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44"/>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Lst>
  <p:sldSz cx="7559675" cy="10691813"/>
  <p:notesSz cx="6858000" cy="9144000"/>
  <p:embeddedFontLst>
    <p:embeddedFont>
      <p:font typeface="Century Schoolbook" panose="02040604050505020304" pitchFamily="18" charset="0"/>
      <p:regular r:id="rId45"/>
      <p:bold r:id="rId46"/>
      <p:italic r:id="rId47"/>
      <p:boldItalic r:id="rId48"/>
    </p:embeddedFont>
    <p:embeddedFont>
      <p:font typeface="Montserrat" panose="00000500000000000000" pitchFamily="2" charset="0"/>
      <p:regular r:id="rId49"/>
      <p:bold r:id="rId50"/>
      <p:italic r:id="rId51"/>
      <p:boldItalic r:id="rId5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3343">
          <p15:clr>
            <a:srgbClr val="A4A3A4"/>
          </p15:clr>
        </p15:guide>
        <p15:guide id="2" pos="2358">
          <p15:clr>
            <a:srgbClr val="A4A3A4"/>
          </p15:clr>
        </p15:guide>
      </p15:sld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56" roundtripDataSignature="AMtx7mhuHnXKWkJPB8Z8OAdAAZjEcCv/oA=="/>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41" d="100"/>
          <a:sy n="41" d="100"/>
        </p:scale>
        <p:origin x="2208" y="24"/>
      </p:cViewPr>
      <p:guideLst>
        <p:guide orient="horz" pos="3343"/>
        <p:guide pos="2358"/>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font" Target="fonts/font3.fntdata"/><Relationship Id="rId50" Type="http://schemas.openxmlformats.org/officeDocument/2006/relationships/font" Target="fonts/font6.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2.fntdata"/><Relationship Id="rId59"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fonts/font1.fntdata"/><Relationship Id="rId58"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5.fntdata"/><Relationship Id="rId57"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52" Type="http://schemas.openxmlformats.org/officeDocument/2006/relationships/font" Target="fonts/font8.fntdata"/><Relationship Id="rId6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font" Target="fonts/font4.fntdata"/><Relationship Id="rId56" Type="http://customschemas.google.com/relationships/presentationmetadata" Target="metadata"/><Relationship Id="rId8" Type="http://schemas.openxmlformats.org/officeDocument/2006/relationships/slide" Target="slides/slide7.xml"/><Relationship Id="rId51" Type="http://schemas.openxmlformats.org/officeDocument/2006/relationships/font" Target="fonts/font7.fntdata"/><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283"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283"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283"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283"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283"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283"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283"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283"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283"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283"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283"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283"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283"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283"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283"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283"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2338388" y="1143000"/>
            <a:ext cx="218122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15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15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15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15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15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15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15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15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15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283"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283"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283"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283"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283"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283"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283"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283"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
        <p:cNvGrpSpPr/>
        <p:nvPr/>
      </p:nvGrpSpPr>
      <p:grpSpPr>
        <a:xfrm>
          <a:off x="0" y="0"/>
          <a:ext cx="0" cy="0"/>
          <a:chOff x="0" y="0"/>
          <a:chExt cx="0" cy="0"/>
        </a:xfrm>
      </p:grpSpPr>
      <p:sp>
        <p:nvSpPr>
          <p:cNvPr id="30" name="Google Shape;30;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 name="Google Shape;31;p1:notes"/>
          <p:cNvSpPr>
            <a:spLocks noGrp="1" noRot="1" noChangeAspect="1"/>
          </p:cNvSpPr>
          <p:nvPr>
            <p:ph type="sldImg" idx="2"/>
          </p:nvPr>
        </p:nvSpPr>
        <p:spPr>
          <a:xfrm>
            <a:off x="2338388" y="1143000"/>
            <a:ext cx="2181225"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
        <p:cNvGrpSpPr/>
        <p:nvPr/>
      </p:nvGrpSpPr>
      <p:grpSpPr>
        <a:xfrm>
          <a:off x="0" y="0"/>
          <a:ext cx="0" cy="0"/>
          <a:chOff x="0" y="0"/>
          <a:chExt cx="0" cy="0"/>
        </a:xfrm>
      </p:grpSpPr>
      <p:sp>
        <p:nvSpPr>
          <p:cNvPr id="396" name="Google Shape;396;p1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97" name="Google Shape;397;p10:notes"/>
          <p:cNvSpPr>
            <a:spLocks noGrp="1" noRot="1" noChangeAspect="1"/>
          </p:cNvSpPr>
          <p:nvPr>
            <p:ph type="sldImg" idx="2"/>
          </p:nvPr>
        </p:nvSpPr>
        <p:spPr>
          <a:xfrm>
            <a:off x="2338388" y="1143000"/>
            <a:ext cx="2181225"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8"/>
        <p:cNvGrpSpPr/>
        <p:nvPr/>
      </p:nvGrpSpPr>
      <p:grpSpPr>
        <a:xfrm>
          <a:off x="0" y="0"/>
          <a:ext cx="0" cy="0"/>
          <a:chOff x="0" y="0"/>
          <a:chExt cx="0" cy="0"/>
        </a:xfrm>
      </p:grpSpPr>
      <p:sp>
        <p:nvSpPr>
          <p:cNvPr id="489" name="Google Shape;489;p1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90" name="Google Shape;490;p11:notes"/>
          <p:cNvSpPr>
            <a:spLocks noGrp="1" noRot="1" noChangeAspect="1"/>
          </p:cNvSpPr>
          <p:nvPr>
            <p:ph type="sldImg" idx="2"/>
          </p:nvPr>
        </p:nvSpPr>
        <p:spPr>
          <a:xfrm>
            <a:off x="2338388" y="1143000"/>
            <a:ext cx="2181225"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8"/>
        <p:cNvGrpSpPr/>
        <p:nvPr/>
      </p:nvGrpSpPr>
      <p:grpSpPr>
        <a:xfrm>
          <a:off x="0" y="0"/>
          <a:ext cx="0" cy="0"/>
          <a:chOff x="0" y="0"/>
          <a:chExt cx="0" cy="0"/>
        </a:xfrm>
      </p:grpSpPr>
      <p:sp>
        <p:nvSpPr>
          <p:cNvPr id="509" name="Google Shape;509;p1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10" name="Google Shape;510;p12:notes"/>
          <p:cNvSpPr>
            <a:spLocks noGrp="1" noRot="1" noChangeAspect="1"/>
          </p:cNvSpPr>
          <p:nvPr>
            <p:ph type="sldImg" idx="2"/>
          </p:nvPr>
        </p:nvSpPr>
        <p:spPr>
          <a:xfrm>
            <a:off x="2338388" y="1143000"/>
            <a:ext cx="2181225"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6"/>
        <p:cNvGrpSpPr/>
        <p:nvPr/>
      </p:nvGrpSpPr>
      <p:grpSpPr>
        <a:xfrm>
          <a:off x="0" y="0"/>
          <a:ext cx="0" cy="0"/>
          <a:chOff x="0" y="0"/>
          <a:chExt cx="0" cy="0"/>
        </a:xfrm>
      </p:grpSpPr>
      <p:sp>
        <p:nvSpPr>
          <p:cNvPr id="547" name="Google Shape;547;p1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48" name="Google Shape;548;p13:notes"/>
          <p:cNvSpPr>
            <a:spLocks noGrp="1" noRot="1" noChangeAspect="1"/>
          </p:cNvSpPr>
          <p:nvPr>
            <p:ph type="sldImg" idx="2"/>
          </p:nvPr>
        </p:nvSpPr>
        <p:spPr>
          <a:xfrm>
            <a:off x="2338388" y="1143000"/>
            <a:ext cx="2181225"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9"/>
        <p:cNvGrpSpPr/>
        <p:nvPr/>
      </p:nvGrpSpPr>
      <p:grpSpPr>
        <a:xfrm>
          <a:off x="0" y="0"/>
          <a:ext cx="0" cy="0"/>
          <a:chOff x="0" y="0"/>
          <a:chExt cx="0" cy="0"/>
        </a:xfrm>
      </p:grpSpPr>
      <p:sp>
        <p:nvSpPr>
          <p:cNvPr id="640" name="Google Shape;640;p1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41" name="Google Shape;641;p14:notes"/>
          <p:cNvSpPr>
            <a:spLocks noGrp="1" noRot="1" noChangeAspect="1"/>
          </p:cNvSpPr>
          <p:nvPr>
            <p:ph type="sldImg" idx="2"/>
          </p:nvPr>
        </p:nvSpPr>
        <p:spPr>
          <a:xfrm>
            <a:off x="2338388" y="1143000"/>
            <a:ext cx="2181225"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7"/>
        <p:cNvGrpSpPr/>
        <p:nvPr/>
      </p:nvGrpSpPr>
      <p:grpSpPr>
        <a:xfrm>
          <a:off x="0" y="0"/>
          <a:ext cx="0" cy="0"/>
          <a:chOff x="0" y="0"/>
          <a:chExt cx="0" cy="0"/>
        </a:xfrm>
      </p:grpSpPr>
      <p:sp>
        <p:nvSpPr>
          <p:cNvPr id="678" name="Google Shape;678;p1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79" name="Google Shape;679;p15:notes"/>
          <p:cNvSpPr>
            <a:spLocks noGrp="1" noRot="1" noChangeAspect="1"/>
          </p:cNvSpPr>
          <p:nvPr>
            <p:ph type="sldImg" idx="2"/>
          </p:nvPr>
        </p:nvSpPr>
        <p:spPr>
          <a:xfrm>
            <a:off x="2338388" y="1143000"/>
            <a:ext cx="2181225"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7"/>
        <p:cNvGrpSpPr/>
        <p:nvPr/>
      </p:nvGrpSpPr>
      <p:grpSpPr>
        <a:xfrm>
          <a:off x="0" y="0"/>
          <a:ext cx="0" cy="0"/>
          <a:chOff x="0" y="0"/>
          <a:chExt cx="0" cy="0"/>
        </a:xfrm>
      </p:grpSpPr>
      <p:sp>
        <p:nvSpPr>
          <p:cNvPr id="768" name="Google Shape;768;p1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69" name="Google Shape;769;p16:notes"/>
          <p:cNvSpPr>
            <a:spLocks noGrp="1" noRot="1" noChangeAspect="1"/>
          </p:cNvSpPr>
          <p:nvPr>
            <p:ph type="sldImg" idx="2"/>
          </p:nvPr>
        </p:nvSpPr>
        <p:spPr>
          <a:xfrm>
            <a:off x="2338388" y="1143000"/>
            <a:ext cx="2181225"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5"/>
        <p:cNvGrpSpPr/>
        <p:nvPr/>
      </p:nvGrpSpPr>
      <p:grpSpPr>
        <a:xfrm>
          <a:off x="0" y="0"/>
          <a:ext cx="0" cy="0"/>
          <a:chOff x="0" y="0"/>
          <a:chExt cx="0" cy="0"/>
        </a:xfrm>
      </p:grpSpPr>
      <p:sp>
        <p:nvSpPr>
          <p:cNvPr id="806" name="Google Shape;806;p1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07" name="Google Shape;807;p17:notes"/>
          <p:cNvSpPr>
            <a:spLocks noGrp="1" noRot="1" noChangeAspect="1"/>
          </p:cNvSpPr>
          <p:nvPr>
            <p:ph type="sldImg" idx="2"/>
          </p:nvPr>
        </p:nvSpPr>
        <p:spPr>
          <a:xfrm>
            <a:off x="2338388" y="1143000"/>
            <a:ext cx="2181225"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2"/>
        <p:cNvGrpSpPr/>
        <p:nvPr/>
      </p:nvGrpSpPr>
      <p:grpSpPr>
        <a:xfrm>
          <a:off x="0" y="0"/>
          <a:ext cx="0" cy="0"/>
          <a:chOff x="0" y="0"/>
          <a:chExt cx="0" cy="0"/>
        </a:xfrm>
      </p:grpSpPr>
      <p:sp>
        <p:nvSpPr>
          <p:cNvPr id="893" name="Google Shape;893;p1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94" name="Google Shape;894;p18:notes"/>
          <p:cNvSpPr>
            <a:spLocks noGrp="1" noRot="1" noChangeAspect="1"/>
          </p:cNvSpPr>
          <p:nvPr>
            <p:ph type="sldImg" idx="2"/>
          </p:nvPr>
        </p:nvSpPr>
        <p:spPr>
          <a:xfrm>
            <a:off x="2338388" y="1143000"/>
            <a:ext cx="2181225"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0"/>
        <p:cNvGrpSpPr/>
        <p:nvPr/>
      </p:nvGrpSpPr>
      <p:grpSpPr>
        <a:xfrm>
          <a:off x="0" y="0"/>
          <a:ext cx="0" cy="0"/>
          <a:chOff x="0" y="0"/>
          <a:chExt cx="0" cy="0"/>
        </a:xfrm>
      </p:grpSpPr>
      <p:sp>
        <p:nvSpPr>
          <p:cNvPr id="931" name="Google Shape;931;p1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32" name="Google Shape;932;p19:notes"/>
          <p:cNvSpPr>
            <a:spLocks noGrp="1" noRot="1" noChangeAspect="1"/>
          </p:cNvSpPr>
          <p:nvPr>
            <p:ph type="sldImg" idx="2"/>
          </p:nvPr>
        </p:nvSpPr>
        <p:spPr>
          <a:xfrm>
            <a:off x="2338388" y="1143000"/>
            <a:ext cx="2181225"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
        <p:cNvGrpSpPr/>
        <p:nvPr/>
      </p:nvGrpSpPr>
      <p:grpSpPr>
        <a:xfrm>
          <a:off x="0" y="0"/>
          <a:ext cx="0" cy="0"/>
          <a:chOff x="0" y="0"/>
          <a:chExt cx="0" cy="0"/>
        </a:xfrm>
      </p:grpSpPr>
      <p:sp>
        <p:nvSpPr>
          <p:cNvPr id="45" name="Google Shape;45;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6" name="Google Shape;46;p2:notes"/>
          <p:cNvSpPr>
            <a:spLocks noGrp="1" noRot="1" noChangeAspect="1"/>
          </p:cNvSpPr>
          <p:nvPr>
            <p:ph type="sldImg" idx="2"/>
          </p:nvPr>
        </p:nvSpPr>
        <p:spPr>
          <a:xfrm>
            <a:off x="2338388" y="1143000"/>
            <a:ext cx="2181225"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0"/>
        <p:cNvGrpSpPr/>
        <p:nvPr/>
      </p:nvGrpSpPr>
      <p:grpSpPr>
        <a:xfrm>
          <a:off x="0" y="0"/>
          <a:ext cx="0" cy="0"/>
          <a:chOff x="0" y="0"/>
          <a:chExt cx="0" cy="0"/>
        </a:xfrm>
      </p:grpSpPr>
      <p:sp>
        <p:nvSpPr>
          <p:cNvPr id="1021" name="Google Shape;1021;p2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22" name="Google Shape;1022;p20:notes"/>
          <p:cNvSpPr>
            <a:spLocks noGrp="1" noRot="1" noChangeAspect="1"/>
          </p:cNvSpPr>
          <p:nvPr>
            <p:ph type="sldImg" idx="2"/>
          </p:nvPr>
        </p:nvSpPr>
        <p:spPr>
          <a:xfrm>
            <a:off x="2338388" y="1143000"/>
            <a:ext cx="2181225"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8"/>
        <p:cNvGrpSpPr/>
        <p:nvPr/>
      </p:nvGrpSpPr>
      <p:grpSpPr>
        <a:xfrm>
          <a:off x="0" y="0"/>
          <a:ext cx="0" cy="0"/>
          <a:chOff x="0" y="0"/>
          <a:chExt cx="0" cy="0"/>
        </a:xfrm>
      </p:grpSpPr>
      <p:sp>
        <p:nvSpPr>
          <p:cNvPr id="1059" name="Google Shape;1059;p2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60" name="Google Shape;1060;p21:notes"/>
          <p:cNvSpPr>
            <a:spLocks noGrp="1" noRot="1" noChangeAspect="1"/>
          </p:cNvSpPr>
          <p:nvPr>
            <p:ph type="sldImg" idx="2"/>
          </p:nvPr>
        </p:nvSpPr>
        <p:spPr>
          <a:xfrm>
            <a:off x="2338388" y="1143000"/>
            <a:ext cx="2181225"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8"/>
        <p:cNvGrpSpPr/>
        <p:nvPr/>
      </p:nvGrpSpPr>
      <p:grpSpPr>
        <a:xfrm>
          <a:off x="0" y="0"/>
          <a:ext cx="0" cy="0"/>
          <a:chOff x="0" y="0"/>
          <a:chExt cx="0" cy="0"/>
        </a:xfrm>
      </p:grpSpPr>
      <p:sp>
        <p:nvSpPr>
          <p:cNvPr id="1149" name="Google Shape;1149;p2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50" name="Google Shape;1150;p22:notes"/>
          <p:cNvSpPr>
            <a:spLocks noGrp="1" noRot="1" noChangeAspect="1"/>
          </p:cNvSpPr>
          <p:nvPr>
            <p:ph type="sldImg" idx="2"/>
          </p:nvPr>
        </p:nvSpPr>
        <p:spPr>
          <a:xfrm>
            <a:off x="2338388" y="1143000"/>
            <a:ext cx="2181225"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7"/>
        <p:cNvGrpSpPr/>
        <p:nvPr/>
      </p:nvGrpSpPr>
      <p:grpSpPr>
        <a:xfrm>
          <a:off x="0" y="0"/>
          <a:ext cx="0" cy="0"/>
          <a:chOff x="0" y="0"/>
          <a:chExt cx="0" cy="0"/>
        </a:xfrm>
      </p:grpSpPr>
      <p:sp>
        <p:nvSpPr>
          <p:cNvPr id="1188" name="Google Shape;1188;p2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89" name="Google Shape;1189;p23:notes"/>
          <p:cNvSpPr>
            <a:spLocks noGrp="1" noRot="1" noChangeAspect="1"/>
          </p:cNvSpPr>
          <p:nvPr>
            <p:ph type="sldImg" idx="2"/>
          </p:nvPr>
        </p:nvSpPr>
        <p:spPr>
          <a:xfrm>
            <a:off x="2338388" y="1143000"/>
            <a:ext cx="2181225"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7"/>
        <p:cNvGrpSpPr/>
        <p:nvPr/>
      </p:nvGrpSpPr>
      <p:grpSpPr>
        <a:xfrm>
          <a:off x="0" y="0"/>
          <a:ext cx="0" cy="0"/>
          <a:chOff x="0" y="0"/>
          <a:chExt cx="0" cy="0"/>
        </a:xfrm>
      </p:grpSpPr>
      <p:sp>
        <p:nvSpPr>
          <p:cNvPr id="1278" name="Google Shape;1278;p2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79" name="Google Shape;1279;p24:notes"/>
          <p:cNvSpPr>
            <a:spLocks noGrp="1" noRot="1" noChangeAspect="1"/>
          </p:cNvSpPr>
          <p:nvPr>
            <p:ph type="sldImg" idx="2"/>
          </p:nvPr>
        </p:nvSpPr>
        <p:spPr>
          <a:xfrm>
            <a:off x="2338388" y="1143000"/>
            <a:ext cx="2181225"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5"/>
        <p:cNvGrpSpPr/>
        <p:nvPr/>
      </p:nvGrpSpPr>
      <p:grpSpPr>
        <a:xfrm>
          <a:off x="0" y="0"/>
          <a:ext cx="0" cy="0"/>
          <a:chOff x="0" y="0"/>
          <a:chExt cx="0" cy="0"/>
        </a:xfrm>
      </p:grpSpPr>
      <p:sp>
        <p:nvSpPr>
          <p:cNvPr id="1316" name="Google Shape;1316;p2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17" name="Google Shape;1317;p25:notes"/>
          <p:cNvSpPr>
            <a:spLocks noGrp="1" noRot="1" noChangeAspect="1"/>
          </p:cNvSpPr>
          <p:nvPr>
            <p:ph type="sldImg" idx="2"/>
          </p:nvPr>
        </p:nvSpPr>
        <p:spPr>
          <a:xfrm>
            <a:off x="2338388" y="1143000"/>
            <a:ext cx="2181225"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5"/>
        <p:cNvGrpSpPr/>
        <p:nvPr/>
      </p:nvGrpSpPr>
      <p:grpSpPr>
        <a:xfrm>
          <a:off x="0" y="0"/>
          <a:ext cx="0" cy="0"/>
          <a:chOff x="0" y="0"/>
          <a:chExt cx="0" cy="0"/>
        </a:xfrm>
      </p:grpSpPr>
      <p:sp>
        <p:nvSpPr>
          <p:cNvPr id="1406" name="Google Shape;1406;p2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07" name="Google Shape;1407;p26:notes"/>
          <p:cNvSpPr>
            <a:spLocks noGrp="1" noRot="1" noChangeAspect="1"/>
          </p:cNvSpPr>
          <p:nvPr>
            <p:ph type="sldImg" idx="2"/>
          </p:nvPr>
        </p:nvSpPr>
        <p:spPr>
          <a:xfrm>
            <a:off x="2338388" y="1143000"/>
            <a:ext cx="2181225"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1"/>
        <p:cNvGrpSpPr/>
        <p:nvPr/>
      </p:nvGrpSpPr>
      <p:grpSpPr>
        <a:xfrm>
          <a:off x="0" y="0"/>
          <a:ext cx="0" cy="0"/>
          <a:chOff x="0" y="0"/>
          <a:chExt cx="0" cy="0"/>
        </a:xfrm>
      </p:grpSpPr>
      <p:sp>
        <p:nvSpPr>
          <p:cNvPr id="1422" name="Google Shape;1422;p2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23" name="Google Shape;1423;p27:notes"/>
          <p:cNvSpPr>
            <a:spLocks noGrp="1" noRot="1" noChangeAspect="1"/>
          </p:cNvSpPr>
          <p:nvPr>
            <p:ph type="sldImg" idx="2"/>
          </p:nvPr>
        </p:nvSpPr>
        <p:spPr>
          <a:xfrm>
            <a:off x="2338388" y="1143000"/>
            <a:ext cx="2181225"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5"/>
        <p:cNvGrpSpPr/>
        <p:nvPr/>
      </p:nvGrpSpPr>
      <p:grpSpPr>
        <a:xfrm>
          <a:off x="0" y="0"/>
          <a:ext cx="0" cy="0"/>
          <a:chOff x="0" y="0"/>
          <a:chExt cx="0" cy="0"/>
        </a:xfrm>
      </p:grpSpPr>
      <p:sp>
        <p:nvSpPr>
          <p:cNvPr id="1456" name="Google Shape;1456;p2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57" name="Google Shape;1457;p28:notes"/>
          <p:cNvSpPr>
            <a:spLocks noGrp="1" noRot="1" noChangeAspect="1"/>
          </p:cNvSpPr>
          <p:nvPr>
            <p:ph type="sldImg" idx="2"/>
          </p:nvPr>
        </p:nvSpPr>
        <p:spPr>
          <a:xfrm>
            <a:off x="2338388" y="1143000"/>
            <a:ext cx="2181225"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8"/>
        <p:cNvGrpSpPr/>
        <p:nvPr/>
      </p:nvGrpSpPr>
      <p:grpSpPr>
        <a:xfrm>
          <a:off x="0" y="0"/>
          <a:ext cx="0" cy="0"/>
          <a:chOff x="0" y="0"/>
          <a:chExt cx="0" cy="0"/>
        </a:xfrm>
      </p:grpSpPr>
      <p:sp>
        <p:nvSpPr>
          <p:cNvPr id="1549" name="Google Shape;1549;p2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50" name="Google Shape;1550;p29:notes"/>
          <p:cNvSpPr>
            <a:spLocks noGrp="1" noRot="1" noChangeAspect="1"/>
          </p:cNvSpPr>
          <p:nvPr>
            <p:ph type="sldImg" idx="2"/>
          </p:nvPr>
        </p:nvSpPr>
        <p:spPr>
          <a:xfrm>
            <a:off x="2338388" y="1143000"/>
            <a:ext cx="2181225"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4" name="Google Shape;64;p3:notes"/>
          <p:cNvSpPr>
            <a:spLocks noGrp="1" noRot="1" noChangeAspect="1"/>
          </p:cNvSpPr>
          <p:nvPr>
            <p:ph type="sldImg" idx="2"/>
          </p:nvPr>
        </p:nvSpPr>
        <p:spPr>
          <a:xfrm>
            <a:off x="2338388" y="1143000"/>
            <a:ext cx="2181225"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2"/>
        <p:cNvGrpSpPr/>
        <p:nvPr/>
      </p:nvGrpSpPr>
      <p:grpSpPr>
        <a:xfrm>
          <a:off x="0" y="0"/>
          <a:ext cx="0" cy="0"/>
          <a:chOff x="0" y="0"/>
          <a:chExt cx="0" cy="0"/>
        </a:xfrm>
      </p:grpSpPr>
      <p:sp>
        <p:nvSpPr>
          <p:cNvPr id="1583" name="Google Shape;1583;p3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84" name="Google Shape;1584;p30:notes"/>
          <p:cNvSpPr>
            <a:spLocks noGrp="1" noRot="1" noChangeAspect="1"/>
          </p:cNvSpPr>
          <p:nvPr>
            <p:ph type="sldImg" idx="2"/>
          </p:nvPr>
        </p:nvSpPr>
        <p:spPr>
          <a:xfrm>
            <a:off x="2338388" y="1143000"/>
            <a:ext cx="2181225"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5"/>
        <p:cNvGrpSpPr/>
        <p:nvPr/>
      </p:nvGrpSpPr>
      <p:grpSpPr>
        <a:xfrm>
          <a:off x="0" y="0"/>
          <a:ext cx="0" cy="0"/>
          <a:chOff x="0" y="0"/>
          <a:chExt cx="0" cy="0"/>
        </a:xfrm>
      </p:grpSpPr>
      <p:sp>
        <p:nvSpPr>
          <p:cNvPr id="1676" name="Google Shape;1676;p3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77" name="Google Shape;1677;p31:notes"/>
          <p:cNvSpPr>
            <a:spLocks noGrp="1" noRot="1" noChangeAspect="1"/>
          </p:cNvSpPr>
          <p:nvPr>
            <p:ph type="sldImg" idx="2"/>
          </p:nvPr>
        </p:nvSpPr>
        <p:spPr>
          <a:xfrm>
            <a:off x="2338388" y="1143000"/>
            <a:ext cx="2181225"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9"/>
        <p:cNvGrpSpPr/>
        <p:nvPr/>
      </p:nvGrpSpPr>
      <p:grpSpPr>
        <a:xfrm>
          <a:off x="0" y="0"/>
          <a:ext cx="0" cy="0"/>
          <a:chOff x="0" y="0"/>
          <a:chExt cx="0" cy="0"/>
        </a:xfrm>
      </p:grpSpPr>
      <p:sp>
        <p:nvSpPr>
          <p:cNvPr id="1710" name="Google Shape;1710;p3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11" name="Google Shape;1711;p32:notes"/>
          <p:cNvSpPr>
            <a:spLocks noGrp="1" noRot="1" noChangeAspect="1"/>
          </p:cNvSpPr>
          <p:nvPr>
            <p:ph type="sldImg" idx="2"/>
          </p:nvPr>
        </p:nvSpPr>
        <p:spPr>
          <a:xfrm>
            <a:off x="2338388" y="1143000"/>
            <a:ext cx="2181225"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2"/>
        <p:cNvGrpSpPr/>
        <p:nvPr/>
      </p:nvGrpSpPr>
      <p:grpSpPr>
        <a:xfrm>
          <a:off x="0" y="0"/>
          <a:ext cx="0" cy="0"/>
          <a:chOff x="0" y="0"/>
          <a:chExt cx="0" cy="0"/>
        </a:xfrm>
      </p:grpSpPr>
      <p:sp>
        <p:nvSpPr>
          <p:cNvPr id="1803" name="Google Shape;1803;p3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04" name="Google Shape;1804;p33:notes"/>
          <p:cNvSpPr>
            <a:spLocks noGrp="1" noRot="1" noChangeAspect="1"/>
          </p:cNvSpPr>
          <p:nvPr>
            <p:ph type="sldImg" idx="2"/>
          </p:nvPr>
        </p:nvSpPr>
        <p:spPr>
          <a:xfrm>
            <a:off x="2338388" y="1143000"/>
            <a:ext cx="2181225"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8"/>
        <p:cNvGrpSpPr/>
        <p:nvPr/>
      </p:nvGrpSpPr>
      <p:grpSpPr>
        <a:xfrm>
          <a:off x="0" y="0"/>
          <a:ext cx="0" cy="0"/>
          <a:chOff x="0" y="0"/>
          <a:chExt cx="0" cy="0"/>
        </a:xfrm>
      </p:grpSpPr>
      <p:sp>
        <p:nvSpPr>
          <p:cNvPr id="1819" name="Google Shape;1819;p3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20" name="Google Shape;1820;p34:notes"/>
          <p:cNvSpPr>
            <a:spLocks noGrp="1" noRot="1" noChangeAspect="1"/>
          </p:cNvSpPr>
          <p:nvPr>
            <p:ph type="sldImg" idx="2"/>
          </p:nvPr>
        </p:nvSpPr>
        <p:spPr>
          <a:xfrm>
            <a:off x="2338388" y="1143000"/>
            <a:ext cx="2181225"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6"/>
        <p:cNvGrpSpPr/>
        <p:nvPr/>
      </p:nvGrpSpPr>
      <p:grpSpPr>
        <a:xfrm>
          <a:off x="0" y="0"/>
          <a:ext cx="0" cy="0"/>
          <a:chOff x="0" y="0"/>
          <a:chExt cx="0" cy="0"/>
        </a:xfrm>
      </p:grpSpPr>
      <p:sp>
        <p:nvSpPr>
          <p:cNvPr id="1847" name="Google Shape;1847;p3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48" name="Google Shape;1848;p35:notes"/>
          <p:cNvSpPr>
            <a:spLocks noGrp="1" noRot="1" noChangeAspect="1"/>
          </p:cNvSpPr>
          <p:nvPr>
            <p:ph type="sldImg" idx="2"/>
          </p:nvPr>
        </p:nvSpPr>
        <p:spPr>
          <a:xfrm>
            <a:off x="2338388" y="1143000"/>
            <a:ext cx="2181225"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9"/>
        <p:cNvGrpSpPr/>
        <p:nvPr/>
      </p:nvGrpSpPr>
      <p:grpSpPr>
        <a:xfrm>
          <a:off x="0" y="0"/>
          <a:ext cx="0" cy="0"/>
          <a:chOff x="0" y="0"/>
          <a:chExt cx="0" cy="0"/>
        </a:xfrm>
      </p:grpSpPr>
      <p:sp>
        <p:nvSpPr>
          <p:cNvPr id="1940" name="Google Shape;1940;p3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41" name="Google Shape;1941;p36:notes"/>
          <p:cNvSpPr>
            <a:spLocks noGrp="1" noRot="1" noChangeAspect="1"/>
          </p:cNvSpPr>
          <p:nvPr>
            <p:ph type="sldImg" idx="2"/>
          </p:nvPr>
        </p:nvSpPr>
        <p:spPr>
          <a:xfrm>
            <a:off x="2338388" y="1143000"/>
            <a:ext cx="2181225"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2"/>
        <p:cNvGrpSpPr/>
        <p:nvPr/>
      </p:nvGrpSpPr>
      <p:grpSpPr>
        <a:xfrm>
          <a:off x="0" y="0"/>
          <a:ext cx="0" cy="0"/>
          <a:chOff x="0" y="0"/>
          <a:chExt cx="0" cy="0"/>
        </a:xfrm>
      </p:grpSpPr>
      <p:sp>
        <p:nvSpPr>
          <p:cNvPr id="1963" name="Google Shape;1963;p3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64" name="Google Shape;1964;p37:notes"/>
          <p:cNvSpPr>
            <a:spLocks noGrp="1" noRot="1" noChangeAspect="1"/>
          </p:cNvSpPr>
          <p:nvPr>
            <p:ph type="sldImg" idx="2"/>
          </p:nvPr>
        </p:nvSpPr>
        <p:spPr>
          <a:xfrm>
            <a:off x="2338388" y="1143000"/>
            <a:ext cx="2181225"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7"/>
        <p:cNvGrpSpPr/>
        <p:nvPr/>
      </p:nvGrpSpPr>
      <p:grpSpPr>
        <a:xfrm>
          <a:off x="0" y="0"/>
          <a:ext cx="0" cy="0"/>
          <a:chOff x="0" y="0"/>
          <a:chExt cx="0" cy="0"/>
        </a:xfrm>
      </p:grpSpPr>
      <p:sp>
        <p:nvSpPr>
          <p:cNvPr id="1998" name="Google Shape;1998;p3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99" name="Google Shape;1999;p38:notes"/>
          <p:cNvSpPr>
            <a:spLocks noGrp="1" noRot="1" noChangeAspect="1"/>
          </p:cNvSpPr>
          <p:nvPr>
            <p:ph type="sldImg" idx="2"/>
          </p:nvPr>
        </p:nvSpPr>
        <p:spPr>
          <a:xfrm>
            <a:off x="2338388" y="1143000"/>
            <a:ext cx="2181225"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0"/>
        <p:cNvGrpSpPr/>
        <p:nvPr/>
      </p:nvGrpSpPr>
      <p:grpSpPr>
        <a:xfrm>
          <a:off x="0" y="0"/>
          <a:ext cx="0" cy="0"/>
          <a:chOff x="0" y="0"/>
          <a:chExt cx="0" cy="0"/>
        </a:xfrm>
      </p:grpSpPr>
      <p:sp>
        <p:nvSpPr>
          <p:cNvPr id="2091" name="Google Shape;2091;p3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92" name="Google Shape;2092;p39:notes"/>
          <p:cNvSpPr>
            <a:spLocks noGrp="1" noRot="1" noChangeAspect="1"/>
          </p:cNvSpPr>
          <p:nvPr>
            <p:ph type="sldImg" idx="2"/>
          </p:nvPr>
        </p:nvSpPr>
        <p:spPr>
          <a:xfrm>
            <a:off x="2338388" y="1143000"/>
            <a:ext cx="2181225"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Google Shape;90;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1" name="Google Shape;91;p4:notes"/>
          <p:cNvSpPr>
            <a:spLocks noGrp="1" noRot="1" noChangeAspect="1"/>
          </p:cNvSpPr>
          <p:nvPr>
            <p:ph type="sldImg" idx="2"/>
          </p:nvPr>
        </p:nvSpPr>
        <p:spPr>
          <a:xfrm>
            <a:off x="2338388" y="1143000"/>
            <a:ext cx="2181225"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5"/>
        <p:cNvGrpSpPr/>
        <p:nvPr/>
      </p:nvGrpSpPr>
      <p:grpSpPr>
        <a:xfrm>
          <a:off x="0" y="0"/>
          <a:ext cx="0" cy="0"/>
          <a:chOff x="0" y="0"/>
          <a:chExt cx="0" cy="0"/>
        </a:xfrm>
      </p:grpSpPr>
      <p:sp>
        <p:nvSpPr>
          <p:cNvPr id="2116" name="Google Shape;2116;p4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17" name="Google Shape;2117;p40:notes"/>
          <p:cNvSpPr>
            <a:spLocks noGrp="1" noRot="1" noChangeAspect="1"/>
          </p:cNvSpPr>
          <p:nvPr>
            <p:ph type="sldImg" idx="2"/>
          </p:nvPr>
        </p:nvSpPr>
        <p:spPr>
          <a:xfrm>
            <a:off x="2338388" y="1143000"/>
            <a:ext cx="2181225"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7"/>
        <p:cNvGrpSpPr/>
        <p:nvPr/>
      </p:nvGrpSpPr>
      <p:grpSpPr>
        <a:xfrm>
          <a:off x="0" y="0"/>
          <a:ext cx="0" cy="0"/>
          <a:chOff x="0" y="0"/>
          <a:chExt cx="0" cy="0"/>
        </a:xfrm>
      </p:grpSpPr>
      <p:sp>
        <p:nvSpPr>
          <p:cNvPr id="2148" name="Google Shape;2148;p41:notes"/>
          <p:cNvSpPr>
            <a:spLocks noGrp="1" noRot="1" noChangeAspect="1"/>
          </p:cNvSpPr>
          <p:nvPr>
            <p:ph type="sldImg" idx="2"/>
          </p:nvPr>
        </p:nvSpPr>
        <p:spPr>
          <a:xfrm>
            <a:off x="2338388" y="1143000"/>
            <a:ext cx="218122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49" name="Google Shape;2149;p4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50" name="Google Shape;2150;p4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41</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1"/>
        <p:cNvGrpSpPr/>
        <p:nvPr/>
      </p:nvGrpSpPr>
      <p:grpSpPr>
        <a:xfrm>
          <a:off x="0" y="0"/>
          <a:ext cx="0" cy="0"/>
          <a:chOff x="0" y="0"/>
          <a:chExt cx="0" cy="0"/>
        </a:xfrm>
      </p:grpSpPr>
      <p:sp>
        <p:nvSpPr>
          <p:cNvPr id="2172" name="Google Shape;2172;p4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73" name="Google Shape;2173;p42:notes"/>
          <p:cNvSpPr>
            <a:spLocks noGrp="1" noRot="1" noChangeAspect="1"/>
          </p:cNvSpPr>
          <p:nvPr>
            <p:ph type="sldImg" idx="2"/>
          </p:nvPr>
        </p:nvSpPr>
        <p:spPr>
          <a:xfrm>
            <a:off x="2338388" y="1143000"/>
            <a:ext cx="2181225"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4" name="Google Shape;114;p5:notes"/>
          <p:cNvSpPr>
            <a:spLocks noGrp="1" noRot="1" noChangeAspect="1"/>
          </p:cNvSpPr>
          <p:nvPr>
            <p:ph type="sldImg" idx="2"/>
          </p:nvPr>
        </p:nvSpPr>
        <p:spPr>
          <a:xfrm>
            <a:off x="2338388" y="1143000"/>
            <a:ext cx="2181225"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Google Shape;211;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2" name="Google Shape;212;p6:notes"/>
          <p:cNvSpPr>
            <a:spLocks noGrp="1" noRot="1" noChangeAspect="1"/>
          </p:cNvSpPr>
          <p:nvPr>
            <p:ph type="sldImg" idx="2"/>
          </p:nvPr>
        </p:nvSpPr>
        <p:spPr>
          <a:xfrm>
            <a:off x="2338388" y="1143000"/>
            <a:ext cx="2181225"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1" name="Google Shape;231;p7:notes"/>
          <p:cNvSpPr>
            <a:spLocks noGrp="1" noRot="1" noChangeAspect="1"/>
          </p:cNvSpPr>
          <p:nvPr>
            <p:ph type="sldImg" idx="2"/>
          </p:nvPr>
        </p:nvSpPr>
        <p:spPr>
          <a:xfrm>
            <a:off x="2338388" y="1143000"/>
            <a:ext cx="2181225"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
        <p:cNvGrpSpPr/>
        <p:nvPr/>
      </p:nvGrpSpPr>
      <p:grpSpPr>
        <a:xfrm>
          <a:off x="0" y="0"/>
          <a:ext cx="0" cy="0"/>
          <a:chOff x="0" y="0"/>
          <a:chExt cx="0" cy="0"/>
        </a:xfrm>
      </p:grpSpPr>
      <p:sp>
        <p:nvSpPr>
          <p:cNvPr id="266" name="Google Shape;266;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7" name="Google Shape;267;p8:notes"/>
          <p:cNvSpPr>
            <a:spLocks noGrp="1" noRot="1" noChangeAspect="1"/>
          </p:cNvSpPr>
          <p:nvPr>
            <p:ph type="sldImg" idx="2"/>
          </p:nvPr>
        </p:nvSpPr>
        <p:spPr>
          <a:xfrm>
            <a:off x="2338388" y="1143000"/>
            <a:ext cx="2181225"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8"/>
        <p:cNvGrpSpPr/>
        <p:nvPr/>
      </p:nvGrpSpPr>
      <p:grpSpPr>
        <a:xfrm>
          <a:off x="0" y="0"/>
          <a:ext cx="0" cy="0"/>
          <a:chOff x="0" y="0"/>
          <a:chExt cx="0" cy="0"/>
        </a:xfrm>
      </p:grpSpPr>
      <p:sp>
        <p:nvSpPr>
          <p:cNvPr id="359" name="Google Shape;359;p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60" name="Google Shape;360;p9:notes"/>
          <p:cNvSpPr>
            <a:spLocks noGrp="1" noRot="1" noChangeAspect="1"/>
          </p:cNvSpPr>
          <p:nvPr>
            <p:ph type="sldImg" idx="2"/>
          </p:nvPr>
        </p:nvSpPr>
        <p:spPr>
          <a:xfrm>
            <a:off x="2338388" y="1143000"/>
            <a:ext cx="2181225"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Welcome/Intro Slide">
  <p:cSld name="Welcome/Intro Slide">
    <p:spTree>
      <p:nvGrpSpPr>
        <p:cNvPr id="1" name="Shape 13"/>
        <p:cNvGrpSpPr/>
        <p:nvPr/>
      </p:nvGrpSpPr>
      <p:grpSpPr>
        <a:xfrm>
          <a:off x="0" y="0"/>
          <a:ext cx="0" cy="0"/>
          <a:chOff x="0" y="0"/>
          <a:chExt cx="0" cy="0"/>
        </a:xfrm>
      </p:grpSpPr>
      <p:sp>
        <p:nvSpPr>
          <p:cNvPr id="14" name="Google Shape;14;p44"/>
          <p:cNvSpPr txBox="1">
            <a:spLocks noGrp="1"/>
          </p:cNvSpPr>
          <p:nvPr>
            <p:ph type="body" idx="1"/>
          </p:nvPr>
        </p:nvSpPr>
        <p:spPr>
          <a:xfrm>
            <a:off x="3989549" y="3824058"/>
            <a:ext cx="2785251" cy="743603"/>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2267"/>
              </a:spcBef>
              <a:spcAft>
                <a:spcPts val="0"/>
              </a:spcAft>
              <a:buClr>
                <a:srgbClr val="265B5F"/>
              </a:buClr>
              <a:buSzPts val="1800"/>
              <a:buFont typeface="Arial"/>
              <a:buNone/>
              <a:defRPr sz="1800" b="1" i="0" u="none" strike="noStrike" cap="none">
                <a:solidFill>
                  <a:srgbClr val="265B5F"/>
                </a:solidFill>
                <a:latin typeface="Calibri"/>
                <a:ea typeface="Calibri"/>
                <a:cs typeface="Calibri"/>
                <a:sym typeface="Calibri"/>
              </a:defRPr>
            </a:lvl1pPr>
            <a:lvl2pPr marL="914400" marR="0" lvl="1"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487680"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6pPr>
            <a:lvl7pPr marL="3200400" marR="0" lvl="6" indent="-487680"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7pPr>
            <a:lvl8pPr marL="3657600" marR="0" lvl="7" indent="-487680"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8pPr>
            <a:lvl9pPr marL="4114800" marR="0" lvl="8" indent="-487680"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9pPr>
          </a:lstStyle>
          <a:p>
            <a:endParaRPr/>
          </a:p>
        </p:txBody>
      </p:sp>
      <p:sp>
        <p:nvSpPr>
          <p:cNvPr id="15" name="Google Shape;15;p44"/>
          <p:cNvSpPr txBox="1">
            <a:spLocks noGrp="1"/>
          </p:cNvSpPr>
          <p:nvPr>
            <p:ph type="body" idx="2"/>
          </p:nvPr>
        </p:nvSpPr>
        <p:spPr>
          <a:xfrm>
            <a:off x="3997102" y="4342449"/>
            <a:ext cx="2785250" cy="169267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127268"/>
              </a:buClr>
              <a:buSzPts val="1100"/>
              <a:buFont typeface="Arial"/>
              <a:buNone/>
              <a:defRPr sz="1100" b="0" i="0" u="none" strike="noStrike" cap="none">
                <a:solidFill>
                  <a:srgbClr val="127268"/>
                </a:solidFill>
                <a:latin typeface="Calibri"/>
                <a:ea typeface="Calibri"/>
                <a:cs typeface="Calibri"/>
                <a:sym typeface="Calibri"/>
              </a:defRPr>
            </a:lvl1pPr>
            <a:lvl2pPr marL="914400" marR="0" lvl="1"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487680"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6pPr>
            <a:lvl7pPr marL="3200400" marR="0" lvl="6" indent="-487680"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7pPr>
            <a:lvl8pPr marL="3657600" marR="0" lvl="7" indent="-487680"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8pPr>
            <a:lvl9pPr marL="4114800" marR="0" lvl="8" indent="-487680"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9pPr>
          </a:lstStyle>
          <a:p>
            <a:endParaRPr/>
          </a:p>
        </p:txBody>
      </p:sp>
      <p:sp>
        <p:nvSpPr>
          <p:cNvPr id="16" name="Google Shape;16;p44"/>
          <p:cNvSpPr txBox="1">
            <a:spLocks noGrp="1"/>
          </p:cNvSpPr>
          <p:nvPr>
            <p:ph type="body" idx="3"/>
          </p:nvPr>
        </p:nvSpPr>
        <p:spPr>
          <a:xfrm>
            <a:off x="3997102" y="6349448"/>
            <a:ext cx="2785251" cy="743603"/>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2267"/>
              </a:spcBef>
              <a:spcAft>
                <a:spcPts val="0"/>
              </a:spcAft>
              <a:buClr>
                <a:srgbClr val="265B5F"/>
              </a:buClr>
              <a:buSzPts val="1800"/>
              <a:buFont typeface="Arial"/>
              <a:buNone/>
              <a:defRPr sz="1800" b="1" i="0" u="none" strike="noStrike" cap="none">
                <a:solidFill>
                  <a:srgbClr val="265B5F"/>
                </a:solidFill>
                <a:latin typeface="Calibri"/>
                <a:ea typeface="Calibri"/>
                <a:cs typeface="Calibri"/>
                <a:sym typeface="Calibri"/>
              </a:defRPr>
            </a:lvl1pPr>
            <a:lvl2pPr marL="914400" marR="0" lvl="1"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487680"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6pPr>
            <a:lvl7pPr marL="3200400" marR="0" lvl="6" indent="-487680"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7pPr>
            <a:lvl8pPr marL="3657600" marR="0" lvl="7" indent="-487680"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8pPr>
            <a:lvl9pPr marL="4114800" marR="0" lvl="8" indent="-487680"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9pPr>
          </a:lstStyle>
          <a:p>
            <a:endParaRPr/>
          </a:p>
        </p:txBody>
      </p:sp>
      <p:sp>
        <p:nvSpPr>
          <p:cNvPr id="17" name="Google Shape;17;p44"/>
          <p:cNvSpPr txBox="1">
            <a:spLocks noGrp="1"/>
          </p:cNvSpPr>
          <p:nvPr>
            <p:ph type="body" idx="4"/>
          </p:nvPr>
        </p:nvSpPr>
        <p:spPr>
          <a:xfrm>
            <a:off x="4004655" y="6867839"/>
            <a:ext cx="2785250" cy="169267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127268"/>
              </a:buClr>
              <a:buSzPts val="1100"/>
              <a:buFont typeface="Arial"/>
              <a:buNone/>
              <a:defRPr sz="1100" b="0" i="0" u="none" strike="noStrike" cap="none">
                <a:solidFill>
                  <a:srgbClr val="127268"/>
                </a:solidFill>
                <a:latin typeface="Calibri"/>
                <a:ea typeface="Calibri"/>
                <a:cs typeface="Calibri"/>
                <a:sym typeface="Calibri"/>
              </a:defRPr>
            </a:lvl1pPr>
            <a:lvl2pPr marL="914400" marR="0" lvl="1"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487680"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6pPr>
            <a:lvl7pPr marL="3200400" marR="0" lvl="6" indent="-487680"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7pPr>
            <a:lvl8pPr marL="3657600" marR="0" lvl="7" indent="-487680"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8pPr>
            <a:lvl9pPr marL="4114800" marR="0" lvl="8" indent="-487680"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9pPr>
          </a:lstStyle>
          <a:p>
            <a:endParaRPr/>
          </a:p>
        </p:txBody>
      </p:sp>
      <p:sp>
        <p:nvSpPr>
          <p:cNvPr id="18" name="Google Shape;18;p44"/>
          <p:cNvSpPr>
            <a:spLocks noGrp="1"/>
          </p:cNvSpPr>
          <p:nvPr>
            <p:ph type="pic" idx="5"/>
          </p:nvPr>
        </p:nvSpPr>
        <p:spPr>
          <a:xfrm>
            <a:off x="-7552" y="0"/>
            <a:ext cx="3652452" cy="10691813"/>
          </a:xfrm>
          <a:prstGeom prst="rect">
            <a:avLst/>
          </a:prstGeom>
          <a:solidFill>
            <a:srgbClr val="D8D8D8"/>
          </a:solidFill>
          <a:ln>
            <a:noFill/>
          </a:ln>
        </p:spPr>
      </p:sp>
      <p:sp>
        <p:nvSpPr>
          <p:cNvPr id="19" name="Google Shape;19;p44"/>
          <p:cNvSpPr txBox="1">
            <a:spLocks noGrp="1"/>
          </p:cNvSpPr>
          <p:nvPr>
            <p:ph type="body" idx="6"/>
          </p:nvPr>
        </p:nvSpPr>
        <p:spPr>
          <a:xfrm>
            <a:off x="4155129" y="570328"/>
            <a:ext cx="3070405" cy="743603"/>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2267"/>
              </a:spcBef>
              <a:spcAft>
                <a:spcPts val="0"/>
              </a:spcAft>
              <a:buClr>
                <a:srgbClr val="265B5F"/>
              </a:buClr>
              <a:buSzPts val="2900"/>
              <a:buFont typeface="Arial"/>
              <a:buNone/>
              <a:defRPr sz="2900" b="1" i="0" u="none" strike="noStrike" cap="none">
                <a:solidFill>
                  <a:srgbClr val="265B5F"/>
                </a:solidFill>
                <a:latin typeface="Calibri"/>
                <a:ea typeface="Calibri"/>
                <a:cs typeface="Calibri"/>
                <a:sym typeface="Calibri"/>
              </a:defRPr>
            </a:lvl1pPr>
            <a:lvl2pPr marL="914400" marR="0" lvl="1"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487680"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6pPr>
            <a:lvl7pPr marL="3200400" marR="0" lvl="6" indent="-487680"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7pPr>
            <a:lvl8pPr marL="3657600" marR="0" lvl="7" indent="-487680"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8pPr>
            <a:lvl9pPr marL="4114800" marR="0" lvl="8" indent="-487680"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9pPr>
          </a:lstStyle>
          <a:p>
            <a:endParaRPr/>
          </a:p>
        </p:txBody>
      </p:sp>
      <p:sp>
        <p:nvSpPr>
          <p:cNvPr id="20" name="Google Shape;20;p44"/>
          <p:cNvSpPr txBox="1">
            <a:spLocks noGrp="1"/>
          </p:cNvSpPr>
          <p:nvPr>
            <p:ph type="sldNum" idx="12"/>
          </p:nvPr>
        </p:nvSpPr>
        <p:spPr>
          <a:xfrm>
            <a:off x="7132189" y="10322192"/>
            <a:ext cx="300672" cy="266594"/>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700" b="0" i="0" u="none" strike="noStrike" cap="none">
                <a:solidFill>
                  <a:srgbClr val="127268"/>
                </a:solidFill>
                <a:latin typeface="Calibri"/>
                <a:ea typeface="Calibri"/>
                <a:cs typeface="Calibri"/>
                <a:sym typeface="Calibri"/>
              </a:defRPr>
            </a:lvl1pPr>
            <a:lvl2pPr marL="0" marR="0" lvl="1" indent="0" algn="r" rtl="0">
              <a:spcBef>
                <a:spcPts val="0"/>
              </a:spcBef>
              <a:buNone/>
              <a:defRPr sz="700" b="0" i="0" u="none" strike="noStrike" cap="none">
                <a:solidFill>
                  <a:srgbClr val="127268"/>
                </a:solidFill>
                <a:latin typeface="Calibri"/>
                <a:ea typeface="Calibri"/>
                <a:cs typeface="Calibri"/>
                <a:sym typeface="Calibri"/>
              </a:defRPr>
            </a:lvl2pPr>
            <a:lvl3pPr marL="0" marR="0" lvl="2" indent="0" algn="r" rtl="0">
              <a:spcBef>
                <a:spcPts val="0"/>
              </a:spcBef>
              <a:buNone/>
              <a:defRPr sz="700" b="0" i="0" u="none" strike="noStrike" cap="none">
                <a:solidFill>
                  <a:srgbClr val="127268"/>
                </a:solidFill>
                <a:latin typeface="Calibri"/>
                <a:ea typeface="Calibri"/>
                <a:cs typeface="Calibri"/>
                <a:sym typeface="Calibri"/>
              </a:defRPr>
            </a:lvl3pPr>
            <a:lvl4pPr marL="0" marR="0" lvl="3" indent="0" algn="r" rtl="0">
              <a:spcBef>
                <a:spcPts val="0"/>
              </a:spcBef>
              <a:buNone/>
              <a:defRPr sz="700" b="0" i="0" u="none" strike="noStrike" cap="none">
                <a:solidFill>
                  <a:srgbClr val="127268"/>
                </a:solidFill>
                <a:latin typeface="Calibri"/>
                <a:ea typeface="Calibri"/>
                <a:cs typeface="Calibri"/>
                <a:sym typeface="Calibri"/>
              </a:defRPr>
            </a:lvl4pPr>
            <a:lvl5pPr marL="0" marR="0" lvl="4" indent="0" algn="r" rtl="0">
              <a:spcBef>
                <a:spcPts val="0"/>
              </a:spcBef>
              <a:buNone/>
              <a:defRPr sz="700" b="0" i="0" u="none" strike="noStrike" cap="none">
                <a:solidFill>
                  <a:srgbClr val="127268"/>
                </a:solidFill>
                <a:latin typeface="Calibri"/>
                <a:ea typeface="Calibri"/>
                <a:cs typeface="Calibri"/>
                <a:sym typeface="Calibri"/>
              </a:defRPr>
            </a:lvl5pPr>
            <a:lvl6pPr marL="0" marR="0" lvl="5" indent="0" algn="r" rtl="0">
              <a:spcBef>
                <a:spcPts val="0"/>
              </a:spcBef>
              <a:buNone/>
              <a:defRPr sz="700" b="0" i="0" u="none" strike="noStrike" cap="none">
                <a:solidFill>
                  <a:srgbClr val="127268"/>
                </a:solidFill>
                <a:latin typeface="Calibri"/>
                <a:ea typeface="Calibri"/>
                <a:cs typeface="Calibri"/>
                <a:sym typeface="Calibri"/>
              </a:defRPr>
            </a:lvl6pPr>
            <a:lvl7pPr marL="0" marR="0" lvl="6" indent="0" algn="r" rtl="0">
              <a:spcBef>
                <a:spcPts val="0"/>
              </a:spcBef>
              <a:buNone/>
              <a:defRPr sz="700" b="0" i="0" u="none" strike="noStrike" cap="none">
                <a:solidFill>
                  <a:srgbClr val="127268"/>
                </a:solidFill>
                <a:latin typeface="Calibri"/>
                <a:ea typeface="Calibri"/>
                <a:cs typeface="Calibri"/>
                <a:sym typeface="Calibri"/>
              </a:defRPr>
            </a:lvl7pPr>
            <a:lvl8pPr marL="0" marR="0" lvl="7" indent="0" algn="r" rtl="0">
              <a:spcBef>
                <a:spcPts val="0"/>
              </a:spcBef>
              <a:buNone/>
              <a:defRPr sz="700" b="0" i="0" u="none" strike="noStrike" cap="none">
                <a:solidFill>
                  <a:srgbClr val="127268"/>
                </a:solidFill>
                <a:latin typeface="Calibri"/>
                <a:ea typeface="Calibri"/>
                <a:cs typeface="Calibri"/>
                <a:sym typeface="Calibri"/>
              </a:defRPr>
            </a:lvl8pPr>
            <a:lvl9pPr marL="0" marR="0" lvl="8" indent="0" algn="r" rtl="0">
              <a:spcBef>
                <a:spcPts val="0"/>
              </a:spcBef>
              <a:buNone/>
              <a:defRPr sz="700" b="0" i="0" u="none" strike="noStrike" cap="none">
                <a:solidFill>
                  <a:srgbClr val="12726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extLst>
    <p:ext uri="{DCECCB84-F9BA-43D5-87BE-67443E8EF086}">
      <p15:sldGuideLst xmlns:p15="http://schemas.microsoft.com/office/powerpoint/2012/main">
        <p15:guide id="1" pos="294">
          <p15:clr>
            <a:srgbClr val="FBAE40"/>
          </p15:clr>
        </p15:guide>
        <p15:guide id="2" pos="4445">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ext Slide - 1 column">
  <p:cSld name="Text Slide - 1 column">
    <p:spTree>
      <p:nvGrpSpPr>
        <p:cNvPr id="1" name="Shape 21"/>
        <p:cNvGrpSpPr/>
        <p:nvPr/>
      </p:nvGrpSpPr>
      <p:grpSpPr>
        <a:xfrm>
          <a:off x="0" y="0"/>
          <a:ext cx="0" cy="0"/>
          <a:chOff x="0" y="0"/>
          <a:chExt cx="0" cy="0"/>
        </a:xfrm>
      </p:grpSpPr>
      <p:sp>
        <p:nvSpPr>
          <p:cNvPr id="22" name="Google Shape;22;p45"/>
          <p:cNvSpPr txBox="1">
            <a:spLocks noGrp="1"/>
          </p:cNvSpPr>
          <p:nvPr>
            <p:ph type="body" idx="1"/>
          </p:nvPr>
        </p:nvSpPr>
        <p:spPr>
          <a:xfrm>
            <a:off x="529700" y="903756"/>
            <a:ext cx="6500273" cy="743603"/>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404040"/>
              </a:buClr>
              <a:buSzPts val="2900"/>
              <a:buFont typeface="Arial"/>
              <a:buNone/>
              <a:defRPr sz="2900" b="1" i="0" u="none" strike="noStrike" cap="none">
                <a:solidFill>
                  <a:srgbClr val="404040"/>
                </a:solidFill>
                <a:latin typeface="Calibri"/>
                <a:ea typeface="Calibri"/>
                <a:cs typeface="Calibri"/>
                <a:sym typeface="Calibri"/>
              </a:defRPr>
            </a:lvl1pPr>
            <a:lvl2pPr marL="914400" marR="0" lvl="1"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487680"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6pPr>
            <a:lvl7pPr marL="3200400" marR="0" lvl="6" indent="-487680"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7pPr>
            <a:lvl8pPr marL="3657600" marR="0" lvl="7" indent="-487680"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8pPr>
            <a:lvl9pPr marL="4114800" marR="0" lvl="8" indent="-487680"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9pPr>
          </a:lstStyle>
          <a:p>
            <a:endParaRPr/>
          </a:p>
        </p:txBody>
      </p:sp>
      <p:sp>
        <p:nvSpPr>
          <p:cNvPr id="23" name="Google Shape;23;p45"/>
          <p:cNvSpPr txBox="1">
            <a:spLocks noGrp="1"/>
          </p:cNvSpPr>
          <p:nvPr>
            <p:ph type="body" idx="2"/>
          </p:nvPr>
        </p:nvSpPr>
        <p:spPr>
          <a:xfrm>
            <a:off x="522147" y="1905323"/>
            <a:ext cx="6500273" cy="743603"/>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404040"/>
              </a:buClr>
              <a:buSzPts val="1800"/>
              <a:buFont typeface="Arial"/>
              <a:buNone/>
              <a:defRPr sz="1800" b="1" i="0" u="none" strike="noStrike" cap="none">
                <a:solidFill>
                  <a:srgbClr val="404040"/>
                </a:solidFill>
                <a:latin typeface="Calibri"/>
                <a:ea typeface="Calibri"/>
                <a:cs typeface="Calibri"/>
                <a:sym typeface="Calibri"/>
              </a:defRPr>
            </a:lvl1pPr>
            <a:lvl2pPr marL="914400" marR="0" lvl="1"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487680"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6pPr>
            <a:lvl7pPr marL="3200400" marR="0" lvl="6" indent="-487680"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7pPr>
            <a:lvl8pPr marL="3657600" marR="0" lvl="7" indent="-487680"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8pPr>
            <a:lvl9pPr marL="4114800" marR="0" lvl="8" indent="-487680"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9pPr>
          </a:lstStyle>
          <a:p>
            <a:endParaRPr/>
          </a:p>
        </p:txBody>
      </p:sp>
      <p:sp>
        <p:nvSpPr>
          <p:cNvPr id="24" name="Google Shape;24;p45"/>
          <p:cNvSpPr txBox="1">
            <a:spLocks noGrp="1"/>
          </p:cNvSpPr>
          <p:nvPr>
            <p:ph type="body" idx="3"/>
          </p:nvPr>
        </p:nvSpPr>
        <p:spPr>
          <a:xfrm>
            <a:off x="529699" y="2906890"/>
            <a:ext cx="6500272" cy="6921424"/>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404040"/>
              </a:buClr>
              <a:buSzPts val="1100"/>
              <a:buFont typeface="Arial"/>
              <a:buNone/>
              <a:defRPr sz="1100" b="0" i="0" u="none" strike="noStrike" cap="none">
                <a:solidFill>
                  <a:srgbClr val="404040"/>
                </a:solidFill>
                <a:latin typeface="Calibri"/>
                <a:ea typeface="Calibri"/>
                <a:cs typeface="Calibri"/>
                <a:sym typeface="Calibri"/>
              </a:defRPr>
            </a:lvl1pPr>
            <a:lvl2pPr marL="914400" marR="0" lvl="1"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487680"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6pPr>
            <a:lvl7pPr marL="3200400" marR="0" lvl="6" indent="-487680"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7pPr>
            <a:lvl8pPr marL="3657600" marR="0" lvl="7" indent="-487680"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8pPr>
            <a:lvl9pPr marL="4114800" marR="0" lvl="8" indent="-487680"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9pPr>
          </a:lstStyle>
          <a:p>
            <a:endParaRPr/>
          </a:p>
        </p:txBody>
      </p:sp>
      <p:sp>
        <p:nvSpPr>
          <p:cNvPr id="25" name="Google Shape;25;p45"/>
          <p:cNvSpPr txBox="1">
            <a:spLocks noGrp="1"/>
          </p:cNvSpPr>
          <p:nvPr>
            <p:ph type="sldNum" idx="12"/>
          </p:nvPr>
        </p:nvSpPr>
        <p:spPr>
          <a:xfrm>
            <a:off x="7134555" y="10316301"/>
            <a:ext cx="357598" cy="266594"/>
          </a:xfrm>
          <a:prstGeom prst="rect">
            <a:avLst/>
          </a:prstGeom>
          <a:noFill/>
          <a:ln>
            <a:noFill/>
          </a:ln>
        </p:spPr>
        <p:txBody>
          <a:bodyPr spcFirstLastPara="1" wrap="square" lIns="91425" tIns="45700" rIns="91425" bIns="45700" anchor="ctr" anchorCtr="0">
            <a:noAutofit/>
          </a:bodyPr>
          <a:lstStyle>
            <a:lvl1pPr marL="0" marR="0" lvl="0" indent="0" algn="ctr" rtl="0">
              <a:spcBef>
                <a:spcPts val="0"/>
              </a:spcBef>
              <a:buNone/>
              <a:defRPr sz="800" b="0" i="0">
                <a:solidFill>
                  <a:schemeClr val="dk1"/>
                </a:solidFill>
                <a:latin typeface="Calibri"/>
                <a:ea typeface="Calibri"/>
                <a:cs typeface="Calibri"/>
                <a:sym typeface="Calibri"/>
              </a:defRPr>
            </a:lvl1pPr>
            <a:lvl2pPr marL="0" marR="0" lvl="1" indent="0" algn="ctr" rtl="0">
              <a:spcBef>
                <a:spcPts val="0"/>
              </a:spcBef>
              <a:buNone/>
              <a:defRPr sz="800" b="0" i="0">
                <a:solidFill>
                  <a:schemeClr val="dk1"/>
                </a:solidFill>
                <a:latin typeface="Calibri"/>
                <a:ea typeface="Calibri"/>
                <a:cs typeface="Calibri"/>
                <a:sym typeface="Calibri"/>
              </a:defRPr>
            </a:lvl2pPr>
            <a:lvl3pPr marL="0" marR="0" lvl="2" indent="0" algn="ctr" rtl="0">
              <a:spcBef>
                <a:spcPts val="0"/>
              </a:spcBef>
              <a:buNone/>
              <a:defRPr sz="800" b="0" i="0">
                <a:solidFill>
                  <a:schemeClr val="dk1"/>
                </a:solidFill>
                <a:latin typeface="Calibri"/>
                <a:ea typeface="Calibri"/>
                <a:cs typeface="Calibri"/>
                <a:sym typeface="Calibri"/>
              </a:defRPr>
            </a:lvl3pPr>
            <a:lvl4pPr marL="0" marR="0" lvl="3" indent="0" algn="ctr" rtl="0">
              <a:spcBef>
                <a:spcPts val="0"/>
              </a:spcBef>
              <a:buNone/>
              <a:defRPr sz="800" b="0" i="0">
                <a:solidFill>
                  <a:schemeClr val="dk1"/>
                </a:solidFill>
                <a:latin typeface="Calibri"/>
                <a:ea typeface="Calibri"/>
                <a:cs typeface="Calibri"/>
                <a:sym typeface="Calibri"/>
              </a:defRPr>
            </a:lvl4pPr>
            <a:lvl5pPr marL="0" marR="0" lvl="4" indent="0" algn="ctr" rtl="0">
              <a:spcBef>
                <a:spcPts val="0"/>
              </a:spcBef>
              <a:buNone/>
              <a:defRPr sz="800" b="0" i="0">
                <a:solidFill>
                  <a:schemeClr val="dk1"/>
                </a:solidFill>
                <a:latin typeface="Calibri"/>
                <a:ea typeface="Calibri"/>
                <a:cs typeface="Calibri"/>
                <a:sym typeface="Calibri"/>
              </a:defRPr>
            </a:lvl5pPr>
            <a:lvl6pPr marL="0" marR="0" lvl="5" indent="0" algn="ctr" rtl="0">
              <a:spcBef>
                <a:spcPts val="0"/>
              </a:spcBef>
              <a:buNone/>
              <a:defRPr sz="800" b="0" i="0">
                <a:solidFill>
                  <a:schemeClr val="dk1"/>
                </a:solidFill>
                <a:latin typeface="Calibri"/>
                <a:ea typeface="Calibri"/>
                <a:cs typeface="Calibri"/>
                <a:sym typeface="Calibri"/>
              </a:defRPr>
            </a:lvl6pPr>
            <a:lvl7pPr marL="0" marR="0" lvl="6" indent="0" algn="ctr" rtl="0">
              <a:spcBef>
                <a:spcPts val="0"/>
              </a:spcBef>
              <a:buNone/>
              <a:defRPr sz="800" b="0" i="0">
                <a:solidFill>
                  <a:schemeClr val="dk1"/>
                </a:solidFill>
                <a:latin typeface="Calibri"/>
                <a:ea typeface="Calibri"/>
                <a:cs typeface="Calibri"/>
                <a:sym typeface="Calibri"/>
              </a:defRPr>
            </a:lvl7pPr>
            <a:lvl8pPr marL="0" marR="0" lvl="7" indent="0" algn="ctr" rtl="0">
              <a:spcBef>
                <a:spcPts val="0"/>
              </a:spcBef>
              <a:buNone/>
              <a:defRPr sz="800" b="0" i="0">
                <a:solidFill>
                  <a:schemeClr val="dk1"/>
                </a:solidFill>
                <a:latin typeface="Calibri"/>
                <a:ea typeface="Calibri"/>
                <a:cs typeface="Calibri"/>
                <a:sym typeface="Calibri"/>
              </a:defRPr>
            </a:lvl8pPr>
            <a:lvl9pPr marL="0" marR="0" lvl="8" indent="0" algn="ctr" rtl="0">
              <a:spcBef>
                <a:spcPts val="0"/>
              </a:spcBef>
              <a:buNone/>
              <a:defRPr sz="800" b="0" i="0">
                <a:solidFill>
                  <a:schemeClr val="dk1"/>
                </a:solidFill>
                <a:latin typeface="Calibri"/>
                <a:ea typeface="Calibri"/>
                <a:cs typeface="Calibri"/>
                <a:sym typeface="Calibri"/>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matchingName="Final Slide 01">
  <p:cSld name="Final Slide 01">
    <p:spTree>
      <p:nvGrpSpPr>
        <p:cNvPr id="1" name="Shape 26"/>
        <p:cNvGrpSpPr/>
        <p:nvPr/>
      </p:nvGrpSpPr>
      <p:grpSpPr>
        <a:xfrm>
          <a:off x="0" y="0"/>
          <a:ext cx="0" cy="0"/>
          <a:chOff x="0" y="0"/>
          <a:chExt cx="0" cy="0"/>
        </a:xfrm>
      </p:grpSpPr>
      <p:sp>
        <p:nvSpPr>
          <p:cNvPr id="27" name="Google Shape;27;p46"/>
          <p:cNvSpPr>
            <a:spLocks noGrp="1"/>
          </p:cNvSpPr>
          <p:nvPr>
            <p:ph type="pic" idx="2"/>
          </p:nvPr>
        </p:nvSpPr>
        <p:spPr>
          <a:xfrm>
            <a:off x="-1" y="1874224"/>
            <a:ext cx="7559675" cy="7666642"/>
          </a:xfrm>
          <a:prstGeom prst="rect">
            <a:avLst/>
          </a:prstGeom>
          <a:solidFill>
            <a:srgbClr val="BFBFBF"/>
          </a:solidFill>
          <a:ln>
            <a:noFill/>
          </a:ln>
        </p:spPr>
      </p:sp>
      <p:sp>
        <p:nvSpPr>
          <p:cNvPr id="28" name="Google Shape;28;p46"/>
          <p:cNvSpPr txBox="1">
            <a:spLocks noGrp="1"/>
          </p:cNvSpPr>
          <p:nvPr>
            <p:ph type="body" idx="1"/>
          </p:nvPr>
        </p:nvSpPr>
        <p:spPr>
          <a:xfrm>
            <a:off x="3779836" y="7507964"/>
            <a:ext cx="3282596" cy="781609"/>
          </a:xfrm>
          <a:prstGeom prst="rect">
            <a:avLst/>
          </a:prstGeom>
          <a:noFill/>
          <a:ln>
            <a:noFill/>
          </a:ln>
        </p:spPr>
        <p:txBody>
          <a:bodyPr spcFirstLastPara="1" wrap="square" lIns="91425" tIns="45700" rIns="91425" bIns="45700" anchor="t" anchorCtr="0">
            <a:noAutofit/>
          </a:bodyPr>
          <a:lstStyle>
            <a:lvl1pPr marL="457200" marR="0" lvl="0" indent="-228600" algn="r" rtl="0">
              <a:lnSpc>
                <a:spcPct val="100000"/>
              </a:lnSpc>
              <a:spcBef>
                <a:spcPts val="2267"/>
              </a:spcBef>
              <a:spcAft>
                <a:spcPts val="0"/>
              </a:spcAft>
              <a:buClr>
                <a:schemeClr val="lt1"/>
              </a:buClr>
              <a:buSzPts val="1800"/>
              <a:buFont typeface="Arial"/>
              <a:buNone/>
              <a:defRPr sz="1800" b="0" i="0" u="none" strike="noStrike" cap="none">
                <a:solidFill>
                  <a:schemeClr val="lt1"/>
                </a:solidFill>
                <a:latin typeface="Calibri"/>
                <a:ea typeface="Calibri"/>
                <a:cs typeface="Calibri"/>
                <a:sym typeface="Calibri"/>
              </a:defRPr>
            </a:lvl1pPr>
            <a:lvl2pPr marL="914400" marR="0" lvl="1"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487680"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6pPr>
            <a:lvl7pPr marL="3200400" marR="0" lvl="6" indent="-487680"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7pPr>
            <a:lvl8pPr marL="3657600" marR="0" lvl="7" indent="-487680"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8pPr>
            <a:lvl9pPr marL="4114800" marR="0" lvl="8" indent="-487680"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43"/>
          <p:cNvSpPr txBox="1"/>
          <p:nvPr/>
        </p:nvSpPr>
        <p:spPr>
          <a:xfrm>
            <a:off x="1047824" y="10301248"/>
            <a:ext cx="6039460" cy="276999"/>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600"/>
              <a:buFont typeface="Calibri"/>
              <a:buNone/>
            </a:pPr>
            <a:r>
              <a:rPr lang="en-US" sz="600" b="0" i="0" u="none" strike="noStrike" cap="none">
                <a:solidFill>
                  <a:srgbClr val="000000"/>
                </a:solidFill>
                <a:latin typeface="Calibri"/>
                <a:ea typeface="Calibri"/>
                <a:cs typeface="Calibri"/>
                <a:sym typeface="Calibri"/>
              </a:rPr>
              <a:t>RISE resilient communities</a:t>
            </a:r>
            <a:endParaRPr/>
          </a:p>
          <a:p>
            <a:pPr marL="0" marR="0" lvl="0" indent="0" algn="r" rtl="0">
              <a:lnSpc>
                <a:spcPct val="100000"/>
              </a:lnSpc>
              <a:spcBef>
                <a:spcPts val="0"/>
              </a:spcBef>
              <a:spcAft>
                <a:spcPts val="0"/>
              </a:spcAft>
              <a:buClr>
                <a:schemeClr val="dk1"/>
              </a:buClr>
              <a:buSzPts val="600"/>
              <a:buFont typeface="Century Schoolbook"/>
              <a:buNone/>
            </a:pPr>
            <a:endParaRPr sz="600" b="0" i="0" u="none" strike="noStrike" cap="none">
              <a:solidFill>
                <a:srgbClr val="000000"/>
              </a:solidFill>
              <a:latin typeface="Calibri"/>
              <a:ea typeface="Calibri"/>
              <a:cs typeface="Calibri"/>
              <a:sym typeface="Calibri"/>
            </a:endParaRPr>
          </a:p>
        </p:txBody>
      </p:sp>
      <p:cxnSp>
        <p:nvCxnSpPr>
          <p:cNvPr id="11" name="Google Shape;11;p43"/>
          <p:cNvCxnSpPr/>
          <p:nvPr/>
        </p:nvCxnSpPr>
        <p:spPr>
          <a:xfrm rot="5400000">
            <a:off x="6984587" y="10386457"/>
            <a:ext cx="224149" cy="0"/>
          </a:xfrm>
          <a:prstGeom prst="straightConnector1">
            <a:avLst/>
          </a:prstGeom>
          <a:noFill/>
          <a:ln w="9525" cap="flat" cmpd="sng">
            <a:solidFill>
              <a:srgbClr val="EB7F4A"/>
            </a:solidFill>
            <a:prstDash val="solid"/>
            <a:miter lim="400000"/>
            <a:headEnd type="none" w="sm" len="sm"/>
            <a:tailEnd type="none" w="sm" len="sm"/>
          </a:ln>
        </p:spPr>
      </p:cxnSp>
      <p:sp>
        <p:nvSpPr>
          <p:cNvPr id="12" name="Google Shape;12;p43"/>
          <p:cNvSpPr txBox="1"/>
          <p:nvPr/>
        </p:nvSpPr>
        <p:spPr>
          <a:xfrm>
            <a:off x="7106039" y="10301248"/>
            <a:ext cx="288584" cy="291834"/>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US" sz="700" b="0" i="0" u="none" strike="noStrike" cap="none">
                <a:solidFill>
                  <a:srgbClr val="000000"/>
                </a:solidFill>
                <a:latin typeface="Calibri"/>
                <a:ea typeface="Calibri"/>
                <a:cs typeface="Calibri"/>
                <a:sym typeface="Calibri"/>
              </a:rPr>
              <a:t>‹#›</a:t>
            </a:fld>
            <a:endParaRPr sz="700" b="0" i="0" u="none" strike="noStrike" cap="none">
              <a:solidFill>
                <a:srgbClr val="000000"/>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hyperlink" Target="https://www.linkedin.com/company/cooperation-in-education-gateway" TargetMode="External"/><Relationship Id="rId7" Type="http://schemas.openxmlformats.org/officeDocument/2006/relationships/hyperlink" Target="https://resilientcommunitiesrise.eu/" TargetMode="External"/><Relationship Id="rId2" Type="http://schemas.openxmlformats.org/officeDocument/2006/relationships/notesSlide" Target="../notesSlides/notesSlide42.xml"/><Relationship Id="rId1" Type="http://schemas.openxmlformats.org/officeDocument/2006/relationships/slideLayout" Target="../slideLayouts/slideLayout3.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hyperlink" Target="https://www.instagram.com/cie.gateway?igsh=dzNxYnl3OGpnbmpn" TargetMode="External"/><Relationship Id="rId9" Type="http://schemas.openxmlformats.org/officeDocument/2006/relationships/image" Target="../media/image3.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Shape 32"/>
        <p:cNvGrpSpPr/>
        <p:nvPr/>
      </p:nvGrpSpPr>
      <p:grpSpPr>
        <a:xfrm>
          <a:off x="0" y="0"/>
          <a:ext cx="0" cy="0"/>
          <a:chOff x="0" y="0"/>
          <a:chExt cx="0" cy="0"/>
        </a:xfrm>
      </p:grpSpPr>
      <p:pic>
        <p:nvPicPr>
          <p:cNvPr id="33" name="Google Shape;33;p1" title="IMG_6733.jpg"/>
          <p:cNvPicPr preferRelativeResize="0"/>
          <p:nvPr/>
        </p:nvPicPr>
        <p:blipFill>
          <a:blip r:embed="rId3">
            <a:alphaModFix/>
          </a:blip>
          <a:stretch>
            <a:fillRect/>
          </a:stretch>
        </p:blipFill>
        <p:spPr>
          <a:xfrm>
            <a:off x="-36525" y="2218750"/>
            <a:ext cx="7596200" cy="5066939"/>
          </a:xfrm>
          <a:prstGeom prst="rect">
            <a:avLst/>
          </a:prstGeom>
          <a:gradFill>
            <a:gsLst>
              <a:gs pos="0">
                <a:srgbClr val="265B5F"/>
              </a:gs>
              <a:gs pos="29000">
                <a:srgbClr val="2B747B"/>
              </a:gs>
              <a:gs pos="74000">
                <a:srgbClr val="2B747B">
                  <a:alpha val="0"/>
                </a:srgbClr>
              </a:gs>
              <a:gs pos="100000">
                <a:srgbClr val="2B747B">
                  <a:alpha val="0"/>
                </a:srgbClr>
              </a:gs>
            </a:gsLst>
            <a:lin ang="5400012" scaled="0"/>
          </a:gradFill>
          <a:ln>
            <a:noFill/>
          </a:ln>
        </p:spPr>
      </p:pic>
      <p:sp>
        <p:nvSpPr>
          <p:cNvPr id="34" name="Google Shape;34;p1"/>
          <p:cNvSpPr/>
          <p:nvPr/>
        </p:nvSpPr>
        <p:spPr>
          <a:xfrm rot="10800000">
            <a:off x="-15" y="2481709"/>
            <a:ext cx="7559700" cy="6854400"/>
          </a:xfrm>
          <a:prstGeom prst="rect">
            <a:avLst/>
          </a:prstGeom>
          <a:gradFill>
            <a:gsLst>
              <a:gs pos="0">
                <a:srgbClr val="265B5F"/>
              </a:gs>
              <a:gs pos="29000">
                <a:srgbClr val="2B747B"/>
              </a:gs>
              <a:gs pos="74000">
                <a:srgbClr val="2B747B">
                  <a:alpha val="0"/>
                </a:srgbClr>
              </a:gs>
              <a:gs pos="100000">
                <a:srgbClr val="2B747B">
                  <a:alpha val="0"/>
                </a:srgbClr>
              </a:gs>
            </a:gsLst>
            <a:lin ang="5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283" b="0" i="0" u="none" strike="noStrike" cap="none">
              <a:solidFill>
                <a:schemeClr val="lt1"/>
              </a:solidFill>
              <a:latin typeface="Century Schoolbook"/>
              <a:ea typeface="Century Schoolbook"/>
              <a:cs typeface="Century Schoolbook"/>
              <a:sym typeface="Century Schoolbook"/>
            </a:endParaRPr>
          </a:p>
        </p:txBody>
      </p:sp>
      <p:pic>
        <p:nvPicPr>
          <p:cNvPr id="35" name="Google Shape;35;p1"/>
          <p:cNvPicPr preferRelativeResize="0"/>
          <p:nvPr/>
        </p:nvPicPr>
        <p:blipFill rotWithShape="1">
          <a:blip r:embed="rId4">
            <a:alphaModFix/>
          </a:blip>
          <a:srcRect/>
          <a:stretch/>
        </p:blipFill>
        <p:spPr>
          <a:xfrm>
            <a:off x="585125" y="10003390"/>
            <a:ext cx="1529269" cy="340525"/>
          </a:xfrm>
          <a:prstGeom prst="rect">
            <a:avLst/>
          </a:prstGeom>
          <a:noFill/>
          <a:ln>
            <a:noFill/>
          </a:ln>
        </p:spPr>
      </p:pic>
      <p:pic>
        <p:nvPicPr>
          <p:cNvPr id="36" name="Google Shape;36;p1" descr="A logo with text on it&#10;&#10;AI-generated content may be incorrect."/>
          <p:cNvPicPr preferRelativeResize="0"/>
          <p:nvPr/>
        </p:nvPicPr>
        <p:blipFill rotWithShape="1">
          <a:blip r:embed="rId5">
            <a:alphaModFix/>
          </a:blip>
          <a:srcRect/>
          <a:stretch/>
        </p:blipFill>
        <p:spPr>
          <a:xfrm>
            <a:off x="406507" y="600710"/>
            <a:ext cx="3158496" cy="1213681"/>
          </a:xfrm>
          <a:prstGeom prst="rect">
            <a:avLst/>
          </a:prstGeom>
          <a:noFill/>
          <a:ln>
            <a:noFill/>
          </a:ln>
        </p:spPr>
      </p:pic>
      <p:grpSp>
        <p:nvGrpSpPr>
          <p:cNvPr id="37" name="Google Shape;37;p1"/>
          <p:cNvGrpSpPr/>
          <p:nvPr/>
        </p:nvGrpSpPr>
        <p:grpSpPr>
          <a:xfrm>
            <a:off x="4648081" y="5586752"/>
            <a:ext cx="2911592" cy="2738543"/>
            <a:chOff x="9333274" y="171098"/>
            <a:chExt cx="799444" cy="751929"/>
          </a:xfrm>
        </p:grpSpPr>
        <p:sp>
          <p:nvSpPr>
            <p:cNvPr id="38" name="Google Shape;38;p1"/>
            <p:cNvSpPr/>
            <p:nvPr/>
          </p:nvSpPr>
          <p:spPr>
            <a:xfrm>
              <a:off x="9400697" y="401703"/>
              <a:ext cx="732021" cy="521324"/>
            </a:xfrm>
            <a:custGeom>
              <a:avLst/>
              <a:gdLst/>
              <a:ahLst/>
              <a:cxnLst/>
              <a:rect l="l" t="t" r="r" b="b"/>
              <a:pathLst>
                <a:path w="732021" h="521324" extrusionOk="0">
                  <a:moveTo>
                    <a:pt x="732022" y="0"/>
                  </a:moveTo>
                  <a:lnTo>
                    <a:pt x="732022" y="194572"/>
                  </a:lnTo>
                  <a:cubicBezTo>
                    <a:pt x="732022" y="194572"/>
                    <a:pt x="374438" y="656983"/>
                    <a:pt x="0" y="481628"/>
                  </a:cubicBezTo>
                  <a:cubicBezTo>
                    <a:pt x="0" y="481628"/>
                    <a:pt x="416581" y="425178"/>
                    <a:pt x="732022" y="0"/>
                  </a:cubicBezTo>
                  <a:close/>
                </a:path>
              </a:pathLst>
            </a:custGeom>
            <a:solidFill>
              <a:schemeClr val="lt1">
                <a:alpha val="7450"/>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entury Schoolbook"/>
                <a:ea typeface="Century Schoolbook"/>
                <a:cs typeface="Century Schoolbook"/>
                <a:sym typeface="Century Schoolbook"/>
              </a:endParaRPr>
            </a:p>
          </p:txBody>
        </p:sp>
        <p:sp>
          <p:nvSpPr>
            <p:cNvPr id="39" name="Google Shape;39;p1"/>
            <p:cNvSpPr/>
            <p:nvPr/>
          </p:nvSpPr>
          <p:spPr>
            <a:xfrm>
              <a:off x="9333274" y="171098"/>
              <a:ext cx="799444" cy="667868"/>
            </a:xfrm>
            <a:custGeom>
              <a:avLst/>
              <a:gdLst/>
              <a:ahLst/>
              <a:cxnLst/>
              <a:rect l="l" t="t" r="r" b="b"/>
              <a:pathLst>
                <a:path w="799444" h="667868" extrusionOk="0">
                  <a:moveTo>
                    <a:pt x="799444" y="0"/>
                  </a:moveTo>
                  <a:lnTo>
                    <a:pt x="799444" y="175356"/>
                  </a:lnTo>
                  <a:cubicBezTo>
                    <a:pt x="799444" y="175356"/>
                    <a:pt x="387682" y="674998"/>
                    <a:pt x="0" y="667791"/>
                  </a:cubicBezTo>
                  <a:cubicBezTo>
                    <a:pt x="0" y="667791"/>
                    <a:pt x="231164" y="612543"/>
                    <a:pt x="799444" y="0"/>
                  </a:cubicBezTo>
                  <a:close/>
                </a:path>
              </a:pathLst>
            </a:custGeom>
            <a:solidFill>
              <a:schemeClr val="lt1">
                <a:alpha val="7450"/>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entury Schoolbook"/>
                <a:ea typeface="Century Schoolbook"/>
                <a:cs typeface="Century Schoolbook"/>
                <a:sym typeface="Century Schoolbook"/>
              </a:endParaRPr>
            </a:p>
          </p:txBody>
        </p:sp>
      </p:grpSp>
      <p:sp>
        <p:nvSpPr>
          <p:cNvPr id="40" name="Google Shape;40;p1"/>
          <p:cNvSpPr txBox="1"/>
          <p:nvPr/>
        </p:nvSpPr>
        <p:spPr>
          <a:xfrm>
            <a:off x="489648" y="7976680"/>
            <a:ext cx="4843892" cy="597446"/>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lt1"/>
              </a:buClr>
              <a:buSzPts val="1800"/>
              <a:buFont typeface="Arial"/>
              <a:buNone/>
            </a:pPr>
            <a:r>
              <a:rPr lang="en-US" sz="1800" b="0" u="none">
                <a:solidFill>
                  <a:schemeClr val="lt1"/>
                </a:solidFill>
                <a:latin typeface="Calibri"/>
                <a:ea typeface="Calibri"/>
                <a:cs typeface="Calibri"/>
                <a:sym typeface="Calibri"/>
              </a:rPr>
              <a:t>European Case Studies of Community-Led Response, Frugal Innovation and Preparedness </a:t>
            </a:r>
            <a:endParaRPr/>
          </a:p>
        </p:txBody>
      </p:sp>
      <p:sp>
        <p:nvSpPr>
          <p:cNvPr id="41" name="Google Shape;41;p1"/>
          <p:cNvSpPr txBox="1"/>
          <p:nvPr/>
        </p:nvSpPr>
        <p:spPr>
          <a:xfrm>
            <a:off x="489648" y="5586742"/>
            <a:ext cx="4843800" cy="2262600"/>
          </a:xfrm>
          <a:prstGeom prst="rect">
            <a:avLst/>
          </a:prstGeom>
          <a:noFill/>
          <a:ln>
            <a:noFill/>
          </a:ln>
        </p:spPr>
        <p:txBody>
          <a:bodyPr spcFirstLastPara="1" wrap="square" lIns="91425" tIns="45700" rIns="91425" bIns="45700" anchor="t" anchorCtr="0">
            <a:spAutoFit/>
          </a:bodyPr>
          <a:lstStyle/>
          <a:p>
            <a:pPr marL="0" marR="0" lvl="0" indent="0" algn="l" rtl="0">
              <a:lnSpc>
                <a:spcPct val="78333"/>
              </a:lnSpc>
              <a:spcBef>
                <a:spcPts val="0"/>
              </a:spcBef>
              <a:spcAft>
                <a:spcPts val="0"/>
              </a:spcAft>
              <a:buNone/>
            </a:pPr>
            <a:r>
              <a:rPr lang="en-US" sz="6000" b="1">
                <a:solidFill>
                  <a:schemeClr val="lt1"/>
                </a:solidFill>
                <a:latin typeface="Calibri"/>
                <a:ea typeface="Calibri"/>
                <a:cs typeface="Calibri"/>
                <a:sym typeface="Calibri"/>
              </a:rPr>
              <a:t>LEARNING FROM DISASTER</a:t>
            </a:r>
            <a:endParaRPr sz="6000" b="1">
              <a:solidFill>
                <a:schemeClr val="lt1"/>
              </a:solidFill>
              <a:latin typeface="Calibri"/>
              <a:ea typeface="Calibri"/>
              <a:cs typeface="Calibri"/>
              <a:sym typeface="Calibri"/>
            </a:endParaRPr>
          </a:p>
        </p:txBody>
      </p:sp>
      <p:cxnSp>
        <p:nvCxnSpPr>
          <p:cNvPr id="42" name="Google Shape;42;p1"/>
          <p:cNvCxnSpPr/>
          <p:nvPr/>
        </p:nvCxnSpPr>
        <p:spPr>
          <a:xfrm>
            <a:off x="489648" y="7976680"/>
            <a:ext cx="4843892" cy="0"/>
          </a:xfrm>
          <a:prstGeom prst="straightConnector1">
            <a:avLst/>
          </a:prstGeom>
          <a:noFill/>
          <a:ln w="19050" cap="flat" cmpd="sng">
            <a:solidFill>
              <a:srgbClr val="EB7F4A"/>
            </a:solidFill>
            <a:prstDash val="solid"/>
            <a:miter lim="800000"/>
            <a:headEnd type="none" w="sm" len="sm"/>
            <a:tailEnd type="none" w="sm" len="sm"/>
          </a:ln>
        </p:spPr>
      </p:cxnSp>
      <p:sp>
        <p:nvSpPr>
          <p:cNvPr id="43" name="Google Shape;43;p1"/>
          <p:cNvSpPr txBox="1"/>
          <p:nvPr/>
        </p:nvSpPr>
        <p:spPr>
          <a:xfrm>
            <a:off x="3240712" y="9126083"/>
            <a:ext cx="4318961" cy="597446"/>
          </a:xfrm>
          <a:prstGeom prst="rect">
            <a:avLst/>
          </a:prstGeom>
          <a:solidFill>
            <a:srgbClr val="EB7F4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2000"/>
              <a:buFont typeface="Arial"/>
              <a:buNone/>
            </a:pPr>
            <a:r>
              <a:rPr lang="en-US" sz="2000" b="0" u="none">
                <a:solidFill>
                  <a:schemeClr val="lt1"/>
                </a:solidFill>
                <a:latin typeface="Calibri"/>
                <a:ea typeface="Calibri"/>
                <a:cs typeface="Calibri"/>
                <a:sym typeface="Calibri"/>
              </a:rPr>
              <a:t>www.</a:t>
            </a:r>
            <a:r>
              <a:rPr lang="en-US" sz="2000" b="1" u="none">
                <a:solidFill>
                  <a:schemeClr val="lt1"/>
                </a:solidFill>
                <a:latin typeface="Calibri"/>
                <a:ea typeface="Calibri"/>
                <a:cs typeface="Calibri"/>
                <a:sym typeface="Calibri"/>
              </a:rPr>
              <a:t>resilientcommunitiesrise</a:t>
            </a:r>
            <a:r>
              <a:rPr lang="en-US" sz="2000" b="0" u="none">
                <a:solidFill>
                  <a:schemeClr val="lt1"/>
                </a:solidFill>
                <a:latin typeface="Calibri"/>
                <a:ea typeface="Calibri"/>
                <a:cs typeface="Calibri"/>
                <a:sym typeface="Calibri"/>
              </a:rPr>
              <a:t>.eu</a:t>
            </a:r>
            <a:endParaRPr sz="2000" b="0" u="none">
              <a:solidFill>
                <a:schemeClr val="lt1"/>
              </a:solidFill>
              <a:latin typeface="Calibri"/>
              <a:ea typeface="Calibri"/>
              <a:cs typeface="Calibri"/>
              <a:sym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98"/>
        <p:cNvGrpSpPr/>
        <p:nvPr/>
      </p:nvGrpSpPr>
      <p:grpSpPr>
        <a:xfrm>
          <a:off x="0" y="0"/>
          <a:ext cx="0" cy="0"/>
          <a:chOff x="0" y="0"/>
          <a:chExt cx="0" cy="0"/>
        </a:xfrm>
      </p:grpSpPr>
      <p:sp>
        <p:nvSpPr>
          <p:cNvPr id="399" name="Google Shape;399;p10"/>
          <p:cNvSpPr txBox="1"/>
          <p:nvPr/>
        </p:nvSpPr>
        <p:spPr>
          <a:xfrm>
            <a:off x="539837" y="4770572"/>
            <a:ext cx="6399443" cy="365356"/>
          </a:xfrm>
          <a:prstGeom prst="rect">
            <a:avLst/>
          </a:prstGeom>
          <a:noFill/>
          <a:ln>
            <a:noFill/>
          </a:ln>
        </p:spPr>
        <p:txBody>
          <a:bodyPr spcFirstLastPara="1" wrap="square" lIns="91425" tIns="45700" rIns="91425" bIns="45700" anchor="ctr" anchorCtr="0">
            <a:spAutoFit/>
          </a:bodyPr>
          <a:lstStyle/>
          <a:p>
            <a:pPr marL="6350" marR="0" lvl="0" indent="0" algn="l" rtl="0">
              <a:lnSpc>
                <a:spcPct val="100952"/>
              </a:lnSpc>
              <a:spcBef>
                <a:spcPts val="0"/>
              </a:spcBef>
              <a:spcAft>
                <a:spcPts val="0"/>
              </a:spcAft>
              <a:buNone/>
            </a:pPr>
            <a:r>
              <a:rPr lang="en-US" sz="2100" b="1">
                <a:solidFill>
                  <a:srgbClr val="EB7F4A"/>
                </a:solidFill>
                <a:latin typeface="Calibri"/>
                <a:ea typeface="Calibri"/>
                <a:cs typeface="Calibri"/>
                <a:sym typeface="Calibri"/>
              </a:rPr>
              <a:t>Innovation Under Pressure</a:t>
            </a:r>
            <a:endParaRPr/>
          </a:p>
        </p:txBody>
      </p:sp>
      <p:sp>
        <p:nvSpPr>
          <p:cNvPr id="400" name="Google Shape;400;p10"/>
          <p:cNvSpPr txBox="1"/>
          <p:nvPr/>
        </p:nvSpPr>
        <p:spPr>
          <a:xfrm>
            <a:off x="539837" y="5134071"/>
            <a:ext cx="6480000" cy="800876"/>
          </a:xfrm>
          <a:prstGeom prst="rect">
            <a:avLst/>
          </a:prstGeom>
          <a:noFill/>
          <a:ln>
            <a:noFill/>
          </a:ln>
        </p:spPr>
        <p:txBody>
          <a:bodyPr spcFirstLastPara="1" wrap="square" lIns="91425" tIns="45700" rIns="91425" bIns="45700" anchor="t" anchorCtr="0">
            <a:noAutofit/>
          </a:bodyPr>
          <a:lstStyle/>
          <a:p>
            <a:pPr marL="0" lvl="0" indent="0" algn="just" rtl="0">
              <a:lnSpc>
                <a:spcPct val="115000"/>
              </a:lnSpc>
              <a:spcBef>
                <a:spcPts val="1200"/>
              </a:spcBef>
              <a:spcAft>
                <a:spcPts val="0"/>
              </a:spcAft>
              <a:buClr>
                <a:schemeClr val="dk1"/>
              </a:buClr>
              <a:buSzPts val="1100"/>
              <a:buFont typeface="Arial"/>
              <a:buNone/>
            </a:pPr>
            <a:r>
              <a:rPr lang="en-US" sz="1100">
                <a:solidFill>
                  <a:schemeClr val="dk1"/>
                </a:solidFill>
                <a:latin typeface="Calibri"/>
                <a:ea typeface="Calibri"/>
                <a:cs typeface="Calibri"/>
                <a:sym typeface="Calibri"/>
              </a:rPr>
              <a:t>The best practices highlighted are, first, the decentralised community production and delivery of low-cost heating tools that preserve dignity and continuity of daily life during prolonged outages, and second, the strengthening of horizontal solidarity through direct, bottom-up support that connects practical assistance with trust-building inside affected communities. </a:t>
            </a:r>
            <a:endParaRPr sz="1100">
              <a:latin typeface="Calibri"/>
              <a:ea typeface="Calibri"/>
              <a:cs typeface="Calibri"/>
              <a:sym typeface="Calibri"/>
            </a:endParaRPr>
          </a:p>
          <a:p>
            <a:pPr marL="0" marR="0" lvl="0" indent="0" algn="just" rtl="0">
              <a:lnSpc>
                <a:spcPct val="106086"/>
              </a:lnSpc>
              <a:spcBef>
                <a:spcPts val="1200"/>
              </a:spcBef>
              <a:spcAft>
                <a:spcPts val="0"/>
              </a:spcAft>
              <a:buClr>
                <a:srgbClr val="75B543"/>
              </a:buClr>
              <a:buSzPts val="1150"/>
              <a:buFont typeface="Arial"/>
              <a:buNone/>
            </a:pPr>
            <a:endParaRPr sz="1150" b="0" i="0">
              <a:solidFill>
                <a:srgbClr val="262626"/>
              </a:solidFill>
              <a:latin typeface="Calibri"/>
              <a:ea typeface="Calibri"/>
              <a:cs typeface="Calibri"/>
              <a:sym typeface="Calibri"/>
            </a:endParaRPr>
          </a:p>
        </p:txBody>
      </p:sp>
      <p:cxnSp>
        <p:nvCxnSpPr>
          <p:cNvPr id="401" name="Google Shape;401;p10"/>
          <p:cNvCxnSpPr/>
          <p:nvPr/>
        </p:nvCxnSpPr>
        <p:spPr>
          <a:xfrm rot="10800000">
            <a:off x="-8048" y="4953251"/>
            <a:ext cx="540000" cy="0"/>
          </a:xfrm>
          <a:prstGeom prst="straightConnector1">
            <a:avLst/>
          </a:prstGeom>
          <a:noFill/>
          <a:ln w="12700" cap="flat" cmpd="sng">
            <a:solidFill>
              <a:srgbClr val="000000"/>
            </a:solidFill>
            <a:prstDash val="dot"/>
            <a:miter lim="800000"/>
            <a:headEnd type="none" w="sm" len="sm"/>
            <a:tailEnd type="none" w="sm" len="sm"/>
          </a:ln>
        </p:spPr>
      </p:cxnSp>
      <p:sp>
        <p:nvSpPr>
          <p:cNvPr id="402" name="Google Shape;402;p10"/>
          <p:cNvSpPr txBox="1"/>
          <p:nvPr/>
        </p:nvSpPr>
        <p:spPr>
          <a:xfrm>
            <a:off x="539837" y="6171311"/>
            <a:ext cx="6399443" cy="365356"/>
          </a:xfrm>
          <a:prstGeom prst="rect">
            <a:avLst/>
          </a:prstGeom>
          <a:noFill/>
          <a:ln>
            <a:noFill/>
          </a:ln>
        </p:spPr>
        <p:txBody>
          <a:bodyPr spcFirstLastPara="1" wrap="square" lIns="91425" tIns="45700" rIns="91425" bIns="45700" anchor="ctr" anchorCtr="0">
            <a:spAutoFit/>
          </a:bodyPr>
          <a:lstStyle/>
          <a:p>
            <a:pPr marL="6350" marR="0" lvl="0" indent="0" algn="l" rtl="0">
              <a:lnSpc>
                <a:spcPct val="100952"/>
              </a:lnSpc>
              <a:spcBef>
                <a:spcPts val="0"/>
              </a:spcBef>
              <a:spcAft>
                <a:spcPts val="0"/>
              </a:spcAft>
              <a:buNone/>
            </a:pPr>
            <a:r>
              <a:rPr lang="en-US" sz="2100" b="1">
                <a:solidFill>
                  <a:srgbClr val="EB7F4A"/>
                </a:solidFill>
                <a:latin typeface="Calibri"/>
                <a:ea typeface="Calibri"/>
                <a:cs typeface="Calibri"/>
                <a:sym typeface="Calibri"/>
              </a:rPr>
              <a:t>Broader Impact</a:t>
            </a:r>
            <a:endParaRPr/>
          </a:p>
        </p:txBody>
      </p:sp>
      <p:sp>
        <p:nvSpPr>
          <p:cNvPr id="403" name="Google Shape;403;p10"/>
          <p:cNvSpPr txBox="1"/>
          <p:nvPr/>
        </p:nvSpPr>
        <p:spPr>
          <a:xfrm>
            <a:off x="539837" y="6534810"/>
            <a:ext cx="6480000" cy="1014830"/>
          </a:xfrm>
          <a:prstGeom prst="rect">
            <a:avLst/>
          </a:prstGeom>
          <a:noFill/>
          <a:ln>
            <a:noFill/>
          </a:ln>
        </p:spPr>
        <p:txBody>
          <a:bodyPr spcFirstLastPara="1" wrap="square" lIns="91425" tIns="45700" rIns="91425" bIns="45700" anchor="t" anchorCtr="0">
            <a:noAutofit/>
          </a:bodyPr>
          <a:lstStyle/>
          <a:p>
            <a:pPr marL="0" marR="0" lvl="0" indent="0" algn="just" rtl="0">
              <a:lnSpc>
                <a:spcPct val="106086"/>
              </a:lnSpc>
              <a:spcBef>
                <a:spcPts val="0"/>
              </a:spcBef>
              <a:spcAft>
                <a:spcPts val="0"/>
              </a:spcAft>
              <a:buClr>
                <a:srgbClr val="262626"/>
              </a:buClr>
              <a:buSzPts val="1150"/>
              <a:buFont typeface="Arial"/>
              <a:buNone/>
            </a:pPr>
            <a:r>
              <a:rPr lang="en-US" sz="1100" i="0">
                <a:solidFill>
                  <a:srgbClr val="262626"/>
                </a:solidFill>
                <a:latin typeface="Calibri"/>
                <a:ea typeface="Calibri"/>
                <a:cs typeface="Calibri"/>
                <a:sym typeface="Calibri"/>
              </a:rPr>
              <a:t>T</a:t>
            </a:r>
            <a:r>
              <a:rPr lang="en-US" sz="1100">
                <a:solidFill>
                  <a:schemeClr val="dk1"/>
                </a:solidFill>
                <a:latin typeface="Calibri"/>
                <a:ea typeface="Calibri"/>
                <a:cs typeface="Calibri"/>
                <a:sym typeface="Calibri"/>
              </a:rPr>
              <a:t>he case shows that in conflict conditions, community-led recovery may depend as much on modest, rapidly deployable solutions as on large-scale infrastructure repair. Its results include access to warm food and basic domestic functionality in conditions otherwise considered unliveable, while its wider impact lies in reinforcing community ties, mutual aid and a sense of hope. </a:t>
            </a:r>
            <a:endParaRPr sz="1100">
              <a:latin typeface="Calibri"/>
              <a:ea typeface="Calibri"/>
              <a:cs typeface="Calibri"/>
              <a:sym typeface="Calibri"/>
            </a:endParaRPr>
          </a:p>
          <a:p>
            <a:pPr marL="0" marR="0" lvl="0" indent="0" algn="just" rtl="0">
              <a:lnSpc>
                <a:spcPct val="106086"/>
              </a:lnSpc>
              <a:spcBef>
                <a:spcPts val="0"/>
              </a:spcBef>
              <a:spcAft>
                <a:spcPts val="0"/>
              </a:spcAft>
              <a:buClr>
                <a:srgbClr val="75B543"/>
              </a:buClr>
              <a:buSzPts val="1150"/>
              <a:buFont typeface="Arial"/>
              <a:buNone/>
            </a:pPr>
            <a:endParaRPr sz="1150" b="0" i="0">
              <a:solidFill>
                <a:srgbClr val="262626"/>
              </a:solidFill>
              <a:latin typeface="Calibri"/>
              <a:ea typeface="Calibri"/>
              <a:cs typeface="Calibri"/>
              <a:sym typeface="Calibri"/>
            </a:endParaRPr>
          </a:p>
        </p:txBody>
      </p:sp>
      <p:cxnSp>
        <p:nvCxnSpPr>
          <p:cNvPr id="404" name="Google Shape;404;p10"/>
          <p:cNvCxnSpPr/>
          <p:nvPr/>
        </p:nvCxnSpPr>
        <p:spPr>
          <a:xfrm rot="10800000">
            <a:off x="-8048" y="6353990"/>
            <a:ext cx="540000" cy="0"/>
          </a:xfrm>
          <a:prstGeom prst="straightConnector1">
            <a:avLst/>
          </a:prstGeom>
          <a:noFill/>
          <a:ln w="12700" cap="flat" cmpd="sng">
            <a:solidFill>
              <a:srgbClr val="000000"/>
            </a:solidFill>
            <a:prstDash val="dot"/>
            <a:miter lim="800000"/>
            <a:headEnd type="none" w="sm" len="sm"/>
            <a:tailEnd type="none" w="sm" len="sm"/>
          </a:ln>
        </p:spPr>
      </p:cxnSp>
      <p:sp>
        <p:nvSpPr>
          <p:cNvPr id="405" name="Google Shape;405;p10"/>
          <p:cNvSpPr/>
          <p:nvPr/>
        </p:nvSpPr>
        <p:spPr>
          <a:xfrm rot="-5400000">
            <a:off x="2799871" y="5209934"/>
            <a:ext cx="2163135" cy="7356473"/>
          </a:xfrm>
          <a:custGeom>
            <a:avLst/>
            <a:gdLst/>
            <a:ahLst/>
            <a:cxnLst/>
            <a:rect l="l" t="t" r="r" b="b"/>
            <a:pathLst>
              <a:path w="1277620" h="1277620" extrusionOk="0">
                <a:moveTo>
                  <a:pt x="1277480" y="0"/>
                </a:moveTo>
                <a:lnTo>
                  <a:pt x="0" y="0"/>
                </a:lnTo>
                <a:lnTo>
                  <a:pt x="0" y="1277480"/>
                </a:lnTo>
                <a:lnTo>
                  <a:pt x="1277480" y="1277480"/>
                </a:lnTo>
                <a:lnTo>
                  <a:pt x="1277480" y="0"/>
                </a:lnTo>
                <a:close/>
              </a:path>
            </a:pathLst>
          </a:custGeom>
          <a:gradFill>
            <a:gsLst>
              <a:gs pos="0">
                <a:srgbClr val="265B5F"/>
              </a:gs>
              <a:gs pos="20000">
                <a:srgbClr val="265B5F"/>
              </a:gs>
              <a:gs pos="99000">
                <a:srgbClr val="2B747B"/>
              </a:gs>
              <a:gs pos="100000">
                <a:srgbClr val="2B747B"/>
              </a:gs>
            </a:gsLst>
            <a:lin ang="5400000" scaled="0"/>
          </a:gradFill>
          <a:ln>
            <a:noFill/>
          </a:ln>
        </p:spPr>
        <p:txBody>
          <a:bodyPr spcFirstLastPara="1" wrap="square" lIns="0" tIns="0" rIns="0" bIns="0" anchor="t" anchorCtr="0">
            <a:noAutofit/>
          </a:bodyPr>
          <a:lstStyle/>
          <a:p>
            <a:pPr marL="0" marR="0" lvl="0" indent="0" algn="l" rtl="0">
              <a:spcBef>
                <a:spcPts val="0"/>
              </a:spcBef>
              <a:spcAft>
                <a:spcPts val="0"/>
              </a:spcAft>
              <a:buNone/>
            </a:pPr>
            <a:endParaRPr sz="1283">
              <a:solidFill>
                <a:srgbClr val="F05A28"/>
              </a:solidFill>
              <a:latin typeface="Century Schoolbook"/>
              <a:ea typeface="Century Schoolbook"/>
              <a:cs typeface="Century Schoolbook"/>
              <a:sym typeface="Century Schoolbook"/>
            </a:endParaRPr>
          </a:p>
        </p:txBody>
      </p:sp>
      <p:cxnSp>
        <p:nvCxnSpPr>
          <p:cNvPr id="406" name="Google Shape;406;p10"/>
          <p:cNvCxnSpPr/>
          <p:nvPr/>
        </p:nvCxnSpPr>
        <p:spPr>
          <a:xfrm>
            <a:off x="864645" y="7697371"/>
            <a:ext cx="0" cy="1345431"/>
          </a:xfrm>
          <a:prstGeom prst="straightConnector1">
            <a:avLst/>
          </a:prstGeom>
          <a:noFill/>
          <a:ln w="12700" cap="flat" cmpd="sng">
            <a:solidFill>
              <a:schemeClr val="lt1"/>
            </a:solidFill>
            <a:prstDash val="dot"/>
            <a:miter lim="800000"/>
            <a:headEnd type="none" w="sm" len="sm"/>
            <a:tailEnd type="none" w="sm" len="sm"/>
          </a:ln>
        </p:spPr>
      </p:cxnSp>
      <p:sp>
        <p:nvSpPr>
          <p:cNvPr id="407" name="Google Shape;407;p10"/>
          <p:cNvSpPr txBox="1"/>
          <p:nvPr/>
        </p:nvSpPr>
        <p:spPr>
          <a:xfrm>
            <a:off x="1355005" y="7697371"/>
            <a:ext cx="2835634" cy="365356"/>
          </a:xfrm>
          <a:prstGeom prst="rect">
            <a:avLst/>
          </a:prstGeom>
          <a:noFill/>
          <a:ln>
            <a:noFill/>
          </a:ln>
        </p:spPr>
        <p:txBody>
          <a:bodyPr spcFirstLastPara="1" wrap="square" lIns="91425" tIns="45700" rIns="91425" bIns="45700" anchor="ctr" anchorCtr="0">
            <a:spAutoFit/>
          </a:bodyPr>
          <a:lstStyle/>
          <a:p>
            <a:pPr marL="6350" marR="0" lvl="0" indent="0" algn="l" rtl="0">
              <a:lnSpc>
                <a:spcPct val="100952"/>
              </a:lnSpc>
              <a:spcBef>
                <a:spcPts val="0"/>
              </a:spcBef>
              <a:spcAft>
                <a:spcPts val="0"/>
              </a:spcAft>
              <a:buNone/>
            </a:pPr>
            <a:r>
              <a:rPr lang="en-US" sz="2100" b="1">
                <a:solidFill>
                  <a:schemeClr val="lt1"/>
                </a:solidFill>
                <a:highlight>
                  <a:srgbClr val="EB7F4A"/>
                </a:highlight>
                <a:latin typeface="Calibri"/>
                <a:ea typeface="Calibri"/>
                <a:cs typeface="Calibri"/>
                <a:sym typeface="Calibri"/>
              </a:rPr>
              <a:t> Key Lesson</a:t>
            </a:r>
            <a:r>
              <a:rPr lang="en-US" sz="2100" b="1">
                <a:solidFill>
                  <a:srgbClr val="EB7F4A"/>
                </a:solidFill>
                <a:highlight>
                  <a:srgbClr val="EB7F4A"/>
                </a:highlight>
                <a:latin typeface="Calibri"/>
                <a:ea typeface="Calibri"/>
                <a:cs typeface="Calibri"/>
                <a:sym typeface="Calibri"/>
              </a:rPr>
              <a:t>.</a:t>
            </a:r>
            <a:endParaRPr/>
          </a:p>
        </p:txBody>
      </p:sp>
      <p:sp>
        <p:nvSpPr>
          <p:cNvPr id="408" name="Google Shape;408;p10"/>
          <p:cNvSpPr/>
          <p:nvPr/>
        </p:nvSpPr>
        <p:spPr>
          <a:xfrm>
            <a:off x="531952" y="9002253"/>
            <a:ext cx="821603" cy="821603"/>
          </a:xfrm>
          <a:prstGeom prst="rect">
            <a:avLst/>
          </a:prstGeom>
          <a:noFill/>
          <a:ln>
            <a:noFill/>
          </a:ln>
        </p:spPr>
      </p:sp>
      <p:sp>
        <p:nvSpPr>
          <p:cNvPr id="409" name="Google Shape;409;p10"/>
          <p:cNvSpPr txBox="1"/>
          <p:nvPr/>
        </p:nvSpPr>
        <p:spPr>
          <a:xfrm>
            <a:off x="539837" y="3177624"/>
            <a:ext cx="6399300" cy="706500"/>
          </a:xfrm>
          <a:prstGeom prst="rect">
            <a:avLst/>
          </a:prstGeom>
          <a:noFill/>
          <a:ln>
            <a:noFill/>
          </a:ln>
        </p:spPr>
        <p:txBody>
          <a:bodyPr spcFirstLastPara="1" wrap="square" lIns="91425" tIns="45700" rIns="91425" bIns="45700" anchor="ctr" anchorCtr="0">
            <a:spAutoFit/>
          </a:bodyPr>
          <a:lstStyle/>
          <a:p>
            <a:pPr marL="0" lvl="0" indent="0" algn="l" rtl="0">
              <a:lnSpc>
                <a:spcPct val="90000"/>
              </a:lnSpc>
              <a:spcBef>
                <a:spcPts val="0"/>
              </a:spcBef>
              <a:spcAft>
                <a:spcPts val="0"/>
              </a:spcAft>
              <a:buClr>
                <a:schemeClr val="lt1"/>
              </a:buClr>
              <a:buSzPts val="2000"/>
              <a:buFont typeface="Arial"/>
              <a:buNone/>
            </a:pPr>
            <a:r>
              <a:rPr lang="en-US" sz="2100" b="1">
                <a:solidFill>
                  <a:srgbClr val="EB7F4A"/>
                </a:solidFill>
              </a:rPr>
              <a:t>Local volunteer initiativet</a:t>
            </a:r>
            <a:endParaRPr sz="2100" b="1">
              <a:solidFill>
                <a:srgbClr val="EB7F4A"/>
              </a:solidFill>
              <a:latin typeface="Calibri"/>
              <a:ea typeface="Calibri"/>
              <a:cs typeface="Calibri"/>
              <a:sym typeface="Calibri"/>
            </a:endParaRPr>
          </a:p>
          <a:p>
            <a:pPr marL="6350" marR="0" lvl="0" indent="0" algn="l" rtl="0">
              <a:lnSpc>
                <a:spcPct val="100952"/>
              </a:lnSpc>
              <a:spcBef>
                <a:spcPts val="0"/>
              </a:spcBef>
              <a:spcAft>
                <a:spcPts val="0"/>
              </a:spcAft>
              <a:buNone/>
            </a:pPr>
            <a:endParaRPr sz="2100" b="1">
              <a:solidFill>
                <a:srgbClr val="EB7F4A"/>
              </a:solidFill>
              <a:latin typeface="Calibri"/>
              <a:ea typeface="Calibri"/>
              <a:cs typeface="Calibri"/>
              <a:sym typeface="Calibri"/>
            </a:endParaRPr>
          </a:p>
        </p:txBody>
      </p:sp>
      <p:sp>
        <p:nvSpPr>
          <p:cNvPr id="410" name="Google Shape;410;p10"/>
          <p:cNvSpPr txBox="1"/>
          <p:nvPr/>
        </p:nvSpPr>
        <p:spPr>
          <a:xfrm>
            <a:off x="539837" y="3541123"/>
            <a:ext cx="6480000" cy="101483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1200"/>
              </a:spcBef>
              <a:spcAft>
                <a:spcPts val="0"/>
              </a:spcAft>
              <a:buClr>
                <a:schemeClr val="dk1"/>
              </a:buClr>
              <a:buSzPts val="1100"/>
              <a:buFont typeface="Arial"/>
              <a:buNone/>
            </a:pPr>
            <a:r>
              <a:rPr lang="en-US" sz="1100">
                <a:solidFill>
                  <a:schemeClr val="dk1"/>
                </a:solidFill>
                <a:latin typeface="Calibri"/>
                <a:ea typeface="Calibri"/>
                <a:cs typeface="Calibri"/>
                <a:sym typeface="Calibri"/>
              </a:rPr>
              <a:t>The intervention overview focuses on Obereg of Your Hope, a local volunteer initiative that produces and distributes trench candles and portable wood- and coal-fuelled stoves to communities affected by shelling and infrastructure damage, including in the Kharkiv region. These simple devices provide households with a practical means to cook, heat water and maintain a minimum level of warmth when centralised systems fail. </a:t>
            </a:r>
            <a:endParaRPr sz="1100">
              <a:latin typeface="Calibri"/>
              <a:ea typeface="Calibri"/>
              <a:cs typeface="Calibri"/>
              <a:sym typeface="Calibri"/>
            </a:endParaRPr>
          </a:p>
          <a:p>
            <a:pPr marL="0" marR="0" lvl="0" indent="0" algn="just" rtl="0">
              <a:lnSpc>
                <a:spcPct val="106086"/>
              </a:lnSpc>
              <a:spcBef>
                <a:spcPts val="1200"/>
              </a:spcBef>
              <a:spcAft>
                <a:spcPts val="0"/>
              </a:spcAft>
              <a:buClr>
                <a:srgbClr val="75B543"/>
              </a:buClr>
              <a:buSzPts val="1150"/>
              <a:buFont typeface="Arial"/>
              <a:buNone/>
            </a:pPr>
            <a:endParaRPr sz="1150" b="0" i="0">
              <a:solidFill>
                <a:srgbClr val="262626"/>
              </a:solidFill>
              <a:latin typeface="Calibri"/>
              <a:ea typeface="Calibri"/>
              <a:cs typeface="Calibri"/>
              <a:sym typeface="Calibri"/>
            </a:endParaRPr>
          </a:p>
        </p:txBody>
      </p:sp>
      <p:cxnSp>
        <p:nvCxnSpPr>
          <p:cNvPr id="411" name="Google Shape;411;p10"/>
          <p:cNvCxnSpPr/>
          <p:nvPr/>
        </p:nvCxnSpPr>
        <p:spPr>
          <a:xfrm rot="10800000">
            <a:off x="0" y="3348355"/>
            <a:ext cx="540000" cy="0"/>
          </a:xfrm>
          <a:prstGeom prst="straightConnector1">
            <a:avLst/>
          </a:prstGeom>
          <a:noFill/>
          <a:ln w="12700" cap="flat" cmpd="sng">
            <a:solidFill>
              <a:srgbClr val="000000"/>
            </a:solidFill>
            <a:prstDash val="dot"/>
            <a:miter lim="800000"/>
            <a:headEnd type="none" w="sm" len="sm"/>
            <a:tailEnd type="none" w="sm" len="sm"/>
          </a:ln>
        </p:spPr>
      </p:cxnSp>
      <p:grpSp>
        <p:nvGrpSpPr>
          <p:cNvPr id="412" name="Google Shape;412;p10"/>
          <p:cNvGrpSpPr/>
          <p:nvPr/>
        </p:nvGrpSpPr>
        <p:grpSpPr>
          <a:xfrm>
            <a:off x="1899109" y="-1591963"/>
            <a:ext cx="5894204" cy="4909463"/>
            <a:chOff x="1605060" y="3850968"/>
            <a:chExt cx="5954615" cy="4959781"/>
          </a:xfrm>
        </p:grpSpPr>
        <p:grpSp>
          <p:nvGrpSpPr>
            <p:cNvPr id="413" name="Google Shape;413;p10"/>
            <p:cNvGrpSpPr/>
            <p:nvPr/>
          </p:nvGrpSpPr>
          <p:grpSpPr>
            <a:xfrm>
              <a:off x="2263972" y="5772441"/>
              <a:ext cx="553393" cy="474122"/>
              <a:chOff x="2763274" y="5544541"/>
              <a:chExt cx="497442" cy="426185"/>
            </a:xfrm>
          </p:grpSpPr>
          <p:sp>
            <p:nvSpPr>
              <p:cNvPr id="414" name="Google Shape;414;p10"/>
              <p:cNvSpPr/>
              <p:nvPr/>
            </p:nvSpPr>
            <p:spPr>
              <a:xfrm>
                <a:off x="2763274" y="5546744"/>
                <a:ext cx="497442" cy="417263"/>
              </a:xfrm>
              <a:custGeom>
                <a:avLst/>
                <a:gdLst/>
                <a:ahLst/>
                <a:cxnLst/>
                <a:rect l="l" t="t" r="r" b="b"/>
                <a:pathLst>
                  <a:path w="497442" h="417263" extrusionOk="0">
                    <a:moveTo>
                      <a:pt x="164977" y="74100"/>
                    </a:moveTo>
                    <a:cubicBezTo>
                      <a:pt x="160946" y="100978"/>
                      <a:pt x="128700" y="111729"/>
                      <a:pt x="103172" y="115761"/>
                    </a:cubicBezTo>
                    <a:cubicBezTo>
                      <a:pt x="108547" y="137263"/>
                      <a:pt x="131388" y="152046"/>
                      <a:pt x="154228" y="149358"/>
                    </a:cubicBezTo>
                    <a:cubicBezTo>
                      <a:pt x="167664" y="172204"/>
                      <a:pt x="164977" y="201770"/>
                      <a:pt x="148854" y="221928"/>
                    </a:cubicBezTo>
                    <a:cubicBezTo>
                      <a:pt x="132731" y="242087"/>
                      <a:pt x="104516" y="251494"/>
                      <a:pt x="78988" y="244775"/>
                    </a:cubicBezTo>
                    <a:cubicBezTo>
                      <a:pt x="74957" y="260901"/>
                      <a:pt x="85706" y="279715"/>
                      <a:pt x="101829" y="283747"/>
                    </a:cubicBezTo>
                    <a:cubicBezTo>
                      <a:pt x="73613" y="299874"/>
                      <a:pt x="30619" y="264933"/>
                      <a:pt x="7778" y="289123"/>
                    </a:cubicBezTo>
                    <a:cubicBezTo>
                      <a:pt x="-2971" y="299874"/>
                      <a:pt x="-284" y="317345"/>
                      <a:pt x="2404" y="332128"/>
                    </a:cubicBezTo>
                    <a:cubicBezTo>
                      <a:pt x="5091" y="349598"/>
                      <a:pt x="10465" y="368412"/>
                      <a:pt x="25245" y="377820"/>
                    </a:cubicBezTo>
                    <a:cubicBezTo>
                      <a:pt x="42711" y="387227"/>
                      <a:pt x="68239" y="377820"/>
                      <a:pt x="84362" y="389915"/>
                    </a:cubicBezTo>
                    <a:cubicBezTo>
                      <a:pt x="91080" y="393946"/>
                      <a:pt x="95111" y="400666"/>
                      <a:pt x="100485" y="406042"/>
                    </a:cubicBezTo>
                    <a:cubicBezTo>
                      <a:pt x="124670" y="428888"/>
                      <a:pt x="163633" y="412761"/>
                      <a:pt x="190505" y="393946"/>
                    </a:cubicBezTo>
                    <a:cubicBezTo>
                      <a:pt x="217377" y="373788"/>
                      <a:pt x="245592" y="354974"/>
                      <a:pt x="280525" y="363037"/>
                    </a:cubicBezTo>
                    <a:cubicBezTo>
                      <a:pt x="306053" y="369756"/>
                      <a:pt x="324863" y="391259"/>
                      <a:pt x="354422" y="375132"/>
                    </a:cubicBezTo>
                    <a:cubicBezTo>
                      <a:pt x="369202" y="367068"/>
                      <a:pt x="379950" y="352286"/>
                      <a:pt x="390699" y="337503"/>
                    </a:cubicBezTo>
                    <a:cubicBezTo>
                      <a:pt x="400104" y="324064"/>
                      <a:pt x="409509" y="310625"/>
                      <a:pt x="410853" y="294498"/>
                    </a:cubicBezTo>
                    <a:cubicBezTo>
                      <a:pt x="412196" y="275684"/>
                      <a:pt x="402791" y="256870"/>
                      <a:pt x="404135" y="238055"/>
                    </a:cubicBezTo>
                    <a:cubicBezTo>
                      <a:pt x="405478" y="229992"/>
                      <a:pt x="408166" y="221928"/>
                      <a:pt x="412196" y="213865"/>
                    </a:cubicBezTo>
                    <a:cubicBezTo>
                      <a:pt x="422945" y="189675"/>
                      <a:pt x="435037" y="164141"/>
                      <a:pt x="456534" y="149358"/>
                    </a:cubicBezTo>
                    <a:cubicBezTo>
                      <a:pt x="465940" y="142639"/>
                      <a:pt x="478032" y="135919"/>
                      <a:pt x="478032" y="125168"/>
                    </a:cubicBezTo>
                    <a:cubicBezTo>
                      <a:pt x="478032" y="115761"/>
                      <a:pt x="468627" y="106353"/>
                      <a:pt x="471314" y="96946"/>
                    </a:cubicBezTo>
                    <a:cubicBezTo>
                      <a:pt x="474001" y="87539"/>
                      <a:pt x="486093" y="86195"/>
                      <a:pt x="492811" y="79476"/>
                    </a:cubicBezTo>
                    <a:cubicBezTo>
                      <a:pt x="503560" y="67381"/>
                      <a:pt x="494155" y="47222"/>
                      <a:pt x="479376" y="40503"/>
                    </a:cubicBezTo>
                    <a:cubicBezTo>
                      <a:pt x="464596" y="33783"/>
                      <a:pt x="448473" y="36471"/>
                      <a:pt x="432350" y="36471"/>
                    </a:cubicBezTo>
                    <a:cubicBezTo>
                      <a:pt x="414884" y="36471"/>
                      <a:pt x="397417" y="32439"/>
                      <a:pt x="381294" y="25720"/>
                    </a:cubicBezTo>
                    <a:cubicBezTo>
                      <a:pt x="394730" y="23032"/>
                      <a:pt x="406822" y="14969"/>
                      <a:pt x="413540" y="4218"/>
                    </a:cubicBezTo>
                    <a:cubicBezTo>
                      <a:pt x="382637" y="-1158"/>
                      <a:pt x="350391" y="-1158"/>
                      <a:pt x="318146" y="2874"/>
                    </a:cubicBezTo>
                    <a:cubicBezTo>
                      <a:pt x="304710" y="4218"/>
                      <a:pt x="291274" y="6906"/>
                      <a:pt x="280525" y="16313"/>
                    </a:cubicBezTo>
                    <a:cubicBezTo>
                      <a:pt x="271120" y="25720"/>
                      <a:pt x="268433" y="43191"/>
                      <a:pt x="279182" y="52598"/>
                    </a:cubicBezTo>
                    <a:cubicBezTo>
                      <a:pt x="296648" y="66037"/>
                      <a:pt x="302022" y="92915"/>
                      <a:pt x="271120" y="102322"/>
                    </a:cubicBezTo>
                    <a:cubicBezTo>
                      <a:pt x="248279" y="109041"/>
                      <a:pt x="237531" y="83508"/>
                      <a:pt x="224095" y="68725"/>
                    </a:cubicBezTo>
                    <a:cubicBezTo>
                      <a:pt x="197223" y="35127"/>
                      <a:pt x="171695" y="23032"/>
                      <a:pt x="164977" y="74100"/>
                    </a:cubicBezTo>
                    <a:close/>
                  </a:path>
                </a:pathLst>
              </a:cu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415" name="Google Shape;415;p10"/>
              <p:cNvSpPr/>
              <p:nvPr/>
            </p:nvSpPr>
            <p:spPr>
              <a:xfrm>
                <a:off x="3045142" y="5624821"/>
                <a:ext cx="152711" cy="114285"/>
              </a:xfrm>
              <a:custGeom>
                <a:avLst/>
                <a:gdLst/>
                <a:ahLst/>
                <a:cxnLst/>
                <a:rect l="l" t="t" r="r" b="b"/>
                <a:pathLst>
                  <a:path w="152711" h="114285" extrusionOk="0">
                    <a:moveTo>
                      <a:pt x="146451" y="114285"/>
                    </a:moveTo>
                    <a:cubicBezTo>
                      <a:pt x="141076" y="114285"/>
                      <a:pt x="137046" y="111598"/>
                      <a:pt x="134358" y="108910"/>
                    </a:cubicBezTo>
                    <a:cubicBezTo>
                      <a:pt x="128984" y="102190"/>
                      <a:pt x="127640" y="92783"/>
                      <a:pt x="130328" y="84720"/>
                    </a:cubicBezTo>
                    <a:cubicBezTo>
                      <a:pt x="131671" y="82032"/>
                      <a:pt x="131671" y="79344"/>
                      <a:pt x="133015" y="78000"/>
                    </a:cubicBezTo>
                    <a:cubicBezTo>
                      <a:pt x="135702" y="72625"/>
                      <a:pt x="137046" y="68593"/>
                      <a:pt x="135702" y="64561"/>
                    </a:cubicBezTo>
                    <a:cubicBezTo>
                      <a:pt x="134358" y="60529"/>
                      <a:pt x="128984" y="57842"/>
                      <a:pt x="123610" y="57842"/>
                    </a:cubicBezTo>
                    <a:cubicBezTo>
                      <a:pt x="118236" y="57842"/>
                      <a:pt x="112861" y="59186"/>
                      <a:pt x="107487" y="61873"/>
                    </a:cubicBezTo>
                    <a:lnTo>
                      <a:pt x="102112" y="63217"/>
                    </a:lnTo>
                    <a:cubicBezTo>
                      <a:pt x="83302" y="68593"/>
                      <a:pt x="64492" y="69937"/>
                      <a:pt x="45682" y="67249"/>
                    </a:cubicBezTo>
                    <a:cubicBezTo>
                      <a:pt x="41651" y="65905"/>
                      <a:pt x="36277" y="65905"/>
                      <a:pt x="32246" y="61873"/>
                    </a:cubicBezTo>
                    <a:cubicBezTo>
                      <a:pt x="25528" y="56498"/>
                      <a:pt x="21497" y="45747"/>
                      <a:pt x="18810" y="34996"/>
                    </a:cubicBezTo>
                    <a:cubicBezTo>
                      <a:pt x="17467" y="29620"/>
                      <a:pt x="16123" y="22901"/>
                      <a:pt x="13436" y="20213"/>
                    </a:cubicBezTo>
                    <a:cubicBezTo>
                      <a:pt x="12093" y="18869"/>
                      <a:pt x="10749" y="17525"/>
                      <a:pt x="10749" y="16181"/>
                    </a:cubicBezTo>
                    <a:lnTo>
                      <a:pt x="0" y="4086"/>
                    </a:lnTo>
                    <a:cubicBezTo>
                      <a:pt x="4031" y="54"/>
                      <a:pt x="12093" y="-1289"/>
                      <a:pt x="17467" y="1398"/>
                    </a:cubicBezTo>
                    <a:cubicBezTo>
                      <a:pt x="22841" y="4086"/>
                      <a:pt x="25528" y="8118"/>
                      <a:pt x="26872" y="10806"/>
                    </a:cubicBezTo>
                    <a:cubicBezTo>
                      <a:pt x="29559" y="16181"/>
                      <a:pt x="32246" y="22901"/>
                      <a:pt x="33590" y="29620"/>
                    </a:cubicBezTo>
                    <a:cubicBezTo>
                      <a:pt x="36277" y="36340"/>
                      <a:pt x="37621" y="45747"/>
                      <a:pt x="41651" y="48434"/>
                    </a:cubicBezTo>
                    <a:cubicBezTo>
                      <a:pt x="42995" y="49778"/>
                      <a:pt x="45682" y="49778"/>
                      <a:pt x="48369" y="51122"/>
                    </a:cubicBezTo>
                    <a:cubicBezTo>
                      <a:pt x="64492" y="53810"/>
                      <a:pt x="81959" y="52466"/>
                      <a:pt x="98082" y="47090"/>
                    </a:cubicBezTo>
                    <a:lnTo>
                      <a:pt x="103456" y="45747"/>
                    </a:lnTo>
                    <a:cubicBezTo>
                      <a:pt x="110174" y="43059"/>
                      <a:pt x="116892" y="41715"/>
                      <a:pt x="124953" y="40371"/>
                    </a:cubicBezTo>
                    <a:cubicBezTo>
                      <a:pt x="135702" y="40371"/>
                      <a:pt x="149138" y="45747"/>
                      <a:pt x="151825" y="57842"/>
                    </a:cubicBezTo>
                    <a:cubicBezTo>
                      <a:pt x="154512" y="67249"/>
                      <a:pt x="150481" y="75312"/>
                      <a:pt x="147794" y="82032"/>
                    </a:cubicBezTo>
                    <a:cubicBezTo>
                      <a:pt x="146451" y="83376"/>
                      <a:pt x="146451" y="86064"/>
                      <a:pt x="145107" y="87407"/>
                    </a:cubicBezTo>
                    <a:cubicBezTo>
                      <a:pt x="143764" y="91439"/>
                      <a:pt x="145107" y="95471"/>
                      <a:pt x="146451" y="96815"/>
                    </a:cubicBezTo>
                    <a:lnTo>
                      <a:pt x="147794" y="112942"/>
                    </a:lnTo>
                    <a:cubicBezTo>
                      <a:pt x="147794" y="114285"/>
                      <a:pt x="147794" y="114285"/>
                      <a:pt x="146451" y="114285"/>
                    </a:cubicBezTo>
                    <a:close/>
                  </a:path>
                </a:pathLst>
              </a:cu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grpSp>
            <p:nvGrpSpPr>
              <p:cNvPr id="416" name="Google Shape;416;p10"/>
              <p:cNvGrpSpPr/>
              <p:nvPr/>
            </p:nvGrpSpPr>
            <p:grpSpPr>
              <a:xfrm>
                <a:off x="2763274" y="5587246"/>
                <a:ext cx="435037" cy="383480"/>
                <a:chOff x="2763274" y="5587246"/>
                <a:chExt cx="435037" cy="383480"/>
              </a:xfrm>
            </p:grpSpPr>
            <p:sp>
              <p:nvSpPr>
                <p:cNvPr id="417" name="Google Shape;417;p10"/>
                <p:cNvSpPr/>
                <p:nvPr/>
              </p:nvSpPr>
              <p:spPr>
                <a:xfrm>
                  <a:off x="3191593" y="5720292"/>
                  <a:ext cx="2686" cy="10751"/>
                </a:xfrm>
                <a:custGeom>
                  <a:avLst/>
                  <a:gdLst/>
                  <a:ahLst/>
                  <a:cxnLst/>
                  <a:rect l="l" t="t" r="r" b="b"/>
                  <a:pathLst>
                    <a:path w="2686" h="10751" extrusionOk="0">
                      <a:moveTo>
                        <a:pt x="0" y="0"/>
                      </a:moveTo>
                      <a:lnTo>
                        <a:pt x="1343" y="10751"/>
                      </a:lnTo>
                      <a:cubicBezTo>
                        <a:pt x="1343" y="9407"/>
                        <a:pt x="2687" y="9407"/>
                        <a:pt x="2687" y="8063"/>
                      </a:cubicBezTo>
                      <a:cubicBezTo>
                        <a:pt x="1343" y="2688"/>
                        <a:pt x="0" y="0"/>
                        <a:pt x="0" y="0"/>
                      </a:cubicBezTo>
                      <a:close/>
                    </a:path>
                  </a:pathLst>
                </a:custGeom>
                <a:solidFill>
                  <a:srgbClr val="D8D8D8"/>
                </a:solidFill>
                <a:ln w="29675" cap="flat" cmpd="sng">
                  <a:solidFill>
                    <a:srgbClr val="FFFFFF"/>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418" name="Google Shape;418;p10"/>
                <p:cNvSpPr/>
                <p:nvPr/>
              </p:nvSpPr>
              <p:spPr>
                <a:xfrm>
                  <a:off x="3035738" y="5587246"/>
                  <a:ext cx="4030" cy="13438"/>
                </a:xfrm>
                <a:custGeom>
                  <a:avLst/>
                  <a:gdLst/>
                  <a:ahLst/>
                  <a:cxnLst/>
                  <a:rect l="l" t="t" r="r" b="b"/>
                  <a:pathLst>
                    <a:path w="4030" h="13438" extrusionOk="0">
                      <a:moveTo>
                        <a:pt x="0" y="0"/>
                      </a:moveTo>
                      <a:cubicBezTo>
                        <a:pt x="0" y="5375"/>
                        <a:pt x="1344" y="9407"/>
                        <a:pt x="4031" y="13439"/>
                      </a:cubicBezTo>
                      <a:cubicBezTo>
                        <a:pt x="2687" y="9407"/>
                        <a:pt x="1344" y="5375"/>
                        <a:pt x="0" y="0"/>
                      </a:cubicBezTo>
                      <a:close/>
                    </a:path>
                  </a:pathLst>
                </a:custGeom>
                <a:solidFill>
                  <a:srgbClr val="D8D8D8"/>
                </a:solidFill>
                <a:ln w="29675" cap="flat" cmpd="sng">
                  <a:solidFill>
                    <a:srgbClr val="FFFFFF"/>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419" name="Google Shape;419;p10"/>
                <p:cNvSpPr/>
                <p:nvPr/>
              </p:nvSpPr>
              <p:spPr>
                <a:xfrm>
                  <a:off x="3192937" y="5704165"/>
                  <a:ext cx="5374" cy="18814"/>
                </a:xfrm>
                <a:custGeom>
                  <a:avLst/>
                  <a:gdLst/>
                  <a:ahLst/>
                  <a:cxnLst/>
                  <a:rect l="l" t="t" r="r" b="b"/>
                  <a:pathLst>
                    <a:path w="5374" h="18814" extrusionOk="0">
                      <a:moveTo>
                        <a:pt x="0" y="0"/>
                      </a:moveTo>
                      <a:cubicBezTo>
                        <a:pt x="0" y="0"/>
                        <a:pt x="2687" y="6719"/>
                        <a:pt x="5375" y="18814"/>
                      </a:cubicBezTo>
                      <a:cubicBezTo>
                        <a:pt x="5375" y="18814"/>
                        <a:pt x="5375" y="18814"/>
                        <a:pt x="5375" y="17470"/>
                      </a:cubicBezTo>
                      <a:cubicBezTo>
                        <a:pt x="4031" y="12095"/>
                        <a:pt x="2687" y="6719"/>
                        <a:pt x="0" y="0"/>
                      </a:cubicBezTo>
                      <a:close/>
                    </a:path>
                  </a:pathLst>
                </a:custGeom>
                <a:solidFill>
                  <a:srgbClr val="D8D8D8"/>
                </a:solidFill>
                <a:ln w="29675" cap="flat" cmpd="sng">
                  <a:solidFill>
                    <a:srgbClr val="FFFFFF"/>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420" name="Google Shape;420;p10"/>
                <p:cNvSpPr/>
                <p:nvPr/>
              </p:nvSpPr>
              <p:spPr>
                <a:xfrm>
                  <a:off x="2763274" y="5593779"/>
                  <a:ext cx="428319" cy="376947"/>
                </a:xfrm>
                <a:custGeom>
                  <a:avLst/>
                  <a:gdLst/>
                  <a:ahLst/>
                  <a:cxnLst/>
                  <a:rect l="l" t="t" r="r" b="b"/>
                  <a:pathLst>
                    <a:path w="428319" h="376947" extrusionOk="0">
                      <a:moveTo>
                        <a:pt x="413540" y="172205"/>
                      </a:moveTo>
                      <a:cubicBezTo>
                        <a:pt x="417571" y="161454"/>
                        <a:pt x="422945" y="152047"/>
                        <a:pt x="428320" y="142640"/>
                      </a:cubicBezTo>
                      <a:cubicBezTo>
                        <a:pt x="424289" y="142640"/>
                        <a:pt x="420258" y="139952"/>
                        <a:pt x="417571" y="137264"/>
                      </a:cubicBezTo>
                      <a:cubicBezTo>
                        <a:pt x="412196" y="130545"/>
                        <a:pt x="410853" y="121137"/>
                        <a:pt x="413540" y="113074"/>
                      </a:cubicBezTo>
                      <a:cubicBezTo>
                        <a:pt x="414884" y="110386"/>
                        <a:pt x="414884" y="107698"/>
                        <a:pt x="416227" y="106355"/>
                      </a:cubicBezTo>
                      <a:cubicBezTo>
                        <a:pt x="418914" y="100979"/>
                        <a:pt x="420258" y="96948"/>
                        <a:pt x="418914" y="92916"/>
                      </a:cubicBezTo>
                      <a:cubicBezTo>
                        <a:pt x="417571" y="88884"/>
                        <a:pt x="412196" y="86196"/>
                        <a:pt x="406822" y="86196"/>
                      </a:cubicBezTo>
                      <a:cubicBezTo>
                        <a:pt x="401448" y="86196"/>
                        <a:pt x="396073" y="87540"/>
                        <a:pt x="390699" y="90228"/>
                      </a:cubicBezTo>
                      <a:lnTo>
                        <a:pt x="385325" y="91572"/>
                      </a:lnTo>
                      <a:cubicBezTo>
                        <a:pt x="366515" y="96948"/>
                        <a:pt x="347705" y="98291"/>
                        <a:pt x="328894" y="95604"/>
                      </a:cubicBezTo>
                      <a:cubicBezTo>
                        <a:pt x="324863" y="94260"/>
                        <a:pt x="319489" y="94260"/>
                        <a:pt x="315458" y="90228"/>
                      </a:cubicBezTo>
                      <a:cubicBezTo>
                        <a:pt x="308740" y="84852"/>
                        <a:pt x="304710" y="74101"/>
                        <a:pt x="302022" y="63350"/>
                      </a:cubicBezTo>
                      <a:cubicBezTo>
                        <a:pt x="300679" y="57974"/>
                        <a:pt x="299335" y="51255"/>
                        <a:pt x="296648" y="48567"/>
                      </a:cubicBezTo>
                      <a:cubicBezTo>
                        <a:pt x="295304" y="47223"/>
                        <a:pt x="293961" y="45879"/>
                        <a:pt x="293961" y="44535"/>
                      </a:cubicBezTo>
                      <a:lnTo>
                        <a:pt x="292618" y="43192"/>
                      </a:lnTo>
                      <a:cubicBezTo>
                        <a:pt x="289930" y="49911"/>
                        <a:pt x="283212" y="56631"/>
                        <a:pt x="271120" y="59318"/>
                      </a:cubicBezTo>
                      <a:cubicBezTo>
                        <a:pt x="248279" y="66038"/>
                        <a:pt x="237531" y="40504"/>
                        <a:pt x="224095" y="25721"/>
                      </a:cubicBezTo>
                      <a:cubicBezTo>
                        <a:pt x="197223" y="-3844"/>
                        <a:pt x="171695" y="-15940"/>
                        <a:pt x="164977" y="33784"/>
                      </a:cubicBezTo>
                      <a:cubicBezTo>
                        <a:pt x="160946" y="60662"/>
                        <a:pt x="128700" y="71413"/>
                        <a:pt x="103172" y="75445"/>
                      </a:cubicBezTo>
                      <a:cubicBezTo>
                        <a:pt x="108547" y="96948"/>
                        <a:pt x="131388" y="111730"/>
                        <a:pt x="154228" y="109042"/>
                      </a:cubicBezTo>
                      <a:cubicBezTo>
                        <a:pt x="167664" y="131888"/>
                        <a:pt x="164977" y="161454"/>
                        <a:pt x="148854" y="181613"/>
                      </a:cubicBezTo>
                      <a:cubicBezTo>
                        <a:pt x="132731" y="201771"/>
                        <a:pt x="104516" y="211178"/>
                        <a:pt x="78988" y="204459"/>
                      </a:cubicBezTo>
                      <a:cubicBezTo>
                        <a:pt x="74957" y="220585"/>
                        <a:pt x="85706" y="239400"/>
                        <a:pt x="101829" y="243432"/>
                      </a:cubicBezTo>
                      <a:cubicBezTo>
                        <a:pt x="73613" y="259558"/>
                        <a:pt x="30619" y="224617"/>
                        <a:pt x="7778" y="248807"/>
                      </a:cubicBezTo>
                      <a:cubicBezTo>
                        <a:pt x="-2971" y="259558"/>
                        <a:pt x="-284" y="277029"/>
                        <a:pt x="2404" y="291812"/>
                      </a:cubicBezTo>
                      <a:cubicBezTo>
                        <a:pt x="5091" y="309282"/>
                        <a:pt x="10465" y="328097"/>
                        <a:pt x="25245" y="337504"/>
                      </a:cubicBezTo>
                      <a:cubicBezTo>
                        <a:pt x="42711" y="346911"/>
                        <a:pt x="68239" y="337504"/>
                        <a:pt x="84362" y="349599"/>
                      </a:cubicBezTo>
                      <a:cubicBezTo>
                        <a:pt x="91080" y="353631"/>
                        <a:pt x="95111" y="360350"/>
                        <a:pt x="100485" y="365726"/>
                      </a:cubicBezTo>
                      <a:cubicBezTo>
                        <a:pt x="124670" y="388572"/>
                        <a:pt x="163633" y="372445"/>
                        <a:pt x="190505" y="353631"/>
                      </a:cubicBezTo>
                      <a:cubicBezTo>
                        <a:pt x="217377" y="333472"/>
                        <a:pt x="245592" y="314658"/>
                        <a:pt x="280525" y="322721"/>
                      </a:cubicBezTo>
                      <a:cubicBezTo>
                        <a:pt x="306053" y="329441"/>
                        <a:pt x="324863" y="350943"/>
                        <a:pt x="354422" y="334816"/>
                      </a:cubicBezTo>
                      <a:cubicBezTo>
                        <a:pt x="369202" y="326753"/>
                        <a:pt x="379950" y="311970"/>
                        <a:pt x="390699" y="297187"/>
                      </a:cubicBezTo>
                      <a:cubicBezTo>
                        <a:pt x="400104" y="283748"/>
                        <a:pt x="409509" y="270310"/>
                        <a:pt x="410853" y="254183"/>
                      </a:cubicBezTo>
                      <a:cubicBezTo>
                        <a:pt x="412196" y="235368"/>
                        <a:pt x="402791" y="216554"/>
                        <a:pt x="404135" y="197739"/>
                      </a:cubicBezTo>
                      <a:cubicBezTo>
                        <a:pt x="405478" y="188332"/>
                        <a:pt x="409509" y="180269"/>
                        <a:pt x="413540" y="172205"/>
                      </a:cubicBezTo>
                      <a:close/>
                    </a:path>
                  </a:pathLst>
                </a:cu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grpSp>
          <p:sp>
            <p:nvSpPr>
              <p:cNvPr id="421" name="Google Shape;421;p10"/>
              <p:cNvSpPr/>
              <p:nvPr/>
            </p:nvSpPr>
            <p:spPr>
              <a:xfrm>
                <a:off x="3032961" y="5544541"/>
                <a:ext cx="142640" cy="108556"/>
              </a:xfrm>
              <a:custGeom>
                <a:avLst/>
                <a:gdLst/>
                <a:ahLst/>
                <a:cxnLst/>
                <a:rect l="l" t="t" r="r" b="b"/>
                <a:pathLst>
                  <a:path w="142640" h="108556" extrusionOk="0">
                    <a:moveTo>
                      <a:pt x="21587" y="93774"/>
                    </a:moveTo>
                    <a:cubicBezTo>
                      <a:pt x="21587" y="93774"/>
                      <a:pt x="32335" y="66896"/>
                      <a:pt x="8151" y="49425"/>
                    </a:cubicBezTo>
                    <a:cubicBezTo>
                      <a:pt x="-17377" y="31955"/>
                      <a:pt x="22930" y="-299"/>
                      <a:pt x="48458" y="2389"/>
                    </a:cubicBezTo>
                    <a:cubicBezTo>
                      <a:pt x="48458" y="2389"/>
                      <a:pt x="126386" y="-2986"/>
                      <a:pt x="139822" y="2389"/>
                    </a:cubicBezTo>
                    <a:cubicBezTo>
                      <a:pt x="153258" y="7765"/>
                      <a:pt x="114294" y="26579"/>
                      <a:pt x="114294" y="26579"/>
                    </a:cubicBezTo>
                    <a:lnTo>
                      <a:pt x="80704" y="54801"/>
                    </a:lnTo>
                    <a:cubicBezTo>
                      <a:pt x="80704" y="54801"/>
                      <a:pt x="64582" y="64208"/>
                      <a:pt x="52489" y="68240"/>
                    </a:cubicBezTo>
                    <a:cubicBezTo>
                      <a:pt x="41740" y="73615"/>
                      <a:pt x="37710" y="99149"/>
                      <a:pt x="37710" y="99149"/>
                    </a:cubicBezTo>
                    <a:lnTo>
                      <a:pt x="21587" y="108556"/>
                    </a:lnTo>
                    <a:lnTo>
                      <a:pt x="21587" y="93774"/>
                    </a:lnTo>
                    <a:close/>
                  </a:path>
                </a:pathLst>
              </a:cu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422" name="Google Shape;422;p10"/>
              <p:cNvSpPr/>
              <p:nvPr/>
            </p:nvSpPr>
            <p:spPr>
              <a:xfrm>
                <a:off x="3067983" y="5550961"/>
                <a:ext cx="104930" cy="98104"/>
              </a:xfrm>
              <a:custGeom>
                <a:avLst/>
                <a:gdLst/>
                <a:ahLst/>
                <a:cxnLst/>
                <a:rect l="l" t="t" r="r" b="b"/>
                <a:pathLst>
                  <a:path w="104930" h="98104" extrusionOk="0">
                    <a:moveTo>
                      <a:pt x="99425" y="0"/>
                    </a:moveTo>
                    <a:cubicBezTo>
                      <a:pt x="100769" y="0"/>
                      <a:pt x="100769" y="0"/>
                      <a:pt x="102112" y="1344"/>
                    </a:cubicBezTo>
                    <a:cubicBezTo>
                      <a:pt x="115548" y="8063"/>
                      <a:pt x="76584" y="25534"/>
                      <a:pt x="76584" y="25534"/>
                    </a:cubicBezTo>
                    <a:lnTo>
                      <a:pt x="42995" y="53756"/>
                    </a:lnTo>
                    <a:cubicBezTo>
                      <a:pt x="42995" y="53756"/>
                      <a:pt x="26872" y="63163"/>
                      <a:pt x="14779" y="67195"/>
                    </a:cubicBezTo>
                    <a:cubicBezTo>
                      <a:pt x="4031" y="72571"/>
                      <a:pt x="0" y="98104"/>
                      <a:pt x="0" y="98104"/>
                    </a:cubicBezTo>
                  </a:path>
                </a:pathLst>
              </a:custGeom>
              <a:solidFill>
                <a:srgbClr val="D8D8D8"/>
              </a:solidFill>
              <a:ln w="9800" cap="flat" cmpd="sng">
                <a:solidFill>
                  <a:srgbClr val="FFFFFF"/>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grpSp>
        <p:sp>
          <p:nvSpPr>
            <p:cNvPr id="423" name="Google Shape;423;p10"/>
            <p:cNvSpPr/>
            <p:nvPr/>
          </p:nvSpPr>
          <p:spPr>
            <a:xfrm>
              <a:off x="5746324" y="7999123"/>
              <a:ext cx="1693503" cy="755612"/>
            </a:xfrm>
            <a:custGeom>
              <a:avLst/>
              <a:gdLst/>
              <a:ahLst/>
              <a:cxnLst/>
              <a:rect l="l" t="t" r="r" b="b"/>
              <a:pathLst>
                <a:path w="1522279" h="679215" extrusionOk="0">
                  <a:moveTo>
                    <a:pt x="1512875" y="504510"/>
                  </a:moveTo>
                  <a:lnTo>
                    <a:pt x="1494065" y="473600"/>
                  </a:lnTo>
                  <a:lnTo>
                    <a:pt x="1500782" y="434628"/>
                  </a:lnTo>
                  <a:lnTo>
                    <a:pt x="1491377" y="395655"/>
                  </a:lnTo>
                  <a:lnTo>
                    <a:pt x="1480629" y="324428"/>
                  </a:lnTo>
                  <a:lnTo>
                    <a:pt x="1511531" y="312333"/>
                  </a:lnTo>
                  <a:lnTo>
                    <a:pt x="1511531" y="278736"/>
                  </a:lnTo>
                  <a:lnTo>
                    <a:pt x="1464506" y="267985"/>
                  </a:lnTo>
                  <a:lnTo>
                    <a:pt x="1430916" y="246483"/>
                  </a:lnTo>
                  <a:lnTo>
                    <a:pt x="1441664" y="199447"/>
                  </a:lnTo>
                  <a:lnTo>
                    <a:pt x="1426885" y="163161"/>
                  </a:lnTo>
                  <a:lnTo>
                    <a:pt x="1401357" y="126876"/>
                  </a:lnTo>
                  <a:lnTo>
                    <a:pt x="1340896" y="109406"/>
                  </a:lnTo>
                  <a:lnTo>
                    <a:pt x="1276404" y="109406"/>
                  </a:lnTo>
                  <a:lnTo>
                    <a:pt x="1205194" y="159130"/>
                  </a:lnTo>
                  <a:lnTo>
                    <a:pt x="1155481" y="160474"/>
                  </a:lnTo>
                  <a:lnTo>
                    <a:pt x="1108456" y="156442"/>
                  </a:lnTo>
                  <a:lnTo>
                    <a:pt x="1038590" y="167193"/>
                  </a:lnTo>
                  <a:lnTo>
                    <a:pt x="974098" y="156442"/>
                  </a:lnTo>
                  <a:lnTo>
                    <a:pt x="936478" y="161817"/>
                  </a:lnTo>
                  <a:lnTo>
                    <a:pt x="905575" y="129564"/>
                  </a:lnTo>
                  <a:lnTo>
                    <a:pt x="877360" y="130908"/>
                  </a:lnTo>
                  <a:lnTo>
                    <a:pt x="854519" y="108062"/>
                  </a:lnTo>
                  <a:lnTo>
                    <a:pt x="833021" y="87903"/>
                  </a:lnTo>
                  <a:lnTo>
                    <a:pt x="795401" y="87903"/>
                  </a:lnTo>
                  <a:lnTo>
                    <a:pt x="765842" y="56994"/>
                  </a:lnTo>
                  <a:lnTo>
                    <a:pt x="717474" y="56994"/>
                  </a:lnTo>
                  <a:lnTo>
                    <a:pt x="636859" y="56994"/>
                  </a:lnTo>
                  <a:lnTo>
                    <a:pt x="557587" y="83872"/>
                  </a:lnTo>
                  <a:lnTo>
                    <a:pt x="497126" y="116125"/>
                  </a:lnTo>
                  <a:lnTo>
                    <a:pt x="475629" y="137627"/>
                  </a:lnTo>
                  <a:lnTo>
                    <a:pt x="405762" y="141659"/>
                  </a:lnTo>
                  <a:lnTo>
                    <a:pt x="364111" y="147035"/>
                  </a:lnTo>
                  <a:lnTo>
                    <a:pt x="322460" y="143003"/>
                  </a:lnTo>
                  <a:lnTo>
                    <a:pt x="268717" y="126876"/>
                  </a:lnTo>
                  <a:lnTo>
                    <a:pt x="221691" y="101342"/>
                  </a:lnTo>
                  <a:lnTo>
                    <a:pt x="212286" y="56994"/>
                  </a:lnTo>
                  <a:lnTo>
                    <a:pt x="190789" y="56994"/>
                  </a:lnTo>
                  <a:cubicBezTo>
                    <a:pt x="197507" y="55650"/>
                    <a:pt x="204225" y="55650"/>
                    <a:pt x="213630" y="56994"/>
                  </a:cubicBezTo>
                  <a:cubicBezTo>
                    <a:pt x="171979" y="27428"/>
                    <a:pt x="178697" y="44899"/>
                    <a:pt x="146451" y="4582"/>
                  </a:cubicBezTo>
                  <a:lnTo>
                    <a:pt x="149138" y="12646"/>
                  </a:lnTo>
                  <a:cubicBezTo>
                    <a:pt x="130328" y="19365"/>
                    <a:pt x="110174" y="12646"/>
                    <a:pt x="92708" y="7270"/>
                  </a:cubicBezTo>
                  <a:cubicBezTo>
                    <a:pt x="87333" y="5926"/>
                    <a:pt x="80615" y="3238"/>
                    <a:pt x="75241" y="1894"/>
                  </a:cubicBezTo>
                  <a:cubicBezTo>
                    <a:pt x="61805" y="-2137"/>
                    <a:pt x="44338" y="550"/>
                    <a:pt x="34933" y="7270"/>
                  </a:cubicBezTo>
                  <a:cubicBezTo>
                    <a:pt x="29559" y="11302"/>
                    <a:pt x="26872" y="15333"/>
                    <a:pt x="26872" y="20709"/>
                  </a:cubicBezTo>
                  <a:lnTo>
                    <a:pt x="25528" y="32804"/>
                  </a:lnTo>
                  <a:cubicBezTo>
                    <a:pt x="25528" y="34148"/>
                    <a:pt x="26872" y="35492"/>
                    <a:pt x="28215" y="36835"/>
                  </a:cubicBezTo>
                  <a:cubicBezTo>
                    <a:pt x="32246" y="43555"/>
                    <a:pt x="34933" y="50274"/>
                    <a:pt x="36277" y="58338"/>
                  </a:cubicBezTo>
                  <a:cubicBezTo>
                    <a:pt x="37621" y="69089"/>
                    <a:pt x="32246" y="77152"/>
                    <a:pt x="28215" y="83872"/>
                  </a:cubicBezTo>
                  <a:lnTo>
                    <a:pt x="5375" y="125532"/>
                  </a:lnTo>
                  <a:cubicBezTo>
                    <a:pt x="2687" y="130908"/>
                    <a:pt x="0" y="134939"/>
                    <a:pt x="0" y="138971"/>
                  </a:cubicBezTo>
                  <a:cubicBezTo>
                    <a:pt x="0" y="144347"/>
                    <a:pt x="6718" y="149722"/>
                    <a:pt x="16123" y="155098"/>
                  </a:cubicBezTo>
                  <a:cubicBezTo>
                    <a:pt x="18810" y="156442"/>
                    <a:pt x="21497" y="159130"/>
                    <a:pt x="24185" y="160474"/>
                  </a:cubicBezTo>
                  <a:cubicBezTo>
                    <a:pt x="36277" y="168537"/>
                    <a:pt x="44338" y="181976"/>
                    <a:pt x="48369" y="195415"/>
                  </a:cubicBezTo>
                  <a:lnTo>
                    <a:pt x="48369" y="198103"/>
                  </a:lnTo>
                  <a:cubicBezTo>
                    <a:pt x="49713" y="204822"/>
                    <a:pt x="52400" y="214229"/>
                    <a:pt x="56431" y="214229"/>
                  </a:cubicBezTo>
                  <a:lnTo>
                    <a:pt x="56431" y="219605"/>
                  </a:lnTo>
                  <a:lnTo>
                    <a:pt x="107487" y="200790"/>
                  </a:lnTo>
                  <a:lnTo>
                    <a:pt x="150481" y="191383"/>
                  </a:lnTo>
                  <a:lnTo>
                    <a:pt x="202881" y="160474"/>
                  </a:lnTo>
                  <a:lnTo>
                    <a:pt x="256624" y="160474"/>
                  </a:lnTo>
                  <a:lnTo>
                    <a:pt x="294245" y="160474"/>
                  </a:lnTo>
                  <a:lnTo>
                    <a:pt x="325147" y="180632"/>
                  </a:lnTo>
                  <a:lnTo>
                    <a:pt x="302306" y="200790"/>
                  </a:lnTo>
                  <a:lnTo>
                    <a:pt x="264686" y="229012"/>
                  </a:lnTo>
                  <a:lnTo>
                    <a:pt x="196163" y="229012"/>
                  </a:lnTo>
                  <a:lnTo>
                    <a:pt x="124953" y="229012"/>
                  </a:lnTo>
                  <a:lnTo>
                    <a:pt x="88677" y="229012"/>
                  </a:lnTo>
                  <a:lnTo>
                    <a:pt x="67179" y="246483"/>
                  </a:lnTo>
                  <a:lnTo>
                    <a:pt x="67179" y="309645"/>
                  </a:lnTo>
                  <a:lnTo>
                    <a:pt x="106143" y="320397"/>
                  </a:lnTo>
                  <a:lnTo>
                    <a:pt x="122266" y="320397"/>
                  </a:lnTo>
                  <a:lnTo>
                    <a:pt x="122266" y="355338"/>
                  </a:lnTo>
                  <a:lnTo>
                    <a:pt x="107487" y="388935"/>
                  </a:lnTo>
                  <a:lnTo>
                    <a:pt x="102112" y="410437"/>
                  </a:lnTo>
                  <a:lnTo>
                    <a:pt x="134358" y="462849"/>
                  </a:lnTo>
                  <a:lnTo>
                    <a:pt x="181384" y="539451"/>
                  </a:lnTo>
                  <a:lnTo>
                    <a:pt x="223035" y="564985"/>
                  </a:lnTo>
                  <a:lnTo>
                    <a:pt x="275435" y="597239"/>
                  </a:lnTo>
                  <a:lnTo>
                    <a:pt x="325147" y="628148"/>
                  </a:lnTo>
                  <a:lnTo>
                    <a:pt x="372173" y="628148"/>
                  </a:lnTo>
                  <a:lnTo>
                    <a:pt x="405762" y="616053"/>
                  </a:lnTo>
                  <a:lnTo>
                    <a:pt x="405762" y="581112"/>
                  </a:lnTo>
                  <a:lnTo>
                    <a:pt x="460849" y="582456"/>
                  </a:lnTo>
                  <a:lnTo>
                    <a:pt x="507874" y="599926"/>
                  </a:lnTo>
                  <a:lnTo>
                    <a:pt x="540121" y="626804"/>
                  </a:lnTo>
                  <a:lnTo>
                    <a:pt x="565649" y="641587"/>
                  </a:lnTo>
                  <a:lnTo>
                    <a:pt x="623423" y="653682"/>
                  </a:lnTo>
                  <a:lnTo>
                    <a:pt x="670448" y="641587"/>
                  </a:lnTo>
                  <a:lnTo>
                    <a:pt x="706725" y="614709"/>
                  </a:lnTo>
                  <a:lnTo>
                    <a:pt x="726879" y="594551"/>
                  </a:lnTo>
                  <a:lnTo>
                    <a:pt x="757781" y="595895"/>
                  </a:lnTo>
                  <a:lnTo>
                    <a:pt x="791371" y="605302"/>
                  </a:lnTo>
                  <a:lnTo>
                    <a:pt x="824960" y="587831"/>
                  </a:lnTo>
                  <a:lnTo>
                    <a:pt x="845114" y="581112"/>
                  </a:lnTo>
                  <a:lnTo>
                    <a:pt x="845114" y="609334"/>
                  </a:lnTo>
                  <a:lnTo>
                    <a:pt x="822273" y="641587"/>
                  </a:lnTo>
                  <a:lnTo>
                    <a:pt x="823616" y="663089"/>
                  </a:lnTo>
                  <a:lnTo>
                    <a:pt x="834366" y="679216"/>
                  </a:lnTo>
                  <a:lnTo>
                    <a:pt x="854519" y="679216"/>
                  </a:lnTo>
                  <a:lnTo>
                    <a:pt x="866611" y="656370"/>
                  </a:lnTo>
                  <a:lnTo>
                    <a:pt x="893483" y="636211"/>
                  </a:lnTo>
                  <a:lnTo>
                    <a:pt x="893483" y="583800"/>
                  </a:lnTo>
                  <a:lnTo>
                    <a:pt x="910949" y="585143"/>
                  </a:lnTo>
                  <a:lnTo>
                    <a:pt x="959319" y="595895"/>
                  </a:lnTo>
                  <a:lnTo>
                    <a:pt x="1018436" y="574392"/>
                  </a:lnTo>
                  <a:lnTo>
                    <a:pt x="1043964" y="586487"/>
                  </a:lnTo>
                  <a:lnTo>
                    <a:pt x="1061431" y="593207"/>
                  </a:lnTo>
                  <a:lnTo>
                    <a:pt x="1156826" y="581112"/>
                  </a:lnTo>
                  <a:lnTo>
                    <a:pt x="1221317" y="548858"/>
                  </a:lnTo>
                  <a:lnTo>
                    <a:pt x="1244158" y="554234"/>
                  </a:lnTo>
                  <a:lnTo>
                    <a:pt x="1299245" y="550202"/>
                  </a:lnTo>
                  <a:lnTo>
                    <a:pt x="1330147" y="532732"/>
                  </a:lnTo>
                  <a:lnTo>
                    <a:pt x="1330147" y="548858"/>
                  </a:lnTo>
                  <a:lnTo>
                    <a:pt x="1361049" y="527356"/>
                  </a:lnTo>
                  <a:lnTo>
                    <a:pt x="1382547" y="528700"/>
                  </a:lnTo>
                  <a:lnTo>
                    <a:pt x="1408075" y="532732"/>
                  </a:lnTo>
                  <a:lnTo>
                    <a:pt x="1441664" y="534076"/>
                  </a:lnTo>
                  <a:lnTo>
                    <a:pt x="1468536" y="532732"/>
                  </a:lnTo>
                  <a:lnTo>
                    <a:pt x="1480629" y="558265"/>
                  </a:lnTo>
                  <a:lnTo>
                    <a:pt x="1522279" y="543483"/>
                  </a:lnTo>
                  <a:lnTo>
                    <a:pt x="1522279" y="527356"/>
                  </a:lnTo>
                  <a:lnTo>
                    <a:pt x="1512875" y="504510"/>
                  </a:lnTo>
                  <a:close/>
                </a:path>
              </a:pathLst>
            </a:cu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424" name="Google Shape;424;p10"/>
            <p:cNvSpPr/>
            <p:nvPr/>
          </p:nvSpPr>
          <p:spPr>
            <a:xfrm>
              <a:off x="2549145" y="6589902"/>
              <a:ext cx="1258544" cy="1224740"/>
            </a:xfrm>
            <a:custGeom>
              <a:avLst/>
              <a:gdLst/>
              <a:ahLst/>
              <a:cxnLst/>
              <a:rect l="l" t="t" r="r" b="b"/>
              <a:pathLst>
                <a:path w="1131297" h="1100911" extrusionOk="0">
                  <a:moveTo>
                    <a:pt x="998282" y="1001200"/>
                  </a:moveTo>
                  <a:cubicBezTo>
                    <a:pt x="986190" y="997168"/>
                    <a:pt x="947226" y="983729"/>
                    <a:pt x="933790" y="956851"/>
                  </a:cubicBezTo>
                  <a:cubicBezTo>
                    <a:pt x="928416" y="946100"/>
                    <a:pt x="928416" y="935349"/>
                    <a:pt x="931103" y="924598"/>
                  </a:cubicBezTo>
                  <a:cubicBezTo>
                    <a:pt x="932447" y="920566"/>
                    <a:pt x="935134" y="916535"/>
                    <a:pt x="936478" y="912503"/>
                  </a:cubicBezTo>
                  <a:cubicBezTo>
                    <a:pt x="939164" y="908471"/>
                    <a:pt x="941852" y="903096"/>
                    <a:pt x="941852" y="899064"/>
                  </a:cubicBezTo>
                  <a:cubicBezTo>
                    <a:pt x="943195" y="889657"/>
                    <a:pt x="932447" y="878905"/>
                    <a:pt x="921698" y="869498"/>
                  </a:cubicBezTo>
                  <a:cubicBezTo>
                    <a:pt x="908262" y="857403"/>
                    <a:pt x="892139" y="841277"/>
                    <a:pt x="904232" y="823806"/>
                  </a:cubicBezTo>
                  <a:lnTo>
                    <a:pt x="906919" y="819774"/>
                  </a:lnTo>
                  <a:lnTo>
                    <a:pt x="943195" y="822462"/>
                  </a:lnTo>
                  <a:cubicBezTo>
                    <a:pt x="957975" y="771394"/>
                    <a:pt x="964693" y="716294"/>
                    <a:pt x="962006" y="663883"/>
                  </a:cubicBezTo>
                  <a:lnTo>
                    <a:pt x="900201" y="696136"/>
                  </a:lnTo>
                  <a:lnTo>
                    <a:pt x="897514" y="688073"/>
                  </a:lnTo>
                  <a:cubicBezTo>
                    <a:pt x="888108" y="665227"/>
                    <a:pt x="910950" y="643724"/>
                    <a:pt x="919011" y="637005"/>
                  </a:cubicBezTo>
                  <a:lnTo>
                    <a:pt x="1003657" y="555027"/>
                  </a:lnTo>
                  <a:lnTo>
                    <a:pt x="1045308" y="552340"/>
                  </a:lnTo>
                  <a:cubicBezTo>
                    <a:pt x="1043964" y="481113"/>
                    <a:pt x="1076210" y="409887"/>
                    <a:pt x="1131297" y="362851"/>
                  </a:cubicBezTo>
                  <a:cubicBezTo>
                    <a:pt x="1131297" y="360163"/>
                    <a:pt x="1129953" y="358819"/>
                    <a:pt x="1127266" y="357475"/>
                  </a:cubicBezTo>
                  <a:cubicBezTo>
                    <a:pt x="1121892" y="352100"/>
                    <a:pt x="1109800" y="348068"/>
                    <a:pt x="1099051" y="349412"/>
                  </a:cubicBezTo>
                  <a:cubicBezTo>
                    <a:pt x="1096364" y="349412"/>
                    <a:pt x="1092333" y="349412"/>
                    <a:pt x="1089646" y="350756"/>
                  </a:cubicBezTo>
                  <a:cubicBezTo>
                    <a:pt x="1073523" y="352100"/>
                    <a:pt x="1054713" y="354787"/>
                    <a:pt x="1039933" y="342692"/>
                  </a:cubicBezTo>
                  <a:cubicBezTo>
                    <a:pt x="1029185" y="333285"/>
                    <a:pt x="1025154" y="319846"/>
                    <a:pt x="1022467" y="307751"/>
                  </a:cubicBezTo>
                  <a:cubicBezTo>
                    <a:pt x="1019779" y="298344"/>
                    <a:pt x="1018436" y="290281"/>
                    <a:pt x="1013062" y="283561"/>
                  </a:cubicBezTo>
                  <a:cubicBezTo>
                    <a:pt x="1003657" y="270122"/>
                    <a:pt x="984847" y="270122"/>
                    <a:pt x="964693" y="268778"/>
                  </a:cubicBezTo>
                  <a:cubicBezTo>
                    <a:pt x="951257" y="268778"/>
                    <a:pt x="939164" y="267434"/>
                    <a:pt x="925729" y="263403"/>
                  </a:cubicBezTo>
                  <a:cubicBezTo>
                    <a:pt x="900201" y="255339"/>
                    <a:pt x="876016" y="229806"/>
                    <a:pt x="863924" y="209647"/>
                  </a:cubicBezTo>
                  <a:cubicBezTo>
                    <a:pt x="859893" y="202928"/>
                    <a:pt x="857206" y="192176"/>
                    <a:pt x="855863" y="182769"/>
                  </a:cubicBezTo>
                  <a:cubicBezTo>
                    <a:pt x="853175" y="170674"/>
                    <a:pt x="850488" y="155892"/>
                    <a:pt x="843770" y="151860"/>
                  </a:cubicBezTo>
                  <a:cubicBezTo>
                    <a:pt x="839739" y="150516"/>
                    <a:pt x="834365" y="150516"/>
                    <a:pt x="827647" y="151860"/>
                  </a:cubicBezTo>
                  <a:lnTo>
                    <a:pt x="823617" y="151860"/>
                  </a:lnTo>
                  <a:cubicBezTo>
                    <a:pt x="810181" y="153204"/>
                    <a:pt x="796745" y="151860"/>
                    <a:pt x="783309" y="147828"/>
                  </a:cubicBezTo>
                  <a:cubicBezTo>
                    <a:pt x="779278" y="146484"/>
                    <a:pt x="775248" y="145140"/>
                    <a:pt x="771217" y="141109"/>
                  </a:cubicBezTo>
                  <a:cubicBezTo>
                    <a:pt x="765842" y="135733"/>
                    <a:pt x="765842" y="129014"/>
                    <a:pt x="764499" y="124982"/>
                  </a:cubicBezTo>
                  <a:lnTo>
                    <a:pt x="761812" y="99448"/>
                  </a:lnTo>
                  <a:cubicBezTo>
                    <a:pt x="761812" y="98104"/>
                    <a:pt x="760468" y="92728"/>
                    <a:pt x="759124" y="91384"/>
                  </a:cubicBezTo>
                  <a:cubicBezTo>
                    <a:pt x="759124" y="91384"/>
                    <a:pt x="756438" y="90041"/>
                    <a:pt x="755094" y="90041"/>
                  </a:cubicBezTo>
                  <a:cubicBezTo>
                    <a:pt x="753750" y="90041"/>
                    <a:pt x="753750" y="90041"/>
                    <a:pt x="752407" y="88697"/>
                  </a:cubicBezTo>
                  <a:cubicBezTo>
                    <a:pt x="738971" y="83321"/>
                    <a:pt x="730909" y="71226"/>
                    <a:pt x="725535" y="57787"/>
                  </a:cubicBezTo>
                  <a:cubicBezTo>
                    <a:pt x="722848" y="52412"/>
                    <a:pt x="720161" y="45692"/>
                    <a:pt x="717473" y="38973"/>
                  </a:cubicBezTo>
                  <a:cubicBezTo>
                    <a:pt x="712099" y="25534"/>
                    <a:pt x="706725" y="12095"/>
                    <a:pt x="698663" y="2688"/>
                  </a:cubicBezTo>
                  <a:lnTo>
                    <a:pt x="702694" y="0"/>
                  </a:lnTo>
                  <a:cubicBezTo>
                    <a:pt x="689258" y="2688"/>
                    <a:pt x="677166" y="6719"/>
                    <a:pt x="663730" y="16127"/>
                  </a:cubicBezTo>
                  <a:cubicBezTo>
                    <a:pt x="622079" y="43005"/>
                    <a:pt x="591177" y="91384"/>
                    <a:pt x="557587" y="126326"/>
                  </a:cubicBezTo>
                  <a:cubicBezTo>
                    <a:pt x="546838" y="137077"/>
                    <a:pt x="536090" y="147828"/>
                    <a:pt x="522654" y="157236"/>
                  </a:cubicBezTo>
                  <a:cubicBezTo>
                    <a:pt x="468910" y="190833"/>
                    <a:pt x="390983" y="165299"/>
                    <a:pt x="360081" y="108855"/>
                  </a:cubicBezTo>
                  <a:cubicBezTo>
                    <a:pt x="357393" y="104823"/>
                    <a:pt x="356050" y="100792"/>
                    <a:pt x="352019" y="98104"/>
                  </a:cubicBezTo>
                  <a:cubicBezTo>
                    <a:pt x="342614" y="90041"/>
                    <a:pt x="326491" y="96760"/>
                    <a:pt x="321116" y="108855"/>
                  </a:cubicBezTo>
                  <a:cubicBezTo>
                    <a:pt x="315742" y="119606"/>
                    <a:pt x="317086" y="133045"/>
                    <a:pt x="318429" y="146484"/>
                  </a:cubicBezTo>
                  <a:cubicBezTo>
                    <a:pt x="319773" y="158579"/>
                    <a:pt x="318429" y="173362"/>
                    <a:pt x="310368" y="182769"/>
                  </a:cubicBezTo>
                  <a:cubicBezTo>
                    <a:pt x="298276" y="197552"/>
                    <a:pt x="275435" y="193520"/>
                    <a:pt x="256624" y="188145"/>
                  </a:cubicBezTo>
                  <a:cubicBezTo>
                    <a:pt x="173322" y="166643"/>
                    <a:pt x="90020" y="141109"/>
                    <a:pt x="2687" y="150516"/>
                  </a:cubicBezTo>
                  <a:cubicBezTo>
                    <a:pt x="18810" y="162611"/>
                    <a:pt x="33590" y="174706"/>
                    <a:pt x="49713" y="186801"/>
                  </a:cubicBezTo>
                  <a:cubicBezTo>
                    <a:pt x="33590" y="204272"/>
                    <a:pt x="16123" y="221742"/>
                    <a:pt x="0" y="239213"/>
                  </a:cubicBezTo>
                  <a:cubicBezTo>
                    <a:pt x="55087" y="252652"/>
                    <a:pt x="106143" y="278186"/>
                    <a:pt x="150481" y="314471"/>
                  </a:cubicBezTo>
                  <a:cubicBezTo>
                    <a:pt x="167948" y="329254"/>
                    <a:pt x="185415" y="349412"/>
                    <a:pt x="178697" y="372258"/>
                  </a:cubicBezTo>
                  <a:cubicBezTo>
                    <a:pt x="194820" y="372258"/>
                    <a:pt x="206912" y="391073"/>
                    <a:pt x="205568" y="407199"/>
                  </a:cubicBezTo>
                  <a:cubicBezTo>
                    <a:pt x="204225" y="423326"/>
                    <a:pt x="193476" y="438109"/>
                    <a:pt x="184071" y="450204"/>
                  </a:cubicBezTo>
                  <a:cubicBezTo>
                    <a:pt x="201537" y="481113"/>
                    <a:pt x="237814" y="501272"/>
                    <a:pt x="272748" y="498584"/>
                  </a:cubicBezTo>
                  <a:cubicBezTo>
                    <a:pt x="256624" y="557715"/>
                    <a:pt x="251250" y="619534"/>
                    <a:pt x="255281" y="680009"/>
                  </a:cubicBezTo>
                  <a:cubicBezTo>
                    <a:pt x="247219" y="662539"/>
                    <a:pt x="240501" y="646412"/>
                    <a:pt x="232440" y="628941"/>
                  </a:cubicBezTo>
                  <a:cubicBezTo>
                    <a:pt x="236471" y="686729"/>
                    <a:pt x="197507" y="736453"/>
                    <a:pt x="159886" y="780801"/>
                  </a:cubicBezTo>
                  <a:cubicBezTo>
                    <a:pt x="139733" y="804991"/>
                    <a:pt x="118236" y="829182"/>
                    <a:pt x="88677" y="839933"/>
                  </a:cubicBezTo>
                  <a:cubicBezTo>
                    <a:pt x="76584" y="843964"/>
                    <a:pt x="63149" y="846652"/>
                    <a:pt x="49713" y="845308"/>
                  </a:cubicBezTo>
                  <a:cubicBezTo>
                    <a:pt x="83302" y="862779"/>
                    <a:pt x="116892" y="886969"/>
                    <a:pt x="120922" y="923254"/>
                  </a:cubicBezTo>
                  <a:lnTo>
                    <a:pt x="153168" y="924598"/>
                  </a:lnTo>
                  <a:cubicBezTo>
                    <a:pt x="157199" y="924598"/>
                    <a:pt x="163917" y="924598"/>
                    <a:pt x="169292" y="927286"/>
                  </a:cubicBezTo>
                  <a:cubicBezTo>
                    <a:pt x="174666" y="931317"/>
                    <a:pt x="178697" y="936693"/>
                    <a:pt x="181384" y="940724"/>
                  </a:cubicBezTo>
                  <a:cubicBezTo>
                    <a:pt x="196163" y="966258"/>
                    <a:pt x="217661" y="986417"/>
                    <a:pt x="243189" y="998512"/>
                  </a:cubicBezTo>
                  <a:cubicBezTo>
                    <a:pt x="282152" y="1017326"/>
                    <a:pt x="327834" y="1017326"/>
                    <a:pt x="369485" y="1017326"/>
                  </a:cubicBezTo>
                  <a:lnTo>
                    <a:pt x="374860" y="1017326"/>
                  </a:lnTo>
                  <a:lnTo>
                    <a:pt x="377547" y="1021358"/>
                  </a:lnTo>
                  <a:cubicBezTo>
                    <a:pt x="384265" y="1036141"/>
                    <a:pt x="386952" y="1052267"/>
                    <a:pt x="382921" y="1068394"/>
                  </a:cubicBezTo>
                  <a:cubicBezTo>
                    <a:pt x="388295" y="1067050"/>
                    <a:pt x="395013" y="1061675"/>
                    <a:pt x="400388" y="1056299"/>
                  </a:cubicBezTo>
                  <a:cubicBezTo>
                    <a:pt x="413824" y="1045548"/>
                    <a:pt x="433978" y="1040172"/>
                    <a:pt x="444726" y="1052267"/>
                  </a:cubicBezTo>
                  <a:lnTo>
                    <a:pt x="446070" y="1054955"/>
                  </a:lnTo>
                  <a:lnTo>
                    <a:pt x="447413" y="1075114"/>
                  </a:lnTo>
                  <a:cubicBezTo>
                    <a:pt x="455475" y="1079145"/>
                    <a:pt x="464880" y="1079145"/>
                    <a:pt x="474285" y="1079145"/>
                  </a:cubicBezTo>
                  <a:cubicBezTo>
                    <a:pt x="478316" y="1079145"/>
                    <a:pt x="482346" y="1079145"/>
                    <a:pt x="485034" y="1079145"/>
                  </a:cubicBezTo>
                  <a:cubicBezTo>
                    <a:pt x="498469" y="1080489"/>
                    <a:pt x="511905" y="1084521"/>
                    <a:pt x="519967" y="1093928"/>
                  </a:cubicBezTo>
                  <a:cubicBezTo>
                    <a:pt x="523997" y="1080489"/>
                    <a:pt x="528028" y="1067050"/>
                    <a:pt x="533403" y="1054955"/>
                  </a:cubicBezTo>
                  <a:cubicBezTo>
                    <a:pt x="556243" y="1007919"/>
                    <a:pt x="611330" y="981041"/>
                    <a:pt x="663730" y="985073"/>
                  </a:cubicBezTo>
                  <a:cubicBezTo>
                    <a:pt x="716130" y="990449"/>
                    <a:pt x="763155" y="1024046"/>
                    <a:pt x="790027" y="1069738"/>
                  </a:cubicBezTo>
                  <a:cubicBezTo>
                    <a:pt x="790027" y="1069738"/>
                    <a:pt x="790027" y="1069738"/>
                    <a:pt x="790027" y="1069738"/>
                  </a:cubicBezTo>
                  <a:cubicBezTo>
                    <a:pt x="790027" y="1073770"/>
                    <a:pt x="790027" y="1077802"/>
                    <a:pt x="791370" y="1080489"/>
                  </a:cubicBezTo>
                  <a:cubicBezTo>
                    <a:pt x="794058" y="1088553"/>
                    <a:pt x="803463" y="1091241"/>
                    <a:pt x="811524" y="1093928"/>
                  </a:cubicBezTo>
                  <a:cubicBezTo>
                    <a:pt x="824960" y="1097960"/>
                    <a:pt x="839739" y="1101992"/>
                    <a:pt x="854519" y="1100648"/>
                  </a:cubicBezTo>
                  <a:cubicBezTo>
                    <a:pt x="869298" y="1099304"/>
                    <a:pt x="884078" y="1089897"/>
                    <a:pt x="888108" y="1076458"/>
                  </a:cubicBezTo>
                  <a:cubicBezTo>
                    <a:pt x="880047" y="1060331"/>
                    <a:pt x="914980" y="1038828"/>
                    <a:pt x="933790" y="1040172"/>
                  </a:cubicBezTo>
                  <a:cubicBezTo>
                    <a:pt x="952600" y="1040172"/>
                    <a:pt x="974098" y="1044204"/>
                    <a:pt x="984847" y="1029421"/>
                  </a:cubicBezTo>
                  <a:cubicBezTo>
                    <a:pt x="988877" y="1024046"/>
                    <a:pt x="990221" y="1015982"/>
                    <a:pt x="994251" y="1010607"/>
                  </a:cubicBezTo>
                </a:path>
              </a:pathLst>
            </a:cu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425" name="Google Shape;425;p10"/>
            <p:cNvSpPr/>
            <p:nvPr/>
          </p:nvSpPr>
          <p:spPr>
            <a:xfrm>
              <a:off x="3570031" y="7328457"/>
              <a:ext cx="1259650" cy="1291724"/>
            </a:xfrm>
            <a:custGeom>
              <a:avLst/>
              <a:gdLst/>
              <a:ahLst/>
              <a:cxnLst/>
              <a:rect l="l" t="t" r="r" b="b"/>
              <a:pathLst>
                <a:path w="1132291" h="1161122" extrusionOk="0">
                  <a:moveTo>
                    <a:pt x="79271" y="342692"/>
                  </a:moveTo>
                  <a:cubicBezTo>
                    <a:pt x="88676" y="330598"/>
                    <a:pt x="107487" y="331942"/>
                    <a:pt x="123609" y="330598"/>
                  </a:cubicBezTo>
                  <a:cubicBezTo>
                    <a:pt x="139733" y="329254"/>
                    <a:pt x="158543" y="317159"/>
                    <a:pt x="151825" y="302376"/>
                  </a:cubicBezTo>
                  <a:cubicBezTo>
                    <a:pt x="184071" y="287593"/>
                    <a:pt x="219004" y="286249"/>
                    <a:pt x="241845" y="313127"/>
                  </a:cubicBezTo>
                  <a:cubicBezTo>
                    <a:pt x="248563" y="283561"/>
                    <a:pt x="278121" y="262059"/>
                    <a:pt x="309024" y="264747"/>
                  </a:cubicBezTo>
                  <a:cubicBezTo>
                    <a:pt x="302306" y="305064"/>
                    <a:pt x="307680" y="345380"/>
                    <a:pt x="319773" y="384353"/>
                  </a:cubicBezTo>
                  <a:cubicBezTo>
                    <a:pt x="343957" y="455579"/>
                    <a:pt x="392326" y="516054"/>
                    <a:pt x="439351" y="573842"/>
                  </a:cubicBezTo>
                  <a:cubicBezTo>
                    <a:pt x="498469" y="646412"/>
                    <a:pt x="560274" y="721670"/>
                    <a:pt x="644920" y="760643"/>
                  </a:cubicBezTo>
                  <a:cubicBezTo>
                    <a:pt x="694632" y="783489"/>
                    <a:pt x="761811" y="809023"/>
                    <a:pt x="761811" y="864123"/>
                  </a:cubicBezTo>
                  <a:cubicBezTo>
                    <a:pt x="761811" y="870842"/>
                    <a:pt x="760468" y="878905"/>
                    <a:pt x="764499" y="884281"/>
                  </a:cubicBezTo>
                  <a:cubicBezTo>
                    <a:pt x="771217" y="895032"/>
                    <a:pt x="785996" y="891001"/>
                    <a:pt x="798088" y="892344"/>
                  </a:cubicBezTo>
                  <a:cubicBezTo>
                    <a:pt x="818242" y="893688"/>
                    <a:pt x="834365" y="909815"/>
                    <a:pt x="846457" y="925942"/>
                  </a:cubicBezTo>
                  <a:cubicBezTo>
                    <a:pt x="893483" y="990449"/>
                    <a:pt x="885421" y="1088553"/>
                    <a:pt x="830334" y="1146340"/>
                  </a:cubicBezTo>
                  <a:cubicBezTo>
                    <a:pt x="853175" y="1151716"/>
                    <a:pt x="876016" y="1155747"/>
                    <a:pt x="898857" y="1161123"/>
                  </a:cubicBezTo>
                  <a:cubicBezTo>
                    <a:pt x="884077" y="1097960"/>
                    <a:pt x="1000969" y="1063019"/>
                    <a:pt x="986190" y="999856"/>
                  </a:cubicBezTo>
                  <a:cubicBezTo>
                    <a:pt x="979472" y="971634"/>
                    <a:pt x="947226" y="956851"/>
                    <a:pt x="937821" y="929973"/>
                  </a:cubicBezTo>
                  <a:cubicBezTo>
                    <a:pt x="925729" y="892344"/>
                    <a:pt x="967380" y="854715"/>
                    <a:pt x="1006344" y="860091"/>
                  </a:cubicBezTo>
                  <a:cubicBezTo>
                    <a:pt x="1045307" y="865466"/>
                    <a:pt x="1073523" y="900408"/>
                    <a:pt x="1084271" y="938037"/>
                  </a:cubicBezTo>
                  <a:cubicBezTo>
                    <a:pt x="1112487" y="948788"/>
                    <a:pt x="1140702" y="909815"/>
                    <a:pt x="1129953" y="880249"/>
                  </a:cubicBezTo>
                  <a:cubicBezTo>
                    <a:pt x="1120548" y="850684"/>
                    <a:pt x="1090989" y="833213"/>
                    <a:pt x="1064118" y="818430"/>
                  </a:cubicBezTo>
                  <a:cubicBezTo>
                    <a:pt x="999626" y="783489"/>
                    <a:pt x="936477" y="748548"/>
                    <a:pt x="871985" y="713607"/>
                  </a:cubicBezTo>
                  <a:cubicBezTo>
                    <a:pt x="877360" y="697480"/>
                    <a:pt x="893483" y="686729"/>
                    <a:pt x="909605" y="686729"/>
                  </a:cubicBezTo>
                  <a:cubicBezTo>
                    <a:pt x="906919" y="667915"/>
                    <a:pt x="885421" y="658507"/>
                    <a:pt x="866611" y="658507"/>
                  </a:cubicBezTo>
                  <a:cubicBezTo>
                    <a:pt x="847801" y="657163"/>
                    <a:pt x="828990" y="662539"/>
                    <a:pt x="811524" y="661195"/>
                  </a:cubicBezTo>
                  <a:cubicBezTo>
                    <a:pt x="795401" y="659851"/>
                    <a:pt x="781965" y="651788"/>
                    <a:pt x="768529" y="643724"/>
                  </a:cubicBezTo>
                  <a:cubicBezTo>
                    <a:pt x="725535" y="615503"/>
                    <a:pt x="695976" y="569810"/>
                    <a:pt x="687914" y="518742"/>
                  </a:cubicBezTo>
                  <a:cubicBezTo>
                    <a:pt x="683884" y="493209"/>
                    <a:pt x="685227" y="466331"/>
                    <a:pt x="673135" y="444828"/>
                  </a:cubicBezTo>
                  <a:cubicBezTo>
                    <a:pt x="644920" y="395104"/>
                    <a:pt x="560274" y="388385"/>
                    <a:pt x="549525" y="331942"/>
                  </a:cubicBezTo>
                  <a:cubicBezTo>
                    <a:pt x="545494" y="310439"/>
                    <a:pt x="554900" y="287593"/>
                    <a:pt x="558930" y="266091"/>
                  </a:cubicBezTo>
                  <a:cubicBezTo>
                    <a:pt x="562961" y="244589"/>
                    <a:pt x="560274" y="216367"/>
                    <a:pt x="541464" y="205616"/>
                  </a:cubicBezTo>
                  <a:cubicBezTo>
                    <a:pt x="592520" y="190833"/>
                    <a:pt x="642233" y="170674"/>
                    <a:pt x="689258" y="146484"/>
                  </a:cubicBezTo>
                  <a:cubicBezTo>
                    <a:pt x="698663" y="124982"/>
                    <a:pt x="689258" y="96760"/>
                    <a:pt x="678509" y="69883"/>
                  </a:cubicBezTo>
                  <a:cubicBezTo>
                    <a:pt x="677166" y="67195"/>
                    <a:pt x="675822" y="63163"/>
                    <a:pt x="673135" y="61819"/>
                  </a:cubicBezTo>
                  <a:cubicBezTo>
                    <a:pt x="669104" y="57788"/>
                    <a:pt x="662386" y="59131"/>
                    <a:pt x="651638" y="63163"/>
                  </a:cubicBezTo>
                  <a:cubicBezTo>
                    <a:pt x="643576" y="65851"/>
                    <a:pt x="632827" y="68539"/>
                    <a:pt x="623422" y="67195"/>
                  </a:cubicBezTo>
                  <a:cubicBezTo>
                    <a:pt x="615361" y="65851"/>
                    <a:pt x="608643" y="61819"/>
                    <a:pt x="603269" y="57788"/>
                  </a:cubicBezTo>
                  <a:lnTo>
                    <a:pt x="533402" y="10751"/>
                  </a:lnTo>
                  <a:cubicBezTo>
                    <a:pt x="525341" y="5375"/>
                    <a:pt x="517279" y="0"/>
                    <a:pt x="509218" y="0"/>
                  </a:cubicBezTo>
                  <a:cubicBezTo>
                    <a:pt x="502500" y="0"/>
                    <a:pt x="494438" y="4032"/>
                    <a:pt x="486377" y="8063"/>
                  </a:cubicBezTo>
                  <a:cubicBezTo>
                    <a:pt x="474285" y="14783"/>
                    <a:pt x="460849" y="21502"/>
                    <a:pt x="446069" y="14783"/>
                  </a:cubicBezTo>
                  <a:cubicBezTo>
                    <a:pt x="442039" y="13439"/>
                    <a:pt x="439351" y="10751"/>
                    <a:pt x="435321" y="8063"/>
                  </a:cubicBezTo>
                  <a:cubicBezTo>
                    <a:pt x="429947" y="4032"/>
                    <a:pt x="427259" y="1344"/>
                    <a:pt x="424572" y="2688"/>
                  </a:cubicBezTo>
                  <a:cubicBezTo>
                    <a:pt x="423229" y="4032"/>
                    <a:pt x="423229" y="8063"/>
                    <a:pt x="423229" y="14783"/>
                  </a:cubicBezTo>
                  <a:cubicBezTo>
                    <a:pt x="423229" y="22846"/>
                    <a:pt x="423229" y="33597"/>
                    <a:pt x="415167" y="40317"/>
                  </a:cubicBezTo>
                  <a:cubicBezTo>
                    <a:pt x="404418" y="49724"/>
                    <a:pt x="392326" y="43005"/>
                    <a:pt x="382921" y="38973"/>
                  </a:cubicBezTo>
                  <a:cubicBezTo>
                    <a:pt x="377547" y="36285"/>
                    <a:pt x="374860" y="34941"/>
                    <a:pt x="370829" y="34941"/>
                  </a:cubicBezTo>
                  <a:cubicBezTo>
                    <a:pt x="372172" y="55100"/>
                    <a:pt x="364111" y="75258"/>
                    <a:pt x="346644" y="87353"/>
                  </a:cubicBezTo>
                  <a:lnTo>
                    <a:pt x="338583" y="92728"/>
                  </a:lnTo>
                  <a:lnTo>
                    <a:pt x="334552" y="83321"/>
                  </a:lnTo>
                  <a:cubicBezTo>
                    <a:pt x="329178" y="68539"/>
                    <a:pt x="318429" y="55100"/>
                    <a:pt x="307680" y="44349"/>
                  </a:cubicBezTo>
                  <a:lnTo>
                    <a:pt x="286183" y="84665"/>
                  </a:lnTo>
                  <a:lnTo>
                    <a:pt x="279465" y="69883"/>
                  </a:lnTo>
                  <a:cubicBezTo>
                    <a:pt x="275435" y="60475"/>
                    <a:pt x="264686" y="49724"/>
                    <a:pt x="259311" y="49724"/>
                  </a:cubicBezTo>
                  <a:cubicBezTo>
                    <a:pt x="257968" y="49724"/>
                    <a:pt x="256624" y="49724"/>
                    <a:pt x="255281" y="51068"/>
                  </a:cubicBezTo>
                  <a:cubicBezTo>
                    <a:pt x="252593" y="53756"/>
                    <a:pt x="253937" y="59131"/>
                    <a:pt x="253937" y="64507"/>
                  </a:cubicBezTo>
                  <a:cubicBezTo>
                    <a:pt x="255281" y="71227"/>
                    <a:pt x="255281" y="80634"/>
                    <a:pt x="251250" y="87353"/>
                  </a:cubicBezTo>
                  <a:cubicBezTo>
                    <a:pt x="247219" y="94072"/>
                    <a:pt x="240501" y="98104"/>
                    <a:pt x="231096" y="98104"/>
                  </a:cubicBezTo>
                  <a:cubicBezTo>
                    <a:pt x="219004" y="98104"/>
                    <a:pt x="208255" y="90041"/>
                    <a:pt x="202881" y="80634"/>
                  </a:cubicBezTo>
                  <a:cubicBezTo>
                    <a:pt x="198850" y="72570"/>
                    <a:pt x="197506" y="63163"/>
                    <a:pt x="196163" y="55100"/>
                  </a:cubicBezTo>
                  <a:cubicBezTo>
                    <a:pt x="194820" y="49724"/>
                    <a:pt x="194820" y="44349"/>
                    <a:pt x="193476" y="38973"/>
                  </a:cubicBezTo>
                  <a:cubicBezTo>
                    <a:pt x="190789" y="32253"/>
                    <a:pt x="185414" y="26878"/>
                    <a:pt x="180040" y="24190"/>
                  </a:cubicBezTo>
                  <a:cubicBezTo>
                    <a:pt x="178696" y="24190"/>
                    <a:pt x="177353" y="24190"/>
                    <a:pt x="177353" y="24190"/>
                  </a:cubicBezTo>
                  <a:lnTo>
                    <a:pt x="182727" y="99448"/>
                  </a:lnTo>
                  <a:lnTo>
                    <a:pt x="169291" y="88697"/>
                  </a:lnTo>
                  <a:cubicBezTo>
                    <a:pt x="162573" y="83321"/>
                    <a:pt x="153168" y="84665"/>
                    <a:pt x="147794" y="90041"/>
                  </a:cubicBezTo>
                  <a:lnTo>
                    <a:pt x="142419" y="95416"/>
                  </a:lnTo>
                  <a:lnTo>
                    <a:pt x="137045" y="90041"/>
                  </a:lnTo>
                  <a:cubicBezTo>
                    <a:pt x="116891" y="69883"/>
                    <a:pt x="83302" y="65851"/>
                    <a:pt x="59118" y="80634"/>
                  </a:cubicBezTo>
                  <a:cubicBezTo>
                    <a:pt x="55087" y="112887"/>
                    <a:pt x="49712" y="146484"/>
                    <a:pt x="38964" y="177394"/>
                  </a:cubicBezTo>
                  <a:lnTo>
                    <a:pt x="37620" y="182769"/>
                  </a:lnTo>
                  <a:lnTo>
                    <a:pt x="0" y="180081"/>
                  </a:lnTo>
                  <a:cubicBezTo>
                    <a:pt x="0" y="185457"/>
                    <a:pt x="5374" y="192177"/>
                    <a:pt x="16123" y="202928"/>
                  </a:cubicBezTo>
                  <a:cubicBezTo>
                    <a:pt x="28215" y="215023"/>
                    <a:pt x="41651" y="227118"/>
                    <a:pt x="40307" y="244589"/>
                  </a:cubicBezTo>
                  <a:cubicBezTo>
                    <a:pt x="40307" y="252652"/>
                    <a:pt x="36276" y="259371"/>
                    <a:pt x="32246" y="264747"/>
                  </a:cubicBezTo>
                  <a:cubicBezTo>
                    <a:pt x="30902" y="267434"/>
                    <a:pt x="28215" y="271466"/>
                    <a:pt x="26872" y="274154"/>
                  </a:cubicBezTo>
                  <a:cubicBezTo>
                    <a:pt x="24184" y="280873"/>
                    <a:pt x="25528" y="287593"/>
                    <a:pt x="28215" y="292969"/>
                  </a:cubicBezTo>
                  <a:cubicBezTo>
                    <a:pt x="37620" y="310439"/>
                    <a:pt x="63148" y="323878"/>
                    <a:pt x="83302" y="329254"/>
                  </a:cubicBezTo>
                  <a:lnTo>
                    <a:pt x="79271" y="344036"/>
                  </a:lnTo>
                </a:path>
              </a:pathLst>
            </a:cu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426" name="Google Shape;426;p10"/>
            <p:cNvSpPr/>
            <p:nvPr/>
          </p:nvSpPr>
          <p:spPr>
            <a:xfrm>
              <a:off x="1605060" y="7463012"/>
              <a:ext cx="501945" cy="749020"/>
            </a:xfrm>
            <a:custGeom>
              <a:avLst/>
              <a:gdLst/>
              <a:ahLst/>
              <a:cxnLst/>
              <a:rect l="l" t="t" r="r" b="b"/>
              <a:pathLst>
                <a:path w="451195" h="673289" extrusionOk="0">
                  <a:moveTo>
                    <a:pt x="223867" y="2688"/>
                  </a:moveTo>
                  <a:cubicBezTo>
                    <a:pt x="223867" y="68539"/>
                    <a:pt x="195651" y="129014"/>
                    <a:pt x="167436" y="188145"/>
                  </a:cubicBezTo>
                  <a:cubicBezTo>
                    <a:pt x="145939" y="232494"/>
                    <a:pt x="124442" y="276842"/>
                    <a:pt x="90852" y="311783"/>
                  </a:cubicBezTo>
                  <a:cubicBezTo>
                    <a:pt x="65324" y="338661"/>
                    <a:pt x="30391" y="361507"/>
                    <a:pt x="19642" y="397792"/>
                  </a:cubicBezTo>
                  <a:cubicBezTo>
                    <a:pt x="39796" y="405856"/>
                    <a:pt x="63980" y="420638"/>
                    <a:pt x="65324" y="442140"/>
                  </a:cubicBezTo>
                  <a:cubicBezTo>
                    <a:pt x="66667" y="452892"/>
                    <a:pt x="61293" y="463643"/>
                    <a:pt x="57262" y="473050"/>
                  </a:cubicBezTo>
                  <a:cubicBezTo>
                    <a:pt x="39796" y="507991"/>
                    <a:pt x="23673" y="544276"/>
                    <a:pt x="6206" y="579218"/>
                  </a:cubicBezTo>
                  <a:cubicBezTo>
                    <a:pt x="832" y="589969"/>
                    <a:pt x="-3199" y="603407"/>
                    <a:pt x="3519" y="612815"/>
                  </a:cubicBezTo>
                  <a:cubicBezTo>
                    <a:pt x="6206" y="615503"/>
                    <a:pt x="8893" y="618190"/>
                    <a:pt x="12924" y="620878"/>
                  </a:cubicBezTo>
                  <a:cubicBezTo>
                    <a:pt x="45170" y="641037"/>
                    <a:pt x="77416" y="662539"/>
                    <a:pt x="115037" y="670602"/>
                  </a:cubicBezTo>
                  <a:cubicBezTo>
                    <a:pt x="121754" y="671946"/>
                    <a:pt x="128472" y="673290"/>
                    <a:pt x="135190" y="673290"/>
                  </a:cubicBezTo>
                  <a:cubicBezTo>
                    <a:pt x="129816" y="667915"/>
                    <a:pt x="125785" y="659851"/>
                    <a:pt x="123098" y="650444"/>
                  </a:cubicBezTo>
                  <a:cubicBezTo>
                    <a:pt x="120411" y="632973"/>
                    <a:pt x="125785" y="614159"/>
                    <a:pt x="137877" y="603407"/>
                  </a:cubicBezTo>
                  <a:cubicBezTo>
                    <a:pt x="156687" y="585937"/>
                    <a:pt x="182216" y="580562"/>
                    <a:pt x="206400" y="577874"/>
                  </a:cubicBezTo>
                  <a:cubicBezTo>
                    <a:pt x="207744" y="572498"/>
                    <a:pt x="206400" y="567123"/>
                    <a:pt x="203713" y="561747"/>
                  </a:cubicBezTo>
                  <a:cubicBezTo>
                    <a:pt x="199682" y="555028"/>
                    <a:pt x="194308" y="549652"/>
                    <a:pt x="187590" y="546964"/>
                  </a:cubicBezTo>
                  <a:lnTo>
                    <a:pt x="171467" y="541589"/>
                  </a:lnTo>
                  <a:lnTo>
                    <a:pt x="186246" y="532181"/>
                  </a:lnTo>
                  <a:cubicBezTo>
                    <a:pt x="227897" y="505303"/>
                    <a:pt x="249395" y="450204"/>
                    <a:pt x="235959" y="401824"/>
                  </a:cubicBezTo>
                  <a:lnTo>
                    <a:pt x="231928" y="388385"/>
                  </a:lnTo>
                  <a:lnTo>
                    <a:pt x="276266" y="399136"/>
                  </a:lnTo>
                  <a:cubicBezTo>
                    <a:pt x="278954" y="396448"/>
                    <a:pt x="278954" y="389729"/>
                    <a:pt x="280297" y="381665"/>
                  </a:cubicBezTo>
                  <a:cubicBezTo>
                    <a:pt x="280297" y="372258"/>
                    <a:pt x="281641" y="361507"/>
                    <a:pt x="288359" y="352100"/>
                  </a:cubicBezTo>
                  <a:cubicBezTo>
                    <a:pt x="292389" y="346724"/>
                    <a:pt x="297764" y="344036"/>
                    <a:pt x="303138" y="342692"/>
                  </a:cubicBezTo>
                  <a:cubicBezTo>
                    <a:pt x="304482" y="341349"/>
                    <a:pt x="305825" y="341349"/>
                    <a:pt x="308512" y="340005"/>
                  </a:cubicBezTo>
                  <a:cubicBezTo>
                    <a:pt x="330010" y="327910"/>
                    <a:pt x="334041" y="298344"/>
                    <a:pt x="336728" y="266091"/>
                  </a:cubicBezTo>
                  <a:cubicBezTo>
                    <a:pt x="340758" y="220398"/>
                    <a:pt x="356881" y="192177"/>
                    <a:pt x="383753" y="185457"/>
                  </a:cubicBezTo>
                  <a:cubicBezTo>
                    <a:pt x="393158" y="182769"/>
                    <a:pt x="403907" y="184113"/>
                    <a:pt x="413312" y="184113"/>
                  </a:cubicBezTo>
                  <a:cubicBezTo>
                    <a:pt x="417343" y="184113"/>
                    <a:pt x="422717" y="184113"/>
                    <a:pt x="426748" y="184113"/>
                  </a:cubicBezTo>
                  <a:cubicBezTo>
                    <a:pt x="437496" y="184113"/>
                    <a:pt x="449589" y="178738"/>
                    <a:pt x="450932" y="170674"/>
                  </a:cubicBezTo>
                  <a:cubicBezTo>
                    <a:pt x="452276" y="163955"/>
                    <a:pt x="448245" y="157236"/>
                    <a:pt x="444214" y="149172"/>
                  </a:cubicBezTo>
                  <a:cubicBezTo>
                    <a:pt x="436153" y="135733"/>
                    <a:pt x="426748" y="120950"/>
                    <a:pt x="411968" y="114231"/>
                  </a:cubicBezTo>
                  <a:cubicBezTo>
                    <a:pt x="405250" y="111543"/>
                    <a:pt x="398532" y="110199"/>
                    <a:pt x="391814" y="108855"/>
                  </a:cubicBezTo>
                  <a:cubicBezTo>
                    <a:pt x="389127" y="108855"/>
                    <a:pt x="386440" y="107511"/>
                    <a:pt x="383753" y="107511"/>
                  </a:cubicBezTo>
                  <a:cubicBezTo>
                    <a:pt x="324635" y="96760"/>
                    <a:pt x="282984" y="51068"/>
                    <a:pt x="241333" y="0"/>
                  </a:cubicBezTo>
                </a:path>
              </a:pathLst>
            </a:cu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427" name="Google Shape;427;p10"/>
            <p:cNvSpPr/>
            <p:nvPr/>
          </p:nvSpPr>
          <p:spPr>
            <a:xfrm>
              <a:off x="4683588" y="6957684"/>
              <a:ext cx="560515" cy="275530"/>
            </a:xfrm>
            <a:custGeom>
              <a:avLst/>
              <a:gdLst/>
              <a:ahLst/>
              <a:cxnLst/>
              <a:rect l="l" t="t" r="r" b="b"/>
              <a:pathLst>
                <a:path w="503843" h="247672" extrusionOk="0">
                  <a:moveTo>
                    <a:pt x="446069" y="17470"/>
                  </a:moveTo>
                  <a:cubicBezTo>
                    <a:pt x="444726" y="16126"/>
                    <a:pt x="444726" y="13439"/>
                    <a:pt x="443382" y="13439"/>
                  </a:cubicBezTo>
                  <a:cubicBezTo>
                    <a:pt x="443382" y="13439"/>
                    <a:pt x="440695" y="13439"/>
                    <a:pt x="439351" y="13439"/>
                  </a:cubicBezTo>
                  <a:cubicBezTo>
                    <a:pt x="438008" y="13439"/>
                    <a:pt x="436664" y="13439"/>
                    <a:pt x="435321" y="13439"/>
                  </a:cubicBezTo>
                  <a:cubicBezTo>
                    <a:pt x="429947" y="12095"/>
                    <a:pt x="424572" y="10751"/>
                    <a:pt x="420541" y="8063"/>
                  </a:cubicBezTo>
                  <a:cubicBezTo>
                    <a:pt x="416511" y="6719"/>
                    <a:pt x="413823" y="4032"/>
                    <a:pt x="409793" y="4032"/>
                  </a:cubicBezTo>
                  <a:cubicBezTo>
                    <a:pt x="401731" y="4032"/>
                    <a:pt x="395013" y="13439"/>
                    <a:pt x="388295" y="21502"/>
                  </a:cubicBezTo>
                  <a:lnTo>
                    <a:pt x="386952" y="24190"/>
                  </a:lnTo>
                  <a:cubicBezTo>
                    <a:pt x="381578" y="32253"/>
                    <a:pt x="370829" y="41661"/>
                    <a:pt x="358736" y="41661"/>
                  </a:cubicBezTo>
                  <a:cubicBezTo>
                    <a:pt x="352019" y="43004"/>
                    <a:pt x="346644" y="40317"/>
                    <a:pt x="342614" y="36285"/>
                  </a:cubicBezTo>
                  <a:cubicBezTo>
                    <a:pt x="341270" y="34941"/>
                    <a:pt x="339926" y="33597"/>
                    <a:pt x="338583" y="30909"/>
                  </a:cubicBezTo>
                  <a:cubicBezTo>
                    <a:pt x="337239" y="29565"/>
                    <a:pt x="335896" y="28222"/>
                    <a:pt x="335896" y="28222"/>
                  </a:cubicBezTo>
                  <a:cubicBezTo>
                    <a:pt x="335896" y="28222"/>
                    <a:pt x="334552" y="28222"/>
                    <a:pt x="334552" y="28222"/>
                  </a:cubicBezTo>
                  <a:cubicBezTo>
                    <a:pt x="331865" y="28222"/>
                    <a:pt x="329178" y="29565"/>
                    <a:pt x="326491" y="28222"/>
                  </a:cubicBezTo>
                  <a:cubicBezTo>
                    <a:pt x="317085" y="26878"/>
                    <a:pt x="314398" y="17470"/>
                    <a:pt x="313055" y="12095"/>
                  </a:cubicBezTo>
                  <a:cubicBezTo>
                    <a:pt x="313055" y="10751"/>
                    <a:pt x="311711" y="9407"/>
                    <a:pt x="311711" y="8063"/>
                  </a:cubicBezTo>
                  <a:cubicBezTo>
                    <a:pt x="310367" y="5375"/>
                    <a:pt x="309024" y="4032"/>
                    <a:pt x="306337" y="2688"/>
                  </a:cubicBezTo>
                  <a:cubicBezTo>
                    <a:pt x="299619" y="0"/>
                    <a:pt x="288870" y="2688"/>
                    <a:pt x="280809" y="8063"/>
                  </a:cubicBezTo>
                  <a:lnTo>
                    <a:pt x="276778" y="10751"/>
                  </a:lnTo>
                  <a:cubicBezTo>
                    <a:pt x="263342" y="18814"/>
                    <a:pt x="245876" y="28222"/>
                    <a:pt x="228409" y="20158"/>
                  </a:cubicBezTo>
                  <a:cubicBezTo>
                    <a:pt x="221691" y="17470"/>
                    <a:pt x="217660" y="13439"/>
                    <a:pt x="213630" y="9407"/>
                  </a:cubicBezTo>
                  <a:cubicBezTo>
                    <a:pt x="210942" y="6719"/>
                    <a:pt x="209599" y="5375"/>
                    <a:pt x="206912" y="2688"/>
                  </a:cubicBezTo>
                  <a:cubicBezTo>
                    <a:pt x="204224" y="1344"/>
                    <a:pt x="200194" y="0"/>
                    <a:pt x="197506" y="1344"/>
                  </a:cubicBezTo>
                  <a:lnTo>
                    <a:pt x="193476" y="0"/>
                  </a:lnTo>
                  <a:cubicBezTo>
                    <a:pt x="194820" y="6719"/>
                    <a:pt x="193476" y="13439"/>
                    <a:pt x="190789" y="20158"/>
                  </a:cubicBezTo>
                  <a:cubicBezTo>
                    <a:pt x="186758" y="30909"/>
                    <a:pt x="177353" y="37629"/>
                    <a:pt x="169291" y="44348"/>
                  </a:cubicBezTo>
                  <a:cubicBezTo>
                    <a:pt x="165261" y="47036"/>
                    <a:pt x="161230" y="51068"/>
                    <a:pt x="158543" y="53756"/>
                  </a:cubicBezTo>
                  <a:cubicBezTo>
                    <a:pt x="153168" y="60475"/>
                    <a:pt x="149137" y="68539"/>
                    <a:pt x="145107" y="76602"/>
                  </a:cubicBezTo>
                  <a:cubicBezTo>
                    <a:pt x="141076" y="83321"/>
                    <a:pt x="138389" y="91384"/>
                    <a:pt x="133015" y="98104"/>
                  </a:cubicBezTo>
                  <a:cubicBezTo>
                    <a:pt x="124953" y="108855"/>
                    <a:pt x="111517" y="116918"/>
                    <a:pt x="99425" y="118262"/>
                  </a:cubicBezTo>
                  <a:cubicBezTo>
                    <a:pt x="96738" y="118262"/>
                    <a:pt x="92707" y="118262"/>
                    <a:pt x="90020" y="118262"/>
                  </a:cubicBezTo>
                  <a:cubicBezTo>
                    <a:pt x="90020" y="118262"/>
                    <a:pt x="90020" y="118262"/>
                    <a:pt x="90020" y="118262"/>
                  </a:cubicBezTo>
                  <a:cubicBezTo>
                    <a:pt x="87333" y="126326"/>
                    <a:pt x="80615" y="133045"/>
                    <a:pt x="71210" y="135733"/>
                  </a:cubicBezTo>
                  <a:cubicBezTo>
                    <a:pt x="65835" y="138421"/>
                    <a:pt x="60461" y="138421"/>
                    <a:pt x="55087" y="139765"/>
                  </a:cubicBezTo>
                  <a:cubicBezTo>
                    <a:pt x="49712" y="141109"/>
                    <a:pt x="45682" y="142453"/>
                    <a:pt x="41651" y="143796"/>
                  </a:cubicBezTo>
                  <a:cubicBezTo>
                    <a:pt x="37620" y="145140"/>
                    <a:pt x="33590" y="149172"/>
                    <a:pt x="33590" y="153204"/>
                  </a:cubicBezTo>
                  <a:cubicBezTo>
                    <a:pt x="32246" y="155892"/>
                    <a:pt x="33590" y="157235"/>
                    <a:pt x="33590" y="157235"/>
                  </a:cubicBezTo>
                  <a:lnTo>
                    <a:pt x="37620" y="163955"/>
                  </a:lnTo>
                  <a:lnTo>
                    <a:pt x="30902" y="167987"/>
                  </a:lnTo>
                  <a:cubicBezTo>
                    <a:pt x="28215" y="169330"/>
                    <a:pt x="24184" y="170674"/>
                    <a:pt x="21497" y="170674"/>
                  </a:cubicBezTo>
                  <a:cubicBezTo>
                    <a:pt x="13436" y="170674"/>
                    <a:pt x="5374" y="166643"/>
                    <a:pt x="0" y="161267"/>
                  </a:cubicBezTo>
                  <a:cubicBezTo>
                    <a:pt x="1343" y="166643"/>
                    <a:pt x="2687" y="170674"/>
                    <a:pt x="4031" y="176050"/>
                  </a:cubicBezTo>
                  <a:cubicBezTo>
                    <a:pt x="8061" y="192176"/>
                    <a:pt x="12092" y="208303"/>
                    <a:pt x="24184" y="213679"/>
                  </a:cubicBezTo>
                  <a:lnTo>
                    <a:pt x="29559" y="216367"/>
                  </a:lnTo>
                  <a:cubicBezTo>
                    <a:pt x="48369" y="217710"/>
                    <a:pt x="65835" y="225774"/>
                    <a:pt x="81958" y="232493"/>
                  </a:cubicBezTo>
                  <a:lnTo>
                    <a:pt x="88676" y="235181"/>
                  </a:lnTo>
                  <a:cubicBezTo>
                    <a:pt x="107487" y="243245"/>
                    <a:pt x="127640" y="251308"/>
                    <a:pt x="146450" y="245932"/>
                  </a:cubicBezTo>
                  <a:cubicBezTo>
                    <a:pt x="155855" y="243245"/>
                    <a:pt x="165261" y="235181"/>
                    <a:pt x="169291" y="225774"/>
                  </a:cubicBezTo>
                  <a:cubicBezTo>
                    <a:pt x="171978" y="221742"/>
                    <a:pt x="173322" y="213679"/>
                    <a:pt x="169291" y="206959"/>
                  </a:cubicBezTo>
                  <a:lnTo>
                    <a:pt x="163917" y="196208"/>
                  </a:lnTo>
                  <a:lnTo>
                    <a:pt x="247219" y="192176"/>
                  </a:lnTo>
                  <a:cubicBezTo>
                    <a:pt x="251250" y="192176"/>
                    <a:pt x="253937" y="192176"/>
                    <a:pt x="257968" y="190832"/>
                  </a:cubicBezTo>
                  <a:cubicBezTo>
                    <a:pt x="266029" y="188145"/>
                    <a:pt x="268717" y="177394"/>
                    <a:pt x="272747" y="165299"/>
                  </a:cubicBezTo>
                  <a:cubicBezTo>
                    <a:pt x="276778" y="150516"/>
                    <a:pt x="282152" y="133045"/>
                    <a:pt x="299619" y="130357"/>
                  </a:cubicBezTo>
                  <a:cubicBezTo>
                    <a:pt x="303649" y="130357"/>
                    <a:pt x="307680" y="130357"/>
                    <a:pt x="310367" y="130357"/>
                  </a:cubicBezTo>
                  <a:cubicBezTo>
                    <a:pt x="314398" y="130357"/>
                    <a:pt x="317085" y="130357"/>
                    <a:pt x="318429" y="130357"/>
                  </a:cubicBezTo>
                  <a:cubicBezTo>
                    <a:pt x="319773" y="129014"/>
                    <a:pt x="321116" y="127670"/>
                    <a:pt x="322460" y="124982"/>
                  </a:cubicBezTo>
                  <a:cubicBezTo>
                    <a:pt x="323803" y="122294"/>
                    <a:pt x="325147" y="120950"/>
                    <a:pt x="327834" y="118262"/>
                  </a:cubicBezTo>
                  <a:cubicBezTo>
                    <a:pt x="341270" y="104823"/>
                    <a:pt x="361424" y="107511"/>
                    <a:pt x="376203" y="115575"/>
                  </a:cubicBezTo>
                  <a:cubicBezTo>
                    <a:pt x="380234" y="118262"/>
                    <a:pt x="384264" y="119606"/>
                    <a:pt x="388295" y="122294"/>
                  </a:cubicBezTo>
                  <a:cubicBezTo>
                    <a:pt x="396357" y="127670"/>
                    <a:pt x="403075" y="131701"/>
                    <a:pt x="411136" y="133045"/>
                  </a:cubicBezTo>
                  <a:cubicBezTo>
                    <a:pt x="420541" y="134389"/>
                    <a:pt x="429947" y="131701"/>
                    <a:pt x="439351" y="129014"/>
                  </a:cubicBezTo>
                  <a:cubicBezTo>
                    <a:pt x="444726" y="127670"/>
                    <a:pt x="450100" y="126326"/>
                    <a:pt x="455475" y="124982"/>
                  </a:cubicBezTo>
                  <a:cubicBezTo>
                    <a:pt x="466223" y="123638"/>
                    <a:pt x="476972" y="124982"/>
                    <a:pt x="485033" y="129014"/>
                  </a:cubicBezTo>
                  <a:cubicBezTo>
                    <a:pt x="485033" y="129014"/>
                    <a:pt x="485033" y="127670"/>
                    <a:pt x="485033" y="127670"/>
                  </a:cubicBezTo>
                  <a:cubicBezTo>
                    <a:pt x="491751" y="108855"/>
                    <a:pt x="497126" y="91384"/>
                    <a:pt x="503844" y="72570"/>
                  </a:cubicBezTo>
                  <a:cubicBezTo>
                    <a:pt x="478315" y="64507"/>
                    <a:pt x="458161" y="43004"/>
                    <a:pt x="446069" y="17470"/>
                  </a:cubicBezTo>
                  <a:close/>
                </a:path>
              </a:pathLst>
            </a:cu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428" name="Google Shape;428;p10"/>
            <p:cNvSpPr/>
            <p:nvPr/>
          </p:nvSpPr>
          <p:spPr>
            <a:xfrm>
              <a:off x="4254607" y="6755853"/>
              <a:ext cx="628076" cy="373763"/>
            </a:xfrm>
            <a:custGeom>
              <a:avLst/>
              <a:gdLst/>
              <a:ahLst/>
              <a:cxnLst/>
              <a:rect l="l" t="t" r="r" b="b"/>
              <a:pathLst>
                <a:path w="564573" h="335973" extrusionOk="0">
                  <a:moveTo>
                    <a:pt x="33590" y="151860"/>
                  </a:moveTo>
                  <a:cubicBezTo>
                    <a:pt x="57774" y="212335"/>
                    <a:pt x="92707" y="267434"/>
                    <a:pt x="137046" y="314471"/>
                  </a:cubicBezTo>
                  <a:lnTo>
                    <a:pt x="138389" y="315815"/>
                  </a:lnTo>
                  <a:lnTo>
                    <a:pt x="141076" y="310439"/>
                  </a:lnTo>
                  <a:cubicBezTo>
                    <a:pt x="153168" y="315815"/>
                    <a:pt x="166604" y="322534"/>
                    <a:pt x="180040" y="321190"/>
                  </a:cubicBezTo>
                  <a:cubicBezTo>
                    <a:pt x="180040" y="321190"/>
                    <a:pt x="180040" y="321190"/>
                    <a:pt x="180040" y="321190"/>
                  </a:cubicBezTo>
                  <a:cubicBezTo>
                    <a:pt x="190789" y="321190"/>
                    <a:pt x="204225" y="314471"/>
                    <a:pt x="206912" y="303720"/>
                  </a:cubicBezTo>
                  <a:cubicBezTo>
                    <a:pt x="208255" y="301032"/>
                    <a:pt x="208255" y="297000"/>
                    <a:pt x="208255" y="292968"/>
                  </a:cubicBezTo>
                  <a:cubicBezTo>
                    <a:pt x="208255" y="286249"/>
                    <a:pt x="208255" y="279529"/>
                    <a:pt x="210943" y="272810"/>
                  </a:cubicBezTo>
                  <a:cubicBezTo>
                    <a:pt x="214973" y="264746"/>
                    <a:pt x="223035" y="258027"/>
                    <a:pt x="233783" y="253996"/>
                  </a:cubicBezTo>
                  <a:cubicBezTo>
                    <a:pt x="259311" y="245932"/>
                    <a:pt x="288870" y="252652"/>
                    <a:pt x="307680" y="272810"/>
                  </a:cubicBezTo>
                  <a:cubicBezTo>
                    <a:pt x="311711" y="276842"/>
                    <a:pt x="315742" y="282217"/>
                    <a:pt x="318429" y="286249"/>
                  </a:cubicBezTo>
                  <a:cubicBezTo>
                    <a:pt x="325147" y="295656"/>
                    <a:pt x="330522" y="303720"/>
                    <a:pt x="339926" y="306407"/>
                  </a:cubicBezTo>
                  <a:cubicBezTo>
                    <a:pt x="342614" y="307751"/>
                    <a:pt x="345301" y="307751"/>
                    <a:pt x="346644" y="307751"/>
                  </a:cubicBezTo>
                  <a:cubicBezTo>
                    <a:pt x="350675" y="307751"/>
                    <a:pt x="353362" y="309095"/>
                    <a:pt x="357393" y="310439"/>
                  </a:cubicBezTo>
                  <a:cubicBezTo>
                    <a:pt x="364111" y="313127"/>
                    <a:pt x="369485" y="317159"/>
                    <a:pt x="373516" y="322534"/>
                  </a:cubicBezTo>
                  <a:cubicBezTo>
                    <a:pt x="378891" y="322534"/>
                    <a:pt x="385608" y="325222"/>
                    <a:pt x="389639" y="327910"/>
                  </a:cubicBezTo>
                  <a:lnTo>
                    <a:pt x="390983" y="329254"/>
                  </a:lnTo>
                  <a:cubicBezTo>
                    <a:pt x="395013" y="331941"/>
                    <a:pt x="399044" y="334629"/>
                    <a:pt x="401731" y="335973"/>
                  </a:cubicBezTo>
                  <a:cubicBezTo>
                    <a:pt x="401731" y="334629"/>
                    <a:pt x="401731" y="331941"/>
                    <a:pt x="403075" y="330598"/>
                  </a:cubicBezTo>
                  <a:cubicBezTo>
                    <a:pt x="405762" y="322534"/>
                    <a:pt x="412480" y="314471"/>
                    <a:pt x="420541" y="311783"/>
                  </a:cubicBezTo>
                  <a:cubicBezTo>
                    <a:pt x="425916" y="309095"/>
                    <a:pt x="432634" y="307751"/>
                    <a:pt x="438008" y="306407"/>
                  </a:cubicBezTo>
                  <a:cubicBezTo>
                    <a:pt x="442039" y="305063"/>
                    <a:pt x="447413" y="305063"/>
                    <a:pt x="451444" y="302376"/>
                  </a:cubicBezTo>
                  <a:cubicBezTo>
                    <a:pt x="455475" y="301032"/>
                    <a:pt x="459506" y="297000"/>
                    <a:pt x="460849" y="292968"/>
                  </a:cubicBezTo>
                  <a:cubicBezTo>
                    <a:pt x="462192" y="290281"/>
                    <a:pt x="460849" y="288937"/>
                    <a:pt x="460849" y="288937"/>
                  </a:cubicBezTo>
                  <a:lnTo>
                    <a:pt x="440695" y="247276"/>
                  </a:lnTo>
                  <a:lnTo>
                    <a:pt x="472941" y="280873"/>
                  </a:lnTo>
                  <a:cubicBezTo>
                    <a:pt x="475628" y="283561"/>
                    <a:pt x="478316" y="284905"/>
                    <a:pt x="483690" y="284905"/>
                  </a:cubicBezTo>
                  <a:cubicBezTo>
                    <a:pt x="491751" y="284905"/>
                    <a:pt x="501156" y="278185"/>
                    <a:pt x="506531" y="271466"/>
                  </a:cubicBezTo>
                  <a:cubicBezTo>
                    <a:pt x="510562" y="266090"/>
                    <a:pt x="513249" y="259371"/>
                    <a:pt x="517279" y="252652"/>
                  </a:cubicBezTo>
                  <a:cubicBezTo>
                    <a:pt x="521310" y="243245"/>
                    <a:pt x="526685" y="233837"/>
                    <a:pt x="533403" y="225774"/>
                  </a:cubicBezTo>
                  <a:cubicBezTo>
                    <a:pt x="537433" y="221742"/>
                    <a:pt x="541464" y="217710"/>
                    <a:pt x="546838" y="213679"/>
                  </a:cubicBezTo>
                  <a:cubicBezTo>
                    <a:pt x="553556" y="208303"/>
                    <a:pt x="560274" y="202928"/>
                    <a:pt x="562961" y="196208"/>
                  </a:cubicBezTo>
                  <a:cubicBezTo>
                    <a:pt x="568335" y="182769"/>
                    <a:pt x="560274" y="167987"/>
                    <a:pt x="538777" y="147828"/>
                  </a:cubicBezTo>
                  <a:cubicBezTo>
                    <a:pt x="517279" y="127670"/>
                    <a:pt x="495782" y="107511"/>
                    <a:pt x="471598" y="91384"/>
                  </a:cubicBezTo>
                  <a:cubicBezTo>
                    <a:pt x="464880" y="87353"/>
                    <a:pt x="458162" y="83321"/>
                    <a:pt x="452788" y="84665"/>
                  </a:cubicBezTo>
                  <a:cubicBezTo>
                    <a:pt x="447413" y="86009"/>
                    <a:pt x="442039" y="91384"/>
                    <a:pt x="436664" y="96760"/>
                  </a:cubicBezTo>
                  <a:cubicBezTo>
                    <a:pt x="428603" y="104823"/>
                    <a:pt x="419198" y="115575"/>
                    <a:pt x="405762" y="111543"/>
                  </a:cubicBezTo>
                  <a:lnTo>
                    <a:pt x="395013" y="108855"/>
                  </a:lnTo>
                  <a:lnTo>
                    <a:pt x="400388" y="99448"/>
                  </a:lnTo>
                  <a:cubicBezTo>
                    <a:pt x="400388" y="98104"/>
                    <a:pt x="397701" y="95416"/>
                    <a:pt x="395013" y="94072"/>
                  </a:cubicBezTo>
                  <a:cubicBezTo>
                    <a:pt x="390983" y="94072"/>
                    <a:pt x="388295" y="94072"/>
                    <a:pt x="382921" y="94072"/>
                  </a:cubicBezTo>
                  <a:cubicBezTo>
                    <a:pt x="378891" y="94072"/>
                    <a:pt x="374860" y="95416"/>
                    <a:pt x="370829" y="95416"/>
                  </a:cubicBezTo>
                  <a:cubicBezTo>
                    <a:pt x="362767" y="95416"/>
                    <a:pt x="356050" y="91384"/>
                    <a:pt x="350675" y="86009"/>
                  </a:cubicBezTo>
                  <a:cubicBezTo>
                    <a:pt x="350675" y="86009"/>
                    <a:pt x="349332" y="84665"/>
                    <a:pt x="349332" y="84665"/>
                  </a:cubicBezTo>
                  <a:cubicBezTo>
                    <a:pt x="339926" y="88697"/>
                    <a:pt x="327834" y="90041"/>
                    <a:pt x="317086" y="90041"/>
                  </a:cubicBezTo>
                  <a:lnTo>
                    <a:pt x="311711" y="90041"/>
                  </a:lnTo>
                  <a:lnTo>
                    <a:pt x="310368" y="84665"/>
                  </a:lnTo>
                  <a:cubicBezTo>
                    <a:pt x="307680" y="75258"/>
                    <a:pt x="306337" y="67195"/>
                    <a:pt x="304994" y="57787"/>
                  </a:cubicBezTo>
                  <a:cubicBezTo>
                    <a:pt x="295588" y="61819"/>
                    <a:pt x="286183" y="63163"/>
                    <a:pt x="275435" y="63163"/>
                  </a:cubicBezTo>
                  <a:lnTo>
                    <a:pt x="267373" y="63163"/>
                  </a:lnTo>
                  <a:lnTo>
                    <a:pt x="268717" y="55100"/>
                  </a:lnTo>
                  <a:cubicBezTo>
                    <a:pt x="271404" y="32253"/>
                    <a:pt x="256624" y="8063"/>
                    <a:pt x="235127" y="0"/>
                  </a:cubicBezTo>
                  <a:lnTo>
                    <a:pt x="235127" y="1344"/>
                  </a:lnTo>
                  <a:lnTo>
                    <a:pt x="119579" y="44348"/>
                  </a:lnTo>
                  <a:cubicBezTo>
                    <a:pt x="106143" y="49724"/>
                    <a:pt x="91363" y="55100"/>
                    <a:pt x="76584" y="57787"/>
                  </a:cubicBezTo>
                  <a:cubicBezTo>
                    <a:pt x="51056" y="63163"/>
                    <a:pt x="25528" y="63163"/>
                    <a:pt x="0" y="57787"/>
                  </a:cubicBezTo>
                  <a:cubicBezTo>
                    <a:pt x="1344" y="63163"/>
                    <a:pt x="4031" y="68539"/>
                    <a:pt x="5374" y="73914"/>
                  </a:cubicBezTo>
                  <a:cubicBezTo>
                    <a:pt x="14779" y="99448"/>
                    <a:pt x="22841" y="126326"/>
                    <a:pt x="33590" y="151860"/>
                  </a:cubicBezTo>
                  <a:close/>
                </a:path>
              </a:pathLst>
            </a:cu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429" name="Google Shape;429;p10"/>
            <p:cNvSpPr/>
            <p:nvPr/>
          </p:nvSpPr>
          <p:spPr>
            <a:xfrm>
              <a:off x="3946696" y="7048969"/>
              <a:ext cx="745858" cy="359965"/>
            </a:xfrm>
            <a:custGeom>
              <a:avLst/>
              <a:gdLst/>
              <a:ahLst/>
              <a:cxnLst/>
              <a:rect l="l" t="t" r="r" b="b"/>
              <a:pathLst>
                <a:path w="670447" h="323570" extrusionOk="0">
                  <a:moveTo>
                    <a:pt x="358737" y="295580"/>
                  </a:moveTo>
                  <a:lnTo>
                    <a:pt x="362767" y="291548"/>
                  </a:lnTo>
                  <a:lnTo>
                    <a:pt x="440695" y="319769"/>
                  </a:lnTo>
                  <a:cubicBezTo>
                    <a:pt x="448757" y="322457"/>
                    <a:pt x="458162" y="325145"/>
                    <a:pt x="463536" y="322457"/>
                  </a:cubicBezTo>
                  <a:cubicBezTo>
                    <a:pt x="466223" y="321113"/>
                    <a:pt x="468910" y="318425"/>
                    <a:pt x="468910" y="315738"/>
                  </a:cubicBezTo>
                  <a:cubicBezTo>
                    <a:pt x="468910" y="313050"/>
                    <a:pt x="468910" y="313050"/>
                    <a:pt x="467567" y="313050"/>
                  </a:cubicBezTo>
                  <a:lnTo>
                    <a:pt x="429947" y="284828"/>
                  </a:lnTo>
                  <a:lnTo>
                    <a:pt x="474285" y="298267"/>
                  </a:lnTo>
                  <a:cubicBezTo>
                    <a:pt x="495782" y="304987"/>
                    <a:pt x="518623" y="303643"/>
                    <a:pt x="538777" y="294236"/>
                  </a:cubicBezTo>
                  <a:cubicBezTo>
                    <a:pt x="541464" y="292892"/>
                    <a:pt x="544151" y="291548"/>
                    <a:pt x="548182" y="290204"/>
                  </a:cubicBezTo>
                  <a:cubicBezTo>
                    <a:pt x="554900" y="286172"/>
                    <a:pt x="561618" y="283484"/>
                    <a:pt x="569679" y="280797"/>
                  </a:cubicBezTo>
                  <a:cubicBezTo>
                    <a:pt x="588490" y="275421"/>
                    <a:pt x="605956" y="280797"/>
                    <a:pt x="624766" y="288860"/>
                  </a:cubicBezTo>
                  <a:cubicBezTo>
                    <a:pt x="620736" y="260638"/>
                    <a:pt x="630140" y="231072"/>
                    <a:pt x="650294" y="210914"/>
                  </a:cubicBezTo>
                  <a:cubicBezTo>
                    <a:pt x="643576" y="206883"/>
                    <a:pt x="636858" y="200163"/>
                    <a:pt x="632828" y="193444"/>
                  </a:cubicBezTo>
                  <a:cubicBezTo>
                    <a:pt x="626110" y="182692"/>
                    <a:pt x="624766" y="163878"/>
                    <a:pt x="635515" y="153127"/>
                  </a:cubicBezTo>
                  <a:lnTo>
                    <a:pt x="638202" y="150439"/>
                  </a:lnTo>
                  <a:lnTo>
                    <a:pt x="642233" y="150439"/>
                  </a:lnTo>
                  <a:cubicBezTo>
                    <a:pt x="651638" y="151783"/>
                    <a:pt x="662387" y="147751"/>
                    <a:pt x="670448" y="141032"/>
                  </a:cubicBezTo>
                  <a:cubicBezTo>
                    <a:pt x="658356" y="130281"/>
                    <a:pt x="654325" y="114154"/>
                    <a:pt x="650294" y="98027"/>
                  </a:cubicBezTo>
                  <a:cubicBezTo>
                    <a:pt x="647607" y="88620"/>
                    <a:pt x="644920" y="79213"/>
                    <a:pt x="642233" y="72493"/>
                  </a:cubicBezTo>
                  <a:lnTo>
                    <a:pt x="628797" y="69805"/>
                  </a:lnTo>
                  <a:cubicBezTo>
                    <a:pt x="628797" y="67118"/>
                    <a:pt x="631484" y="63086"/>
                    <a:pt x="632828" y="61742"/>
                  </a:cubicBezTo>
                  <a:cubicBezTo>
                    <a:pt x="631484" y="61742"/>
                    <a:pt x="630140" y="60398"/>
                    <a:pt x="628797" y="60398"/>
                  </a:cubicBezTo>
                  <a:cubicBezTo>
                    <a:pt x="626110" y="59054"/>
                    <a:pt x="623422" y="59054"/>
                    <a:pt x="620736" y="59054"/>
                  </a:cubicBezTo>
                  <a:cubicBezTo>
                    <a:pt x="618048" y="59054"/>
                    <a:pt x="614018" y="57710"/>
                    <a:pt x="611330" y="56366"/>
                  </a:cubicBezTo>
                  <a:cubicBezTo>
                    <a:pt x="597894" y="52335"/>
                    <a:pt x="589833" y="40240"/>
                    <a:pt x="581772" y="29489"/>
                  </a:cubicBezTo>
                  <a:cubicBezTo>
                    <a:pt x="579084" y="25457"/>
                    <a:pt x="575054" y="21425"/>
                    <a:pt x="572366" y="17394"/>
                  </a:cubicBezTo>
                  <a:cubicBezTo>
                    <a:pt x="558931" y="2611"/>
                    <a:pt x="534746" y="-4109"/>
                    <a:pt x="515936" y="2611"/>
                  </a:cubicBezTo>
                  <a:cubicBezTo>
                    <a:pt x="511905" y="3955"/>
                    <a:pt x="505187" y="6643"/>
                    <a:pt x="502500" y="13362"/>
                  </a:cubicBezTo>
                  <a:cubicBezTo>
                    <a:pt x="501157" y="17394"/>
                    <a:pt x="501157" y="21425"/>
                    <a:pt x="501157" y="26801"/>
                  </a:cubicBezTo>
                  <a:cubicBezTo>
                    <a:pt x="501157" y="30833"/>
                    <a:pt x="501157" y="36208"/>
                    <a:pt x="499813" y="41584"/>
                  </a:cubicBezTo>
                  <a:cubicBezTo>
                    <a:pt x="494439" y="60398"/>
                    <a:pt x="475628" y="69805"/>
                    <a:pt x="458162" y="69805"/>
                  </a:cubicBezTo>
                  <a:cubicBezTo>
                    <a:pt x="444726" y="69805"/>
                    <a:pt x="431290" y="65774"/>
                    <a:pt x="419198" y="60398"/>
                  </a:cubicBezTo>
                  <a:lnTo>
                    <a:pt x="343957" y="63086"/>
                  </a:lnTo>
                  <a:cubicBezTo>
                    <a:pt x="339927" y="77869"/>
                    <a:pt x="330522" y="89964"/>
                    <a:pt x="318429" y="96683"/>
                  </a:cubicBezTo>
                  <a:cubicBezTo>
                    <a:pt x="323804" y="115498"/>
                    <a:pt x="325147" y="137000"/>
                    <a:pt x="321116" y="155814"/>
                  </a:cubicBezTo>
                  <a:lnTo>
                    <a:pt x="318429" y="166566"/>
                  </a:lnTo>
                  <a:lnTo>
                    <a:pt x="309024" y="161190"/>
                  </a:lnTo>
                  <a:cubicBezTo>
                    <a:pt x="287527" y="150439"/>
                    <a:pt x="263342" y="154471"/>
                    <a:pt x="236471" y="159846"/>
                  </a:cubicBezTo>
                  <a:cubicBezTo>
                    <a:pt x="227065" y="161190"/>
                    <a:pt x="217661" y="163878"/>
                    <a:pt x="209599" y="165222"/>
                  </a:cubicBezTo>
                  <a:cubicBezTo>
                    <a:pt x="190789" y="167910"/>
                    <a:pt x="173322" y="166566"/>
                    <a:pt x="154512" y="166566"/>
                  </a:cubicBezTo>
                  <a:lnTo>
                    <a:pt x="0" y="161190"/>
                  </a:lnTo>
                  <a:cubicBezTo>
                    <a:pt x="6718" y="170597"/>
                    <a:pt x="13436" y="180005"/>
                    <a:pt x="17467" y="189412"/>
                  </a:cubicBezTo>
                  <a:cubicBezTo>
                    <a:pt x="18810" y="192100"/>
                    <a:pt x="20154" y="196131"/>
                    <a:pt x="21497" y="198819"/>
                  </a:cubicBezTo>
                  <a:cubicBezTo>
                    <a:pt x="30903" y="217634"/>
                    <a:pt x="38964" y="236448"/>
                    <a:pt x="56431" y="240480"/>
                  </a:cubicBezTo>
                  <a:lnTo>
                    <a:pt x="57774" y="240480"/>
                  </a:lnTo>
                  <a:cubicBezTo>
                    <a:pt x="61805" y="241824"/>
                    <a:pt x="65835" y="243167"/>
                    <a:pt x="69866" y="245855"/>
                  </a:cubicBezTo>
                  <a:cubicBezTo>
                    <a:pt x="71210" y="240480"/>
                    <a:pt x="73897" y="233760"/>
                    <a:pt x="80615" y="231072"/>
                  </a:cubicBezTo>
                  <a:cubicBezTo>
                    <a:pt x="91364" y="225697"/>
                    <a:pt x="100769" y="232416"/>
                    <a:pt x="107487" y="237792"/>
                  </a:cubicBezTo>
                  <a:cubicBezTo>
                    <a:pt x="110174" y="240480"/>
                    <a:pt x="112861" y="241824"/>
                    <a:pt x="115548" y="243167"/>
                  </a:cubicBezTo>
                  <a:cubicBezTo>
                    <a:pt x="122266" y="245855"/>
                    <a:pt x="130328" y="243167"/>
                    <a:pt x="142420" y="236448"/>
                  </a:cubicBezTo>
                  <a:cubicBezTo>
                    <a:pt x="151825" y="232416"/>
                    <a:pt x="161230" y="227041"/>
                    <a:pt x="173322" y="227041"/>
                  </a:cubicBezTo>
                  <a:cubicBezTo>
                    <a:pt x="173322" y="227041"/>
                    <a:pt x="173322" y="227041"/>
                    <a:pt x="173322" y="227041"/>
                  </a:cubicBezTo>
                  <a:cubicBezTo>
                    <a:pt x="186758" y="227041"/>
                    <a:pt x="197507" y="235104"/>
                    <a:pt x="206912" y="240480"/>
                  </a:cubicBezTo>
                  <a:lnTo>
                    <a:pt x="276778" y="287516"/>
                  </a:lnTo>
                  <a:cubicBezTo>
                    <a:pt x="280809" y="290204"/>
                    <a:pt x="286183" y="294236"/>
                    <a:pt x="291558" y="294236"/>
                  </a:cubicBezTo>
                  <a:cubicBezTo>
                    <a:pt x="296932" y="295580"/>
                    <a:pt x="304994" y="292892"/>
                    <a:pt x="311711" y="290204"/>
                  </a:cubicBezTo>
                  <a:cubicBezTo>
                    <a:pt x="323804" y="286172"/>
                    <a:pt x="337239" y="282141"/>
                    <a:pt x="349332" y="291548"/>
                  </a:cubicBezTo>
                  <a:cubicBezTo>
                    <a:pt x="352019" y="294236"/>
                    <a:pt x="353363" y="296923"/>
                    <a:pt x="356050" y="299611"/>
                  </a:cubicBezTo>
                  <a:cubicBezTo>
                    <a:pt x="354706" y="300955"/>
                    <a:pt x="356050" y="298267"/>
                    <a:pt x="358737" y="295580"/>
                  </a:cubicBezTo>
                  <a:close/>
                </a:path>
              </a:pathLst>
            </a:cu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430" name="Google Shape;430;p10"/>
            <p:cNvSpPr/>
            <p:nvPr/>
          </p:nvSpPr>
          <p:spPr>
            <a:xfrm>
              <a:off x="4484045" y="5933002"/>
              <a:ext cx="1123272" cy="1091959"/>
            </a:xfrm>
            <a:custGeom>
              <a:avLst/>
              <a:gdLst/>
              <a:ahLst/>
              <a:cxnLst/>
              <a:rect l="l" t="t" r="r" b="b"/>
              <a:pathLst>
                <a:path w="1009702" h="981555" extrusionOk="0">
                  <a:moveTo>
                    <a:pt x="11421" y="531351"/>
                  </a:moveTo>
                  <a:cubicBezTo>
                    <a:pt x="14108" y="536727"/>
                    <a:pt x="15451" y="543446"/>
                    <a:pt x="16795" y="548822"/>
                  </a:cubicBezTo>
                  <a:cubicBezTo>
                    <a:pt x="34261" y="603921"/>
                    <a:pt x="39636" y="663053"/>
                    <a:pt x="31574" y="720840"/>
                  </a:cubicBezTo>
                  <a:cubicBezTo>
                    <a:pt x="58446" y="728903"/>
                    <a:pt x="78600" y="755781"/>
                    <a:pt x="78600" y="784003"/>
                  </a:cubicBezTo>
                  <a:cubicBezTo>
                    <a:pt x="86661" y="782659"/>
                    <a:pt x="94723" y="779971"/>
                    <a:pt x="101440" y="774596"/>
                  </a:cubicBezTo>
                  <a:lnTo>
                    <a:pt x="114876" y="765188"/>
                  </a:lnTo>
                  <a:lnTo>
                    <a:pt x="114876" y="781315"/>
                  </a:lnTo>
                  <a:cubicBezTo>
                    <a:pt x="114876" y="792066"/>
                    <a:pt x="116220" y="801474"/>
                    <a:pt x="118907" y="810881"/>
                  </a:cubicBezTo>
                  <a:cubicBezTo>
                    <a:pt x="128312" y="810881"/>
                    <a:pt x="136374" y="808193"/>
                    <a:pt x="144435" y="802817"/>
                  </a:cubicBezTo>
                  <a:lnTo>
                    <a:pt x="159215" y="793410"/>
                  </a:lnTo>
                  <a:lnTo>
                    <a:pt x="156527" y="810881"/>
                  </a:lnTo>
                  <a:cubicBezTo>
                    <a:pt x="156527" y="810881"/>
                    <a:pt x="156527" y="810881"/>
                    <a:pt x="156527" y="812225"/>
                  </a:cubicBezTo>
                  <a:cubicBezTo>
                    <a:pt x="157871" y="813569"/>
                    <a:pt x="161902" y="816256"/>
                    <a:pt x="164589" y="816256"/>
                  </a:cubicBezTo>
                  <a:cubicBezTo>
                    <a:pt x="167276" y="816256"/>
                    <a:pt x="171307" y="816256"/>
                    <a:pt x="173994" y="814913"/>
                  </a:cubicBezTo>
                  <a:cubicBezTo>
                    <a:pt x="179368" y="813569"/>
                    <a:pt x="184743" y="813569"/>
                    <a:pt x="190117" y="814913"/>
                  </a:cubicBezTo>
                  <a:cubicBezTo>
                    <a:pt x="198179" y="816256"/>
                    <a:pt x="204896" y="821632"/>
                    <a:pt x="207583" y="828351"/>
                  </a:cubicBezTo>
                  <a:cubicBezTo>
                    <a:pt x="207583" y="829695"/>
                    <a:pt x="207583" y="829695"/>
                    <a:pt x="208927" y="831039"/>
                  </a:cubicBezTo>
                  <a:cubicBezTo>
                    <a:pt x="211614" y="829695"/>
                    <a:pt x="214301" y="827007"/>
                    <a:pt x="218332" y="821632"/>
                  </a:cubicBezTo>
                  <a:cubicBezTo>
                    <a:pt x="225050" y="814913"/>
                    <a:pt x="231768" y="806849"/>
                    <a:pt x="242517" y="805505"/>
                  </a:cubicBezTo>
                  <a:cubicBezTo>
                    <a:pt x="254609" y="802817"/>
                    <a:pt x="265358" y="809537"/>
                    <a:pt x="273419" y="814913"/>
                  </a:cubicBezTo>
                  <a:cubicBezTo>
                    <a:pt x="298947" y="832383"/>
                    <a:pt x="320445" y="852541"/>
                    <a:pt x="343285" y="872700"/>
                  </a:cubicBezTo>
                  <a:cubicBezTo>
                    <a:pt x="348660" y="878075"/>
                    <a:pt x="362095" y="890170"/>
                    <a:pt x="370157" y="906297"/>
                  </a:cubicBezTo>
                  <a:cubicBezTo>
                    <a:pt x="371501" y="906297"/>
                    <a:pt x="371501" y="904953"/>
                    <a:pt x="372844" y="904953"/>
                  </a:cubicBezTo>
                  <a:cubicBezTo>
                    <a:pt x="379562" y="902266"/>
                    <a:pt x="390311" y="903609"/>
                    <a:pt x="397029" y="908985"/>
                  </a:cubicBezTo>
                  <a:cubicBezTo>
                    <a:pt x="401060" y="911673"/>
                    <a:pt x="403747" y="914360"/>
                    <a:pt x="406434" y="917048"/>
                  </a:cubicBezTo>
                  <a:cubicBezTo>
                    <a:pt x="409121" y="919736"/>
                    <a:pt x="413152" y="923767"/>
                    <a:pt x="415839" y="925111"/>
                  </a:cubicBezTo>
                  <a:cubicBezTo>
                    <a:pt x="425244" y="929143"/>
                    <a:pt x="437336" y="922424"/>
                    <a:pt x="449428" y="915704"/>
                  </a:cubicBezTo>
                  <a:lnTo>
                    <a:pt x="453459" y="913017"/>
                  </a:lnTo>
                  <a:cubicBezTo>
                    <a:pt x="462864" y="907641"/>
                    <a:pt x="478987" y="902266"/>
                    <a:pt x="491080" y="907641"/>
                  </a:cubicBezTo>
                  <a:cubicBezTo>
                    <a:pt x="497797" y="910329"/>
                    <a:pt x="503172" y="914360"/>
                    <a:pt x="505859" y="921080"/>
                  </a:cubicBezTo>
                  <a:cubicBezTo>
                    <a:pt x="507203" y="922424"/>
                    <a:pt x="507203" y="925111"/>
                    <a:pt x="508546" y="927799"/>
                  </a:cubicBezTo>
                  <a:cubicBezTo>
                    <a:pt x="508546" y="929143"/>
                    <a:pt x="509890" y="931831"/>
                    <a:pt x="511233" y="933175"/>
                  </a:cubicBezTo>
                  <a:cubicBezTo>
                    <a:pt x="511233" y="933175"/>
                    <a:pt x="512577" y="933175"/>
                    <a:pt x="512577" y="933175"/>
                  </a:cubicBezTo>
                  <a:cubicBezTo>
                    <a:pt x="515264" y="933175"/>
                    <a:pt x="517951" y="931831"/>
                    <a:pt x="520638" y="933175"/>
                  </a:cubicBezTo>
                  <a:cubicBezTo>
                    <a:pt x="527356" y="934519"/>
                    <a:pt x="530043" y="938550"/>
                    <a:pt x="532731" y="942582"/>
                  </a:cubicBezTo>
                  <a:cubicBezTo>
                    <a:pt x="534074" y="943926"/>
                    <a:pt x="534074" y="945270"/>
                    <a:pt x="535418" y="945270"/>
                  </a:cubicBezTo>
                  <a:cubicBezTo>
                    <a:pt x="536761" y="946614"/>
                    <a:pt x="536761" y="946614"/>
                    <a:pt x="539449" y="946614"/>
                  </a:cubicBezTo>
                  <a:cubicBezTo>
                    <a:pt x="544823" y="946614"/>
                    <a:pt x="551541" y="941238"/>
                    <a:pt x="555572" y="934519"/>
                  </a:cubicBezTo>
                  <a:lnTo>
                    <a:pt x="556915" y="931831"/>
                  </a:lnTo>
                  <a:cubicBezTo>
                    <a:pt x="564977" y="921080"/>
                    <a:pt x="574382" y="906297"/>
                    <a:pt x="591848" y="907641"/>
                  </a:cubicBezTo>
                  <a:cubicBezTo>
                    <a:pt x="598566" y="907641"/>
                    <a:pt x="603940" y="910329"/>
                    <a:pt x="607971" y="913017"/>
                  </a:cubicBezTo>
                  <a:cubicBezTo>
                    <a:pt x="612002" y="914360"/>
                    <a:pt x="614689" y="917048"/>
                    <a:pt x="617376" y="917048"/>
                  </a:cubicBezTo>
                  <a:cubicBezTo>
                    <a:pt x="618720" y="917048"/>
                    <a:pt x="618720" y="917048"/>
                    <a:pt x="620064" y="917048"/>
                  </a:cubicBezTo>
                  <a:cubicBezTo>
                    <a:pt x="624094" y="917048"/>
                    <a:pt x="628125" y="917048"/>
                    <a:pt x="632156" y="919736"/>
                  </a:cubicBezTo>
                  <a:cubicBezTo>
                    <a:pt x="636187" y="922424"/>
                    <a:pt x="638874" y="927799"/>
                    <a:pt x="640217" y="930487"/>
                  </a:cubicBezTo>
                  <a:cubicBezTo>
                    <a:pt x="650966" y="951989"/>
                    <a:pt x="668433" y="970804"/>
                    <a:pt x="689930" y="981555"/>
                  </a:cubicBezTo>
                  <a:cubicBezTo>
                    <a:pt x="697991" y="960053"/>
                    <a:pt x="706053" y="938550"/>
                    <a:pt x="715458" y="918392"/>
                  </a:cubicBezTo>
                  <a:lnTo>
                    <a:pt x="728894" y="884795"/>
                  </a:lnTo>
                  <a:cubicBezTo>
                    <a:pt x="732924" y="875388"/>
                    <a:pt x="736955" y="864636"/>
                    <a:pt x="743673" y="855229"/>
                  </a:cubicBezTo>
                  <a:cubicBezTo>
                    <a:pt x="753078" y="841790"/>
                    <a:pt x="765170" y="833727"/>
                    <a:pt x="778606" y="824320"/>
                  </a:cubicBezTo>
                  <a:cubicBezTo>
                    <a:pt x="790699" y="814913"/>
                    <a:pt x="802791" y="806849"/>
                    <a:pt x="810853" y="794754"/>
                  </a:cubicBezTo>
                  <a:cubicBezTo>
                    <a:pt x="826975" y="769220"/>
                    <a:pt x="820257" y="732935"/>
                    <a:pt x="790699" y="685899"/>
                  </a:cubicBezTo>
                  <a:cubicBezTo>
                    <a:pt x="783981" y="675147"/>
                    <a:pt x="775919" y="663053"/>
                    <a:pt x="775919" y="648270"/>
                  </a:cubicBezTo>
                  <a:cubicBezTo>
                    <a:pt x="775919" y="638863"/>
                    <a:pt x="781294" y="629455"/>
                    <a:pt x="788011" y="622736"/>
                  </a:cubicBezTo>
                  <a:cubicBezTo>
                    <a:pt x="790699" y="620048"/>
                    <a:pt x="794729" y="618704"/>
                    <a:pt x="797417" y="618704"/>
                  </a:cubicBezTo>
                  <a:cubicBezTo>
                    <a:pt x="793386" y="601233"/>
                    <a:pt x="781294" y="585107"/>
                    <a:pt x="765170" y="577043"/>
                  </a:cubicBezTo>
                  <a:lnTo>
                    <a:pt x="753078" y="570324"/>
                  </a:lnTo>
                  <a:lnTo>
                    <a:pt x="765170" y="563605"/>
                  </a:lnTo>
                  <a:cubicBezTo>
                    <a:pt x="782637" y="552854"/>
                    <a:pt x="790699" y="530007"/>
                    <a:pt x="786668" y="509849"/>
                  </a:cubicBezTo>
                  <a:cubicBezTo>
                    <a:pt x="786668" y="507161"/>
                    <a:pt x="785324" y="505817"/>
                    <a:pt x="783981" y="503129"/>
                  </a:cubicBezTo>
                  <a:cubicBezTo>
                    <a:pt x="781294" y="495066"/>
                    <a:pt x="778606" y="487003"/>
                    <a:pt x="781294" y="477596"/>
                  </a:cubicBezTo>
                  <a:cubicBezTo>
                    <a:pt x="782637" y="473564"/>
                    <a:pt x="785324" y="469532"/>
                    <a:pt x="786668" y="465501"/>
                  </a:cubicBezTo>
                  <a:cubicBezTo>
                    <a:pt x="788011" y="462813"/>
                    <a:pt x="789355" y="460125"/>
                    <a:pt x="790699" y="457437"/>
                  </a:cubicBezTo>
                  <a:cubicBezTo>
                    <a:pt x="792042" y="453405"/>
                    <a:pt x="789355" y="446686"/>
                    <a:pt x="788011" y="441310"/>
                  </a:cubicBezTo>
                  <a:lnTo>
                    <a:pt x="757109" y="344550"/>
                  </a:lnTo>
                  <a:cubicBezTo>
                    <a:pt x="757109" y="344550"/>
                    <a:pt x="757109" y="344550"/>
                    <a:pt x="757109" y="344550"/>
                  </a:cubicBezTo>
                  <a:cubicBezTo>
                    <a:pt x="751735" y="340518"/>
                    <a:pt x="746360" y="333799"/>
                    <a:pt x="742330" y="328423"/>
                  </a:cubicBezTo>
                  <a:cubicBezTo>
                    <a:pt x="735612" y="321704"/>
                    <a:pt x="730238" y="313641"/>
                    <a:pt x="723520" y="312297"/>
                  </a:cubicBezTo>
                  <a:cubicBezTo>
                    <a:pt x="720832" y="312297"/>
                    <a:pt x="719489" y="310953"/>
                    <a:pt x="716802" y="310953"/>
                  </a:cubicBezTo>
                  <a:cubicBezTo>
                    <a:pt x="711427" y="309609"/>
                    <a:pt x="704709" y="309609"/>
                    <a:pt x="700679" y="305577"/>
                  </a:cubicBezTo>
                  <a:cubicBezTo>
                    <a:pt x="693961" y="300202"/>
                    <a:pt x="691273" y="292138"/>
                    <a:pt x="689930" y="284075"/>
                  </a:cubicBezTo>
                  <a:cubicBezTo>
                    <a:pt x="684555" y="257197"/>
                    <a:pt x="683212" y="228976"/>
                    <a:pt x="687243" y="200754"/>
                  </a:cubicBezTo>
                  <a:cubicBezTo>
                    <a:pt x="673807" y="199410"/>
                    <a:pt x="660371" y="203442"/>
                    <a:pt x="649623" y="210161"/>
                  </a:cubicBezTo>
                  <a:lnTo>
                    <a:pt x="640217" y="196722"/>
                  </a:lnTo>
                  <a:cubicBezTo>
                    <a:pt x="656340" y="185971"/>
                    <a:pt x="677837" y="181939"/>
                    <a:pt x="697991" y="185971"/>
                  </a:cubicBezTo>
                  <a:lnTo>
                    <a:pt x="704709" y="187315"/>
                  </a:lnTo>
                  <a:lnTo>
                    <a:pt x="703366" y="194034"/>
                  </a:lnTo>
                  <a:cubicBezTo>
                    <a:pt x="699335" y="222256"/>
                    <a:pt x="699335" y="250478"/>
                    <a:pt x="704709" y="278699"/>
                  </a:cubicBezTo>
                  <a:cubicBezTo>
                    <a:pt x="706053" y="284075"/>
                    <a:pt x="707396" y="288107"/>
                    <a:pt x="710084" y="290795"/>
                  </a:cubicBezTo>
                  <a:cubicBezTo>
                    <a:pt x="712771" y="292138"/>
                    <a:pt x="715458" y="293482"/>
                    <a:pt x="719489" y="293482"/>
                  </a:cubicBezTo>
                  <a:cubicBezTo>
                    <a:pt x="722176" y="293482"/>
                    <a:pt x="724863" y="294826"/>
                    <a:pt x="727550" y="294826"/>
                  </a:cubicBezTo>
                  <a:cubicBezTo>
                    <a:pt x="739642" y="298858"/>
                    <a:pt x="747704" y="308265"/>
                    <a:pt x="754422" y="316329"/>
                  </a:cubicBezTo>
                  <a:cubicBezTo>
                    <a:pt x="758452" y="321704"/>
                    <a:pt x="762483" y="325736"/>
                    <a:pt x="766514" y="329767"/>
                  </a:cubicBezTo>
                  <a:cubicBezTo>
                    <a:pt x="767858" y="329767"/>
                    <a:pt x="767858" y="331111"/>
                    <a:pt x="769201" y="331111"/>
                  </a:cubicBezTo>
                  <a:lnTo>
                    <a:pt x="770545" y="331111"/>
                  </a:lnTo>
                  <a:lnTo>
                    <a:pt x="770545" y="332455"/>
                  </a:lnTo>
                  <a:cubicBezTo>
                    <a:pt x="779950" y="337831"/>
                    <a:pt x="792042" y="337831"/>
                    <a:pt x="801447" y="332455"/>
                  </a:cubicBezTo>
                  <a:cubicBezTo>
                    <a:pt x="810853" y="325736"/>
                    <a:pt x="816227" y="312297"/>
                    <a:pt x="810853" y="301546"/>
                  </a:cubicBezTo>
                  <a:lnTo>
                    <a:pt x="806822" y="293482"/>
                  </a:lnTo>
                  <a:lnTo>
                    <a:pt x="816227" y="290795"/>
                  </a:lnTo>
                  <a:cubicBezTo>
                    <a:pt x="824288" y="289451"/>
                    <a:pt x="832350" y="290795"/>
                    <a:pt x="839067" y="294826"/>
                  </a:cubicBezTo>
                  <a:cubicBezTo>
                    <a:pt x="841755" y="296170"/>
                    <a:pt x="844442" y="298858"/>
                    <a:pt x="847129" y="301546"/>
                  </a:cubicBezTo>
                  <a:cubicBezTo>
                    <a:pt x="856534" y="296170"/>
                    <a:pt x="867283" y="293482"/>
                    <a:pt x="876688" y="292138"/>
                  </a:cubicBezTo>
                  <a:cubicBezTo>
                    <a:pt x="887437" y="290795"/>
                    <a:pt x="898185" y="289451"/>
                    <a:pt x="904903" y="282731"/>
                  </a:cubicBezTo>
                  <a:cubicBezTo>
                    <a:pt x="910278" y="277356"/>
                    <a:pt x="911621" y="266604"/>
                    <a:pt x="910278" y="251821"/>
                  </a:cubicBezTo>
                  <a:lnTo>
                    <a:pt x="908934" y="245102"/>
                  </a:lnTo>
                  <a:cubicBezTo>
                    <a:pt x="907590" y="233007"/>
                    <a:pt x="904903" y="220912"/>
                    <a:pt x="908934" y="208817"/>
                  </a:cubicBezTo>
                  <a:cubicBezTo>
                    <a:pt x="911621" y="199410"/>
                    <a:pt x="919682" y="191346"/>
                    <a:pt x="929088" y="187315"/>
                  </a:cubicBezTo>
                  <a:cubicBezTo>
                    <a:pt x="937149" y="184627"/>
                    <a:pt x="943867" y="184627"/>
                    <a:pt x="950585" y="188659"/>
                  </a:cubicBezTo>
                  <a:cubicBezTo>
                    <a:pt x="951929" y="190003"/>
                    <a:pt x="953272" y="190003"/>
                    <a:pt x="954616" y="191346"/>
                  </a:cubicBezTo>
                  <a:cubicBezTo>
                    <a:pt x="955959" y="192690"/>
                    <a:pt x="957303" y="192690"/>
                    <a:pt x="957303" y="192690"/>
                  </a:cubicBezTo>
                  <a:cubicBezTo>
                    <a:pt x="958647" y="192690"/>
                    <a:pt x="961334" y="191346"/>
                    <a:pt x="962677" y="190003"/>
                  </a:cubicBezTo>
                  <a:lnTo>
                    <a:pt x="1009703" y="164468"/>
                  </a:lnTo>
                  <a:cubicBezTo>
                    <a:pt x="1007015" y="161781"/>
                    <a:pt x="1000297" y="160437"/>
                    <a:pt x="993579" y="160437"/>
                  </a:cubicBezTo>
                  <a:cubicBezTo>
                    <a:pt x="984175" y="160437"/>
                    <a:pt x="970739" y="157749"/>
                    <a:pt x="964021" y="148342"/>
                  </a:cubicBezTo>
                  <a:cubicBezTo>
                    <a:pt x="959990" y="144310"/>
                    <a:pt x="959990" y="138935"/>
                    <a:pt x="961334" y="133559"/>
                  </a:cubicBezTo>
                  <a:cubicBezTo>
                    <a:pt x="962677" y="128184"/>
                    <a:pt x="966708" y="125496"/>
                    <a:pt x="968051" y="122808"/>
                  </a:cubicBezTo>
                  <a:cubicBezTo>
                    <a:pt x="969395" y="121464"/>
                    <a:pt x="969395" y="121464"/>
                    <a:pt x="970739" y="120120"/>
                  </a:cubicBezTo>
                  <a:lnTo>
                    <a:pt x="951929" y="120120"/>
                  </a:lnTo>
                  <a:lnTo>
                    <a:pt x="966708" y="109369"/>
                  </a:lnTo>
                  <a:cubicBezTo>
                    <a:pt x="957303" y="103993"/>
                    <a:pt x="950585" y="95930"/>
                    <a:pt x="945211" y="87867"/>
                  </a:cubicBezTo>
                  <a:cubicBezTo>
                    <a:pt x="938493" y="77115"/>
                    <a:pt x="933118" y="71740"/>
                    <a:pt x="926400" y="70396"/>
                  </a:cubicBezTo>
                  <a:cubicBezTo>
                    <a:pt x="925057" y="70396"/>
                    <a:pt x="922370" y="70396"/>
                    <a:pt x="921026" y="70396"/>
                  </a:cubicBezTo>
                  <a:cubicBezTo>
                    <a:pt x="916995" y="70396"/>
                    <a:pt x="912964" y="71740"/>
                    <a:pt x="908934" y="70396"/>
                  </a:cubicBezTo>
                  <a:cubicBezTo>
                    <a:pt x="900872" y="69052"/>
                    <a:pt x="895498" y="62333"/>
                    <a:pt x="891467" y="56957"/>
                  </a:cubicBezTo>
                  <a:lnTo>
                    <a:pt x="890124" y="55614"/>
                  </a:lnTo>
                  <a:cubicBezTo>
                    <a:pt x="861909" y="22016"/>
                    <a:pt x="814883" y="12609"/>
                    <a:pt x="765170" y="4545"/>
                  </a:cubicBezTo>
                  <a:cubicBezTo>
                    <a:pt x="734268" y="-830"/>
                    <a:pt x="706053" y="-3518"/>
                    <a:pt x="683212" y="8577"/>
                  </a:cubicBezTo>
                  <a:cubicBezTo>
                    <a:pt x="679181" y="9921"/>
                    <a:pt x="676494" y="12609"/>
                    <a:pt x="672463" y="15297"/>
                  </a:cubicBezTo>
                  <a:cubicBezTo>
                    <a:pt x="657684" y="24704"/>
                    <a:pt x="641561" y="34111"/>
                    <a:pt x="624094" y="26048"/>
                  </a:cubicBezTo>
                  <a:cubicBezTo>
                    <a:pt x="620064" y="24704"/>
                    <a:pt x="617376" y="22016"/>
                    <a:pt x="614689" y="20672"/>
                  </a:cubicBezTo>
                  <a:cubicBezTo>
                    <a:pt x="612002" y="19328"/>
                    <a:pt x="609315" y="16640"/>
                    <a:pt x="607971" y="16640"/>
                  </a:cubicBezTo>
                  <a:cubicBezTo>
                    <a:pt x="599910" y="13953"/>
                    <a:pt x="589161" y="20672"/>
                    <a:pt x="578412" y="28736"/>
                  </a:cubicBezTo>
                  <a:cubicBezTo>
                    <a:pt x="564977" y="39487"/>
                    <a:pt x="551541" y="43518"/>
                    <a:pt x="540792" y="40831"/>
                  </a:cubicBezTo>
                  <a:cubicBezTo>
                    <a:pt x="544823" y="110713"/>
                    <a:pt x="585130" y="176564"/>
                    <a:pt x="645592" y="211505"/>
                  </a:cubicBezTo>
                  <a:cubicBezTo>
                    <a:pt x="618720" y="202098"/>
                    <a:pt x="586474" y="203442"/>
                    <a:pt x="560946" y="216881"/>
                  </a:cubicBezTo>
                  <a:cubicBezTo>
                    <a:pt x="564977" y="206129"/>
                    <a:pt x="563633" y="194034"/>
                    <a:pt x="556915" y="184627"/>
                  </a:cubicBezTo>
                  <a:cubicBezTo>
                    <a:pt x="535418" y="196722"/>
                    <a:pt x="524669" y="226288"/>
                    <a:pt x="534074" y="250478"/>
                  </a:cubicBezTo>
                  <a:cubicBezTo>
                    <a:pt x="508546" y="258541"/>
                    <a:pt x="478987" y="231663"/>
                    <a:pt x="485705" y="206129"/>
                  </a:cubicBezTo>
                  <a:cubicBezTo>
                    <a:pt x="460177" y="204785"/>
                    <a:pt x="449428" y="238383"/>
                    <a:pt x="452116" y="263917"/>
                  </a:cubicBezTo>
                  <a:cubicBezTo>
                    <a:pt x="454803" y="289451"/>
                    <a:pt x="461521" y="319016"/>
                    <a:pt x="442710" y="336487"/>
                  </a:cubicBezTo>
                  <a:cubicBezTo>
                    <a:pt x="405090" y="327079"/>
                    <a:pt x="362095" y="310953"/>
                    <a:pt x="354034" y="274668"/>
                  </a:cubicBezTo>
                  <a:cubicBezTo>
                    <a:pt x="352691" y="265260"/>
                    <a:pt x="351347" y="254509"/>
                    <a:pt x="343285" y="250478"/>
                  </a:cubicBezTo>
                  <a:cubicBezTo>
                    <a:pt x="337911" y="247790"/>
                    <a:pt x="331193" y="249134"/>
                    <a:pt x="325819" y="250478"/>
                  </a:cubicBezTo>
                  <a:cubicBezTo>
                    <a:pt x="296260" y="258541"/>
                    <a:pt x="266701" y="266604"/>
                    <a:pt x="237142" y="274668"/>
                  </a:cubicBezTo>
                  <a:cubicBezTo>
                    <a:pt x="156527" y="296170"/>
                    <a:pt x="85318" y="348582"/>
                    <a:pt x="19482" y="400994"/>
                  </a:cubicBezTo>
                  <a:cubicBezTo>
                    <a:pt x="18139" y="400994"/>
                    <a:pt x="18139" y="399650"/>
                    <a:pt x="16795" y="398306"/>
                  </a:cubicBezTo>
                  <a:cubicBezTo>
                    <a:pt x="3359" y="421152"/>
                    <a:pt x="-2015" y="449374"/>
                    <a:pt x="672" y="476252"/>
                  </a:cubicBezTo>
                  <a:cubicBezTo>
                    <a:pt x="-672" y="499098"/>
                    <a:pt x="6046" y="515224"/>
                    <a:pt x="11421" y="531351"/>
                  </a:cubicBezTo>
                  <a:close/>
                </a:path>
              </a:pathLst>
            </a:cu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431" name="Google Shape;431;p10"/>
            <p:cNvSpPr/>
            <p:nvPr/>
          </p:nvSpPr>
          <p:spPr>
            <a:xfrm>
              <a:off x="4348773" y="7379239"/>
              <a:ext cx="289973" cy="155535"/>
            </a:xfrm>
            <a:custGeom>
              <a:avLst/>
              <a:gdLst/>
              <a:ahLst/>
              <a:cxnLst/>
              <a:rect l="l" t="t" r="r" b="b"/>
              <a:pathLst>
                <a:path w="260655" h="139809" extrusionOk="0">
                  <a:moveTo>
                    <a:pt x="60461" y="138466"/>
                  </a:moveTo>
                  <a:cubicBezTo>
                    <a:pt x="60461" y="138466"/>
                    <a:pt x="61805" y="139810"/>
                    <a:pt x="63149" y="139810"/>
                  </a:cubicBezTo>
                  <a:cubicBezTo>
                    <a:pt x="63149" y="139810"/>
                    <a:pt x="64492" y="138466"/>
                    <a:pt x="64492" y="138466"/>
                  </a:cubicBezTo>
                  <a:cubicBezTo>
                    <a:pt x="80615" y="126371"/>
                    <a:pt x="96738" y="127714"/>
                    <a:pt x="114205" y="129058"/>
                  </a:cubicBezTo>
                  <a:cubicBezTo>
                    <a:pt x="124953" y="130402"/>
                    <a:pt x="135702" y="130402"/>
                    <a:pt x="145107" y="127714"/>
                  </a:cubicBezTo>
                  <a:cubicBezTo>
                    <a:pt x="157199" y="123683"/>
                    <a:pt x="166605" y="114276"/>
                    <a:pt x="174666" y="106212"/>
                  </a:cubicBezTo>
                  <a:cubicBezTo>
                    <a:pt x="182727" y="98149"/>
                    <a:pt x="189445" y="91430"/>
                    <a:pt x="194820" y="82022"/>
                  </a:cubicBezTo>
                  <a:cubicBezTo>
                    <a:pt x="197507" y="76647"/>
                    <a:pt x="200194" y="72615"/>
                    <a:pt x="202881" y="67239"/>
                  </a:cubicBezTo>
                  <a:cubicBezTo>
                    <a:pt x="209599" y="52457"/>
                    <a:pt x="216317" y="36330"/>
                    <a:pt x="233784" y="29610"/>
                  </a:cubicBezTo>
                  <a:cubicBezTo>
                    <a:pt x="236471" y="28267"/>
                    <a:pt x="239158" y="28267"/>
                    <a:pt x="243189" y="28267"/>
                  </a:cubicBezTo>
                  <a:cubicBezTo>
                    <a:pt x="245876" y="28267"/>
                    <a:pt x="248563" y="26923"/>
                    <a:pt x="251250" y="25579"/>
                  </a:cubicBezTo>
                  <a:cubicBezTo>
                    <a:pt x="256624" y="22891"/>
                    <a:pt x="259312" y="16172"/>
                    <a:pt x="260655" y="9452"/>
                  </a:cubicBezTo>
                  <a:cubicBezTo>
                    <a:pt x="244532" y="2733"/>
                    <a:pt x="228409" y="-2643"/>
                    <a:pt x="213630" y="1389"/>
                  </a:cubicBezTo>
                  <a:cubicBezTo>
                    <a:pt x="208255" y="2733"/>
                    <a:pt x="201537" y="5421"/>
                    <a:pt x="196163" y="9452"/>
                  </a:cubicBezTo>
                  <a:cubicBezTo>
                    <a:pt x="193476" y="10796"/>
                    <a:pt x="189445" y="12140"/>
                    <a:pt x="186758" y="14828"/>
                  </a:cubicBezTo>
                  <a:cubicBezTo>
                    <a:pt x="167948" y="24235"/>
                    <a:pt x="145107" y="26923"/>
                    <a:pt x="124953" y="22891"/>
                  </a:cubicBezTo>
                  <a:cubicBezTo>
                    <a:pt x="124953" y="22891"/>
                    <a:pt x="124953" y="22891"/>
                    <a:pt x="124953" y="22891"/>
                  </a:cubicBezTo>
                  <a:cubicBezTo>
                    <a:pt x="123610" y="30954"/>
                    <a:pt x="118236" y="39018"/>
                    <a:pt x="110174" y="43049"/>
                  </a:cubicBezTo>
                  <a:cubicBezTo>
                    <a:pt x="106143" y="44393"/>
                    <a:pt x="102112" y="45737"/>
                    <a:pt x="99425" y="45737"/>
                  </a:cubicBezTo>
                  <a:cubicBezTo>
                    <a:pt x="91364" y="45737"/>
                    <a:pt x="81959" y="43049"/>
                    <a:pt x="76584" y="40361"/>
                  </a:cubicBezTo>
                  <a:lnTo>
                    <a:pt x="8062" y="16172"/>
                  </a:lnTo>
                  <a:cubicBezTo>
                    <a:pt x="6718" y="18860"/>
                    <a:pt x="5375" y="21547"/>
                    <a:pt x="5375" y="24235"/>
                  </a:cubicBezTo>
                  <a:lnTo>
                    <a:pt x="0" y="24235"/>
                  </a:lnTo>
                  <a:cubicBezTo>
                    <a:pt x="9405" y="45737"/>
                    <a:pt x="14779" y="68583"/>
                    <a:pt x="12093" y="88742"/>
                  </a:cubicBezTo>
                  <a:cubicBezTo>
                    <a:pt x="13436" y="87398"/>
                    <a:pt x="14779" y="87398"/>
                    <a:pt x="16123" y="87398"/>
                  </a:cubicBezTo>
                  <a:cubicBezTo>
                    <a:pt x="24185" y="96805"/>
                    <a:pt x="24185" y="107556"/>
                    <a:pt x="22841" y="118307"/>
                  </a:cubicBezTo>
                  <a:cubicBezTo>
                    <a:pt x="37621" y="118307"/>
                    <a:pt x="53743" y="133090"/>
                    <a:pt x="60461" y="138466"/>
                  </a:cubicBezTo>
                  <a:close/>
                </a:path>
              </a:pathLst>
            </a:cu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432" name="Google Shape;432;p10"/>
            <p:cNvSpPr/>
            <p:nvPr/>
          </p:nvSpPr>
          <p:spPr>
            <a:xfrm>
              <a:off x="4569485" y="7581121"/>
              <a:ext cx="471337" cy="481396"/>
            </a:xfrm>
            <a:custGeom>
              <a:avLst/>
              <a:gdLst/>
              <a:ahLst/>
              <a:cxnLst/>
              <a:rect l="l" t="t" r="r" b="b"/>
              <a:pathLst>
                <a:path w="423682" h="432724" extrusionOk="0">
                  <a:moveTo>
                    <a:pt x="348442" y="423326"/>
                  </a:moveTo>
                  <a:cubicBezTo>
                    <a:pt x="355160" y="411231"/>
                    <a:pt x="356503" y="395105"/>
                    <a:pt x="351129" y="381666"/>
                  </a:cubicBezTo>
                  <a:lnTo>
                    <a:pt x="347098" y="370914"/>
                  </a:lnTo>
                  <a:lnTo>
                    <a:pt x="357847" y="370914"/>
                  </a:lnTo>
                  <a:cubicBezTo>
                    <a:pt x="368596" y="370914"/>
                    <a:pt x="380688" y="362851"/>
                    <a:pt x="392780" y="348068"/>
                  </a:cubicBezTo>
                  <a:cubicBezTo>
                    <a:pt x="402185" y="335973"/>
                    <a:pt x="410247" y="323878"/>
                    <a:pt x="418308" y="310439"/>
                  </a:cubicBezTo>
                  <a:cubicBezTo>
                    <a:pt x="419652" y="307752"/>
                    <a:pt x="420995" y="305064"/>
                    <a:pt x="423683" y="302376"/>
                  </a:cubicBezTo>
                  <a:cubicBezTo>
                    <a:pt x="422339" y="301032"/>
                    <a:pt x="422339" y="301032"/>
                    <a:pt x="420995" y="299688"/>
                  </a:cubicBezTo>
                  <a:cubicBezTo>
                    <a:pt x="416965" y="294313"/>
                    <a:pt x="414277" y="291625"/>
                    <a:pt x="411590" y="292969"/>
                  </a:cubicBezTo>
                  <a:cubicBezTo>
                    <a:pt x="410247" y="292969"/>
                    <a:pt x="408903" y="292969"/>
                    <a:pt x="407559" y="294313"/>
                  </a:cubicBezTo>
                  <a:cubicBezTo>
                    <a:pt x="404873" y="295656"/>
                    <a:pt x="403529" y="295656"/>
                    <a:pt x="400842" y="295656"/>
                  </a:cubicBezTo>
                  <a:cubicBezTo>
                    <a:pt x="391437" y="297000"/>
                    <a:pt x="384719" y="291625"/>
                    <a:pt x="379344" y="286249"/>
                  </a:cubicBezTo>
                  <a:cubicBezTo>
                    <a:pt x="376657" y="283561"/>
                    <a:pt x="373970" y="282217"/>
                    <a:pt x="371283" y="280874"/>
                  </a:cubicBezTo>
                  <a:cubicBezTo>
                    <a:pt x="369939" y="280874"/>
                    <a:pt x="367252" y="279530"/>
                    <a:pt x="364565" y="279530"/>
                  </a:cubicBezTo>
                  <a:cubicBezTo>
                    <a:pt x="360534" y="279530"/>
                    <a:pt x="356503" y="278186"/>
                    <a:pt x="352472" y="276842"/>
                  </a:cubicBezTo>
                  <a:cubicBezTo>
                    <a:pt x="341724" y="271466"/>
                    <a:pt x="339037" y="259371"/>
                    <a:pt x="336350" y="249964"/>
                  </a:cubicBezTo>
                  <a:lnTo>
                    <a:pt x="335006" y="247276"/>
                  </a:lnTo>
                  <a:cubicBezTo>
                    <a:pt x="333662" y="241901"/>
                    <a:pt x="330975" y="237869"/>
                    <a:pt x="328288" y="235181"/>
                  </a:cubicBezTo>
                  <a:cubicBezTo>
                    <a:pt x="328288" y="235181"/>
                    <a:pt x="328288" y="235181"/>
                    <a:pt x="326944" y="235181"/>
                  </a:cubicBezTo>
                  <a:cubicBezTo>
                    <a:pt x="326944" y="235181"/>
                    <a:pt x="325601" y="236525"/>
                    <a:pt x="325601" y="236525"/>
                  </a:cubicBezTo>
                  <a:cubicBezTo>
                    <a:pt x="310822" y="253996"/>
                    <a:pt x="293355" y="271466"/>
                    <a:pt x="274545" y="286249"/>
                  </a:cubicBezTo>
                  <a:cubicBezTo>
                    <a:pt x="269171" y="290281"/>
                    <a:pt x="265140" y="294313"/>
                    <a:pt x="263796" y="298344"/>
                  </a:cubicBezTo>
                  <a:cubicBezTo>
                    <a:pt x="259765" y="306408"/>
                    <a:pt x="261109" y="315815"/>
                    <a:pt x="263796" y="327910"/>
                  </a:cubicBezTo>
                  <a:cubicBezTo>
                    <a:pt x="266483" y="338661"/>
                    <a:pt x="269171" y="350756"/>
                    <a:pt x="265140" y="361507"/>
                  </a:cubicBezTo>
                  <a:lnTo>
                    <a:pt x="250360" y="357475"/>
                  </a:lnTo>
                  <a:cubicBezTo>
                    <a:pt x="253047" y="349412"/>
                    <a:pt x="250360" y="340005"/>
                    <a:pt x="249017" y="330598"/>
                  </a:cubicBezTo>
                  <a:cubicBezTo>
                    <a:pt x="246329" y="318503"/>
                    <a:pt x="243643" y="303720"/>
                    <a:pt x="250360" y="290281"/>
                  </a:cubicBezTo>
                  <a:cubicBezTo>
                    <a:pt x="254391" y="283561"/>
                    <a:pt x="259765" y="279530"/>
                    <a:pt x="265140" y="274154"/>
                  </a:cubicBezTo>
                  <a:cubicBezTo>
                    <a:pt x="283950" y="259371"/>
                    <a:pt x="300073" y="243245"/>
                    <a:pt x="314852" y="225774"/>
                  </a:cubicBezTo>
                  <a:cubicBezTo>
                    <a:pt x="321570" y="217711"/>
                    <a:pt x="329632" y="208303"/>
                    <a:pt x="330975" y="196208"/>
                  </a:cubicBezTo>
                  <a:cubicBezTo>
                    <a:pt x="332319" y="182769"/>
                    <a:pt x="325601" y="169330"/>
                    <a:pt x="317540" y="155892"/>
                  </a:cubicBezTo>
                  <a:cubicBezTo>
                    <a:pt x="310822" y="143797"/>
                    <a:pt x="302760" y="130358"/>
                    <a:pt x="301416" y="116919"/>
                  </a:cubicBezTo>
                  <a:cubicBezTo>
                    <a:pt x="300073" y="103480"/>
                    <a:pt x="302760" y="91385"/>
                    <a:pt x="305447" y="79290"/>
                  </a:cubicBezTo>
                  <a:cubicBezTo>
                    <a:pt x="306791" y="72571"/>
                    <a:pt x="308134" y="67195"/>
                    <a:pt x="309478" y="61819"/>
                  </a:cubicBezTo>
                  <a:lnTo>
                    <a:pt x="309478" y="63163"/>
                  </a:lnTo>
                  <a:cubicBezTo>
                    <a:pt x="293355" y="60475"/>
                    <a:pt x="279919" y="52412"/>
                    <a:pt x="267827" y="44349"/>
                  </a:cubicBezTo>
                  <a:cubicBezTo>
                    <a:pt x="255735" y="36285"/>
                    <a:pt x="243643" y="29566"/>
                    <a:pt x="231550" y="26878"/>
                  </a:cubicBezTo>
                  <a:cubicBezTo>
                    <a:pt x="224832" y="25534"/>
                    <a:pt x="219458" y="26878"/>
                    <a:pt x="212740" y="26878"/>
                  </a:cubicBezTo>
                  <a:cubicBezTo>
                    <a:pt x="208709" y="26878"/>
                    <a:pt x="206022" y="26878"/>
                    <a:pt x="201991" y="26878"/>
                  </a:cubicBezTo>
                  <a:cubicBezTo>
                    <a:pt x="185868" y="26878"/>
                    <a:pt x="171089" y="24190"/>
                    <a:pt x="157653" y="21502"/>
                  </a:cubicBezTo>
                  <a:lnTo>
                    <a:pt x="62259" y="1344"/>
                  </a:lnTo>
                  <a:cubicBezTo>
                    <a:pt x="58228" y="0"/>
                    <a:pt x="52854" y="0"/>
                    <a:pt x="50166" y="0"/>
                  </a:cubicBezTo>
                  <a:cubicBezTo>
                    <a:pt x="47479" y="1344"/>
                    <a:pt x="44792" y="2688"/>
                    <a:pt x="42105" y="5376"/>
                  </a:cubicBezTo>
                  <a:cubicBezTo>
                    <a:pt x="40761" y="6719"/>
                    <a:pt x="39418" y="8063"/>
                    <a:pt x="38074" y="8063"/>
                  </a:cubicBezTo>
                  <a:cubicBezTo>
                    <a:pt x="32700" y="12095"/>
                    <a:pt x="28669" y="14783"/>
                    <a:pt x="23295" y="17471"/>
                  </a:cubicBezTo>
                  <a:cubicBezTo>
                    <a:pt x="17920" y="20158"/>
                    <a:pt x="11202" y="24190"/>
                    <a:pt x="8516" y="28222"/>
                  </a:cubicBezTo>
                  <a:cubicBezTo>
                    <a:pt x="454" y="36285"/>
                    <a:pt x="-890" y="49724"/>
                    <a:pt x="454" y="59132"/>
                  </a:cubicBezTo>
                  <a:cubicBezTo>
                    <a:pt x="1798" y="94072"/>
                    <a:pt x="23295" y="122294"/>
                    <a:pt x="46136" y="153204"/>
                  </a:cubicBezTo>
                  <a:cubicBezTo>
                    <a:pt x="66289" y="181425"/>
                    <a:pt x="87787" y="210991"/>
                    <a:pt x="94505" y="247276"/>
                  </a:cubicBezTo>
                  <a:cubicBezTo>
                    <a:pt x="94505" y="249964"/>
                    <a:pt x="94505" y="251308"/>
                    <a:pt x="94505" y="253996"/>
                  </a:cubicBezTo>
                  <a:cubicBezTo>
                    <a:pt x="118689" y="260715"/>
                    <a:pt x="142874" y="276842"/>
                    <a:pt x="138843" y="299688"/>
                  </a:cubicBezTo>
                  <a:cubicBezTo>
                    <a:pt x="165714" y="330598"/>
                    <a:pt x="197960" y="345380"/>
                    <a:pt x="235581" y="360163"/>
                  </a:cubicBezTo>
                  <a:cubicBezTo>
                    <a:pt x="265140" y="370914"/>
                    <a:pt x="304104" y="393761"/>
                    <a:pt x="289324" y="421982"/>
                  </a:cubicBezTo>
                  <a:cubicBezTo>
                    <a:pt x="310822" y="434077"/>
                    <a:pt x="336350" y="435421"/>
                    <a:pt x="359190" y="428702"/>
                  </a:cubicBezTo>
                  <a:lnTo>
                    <a:pt x="348442" y="423326"/>
                  </a:lnTo>
                  <a:close/>
                </a:path>
              </a:pathLst>
            </a:cu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433" name="Google Shape;433;p10"/>
            <p:cNvSpPr/>
            <p:nvPr/>
          </p:nvSpPr>
          <p:spPr>
            <a:xfrm>
              <a:off x="4336382" y="7385270"/>
              <a:ext cx="577390" cy="473557"/>
            </a:xfrm>
            <a:custGeom>
              <a:avLst/>
              <a:gdLst/>
              <a:ahLst/>
              <a:cxnLst/>
              <a:rect l="l" t="t" r="r" b="b"/>
              <a:pathLst>
                <a:path w="519012" h="425677" extrusionOk="0">
                  <a:moveTo>
                    <a:pt x="283886" y="424670"/>
                  </a:moveTo>
                  <a:cubicBezTo>
                    <a:pt x="278511" y="392416"/>
                    <a:pt x="259701" y="365538"/>
                    <a:pt x="239547" y="337317"/>
                  </a:cubicBezTo>
                  <a:cubicBezTo>
                    <a:pt x="216706" y="306407"/>
                    <a:pt x="193865" y="274154"/>
                    <a:pt x="191178" y="235181"/>
                  </a:cubicBezTo>
                  <a:cubicBezTo>
                    <a:pt x="189835" y="223086"/>
                    <a:pt x="192522" y="205615"/>
                    <a:pt x="203271" y="192176"/>
                  </a:cubicBezTo>
                  <a:cubicBezTo>
                    <a:pt x="208645" y="185457"/>
                    <a:pt x="216706" y="182769"/>
                    <a:pt x="223424" y="178737"/>
                  </a:cubicBezTo>
                  <a:cubicBezTo>
                    <a:pt x="227455" y="176050"/>
                    <a:pt x="232829" y="174706"/>
                    <a:pt x="235516" y="170674"/>
                  </a:cubicBezTo>
                  <a:cubicBezTo>
                    <a:pt x="236860" y="169330"/>
                    <a:pt x="238204" y="169330"/>
                    <a:pt x="238204" y="167987"/>
                  </a:cubicBezTo>
                  <a:cubicBezTo>
                    <a:pt x="242234" y="165299"/>
                    <a:pt x="244922" y="161267"/>
                    <a:pt x="250296" y="159923"/>
                  </a:cubicBezTo>
                  <a:cubicBezTo>
                    <a:pt x="258358" y="157235"/>
                    <a:pt x="265075" y="158579"/>
                    <a:pt x="271793" y="159923"/>
                  </a:cubicBezTo>
                  <a:lnTo>
                    <a:pt x="367187" y="180081"/>
                  </a:lnTo>
                  <a:cubicBezTo>
                    <a:pt x="380623" y="182769"/>
                    <a:pt x="394059" y="185457"/>
                    <a:pt x="408839" y="185457"/>
                  </a:cubicBezTo>
                  <a:cubicBezTo>
                    <a:pt x="412870" y="185457"/>
                    <a:pt x="415557" y="185457"/>
                    <a:pt x="419588" y="185457"/>
                  </a:cubicBezTo>
                  <a:cubicBezTo>
                    <a:pt x="426305" y="185457"/>
                    <a:pt x="434367" y="184113"/>
                    <a:pt x="442428" y="185457"/>
                  </a:cubicBezTo>
                  <a:cubicBezTo>
                    <a:pt x="458551" y="188145"/>
                    <a:pt x="471987" y="196208"/>
                    <a:pt x="485423" y="205615"/>
                  </a:cubicBezTo>
                  <a:cubicBezTo>
                    <a:pt x="496172" y="212335"/>
                    <a:pt x="508264" y="220398"/>
                    <a:pt x="519013" y="221742"/>
                  </a:cubicBezTo>
                  <a:cubicBezTo>
                    <a:pt x="517669" y="212335"/>
                    <a:pt x="513638" y="202927"/>
                    <a:pt x="508264" y="193520"/>
                  </a:cubicBezTo>
                  <a:cubicBezTo>
                    <a:pt x="504233" y="186801"/>
                    <a:pt x="501546" y="180081"/>
                    <a:pt x="498859" y="172018"/>
                  </a:cubicBezTo>
                  <a:cubicBezTo>
                    <a:pt x="490797" y="145140"/>
                    <a:pt x="496172" y="116918"/>
                    <a:pt x="504233" y="92728"/>
                  </a:cubicBezTo>
                  <a:cubicBezTo>
                    <a:pt x="500203" y="95416"/>
                    <a:pt x="496172" y="96760"/>
                    <a:pt x="492141" y="99448"/>
                  </a:cubicBezTo>
                  <a:cubicBezTo>
                    <a:pt x="490797" y="106167"/>
                    <a:pt x="486767" y="111543"/>
                    <a:pt x="481392" y="115574"/>
                  </a:cubicBezTo>
                  <a:cubicBezTo>
                    <a:pt x="474674" y="120950"/>
                    <a:pt x="465269" y="123638"/>
                    <a:pt x="455864" y="123638"/>
                  </a:cubicBezTo>
                  <a:cubicBezTo>
                    <a:pt x="451833" y="123638"/>
                    <a:pt x="447802" y="123638"/>
                    <a:pt x="443772" y="122294"/>
                  </a:cubicBezTo>
                  <a:cubicBezTo>
                    <a:pt x="435710" y="119606"/>
                    <a:pt x="427649" y="116918"/>
                    <a:pt x="420931" y="112887"/>
                  </a:cubicBezTo>
                  <a:cubicBezTo>
                    <a:pt x="412870" y="108855"/>
                    <a:pt x="406152" y="104823"/>
                    <a:pt x="398090" y="103479"/>
                  </a:cubicBezTo>
                  <a:cubicBezTo>
                    <a:pt x="394059" y="102135"/>
                    <a:pt x="390029" y="102135"/>
                    <a:pt x="385998" y="102135"/>
                  </a:cubicBezTo>
                  <a:cubicBezTo>
                    <a:pt x="375249" y="100792"/>
                    <a:pt x="361813" y="100792"/>
                    <a:pt x="352408" y="91384"/>
                  </a:cubicBezTo>
                  <a:cubicBezTo>
                    <a:pt x="348377" y="87353"/>
                    <a:pt x="345690" y="81977"/>
                    <a:pt x="343003" y="76602"/>
                  </a:cubicBezTo>
                  <a:lnTo>
                    <a:pt x="320162" y="29565"/>
                  </a:lnTo>
                  <a:cubicBezTo>
                    <a:pt x="316131" y="20158"/>
                    <a:pt x="310757" y="10751"/>
                    <a:pt x="304039" y="5375"/>
                  </a:cubicBezTo>
                  <a:cubicBezTo>
                    <a:pt x="301352" y="2688"/>
                    <a:pt x="297321" y="1344"/>
                    <a:pt x="294634" y="0"/>
                  </a:cubicBezTo>
                  <a:lnTo>
                    <a:pt x="300008" y="16126"/>
                  </a:lnTo>
                  <a:lnTo>
                    <a:pt x="285229" y="9407"/>
                  </a:lnTo>
                  <a:cubicBezTo>
                    <a:pt x="282542" y="18814"/>
                    <a:pt x="278511" y="28221"/>
                    <a:pt x="267762" y="33597"/>
                  </a:cubicBezTo>
                  <a:cubicBezTo>
                    <a:pt x="263732" y="36285"/>
                    <a:pt x="259701" y="36285"/>
                    <a:pt x="255670" y="37629"/>
                  </a:cubicBezTo>
                  <a:cubicBezTo>
                    <a:pt x="252983" y="37629"/>
                    <a:pt x="251640" y="38973"/>
                    <a:pt x="248952" y="38973"/>
                  </a:cubicBezTo>
                  <a:cubicBezTo>
                    <a:pt x="238204" y="43004"/>
                    <a:pt x="232829" y="55099"/>
                    <a:pt x="227455" y="67195"/>
                  </a:cubicBezTo>
                  <a:cubicBezTo>
                    <a:pt x="224768" y="72570"/>
                    <a:pt x="222081" y="79290"/>
                    <a:pt x="219393" y="84665"/>
                  </a:cubicBezTo>
                  <a:cubicBezTo>
                    <a:pt x="212675" y="95416"/>
                    <a:pt x="204614" y="103479"/>
                    <a:pt x="196553" y="111543"/>
                  </a:cubicBezTo>
                  <a:cubicBezTo>
                    <a:pt x="187147" y="120950"/>
                    <a:pt x="175055" y="133045"/>
                    <a:pt x="160276" y="137077"/>
                  </a:cubicBezTo>
                  <a:cubicBezTo>
                    <a:pt x="148184" y="141109"/>
                    <a:pt x="136091" y="139765"/>
                    <a:pt x="123999" y="139765"/>
                  </a:cubicBezTo>
                  <a:cubicBezTo>
                    <a:pt x="109220" y="138421"/>
                    <a:pt x="95784" y="138421"/>
                    <a:pt x="86379" y="145140"/>
                  </a:cubicBezTo>
                  <a:cubicBezTo>
                    <a:pt x="82348" y="147828"/>
                    <a:pt x="78317" y="150516"/>
                    <a:pt x="72943" y="150516"/>
                  </a:cubicBezTo>
                  <a:cubicBezTo>
                    <a:pt x="72943" y="150516"/>
                    <a:pt x="72943" y="150516"/>
                    <a:pt x="71599" y="150516"/>
                  </a:cubicBezTo>
                  <a:cubicBezTo>
                    <a:pt x="66225" y="150516"/>
                    <a:pt x="62194" y="146484"/>
                    <a:pt x="59507" y="145140"/>
                  </a:cubicBezTo>
                  <a:cubicBezTo>
                    <a:pt x="46071" y="131701"/>
                    <a:pt x="33979" y="126326"/>
                    <a:pt x="25917" y="127670"/>
                  </a:cubicBezTo>
                  <a:cubicBezTo>
                    <a:pt x="21887" y="135733"/>
                    <a:pt x="17856" y="143796"/>
                    <a:pt x="13825" y="151860"/>
                  </a:cubicBezTo>
                  <a:cubicBezTo>
                    <a:pt x="389" y="173362"/>
                    <a:pt x="-9016" y="206959"/>
                    <a:pt x="13825" y="220398"/>
                  </a:cubicBezTo>
                  <a:cubicBezTo>
                    <a:pt x="27261" y="228462"/>
                    <a:pt x="47415" y="221742"/>
                    <a:pt x="56820" y="209647"/>
                  </a:cubicBezTo>
                  <a:cubicBezTo>
                    <a:pt x="67569" y="197552"/>
                    <a:pt x="70256" y="180081"/>
                    <a:pt x="74287" y="165299"/>
                  </a:cubicBezTo>
                  <a:cubicBezTo>
                    <a:pt x="102502" y="155891"/>
                    <a:pt x="126686" y="189488"/>
                    <a:pt x="129374" y="217710"/>
                  </a:cubicBezTo>
                  <a:cubicBezTo>
                    <a:pt x="132060" y="247276"/>
                    <a:pt x="126686" y="279529"/>
                    <a:pt x="142809" y="303719"/>
                  </a:cubicBezTo>
                  <a:cubicBezTo>
                    <a:pt x="156245" y="322534"/>
                    <a:pt x="180430" y="331941"/>
                    <a:pt x="193865" y="352099"/>
                  </a:cubicBezTo>
                  <a:cubicBezTo>
                    <a:pt x="204614" y="368226"/>
                    <a:pt x="207301" y="391072"/>
                    <a:pt x="220737" y="405855"/>
                  </a:cubicBezTo>
                  <a:cubicBezTo>
                    <a:pt x="235516" y="420638"/>
                    <a:pt x="261044" y="423326"/>
                    <a:pt x="283886" y="424670"/>
                  </a:cubicBezTo>
                  <a:cubicBezTo>
                    <a:pt x="283886" y="426014"/>
                    <a:pt x="283886" y="426014"/>
                    <a:pt x="283886" y="424670"/>
                  </a:cubicBezTo>
                  <a:close/>
                </a:path>
              </a:pathLst>
            </a:cu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434" name="Google Shape;434;p10"/>
            <p:cNvSpPr/>
            <p:nvPr/>
          </p:nvSpPr>
          <p:spPr>
            <a:xfrm>
              <a:off x="5350228" y="5975435"/>
              <a:ext cx="791364" cy="657822"/>
            </a:xfrm>
            <a:custGeom>
              <a:avLst/>
              <a:gdLst/>
              <a:ahLst/>
              <a:cxnLst/>
              <a:rect l="l" t="t" r="r" b="b"/>
              <a:pathLst>
                <a:path w="711352" h="591312" extrusionOk="0">
                  <a:moveTo>
                    <a:pt x="24185" y="426014"/>
                  </a:moveTo>
                  <a:cubicBezTo>
                    <a:pt x="22841" y="430045"/>
                    <a:pt x="20154" y="434077"/>
                    <a:pt x="18810" y="438109"/>
                  </a:cubicBezTo>
                  <a:cubicBezTo>
                    <a:pt x="17467" y="440797"/>
                    <a:pt x="16123" y="443484"/>
                    <a:pt x="14779" y="446172"/>
                  </a:cubicBezTo>
                  <a:cubicBezTo>
                    <a:pt x="13436" y="451548"/>
                    <a:pt x="14779" y="456923"/>
                    <a:pt x="17467" y="463643"/>
                  </a:cubicBezTo>
                  <a:cubicBezTo>
                    <a:pt x="18810" y="466331"/>
                    <a:pt x="18810" y="469018"/>
                    <a:pt x="20154" y="471706"/>
                  </a:cubicBezTo>
                  <a:cubicBezTo>
                    <a:pt x="25528" y="494553"/>
                    <a:pt x="18810" y="518742"/>
                    <a:pt x="1344" y="534869"/>
                  </a:cubicBezTo>
                  <a:cubicBezTo>
                    <a:pt x="17467" y="546964"/>
                    <a:pt x="28215" y="565779"/>
                    <a:pt x="32246" y="584593"/>
                  </a:cubicBezTo>
                  <a:cubicBezTo>
                    <a:pt x="38964" y="580562"/>
                    <a:pt x="44338" y="576530"/>
                    <a:pt x="49713" y="569810"/>
                  </a:cubicBezTo>
                  <a:cubicBezTo>
                    <a:pt x="51056" y="568467"/>
                    <a:pt x="52400" y="565779"/>
                    <a:pt x="53743" y="564435"/>
                  </a:cubicBezTo>
                  <a:cubicBezTo>
                    <a:pt x="59118" y="557715"/>
                    <a:pt x="64492" y="549652"/>
                    <a:pt x="73897" y="545620"/>
                  </a:cubicBezTo>
                  <a:cubicBezTo>
                    <a:pt x="81959" y="541589"/>
                    <a:pt x="92708" y="542932"/>
                    <a:pt x="100769" y="548308"/>
                  </a:cubicBezTo>
                  <a:cubicBezTo>
                    <a:pt x="102112" y="549652"/>
                    <a:pt x="103456" y="550996"/>
                    <a:pt x="104800" y="550996"/>
                  </a:cubicBezTo>
                  <a:cubicBezTo>
                    <a:pt x="127640" y="534869"/>
                    <a:pt x="161230" y="540245"/>
                    <a:pt x="186758" y="552340"/>
                  </a:cubicBezTo>
                  <a:cubicBezTo>
                    <a:pt x="193476" y="555028"/>
                    <a:pt x="200194" y="559059"/>
                    <a:pt x="208255" y="563091"/>
                  </a:cubicBezTo>
                  <a:cubicBezTo>
                    <a:pt x="227066" y="573842"/>
                    <a:pt x="245876" y="583249"/>
                    <a:pt x="266030" y="583249"/>
                  </a:cubicBezTo>
                  <a:cubicBezTo>
                    <a:pt x="276778" y="583249"/>
                    <a:pt x="287527" y="580562"/>
                    <a:pt x="299619" y="577874"/>
                  </a:cubicBezTo>
                  <a:cubicBezTo>
                    <a:pt x="317086" y="573842"/>
                    <a:pt x="335896" y="569810"/>
                    <a:pt x="354706" y="576530"/>
                  </a:cubicBezTo>
                  <a:cubicBezTo>
                    <a:pt x="360081" y="577874"/>
                    <a:pt x="365455" y="580562"/>
                    <a:pt x="369485" y="583249"/>
                  </a:cubicBezTo>
                  <a:cubicBezTo>
                    <a:pt x="373516" y="585937"/>
                    <a:pt x="378891" y="587281"/>
                    <a:pt x="382921" y="588625"/>
                  </a:cubicBezTo>
                  <a:cubicBezTo>
                    <a:pt x="390983" y="591313"/>
                    <a:pt x="400388" y="591313"/>
                    <a:pt x="408450" y="591313"/>
                  </a:cubicBezTo>
                  <a:lnTo>
                    <a:pt x="464880" y="589969"/>
                  </a:lnTo>
                  <a:cubicBezTo>
                    <a:pt x="506531" y="588625"/>
                    <a:pt x="542808" y="587281"/>
                    <a:pt x="571023" y="568467"/>
                  </a:cubicBezTo>
                  <a:cubicBezTo>
                    <a:pt x="575054" y="542932"/>
                    <a:pt x="572366" y="514711"/>
                    <a:pt x="565649" y="490521"/>
                  </a:cubicBezTo>
                  <a:lnTo>
                    <a:pt x="564305" y="483801"/>
                  </a:lnTo>
                  <a:lnTo>
                    <a:pt x="569680" y="481114"/>
                  </a:lnTo>
                  <a:cubicBezTo>
                    <a:pt x="581772" y="475738"/>
                    <a:pt x="595208" y="474394"/>
                    <a:pt x="607300" y="478426"/>
                  </a:cubicBezTo>
                  <a:lnTo>
                    <a:pt x="611330" y="479770"/>
                  </a:lnTo>
                  <a:lnTo>
                    <a:pt x="612674" y="483801"/>
                  </a:lnTo>
                  <a:cubicBezTo>
                    <a:pt x="615361" y="490521"/>
                    <a:pt x="620736" y="497240"/>
                    <a:pt x="628797" y="501272"/>
                  </a:cubicBezTo>
                  <a:cubicBezTo>
                    <a:pt x="636859" y="505303"/>
                    <a:pt x="644920" y="505303"/>
                    <a:pt x="651638" y="502616"/>
                  </a:cubicBezTo>
                  <a:cubicBezTo>
                    <a:pt x="658356" y="499928"/>
                    <a:pt x="663730" y="493209"/>
                    <a:pt x="667761" y="485145"/>
                  </a:cubicBezTo>
                  <a:cubicBezTo>
                    <a:pt x="670448" y="477082"/>
                    <a:pt x="670448" y="469018"/>
                    <a:pt x="666418" y="462299"/>
                  </a:cubicBezTo>
                  <a:lnTo>
                    <a:pt x="661043" y="451548"/>
                  </a:lnTo>
                  <a:lnTo>
                    <a:pt x="678509" y="450204"/>
                  </a:lnTo>
                  <a:cubicBezTo>
                    <a:pt x="677166" y="448860"/>
                    <a:pt x="674479" y="447516"/>
                    <a:pt x="673136" y="446172"/>
                  </a:cubicBezTo>
                  <a:cubicBezTo>
                    <a:pt x="659700" y="435421"/>
                    <a:pt x="651638" y="419294"/>
                    <a:pt x="650295" y="400480"/>
                  </a:cubicBezTo>
                  <a:cubicBezTo>
                    <a:pt x="648950" y="381665"/>
                    <a:pt x="654325" y="364195"/>
                    <a:pt x="666418" y="352100"/>
                  </a:cubicBezTo>
                  <a:cubicBezTo>
                    <a:pt x="670448" y="348068"/>
                    <a:pt x="674479" y="344036"/>
                    <a:pt x="678509" y="341349"/>
                  </a:cubicBezTo>
                  <a:cubicBezTo>
                    <a:pt x="682540" y="338661"/>
                    <a:pt x="685227" y="335973"/>
                    <a:pt x="687915" y="331942"/>
                  </a:cubicBezTo>
                  <a:cubicBezTo>
                    <a:pt x="701351" y="317159"/>
                    <a:pt x="706725" y="294312"/>
                    <a:pt x="710756" y="275498"/>
                  </a:cubicBezTo>
                  <a:cubicBezTo>
                    <a:pt x="710756" y="272810"/>
                    <a:pt x="712099" y="270122"/>
                    <a:pt x="710756" y="267434"/>
                  </a:cubicBezTo>
                  <a:cubicBezTo>
                    <a:pt x="709412" y="264747"/>
                    <a:pt x="705381" y="263403"/>
                    <a:pt x="702694" y="262059"/>
                  </a:cubicBezTo>
                  <a:lnTo>
                    <a:pt x="624766" y="220398"/>
                  </a:lnTo>
                  <a:cubicBezTo>
                    <a:pt x="616705" y="216367"/>
                    <a:pt x="607300" y="210991"/>
                    <a:pt x="601925" y="202928"/>
                  </a:cubicBezTo>
                  <a:cubicBezTo>
                    <a:pt x="599238" y="198896"/>
                    <a:pt x="597894" y="194864"/>
                    <a:pt x="595208" y="190833"/>
                  </a:cubicBezTo>
                  <a:cubicBezTo>
                    <a:pt x="592520" y="184113"/>
                    <a:pt x="589833" y="178738"/>
                    <a:pt x="585802" y="177394"/>
                  </a:cubicBezTo>
                  <a:cubicBezTo>
                    <a:pt x="584459" y="177394"/>
                    <a:pt x="581772" y="177394"/>
                    <a:pt x="579084" y="177394"/>
                  </a:cubicBezTo>
                  <a:cubicBezTo>
                    <a:pt x="576397" y="177394"/>
                    <a:pt x="573710" y="177394"/>
                    <a:pt x="571023" y="177394"/>
                  </a:cubicBezTo>
                  <a:cubicBezTo>
                    <a:pt x="548182" y="174706"/>
                    <a:pt x="540121" y="146484"/>
                    <a:pt x="537433" y="137077"/>
                  </a:cubicBezTo>
                  <a:cubicBezTo>
                    <a:pt x="526685" y="100792"/>
                    <a:pt x="518623" y="64507"/>
                    <a:pt x="513249" y="26878"/>
                  </a:cubicBezTo>
                  <a:cubicBezTo>
                    <a:pt x="507875" y="22846"/>
                    <a:pt x="501157" y="22846"/>
                    <a:pt x="495782" y="24190"/>
                  </a:cubicBezTo>
                  <a:cubicBezTo>
                    <a:pt x="490408" y="25534"/>
                    <a:pt x="482347" y="29566"/>
                    <a:pt x="481003" y="37629"/>
                  </a:cubicBezTo>
                  <a:lnTo>
                    <a:pt x="479659" y="44349"/>
                  </a:lnTo>
                  <a:lnTo>
                    <a:pt x="472941" y="43005"/>
                  </a:lnTo>
                  <a:cubicBezTo>
                    <a:pt x="444726" y="40317"/>
                    <a:pt x="416511" y="33597"/>
                    <a:pt x="390983" y="24190"/>
                  </a:cubicBezTo>
                  <a:cubicBezTo>
                    <a:pt x="373516" y="21502"/>
                    <a:pt x="353363" y="16127"/>
                    <a:pt x="335896" y="9407"/>
                  </a:cubicBezTo>
                  <a:cubicBezTo>
                    <a:pt x="329178" y="6719"/>
                    <a:pt x="322460" y="4032"/>
                    <a:pt x="315742" y="0"/>
                  </a:cubicBezTo>
                  <a:cubicBezTo>
                    <a:pt x="315742" y="0"/>
                    <a:pt x="315742" y="0"/>
                    <a:pt x="315742" y="0"/>
                  </a:cubicBezTo>
                  <a:cubicBezTo>
                    <a:pt x="310368" y="2688"/>
                    <a:pt x="304994" y="10751"/>
                    <a:pt x="303650" y="18814"/>
                  </a:cubicBezTo>
                  <a:cubicBezTo>
                    <a:pt x="303650" y="21502"/>
                    <a:pt x="303650" y="24190"/>
                    <a:pt x="303650" y="28222"/>
                  </a:cubicBezTo>
                  <a:cubicBezTo>
                    <a:pt x="303650" y="41661"/>
                    <a:pt x="302306" y="59131"/>
                    <a:pt x="288870" y="68539"/>
                  </a:cubicBezTo>
                  <a:cubicBezTo>
                    <a:pt x="280809" y="73914"/>
                    <a:pt x="270060" y="73914"/>
                    <a:pt x="261999" y="73914"/>
                  </a:cubicBezTo>
                  <a:cubicBezTo>
                    <a:pt x="257968" y="73914"/>
                    <a:pt x="255281" y="73914"/>
                    <a:pt x="251250" y="73914"/>
                  </a:cubicBezTo>
                  <a:cubicBezTo>
                    <a:pt x="244532" y="75258"/>
                    <a:pt x="237814" y="77946"/>
                    <a:pt x="231096" y="80634"/>
                  </a:cubicBezTo>
                  <a:cubicBezTo>
                    <a:pt x="224379" y="83321"/>
                    <a:pt x="217661" y="86009"/>
                    <a:pt x="209599" y="87353"/>
                  </a:cubicBezTo>
                  <a:lnTo>
                    <a:pt x="208255" y="88697"/>
                  </a:lnTo>
                  <a:cubicBezTo>
                    <a:pt x="209599" y="94072"/>
                    <a:pt x="208255" y="99448"/>
                    <a:pt x="205568" y="103480"/>
                  </a:cubicBezTo>
                  <a:cubicBezTo>
                    <a:pt x="204225" y="104824"/>
                    <a:pt x="202881" y="107511"/>
                    <a:pt x="201537" y="108855"/>
                  </a:cubicBezTo>
                  <a:cubicBezTo>
                    <a:pt x="200194" y="110199"/>
                    <a:pt x="198851" y="111543"/>
                    <a:pt x="198851" y="112887"/>
                  </a:cubicBezTo>
                  <a:cubicBezTo>
                    <a:pt x="201537" y="116919"/>
                    <a:pt x="208255" y="119606"/>
                    <a:pt x="214973" y="119606"/>
                  </a:cubicBezTo>
                  <a:cubicBezTo>
                    <a:pt x="224379" y="119606"/>
                    <a:pt x="237814" y="122294"/>
                    <a:pt x="244532" y="129014"/>
                  </a:cubicBezTo>
                  <a:cubicBezTo>
                    <a:pt x="248563" y="133045"/>
                    <a:pt x="249907" y="138421"/>
                    <a:pt x="248563" y="143797"/>
                  </a:cubicBezTo>
                  <a:lnTo>
                    <a:pt x="248563" y="147828"/>
                  </a:lnTo>
                  <a:lnTo>
                    <a:pt x="192133" y="178738"/>
                  </a:lnTo>
                  <a:cubicBezTo>
                    <a:pt x="188102" y="181425"/>
                    <a:pt x="182727" y="184113"/>
                    <a:pt x="174666" y="182769"/>
                  </a:cubicBezTo>
                  <a:cubicBezTo>
                    <a:pt x="170635" y="181425"/>
                    <a:pt x="167948" y="180081"/>
                    <a:pt x="165261" y="178738"/>
                  </a:cubicBezTo>
                  <a:cubicBezTo>
                    <a:pt x="163917" y="178738"/>
                    <a:pt x="163917" y="177394"/>
                    <a:pt x="162574" y="177394"/>
                  </a:cubicBezTo>
                  <a:cubicBezTo>
                    <a:pt x="159887" y="176050"/>
                    <a:pt x="158543" y="176050"/>
                    <a:pt x="154512" y="177394"/>
                  </a:cubicBezTo>
                  <a:cubicBezTo>
                    <a:pt x="149138" y="178738"/>
                    <a:pt x="145107" y="184113"/>
                    <a:pt x="143764" y="189489"/>
                  </a:cubicBezTo>
                  <a:cubicBezTo>
                    <a:pt x="141076" y="197552"/>
                    <a:pt x="142420" y="208303"/>
                    <a:pt x="145107" y="217711"/>
                  </a:cubicBezTo>
                  <a:lnTo>
                    <a:pt x="146451" y="224430"/>
                  </a:lnTo>
                  <a:cubicBezTo>
                    <a:pt x="149138" y="244589"/>
                    <a:pt x="146451" y="258027"/>
                    <a:pt x="137046" y="267434"/>
                  </a:cubicBezTo>
                  <a:cubicBezTo>
                    <a:pt x="127640" y="278186"/>
                    <a:pt x="112861" y="280873"/>
                    <a:pt x="99425" y="282217"/>
                  </a:cubicBezTo>
                  <a:cubicBezTo>
                    <a:pt x="87333" y="283561"/>
                    <a:pt x="76584" y="286249"/>
                    <a:pt x="71210" y="292969"/>
                  </a:cubicBezTo>
                  <a:lnTo>
                    <a:pt x="60461" y="309095"/>
                  </a:lnTo>
                  <a:lnTo>
                    <a:pt x="57774" y="290281"/>
                  </a:lnTo>
                  <a:cubicBezTo>
                    <a:pt x="57774" y="287593"/>
                    <a:pt x="55087" y="283561"/>
                    <a:pt x="52400" y="282217"/>
                  </a:cubicBezTo>
                  <a:cubicBezTo>
                    <a:pt x="52400" y="282217"/>
                    <a:pt x="51056" y="282217"/>
                    <a:pt x="51056" y="280873"/>
                  </a:cubicBezTo>
                  <a:cubicBezTo>
                    <a:pt x="52400" y="295656"/>
                    <a:pt x="45682" y="310439"/>
                    <a:pt x="32246" y="319847"/>
                  </a:cubicBezTo>
                  <a:cubicBezTo>
                    <a:pt x="25528" y="323878"/>
                    <a:pt x="17467" y="326566"/>
                    <a:pt x="9405" y="326566"/>
                  </a:cubicBezTo>
                  <a:cubicBezTo>
                    <a:pt x="6718" y="326566"/>
                    <a:pt x="2687" y="326566"/>
                    <a:pt x="0" y="325222"/>
                  </a:cubicBezTo>
                  <a:lnTo>
                    <a:pt x="26872" y="409887"/>
                  </a:lnTo>
                  <a:cubicBezTo>
                    <a:pt x="24185" y="408543"/>
                    <a:pt x="26872" y="416607"/>
                    <a:pt x="24185" y="426014"/>
                  </a:cubicBezTo>
                  <a:close/>
                </a:path>
              </a:pathLst>
            </a:cu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435" name="Google Shape;435;p10"/>
            <p:cNvSpPr/>
            <p:nvPr/>
          </p:nvSpPr>
          <p:spPr>
            <a:xfrm>
              <a:off x="5240495" y="6468428"/>
              <a:ext cx="1728794" cy="906502"/>
            </a:xfrm>
            <a:custGeom>
              <a:avLst/>
              <a:gdLst/>
              <a:ahLst/>
              <a:cxnLst/>
              <a:rect l="l" t="t" r="r" b="b"/>
              <a:pathLst>
                <a:path w="1554002" h="814849" extrusionOk="0">
                  <a:moveTo>
                    <a:pt x="1547020" y="353780"/>
                  </a:moveTo>
                  <a:cubicBezTo>
                    <a:pt x="1544334" y="347060"/>
                    <a:pt x="1538959" y="338997"/>
                    <a:pt x="1534929" y="332278"/>
                  </a:cubicBezTo>
                  <a:cubicBezTo>
                    <a:pt x="1530898" y="325558"/>
                    <a:pt x="1526867" y="318839"/>
                    <a:pt x="1522836" y="312119"/>
                  </a:cubicBezTo>
                  <a:cubicBezTo>
                    <a:pt x="1513431" y="291961"/>
                    <a:pt x="1512087" y="273146"/>
                    <a:pt x="1521493" y="258363"/>
                  </a:cubicBezTo>
                  <a:cubicBezTo>
                    <a:pt x="1524180" y="254332"/>
                    <a:pt x="1526867" y="251644"/>
                    <a:pt x="1529554" y="247612"/>
                  </a:cubicBezTo>
                  <a:cubicBezTo>
                    <a:pt x="1537616" y="236861"/>
                    <a:pt x="1541646" y="232830"/>
                    <a:pt x="1538959" y="230142"/>
                  </a:cubicBezTo>
                  <a:cubicBezTo>
                    <a:pt x="1537616" y="228798"/>
                    <a:pt x="1534929" y="227454"/>
                    <a:pt x="1533584" y="227454"/>
                  </a:cubicBezTo>
                  <a:cubicBezTo>
                    <a:pt x="1475811" y="204608"/>
                    <a:pt x="1416693" y="199232"/>
                    <a:pt x="1362950" y="212671"/>
                  </a:cubicBezTo>
                  <a:lnTo>
                    <a:pt x="1334734" y="219391"/>
                  </a:lnTo>
                  <a:lnTo>
                    <a:pt x="1354888" y="199232"/>
                  </a:lnTo>
                  <a:cubicBezTo>
                    <a:pt x="1354888" y="197888"/>
                    <a:pt x="1348170" y="193856"/>
                    <a:pt x="1342796" y="195200"/>
                  </a:cubicBezTo>
                  <a:cubicBezTo>
                    <a:pt x="1340109" y="196544"/>
                    <a:pt x="1337422" y="196544"/>
                    <a:pt x="1334734" y="197888"/>
                  </a:cubicBezTo>
                  <a:cubicBezTo>
                    <a:pt x="1325329" y="201920"/>
                    <a:pt x="1314581" y="205952"/>
                    <a:pt x="1303832" y="200576"/>
                  </a:cubicBezTo>
                  <a:cubicBezTo>
                    <a:pt x="1297114" y="196544"/>
                    <a:pt x="1294427" y="191169"/>
                    <a:pt x="1290396" y="185793"/>
                  </a:cubicBezTo>
                  <a:cubicBezTo>
                    <a:pt x="1287709" y="180417"/>
                    <a:pt x="1285022" y="177730"/>
                    <a:pt x="1282335" y="177730"/>
                  </a:cubicBezTo>
                  <a:cubicBezTo>
                    <a:pt x="1280991" y="177730"/>
                    <a:pt x="1279648" y="177730"/>
                    <a:pt x="1278304" y="177730"/>
                  </a:cubicBezTo>
                  <a:cubicBezTo>
                    <a:pt x="1274273" y="179074"/>
                    <a:pt x="1270243" y="179074"/>
                    <a:pt x="1264868" y="177730"/>
                  </a:cubicBezTo>
                  <a:cubicBezTo>
                    <a:pt x="1259494" y="175042"/>
                    <a:pt x="1256807" y="169666"/>
                    <a:pt x="1254119" y="165635"/>
                  </a:cubicBezTo>
                  <a:cubicBezTo>
                    <a:pt x="1252776" y="164291"/>
                    <a:pt x="1252776" y="162947"/>
                    <a:pt x="1251432" y="161603"/>
                  </a:cubicBezTo>
                  <a:cubicBezTo>
                    <a:pt x="1250089" y="160259"/>
                    <a:pt x="1248746" y="158916"/>
                    <a:pt x="1246058" y="158916"/>
                  </a:cubicBezTo>
                  <a:cubicBezTo>
                    <a:pt x="1240684" y="157572"/>
                    <a:pt x="1232622" y="160259"/>
                    <a:pt x="1227248" y="165635"/>
                  </a:cubicBezTo>
                  <a:cubicBezTo>
                    <a:pt x="1224560" y="166979"/>
                    <a:pt x="1223217" y="169666"/>
                    <a:pt x="1220530" y="171010"/>
                  </a:cubicBezTo>
                  <a:cubicBezTo>
                    <a:pt x="1211125" y="177730"/>
                    <a:pt x="1201720" y="187137"/>
                    <a:pt x="1188284" y="187137"/>
                  </a:cubicBezTo>
                  <a:lnTo>
                    <a:pt x="1184253" y="187137"/>
                  </a:lnTo>
                  <a:lnTo>
                    <a:pt x="1181566" y="184449"/>
                  </a:lnTo>
                  <a:cubicBezTo>
                    <a:pt x="1169474" y="168323"/>
                    <a:pt x="1143945" y="168323"/>
                    <a:pt x="1121105" y="171010"/>
                  </a:cubicBezTo>
                  <a:lnTo>
                    <a:pt x="1113043" y="172354"/>
                  </a:lnTo>
                  <a:lnTo>
                    <a:pt x="1113043" y="164291"/>
                  </a:lnTo>
                  <a:cubicBezTo>
                    <a:pt x="1111700" y="141445"/>
                    <a:pt x="1104982" y="113223"/>
                    <a:pt x="1084828" y="110535"/>
                  </a:cubicBezTo>
                  <a:cubicBezTo>
                    <a:pt x="1078110" y="109191"/>
                    <a:pt x="1070048" y="110535"/>
                    <a:pt x="1061987" y="113223"/>
                  </a:cubicBezTo>
                  <a:cubicBezTo>
                    <a:pt x="1059300" y="113223"/>
                    <a:pt x="1057957" y="114567"/>
                    <a:pt x="1055269" y="114567"/>
                  </a:cubicBezTo>
                  <a:cubicBezTo>
                    <a:pt x="1039146" y="118599"/>
                    <a:pt x="1023023" y="118599"/>
                    <a:pt x="1006901" y="115911"/>
                  </a:cubicBezTo>
                  <a:cubicBezTo>
                    <a:pt x="990777" y="113223"/>
                    <a:pt x="978685" y="106503"/>
                    <a:pt x="974654" y="95752"/>
                  </a:cubicBezTo>
                  <a:cubicBezTo>
                    <a:pt x="970624" y="87689"/>
                    <a:pt x="971967" y="80970"/>
                    <a:pt x="971967" y="74250"/>
                  </a:cubicBezTo>
                  <a:lnTo>
                    <a:pt x="974654" y="8399"/>
                  </a:lnTo>
                  <a:cubicBezTo>
                    <a:pt x="953157" y="1680"/>
                    <a:pt x="930316" y="-1008"/>
                    <a:pt x="907475" y="336"/>
                  </a:cubicBezTo>
                  <a:cubicBezTo>
                    <a:pt x="899414" y="336"/>
                    <a:pt x="892696" y="1680"/>
                    <a:pt x="884634" y="3024"/>
                  </a:cubicBezTo>
                  <a:cubicBezTo>
                    <a:pt x="861793" y="7055"/>
                    <a:pt x="838953" y="12431"/>
                    <a:pt x="813424" y="19150"/>
                  </a:cubicBezTo>
                  <a:cubicBezTo>
                    <a:pt x="813424" y="19150"/>
                    <a:pt x="813424" y="20494"/>
                    <a:pt x="814768" y="20494"/>
                  </a:cubicBezTo>
                  <a:lnTo>
                    <a:pt x="799988" y="27214"/>
                  </a:lnTo>
                  <a:cubicBezTo>
                    <a:pt x="798645" y="25870"/>
                    <a:pt x="797301" y="23182"/>
                    <a:pt x="795958" y="21838"/>
                  </a:cubicBezTo>
                  <a:lnTo>
                    <a:pt x="782522" y="23182"/>
                  </a:lnTo>
                  <a:cubicBezTo>
                    <a:pt x="783865" y="31246"/>
                    <a:pt x="783865" y="39309"/>
                    <a:pt x="779835" y="48716"/>
                  </a:cubicBezTo>
                  <a:cubicBezTo>
                    <a:pt x="775804" y="60811"/>
                    <a:pt x="766399" y="70219"/>
                    <a:pt x="755650" y="75594"/>
                  </a:cubicBezTo>
                  <a:cubicBezTo>
                    <a:pt x="744902" y="79626"/>
                    <a:pt x="731466" y="79626"/>
                    <a:pt x="719373" y="74250"/>
                  </a:cubicBezTo>
                  <a:cubicBezTo>
                    <a:pt x="708625" y="68875"/>
                    <a:pt x="700563" y="60811"/>
                    <a:pt x="696532" y="51404"/>
                  </a:cubicBezTo>
                  <a:cubicBezTo>
                    <a:pt x="691158" y="50060"/>
                    <a:pt x="685784" y="50060"/>
                    <a:pt x="680410" y="52748"/>
                  </a:cubicBezTo>
                  <a:cubicBezTo>
                    <a:pt x="687128" y="79626"/>
                    <a:pt x="688471" y="107847"/>
                    <a:pt x="684440" y="134725"/>
                  </a:cubicBezTo>
                  <a:lnTo>
                    <a:pt x="684440" y="137413"/>
                  </a:lnTo>
                  <a:lnTo>
                    <a:pt x="681753" y="138757"/>
                  </a:lnTo>
                  <a:cubicBezTo>
                    <a:pt x="646820" y="164291"/>
                    <a:pt x="601138" y="164291"/>
                    <a:pt x="564861" y="165635"/>
                  </a:cubicBezTo>
                  <a:lnTo>
                    <a:pt x="508431" y="166979"/>
                  </a:lnTo>
                  <a:cubicBezTo>
                    <a:pt x="499026" y="166979"/>
                    <a:pt x="488277" y="166979"/>
                    <a:pt x="477529" y="164291"/>
                  </a:cubicBezTo>
                  <a:cubicBezTo>
                    <a:pt x="472154" y="162947"/>
                    <a:pt x="466780" y="160259"/>
                    <a:pt x="461405" y="157572"/>
                  </a:cubicBezTo>
                  <a:cubicBezTo>
                    <a:pt x="457375" y="154884"/>
                    <a:pt x="453344" y="153540"/>
                    <a:pt x="449313" y="152196"/>
                  </a:cubicBezTo>
                  <a:cubicBezTo>
                    <a:pt x="434534" y="146820"/>
                    <a:pt x="419755" y="150852"/>
                    <a:pt x="402288" y="154884"/>
                  </a:cubicBezTo>
                  <a:cubicBezTo>
                    <a:pt x="390196" y="157572"/>
                    <a:pt x="376760" y="160259"/>
                    <a:pt x="364668" y="160259"/>
                  </a:cubicBezTo>
                  <a:cubicBezTo>
                    <a:pt x="340483" y="160259"/>
                    <a:pt x="320329" y="149508"/>
                    <a:pt x="300175" y="138757"/>
                  </a:cubicBezTo>
                  <a:cubicBezTo>
                    <a:pt x="293458" y="134725"/>
                    <a:pt x="286740" y="132038"/>
                    <a:pt x="280022" y="129350"/>
                  </a:cubicBezTo>
                  <a:cubicBezTo>
                    <a:pt x="257181" y="118599"/>
                    <a:pt x="223591" y="113223"/>
                    <a:pt x="207468" y="133381"/>
                  </a:cubicBezTo>
                  <a:lnTo>
                    <a:pt x="191346" y="150852"/>
                  </a:lnTo>
                  <a:lnTo>
                    <a:pt x="194032" y="126662"/>
                  </a:lnTo>
                  <a:cubicBezTo>
                    <a:pt x="194032" y="126662"/>
                    <a:pt x="194032" y="125318"/>
                    <a:pt x="192689" y="123974"/>
                  </a:cubicBezTo>
                  <a:cubicBezTo>
                    <a:pt x="190002" y="121286"/>
                    <a:pt x="184628" y="121286"/>
                    <a:pt x="181940" y="122630"/>
                  </a:cubicBezTo>
                  <a:cubicBezTo>
                    <a:pt x="176566" y="125318"/>
                    <a:pt x="172535" y="130694"/>
                    <a:pt x="167161" y="137413"/>
                  </a:cubicBezTo>
                  <a:cubicBezTo>
                    <a:pt x="165817" y="140101"/>
                    <a:pt x="164474" y="141445"/>
                    <a:pt x="161787" y="144133"/>
                  </a:cubicBezTo>
                  <a:cubicBezTo>
                    <a:pt x="148351" y="160259"/>
                    <a:pt x="130884" y="169666"/>
                    <a:pt x="110731" y="173698"/>
                  </a:cubicBezTo>
                  <a:cubicBezTo>
                    <a:pt x="110731" y="175042"/>
                    <a:pt x="110731" y="175042"/>
                    <a:pt x="110731" y="176386"/>
                  </a:cubicBezTo>
                  <a:cubicBezTo>
                    <a:pt x="110731" y="185793"/>
                    <a:pt x="117448" y="196544"/>
                    <a:pt x="122823" y="205952"/>
                  </a:cubicBezTo>
                  <a:cubicBezTo>
                    <a:pt x="156412" y="258363"/>
                    <a:pt x="163130" y="300024"/>
                    <a:pt x="144320" y="330934"/>
                  </a:cubicBezTo>
                  <a:cubicBezTo>
                    <a:pt x="134915" y="345716"/>
                    <a:pt x="121479" y="355123"/>
                    <a:pt x="108043" y="364531"/>
                  </a:cubicBezTo>
                  <a:cubicBezTo>
                    <a:pt x="95951" y="372594"/>
                    <a:pt x="85202" y="380658"/>
                    <a:pt x="77141" y="391409"/>
                  </a:cubicBezTo>
                  <a:cubicBezTo>
                    <a:pt x="71766" y="399472"/>
                    <a:pt x="67736" y="407536"/>
                    <a:pt x="65048" y="416943"/>
                  </a:cubicBezTo>
                  <a:lnTo>
                    <a:pt x="51613" y="450540"/>
                  </a:lnTo>
                  <a:cubicBezTo>
                    <a:pt x="34146" y="493545"/>
                    <a:pt x="16680" y="537893"/>
                    <a:pt x="1900" y="583585"/>
                  </a:cubicBezTo>
                  <a:cubicBezTo>
                    <a:pt x="557" y="588961"/>
                    <a:pt x="-787" y="592992"/>
                    <a:pt x="557" y="597024"/>
                  </a:cubicBezTo>
                  <a:cubicBezTo>
                    <a:pt x="1900" y="601056"/>
                    <a:pt x="7274" y="605087"/>
                    <a:pt x="16680" y="607775"/>
                  </a:cubicBezTo>
                  <a:cubicBezTo>
                    <a:pt x="52956" y="618526"/>
                    <a:pt x="90577" y="619870"/>
                    <a:pt x="120135" y="619870"/>
                  </a:cubicBezTo>
                  <a:cubicBezTo>
                    <a:pt x="184628" y="619870"/>
                    <a:pt x="247776" y="611807"/>
                    <a:pt x="309581" y="597024"/>
                  </a:cubicBezTo>
                  <a:cubicBezTo>
                    <a:pt x="320329" y="594336"/>
                    <a:pt x="331078" y="590305"/>
                    <a:pt x="335109" y="582242"/>
                  </a:cubicBezTo>
                  <a:cubicBezTo>
                    <a:pt x="336452" y="580898"/>
                    <a:pt x="336452" y="578210"/>
                    <a:pt x="337796" y="575522"/>
                  </a:cubicBezTo>
                  <a:cubicBezTo>
                    <a:pt x="339140" y="571490"/>
                    <a:pt x="339140" y="567459"/>
                    <a:pt x="341827" y="562083"/>
                  </a:cubicBezTo>
                  <a:cubicBezTo>
                    <a:pt x="349888" y="548644"/>
                    <a:pt x="366011" y="548644"/>
                    <a:pt x="378103" y="547300"/>
                  </a:cubicBezTo>
                  <a:lnTo>
                    <a:pt x="382134" y="547300"/>
                  </a:lnTo>
                  <a:cubicBezTo>
                    <a:pt x="400944" y="545956"/>
                    <a:pt x="418411" y="539237"/>
                    <a:pt x="437221" y="532517"/>
                  </a:cubicBezTo>
                  <a:cubicBezTo>
                    <a:pt x="453344" y="525798"/>
                    <a:pt x="470811" y="520422"/>
                    <a:pt x="488277" y="517734"/>
                  </a:cubicBezTo>
                  <a:cubicBezTo>
                    <a:pt x="513805" y="513703"/>
                    <a:pt x="543364" y="524454"/>
                    <a:pt x="559487" y="541925"/>
                  </a:cubicBezTo>
                  <a:cubicBezTo>
                    <a:pt x="567549" y="551332"/>
                    <a:pt x="572923" y="562083"/>
                    <a:pt x="571579" y="574178"/>
                  </a:cubicBezTo>
                  <a:cubicBezTo>
                    <a:pt x="585015" y="574178"/>
                    <a:pt x="598451" y="574178"/>
                    <a:pt x="610543" y="579554"/>
                  </a:cubicBezTo>
                  <a:cubicBezTo>
                    <a:pt x="626666" y="586273"/>
                    <a:pt x="642789" y="602400"/>
                    <a:pt x="640102" y="622558"/>
                  </a:cubicBezTo>
                  <a:cubicBezTo>
                    <a:pt x="640102" y="626590"/>
                    <a:pt x="638759" y="631965"/>
                    <a:pt x="637415" y="635997"/>
                  </a:cubicBezTo>
                  <a:cubicBezTo>
                    <a:pt x="636071" y="641373"/>
                    <a:pt x="634728" y="645404"/>
                    <a:pt x="634728" y="649436"/>
                  </a:cubicBezTo>
                  <a:cubicBezTo>
                    <a:pt x="636071" y="653468"/>
                    <a:pt x="640102" y="657499"/>
                    <a:pt x="644133" y="660187"/>
                  </a:cubicBezTo>
                  <a:cubicBezTo>
                    <a:pt x="684440" y="699160"/>
                    <a:pt x="716686" y="747540"/>
                    <a:pt x="738184" y="798608"/>
                  </a:cubicBezTo>
                  <a:lnTo>
                    <a:pt x="732809" y="799952"/>
                  </a:lnTo>
                  <a:cubicBezTo>
                    <a:pt x="732809" y="799952"/>
                    <a:pt x="732809" y="799952"/>
                    <a:pt x="732809" y="799952"/>
                  </a:cubicBezTo>
                  <a:cubicBezTo>
                    <a:pt x="742215" y="805327"/>
                    <a:pt x="751620" y="816079"/>
                    <a:pt x="763712" y="814735"/>
                  </a:cubicBezTo>
                  <a:cubicBezTo>
                    <a:pt x="789240" y="813391"/>
                    <a:pt x="783865" y="774418"/>
                    <a:pt x="770429" y="752916"/>
                  </a:cubicBezTo>
                  <a:cubicBezTo>
                    <a:pt x="802676" y="740821"/>
                    <a:pt x="833578" y="728726"/>
                    <a:pt x="865824" y="715287"/>
                  </a:cubicBezTo>
                  <a:cubicBezTo>
                    <a:pt x="867168" y="693784"/>
                    <a:pt x="876573" y="673626"/>
                    <a:pt x="891352" y="660187"/>
                  </a:cubicBezTo>
                  <a:cubicBezTo>
                    <a:pt x="916880" y="693784"/>
                    <a:pt x="915536" y="743509"/>
                    <a:pt x="891352" y="775762"/>
                  </a:cubicBezTo>
                  <a:cubicBezTo>
                    <a:pt x="895383" y="795920"/>
                    <a:pt x="924942" y="790545"/>
                    <a:pt x="941065" y="777106"/>
                  </a:cubicBezTo>
                  <a:cubicBezTo>
                    <a:pt x="955844" y="763667"/>
                    <a:pt x="977342" y="747540"/>
                    <a:pt x="993465" y="758291"/>
                  </a:cubicBezTo>
                  <a:cubicBezTo>
                    <a:pt x="1000183" y="763667"/>
                    <a:pt x="1002869" y="771730"/>
                    <a:pt x="1008244" y="777106"/>
                  </a:cubicBezTo>
                  <a:cubicBezTo>
                    <a:pt x="1018992" y="789201"/>
                    <a:pt x="1039146" y="791888"/>
                    <a:pt x="1051239" y="782481"/>
                  </a:cubicBezTo>
                  <a:cubicBezTo>
                    <a:pt x="1064675" y="773074"/>
                    <a:pt x="1068705" y="754260"/>
                    <a:pt x="1060644" y="739477"/>
                  </a:cubicBezTo>
                  <a:cubicBezTo>
                    <a:pt x="1082141" y="720662"/>
                    <a:pt x="1119761" y="726038"/>
                    <a:pt x="1135884" y="750228"/>
                  </a:cubicBezTo>
                  <a:cubicBezTo>
                    <a:pt x="1164099" y="735445"/>
                    <a:pt x="1181566" y="704535"/>
                    <a:pt x="1178879" y="673626"/>
                  </a:cubicBezTo>
                  <a:cubicBezTo>
                    <a:pt x="1197689" y="670938"/>
                    <a:pt x="1216499" y="689753"/>
                    <a:pt x="1215156" y="708567"/>
                  </a:cubicBezTo>
                  <a:cubicBezTo>
                    <a:pt x="1254119" y="715287"/>
                    <a:pt x="1264868" y="642717"/>
                    <a:pt x="1303832" y="641373"/>
                  </a:cubicBezTo>
                  <a:cubicBezTo>
                    <a:pt x="1313237" y="641373"/>
                    <a:pt x="1321299" y="644060"/>
                    <a:pt x="1329361" y="644060"/>
                  </a:cubicBezTo>
                  <a:cubicBezTo>
                    <a:pt x="1350858" y="642717"/>
                    <a:pt x="1360263" y="617182"/>
                    <a:pt x="1372355" y="599712"/>
                  </a:cubicBezTo>
                  <a:cubicBezTo>
                    <a:pt x="1385790" y="579554"/>
                    <a:pt x="1404601" y="567459"/>
                    <a:pt x="1426098" y="558051"/>
                  </a:cubicBezTo>
                  <a:cubicBezTo>
                    <a:pt x="1415349" y="537893"/>
                    <a:pt x="1411319" y="513703"/>
                    <a:pt x="1416693" y="490857"/>
                  </a:cubicBezTo>
                  <a:lnTo>
                    <a:pt x="1418037" y="486825"/>
                  </a:lnTo>
                  <a:lnTo>
                    <a:pt x="1422067" y="485481"/>
                  </a:lnTo>
                  <a:cubicBezTo>
                    <a:pt x="1459687" y="473386"/>
                    <a:pt x="1493277" y="451884"/>
                    <a:pt x="1520149" y="423662"/>
                  </a:cubicBezTo>
                  <a:lnTo>
                    <a:pt x="1526867" y="416943"/>
                  </a:lnTo>
                  <a:lnTo>
                    <a:pt x="1532241" y="425006"/>
                  </a:lnTo>
                  <a:cubicBezTo>
                    <a:pt x="1533584" y="426350"/>
                    <a:pt x="1533584" y="426350"/>
                    <a:pt x="1536272" y="426350"/>
                  </a:cubicBezTo>
                  <a:cubicBezTo>
                    <a:pt x="1541646" y="425006"/>
                    <a:pt x="1549708" y="418287"/>
                    <a:pt x="1552395" y="411567"/>
                  </a:cubicBezTo>
                  <a:cubicBezTo>
                    <a:pt x="1555082" y="390065"/>
                    <a:pt x="1555082" y="369906"/>
                    <a:pt x="1547020" y="353780"/>
                  </a:cubicBezTo>
                  <a:close/>
                </a:path>
              </a:pathLst>
            </a:custGeom>
            <a:solidFill>
              <a:srgbClr val="F2A33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436" name="Google Shape;436;p10"/>
            <p:cNvSpPr/>
            <p:nvPr/>
          </p:nvSpPr>
          <p:spPr>
            <a:xfrm>
              <a:off x="2622386" y="5387881"/>
              <a:ext cx="731900" cy="1172436"/>
            </a:xfrm>
            <a:custGeom>
              <a:avLst/>
              <a:gdLst/>
              <a:ahLst/>
              <a:cxnLst/>
              <a:rect l="l" t="t" r="r" b="b"/>
              <a:pathLst>
                <a:path w="657900" h="1053895" extrusionOk="0">
                  <a:moveTo>
                    <a:pt x="338583" y="69882"/>
                  </a:moveTo>
                  <a:cubicBezTo>
                    <a:pt x="338583" y="83321"/>
                    <a:pt x="350675" y="96760"/>
                    <a:pt x="365455" y="98104"/>
                  </a:cubicBezTo>
                  <a:cubicBezTo>
                    <a:pt x="378891" y="99448"/>
                    <a:pt x="393670" y="90041"/>
                    <a:pt x="397701" y="76602"/>
                  </a:cubicBezTo>
                  <a:cubicBezTo>
                    <a:pt x="386952" y="71226"/>
                    <a:pt x="378891" y="63163"/>
                    <a:pt x="373516" y="53756"/>
                  </a:cubicBezTo>
                  <a:cubicBezTo>
                    <a:pt x="392326" y="55099"/>
                    <a:pt x="409793" y="55099"/>
                    <a:pt x="428603" y="56443"/>
                  </a:cubicBezTo>
                  <a:cubicBezTo>
                    <a:pt x="424572" y="37629"/>
                    <a:pt x="420542" y="18814"/>
                    <a:pt x="415167" y="0"/>
                  </a:cubicBezTo>
                  <a:cubicBezTo>
                    <a:pt x="436664" y="21502"/>
                    <a:pt x="464880" y="36285"/>
                    <a:pt x="495782" y="38973"/>
                  </a:cubicBezTo>
                  <a:cubicBezTo>
                    <a:pt x="517279" y="40317"/>
                    <a:pt x="549526" y="48380"/>
                    <a:pt x="545495" y="69882"/>
                  </a:cubicBezTo>
                  <a:cubicBezTo>
                    <a:pt x="503844" y="75258"/>
                    <a:pt x="463536" y="94072"/>
                    <a:pt x="432634" y="122294"/>
                  </a:cubicBezTo>
                  <a:cubicBezTo>
                    <a:pt x="424572" y="129014"/>
                    <a:pt x="417854" y="138421"/>
                    <a:pt x="419198" y="149172"/>
                  </a:cubicBezTo>
                  <a:cubicBezTo>
                    <a:pt x="423229" y="169330"/>
                    <a:pt x="451444" y="166643"/>
                    <a:pt x="470254" y="162611"/>
                  </a:cubicBezTo>
                  <a:cubicBezTo>
                    <a:pt x="498469" y="157235"/>
                    <a:pt x="529372" y="161267"/>
                    <a:pt x="554900" y="174706"/>
                  </a:cubicBezTo>
                  <a:cubicBezTo>
                    <a:pt x="566992" y="180081"/>
                    <a:pt x="577741" y="189489"/>
                    <a:pt x="577741" y="202928"/>
                  </a:cubicBezTo>
                  <a:cubicBezTo>
                    <a:pt x="577741" y="208303"/>
                    <a:pt x="575054" y="213679"/>
                    <a:pt x="572366" y="217710"/>
                  </a:cubicBezTo>
                  <a:cubicBezTo>
                    <a:pt x="560274" y="241901"/>
                    <a:pt x="548182" y="267434"/>
                    <a:pt x="526685" y="284905"/>
                  </a:cubicBezTo>
                  <a:cubicBezTo>
                    <a:pt x="505187" y="302376"/>
                    <a:pt x="475629" y="311783"/>
                    <a:pt x="451444" y="301032"/>
                  </a:cubicBezTo>
                  <a:cubicBezTo>
                    <a:pt x="448757" y="313127"/>
                    <a:pt x="446070" y="325222"/>
                    <a:pt x="443382" y="338661"/>
                  </a:cubicBezTo>
                  <a:cubicBezTo>
                    <a:pt x="433978" y="330598"/>
                    <a:pt x="424572" y="322534"/>
                    <a:pt x="412480" y="321190"/>
                  </a:cubicBezTo>
                  <a:cubicBezTo>
                    <a:pt x="400388" y="319846"/>
                    <a:pt x="386952" y="327910"/>
                    <a:pt x="388296" y="340005"/>
                  </a:cubicBezTo>
                  <a:cubicBezTo>
                    <a:pt x="389639" y="360163"/>
                    <a:pt x="419198" y="356131"/>
                    <a:pt x="439352" y="358819"/>
                  </a:cubicBezTo>
                  <a:cubicBezTo>
                    <a:pt x="466223" y="361507"/>
                    <a:pt x="486377" y="389729"/>
                    <a:pt x="482347" y="415263"/>
                  </a:cubicBezTo>
                  <a:cubicBezTo>
                    <a:pt x="486377" y="423326"/>
                    <a:pt x="481003" y="434077"/>
                    <a:pt x="471598" y="435421"/>
                  </a:cubicBezTo>
                  <a:cubicBezTo>
                    <a:pt x="495782" y="428701"/>
                    <a:pt x="514593" y="455579"/>
                    <a:pt x="522654" y="479769"/>
                  </a:cubicBezTo>
                  <a:cubicBezTo>
                    <a:pt x="533403" y="510679"/>
                    <a:pt x="541464" y="542932"/>
                    <a:pt x="550869" y="575186"/>
                  </a:cubicBezTo>
                  <a:cubicBezTo>
                    <a:pt x="553556" y="583249"/>
                    <a:pt x="554900" y="591313"/>
                    <a:pt x="557587" y="599376"/>
                  </a:cubicBezTo>
                  <a:cubicBezTo>
                    <a:pt x="565649" y="630285"/>
                    <a:pt x="572366" y="669258"/>
                    <a:pt x="548182" y="690760"/>
                  </a:cubicBezTo>
                  <a:cubicBezTo>
                    <a:pt x="538777" y="692104"/>
                    <a:pt x="528028" y="693448"/>
                    <a:pt x="518623" y="694792"/>
                  </a:cubicBezTo>
                  <a:cubicBezTo>
                    <a:pt x="542808" y="705543"/>
                    <a:pt x="558931" y="731077"/>
                    <a:pt x="562962" y="757955"/>
                  </a:cubicBezTo>
                  <a:cubicBezTo>
                    <a:pt x="566992" y="784833"/>
                    <a:pt x="562962" y="811711"/>
                    <a:pt x="557587" y="837245"/>
                  </a:cubicBezTo>
                  <a:cubicBezTo>
                    <a:pt x="581772" y="837245"/>
                    <a:pt x="605956" y="837245"/>
                    <a:pt x="627453" y="847996"/>
                  </a:cubicBezTo>
                  <a:cubicBezTo>
                    <a:pt x="648951" y="858747"/>
                    <a:pt x="663730" y="884281"/>
                    <a:pt x="655669" y="907127"/>
                  </a:cubicBezTo>
                  <a:cubicBezTo>
                    <a:pt x="638202" y="952819"/>
                    <a:pt x="553556" y="935349"/>
                    <a:pt x="536090" y="981041"/>
                  </a:cubicBezTo>
                  <a:cubicBezTo>
                    <a:pt x="526685" y="1006575"/>
                    <a:pt x="554900" y="1037484"/>
                    <a:pt x="581772" y="1029421"/>
                  </a:cubicBezTo>
                  <a:cubicBezTo>
                    <a:pt x="549526" y="1052267"/>
                    <a:pt x="507875" y="1054955"/>
                    <a:pt x="467567" y="1053611"/>
                  </a:cubicBezTo>
                  <a:cubicBezTo>
                    <a:pt x="439352" y="1052267"/>
                    <a:pt x="411136" y="1048236"/>
                    <a:pt x="382921" y="1042860"/>
                  </a:cubicBezTo>
                  <a:cubicBezTo>
                    <a:pt x="347988" y="1037484"/>
                    <a:pt x="314399" y="1032109"/>
                    <a:pt x="279466" y="1026733"/>
                  </a:cubicBezTo>
                  <a:cubicBezTo>
                    <a:pt x="268717" y="1025389"/>
                    <a:pt x="257968" y="1024046"/>
                    <a:pt x="249907" y="1017326"/>
                  </a:cubicBezTo>
                  <a:cubicBezTo>
                    <a:pt x="235127" y="1006575"/>
                    <a:pt x="228409" y="985073"/>
                    <a:pt x="210943" y="978353"/>
                  </a:cubicBezTo>
                  <a:cubicBezTo>
                    <a:pt x="174666" y="966258"/>
                    <a:pt x="153169" y="1034797"/>
                    <a:pt x="115548" y="1029421"/>
                  </a:cubicBezTo>
                  <a:cubicBezTo>
                    <a:pt x="114205" y="1006575"/>
                    <a:pt x="80615" y="1003887"/>
                    <a:pt x="59118" y="1010607"/>
                  </a:cubicBezTo>
                  <a:cubicBezTo>
                    <a:pt x="37621" y="1017326"/>
                    <a:pt x="5375" y="1018670"/>
                    <a:pt x="0" y="995824"/>
                  </a:cubicBezTo>
                  <a:cubicBezTo>
                    <a:pt x="30903" y="983729"/>
                    <a:pt x="63149" y="972978"/>
                    <a:pt x="94051" y="960883"/>
                  </a:cubicBezTo>
                  <a:cubicBezTo>
                    <a:pt x="126297" y="948788"/>
                    <a:pt x="159887" y="936693"/>
                    <a:pt x="194820" y="939380"/>
                  </a:cubicBezTo>
                  <a:cubicBezTo>
                    <a:pt x="214973" y="940724"/>
                    <a:pt x="236471" y="947444"/>
                    <a:pt x="255281" y="940724"/>
                  </a:cubicBezTo>
                  <a:cubicBezTo>
                    <a:pt x="274091" y="932661"/>
                    <a:pt x="282152" y="900408"/>
                    <a:pt x="263342" y="893688"/>
                  </a:cubicBezTo>
                  <a:cubicBezTo>
                    <a:pt x="267373" y="885625"/>
                    <a:pt x="271404" y="876217"/>
                    <a:pt x="275435" y="868154"/>
                  </a:cubicBezTo>
                  <a:cubicBezTo>
                    <a:pt x="263342" y="868154"/>
                    <a:pt x="253938" y="882937"/>
                    <a:pt x="257968" y="893688"/>
                  </a:cubicBezTo>
                  <a:cubicBezTo>
                    <a:pt x="241845" y="911159"/>
                    <a:pt x="214973" y="892344"/>
                    <a:pt x="196163" y="876217"/>
                  </a:cubicBezTo>
                  <a:cubicBezTo>
                    <a:pt x="162574" y="846652"/>
                    <a:pt x="120922" y="829181"/>
                    <a:pt x="80615" y="810367"/>
                  </a:cubicBezTo>
                  <a:cubicBezTo>
                    <a:pt x="110174" y="815742"/>
                    <a:pt x="141076" y="819774"/>
                    <a:pt x="169292" y="814399"/>
                  </a:cubicBezTo>
                  <a:cubicBezTo>
                    <a:pt x="197507" y="809023"/>
                    <a:pt x="227066" y="788864"/>
                    <a:pt x="235127" y="760643"/>
                  </a:cubicBezTo>
                  <a:cubicBezTo>
                    <a:pt x="243189" y="731077"/>
                    <a:pt x="219004" y="694792"/>
                    <a:pt x="189445" y="700168"/>
                  </a:cubicBezTo>
                  <a:cubicBezTo>
                    <a:pt x="227066" y="694792"/>
                    <a:pt x="266030" y="690760"/>
                    <a:pt x="303650" y="685385"/>
                  </a:cubicBezTo>
                  <a:cubicBezTo>
                    <a:pt x="310368" y="693448"/>
                    <a:pt x="317086" y="700168"/>
                    <a:pt x="322460" y="708231"/>
                  </a:cubicBezTo>
                  <a:cubicBezTo>
                    <a:pt x="341270" y="705543"/>
                    <a:pt x="337239" y="678666"/>
                    <a:pt x="335896" y="659851"/>
                  </a:cubicBezTo>
                  <a:cubicBezTo>
                    <a:pt x="334553" y="632973"/>
                    <a:pt x="353363" y="606095"/>
                    <a:pt x="380234" y="599376"/>
                  </a:cubicBezTo>
                  <a:cubicBezTo>
                    <a:pt x="358737" y="583249"/>
                    <a:pt x="337239" y="565779"/>
                    <a:pt x="330522" y="540244"/>
                  </a:cubicBezTo>
                  <a:cubicBezTo>
                    <a:pt x="325147" y="514710"/>
                    <a:pt x="349332" y="483801"/>
                    <a:pt x="373516" y="493208"/>
                  </a:cubicBezTo>
                  <a:cubicBezTo>
                    <a:pt x="376203" y="481113"/>
                    <a:pt x="366798" y="467674"/>
                    <a:pt x="354706" y="463643"/>
                  </a:cubicBezTo>
                  <a:cubicBezTo>
                    <a:pt x="342614" y="459611"/>
                    <a:pt x="329178" y="460955"/>
                    <a:pt x="317086" y="462299"/>
                  </a:cubicBezTo>
                  <a:cubicBezTo>
                    <a:pt x="291558" y="464987"/>
                    <a:pt x="267373" y="467674"/>
                    <a:pt x="241845" y="470362"/>
                  </a:cubicBezTo>
                  <a:cubicBezTo>
                    <a:pt x="236471" y="470362"/>
                    <a:pt x="231096" y="471706"/>
                    <a:pt x="227066" y="469018"/>
                  </a:cubicBezTo>
                  <a:cubicBezTo>
                    <a:pt x="216317" y="463643"/>
                    <a:pt x="216317" y="448860"/>
                    <a:pt x="223035" y="439452"/>
                  </a:cubicBezTo>
                  <a:cubicBezTo>
                    <a:pt x="229753" y="430045"/>
                    <a:pt x="240502" y="424670"/>
                    <a:pt x="251250" y="419294"/>
                  </a:cubicBezTo>
                  <a:cubicBezTo>
                    <a:pt x="286183" y="396448"/>
                    <a:pt x="304994" y="356131"/>
                    <a:pt x="313055" y="315815"/>
                  </a:cubicBezTo>
                  <a:cubicBezTo>
                    <a:pt x="321117" y="275498"/>
                    <a:pt x="319773" y="233837"/>
                    <a:pt x="325147" y="192176"/>
                  </a:cubicBezTo>
                  <a:cubicBezTo>
                    <a:pt x="309024" y="198896"/>
                    <a:pt x="287527" y="188145"/>
                    <a:pt x="284840" y="170674"/>
                  </a:cubicBezTo>
                  <a:cubicBezTo>
                    <a:pt x="310368" y="172018"/>
                    <a:pt x="318429" y="153204"/>
                    <a:pt x="325147" y="134389"/>
                  </a:cubicBezTo>
                  <a:cubicBezTo>
                    <a:pt x="325147" y="123638"/>
                    <a:pt x="339927" y="71226"/>
                    <a:pt x="338583" y="69882"/>
                  </a:cubicBezTo>
                  <a:close/>
                </a:path>
              </a:pathLst>
            </a:cu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grpSp>
          <p:nvGrpSpPr>
            <p:cNvPr id="437" name="Google Shape;437;p10"/>
            <p:cNvGrpSpPr/>
            <p:nvPr/>
          </p:nvGrpSpPr>
          <p:grpSpPr>
            <a:xfrm>
              <a:off x="3886908" y="3850968"/>
              <a:ext cx="1659126" cy="2302591"/>
              <a:chOff x="4222121" y="3817341"/>
              <a:chExt cx="1491377" cy="2069784"/>
            </a:xfrm>
          </p:grpSpPr>
          <p:sp>
            <p:nvSpPr>
              <p:cNvPr id="438" name="Google Shape;438;p10"/>
              <p:cNvSpPr/>
              <p:nvPr/>
            </p:nvSpPr>
            <p:spPr>
              <a:xfrm>
                <a:off x="4222121" y="3817341"/>
                <a:ext cx="1491377" cy="1663684"/>
              </a:xfrm>
              <a:custGeom>
                <a:avLst/>
                <a:gdLst/>
                <a:ahLst/>
                <a:cxnLst/>
                <a:rect l="l" t="t" r="r" b="b"/>
                <a:pathLst>
                  <a:path w="1491377" h="1663684" extrusionOk="0">
                    <a:moveTo>
                      <a:pt x="1477941" y="87353"/>
                    </a:moveTo>
                    <a:cubicBezTo>
                      <a:pt x="1480629" y="76602"/>
                      <a:pt x="1473911" y="77946"/>
                      <a:pt x="1471223" y="65851"/>
                    </a:cubicBezTo>
                    <a:cubicBezTo>
                      <a:pt x="1451070" y="84665"/>
                      <a:pt x="1413450" y="71226"/>
                      <a:pt x="1408075" y="45692"/>
                    </a:cubicBezTo>
                    <a:cubicBezTo>
                      <a:pt x="1382547" y="43005"/>
                      <a:pt x="1358363" y="65851"/>
                      <a:pt x="1361050" y="91385"/>
                    </a:cubicBezTo>
                    <a:cubicBezTo>
                      <a:pt x="1346270" y="88697"/>
                      <a:pt x="1331491" y="86009"/>
                      <a:pt x="1316711" y="83321"/>
                    </a:cubicBezTo>
                    <a:cubicBezTo>
                      <a:pt x="1328804" y="55099"/>
                      <a:pt x="1342239" y="28222"/>
                      <a:pt x="1354332" y="0"/>
                    </a:cubicBezTo>
                    <a:cubicBezTo>
                      <a:pt x="1315368" y="17471"/>
                      <a:pt x="1289840" y="60475"/>
                      <a:pt x="1292527" y="102136"/>
                    </a:cubicBezTo>
                    <a:cubicBezTo>
                      <a:pt x="1271030" y="103480"/>
                      <a:pt x="1253563" y="73914"/>
                      <a:pt x="1265655" y="55099"/>
                    </a:cubicBezTo>
                    <a:cubicBezTo>
                      <a:pt x="1253563" y="68538"/>
                      <a:pt x="1242814" y="81977"/>
                      <a:pt x="1230722" y="95416"/>
                    </a:cubicBezTo>
                    <a:cubicBezTo>
                      <a:pt x="1211912" y="72570"/>
                      <a:pt x="1225348" y="30910"/>
                      <a:pt x="1253563" y="22846"/>
                    </a:cubicBezTo>
                    <a:cubicBezTo>
                      <a:pt x="1228035" y="14783"/>
                      <a:pt x="1201163" y="34941"/>
                      <a:pt x="1185040" y="56443"/>
                    </a:cubicBezTo>
                    <a:cubicBezTo>
                      <a:pt x="1168917" y="79290"/>
                      <a:pt x="1156825" y="104824"/>
                      <a:pt x="1132641" y="118263"/>
                    </a:cubicBezTo>
                    <a:cubicBezTo>
                      <a:pt x="1108456" y="131701"/>
                      <a:pt x="1077554" y="127670"/>
                      <a:pt x="1052026" y="139765"/>
                    </a:cubicBezTo>
                    <a:cubicBezTo>
                      <a:pt x="1026497" y="151860"/>
                      <a:pt x="1015749" y="194864"/>
                      <a:pt x="1041277" y="202928"/>
                    </a:cubicBezTo>
                    <a:cubicBezTo>
                      <a:pt x="1006344" y="209647"/>
                      <a:pt x="972754" y="216367"/>
                      <a:pt x="937821" y="223086"/>
                    </a:cubicBezTo>
                    <a:cubicBezTo>
                      <a:pt x="949913" y="239213"/>
                      <a:pt x="960662" y="255339"/>
                      <a:pt x="972754" y="271466"/>
                    </a:cubicBezTo>
                    <a:cubicBezTo>
                      <a:pt x="937821" y="268778"/>
                      <a:pt x="897514" y="268778"/>
                      <a:pt x="873329" y="295656"/>
                    </a:cubicBezTo>
                    <a:cubicBezTo>
                      <a:pt x="862580" y="307751"/>
                      <a:pt x="857206" y="323878"/>
                      <a:pt x="851832" y="338661"/>
                    </a:cubicBezTo>
                    <a:cubicBezTo>
                      <a:pt x="842427" y="366883"/>
                      <a:pt x="830335" y="393760"/>
                      <a:pt x="819586" y="420638"/>
                    </a:cubicBezTo>
                    <a:cubicBezTo>
                      <a:pt x="804806" y="452892"/>
                      <a:pt x="788683" y="486489"/>
                      <a:pt x="757781" y="503960"/>
                    </a:cubicBezTo>
                    <a:cubicBezTo>
                      <a:pt x="748376" y="493208"/>
                      <a:pt x="733596" y="486489"/>
                      <a:pt x="720161" y="486489"/>
                    </a:cubicBezTo>
                    <a:cubicBezTo>
                      <a:pt x="717473" y="537557"/>
                      <a:pt x="630140" y="549652"/>
                      <a:pt x="628797" y="600720"/>
                    </a:cubicBezTo>
                    <a:cubicBezTo>
                      <a:pt x="628797" y="614159"/>
                      <a:pt x="634171" y="627598"/>
                      <a:pt x="631484" y="641036"/>
                    </a:cubicBezTo>
                    <a:cubicBezTo>
                      <a:pt x="626110" y="658507"/>
                      <a:pt x="607300" y="666570"/>
                      <a:pt x="593864" y="677322"/>
                    </a:cubicBezTo>
                    <a:cubicBezTo>
                      <a:pt x="537433" y="721670"/>
                      <a:pt x="560274" y="819774"/>
                      <a:pt x="511905" y="870842"/>
                    </a:cubicBezTo>
                    <a:cubicBezTo>
                      <a:pt x="497126" y="880249"/>
                      <a:pt x="472941" y="868154"/>
                      <a:pt x="474285" y="850684"/>
                    </a:cubicBezTo>
                    <a:cubicBezTo>
                      <a:pt x="454131" y="864123"/>
                      <a:pt x="438008" y="881593"/>
                      <a:pt x="425916" y="901751"/>
                    </a:cubicBezTo>
                    <a:cubicBezTo>
                      <a:pt x="382921" y="975666"/>
                      <a:pt x="296932" y="1056299"/>
                      <a:pt x="213630" y="1076457"/>
                    </a:cubicBezTo>
                    <a:cubicBezTo>
                      <a:pt x="176009" y="1085865"/>
                      <a:pt x="137046" y="1085865"/>
                      <a:pt x="103456" y="1104679"/>
                    </a:cubicBezTo>
                    <a:cubicBezTo>
                      <a:pt x="60461" y="1127525"/>
                      <a:pt x="34933" y="1181281"/>
                      <a:pt x="42995" y="1229661"/>
                    </a:cubicBezTo>
                    <a:cubicBezTo>
                      <a:pt x="61805" y="1232349"/>
                      <a:pt x="60461" y="1260571"/>
                      <a:pt x="53743" y="1279385"/>
                    </a:cubicBezTo>
                    <a:cubicBezTo>
                      <a:pt x="44338" y="1304919"/>
                      <a:pt x="33590" y="1330453"/>
                      <a:pt x="24185" y="1355987"/>
                    </a:cubicBezTo>
                    <a:cubicBezTo>
                      <a:pt x="36277" y="1357331"/>
                      <a:pt x="48369" y="1357331"/>
                      <a:pt x="60461" y="1358675"/>
                    </a:cubicBezTo>
                    <a:cubicBezTo>
                      <a:pt x="68523" y="1393616"/>
                      <a:pt x="42995" y="1432589"/>
                      <a:pt x="6718" y="1437965"/>
                    </a:cubicBezTo>
                    <a:cubicBezTo>
                      <a:pt x="17467" y="1448716"/>
                      <a:pt x="29559" y="1458123"/>
                      <a:pt x="40307" y="1468874"/>
                    </a:cubicBezTo>
                    <a:cubicBezTo>
                      <a:pt x="38964" y="1501127"/>
                      <a:pt x="0" y="1522630"/>
                      <a:pt x="0" y="1553539"/>
                    </a:cubicBezTo>
                    <a:cubicBezTo>
                      <a:pt x="0" y="1573697"/>
                      <a:pt x="14779" y="1589824"/>
                      <a:pt x="29559" y="1604607"/>
                    </a:cubicBezTo>
                    <a:cubicBezTo>
                      <a:pt x="49713" y="1624766"/>
                      <a:pt x="72553" y="1646268"/>
                      <a:pt x="99425" y="1657019"/>
                    </a:cubicBezTo>
                    <a:cubicBezTo>
                      <a:pt x="126297" y="1667770"/>
                      <a:pt x="161230" y="1666426"/>
                      <a:pt x="181384" y="1646268"/>
                    </a:cubicBezTo>
                    <a:cubicBezTo>
                      <a:pt x="198851" y="1628797"/>
                      <a:pt x="205568" y="1600575"/>
                      <a:pt x="227065" y="1587136"/>
                    </a:cubicBezTo>
                    <a:cubicBezTo>
                      <a:pt x="240501" y="1579073"/>
                      <a:pt x="257968" y="1577729"/>
                      <a:pt x="272748" y="1573697"/>
                    </a:cubicBezTo>
                    <a:cubicBezTo>
                      <a:pt x="315742" y="1558915"/>
                      <a:pt x="337239" y="1510535"/>
                      <a:pt x="347988" y="1466186"/>
                    </a:cubicBezTo>
                    <a:cubicBezTo>
                      <a:pt x="353363" y="1441996"/>
                      <a:pt x="373516" y="1409743"/>
                      <a:pt x="393670" y="1424526"/>
                    </a:cubicBezTo>
                    <a:cubicBezTo>
                      <a:pt x="401731" y="1431245"/>
                      <a:pt x="403075" y="1443340"/>
                      <a:pt x="403075" y="1455435"/>
                    </a:cubicBezTo>
                    <a:cubicBezTo>
                      <a:pt x="403075" y="1489032"/>
                      <a:pt x="401731" y="1523974"/>
                      <a:pt x="401731" y="1557571"/>
                    </a:cubicBezTo>
                    <a:cubicBezTo>
                      <a:pt x="401731" y="1562947"/>
                      <a:pt x="401731" y="1568322"/>
                      <a:pt x="401731" y="1575041"/>
                    </a:cubicBezTo>
                    <a:lnTo>
                      <a:pt x="440695" y="1472906"/>
                    </a:lnTo>
                    <a:cubicBezTo>
                      <a:pt x="444726" y="1462155"/>
                      <a:pt x="450100" y="1447372"/>
                      <a:pt x="460849" y="1437965"/>
                    </a:cubicBezTo>
                    <a:cubicBezTo>
                      <a:pt x="470254" y="1429901"/>
                      <a:pt x="483690" y="1427213"/>
                      <a:pt x="494439" y="1429901"/>
                    </a:cubicBezTo>
                    <a:cubicBezTo>
                      <a:pt x="487721" y="1369426"/>
                      <a:pt x="499813" y="1306263"/>
                      <a:pt x="530715" y="1252507"/>
                    </a:cubicBezTo>
                    <a:cubicBezTo>
                      <a:pt x="514593" y="1244444"/>
                      <a:pt x="489064" y="1226974"/>
                      <a:pt x="491751" y="1200096"/>
                    </a:cubicBezTo>
                    <a:cubicBezTo>
                      <a:pt x="491751" y="1193376"/>
                      <a:pt x="494439" y="1186657"/>
                      <a:pt x="497126" y="1181281"/>
                    </a:cubicBezTo>
                    <a:cubicBezTo>
                      <a:pt x="498469" y="1177249"/>
                      <a:pt x="501157" y="1171874"/>
                      <a:pt x="501157" y="1167842"/>
                    </a:cubicBezTo>
                    <a:cubicBezTo>
                      <a:pt x="502500" y="1157091"/>
                      <a:pt x="497126" y="1146340"/>
                      <a:pt x="490408" y="1134245"/>
                    </a:cubicBezTo>
                    <a:cubicBezTo>
                      <a:pt x="487721" y="1128869"/>
                      <a:pt x="483690" y="1123494"/>
                      <a:pt x="482346" y="1116774"/>
                    </a:cubicBezTo>
                    <a:cubicBezTo>
                      <a:pt x="476972" y="1101992"/>
                      <a:pt x="478316" y="1083177"/>
                      <a:pt x="487721" y="1071082"/>
                    </a:cubicBezTo>
                    <a:cubicBezTo>
                      <a:pt x="491751" y="1067050"/>
                      <a:pt x="495782" y="1064363"/>
                      <a:pt x="499813" y="1061675"/>
                    </a:cubicBezTo>
                    <a:cubicBezTo>
                      <a:pt x="493095" y="1032109"/>
                      <a:pt x="497126" y="999856"/>
                      <a:pt x="510562" y="974322"/>
                    </a:cubicBezTo>
                    <a:cubicBezTo>
                      <a:pt x="521310" y="954163"/>
                      <a:pt x="537433" y="940724"/>
                      <a:pt x="557587" y="935349"/>
                    </a:cubicBezTo>
                    <a:cubicBezTo>
                      <a:pt x="577741" y="929973"/>
                      <a:pt x="597894" y="934005"/>
                      <a:pt x="615361" y="931317"/>
                    </a:cubicBezTo>
                    <a:cubicBezTo>
                      <a:pt x="630140" y="928629"/>
                      <a:pt x="646264" y="920566"/>
                      <a:pt x="648951" y="907127"/>
                    </a:cubicBezTo>
                    <a:lnTo>
                      <a:pt x="599238" y="852027"/>
                    </a:lnTo>
                    <a:lnTo>
                      <a:pt x="609987" y="847996"/>
                    </a:lnTo>
                    <a:cubicBezTo>
                      <a:pt x="636858" y="837245"/>
                      <a:pt x="657012" y="811711"/>
                      <a:pt x="662387" y="783489"/>
                    </a:cubicBezTo>
                    <a:cubicBezTo>
                      <a:pt x="663730" y="774082"/>
                      <a:pt x="665074" y="763331"/>
                      <a:pt x="665074" y="752580"/>
                    </a:cubicBezTo>
                    <a:cubicBezTo>
                      <a:pt x="666417" y="731077"/>
                      <a:pt x="666417" y="709575"/>
                      <a:pt x="679853" y="692104"/>
                    </a:cubicBezTo>
                    <a:cubicBezTo>
                      <a:pt x="687915" y="680009"/>
                      <a:pt x="701351" y="671946"/>
                      <a:pt x="713443" y="665227"/>
                    </a:cubicBezTo>
                    <a:cubicBezTo>
                      <a:pt x="729566" y="654475"/>
                      <a:pt x="743002" y="646412"/>
                      <a:pt x="745689" y="631629"/>
                    </a:cubicBezTo>
                    <a:cubicBezTo>
                      <a:pt x="745689" y="628942"/>
                      <a:pt x="745689" y="627598"/>
                      <a:pt x="745689" y="624910"/>
                    </a:cubicBezTo>
                    <a:cubicBezTo>
                      <a:pt x="745689" y="620878"/>
                      <a:pt x="745689" y="615503"/>
                      <a:pt x="748376" y="610127"/>
                    </a:cubicBezTo>
                    <a:cubicBezTo>
                      <a:pt x="753750" y="595344"/>
                      <a:pt x="768530" y="589969"/>
                      <a:pt x="781965" y="583249"/>
                    </a:cubicBezTo>
                    <a:cubicBezTo>
                      <a:pt x="795401" y="577874"/>
                      <a:pt x="803463" y="573842"/>
                      <a:pt x="804806" y="565778"/>
                    </a:cubicBezTo>
                    <a:cubicBezTo>
                      <a:pt x="804806" y="561747"/>
                      <a:pt x="803463" y="557715"/>
                      <a:pt x="800776" y="552340"/>
                    </a:cubicBezTo>
                    <a:cubicBezTo>
                      <a:pt x="798088" y="548308"/>
                      <a:pt x="796745" y="542932"/>
                      <a:pt x="795401" y="536213"/>
                    </a:cubicBezTo>
                    <a:cubicBezTo>
                      <a:pt x="791370" y="510679"/>
                      <a:pt x="818242" y="493208"/>
                      <a:pt x="835709" y="482457"/>
                    </a:cubicBezTo>
                    <a:cubicBezTo>
                      <a:pt x="847801" y="474394"/>
                      <a:pt x="857206" y="463643"/>
                      <a:pt x="858549" y="454236"/>
                    </a:cubicBezTo>
                    <a:cubicBezTo>
                      <a:pt x="858549" y="450204"/>
                      <a:pt x="858549" y="447516"/>
                      <a:pt x="855863" y="443484"/>
                    </a:cubicBezTo>
                    <a:lnTo>
                      <a:pt x="847801" y="434077"/>
                    </a:lnTo>
                    <a:lnTo>
                      <a:pt x="859893" y="431389"/>
                    </a:lnTo>
                    <a:cubicBezTo>
                      <a:pt x="873329" y="427358"/>
                      <a:pt x="889452" y="428701"/>
                      <a:pt x="901544" y="435421"/>
                    </a:cubicBezTo>
                    <a:cubicBezTo>
                      <a:pt x="917667" y="424670"/>
                      <a:pt x="928416" y="407199"/>
                      <a:pt x="932447" y="389729"/>
                    </a:cubicBezTo>
                    <a:lnTo>
                      <a:pt x="933790" y="377634"/>
                    </a:lnTo>
                    <a:lnTo>
                      <a:pt x="944539" y="384353"/>
                    </a:lnTo>
                    <a:cubicBezTo>
                      <a:pt x="947226" y="385697"/>
                      <a:pt x="949913" y="385697"/>
                      <a:pt x="952600" y="385697"/>
                    </a:cubicBezTo>
                    <a:cubicBezTo>
                      <a:pt x="959318" y="384353"/>
                      <a:pt x="964693" y="377634"/>
                      <a:pt x="967380" y="370914"/>
                    </a:cubicBezTo>
                    <a:cubicBezTo>
                      <a:pt x="970067" y="365539"/>
                      <a:pt x="971411" y="358819"/>
                      <a:pt x="972754" y="352100"/>
                    </a:cubicBezTo>
                    <a:cubicBezTo>
                      <a:pt x="974098" y="344036"/>
                      <a:pt x="976785" y="335973"/>
                      <a:pt x="979472" y="327910"/>
                    </a:cubicBezTo>
                    <a:cubicBezTo>
                      <a:pt x="984847" y="317158"/>
                      <a:pt x="995595" y="309095"/>
                      <a:pt x="1006344" y="307751"/>
                    </a:cubicBezTo>
                    <a:cubicBezTo>
                      <a:pt x="999626" y="292969"/>
                      <a:pt x="998282" y="278186"/>
                      <a:pt x="1009031" y="267434"/>
                    </a:cubicBezTo>
                    <a:cubicBezTo>
                      <a:pt x="1014405" y="262059"/>
                      <a:pt x="1021123" y="260715"/>
                      <a:pt x="1027841" y="260715"/>
                    </a:cubicBezTo>
                    <a:cubicBezTo>
                      <a:pt x="1042621" y="262059"/>
                      <a:pt x="1056056" y="274154"/>
                      <a:pt x="1065462" y="286249"/>
                    </a:cubicBezTo>
                    <a:lnTo>
                      <a:pt x="1068149" y="288937"/>
                    </a:lnTo>
                    <a:cubicBezTo>
                      <a:pt x="1077554" y="301032"/>
                      <a:pt x="1085615" y="313127"/>
                      <a:pt x="1097708" y="321190"/>
                    </a:cubicBezTo>
                    <a:cubicBezTo>
                      <a:pt x="1108456" y="327910"/>
                      <a:pt x="1123236" y="334629"/>
                      <a:pt x="1136671" y="327910"/>
                    </a:cubicBezTo>
                    <a:lnTo>
                      <a:pt x="1142046" y="325222"/>
                    </a:lnTo>
                    <a:lnTo>
                      <a:pt x="1146077" y="329254"/>
                    </a:lnTo>
                    <a:cubicBezTo>
                      <a:pt x="1152795" y="337317"/>
                      <a:pt x="1164887" y="341349"/>
                      <a:pt x="1175635" y="338661"/>
                    </a:cubicBezTo>
                    <a:cubicBezTo>
                      <a:pt x="1182353" y="337317"/>
                      <a:pt x="1189071" y="333285"/>
                      <a:pt x="1197133" y="330597"/>
                    </a:cubicBezTo>
                    <a:cubicBezTo>
                      <a:pt x="1214599" y="321190"/>
                      <a:pt x="1233409" y="311783"/>
                      <a:pt x="1246845" y="295656"/>
                    </a:cubicBezTo>
                    <a:cubicBezTo>
                      <a:pt x="1257594" y="282217"/>
                      <a:pt x="1264312" y="260715"/>
                      <a:pt x="1253563" y="245932"/>
                    </a:cubicBezTo>
                    <a:cubicBezTo>
                      <a:pt x="1253563" y="244588"/>
                      <a:pt x="1252220" y="243244"/>
                      <a:pt x="1250876" y="243244"/>
                    </a:cubicBezTo>
                    <a:cubicBezTo>
                      <a:pt x="1248189" y="240557"/>
                      <a:pt x="1246845" y="236525"/>
                      <a:pt x="1245502" y="232493"/>
                    </a:cubicBezTo>
                    <a:cubicBezTo>
                      <a:pt x="1242814" y="225774"/>
                      <a:pt x="1245502" y="217710"/>
                      <a:pt x="1246845" y="210991"/>
                    </a:cubicBezTo>
                    <a:cubicBezTo>
                      <a:pt x="1253563" y="190833"/>
                      <a:pt x="1262968" y="170674"/>
                      <a:pt x="1276404" y="154548"/>
                    </a:cubicBezTo>
                    <a:lnTo>
                      <a:pt x="1284465" y="143796"/>
                    </a:lnTo>
                    <a:lnTo>
                      <a:pt x="1289840" y="155891"/>
                    </a:lnTo>
                    <a:cubicBezTo>
                      <a:pt x="1292527" y="162611"/>
                      <a:pt x="1299245" y="166643"/>
                      <a:pt x="1305963" y="167987"/>
                    </a:cubicBezTo>
                    <a:cubicBezTo>
                      <a:pt x="1314024" y="169330"/>
                      <a:pt x="1320742" y="167987"/>
                      <a:pt x="1326117" y="162611"/>
                    </a:cubicBezTo>
                    <a:cubicBezTo>
                      <a:pt x="1327460" y="161267"/>
                      <a:pt x="1328804" y="158579"/>
                      <a:pt x="1330147" y="157235"/>
                    </a:cubicBezTo>
                    <a:cubicBezTo>
                      <a:pt x="1332835" y="154548"/>
                      <a:pt x="1334178" y="151860"/>
                      <a:pt x="1336865" y="149172"/>
                    </a:cubicBezTo>
                    <a:cubicBezTo>
                      <a:pt x="1346270" y="139765"/>
                      <a:pt x="1362393" y="137077"/>
                      <a:pt x="1374486" y="142452"/>
                    </a:cubicBezTo>
                    <a:lnTo>
                      <a:pt x="1378516" y="143796"/>
                    </a:lnTo>
                    <a:lnTo>
                      <a:pt x="1382547" y="167987"/>
                    </a:lnTo>
                    <a:cubicBezTo>
                      <a:pt x="1395983" y="166643"/>
                      <a:pt x="1409419" y="176050"/>
                      <a:pt x="1416136" y="186801"/>
                    </a:cubicBezTo>
                    <a:cubicBezTo>
                      <a:pt x="1420167" y="194864"/>
                      <a:pt x="1421511" y="204272"/>
                      <a:pt x="1422854" y="212335"/>
                    </a:cubicBezTo>
                    <a:cubicBezTo>
                      <a:pt x="1441665" y="196208"/>
                      <a:pt x="1464506" y="185457"/>
                      <a:pt x="1491377" y="178738"/>
                    </a:cubicBezTo>
                    <a:cubicBezTo>
                      <a:pt x="1473911" y="151860"/>
                      <a:pt x="1469880" y="118263"/>
                      <a:pt x="1477941" y="87353"/>
                    </a:cubicBezTo>
                    <a:close/>
                  </a:path>
                </a:pathLst>
              </a:cu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439" name="Google Shape;439;p10"/>
              <p:cNvSpPr/>
              <p:nvPr/>
            </p:nvSpPr>
            <p:spPr>
              <a:xfrm>
                <a:off x="4625196" y="4142006"/>
                <a:ext cx="816941" cy="1745119"/>
              </a:xfrm>
              <a:custGeom>
                <a:avLst/>
                <a:gdLst/>
                <a:ahLst/>
                <a:cxnLst/>
                <a:rect l="l" t="t" r="r" b="b"/>
                <a:pathLst>
                  <a:path w="816941" h="1745119" extrusionOk="0">
                    <a:moveTo>
                      <a:pt x="808837" y="308308"/>
                    </a:moveTo>
                    <a:cubicBezTo>
                      <a:pt x="806150" y="306964"/>
                      <a:pt x="803463" y="305620"/>
                      <a:pt x="800776" y="304276"/>
                    </a:cubicBezTo>
                    <a:cubicBezTo>
                      <a:pt x="795401" y="301588"/>
                      <a:pt x="788683" y="298901"/>
                      <a:pt x="784652" y="292181"/>
                    </a:cubicBezTo>
                    <a:cubicBezTo>
                      <a:pt x="776591" y="280086"/>
                      <a:pt x="780622" y="266647"/>
                      <a:pt x="785996" y="255896"/>
                    </a:cubicBezTo>
                    <a:cubicBezTo>
                      <a:pt x="788683" y="249177"/>
                      <a:pt x="791370" y="243801"/>
                      <a:pt x="791370" y="238426"/>
                    </a:cubicBezTo>
                    <a:cubicBezTo>
                      <a:pt x="791370" y="230362"/>
                      <a:pt x="785996" y="222299"/>
                      <a:pt x="779278" y="214235"/>
                    </a:cubicBezTo>
                    <a:cubicBezTo>
                      <a:pt x="775248" y="210204"/>
                      <a:pt x="772560" y="204828"/>
                      <a:pt x="768530" y="199453"/>
                    </a:cubicBezTo>
                    <a:cubicBezTo>
                      <a:pt x="764499" y="191389"/>
                      <a:pt x="761812" y="181982"/>
                      <a:pt x="759124" y="173919"/>
                    </a:cubicBezTo>
                    <a:lnTo>
                      <a:pt x="757781" y="168543"/>
                    </a:lnTo>
                    <a:cubicBezTo>
                      <a:pt x="748376" y="136290"/>
                      <a:pt x="730909" y="106724"/>
                      <a:pt x="709412" y="81190"/>
                    </a:cubicBezTo>
                    <a:cubicBezTo>
                      <a:pt x="687915" y="71783"/>
                      <a:pt x="667761" y="57000"/>
                      <a:pt x="643576" y="34154"/>
                    </a:cubicBezTo>
                    <a:cubicBezTo>
                      <a:pt x="632828" y="23403"/>
                      <a:pt x="623422" y="12652"/>
                      <a:pt x="614018" y="1901"/>
                    </a:cubicBezTo>
                    <a:lnTo>
                      <a:pt x="614018" y="1901"/>
                    </a:lnTo>
                    <a:cubicBezTo>
                      <a:pt x="612674" y="557"/>
                      <a:pt x="611330" y="-787"/>
                      <a:pt x="605956" y="557"/>
                    </a:cubicBezTo>
                    <a:cubicBezTo>
                      <a:pt x="599238" y="1901"/>
                      <a:pt x="592520" y="7276"/>
                      <a:pt x="589833" y="12652"/>
                    </a:cubicBezTo>
                    <a:cubicBezTo>
                      <a:pt x="587146" y="19371"/>
                      <a:pt x="585802" y="26091"/>
                      <a:pt x="583115" y="32810"/>
                    </a:cubicBezTo>
                    <a:cubicBezTo>
                      <a:pt x="581772" y="39529"/>
                      <a:pt x="580428" y="47593"/>
                      <a:pt x="577741" y="54312"/>
                    </a:cubicBezTo>
                    <a:cubicBezTo>
                      <a:pt x="573710" y="65064"/>
                      <a:pt x="562961" y="74471"/>
                      <a:pt x="552213" y="77159"/>
                    </a:cubicBezTo>
                    <a:cubicBezTo>
                      <a:pt x="548182" y="78502"/>
                      <a:pt x="544151" y="78502"/>
                      <a:pt x="541464" y="78502"/>
                    </a:cubicBezTo>
                    <a:cubicBezTo>
                      <a:pt x="534746" y="100005"/>
                      <a:pt x="521310" y="118819"/>
                      <a:pt x="501157" y="129570"/>
                    </a:cubicBezTo>
                    <a:lnTo>
                      <a:pt x="497126" y="132258"/>
                    </a:lnTo>
                    <a:lnTo>
                      <a:pt x="491751" y="128226"/>
                    </a:lnTo>
                    <a:cubicBezTo>
                      <a:pt x="483690" y="124195"/>
                      <a:pt x="475628" y="121507"/>
                      <a:pt x="467567" y="122851"/>
                    </a:cubicBezTo>
                    <a:cubicBezTo>
                      <a:pt x="468910" y="126882"/>
                      <a:pt x="468910" y="130914"/>
                      <a:pt x="467567" y="134946"/>
                    </a:cubicBezTo>
                    <a:cubicBezTo>
                      <a:pt x="464880" y="152417"/>
                      <a:pt x="450100" y="167199"/>
                      <a:pt x="438008" y="173919"/>
                    </a:cubicBezTo>
                    <a:cubicBezTo>
                      <a:pt x="419198" y="186014"/>
                      <a:pt x="403075" y="196765"/>
                      <a:pt x="404419" y="211548"/>
                    </a:cubicBezTo>
                    <a:cubicBezTo>
                      <a:pt x="404419" y="215579"/>
                      <a:pt x="407106" y="218267"/>
                      <a:pt x="408449" y="222299"/>
                    </a:cubicBezTo>
                    <a:cubicBezTo>
                      <a:pt x="411136" y="229018"/>
                      <a:pt x="415167" y="235738"/>
                      <a:pt x="413824" y="243801"/>
                    </a:cubicBezTo>
                    <a:cubicBezTo>
                      <a:pt x="412480" y="261272"/>
                      <a:pt x="396357" y="269335"/>
                      <a:pt x="381578" y="274711"/>
                    </a:cubicBezTo>
                    <a:cubicBezTo>
                      <a:pt x="370829" y="278742"/>
                      <a:pt x="360081" y="284118"/>
                      <a:pt x="357393" y="292181"/>
                    </a:cubicBezTo>
                    <a:cubicBezTo>
                      <a:pt x="356050" y="294869"/>
                      <a:pt x="356050" y="298901"/>
                      <a:pt x="356050" y="301588"/>
                    </a:cubicBezTo>
                    <a:cubicBezTo>
                      <a:pt x="356050" y="304276"/>
                      <a:pt x="356050" y="306964"/>
                      <a:pt x="354706" y="309652"/>
                    </a:cubicBezTo>
                    <a:cubicBezTo>
                      <a:pt x="350675" y="331154"/>
                      <a:pt x="333209" y="343249"/>
                      <a:pt x="314398" y="354000"/>
                    </a:cubicBezTo>
                    <a:cubicBezTo>
                      <a:pt x="303650" y="360720"/>
                      <a:pt x="291558" y="367439"/>
                      <a:pt x="284840" y="378190"/>
                    </a:cubicBezTo>
                    <a:cubicBezTo>
                      <a:pt x="274091" y="391629"/>
                      <a:pt x="274091" y="410444"/>
                      <a:pt x="272748" y="430602"/>
                    </a:cubicBezTo>
                    <a:cubicBezTo>
                      <a:pt x="272748" y="441353"/>
                      <a:pt x="271404" y="452105"/>
                      <a:pt x="270060" y="462855"/>
                    </a:cubicBezTo>
                    <a:cubicBezTo>
                      <a:pt x="264686" y="492421"/>
                      <a:pt x="244532" y="519299"/>
                      <a:pt x="219004" y="534082"/>
                    </a:cubicBezTo>
                    <a:lnTo>
                      <a:pt x="259312" y="578430"/>
                    </a:lnTo>
                    <a:lnTo>
                      <a:pt x="259312" y="581118"/>
                    </a:lnTo>
                    <a:cubicBezTo>
                      <a:pt x="257968" y="603964"/>
                      <a:pt x="235127" y="620091"/>
                      <a:pt x="212286" y="622779"/>
                    </a:cubicBezTo>
                    <a:cubicBezTo>
                      <a:pt x="192133" y="625467"/>
                      <a:pt x="173322" y="622779"/>
                      <a:pt x="155856" y="626810"/>
                    </a:cubicBezTo>
                    <a:cubicBezTo>
                      <a:pt x="139733" y="630842"/>
                      <a:pt x="127640" y="641593"/>
                      <a:pt x="118236" y="657720"/>
                    </a:cubicBezTo>
                    <a:cubicBezTo>
                      <a:pt x="104800" y="680566"/>
                      <a:pt x="102112" y="714163"/>
                      <a:pt x="110174" y="741041"/>
                    </a:cubicBezTo>
                    <a:lnTo>
                      <a:pt x="114205" y="753136"/>
                    </a:lnTo>
                    <a:lnTo>
                      <a:pt x="102112" y="751792"/>
                    </a:lnTo>
                    <a:cubicBezTo>
                      <a:pt x="99425" y="751792"/>
                      <a:pt x="96738" y="751792"/>
                      <a:pt x="94051" y="755824"/>
                    </a:cubicBezTo>
                    <a:cubicBezTo>
                      <a:pt x="88677" y="762543"/>
                      <a:pt x="87333" y="775982"/>
                      <a:pt x="91364" y="785390"/>
                    </a:cubicBezTo>
                    <a:cubicBezTo>
                      <a:pt x="94051" y="790765"/>
                      <a:pt x="96738" y="796141"/>
                      <a:pt x="99425" y="800172"/>
                    </a:cubicBezTo>
                    <a:cubicBezTo>
                      <a:pt x="106143" y="813611"/>
                      <a:pt x="114205" y="827050"/>
                      <a:pt x="111518" y="843177"/>
                    </a:cubicBezTo>
                    <a:cubicBezTo>
                      <a:pt x="110174" y="849896"/>
                      <a:pt x="108830" y="855272"/>
                      <a:pt x="106143" y="859304"/>
                    </a:cubicBezTo>
                    <a:cubicBezTo>
                      <a:pt x="104800" y="864679"/>
                      <a:pt x="102112" y="868711"/>
                      <a:pt x="102112" y="874087"/>
                    </a:cubicBezTo>
                    <a:cubicBezTo>
                      <a:pt x="100769" y="888869"/>
                      <a:pt x="112861" y="902308"/>
                      <a:pt x="139733" y="915747"/>
                    </a:cubicBezTo>
                    <a:lnTo>
                      <a:pt x="147794" y="919779"/>
                    </a:lnTo>
                    <a:lnTo>
                      <a:pt x="143764" y="926498"/>
                    </a:lnTo>
                    <a:cubicBezTo>
                      <a:pt x="103456" y="989661"/>
                      <a:pt x="92707" y="1068951"/>
                      <a:pt x="112861" y="1140177"/>
                    </a:cubicBezTo>
                    <a:lnTo>
                      <a:pt x="114205" y="1144209"/>
                    </a:lnTo>
                    <a:cubicBezTo>
                      <a:pt x="122266" y="1169743"/>
                      <a:pt x="130328" y="1201996"/>
                      <a:pt x="111518" y="1223498"/>
                    </a:cubicBezTo>
                    <a:lnTo>
                      <a:pt x="103456" y="1232906"/>
                    </a:lnTo>
                    <a:lnTo>
                      <a:pt x="98082" y="1222155"/>
                    </a:lnTo>
                    <a:cubicBezTo>
                      <a:pt x="80615" y="1189901"/>
                      <a:pt x="76584" y="1152272"/>
                      <a:pt x="84646" y="1115987"/>
                    </a:cubicBezTo>
                    <a:cubicBezTo>
                      <a:pt x="79271" y="1113299"/>
                      <a:pt x="69866" y="1115987"/>
                      <a:pt x="65835" y="1120019"/>
                    </a:cubicBezTo>
                    <a:cubicBezTo>
                      <a:pt x="57774" y="1126738"/>
                      <a:pt x="53743" y="1138833"/>
                      <a:pt x="49713" y="1148240"/>
                    </a:cubicBezTo>
                    <a:lnTo>
                      <a:pt x="5374" y="1265159"/>
                    </a:lnTo>
                    <a:lnTo>
                      <a:pt x="0" y="1263815"/>
                    </a:lnTo>
                    <a:cubicBezTo>
                      <a:pt x="0" y="1265159"/>
                      <a:pt x="1344" y="1266503"/>
                      <a:pt x="1344" y="1267847"/>
                    </a:cubicBezTo>
                    <a:cubicBezTo>
                      <a:pt x="6718" y="1277254"/>
                      <a:pt x="14779" y="1283974"/>
                      <a:pt x="21497" y="1293381"/>
                    </a:cubicBezTo>
                    <a:cubicBezTo>
                      <a:pt x="71210" y="1356544"/>
                      <a:pt x="16123" y="1462711"/>
                      <a:pt x="64492" y="1525874"/>
                    </a:cubicBezTo>
                    <a:cubicBezTo>
                      <a:pt x="69866" y="1532594"/>
                      <a:pt x="75241" y="1537969"/>
                      <a:pt x="76584" y="1546033"/>
                    </a:cubicBezTo>
                    <a:cubicBezTo>
                      <a:pt x="79271" y="1559471"/>
                      <a:pt x="68523" y="1571566"/>
                      <a:pt x="63149" y="1583661"/>
                    </a:cubicBezTo>
                    <a:cubicBezTo>
                      <a:pt x="48369" y="1614571"/>
                      <a:pt x="60461" y="1650856"/>
                      <a:pt x="73897" y="1683110"/>
                    </a:cubicBezTo>
                    <a:cubicBezTo>
                      <a:pt x="81959" y="1703268"/>
                      <a:pt x="91364" y="1723426"/>
                      <a:pt x="108830" y="1736865"/>
                    </a:cubicBezTo>
                    <a:cubicBezTo>
                      <a:pt x="126297" y="1748960"/>
                      <a:pt x="154512" y="1748960"/>
                      <a:pt x="165261" y="1728802"/>
                    </a:cubicBezTo>
                    <a:cubicBezTo>
                      <a:pt x="174666" y="1709988"/>
                      <a:pt x="162574" y="1687141"/>
                      <a:pt x="169292" y="1666983"/>
                    </a:cubicBezTo>
                    <a:cubicBezTo>
                      <a:pt x="173322" y="1656232"/>
                      <a:pt x="181384" y="1648168"/>
                      <a:pt x="189445" y="1640105"/>
                    </a:cubicBezTo>
                    <a:cubicBezTo>
                      <a:pt x="208255" y="1622635"/>
                      <a:pt x="240501" y="1605164"/>
                      <a:pt x="255281" y="1626666"/>
                    </a:cubicBezTo>
                    <a:cubicBezTo>
                      <a:pt x="259312" y="1633386"/>
                      <a:pt x="260655" y="1641449"/>
                      <a:pt x="267373" y="1645481"/>
                    </a:cubicBezTo>
                    <a:cubicBezTo>
                      <a:pt x="278122" y="1652200"/>
                      <a:pt x="291558" y="1640105"/>
                      <a:pt x="296932" y="1628010"/>
                    </a:cubicBezTo>
                    <a:cubicBezTo>
                      <a:pt x="354706" y="1527218"/>
                      <a:pt x="378891" y="1406268"/>
                      <a:pt x="364111" y="1289349"/>
                    </a:cubicBezTo>
                    <a:cubicBezTo>
                      <a:pt x="374860" y="1294725"/>
                      <a:pt x="385608" y="1300101"/>
                      <a:pt x="396357" y="1306820"/>
                    </a:cubicBezTo>
                    <a:cubicBezTo>
                      <a:pt x="403075" y="1293381"/>
                      <a:pt x="409793" y="1278598"/>
                      <a:pt x="421885" y="1269191"/>
                    </a:cubicBezTo>
                    <a:cubicBezTo>
                      <a:pt x="433978" y="1259784"/>
                      <a:pt x="454131" y="1258440"/>
                      <a:pt x="463536" y="1270535"/>
                    </a:cubicBezTo>
                    <a:cubicBezTo>
                      <a:pt x="476972" y="1257096"/>
                      <a:pt x="481003" y="1235593"/>
                      <a:pt x="472941" y="1218123"/>
                    </a:cubicBezTo>
                    <a:cubicBezTo>
                      <a:pt x="491751" y="1207372"/>
                      <a:pt x="509218" y="1196621"/>
                      <a:pt x="528028" y="1185870"/>
                    </a:cubicBezTo>
                    <a:cubicBezTo>
                      <a:pt x="517279" y="1161679"/>
                      <a:pt x="511905" y="1136146"/>
                      <a:pt x="511905" y="1109268"/>
                    </a:cubicBezTo>
                    <a:cubicBezTo>
                      <a:pt x="444726" y="1105236"/>
                      <a:pt x="411136" y="1024602"/>
                      <a:pt x="413824" y="957408"/>
                    </a:cubicBezTo>
                    <a:cubicBezTo>
                      <a:pt x="415167" y="913059"/>
                      <a:pt x="425916" y="868711"/>
                      <a:pt x="446070" y="828394"/>
                    </a:cubicBezTo>
                    <a:cubicBezTo>
                      <a:pt x="428603" y="828394"/>
                      <a:pt x="412480" y="818987"/>
                      <a:pt x="401731" y="805548"/>
                    </a:cubicBezTo>
                    <a:cubicBezTo>
                      <a:pt x="468910" y="789421"/>
                      <a:pt x="529372" y="751792"/>
                      <a:pt x="573710" y="699381"/>
                    </a:cubicBezTo>
                    <a:cubicBezTo>
                      <a:pt x="591177" y="677878"/>
                      <a:pt x="612674" y="652344"/>
                      <a:pt x="639546" y="655032"/>
                    </a:cubicBezTo>
                    <a:cubicBezTo>
                      <a:pt x="663730" y="612028"/>
                      <a:pt x="674479" y="562304"/>
                      <a:pt x="671792" y="513923"/>
                    </a:cubicBezTo>
                    <a:cubicBezTo>
                      <a:pt x="669105" y="476294"/>
                      <a:pt x="659699" y="434634"/>
                      <a:pt x="682540" y="405068"/>
                    </a:cubicBezTo>
                    <a:cubicBezTo>
                      <a:pt x="710755" y="367439"/>
                      <a:pt x="768530" y="375502"/>
                      <a:pt x="814211" y="388941"/>
                    </a:cubicBezTo>
                    <a:cubicBezTo>
                      <a:pt x="810181" y="375502"/>
                      <a:pt x="811524" y="360720"/>
                      <a:pt x="812868" y="347281"/>
                    </a:cubicBezTo>
                    <a:cubicBezTo>
                      <a:pt x="818242" y="328466"/>
                      <a:pt x="819586" y="315027"/>
                      <a:pt x="808837" y="308308"/>
                    </a:cubicBezTo>
                    <a:close/>
                  </a:path>
                </a:pathLst>
              </a:cu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440" name="Google Shape;440;p10"/>
              <p:cNvSpPr/>
              <p:nvPr/>
            </p:nvSpPr>
            <p:spPr>
              <a:xfrm>
                <a:off x="4721604" y="5288902"/>
                <a:ext cx="10449" cy="57787"/>
              </a:xfrm>
              <a:custGeom>
                <a:avLst/>
                <a:gdLst/>
                <a:ahLst/>
                <a:cxnLst/>
                <a:rect l="l" t="t" r="r" b="b"/>
                <a:pathLst>
                  <a:path w="10449" h="57787" extrusionOk="0">
                    <a:moveTo>
                      <a:pt x="1674" y="5375"/>
                    </a:moveTo>
                    <a:lnTo>
                      <a:pt x="330" y="1344"/>
                    </a:lnTo>
                    <a:cubicBezTo>
                      <a:pt x="330" y="1344"/>
                      <a:pt x="330" y="0"/>
                      <a:pt x="330" y="0"/>
                    </a:cubicBezTo>
                    <a:cubicBezTo>
                      <a:pt x="-1014" y="20158"/>
                      <a:pt x="1674" y="38973"/>
                      <a:pt x="9735" y="57787"/>
                    </a:cubicBezTo>
                    <a:cubicBezTo>
                      <a:pt x="12422" y="41661"/>
                      <a:pt x="7048" y="22846"/>
                      <a:pt x="1674" y="5375"/>
                    </a:cubicBezTo>
                    <a:close/>
                  </a:path>
                </a:pathLst>
              </a:cu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grpSp>
        <p:sp>
          <p:nvSpPr>
            <p:cNvPr id="441" name="Google Shape;441;p10"/>
            <p:cNvSpPr/>
            <p:nvPr/>
          </p:nvSpPr>
          <p:spPr>
            <a:xfrm>
              <a:off x="3740184" y="7889709"/>
              <a:ext cx="110086" cy="189989"/>
            </a:xfrm>
            <a:custGeom>
              <a:avLst/>
              <a:gdLst/>
              <a:ahLst/>
              <a:cxnLst/>
              <a:rect l="l" t="t" r="r" b="b"/>
              <a:pathLst>
                <a:path w="98956" h="170780" extrusionOk="0">
                  <a:moveTo>
                    <a:pt x="2906" y="121748"/>
                  </a:moveTo>
                  <a:cubicBezTo>
                    <a:pt x="4250" y="128468"/>
                    <a:pt x="6937" y="135187"/>
                    <a:pt x="10968" y="139219"/>
                  </a:cubicBezTo>
                  <a:cubicBezTo>
                    <a:pt x="16342" y="144595"/>
                    <a:pt x="23060" y="145938"/>
                    <a:pt x="25748" y="152658"/>
                  </a:cubicBezTo>
                  <a:cubicBezTo>
                    <a:pt x="27091" y="156690"/>
                    <a:pt x="24404" y="162065"/>
                    <a:pt x="27091" y="167441"/>
                  </a:cubicBezTo>
                  <a:cubicBezTo>
                    <a:pt x="32465" y="175504"/>
                    <a:pt x="44558" y="167441"/>
                    <a:pt x="48589" y="159377"/>
                  </a:cubicBezTo>
                  <a:cubicBezTo>
                    <a:pt x="53963" y="147282"/>
                    <a:pt x="57993" y="133843"/>
                    <a:pt x="56650" y="120404"/>
                  </a:cubicBezTo>
                  <a:cubicBezTo>
                    <a:pt x="56650" y="110997"/>
                    <a:pt x="55307" y="100246"/>
                    <a:pt x="59337" y="92183"/>
                  </a:cubicBezTo>
                  <a:cubicBezTo>
                    <a:pt x="64711" y="82776"/>
                    <a:pt x="76804" y="80088"/>
                    <a:pt x="84865" y="73368"/>
                  </a:cubicBezTo>
                  <a:cubicBezTo>
                    <a:pt x="118455" y="47834"/>
                    <a:pt x="86209" y="-7265"/>
                    <a:pt x="48589" y="798"/>
                  </a:cubicBezTo>
                  <a:cubicBezTo>
                    <a:pt x="1563" y="11549"/>
                    <a:pt x="-5155" y="84119"/>
                    <a:pt x="2906" y="121748"/>
                  </a:cubicBezTo>
                  <a:close/>
                </a:path>
              </a:pathLst>
            </a:cu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442" name="Google Shape;442;p10"/>
            <p:cNvSpPr/>
            <p:nvPr/>
          </p:nvSpPr>
          <p:spPr>
            <a:xfrm>
              <a:off x="4089252" y="8560174"/>
              <a:ext cx="385101" cy="239645"/>
            </a:xfrm>
            <a:custGeom>
              <a:avLst/>
              <a:gdLst/>
              <a:ahLst/>
              <a:cxnLst/>
              <a:rect l="l" t="t" r="r" b="b"/>
              <a:pathLst>
                <a:path w="346165" h="215415" extrusionOk="0">
                  <a:moveTo>
                    <a:pt x="7561" y="53940"/>
                  </a:moveTo>
                  <a:cubicBezTo>
                    <a:pt x="8904" y="57972"/>
                    <a:pt x="11591" y="62004"/>
                    <a:pt x="15622" y="64692"/>
                  </a:cubicBezTo>
                  <a:cubicBezTo>
                    <a:pt x="19653" y="68723"/>
                    <a:pt x="26371" y="68723"/>
                    <a:pt x="31745" y="70067"/>
                  </a:cubicBezTo>
                  <a:cubicBezTo>
                    <a:pt x="72052" y="76787"/>
                    <a:pt x="109673" y="100977"/>
                    <a:pt x="131170" y="134574"/>
                  </a:cubicBezTo>
                  <a:cubicBezTo>
                    <a:pt x="133857" y="138606"/>
                    <a:pt x="136545" y="143981"/>
                    <a:pt x="140575" y="146669"/>
                  </a:cubicBezTo>
                  <a:cubicBezTo>
                    <a:pt x="148637" y="152045"/>
                    <a:pt x="159385" y="150701"/>
                    <a:pt x="168791" y="150701"/>
                  </a:cubicBezTo>
                  <a:cubicBezTo>
                    <a:pt x="195662" y="150701"/>
                    <a:pt x="223877" y="168171"/>
                    <a:pt x="225221" y="193705"/>
                  </a:cubicBezTo>
                  <a:cubicBezTo>
                    <a:pt x="225221" y="200425"/>
                    <a:pt x="225221" y="209832"/>
                    <a:pt x="230595" y="213864"/>
                  </a:cubicBezTo>
                  <a:cubicBezTo>
                    <a:pt x="234626" y="216551"/>
                    <a:pt x="240000" y="215207"/>
                    <a:pt x="244031" y="213864"/>
                  </a:cubicBezTo>
                  <a:cubicBezTo>
                    <a:pt x="268216" y="205800"/>
                    <a:pt x="297775" y="192361"/>
                    <a:pt x="299118" y="166828"/>
                  </a:cubicBezTo>
                  <a:cubicBezTo>
                    <a:pt x="299118" y="156076"/>
                    <a:pt x="295087" y="146669"/>
                    <a:pt x="293744" y="135918"/>
                  </a:cubicBezTo>
                  <a:cubicBezTo>
                    <a:pt x="287026" y="87538"/>
                    <a:pt x="347487" y="51253"/>
                    <a:pt x="346144" y="2873"/>
                  </a:cubicBezTo>
                  <a:cubicBezTo>
                    <a:pt x="312554" y="2873"/>
                    <a:pt x="282995" y="41845"/>
                    <a:pt x="250749" y="31094"/>
                  </a:cubicBezTo>
                  <a:cubicBezTo>
                    <a:pt x="244031" y="28406"/>
                    <a:pt x="237313" y="24375"/>
                    <a:pt x="230595" y="23031"/>
                  </a:cubicBezTo>
                  <a:cubicBezTo>
                    <a:pt x="206411" y="16312"/>
                    <a:pt x="176852" y="28406"/>
                    <a:pt x="151324" y="27063"/>
                  </a:cubicBezTo>
                  <a:cubicBezTo>
                    <a:pt x="128483" y="25719"/>
                    <a:pt x="109673" y="14968"/>
                    <a:pt x="88176" y="9592"/>
                  </a:cubicBezTo>
                  <a:cubicBezTo>
                    <a:pt x="47868" y="-3847"/>
                    <a:pt x="-23342" y="-13254"/>
                    <a:pt x="7561" y="53940"/>
                  </a:cubicBezTo>
                  <a:close/>
                </a:path>
              </a:pathLst>
            </a:cu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443" name="Google Shape;443;p10"/>
            <p:cNvSpPr/>
            <p:nvPr/>
          </p:nvSpPr>
          <p:spPr>
            <a:xfrm>
              <a:off x="2951221" y="8183627"/>
              <a:ext cx="115320" cy="59801"/>
            </a:xfrm>
            <a:custGeom>
              <a:avLst/>
              <a:gdLst/>
              <a:ahLst/>
              <a:cxnLst/>
              <a:rect l="l" t="t" r="r" b="b"/>
              <a:pathLst>
                <a:path w="103660" h="53755" extrusionOk="0">
                  <a:moveTo>
                    <a:pt x="84646" y="5375"/>
                  </a:moveTo>
                  <a:cubicBezTo>
                    <a:pt x="56431" y="-1344"/>
                    <a:pt x="25528" y="2688"/>
                    <a:pt x="0" y="16126"/>
                  </a:cubicBezTo>
                  <a:cubicBezTo>
                    <a:pt x="34933" y="12095"/>
                    <a:pt x="69866" y="26878"/>
                    <a:pt x="92708" y="53756"/>
                  </a:cubicBezTo>
                  <a:cubicBezTo>
                    <a:pt x="100769" y="44348"/>
                    <a:pt x="108830" y="29565"/>
                    <a:pt x="99425" y="20158"/>
                  </a:cubicBezTo>
                  <a:cubicBezTo>
                    <a:pt x="94051" y="13439"/>
                    <a:pt x="79272" y="6719"/>
                    <a:pt x="84646" y="0"/>
                  </a:cubicBezTo>
                </a:path>
              </a:pathLst>
            </a:cu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444" name="Google Shape;444;p10"/>
            <p:cNvSpPr/>
            <p:nvPr/>
          </p:nvSpPr>
          <p:spPr>
            <a:xfrm>
              <a:off x="5384605" y="8482893"/>
              <a:ext cx="198796" cy="113494"/>
            </a:xfrm>
            <a:custGeom>
              <a:avLst/>
              <a:gdLst/>
              <a:ahLst/>
              <a:cxnLst/>
              <a:rect l="l" t="t" r="r" b="b"/>
              <a:pathLst>
                <a:path w="178696" h="102019" extrusionOk="0">
                  <a:moveTo>
                    <a:pt x="138389" y="80404"/>
                  </a:moveTo>
                  <a:cubicBezTo>
                    <a:pt x="149138" y="92499"/>
                    <a:pt x="162574" y="103250"/>
                    <a:pt x="178696" y="101906"/>
                  </a:cubicBezTo>
                  <a:cubicBezTo>
                    <a:pt x="147794" y="66965"/>
                    <a:pt x="114205" y="36055"/>
                    <a:pt x="77928" y="6490"/>
                  </a:cubicBezTo>
                  <a:cubicBezTo>
                    <a:pt x="61805" y="-6949"/>
                    <a:pt x="18810" y="3802"/>
                    <a:pt x="0" y="9177"/>
                  </a:cubicBezTo>
                  <a:cubicBezTo>
                    <a:pt x="16123" y="18585"/>
                    <a:pt x="38964" y="19929"/>
                    <a:pt x="57774" y="23960"/>
                  </a:cubicBezTo>
                  <a:cubicBezTo>
                    <a:pt x="95394" y="34711"/>
                    <a:pt x="111517" y="52182"/>
                    <a:pt x="138389" y="80404"/>
                  </a:cubicBezTo>
                  <a:close/>
                </a:path>
              </a:pathLst>
            </a:cu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445" name="Google Shape;445;p10"/>
            <p:cNvSpPr/>
            <p:nvPr/>
          </p:nvSpPr>
          <p:spPr>
            <a:xfrm>
              <a:off x="6290945" y="7328429"/>
              <a:ext cx="435589" cy="230931"/>
            </a:xfrm>
            <a:custGeom>
              <a:avLst/>
              <a:gdLst/>
              <a:ahLst/>
              <a:cxnLst/>
              <a:rect l="l" t="t" r="r" b="b"/>
              <a:pathLst>
                <a:path w="391548" h="207582" extrusionOk="0">
                  <a:moveTo>
                    <a:pt x="119626" y="117865"/>
                  </a:moveTo>
                  <a:cubicBezTo>
                    <a:pt x="131719" y="146087"/>
                    <a:pt x="100816" y="178340"/>
                    <a:pt x="112908" y="206562"/>
                  </a:cubicBezTo>
                  <a:cubicBezTo>
                    <a:pt x="133062" y="210593"/>
                    <a:pt x="154560" y="202530"/>
                    <a:pt x="165308" y="185060"/>
                  </a:cubicBezTo>
                  <a:cubicBezTo>
                    <a:pt x="170683" y="176996"/>
                    <a:pt x="174714" y="167589"/>
                    <a:pt x="181431" y="160870"/>
                  </a:cubicBezTo>
                  <a:cubicBezTo>
                    <a:pt x="185462" y="156838"/>
                    <a:pt x="190837" y="154150"/>
                    <a:pt x="196211" y="151462"/>
                  </a:cubicBezTo>
                  <a:cubicBezTo>
                    <a:pt x="227113" y="136679"/>
                    <a:pt x="256672" y="121896"/>
                    <a:pt x="287574" y="107114"/>
                  </a:cubicBezTo>
                  <a:cubicBezTo>
                    <a:pt x="286231" y="99051"/>
                    <a:pt x="286231" y="89643"/>
                    <a:pt x="284888" y="81580"/>
                  </a:cubicBezTo>
                  <a:cubicBezTo>
                    <a:pt x="311759" y="77548"/>
                    <a:pt x="339974" y="72173"/>
                    <a:pt x="365503" y="62765"/>
                  </a:cubicBezTo>
                  <a:cubicBezTo>
                    <a:pt x="373564" y="60078"/>
                    <a:pt x="381625" y="57390"/>
                    <a:pt x="387000" y="50670"/>
                  </a:cubicBezTo>
                  <a:cubicBezTo>
                    <a:pt x="392374" y="43951"/>
                    <a:pt x="393717" y="33200"/>
                    <a:pt x="387000" y="27824"/>
                  </a:cubicBezTo>
                  <a:cubicBezTo>
                    <a:pt x="378938" y="21105"/>
                    <a:pt x="366846" y="26480"/>
                    <a:pt x="358785" y="30512"/>
                  </a:cubicBezTo>
                  <a:cubicBezTo>
                    <a:pt x="327882" y="45295"/>
                    <a:pt x="292949" y="52014"/>
                    <a:pt x="259359" y="49326"/>
                  </a:cubicBezTo>
                  <a:cubicBezTo>
                    <a:pt x="251298" y="47982"/>
                    <a:pt x="243236" y="47982"/>
                    <a:pt x="236518" y="43951"/>
                  </a:cubicBezTo>
                  <a:cubicBezTo>
                    <a:pt x="194867" y="19761"/>
                    <a:pt x="186805" y="-12493"/>
                    <a:pt x="130375" y="4978"/>
                  </a:cubicBezTo>
                  <a:cubicBezTo>
                    <a:pt x="95442" y="15729"/>
                    <a:pt x="59165" y="27824"/>
                    <a:pt x="26919" y="45295"/>
                  </a:cubicBezTo>
                  <a:cubicBezTo>
                    <a:pt x="-64444" y="95019"/>
                    <a:pt x="104847" y="81580"/>
                    <a:pt x="119626" y="117865"/>
                  </a:cubicBezTo>
                  <a:close/>
                </a:path>
              </a:pathLst>
            </a:custGeom>
            <a:solidFill>
              <a:srgbClr val="F2A33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446" name="Google Shape;446;p10"/>
            <p:cNvSpPr/>
            <p:nvPr/>
          </p:nvSpPr>
          <p:spPr>
            <a:xfrm>
              <a:off x="4141009" y="5784478"/>
              <a:ext cx="101914" cy="74903"/>
            </a:xfrm>
            <a:custGeom>
              <a:avLst/>
              <a:gdLst/>
              <a:ahLst/>
              <a:cxnLst/>
              <a:rect l="l" t="t" r="r" b="b"/>
              <a:pathLst>
                <a:path w="91610" h="67330" extrusionOk="0">
                  <a:moveTo>
                    <a:pt x="55087" y="6351"/>
                  </a:moveTo>
                  <a:cubicBezTo>
                    <a:pt x="36277" y="13071"/>
                    <a:pt x="17467" y="21134"/>
                    <a:pt x="0" y="30541"/>
                  </a:cubicBezTo>
                  <a:cubicBezTo>
                    <a:pt x="17467" y="42636"/>
                    <a:pt x="38964" y="49356"/>
                    <a:pt x="60461" y="50700"/>
                  </a:cubicBezTo>
                  <a:cubicBezTo>
                    <a:pt x="60461" y="54732"/>
                    <a:pt x="60461" y="58763"/>
                    <a:pt x="63149" y="62795"/>
                  </a:cubicBezTo>
                  <a:cubicBezTo>
                    <a:pt x="65835" y="66826"/>
                    <a:pt x="69866" y="68170"/>
                    <a:pt x="73897" y="66826"/>
                  </a:cubicBezTo>
                  <a:cubicBezTo>
                    <a:pt x="75241" y="65482"/>
                    <a:pt x="76584" y="64139"/>
                    <a:pt x="76584" y="62795"/>
                  </a:cubicBezTo>
                  <a:cubicBezTo>
                    <a:pt x="88677" y="45324"/>
                    <a:pt x="92707" y="23822"/>
                    <a:pt x="91364" y="3663"/>
                  </a:cubicBezTo>
                  <a:cubicBezTo>
                    <a:pt x="71210" y="-3056"/>
                    <a:pt x="47025" y="-368"/>
                    <a:pt x="28215" y="10383"/>
                  </a:cubicBezTo>
                </a:path>
              </a:pathLst>
            </a:cu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447" name="Google Shape;447;p10"/>
            <p:cNvSpPr/>
            <p:nvPr/>
          </p:nvSpPr>
          <p:spPr>
            <a:xfrm>
              <a:off x="4236671" y="6023278"/>
              <a:ext cx="121133" cy="128574"/>
            </a:xfrm>
            <a:custGeom>
              <a:avLst/>
              <a:gdLst/>
              <a:ahLst/>
              <a:cxnLst/>
              <a:rect l="l" t="t" r="r" b="b"/>
              <a:pathLst>
                <a:path w="108886" h="115574" extrusionOk="0">
                  <a:moveTo>
                    <a:pt x="67179" y="44348"/>
                  </a:moveTo>
                  <a:cubicBezTo>
                    <a:pt x="63149" y="49724"/>
                    <a:pt x="59118" y="53756"/>
                    <a:pt x="53743" y="56443"/>
                  </a:cubicBezTo>
                  <a:cubicBezTo>
                    <a:pt x="48369" y="59131"/>
                    <a:pt x="41651" y="59131"/>
                    <a:pt x="37621" y="55100"/>
                  </a:cubicBezTo>
                  <a:cubicBezTo>
                    <a:pt x="33590" y="49724"/>
                    <a:pt x="34933" y="43004"/>
                    <a:pt x="33590" y="36285"/>
                  </a:cubicBezTo>
                  <a:cubicBezTo>
                    <a:pt x="32246" y="29565"/>
                    <a:pt x="26872" y="22846"/>
                    <a:pt x="21497" y="25534"/>
                  </a:cubicBezTo>
                  <a:cubicBezTo>
                    <a:pt x="20154" y="26878"/>
                    <a:pt x="18810" y="28222"/>
                    <a:pt x="17467" y="29565"/>
                  </a:cubicBezTo>
                  <a:cubicBezTo>
                    <a:pt x="13436" y="34941"/>
                    <a:pt x="9405" y="41661"/>
                    <a:pt x="5375" y="47036"/>
                  </a:cubicBezTo>
                  <a:cubicBezTo>
                    <a:pt x="2687" y="51068"/>
                    <a:pt x="0" y="55100"/>
                    <a:pt x="0" y="59131"/>
                  </a:cubicBezTo>
                  <a:cubicBezTo>
                    <a:pt x="0" y="64507"/>
                    <a:pt x="1344" y="68539"/>
                    <a:pt x="4031" y="73914"/>
                  </a:cubicBezTo>
                  <a:cubicBezTo>
                    <a:pt x="10749" y="88697"/>
                    <a:pt x="18810" y="106167"/>
                    <a:pt x="34933" y="110199"/>
                  </a:cubicBezTo>
                  <a:cubicBezTo>
                    <a:pt x="38964" y="111543"/>
                    <a:pt x="42995" y="111543"/>
                    <a:pt x="45682" y="112887"/>
                  </a:cubicBezTo>
                  <a:cubicBezTo>
                    <a:pt x="47025" y="114231"/>
                    <a:pt x="48369" y="115575"/>
                    <a:pt x="49713" y="115575"/>
                  </a:cubicBezTo>
                  <a:cubicBezTo>
                    <a:pt x="52400" y="115575"/>
                    <a:pt x="53743" y="114231"/>
                    <a:pt x="56431" y="112887"/>
                  </a:cubicBezTo>
                  <a:cubicBezTo>
                    <a:pt x="87333" y="86009"/>
                    <a:pt x="110174" y="41661"/>
                    <a:pt x="108830" y="0"/>
                  </a:cubicBezTo>
                  <a:cubicBezTo>
                    <a:pt x="90020" y="6719"/>
                    <a:pt x="77928" y="30909"/>
                    <a:pt x="67179" y="44348"/>
                  </a:cubicBezTo>
                  <a:close/>
                </a:path>
              </a:pathLst>
            </a:cu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448" name="Google Shape;448;p10"/>
            <p:cNvSpPr/>
            <p:nvPr/>
          </p:nvSpPr>
          <p:spPr>
            <a:xfrm>
              <a:off x="4149025" y="6096676"/>
              <a:ext cx="68070" cy="61563"/>
            </a:xfrm>
            <a:custGeom>
              <a:avLst/>
              <a:gdLst/>
              <a:ahLst/>
              <a:cxnLst/>
              <a:rect l="l" t="t" r="r" b="b"/>
              <a:pathLst>
                <a:path w="61188" h="55339" extrusionOk="0">
                  <a:moveTo>
                    <a:pt x="19665" y="1217"/>
                  </a:moveTo>
                  <a:cubicBezTo>
                    <a:pt x="12948" y="-2815"/>
                    <a:pt x="3543" y="3905"/>
                    <a:pt x="855" y="10624"/>
                  </a:cubicBezTo>
                  <a:cubicBezTo>
                    <a:pt x="-1832" y="18688"/>
                    <a:pt x="2199" y="26751"/>
                    <a:pt x="7573" y="32127"/>
                  </a:cubicBezTo>
                  <a:cubicBezTo>
                    <a:pt x="12948" y="37502"/>
                    <a:pt x="21009" y="41534"/>
                    <a:pt x="27727" y="45566"/>
                  </a:cubicBezTo>
                  <a:cubicBezTo>
                    <a:pt x="33101" y="48254"/>
                    <a:pt x="37132" y="49597"/>
                    <a:pt x="42507" y="52285"/>
                  </a:cubicBezTo>
                  <a:cubicBezTo>
                    <a:pt x="46537" y="53629"/>
                    <a:pt x="49224" y="56317"/>
                    <a:pt x="53255" y="54973"/>
                  </a:cubicBezTo>
                  <a:cubicBezTo>
                    <a:pt x="62660" y="53629"/>
                    <a:pt x="62660" y="38846"/>
                    <a:pt x="58629" y="30783"/>
                  </a:cubicBezTo>
                  <a:cubicBezTo>
                    <a:pt x="54599" y="20032"/>
                    <a:pt x="46537" y="10624"/>
                    <a:pt x="35789" y="5249"/>
                  </a:cubicBezTo>
                  <a:cubicBezTo>
                    <a:pt x="25040" y="-127"/>
                    <a:pt x="11604" y="2561"/>
                    <a:pt x="3543" y="10624"/>
                  </a:cubicBezTo>
                </a:path>
              </a:pathLst>
            </a:cu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449" name="Google Shape;449;p10"/>
            <p:cNvSpPr/>
            <p:nvPr/>
          </p:nvSpPr>
          <p:spPr>
            <a:xfrm>
              <a:off x="4214250" y="6187274"/>
              <a:ext cx="58457" cy="40825"/>
            </a:xfrm>
            <a:custGeom>
              <a:avLst/>
              <a:gdLst/>
              <a:ahLst/>
              <a:cxnLst/>
              <a:rect l="l" t="t" r="r" b="b"/>
              <a:pathLst>
                <a:path w="52547" h="36697" extrusionOk="0">
                  <a:moveTo>
                    <a:pt x="40307" y="23259"/>
                  </a:moveTo>
                  <a:cubicBezTo>
                    <a:pt x="33590" y="8477"/>
                    <a:pt x="16123" y="-2275"/>
                    <a:pt x="0" y="413"/>
                  </a:cubicBezTo>
                  <a:cubicBezTo>
                    <a:pt x="13436" y="17884"/>
                    <a:pt x="32246" y="29979"/>
                    <a:pt x="52400" y="36698"/>
                  </a:cubicBezTo>
                  <a:cubicBezTo>
                    <a:pt x="53743" y="27291"/>
                    <a:pt x="45682" y="17884"/>
                    <a:pt x="36277" y="16540"/>
                  </a:cubicBezTo>
                </a:path>
              </a:pathLst>
            </a:cu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450" name="Google Shape;450;p10"/>
            <p:cNvSpPr/>
            <p:nvPr/>
          </p:nvSpPr>
          <p:spPr>
            <a:xfrm>
              <a:off x="5161425" y="5653999"/>
              <a:ext cx="90358" cy="70402"/>
            </a:xfrm>
            <a:custGeom>
              <a:avLst/>
              <a:gdLst/>
              <a:ahLst/>
              <a:cxnLst/>
              <a:rect l="l" t="t" r="r" b="b"/>
              <a:pathLst>
                <a:path w="81222" h="63284" extrusionOk="0">
                  <a:moveTo>
                    <a:pt x="68944" y="0"/>
                  </a:moveTo>
                  <a:cubicBezTo>
                    <a:pt x="50134" y="12095"/>
                    <a:pt x="32668" y="24190"/>
                    <a:pt x="13857" y="36285"/>
                  </a:cubicBezTo>
                  <a:cubicBezTo>
                    <a:pt x="9826" y="38973"/>
                    <a:pt x="4452" y="43005"/>
                    <a:pt x="1765" y="47036"/>
                  </a:cubicBezTo>
                  <a:cubicBezTo>
                    <a:pt x="-922" y="52412"/>
                    <a:pt x="-922" y="59131"/>
                    <a:pt x="4452" y="61819"/>
                  </a:cubicBezTo>
                  <a:cubicBezTo>
                    <a:pt x="8483" y="64507"/>
                    <a:pt x="15201" y="63163"/>
                    <a:pt x="20575" y="60475"/>
                  </a:cubicBezTo>
                  <a:cubicBezTo>
                    <a:pt x="32668" y="55100"/>
                    <a:pt x="44760" y="49724"/>
                    <a:pt x="56852" y="44349"/>
                  </a:cubicBezTo>
                  <a:cubicBezTo>
                    <a:pt x="64913" y="40317"/>
                    <a:pt x="74319" y="36285"/>
                    <a:pt x="78349" y="28222"/>
                  </a:cubicBezTo>
                  <a:cubicBezTo>
                    <a:pt x="82380" y="21502"/>
                    <a:pt x="82380" y="12095"/>
                    <a:pt x="77006" y="6719"/>
                  </a:cubicBezTo>
                  <a:cubicBezTo>
                    <a:pt x="71631" y="1344"/>
                    <a:pt x="60883" y="1344"/>
                    <a:pt x="56852" y="8063"/>
                  </a:cubicBezTo>
                </a:path>
              </a:pathLst>
            </a:cu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451" name="Google Shape;451;p10"/>
            <p:cNvSpPr/>
            <p:nvPr/>
          </p:nvSpPr>
          <p:spPr>
            <a:xfrm>
              <a:off x="2874010" y="5365454"/>
              <a:ext cx="96643" cy="71762"/>
            </a:xfrm>
            <a:custGeom>
              <a:avLst/>
              <a:gdLst/>
              <a:ahLst/>
              <a:cxnLst/>
              <a:rect l="l" t="t" r="r" b="b"/>
              <a:pathLst>
                <a:path w="86872" h="64506" extrusionOk="0">
                  <a:moveTo>
                    <a:pt x="66718" y="0"/>
                  </a:moveTo>
                  <a:cubicBezTo>
                    <a:pt x="57313" y="8063"/>
                    <a:pt x="45221" y="12095"/>
                    <a:pt x="34473" y="17470"/>
                  </a:cubicBezTo>
                  <a:cubicBezTo>
                    <a:pt x="15662" y="26878"/>
                    <a:pt x="-4492" y="44348"/>
                    <a:pt x="883" y="64507"/>
                  </a:cubicBezTo>
                  <a:cubicBezTo>
                    <a:pt x="15662" y="49724"/>
                    <a:pt x="38503" y="47036"/>
                    <a:pt x="58657" y="45692"/>
                  </a:cubicBezTo>
                  <a:cubicBezTo>
                    <a:pt x="62687" y="45692"/>
                    <a:pt x="65375" y="45692"/>
                    <a:pt x="69405" y="44348"/>
                  </a:cubicBezTo>
                  <a:cubicBezTo>
                    <a:pt x="73436" y="41661"/>
                    <a:pt x="76123" y="37629"/>
                    <a:pt x="77467" y="32253"/>
                  </a:cubicBezTo>
                  <a:cubicBezTo>
                    <a:pt x="80154" y="24190"/>
                    <a:pt x="84185" y="16127"/>
                    <a:pt x="86872" y="8063"/>
                  </a:cubicBezTo>
                  <a:cubicBezTo>
                    <a:pt x="77467" y="9407"/>
                    <a:pt x="69405" y="12095"/>
                    <a:pt x="62687" y="17470"/>
                  </a:cubicBezTo>
                </a:path>
              </a:pathLst>
            </a:cu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452" name="Google Shape;452;p10"/>
            <p:cNvSpPr/>
            <p:nvPr/>
          </p:nvSpPr>
          <p:spPr>
            <a:xfrm>
              <a:off x="2873497" y="5982911"/>
              <a:ext cx="53809" cy="36112"/>
            </a:xfrm>
            <a:custGeom>
              <a:avLst/>
              <a:gdLst/>
              <a:ahLst/>
              <a:cxnLst/>
              <a:rect l="l" t="t" r="r" b="b"/>
              <a:pathLst>
                <a:path w="48369" h="32461" extrusionOk="0">
                  <a:moveTo>
                    <a:pt x="26872" y="0"/>
                  </a:moveTo>
                  <a:cubicBezTo>
                    <a:pt x="14779" y="6719"/>
                    <a:pt x="5374" y="17471"/>
                    <a:pt x="0" y="30910"/>
                  </a:cubicBezTo>
                  <a:cubicBezTo>
                    <a:pt x="9405" y="32253"/>
                    <a:pt x="20154" y="33597"/>
                    <a:pt x="29559" y="30910"/>
                  </a:cubicBezTo>
                  <a:cubicBezTo>
                    <a:pt x="38964" y="28222"/>
                    <a:pt x="47025" y="21502"/>
                    <a:pt x="48369" y="10751"/>
                  </a:cubicBezTo>
                  <a:cubicBezTo>
                    <a:pt x="38964" y="10751"/>
                    <a:pt x="29559" y="10751"/>
                    <a:pt x="21497" y="9407"/>
                  </a:cubicBezTo>
                </a:path>
              </a:pathLst>
            </a:cu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453" name="Google Shape;453;p10"/>
            <p:cNvSpPr/>
            <p:nvPr/>
          </p:nvSpPr>
          <p:spPr>
            <a:xfrm>
              <a:off x="2895918" y="5471985"/>
              <a:ext cx="35101" cy="65399"/>
            </a:xfrm>
            <a:custGeom>
              <a:avLst/>
              <a:gdLst/>
              <a:ahLst/>
              <a:cxnLst/>
              <a:rect l="l" t="t" r="r" b="b"/>
              <a:pathLst>
                <a:path w="31552" h="58787" extrusionOk="0">
                  <a:moveTo>
                    <a:pt x="5374" y="3688"/>
                  </a:moveTo>
                  <a:cubicBezTo>
                    <a:pt x="4031" y="7720"/>
                    <a:pt x="6718" y="11752"/>
                    <a:pt x="8062" y="15783"/>
                  </a:cubicBezTo>
                  <a:cubicBezTo>
                    <a:pt x="14779" y="30566"/>
                    <a:pt x="21497" y="45349"/>
                    <a:pt x="29559" y="58788"/>
                  </a:cubicBezTo>
                  <a:cubicBezTo>
                    <a:pt x="33590" y="48036"/>
                    <a:pt x="30902" y="34597"/>
                    <a:pt x="26872" y="23846"/>
                  </a:cubicBezTo>
                  <a:cubicBezTo>
                    <a:pt x="25528" y="17127"/>
                    <a:pt x="22841" y="10408"/>
                    <a:pt x="18810" y="5032"/>
                  </a:cubicBezTo>
                  <a:cubicBezTo>
                    <a:pt x="13436" y="-344"/>
                    <a:pt x="5374" y="-1687"/>
                    <a:pt x="0" y="2344"/>
                  </a:cubicBezTo>
                </a:path>
              </a:pathLst>
            </a:cu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454" name="Google Shape;454;p10"/>
            <p:cNvSpPr/>
            <p:nvPr/>
          </p:nvSpPr>
          <p:spPr>
            <a:xfrm>
              <a:off x="3135071" y="8139158"/>
              <a:ext cx="77198" cy="72654"/>
            </a:xfrm>
            <a:custGeom>
              <a:avLst/>
              <a:gdLst/>
              <a:ahLst/>
              <a:cxnLst/>
              <a:rect l="l" t="t" r="r" b="b"/>
              <a:pathLst>
                <a:path w="69393" h="65308" extrusionOk="0">
                  <a:moveTo>
                    <a:pt x="5374" y="13095"/>
                  </a:moveTo>
                  <a:cubicBezTo>
                    <a:pt x="-5374" y="27878"/>
                    <a:pt x="8062" y="53412"/>
                    <a:pt x="25528" y="53412"/>
                  </a:cubicBezTo>
                  <a:cubicBezTo>
                    <a:pt x="30902" y="53412"/>
                    <a:pt x="36276" y="52068"/>
                    <a:pt x="41651" y="54756"/>
                  </a:cubicBezTo>
                  <a:cubicBezTo>
                    <a:pt x="45682" y="57444"/>
                    <a:pt x="48369" y="61476"/>
                    <a:pt x="52400" y="64163"/>
                  </a:cubicBezTo>
                  <a:cubicBezTo>
                    <a:pt x="61805" y="69539"/>
                    <a:pt x="72553" y="54756"/>
                    <a:pt x="68523" y="45349"/>
                  </a:cubicBezTo>
                  <a:cubicBezTo>
                    <a:pt x="64492" y="35941"/>
                    <a:pt x="52400" y="30566"/>
                    <a:pt x="42994" y="27878"/>
                  </a:cubicBezTo>
                  <a:cubicBezTo>
                    <a:pt x="36276" y="25190"/>
                    <a:pt x="28215" y="22502"/>
                    <a:pt x="25528" y="14439"/>
                  </a:cubicBezTo>
                  <a:cubicBezTo>
                    <a:pt x="24184" y="11751"/>
                    <a:pt x="25528" y="7720"/>
                    <a:pt x="24184" y="5032"/>
                  </a:cubicBezTo>
                  <a:cubicBezTo>
                    <a:pt x="21497" y="-343"/>
                    <a:pt x="13436" y="-1687"/>
                    <a:pt x="9405" y="2344"/>
                  </a:cubicBezTo>
                  <a:cubicBezTo>
                    <a:pt x="4031" y="5032"/>
                    <a:pt x="1344" y="10407"/>
                    <a:pt x="0" y="17127"/>
                  </a:cubicBezTo>
                </a:path>
              </a:pathLst>
            </a:cu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455" name="Google Shape;455;p10"/>
            <p:cNvSpPr/>
            <p:nvPr/>
          </p:nvSpPr>
          <p:spPr>
            <a:xfrm>
              <a:off x="2768867" y="8240439"/>
              <a:ext cx="98745" cy="77742"/>
            </a:xfrm>
            <a:custGeom>
              <a:avLst/>
              <a:gdLst/>
              <a:ahLst/>
              <a:cxnLst/>
              <a:rect l="l" t="t" r="r" b="b"/>
              <a:pathLst>
                <a:path w="88761" h="69882" extrusionOk="0">
                  <a:moveTo>
                    <a:pt x="67179" y="0"/>
                  </a:moveTo>
                  <a:cubicBezTo>
                    <a:pt x="44338" y="22846"/>
                    <a:pt x="21497" y="45692"/>
                    <a:pt x="0" y="69883"/>
                  </a:cubicBezTo>
                  <a:cubicBezTo>
                    <a:pt x="20154" y="68539"/>
                    <a:pt x="40307" y="67195"/>
                    <a:pt x="57774" y="59131"/>
                  </a:cubicBezTo>
                  <a:cubicBezTo>
                    <a:pt x="75241" y="49724"/>
                    <a:pt x="90020" y="32253"/>
                    <a:pt x="88677" y="12095"/>
                  </a:cubicBezTo>
                  <a:cubicBezTo>
                    <a:pt x="72553" y="12095"/>
                    <a:pt x="57774" y="16127"/>
                    <a:pt x="44338" y="24190"/>
                  </a:cubicBezTo>
                </a:path>
              </a:pathLst>
            </a:cu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456" name="Google Shape;456;p10"/>
            <p:cNvSpPr/>
            <p:nvPr/>
          </p:nvSpPr>
          <p:spPr>
            <a:xfrm>
              <a:off x="3215784" y="5343029"/>
              <a:ext cx="29565" cy="34386"/>
            </a:xfrm>
            <a:custGeom>
              <a:avLst/>
              <a:gdLst/>
              <a:ahLst/>
              <a:cxnLst/>
              <a:rect l="l" t="t" r="r" b="b"/>
              <a:pathLst>
                <a:path w="26576" h="30909" extrusionOk="0">
                  <a:moveTo>
                    <a:pt x="13436" y="0"/>
                  </a:moveTo>
                  <a:cubicBezTo>
                    <a:pt x="8062" y="9407"/>
                    <a:pt x="2687" y="20158"/>
                    <a:pt x="0" y="30909"/>
                  </a:cubicBezTo>
                  <a:cubicBezTo>
                    <a:pt x="8062" y="30909"/>
                    <a:pt x="17466" y="30909"/>
                    <a:pt x="25528" y="30909"/>
                  </a:cubicBezTo>
                  <a:cubicBezTo>
                    <a:pt x="29559" y="20158"/>
                    <a:pt x="21497" y="6719"/>
                    <a:pt x="9405" y="4032"/>
                  </a:cubicBezTo>
                </a:path>
              </a:pathLst>
            </a:cu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grpSp>
          <p:nvGrpSpPr>
            <p:cNvPr id="457" name="Google Shape;457;p10"/>
            <p:cNvGrpSpPr/>
            <p:nvPr/>
          </p:nvGrpSpPr>
          <p:grpSpPr>
            <a:xfrm>
              <a:off x="5079686" y="5495524"/>
              <a:ext cx="602366" cy="559476"/>
              <a:chOff x="5294301" y="5295622"/>
              <a:chExt cx="541463" cy="502909"/>
            </a:xfrm>
          </p:grpSpPr>
          <p:sp>
            <p:nvSpPr>
              <p:cNvPr id="458" name="Google Shape;458;p10"/>
              <p:cNvSpPr/>
              <p:nvPr/>
            </p:nvSpPr>
            <p:spPr>
              <a:xfrm>
                <a:off x="5294301" y="5525569"/>
                <a:ext cx="541463" cy="272962"/>
              </a:xfrm>
              <a:custGeom>
                <a:avLst/>
                <a:gdLst/>
                <a:ahLst/>
                <a:cxnLst/>
                <a:rect l="l" t="t" r="r" b="b"/>
                <a:pathLst>
                  <a:path w="541463" h="272962" extrusionOk="0">
                    <a:moveTo>
                      <a:pt x="537433" y="175908"/>
                    </a:moveTo>
                    <a:cubicBezTo>
                      <a:pt x="533402" y="165157"/>
                      <a:pt x="534746" y="153062"/>
                      <a:pt x="536090" y="142311"/>
                    </a:cubicBezTo>
                    <a:cubicBezTo>
                      <a:pt x="537433" y="127528"/>
                      <a:pt x="538776" y="119464"/>
                      <a:pt x="532059" y="114089"/>
                    </a:cubicBezTo>
                    <a:cubicBezTo>
                      <a:pt x="530715" y="112745"/>
                      <a:pt x="530715" y="112745"/>
                      <a:pt x="529372" y="112745"/>
                    </a:cubicBezTo>
                    <a:cubicBezTo>
                      <a:pt x="525341" y="110057"/>
                      <a:pt x="521310" y="108713"/>
                      <a:pt x="518623" y="103338"/>
                    </a:cubicBezTo>
                    <a:cubicBezTo>
                      <a:pt x="514592" y="96619"/>
                      <a:pt x="517279" y="88555"/>
                      <a:pt x="519966" y="83180"/>
                    </a:cubicBezTo>
                    <a:cubicBezTo>
                      <a:pt x="526684" y="63021"/>
                      <a:pt x="521310" y="36143"/>
                      <a:pt x="505187" y="25392"/>
                    </a:cubicBezTo>
                    <a:lnTo>
                      <a:pt x="503844" y="28080"/>
                    </a:lnTo>
                    <a:cubicBezTo>
                      <a:pt x="479659" y="20016"/>
                      <a:pt x="458161" y="14641"/>
                      <a:pt x="438008" y="20016"/>
                    </a:cubicBezTo>
                    <a:cubicBezTo>
                      <a:pt x="432633" y="21360"/>
                      <a:pt x="427259" y="25392"/>
                      <a:pt x="420541" y="28080"/>
                    </a:cubicBezTo>
                    <a:cubicBezTo>
                      <a:pt x="415167" y="30768"/>
                      <a:pt x="411136" y="33455"/>
                      <a:pt x="405762" y="36143"/>
                    </a:cubicBezTo>
                    <a:cubicBezTo>
                      <a:pt x="399044" y="38831"/>
                      <a:pt x="392326" y="40175"/>
                      <a:pt x="385608" y="40175"/>
                    </a:cubicBezTo>
                    <a:cubicBezTo>
                      <a:pt x="376203" y="40175"/>
                      <a:pt x="368142" y="37487"/>
                      <a:pt x="362767" y="32111"/>
                    </a:cubicBezTo>
                    <a:cubicBezTo>
                      <a:pt x="357393" y="26736"/>
                      <a:pt x="353362" y="21360"/>
                      <a:pt x="350675" y="15985"/>
                    </a:cubicBezTo>
                    <a:cubicBezTo>
                      <a:pt x="347988" y="11953"/>
                      <a:pt x="346644" y="6578"/>
                      <a:pt x="342614" y="3890"/>
                    </a:cubicBezTo>
                    <a:cubicBezTo>
                      <a:pt x="335896" y="-1486"/>
                      <a:pt x="325147" y="-142"/>
                      <a:pt x="319773" y="1202"/>
                    </a:cubicBezTo>
                    <a:cubicBezTo>
                      <a:pt x="315742" y="1202"/>
                      <a:pt x="313055" y="2546"/>
                      <a:pt x="310367" y="3890"/>
                    </a:cubicBezTo>
                    <a:cubicBezTo>
                      <a:pt x="303649" y="5234"/>
                      <a:pt x="296932" y="7922"/>
                      <a:pt x="288870" y="7922"/>
                    </a:cubicBezTo>
                    <a:cubicBezTo>
                      <a:pt x="283496" y="7922"/>
                      <a:pt x="278121" y="6578"/>
                      <a:pt x="272747" y="6578"/>
                    </a:cubicBezTo>
                    <a:cubicBezTo>
                      <a:pt x="271404" y="50926"/>
                      <a:pt x="260655" y="95275"/>
                      <a:pt x="239158" y="134247"/>
                    </a:cubicBezTo>
                    <a:cubicBezTo>
                      <a:pt x="206912" y="131560"/>
                      <a:pt x="186758" y="100650"/>
                      <a:pt x="167948" y="75116"/>
                    </a:cubicBezTo>
                    <a:cubicBezTo>
                      <a:pt x="150481" y="48238"/>
                      <a:pt x="122266" y="20016"/>
                      <a:pt x="91363" y="28080"/>
                    </a:cubicBezTo>
                    <a:cubicBezTo>
                      <a:pt x="48369" y="38831"/>
                      <a:pt x="49712" y="101994"/>
                      <a:pt x="26872" y="140967"/>
                    </a:cubicBezTo>
                    <a:cubicBezTo>
                      <a:pt x="20154" y="153062"/>
                      <a:pt x="9405" y="163813"/>
                      <a:pt x="4031" y="177252"/>
                    </a:cubicBezTo>
                    <a:cubicBezTo>
                      <a:pt x="1343" y="183971"/>
                      <a:pt x="1343" y="190691"/>
                      <a:pt x="0" y="197410"/>
                    </a:cubicBezTo>
                    <a:lnTo>
                      <a:pt x="0" y="197410"/>
                    </a:lnTo>
                    <a:cubicBezTo>
                      <a:pt x="6718" y="202786"/>
                      <a:pt x="18810" y="197410"/>
                      <a:pt x="26872" y="189347"/>
                    </a:cubicBezTo>
                    <a:cubicBezTo>
                      <a:pt x="37620" y="181284"/>
                      <a:pt x="53743" y="167845"/>
                      <a:pt x="71210" y="174564"/>
                    </a:cubicBezTo>
                    <a:cubicBezTo>
                      <a:pt x="75240" y="175908"/>
                      <a:pt x="79271" y="178596"/>
                      <a:pt x="81958" y="181284"/>
                    </a:cubicBezTo>
                    <a:cubicBezTo>
                      <a:pt x="84646" y="182628"/>
                      <a:pt x="85989" y="183971"/>
                      <a:pt x="88676" y="185315"/>
                    </a:cubicBezTo>
                    <a:cubicBezTo>
                      <a:pt x="98081" y="189347"/>
                      <a:pt x="110174" y="182628"/>
                      <a:pt x="122266" y="175908"/>
                    </a:cubicBezTo>
                    <a:cubicBezTo>
                      <a:pt x="126297" y="173220"/>
                      <a:pt x="130327" y="170533"/>
                      <a:pt x="134358" y="169189"/>
                    </a:cubicBezTo>
                    <a:cubicBezTo>
                      <a:pt x="163917" y="154406"/>
                      <a:pt x="200194" y="159781"/>
                      <a:pt x="225722" y="163813"/>
                    </a:cubicBezTo>
                    <a:cubicBezTo>
                      <a:pt x="278121" y="171877"/>
                      <a:pt x="327834" y="182628"/>
                      <a:pt x="360080" y="220256"/>
                    </a:cubicBezTo>
                    <a:lnTo>
                      <a:pt x="361424" y="221600"/>
                    </a:lnTo>
                    <a:cubicBezTo>
                      <a:pt x="364111" y="225632"/>
                      <a:pt x="368142" y="228320"/>
                      <a:pt x="370829" y="229664"/>
                    </a:cubicBezTo>
                    <a:cubicBezTo>
                      <a:pt x="372172" y="229664"/>
                      <a:pt x="374860" y="229664"/>
                      <a:pt x="377547" y="229664"/>
                    </a:cubicBezTo>
                    <a:cubicBezTo>
                      <a:pt x="380234" y="229664"/>
                      <a:pt x="382921" y="229664"/>
                      <a:pt x="385608" y="229664"/>
                    </a:cubicBezTo>
                    <a:cubicBezTo>
                      <a:pt x="400388" y="231008"/>
                      <a:pt x="408449" y="243103"/>
                      <a:pt x="416511" y="253854"/>
                    </a:cubicBezTo>
                    <a:cubicBezTo>
                      <a:pt x="421885" y="261917"/>
                      <a:pt x="425916" y="268637"/>
                      <a:pt x="432633" y="271324"/>
                    </a:cubicBezTo>
                    <a:cubicBezTo>
                      <a:pt x="440695" y="275356"/>
                      <a:pt x="450100" y="271324"/>
                      <a:pt x="462192" y="265949"/>
                    </a:cubicBezTo>
                    <a:cubicBezTo>
                      <a:pt x="470254" y="263261"/>
                      <a:pt x="478315" y="259230"/>
                      <a:pt x="487720" y="257886"/>
                    </a:cubicBezTo>
                    <a:cubicBezTo>
                      <a:pt x="491751" y="257886"/>
                      <a:pt x="495782" y="257886"/>
                      <a:pt x="501156" y="257886"/>
                    </a:cubicBezTo>
                    <a:cubicBezTo>
                      <a:pt x="507874" y="257886"/>
                      <a:pt x="514592" y="257886"/>
                      <a:pt x="518623" y="255198"/>
                    </a:cubicBezTo>
                    <a:cubicBezTo>
                      <a:pt x="525341" y="251166"/>
                      <a:pt x="526684" y="239071"/>
                      <a:pt x="526684" y="228320"/>
                    </a:cubicBezTo>
                    <a:cubicBezTo>
                      <a:pt x="526684" y="225632"/>
                      <a:pt x="526684" y="221600"/>
                      <a:pt x="526684" y="218913"/>
                    </a:cubicBezTo>
                    <a:cubicBezTo>
                      <a:pt x="528028" y="208161"/>
                      <a:pt x="533402" y="197410"/>
                      <a:pt x="541464" y="192035"/>
                    </a:cubicBezTo>
                    <a:cubicBezTo>
                      <a:pt x="541464" y="183971"/>
                      <a:pt x="538776" y="179940"/>
                      <a:pt x="537433" y="175908"/>
                    </a:cubicBezTo>
                    <a:close/>
                  </a:path>
                </a:pathLst>
              </a:cu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459" name="Google Shape;459;p10"/>
              <p:cNvSpPr/>
              <p:nvPr/>
            </p:nvSpPr>
            <p:spPr>
              <a:xfrm>
                <a:off x="5502937" y="5295622"/>
                <a:ext cx="307725" cy="252315"/>
              </a:xfrm>
              <a:custGeom>
                <a:avLst/>
                <a:gdLst/>
                <a:ahLst/>
                <a:cxnLst/>
                <a:rect l="l" t="t" r="r" b="b"/>
                <a:pathLst>
                  <a:path w="307725" h="252315" extrusionOk="0">
                    <a:moveTo>
                      <a:pt x="2306" y="186801"/>
                    </a:moveTo>
                    <a:cubicBezTo>
                      <a:pt x="13055" y="182769"/>
                      <a:pt x="22460" y="177394"/>
                      <a:pt x="30522" y="169330"/>
                    </a:cubicBezTo>
                    <a:cubicBezTo>
                      <a:pt x="46645" y="161267"/>
                      <a:pt x="60081" y="184113"/>
                      <a:pt x="61424" y="201584"/>
                    </a:cubicBezTo>
                    <a:cubicBezTo>
                      <a:pt x="61424" y="206960"/>
                      <a:pt x="62767" y="212335"/>
                      <a:pt x="62767" y="217710"/>
                    </a:cubicBezTo>
                    <a:cubicBezTo>
                      <a:pt x="68142" y="219054"/>
                      <a:pt x="73516" y="220398"/>
                      <a:pt x="78891" y="219054"/>
                    </a:cubicBezTo>
                    <a:cubicBezTo>
                      <a:pt x="84265" y="219054"/>
                      <a:pt x="90983" y="217710"/>
                      <a:pt x="96357" y="216367"/>
                    </a:cubicBezTo>
                    <a:cubicBezTo>
                      <a:pt x="100388" y="215023"/>
                      <a:pt x="103075" y="215023"/>
                      <a:pt x="107106" y="213679"/>
                    </a:cubicBezTo>
                    <a:cubicBezTo>
                      <a:pt x="121885" y="210991"/>
                      <a:pt x="133978" y="213679"/>
                      <a:pt x="143382" y="220398"/>
                    </a:cubicBezTo>
                    <a:cubicBezTo>
                      <a:pt x="148757" y="225774"/>
                      <a:pt x="152788" y="231149"/>
                      <a:pt x="155475" y="236525"/>
                    </a:cubicBezTo>
                    <a:cubicBezTo>
                      <a:pt x="158162" y="240557"/>
                      <a:pt x="159506" y="245932"/>
                      <a:pt x="163536" y="248620"/>
                    </a:cubicBezTo>
                    <a:cubicBezTo>
                      <a:pt x="170254" y="253996"/>
                      <a:pt x="182346" y="252652"/>
                      <a:pt x="190408" y="249964"/>
                    </a:cubicBezTo>
                    <a:cubicBezTo>
                      <a:pt x="195782" y="248620"/>
                      <a:pt x="199813" y="245932"/>
                      <a:pt x="203844" y="243244"/>
                    </a:cubicBezTo>
                    <a:cubicBezTo>
                      <a:pt x="210562" y="240557"/>
                      <a:pt x="215936" y="236525"/>
                      <a:pt x="223997" y="233837"/>
                    </a:cubicBezTo>
                    <a:cubicBezTo>
                      <a:pt x="244151" y="227118"/>
                      <a:pt x="266992" y="231149"/>
                      <a:pt x="284459" y="236525"/>
                    </a:cubicBezTo>
                    <a:lnTo>
                      <a:pt x="285802" y="235181"/>
                    </a:lnTo>
                    <a:cubicBezTo>
                      <a:pt x="304612" y="224430"/>
                      <a:pt x="312674" y="198896"/>
                      <a:pt x="304612" y="180082"/>
                    </a:cubicBezTo>
                    <a:lnTo>
                      <a:pt x="303269" y="176050"/>
                    </a:lnTo>
                    <a:cubicBezTo>
                      <a:pt x="301925" y="172018"/>
                      <a:pt x="299238" y="166643"/>
                      <a:pt x="299238" y="161267"/>
                    </a:cubicBezTo>
                    <a:cubicBezTo>
                      <a:pt x="299238" y="158579"/>
                      <a:pt x="299238" y="154547"/>
                      <a:pt x="300582" y="151860"/>
                    </a:cubicBezTo>
                    <a:cubicBezTo>
                      <a:pt x="300582" y="149172"/>
                      <a:pt x="301925" y="147828"/>
                      <a:pt x="300582" y="146484"/>
                    </a:cubicBezTo>
                    <a:cubicBezTo>
                      <a:pt x="300582" y="143796"/>
                      <a:pt x="297894" y="139765"/>
                      <a:pt x="295208" y="135733"/>
                    </a:cubicBezTo>
                    <a:cubicBezTo>
                      <a:pt x="293864" y="134389"/>
                      <a:pt x="292520" y="133045"/>
                      <a:pt x="292520" y="131701"/>
                    </a:cubicBezTo>
                    <a:cubicBezTo>
                      <a:pt x="275054" y="107511"/>
                      <a:pt x="281772" y="75258"/>
                      <a:pt x="293864" y="52412"/>
                    </a:cubicBezTo>
                    <a:lnTo>
                      <a:pt x="296551" y="48380"/>
                    </a:lnTo>
                    <a:cubicBezTo>
                      <a:pt x="299238" y="41661"/>
                      <a:pt x="303269" y="36285"/>
                      <a:pt x="303269" y="30910"/>
                    </a:cubicBezTo>
                    <a:cubicBezTo>
                      <a:pt x="304612" y="21502"/>
                      <a:pt x="297894" y="10751"/>
                      <a:pt x="288490" y="8063"/>
                    </a:cubicBezTo>
                    <a:lnTo>
                      <a:pt x="291177" y="0"/>
                    </a:lnTo>
                    <a:cubicBezTo>
                      <a:pt x="254900" y="22846"/>
                      <a:pt x="203844" y="24190"/>
                      <a:pt x="158162" y="24190"/>
                    </a:cubicBezTo>
                    <a:cubicBezTo>
                      <a:pt x="100388" y="24190"/>
                      <a:pt x="31865" y="30910"/>
                      <a:pt x="963" y="79290"/>
                    </a:cubicBezTo>
                    <a:cubicBezTo>
                      <a:pt x="9024" y="84665"/>
                      <a:pt x="17086" y="90041"/>
                      <a:pt x="25147" y="94072"/>
                    </a:cubicBezTo>
                    <a:cubicBezTo>
                      <a:pt x="3650" y="119607"/>
                      <a:pt x="-4412" y="154547"/>
                      <a:pt x="2306" y="186801"/>
                    </a:cubicBezTo>
                    <a:close/>
                  </a:path>
                </a:pathLst>
              </a:cu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grpSp>
        <p:grpSp>
          <p:nvGrpSpPr>
            <p:cNvPr id="460" name="Google Shape;460;p10"/>
            <p:cNvGrpSpPr/>
            <p:nvPr/>
          </p:nvGrpSpPr>
          <p:grpSpPr>
            <a:xfrm>
              <a:off x="5674580" y="7052798"/>
              <a:ext cx="409549" cy="436242"/>
              <a:chOff x="5829047" y="6695445"/>
              <a:chExt cx="368141" cy="392135"/>
            </a:xfrm>
          </p:grpSpPr>
          <p:sp>
            <p:nvSpPr>
              <p:cNvPr id="461" name="Google Shape;461;p10"/>
              <p:cNvSpPr/>
              <p:nvPr/>
            </p:nvSpPr>
            <p:spPr>
              <a:xfrm>
                <a:off x="5829047" y="6695445"/>
                <a:ext cx="313054" cy="248646"/>
              </a:xfrm>
              <a:custGeom>
                <a:avLst/>
                <a:gdLst/>
                <a:ahLst/>
                <a:cxnLst/>
                <a:rect l="l" t="t" r="r" b="b"/>
                <a:pathLst>
                  <a:path w="313054" h="248646" extrusionOk="0">
                    <a:moveTo>
                      <a:pt x="167948" y="247788"/>
                    </a:moveTo>
                    <a:lnTo>
                      <a:pt x="170635" y="245101"/>
                    </a:lnTo>
                    <a:cubicBezTo>
                      <a:pt x="177353" y="250476"/>
                      <a:pt x="188102" y="249132"/>
                      <a:pt x="194820" y="245101"/>
                    </a:cubicBezTo>
                    <a:cubicBezTo>
                      <a:pt x="198850" y="243757"/>
                      <a:pt x="202881" y="241069"/>
                      <a:pt x="206912" y="239725"/>
                    </a:cubicBezTo>
                    <a:cubicBezTo>
                      <a:pt x="213630" y="237037"/>
                      <a:pt x="219004" y="233005"/>
                      <a:pt x="227065" y="231662"/>
                    </a:cubicBezTo>
                    <a:cubicBezTo>
                      <a:pt x="241845" y="227630"/>
                      <a:pt x="256624" y="228974"/>
                      <a:pt x="268717" y="230318"/>
                    </a:cubicBezTo>
                    <a:cubicBezTo>
                      <a:pt x="276778" y="231662"/>
                      <a:pt x="284840" y="231662"/>
                      <a:pt x="292901" y="233005"/>
                    </a:cubicBezTo>
                    <a:cubicBezTo>
                      <a:pt x="300963" y="234349"/>
                      <a:pt x="307680" y="235693"/>
                      <a:pt x="313055" y="238381"/>
                    </a:cubicBezTo>
                    <a:cubicBezTo>
                      <a:pt x="294245" y="202096"/>
                      <a:pt x="270060" y="169843"/>
                      <a:pt x="240501" y="141621"/>
                    </a:cubicBezTo>
                    <a:cubicBezTo>
                      <a:pt x="235127" y="136245"/>
                      <a:pt x="229753" y="130870"/>
                      <a:pt x="227065" y="122806"/>
                    </a:cubicBezTo>
                    <a:cubicBezTo>
                      <a:pt x="224379" y="114743"/>
                      <a:pt x="227065" y="106680"/>
                      <a:pt x="229753" y="99960"/>
                    </a:cubicBezTo>
                    <a:cubicBezTo>
                      <a:pt x="231096" y="95929"/>
                      <a:pt x="232440" y="93241"/>
                      <a:pt x="232440" y="90553"/>
                    </a:cubicBezTo>
                    <a:cubicBezTo>
                      <a:pt x="233783" y="78458"/>
                      <a:pt x="223035" y="67707"/>
                      <a:pt x="212286" y="63675"/>
                    </a:cubicBezTo>
                    <a:cubicBezTo>
                      <a:pt x="198850" y="58299"/>
                      <a:pt x="184071" y="59643"/>
                      <a:pt x="169292" y="59643"/>
                    </a:cubicBezTo>
                    <a:lnTo>
                      <a:pt x="158543" y="59643"/>
                    </a:lnTo>
                    <a:lnTo>
                      <a:pt x="161230" y="48892"/>
                    </a:lnTo>
                    <a:cubicBezTo>
                      <a:pt x="163917" y="36797"/>
                      <a:pt x="158543" y="27390"/>
                      <a:pt x="153168" y="20671"/>
                    </a:cubicBezTo>
                    <a:cubicBezTo>
                      <a:pt x="139733" y="5888"/>
                      <a:pt x="115548" y="-2176"/>
                      <a:pt x="95394" y="512"/>
                    </a:cubicBezTo>
                    <a:cubicBezTo>
                      <a:pt x="79271" y="3200"/>
                      <a:pt x="64492" y="8576"/>
                      <a:pt x="48369" y="15295"/>
                    </a:cubicBezTo>
                    <a:cubicBezTo>
                      <a:pt x="32246" y="20671"/>
                      <a:pt x="16123" y="27390"/>
                      <a:pt x="0" y="30078"/>
                    </a:cubicBezTo>
                    <a:cubicBezTo>
                      <a:pt x="12092" y="36797"/>
                      <a:pt x="22841" y="46204"/>
                      <a:pt x="30902" y="55612"/>
                    </a:cubicBezTo>
                    <a:cubicBezTo>
                      <a:pt x="34933" y="60987"/>
                      <a:pt x="38964" y="65019"/>
                      <a:pt x="41651" y="70395"/>
                    </a:cubicBezTo>
                    <a:cubicBezTo>
                      <a:pt x="52400" y="86521"/>
                      <a:pt x="63149" y="99960"/>
                      <a:pt x="79271" y="108024"/>
                    </a:cubicBezTo>
                    <a:cubicBezTo>
                      <a:pt x="81959" y="109368"/>
                      <a:pt x="83302" y="109368"/>
                      <a:pt x="85989" y="110711"/>
                    </a:cubicBezTo>
                    <a:cubicBezTo>
                      <a:pt x="95394" y="114743"/>
                      <a:pt x="106143" y="118775"/>
                      <a:pt x="111517" y="129526"/>
                    </a:cubicBezTo>
                    <a:cubicBezTo>
                      <a:pt x="112861" y="133557"/>
                      <a:pt x="114205" y="137589"/>
                      <a:pt x="114205" y="140277"/>
                    </a:cubicBezTo>
                    <a:cubicBezTo>
                      <a:pt x="115548" y="142965"/>
                      <a:pt x="115548" y="146996"/>
                      <a:pt x="116892" y="148340"/>
                    </a:cubicBezTo>
                    <a:cubicBezTo>
                      <a:pt x="118235" y="149684"/>
                      <a:pt x="120922" y="152372"/>
                      <a:pt x="124953" y="153716"/>
                    </a:cubicBezTo>
                    <a:cubicBezTo>
                      <a:pt x="126297" y="155060"/>
                      <a:pt x="127640" y="155060"/>
                      <a:pt x="128984" y="156404"/>
                    </a:cubicBezTo>
                    <a:cubicBezTo>
                      <a:pt x="151825" y="169843"/>
                      <a:pt x="159886" y="196721"/>
                      <a:pt x="163917" y="223598"/>
                    </a:cubicBezTo>
                    <a:cubicBezTo>
                      <a:pt x="165261" y="231662"/>
                      <a:pt x="166604" y="239725"/>
                      <a:pt x="167948" y="247788"/>
                    </a:cubicBezTo>
                    <a:close/>
                  </a:path>
                </a:pathLst>
              </a:cu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462" name="Google Shape;462;p10"/>
              <p:cNvSpPr/>
              <p:nvPr/>
            </p:nvSpPr>
            <p:spPr>
              <a:xfrm>
                <a:off x="5999682" y="6940546"/>
                <a:ext cx="197506" cy="147034"/>
              </a:xfrm>
              <a:custGeom>
                <a:avLst/>
                <a:gdLst/>
                <a:ahLst/>
                <a:cxnLst/>
                <a:rect l="l" t="t" r="r" b="b"/>
                <a:pathLst>
                  <a:path w="197506" h="147034" extrusionOk="0">
                    <a:moveTo>
                      <a:pt x="197507" y="84665"/>
                    </a:moveTo>
                    <a:cubicBezTo>
                      <a:pt x="180040" y="68538"/>
                      <a:pt x="161230" y="51068"/>
                      <a:pt x="143763" y="34941"/>
                    </a:cubicBezTo>
                    <a:cubicBezTo>
                      <a:pt x="143763" y="28222"/>
                      <a:pt x="150481" y="24190"/>
                      <a:pt x="157199" y="24190"/>
                    </a:cubicBezTo>
                    <a:cubicBezTo>
                      <a:pt x="155855" y="22846"/>
                      <a:pt x="155855" y="20158"/>
                      <a:pt x="154512" y="18815"/>
                    </a:cubicBezTo>
                    <a:lnTo>
                      <a:pt x="153168" y="20158"/>
                    </a:lnTo>
                    <a:cubicBezTo>
                      <a:pt x="147794" y="12095"/>
                      <a:pt x="135702" y="6720"/>
                      <a:pt x="119579" y="4032"/>
                    </a:cubicBezTo>
                    <a:cubicBezTo>
                      <a:pt x="111517" y="2688"/>
                      <a:pt x="103456" y="1344"/>
                      <a:pt x="96738" y="1344"/>
                    </a:cubicBezTo>
                    <a:cubicBezTo>
                      <a:pt x="84646" y="0"/>
                      <a:pt x="72553" y="-1344"/>
                      <a:pt x="60461" y="2688"/>
                    </a:cubicBezTo>
                    <a:cubicBezTo>
                      <a:pt x="55087" y="4032"/>
                      <a:pt x="49712" y="6720"/>
                      <a:pt x="44338" y="9407"/>
                    </a:cubicBezTo>
                    <a:cubicBezTo>
                      <a:pt x="40307" y="12095"/>
                      <a:pt x="34933" y="13439"/>
                      <a:pt x="30902" y="16127"/>
                    </a:cubicBezTo>
                    <a:cubicBezTo>
                      <a:pt x="20154" y="20158"/>
                      <a:pt x="9405" y="21502"/>
                      <a:pt x="0" y="17471"/>
                    </a:cubicBezTo>
                    <a:cubicBezTo>
                      <a:pt x="5374" y="59131"/>
                      <a:pt x="10749" y="102136"/>
                      <a:pt x="13436" y="145140"/>
                    </a:cubicBezTo>
                    <a:cubicBezTo>
                      <a:pt x="21497" y="149172"/>
                      <a:pt x="33590" y="146484"/>
                      <a:pt x="44338" y="139765"/>
                    </a:cubicBezTo>
                    <a:lnTo>
                      <a:pt x="49712" y="135733"/>
                    </a:lnTo>
                    <a:cubicBezTo>
                      <a:pt x="61804" y="127670"/>
                      <a:pt x="75240" y="119606"/>
                      <a:pt x="91363" y="120950"/>
                    </a:cubicBezTo>
                    <a:cubicBezTo>
                      <a:pt x="98081" y="122294"/>
                      <a:pt x="104799" y="124982"/>
                      <a:pt x="108830" y="127670"/>
                    </a:cubicBezTo>
                    <a:lnTo>
                      <a:pt x="143763" y="143796"/>
                    </a:lnTo>
                    <a:cubicBezTo>
                      <a:pt x="137045" y="126326"/>
                      <a:pt x="128984" y="108855"/>
                      <a:pt x="119579" y="91385"/>
                    </a:cubicBezTo>
                    <a:cubicBezTo>
                      <a:pt x="145107" y="90041"/>
                      <a:pt x="170635" y="87353"/>
                      <a:pt x="197507" y="84665"/>
                    </a:cubicBezTo>
                    <a:close/>
                  </a:path>
                </a:pathLst>
              </a:custGeom>
              <a:solidFill>
                <a:srgbClr val="F2A33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grpSp>
        <p:sp>
          <p:nvSpPr>
            <p:cNvPr id="463" name="Google Shape;463;p10"/>
            <p:cNvSpPr/>
            <p:nvPr/>
          </p:nvSpPr>
          <p:spPr>
            <a:xfrm>
              <a:off x="5033349" y="7905264"/>
              <a:ext cx="293030" cy="288786"/>
            </a:xfrm>
            <a:custGeom>
              <a:avLst/>
              <a:gdLst/>
              <a:ahLst/>
              <a:cxnLst/>
              <a:rect l="l" t="t" r="r" b="b"/>
              <a:pathLst>
                <a:path w="263403" h="259588" extrusionOk="0">
                  <a:moveTo>
                    <a:pt x="102112" y="258282"/>
                  </a:moveTo>
                  <a:lnTo>
                    <a:pt x="104799" y="258282"/>
                  </a:lnTo>
                  <a:cubicBezTo>
                    <a:pt x="139733" y="263658"/>
                    <a:pt x="176009" y="251563"/>
                    <a:pt x="212286" y="238124"/>
                  </a:cubicBezTo>
                  <a:cubicBezTo>
                    <a:pt x="232440" y="231404"/>
                    <a:pt x="251250" y="221997"/>
                    <a:pt x="259311" y="205870"/>
                  </a:cubicBezTo>
                  <a:cubicBezTo>
                    <a:pt x="266029" y="191088"/>
                    <a:pt x="263342" y="173617"/>
                    <a:pt x="259311" y="154802"/>
                  </a:cubicBezTo>
                  <a:cubicBezTo>
                    <a:pt x="253937" y="130612"/>
                    <a:pt x="247219" y="111798"/>
                    <a:pt x="237814" y="101047"/>
                  </a:cubicBezTo>
                  <a:cubicBezTo>
                    <a:pt x="231096" y="98359"/>
                    <a:pt x="220348" y="102391"/>
                    <a:pt x="212286" y="109110"/>
                  </a:cubicBezTo>
                  <a:cubicBezTo>
                    <a:pt x="198850" y="119861"/>
                    <a:pt x="184071" y="131956"/>
                    <a:pt x="166604" y="126580"/>
                  </a:cubicBezTo>
                  <a:lnTo>
                    <a:pt x="159886" y="123893"/>
                  </a:lnTo>
                  <a:lnTo>
                    <a:pt x="161230" y="117173"/>
                  </a:lnTo>
                  <a:cubicBezTo>
                    <a:pt x="161230" y="115829"/>
                    <a:pt x="158543" y="111798"/>
                    <a:pt x="155856" y="109110"/>
                  </a:cubicBezTo>
                  <a:cubicBezTo>
                    <a:pt x="151825" y="105078"/>
                    <a:pt x="146450" y="99703"/>
                    <a:pt x="145107" y="92983"/>
                  </a:cubicBezTo>
                  <a:cubicBezTo>
                    <a:pt x="143763" y="88952"/>
                    <a:pt x="145107" y="86264"/>
                    <a:pt x="145107" y="82232"/>
                  </a:cubicBezTo>
                  <a:cubicBezTo>
                    <a:pt x="145107" y="80888"/>
                    <a:pt x="145107" y="78200"/>
                    <a:pt x="145107" y="78200"/>
                  </a:cubicBezTo>
                  <a:cubicBezTo>
                    <a:pt x="143763" y="72825"/>
                    <a:pt x="138389" y="70137"/>
                    <a:pt x="127640" y="64761"/>
                  </a:cubicBezTo>
                  <a:cubicBezTo>
                    <a:pt x="120922" y="62074"/>
                    <a:pt x="114205" y="59386"/>
                    <a:pt x="108830" y="55354"/>
                  </a:cubicBezTo>
                  <a:cubicBezTo>
                    <a:pt x="100769" y="48635"/>
                    <a:pt x="95394" y="39227"/>
                    <a:pt x="91363" y="29820"/>
                  </a:cubicBezTo>
                  <a:cubicBezTo>
                    <a:pt x="88677" y="24445"/>
                    <a:pt x="87333" y="20413"/>
                    <a:pt x="84646" y="16382"/>
                  </a:cubicBezTo>
                  <a:cubicBezTo>
                    <a:pt x="79271" y="6974"/>
                    <a:pt x="68523" y="1599"/>
                    <a:pt x="55087" y="255"/>
                  </a:cubicBezTo>
                  <a:cubicBezTo>
                    <a:pt x="42994" y="-1089"/>
                    <a:pt x="30902" y="2943"/>
                    <a:pt x="24184" y="11006"/>
                  </a:cubicBezTo>
                  <a:cubicBezTo>
                    <a:pt x="22841" y="12350"/>
                    <a:pt x="22841" y="12350"/>
                    <a:pt x="21497" y="13694"/>
                  </a:cubicBezTo>
                  <a:lnTo>
                    <a:pt x="20154" y="17725"/>
                  </a:lnTo>
                  <a:cubicBezTo>
                    <a:pt x="20154" y="17725"/>
                    <a:pt x="18810" y="17725"/>
                    <a:pt x="18810" y="16382"/>
                  </a:cubicBezTo>
                  <a:cubicBezTo>
                    <a:pt x="17466" y="19069"/>
                    <a:pt x="16123" y="20413"/>
                    <a:pt x="14779" y="23101"/>
                  </a:cubicBezTo>
                  <a:cubicBezTo>
                    <a:pt x="9405" y="31164"/>
                    <a:pt x="5374" y="37883"/>
                    <a:pt x="0" y="45947"/>
                  </a:cubicBezTo>
                  <a:lnTo>
                    <a:pt x="4031" y="51322"/>
                  </a:lnTo>
                  <a:cubicBezTo>
                    <a:pt x="4031" y="51322"/>
                    <a:pt x="4031" y="51322"/>
                    <a:pt x="2687" y="52666"/>
                  </a:cubicBezTo>
                  <a:cubicBezTo>
                    <a:pt x="2687" y="55354"/>
                    <a:pt x="2687" y="58042"/>
                    <a:pt x="5374" y="59386"/>
                  </a:cubicBezTo>
                  <a:cubicBezTo>
                    <a:pt x="8062" y="62074"/>
                    <a:pt x="10749" y="64761"/>
                    <a:pt x="14779" y="66105"/>
                  </a:cubicBezTo>
                  <a:cubicBezTo>
                    <a:pt x="17466" y="67449"/>
                    <a:pt x="20154" y="70137"/>
                    <a:pt x="22841" y="71481"/>
                  </a:cubicBezTo>
                  <a:cubicBezTo>
                    <a:pt x="36276" y="82232"/>
                    <a:pt x="41651" y="97015"/>
                    <a:pt x="47025" y="113142"/>
                  </a:cubicBezTo>
                  <a:cubicBezTo>
                    <a:pt x="63148" y="158834"/>
                    <a:pt x="75241" y="204526"/>
                    <a:pt x="85989" y="251563"/>
                  </a:cubicBezTo>
                  <a:cubicBezTo>
                    <a:pt x="91363" y="255594"/>
                    <a:pt x="98081" y="256938"/>
                    <a:pt x="102112" y="258282"/>
                  </a:cubicBezTo>
                  <a:close/>
                </a:path>
              </a:pathLst>
            </a:cu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464" name="Google Shape;464;p10"/>
            <p:cNvSpPr/>
            <p:nvPr/>
          </p:nvSpPr>
          <p:spPr>
            <a:xfrm>
              <a:off x="4657725" y="7097643"/>
              <a:ext cx="627657" cy="406938"/>
            </a:xfrm>
            <a:custGeom>
              <a:avLst/>
              <a:gdLst/>
              <a:ahLst/>
              <a:cxnLst/>
              <a:rect l="l" t="t" r="r" b="b"/>
              <a:pathLst>
                <a:path w="564197" h="365794" extrusionOk="0">
                  <a:moveTo>
                    <a:pt x="372580" y="314989"/>
                  </a:moveTo>
                  <a:cubicBezTo>
                    <a:pt x="373923" y="310957"/>
                    <a:pt x="376610" y="306925"/>
                    <a:pt x="380641" y="302894"/>
                  </a:cubicBezTo>
                  <a:cubicBezTo>
                    <a:pt x="387359" y="296174"/>
                    <a:pt x="394077" y="292143"/>
                    <a:pt x="402138" y="288111"/>
                  </a:cubicBezTo>
                  <a:lnTo>
                    <a:pt x="406169" y="285423"/>
                  </a:lnTo>
                  <a:cubicBezTo>
                    <a:pt x="445133" y="263921"/>
                    <a:pt x="473349" y="224948"/>
                    <a:pt x="481410" y="180599"/>
                  </a:cubicBezTo>
                  <a:cubicBezTo>
                    <a:pt x="481410" y="176568"/>
                    <a:pt x="482753" y="173880"/>
                    <a:pt x="482753" y="169848"/>
                  </a:cubicBezTo>
                  <a:cubicBezTo>
                    <a:pt x="485441" y="153722"/>
                    <a:pt x="486784" y="137595"/>
                    <a:pt x="497533" y="124156"/>
                  </a:cubicBezTo>
                  <a:cubicBezTo>
                    <a:pt x="506938" y="112061"/>
                    <a:pt x="520374" y="106685"/>
                    <a:pt x="532466" y="101310"/>
                  </a:cubicBezTo>
                  <a:cubicBezTo>
                    <a:pt x="540528" y="98622"/>
                    <a:pt x="548589" y="94590"/>
                    <a:pt x="553964" y="90559"/>
                  </a:cubicBezTo>
                  <a:cubicBezTo>
                    <a:pt x="562025" y="83839"/>
                    <a:pt x="566056" y="70401"/>
                    <a:pt x="563368" y="62337"/>
                  </a:cubicBezTo>
                  <a:cubicBezTo>
                    <a:pt x="562025" y="56962"/>
                    <a:pt x="559338" y="55618"/>
                    <a:pt x="556651" y="55618"/>
                  </a:cubicBezTo>
                  <a:lnTo>
                    <a:pt x="556651" y="54274"/>
                  </a:lnTo>
                  <a:cubicBezTo>
                    <a:pt x="548589" y="52930"/>
                    <a:pt x="540528" y="50242"/>
                    <a:pt x="532466" y="47554"/>
                  </a:cubicBezTo>
                  <a:cubicBezTo>
                    <a:pt x="527092" y="46210"/>
                    <a:pt x="509625" y="40835"/>
                    <a:pt x="505595" y="24708"/>
                  </a:cubicBezTo>
                  <a:cubicBezTo>
                    <a:pt x="505595" y="23364"/>
                    <a:pt x="505595" y="23364"/>
                    <a:pt x="505595" y="22020"/>
                  </a:cubicBezTo>
                  <a:cubicBezTo>
                    <a:pt x="505595" y="22020"/>
                    <a:pt x="504251" y="20676"/>
                    <a:pt x="504251" y="20676"/>
                  </a:cubicBezTo>
                  <a:cubicBezTo>
                    <a:pt x="498877" y="16645"/>
                    <a:pt x="489471" y="13957"/>
                    <a:pt x="480067" y="16645"/>
                  </a:cubicBezTo>
                  <a:cubicBezTo>
                    <a:pt x="474692" y="17988"/>
                    <a:pt x="470661" y="19332"/>
                    <a:pt x="465287" y="20676"/>
                  </a:cubicBezTo>
                  <a:cubicBezTo>
                    <a:pt x="454538" y="23364"/>
                    <a:pt x="442446" y="27396"/>
                    <a:pt x="430354" y="24708"/>
                  </a:cubicBezTo>
                  <a:cubicBezTo>
                    <a:pt x="419605" y="23364"/>
                    <a:pt x="410200" y="16645"/>
                    <a:pt x="402138" y="11269"/>
                  </a:cubicBezTo>
                  <a:cubicBezTo>
                    <a:pt x="398108" y="8581"/>
                    <a:pt x="395421" y="7237"/>
                    <a:pt x="391390" y="4550"/>
                  </a:cubicBezTo>
                  <a:cubicBezTo>
                    <a:pt x="381985" y="-826"/>
                    <a:pt x="368549" y="-2170"/>
                    <a:pt x="361831" y="4550"/>
                  </a:cubicBezTo>
                  <a:cubicBezTo>
                    <a:pt x="360487" y="5893"/>
                    <a:pt x="359144" y="7237"/>
                    <a:pt x="359144" y="8581"/>
                  </a:cubicBezTo>
                  <a:cubicBezTo>
                    <a:pt x="356457" y="12613"/>
                    <a:pt x="353769" y="16645"/>
                    <a:pt x="348395" y="19332"/>
                  </a:cubicBezTo>
                  <a:cubicBezTo>
                    <a:pt x="343021" y="22020"/>
                    <a:pt x="336303" y="22020"/>
                    <a:pt x="330929" y="22020"/>
                  </a:cubicBezTo>
                  <a:cubicBezTo>
                    <a:pt x="328241" y="22020"/>
                    <a:pt x="325555" y="22020"/>
                    <a:pt x="324211" y="22020"/>
                  </a:cubicBezTo>
                  <a:cubicBezTo>
                    <a:pt x="316149" y="23364"/>
                    <a:pt x="313462" y="31427"/>
                    <a:pt x="309431" y="46210"/>
                  </a:cubicBezTo>
                  <a:cubicBezTo>
                    <a:pt x="305401" y="59649"/>
                    <a:pt x="300026" y="75776"/>
                    <a:pt x="285247" y="81152"/>
                  </a:cubicBezTo>
                  <a:cubicBezTo>
                    <a:pt x="279872" y="83839"/>
                    <a:pt x="274498" y="83839"/>
                    <a:pt x="270468" y="83839"/>
                  </a:cubicBezTo>
                  <a:lnTo>
                    <a:pt x="210006" y="86527"/>
                  </a:lnTo>
                  <a:cubicBezTo>
                    <a:pt x="211350" y="93246"/>
                    <a:pt x="210006" y="101310"/>
                    <a:pt x="205975" y="108029"/>
                  </a:cubicBezTo>
                  <a:cubicBezTo>
                    <a:pt x="199257" y="121468"/>
                    <a:pt x="187165" y="133563"/>
                    <a:pt x="172386" y="136251"/>
                  </a:cubicBezTo>
                  <a:cubicBezTo>
                    <a:pt x="167011" y="137595"/>
                    <a:pt x="161637" y="138939"/>
                    <a:pt x="156263" y="138939"/>
                  </a:cubicBezTo>
                  <a:cubicBezTo>
                    <a:pt x="137453" y="138939"/>
                    <a:pt x="119986" y="132219"/>
                    <a:pt x="103863" y="125500"/>
                  </a:cubicBezTo>
                  <a:lnTo>
                    <a:pt x="97145" y="122812"/>
                  </a:lnTo>
                  <a:cubicBezTo>
                    <a:pt x="79679" y="114749"/>
                    <a:pt x="62212" y="106685"/>
                    <a:pt x="44745" y="106685"/>
                  </a:cubicBezTo>
                  <a:lnTo>
                    <a:pt x="44745" y="106685"/>
                  </a:lnTo>
                  <a:cubicBezTo>
                    <a:pt x="33997" y="117437"/>
                    <a:pt x="20561" y="122812"/>
                    <a:pt x="5781" y="122812"/>
                  </a:cubicBezTo>
                  <a:cubicBezTo>
                    <a:pt x="3095" y="128188"/>
                    <a:pt x="4438" y="134907"/>
                    <a:pt x="7125" y="140283"/>
                  </a:cubicBezTo>
                  <a:cubicBezTo>
                    <a:pt x="12499" y="148346"/>
                    <a:pt x="20561" y="153722"/>
                    <a:pt x="28623" y="159097"/>
                  </a:cubicBezTo>
                  <a:lnTo>
                    <a:pt x="38027" y="165817"/>
                  </a:lnTo>
                  <a:lnTo>
                    <a:pt x="28623" y="172536"/>
                  </a:lnTo>
                  <a:cubicBezTo>
                    <a:pt x="8469" y="188663"/>
                    <a:pt x="-2280" y="215541"/>
                    <a:pt x="407" y="242419"/>
                  </a:cubicBezTo>
                  <a:cubicBezTo>
                    <a:pt x="9812" y="242419"/>
                    <a:pt x="17874" y="246450"/>
                    <a:pt x="24592" y="251826"/>
                  </a:cubicBezTo>
                  <a:cubicBezTo>
                    <a:pt x="33997" y="259889"/>
                    <a:pt x="39371" y="271984"/>
                    <a:pt x="44745" y="281391"/>
                  </a:cubicBezTo>
                  <a:lnTo>
                    <a:pt x="67586" y="328428"/>
                  </a:lnTo>
                  <a:cubicBezTo>
                    <a:pt x="68930" y="332460"/>
                    <a:pt x="71617" y="336491"/>
                    <a:pt x="74304" y="337835"/>
                  </a:cubicBezTo>
                  <a:cubicBezTo>
                    <a:pt x="79679" y="343210"/>
                    <a:pt x="87740" y="343210"/>
                    <a:pt x="97145" y="344554"/>
                  </a:cubicBezTo>
                  <a:cubicBezTo>
                    <a:pt x="102520" y="344554"/>
                    <a:pt x="106550" y="345898"/>
                    <a:pt x="111924" y="345898"/>
                  </a:cubicBezTo>
                  <a:cubicBezTo>
                    <a:pt x="121330" y="347242"/>
                    <a:pt x="130735" y="352618"/>
                    <a:pt x="138796" y="356649"/>
                  </a:cubicBezTo>
                  <a:cubicBezTo>
                    <a:pt x="145514" y="360681"/>
                    <a:pt x="152232" y="363369"/>
                    <a:pt x="158950" y="364713"/>
                  </a:cubicBezTo>
                  <a:cubicBezTo>
                    <a:pt x="167011" y="367400"/>
                    <a:pt x="176417" y="364713"/>
                    <a:pt x="183135" y="360681"/>
                  </a:cubicBezTo>
                  <a:cubicBezTo>
                    <a:pt x="185822" y="357993"/>
                    <a:pt x="188509" y="355305"/>
                    <a:pt x="188509" y="352618"/>
                  </a:cubicBezTo>
                  <a:lnTo>
                    <a:pt x="188509" y="348586"/>
                  </a:lnTo>
                  <a:lnTo>
                    <a:pt x="192539" y="345898"/>
                  </a:lnTo>
                  <a:cubicBezTo>
                    <a:pt x="244940" y="313645"/>
                    <a:pt x="310775" y="301550"/>
                    <a:pt x="372580" y="314989"/>
                  </a:cubicBezTo>
                  <a:close/>
                </a:path>
              </a:pathLst>
            </a:cu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465" name="Google Shape;465;p10"/>
            <p:cNvSpPr/>
            <p:nvPr/>
          </p:nvSpPr>
          <p:spPr>
            <a:xfrm>
              <a:off x="5282966" y="7711673"/>
              <a:ext cx="648703" cy="408955"/>
            </a:xfrm>
            <a:custGeom>
              <a:avLst/>
              <a:gdLst/>
              <a:ahLst/>
              <a:cxnLst/>
              <a:rect l="l" t="t" r="r" b="b"/>
              <a:pathLst>
                <a:path w="583115" h="367607" extrusionOk="0">
                  <a:moveTo>
                    <a:pt x="583115" y="43914"/>
                  </a:moveTo>
                  <a:lnTo>
                    <a:pt x="583115" y="43914"/>
                  </a:lnTo>
                  <a:lnTo>
                    <a:pt x="562962" y="22412"/>
                  </a:lnTo>
                  <a:cubicBezTo>
                    <a:pt x="542808" y="7629"/>
                    <a:pt x="511905" y="6285"/>
                    <a:pt x="490408" y="19724"/>
                  </a:cubicBezTo>
                  <a:cubicBezTo>
                    <a:pt x="489065" y="21068"/>
                    <a:pt x="487721" y="22412"/>
                    <a:pt x="485034" y="22412"/>
                  </a:cubicBezTo>
                  <a:cubicBezTo>
                    <a:pt x="481003" y="25100"/>
                    <a:pt x="475629" y="29132"/>
                    <a:pt x="470254" y="31819"/>
                  </a:cubicBezTo>
                  <a:cubicBezTo>
                    <a:pt x="448757" y="39883"/>
                    <a:pt x="427260" y="25100"/>
                    <a:pt x="409793" y="13005"/>
                  </a:cubicBezTo>
                  <a:lnTo>
                    <a:pt x="407106" y="11661"/>
                  </a:lnTo>
                  <a:cubicBezTo>
                    <a:pt x="393670" y="2254"/>
                    <a:pt x="374860" y="-4466"/>
                    <a:pt x="364111" y="3597"/>
                  </a:cubicBezTo>
                  <a:cubicBezTo>
                    <a:pt x="365455" y="41227"/>
                    <a:pt x="334553" y="70792"/>
                    <a:pt x="306337" y="82887"/>
                  </a:cubicBezTo>
                  <a:cubicBezTo>
                    <a:pt x="286183" y="90950"/>
                    <a:pt x="266030" y="93638"/>
                    <a:pt x="244532" y="93638"/>
                  </a:cubicBezTo>
                  <a:cubicBezTo>
                    <a:pt x="231096" y="93638"/>
                    <a:pt x="217661" y="92294"/>
                    <a:pt x="205568" y="92294"/>
                  </a:cubicBezTo>
                  <a:cubicBezTo>
                    <a:pt x="147794" y="86919"/>
                    <a:pt x="90020" y="77511"/>
                    <a:pt x="33590" y="65417"/>
                  </a:cubicBezTo>
                  <a:lnTo>
                    <a:pt x="25528" y="64073"/>
                  </a:lnTo>
                  <a:lnTo>
                    <a:pt x="28215" y="56010"/>
                  </a:lnTo>
                  <a:cubicBezTo>
                    <a:pt x="30903" y="47946"/>
                    <a:pt x="30903" y="39883"/>
                    <a:pt x="29559" y="31819"/>
                  </a:cubicBezTo>
                  <a:cubicBezTo>
                    <a:pt x="25528" y="38539"/>
                    <a:pt x="21497" y="43914"/>
                    <a:pt x="16123" y="49290"/>
                  </a:cubicBezTo>
                  <a:cubicBezTo>
                    <a:pt x="14779" y="51978"/>
                    <a:pt x="12093" y="53322"/>
                    <a:pt x="10749" y="56010"/>
                  </a:cubicBezTo>
                  <a:cubicBezTo>
                    <a:pt x="8062" y="58697"/>
                    <a:pt x="-1343" y="70792"/>
                    <a:pt x="2687" y="80199"/>
                  </a:cubicBezTo>
                  <a:cubicBezTo>
                    <a:pt x="4031" y="84231"/>
                    <a:pt x="9405" y="88263"/>
                    <a:pt x="13436" y="90950"/>
                  </a:cubicBezTo>
                  <a:cubicBezTo>
                    <a:pt x="17467" y="93638"/>
                    <a:pt x="21497" y="96326"/>
                    <a:pt x="24185" y="100358"/>
                  </a:cubicBezTo>
                  <a:cubicBezTo>
                    <a:pt x="42995" y="120516"/>
                    <a:pt x="36277" y="151426"/>
                    <a:pt x="26872" y="175616"/>
                  </a:cubicBezTo>
                  <a:lnTo>
                    <a:pt x="0" y="248186"/>
                  </a:lnTo>
                  <a:cubicBezTo>
                    <a:pt x="9405" y="252217"/>
                    <a:pt x="17467" y="258937"/>
                    <a:pt x="24185" y="265656"/>
                  </a:cubicBezTo>
                  <a:cubicBezTo>
                    <a:pt x="25528" y="265656"/>
                    <a:pt x="25528" y="267000"/>
                    <a:pt x="26872" y="267000"/>
                  </a:cubicBezTo>
                  <a:lnTo>
                    <a:pt x="26872" y="267000"/>
                  </a:lnTo>
                  <a:cubicBezTo>
                    <a:pt x="40307" y="284471"/>
                    <a:pt x="47025" y="307317"/>
                    <a:pt x="51056" y="327475"/>
                  </a:cubicBezTo>
                  <a:cubicBezTo>
                    <a:pt x="53743" y="338227"/>
                    <a:pt x="55087" y="350322"/>
                    <a:pt x="55087" y="361073"/>
                  </a:cubicBezTo>
                  <a:lnTo>
                    <a:pt x="59118" y="361073"/>
                  </a:lnTo>
                  <a:cubicBezTo>
                    <a:pt x="59118" y="362417"/>
                    <a:pt x="59118" y="362417"/>
                    <a:pt x="60461" y="363761"/>
                  </a:cubicBezTo>
                  <a:cubicBezTo>
                    <a:pt x="64492" y="366448"/>
                    <a:pt x="71210" y="366448"/>
                    <a:pt x="76584" y="365105"/>
                  </a:cubicBezTo>
                  <a:cubicBezTo>
                    <a:pt x="79272" y="363761"/>
                    <a:pt x="81959" y="362417"/>
                    <a:pt x="84646" y="362417"/>
                  </a:cubicBezTo>
                  <a:cubicBezTo>
                    <a:pt x="94051" y="358385"/>
                    <a:pt x="103456" y="354353"/>
                    <a:pt x="115548" y="357041"/>
                  </a:cubicBezTo>
                  <a:cubicBezTo>
                    <a:pt x="119579" y="358385"/>
                    <a:pt x="123610" y="361073"/>
                    <a:pt x="126297" y="362417"/>
                  </a:cubicBezTo>
                  <a:cubicBezTo>
                    <a:pt x="127640" y="363761"/>
                    <a:pt x="128984" y="365105"/>
                    <a:pt x="131671" y="365105"/>
                  </a:cubicBezTo>
                  <a:cubicBezTo>
                    <a:pt x="145107" y="371824"/>
                    <a:pt x="161230" y="363761"/>
                    <a:pt x="177353" y="355697"/>
                  </a:cubicBezTo>
                  <a:cubicBezTo>
                    <a:pt x="197507" y="346290"/>
                    <a:pt x="219004" y="335539"/>
                    <a:pt x="239158" y="350322"/>
                  </a:cubicBezTo>
                  <a:cubicBezTo>
                    <a:pt x="241845" y="351666"/>
                    <a:pt x="243189" y="354353"/>
                    <a:pt x="245876" y="355697"/>
                  </a:cubicBezTo>
                  <a:cubicBezTo>
                    <a:pt x="248563" y="358385"/>
                    <a:pt x="249907" y="359729"/>
                    <a:pt x="252594" y="361073"/>
                  </a:cubicBezTo>
                  <a:cubicBezTo>
                    <a:pt x="257968" y="363761"/>
                    <a:pt x="266030" y="359729"/>
                    <a:pt x="275435" y="353009"/>
                  </a:cubicBezTo>
                  <a:cubicBezTo>
                    <a:pt x="279466" y="350322"/>
                    <a:pt x="284840" y="347634"/>
                    <a:pt x="288870" y="344946"/>
                  </a:cubicBezTo>
                  <a:cubicBezTo>
                    <a:pt x="299619" y="339570"/>
                    <a:pt x="311711" y="339570"/>
                    <a:pt x="322460" y="338227"/>
                  </a:cubicBezTo>
                  <a:cubicBezTo>
                    <a:pt x="326491" y="338227"/>
                    <a:pt x="329178" y="338227"/>
                    <a:pt x="333209" y="336883"/>
                  </a:cubicBezTo>
                  <a:cubicBezTo>
                    <a:pt x="343957" y="335539"/>
                    <a:pt x="370829" y="331507"/>
                    <a:pt x="382921" y="310005"/>
                  </a:cubicBezTo>
                  <a:cubicBezTo>
                    <a:pt x="385608" y="305973"/>
                    <a:pt x="386952" y="301942"/>
                    <a:pt x="388296" y="297910"/>
                  </a:cubicBezTo>
                  <a:cubicBezTo>
                    <a:pt x="390983" y="291191"/>
                    <a:pt x="393670" y="284471"/>
                    <a:pt x="399044" y="277752"/>
                  </a:cubicBezTo>
                  <a:cubicBezTo>
                    <a:pt x="405762" y="269688"/>
                    <a:pt x="416511" y="265656"/>
                    <a:pt x="424572" y="267000"/>
                  </a:cubicBezTo>
                  <a:cubicBezTo>
                    <a:pt x="425916" y="267000"/>
                    <a:pt x="428603" y="267000"/>
                    <a:pt x="429947" y="268344"/>
                  </a:cubicBezTo>
                  <a:cubicBezTo>
                    <a:pt x="432634" y="262969"/>
                    <a:pt x="436664" y="258937"/>
                    <a:pt x="440695" y="256249"/>
                  </a:cubicBezTo>
                  <a:cubicBezTo>
                    <a:pt x="454131" y="246842"/>
                    <a:pt x="475629" y="242810"/>
                    <a:pt x="493095" y="248186"/>
                  </a:cubicBezTo>
                  <a:cubicBezTo>
                    <a:pt x="499813" y="249530"/>
                    <a:pt x="505187" y="252217"/>
                    <a:pt x="511905" y="253561"/>
                  </a:cubicBezTo>
                  <a:cubicBezTo>
                    <a:pt x="528028" y="258937"/>
                    <a:pt x="542808" y="262969"/>
                    <a:pt x="556244" y="260281"/>
                  </a:cubicBezTo>
                  <a:cubicBezTo>
                    <a:pt x="552213" y="254905"/>
                    <a:pt x="549526" y="250874"/>
                    <a:pt x="545495" y="245498"/>
                  </a:cubicBezTo>
                  <a:cubicBezTo>
                    <a:pt x="513249" y="194430"/>
                    <a:pt x="503844" y="123204"/>
                    <a:pt x="538777" y="74824"/>
                  </a:cubicBezTo>
                  <a:cubicBezTo>
                    <a:pt x="562962" y="74824"/>
                    <a:pt x="575054" y="62729"/>
                    <a:pt x="583115" y="43914"/>
                  </a:cubicBezTo>
                  <a:close/>
                </a:path>
              </a:pathLst>
            </a:cu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466" name="Google Shape;466;p10"/>
            <p:cNvSpPr/>
            <p:nvPr/>
          </p:nvSpPr>
          <p:spPr>
            <a:xfrm>
              <a:off x="5082199" y="7098219"/>
              <a:ext cx="948119" cy="700212"/>
            </a:xfrm>
            <a:custGeom>
              <a:avLst/>
              <a:gdLst/>
              <a:ahLst/>
              <a:cxnLst/>
              <a:rect l="l" t="t" r="r" b="b"/>
              <a:pathLst>
                <a:path w="852258" h="629416" extrusionOk="0">
                  <a:moveTo>
                    <a:pt x="197934" y="60475"/>
                  </a:moveTo>
                  <a:cubicBezTo>
                    <a:pt x="201965" y="76602"/>
                    <a:pt x="195247" y="96760"/>
                    <a:pt x="181811" y="106167"/>
                  </a:cubicBezTo>
                  <a:cubicBezTo>
                    <a:pt x="173749" y="111543"/>
                    <a:pt x="165688" y="115575"/>
                    <a:pt x="156283" y="118262"/>
                  </a:cubicBezTo>
                  <a:cubicBezTo>
                    <a:pt x="145535" y="123638"/>
                    <a:pt x="133442" y="127670"/>
                    <a:pt x="126724" y="135733"/>
                  </a:cubicBezTo>
                  <a:cubicBezTo>
                    <a:pt x="118663" y="145140"/>
                    <a:pt x="117319" y="158579"/>
                    <a:pt x="114632" y="173362"/>
                  </a:cubicBezTo>
                  <a:cubicBezTo>
                    <a:pt x="114632" y="177394"/>
                    <a:pt x="113288" y="181425"/>
                    <a:pt x="113288" y="184113"/>
                  </a:cubicBezTo>
                  <a:cubicBezTo>
                    <a:pt x="105227" y="232493"/>
                    <a:pt x="72981" y="276842"/>
                    <a:pt x="29986" y="299688"/>
                  </a:cubicBezTo>
                  <a:lnTo>
                    <a:pt x="25955" y="302376"/>
                  </a:lnTo>
                  <a:cubicBezTo>
                    <a:pt x="19237" y="306407"/>
                    <a:pt x="13863" y="309095"/>
                    <a:pt x="8489" y="313127"/>
                  </a:cubicBezTo>
                  <a:cubicBezTo>
                    <a:pt x="-11665" y="333285"/>
                    <a:pt x="8489" y="370914"/>
                    <a:pt x="23268" y="391073"/>
                  </a:cubicBezTo>
                  <a:lnTo>
                    <a:pt x="91791" y="489177"/>
                  </a:lnTo>
                  <a:lnTo>
                    <a:pt x="144191" y="499928"/>
                  </a:lnTo>
                  <a:cubicBezTo>
                    <a:pt x="152252" y="501272"/>
                    <a:pt x="160314" y="502616"/>
                    <a:pt x="168375" y="505303"/>
                  </a:cubicBezTo>
                  <a:cubicBezTo>
                    <a:pt x="207339" y="518742"/>
                    <a:pt x="231524" y="561747"/>
                    <a:pt x="224806" y="602063"/>
                  </a:cubicBezTo>
                  <a:cubicBezTo>
                    <a:pt x="278549" y="614159"/>
                    <a:pt x="332293" y="622222"/>
                    <a:pt x="387380" y="627598"/>
                  </a:cubicBezTo>
                  <a:cubicBezTo>
                    <a:pt x="416938" y="630285"/>
                    <a:pt x="450528" y="631629"/>
                    <a:pt x="480087" y="619534"/>
                  </a:cubicBezTo>
                  <a:cubicBezTo>
                    <a:pt x="505615" y="608783"/>
                    <a:pt x="531143" y="583249"/>
                    <a:pt x="528456" y="552340"/>
                  </a:cubicBezTo>
                  <a:lnTo>
                    <a:pt x="528456" y="549652"/>
                  </a:lnTo>
                  <a:lnTo>
                    <a:pt x="531143" y="546964"/>
                  </a:lnTo>
                  <a:cubicBezTo>
                    <a:pt x="547266" y="529493"/>
                    <a:pt x="575481" y="536213"/>
                    <a:pt x="596978" y="550996"/>
                  </a:cubicBezTo>
                  <a:lnTo>
                    <a:pt x="599665" y="552340"/>
                  </a:lnTo>
                  <a:cubicBezTo>
                    <a:pt x="614445" y="563091"/>
                    <a:pt x="630568" y="573842"/>
                    <a:pt x="645347" y="568466"/>
                  </a:cubicBezTo>
                  <a:cubicBezTo>
                    <a:pt x="649378" y="567123"/>
                    <a:pt x="653409" y="564435"/>
                    <a:pt x="657439" y="561747"/>
                  </a:cubicBezTo>
                  <a:cubicBezTo>
                    <a:pt x="658783" y="560403"/>
                    <a:pt x="661470" y="559059"/>
                    <a:pt x="662814" y="557715"/>
                  </a:cubicBezTo>
                  <a:cubicBezTo>
                    <a:pt x="689686" y="540245"/>
                    <a:pt x="728650" y="541588"/>
                    <a:pt x="754178" y="561747"/>
                  </a:cubicBezTo>
                  <a:lnTo>
                    <a:pt x="755521" y="563091"/>
                  </a:lnTo>
                  <a:lnTo>
                    <a:pt x="768957" y="579218"/>
                  </a:lnTo>
                  <a:cubicBezTo>
                    <a:pt x="771644" y="568466"/>
                    <a:pt x="772988" y="556371"/>
                    <a:pt x="772988" y="544276"/>
                  </a:cubicBezTo>
                  <a:cubicBezTo>
                    <a:pt x="775675" y="499928"/>
                    <a:pt x="778362" y="455579"/>
                    <a:pt x="779706" y="409887"/>
                  </a:cubicBezTo>
                  <a:cubicBezTo>
                    <a:pt x="797172" y="417951"/>
                    <a:pt x="805234" y="443484"/>
                    <a:pt x="794485" y="459611"/>
                  </a:cubicBezTo>
                  <a:cubicBezTo>
                    <a:pt x="828075" y="458267"/>
                    <a:pt x="852259" y="423326"/>
                    <a:pt x="852259" y="389729"/>
                  </a:cubicBezTo>
                  <a:cubicBezTo>
                    <a:pt x="852259" y="378978"/>
                    <a:pt x="850916" y="368226"/>
                    <a:pt x="848228" y="357475"/>
                  </a:cubicBezTo>
                  <a:lnTo>
                    <a:pt x="844198" y="365539"/>
                  </a:lnTo>
                  <a:lnTo>
                    <a:pt x="803890" y="346724"/>
                  </a:lnTo>
                  <a:cubicBezTo>
                    <a:pt x="799859" y="344036"/>
                    <a:pt x="794485" y="342692"/>
                    <a:pt x="790454" y="341349"/>
                  </a:cubicBezTo>
                  <a:cubicBezTo>
                    <a:pt x="779706" y="340005"/>
                    <a:pt x="770301" y="346724"/>
                    <a:pt x="759552" y="353443"/>
                  </a:cubicBezTo>
                  <a:lnTo>
                    <a:pt x="754178" y="357475"/>
                  </a:lnTo>
                  <a:cubicBezTo>
                    <a:pt x="744772" y="362851"/>
                    <a:pt x="734024" y="366882"/>
                    <a:pt x="723275" y="366882"/>
                  </a:cubicBezTo>
                  <a:cubicBezTo>
                    <a:pt x="715214" y="366882"/>
                    <a:pt x="707152" y="364195"/>
                    <a:pt x="701778" y="358819"/>
                  </a:cubicBezTo>
                  <a:lnTo>
                    <a:pt x="699091" y="356131"/>
                  </a:lnTo>
                  <a:lnTo>
                    <a:pt x="699091" y="353443"/>
                  </a:lnTo>
                  <a:cubicBezTo>
                    <a:pt x="695060" y="298344"/>
                    <a:pt x="688342" y="241901"/>
                    <a:pt x="680280" y="185457"/>
                  </a:cubicBezTo>
                  <a:cubicBezTo>
                    <a:pt x="676250" y="162611"/>
                    <a:pt x="670875" y="139765"/>
                    <a:pt x="653409" y="130358"/>
                  </a:cubicBezTo>
                  <a:cubicBezTo>
                    <a:pt x="652065" y="130358"/>
                    <a:pt x="650721" y="129014"/>
                    <a:pt x="649378" y="129014"/>
                  </a:cubicBezTo>
                  <a:cubicBezTo>
                    <a:pt x="645347" y="126326"/>
                    <a:pt x="639973" y="123638"/>
                    <a:pt x="635942" y="119606"/>
                  </a:cubicBezTo>
                  <a:cubicBezTo>
                    <a:pt x="631911" y="115575"/>
                    <a:pt x="631911" y="110199"/>
                    <a:pt x="630568" y="104823"/>
                  </a:cubicBezTo>
                  <a:cubicBezTo>
                    <a:pt x="630568" y="102136"/>
                    <a:pt x="629224" y="99448"/>
                    <a:pt x="629224" y="98104"/>
                  </a:cubicBezTo>
                  <a:cubicBezTo>
                    <a:pt x="626537" y="92728"/>
                    <a:pt x="619819" y="90041"/>
                    <a:pt x="613101" y="87353"/>
                  </a:cubicBezTo>
                  <a:cubicBezTo>
                    <a:pt x="610414" y="86009"/>
                    <a:pt x="607727" y="84665"/>
                    <a:pt x="605040" y="84665"/>
                  </a:cubicBezTo>
                  <a:cubicBezTo>
                    <a:pt x="586230" y="75258"/>
                    <a:pt x="572794" y="59131"/>
                    <a:pt x="560702" y="41661"/>
                  </a:cubicBezTo>
                  <a:cubicBezTo>
                    <a:pt x="556671" y="36285"/>
                    <a:pt x="553984" y="32253"/>
                    <a:pt x="549953" y="26878"/>
                  </a:cubicBezTo>
                  <a:cubicBezTo>
                    <a:pt x="539204" y="14783"/>
                    <a:pt x="524425" y="2688"/>
                    <a:pt x="509645" y="0"/>
                  </a:cubicBezTo>
                  <a:lnTo>
                    <a:pt x="501584" y="12095"/>
                  </a:lnTo>
                  <a:lnTo>
                    <a:pt x="490835" y="5375"/>
                  </a:lnTo>
                  <a:cubicBezTo>
                    <a:pt x="490835" y="6719"/>
                    <a:pt x="490835" y="8063"/>
                    <a:pt x="489492" y="9407"/>
                  </a:cubicBezTo>
                  <a:cubicBezTo>
                    <a:pt x="488148" y="12095"/>
                    <a:pt x="488148" y="16127"/>
                    <a:pt x="486805" y="18814"/>
                  </a:cubicBezTo>
                  <a:cubicBezTo>
                    <a:pt x="480087" y="33597"/>
                    <a:pt x="465307" y="38973"/>
                    <a:pt x="450528" y="41661"/>
                  </a:cubicBezTo>
                  <a:cubicBezTo>
                    <a:pt x="387380" y="56444"/>
                    <a:pt x="322887" y="64507"/>
                    <a:pt x="257052" y="64507"/>
                  </a:cubicBezTo>
                  <a:cubicBezTo>
                    <a:pt x="240929" y="63163"/>
                    <a:pt x="219432" y="63163"/>
                    <a:pt x="197934" y="60475"/>
                  </a:cubicBezTo>
                  <a:cubicBezTo>
                    <a:pt x="197934" y="60475"/>
                    <a:pt x="197934" y="60475"/>
                    <a:pt x="197934" y="60475"/>
                  </a:cubicBezTo>
                  <a:close/>
                </a:path>
              </a:pathLst>
            </a:cu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467" name="Google Shape;467;p10"/>
            <p:cNvSpPr/>
            <p:nvPr/>
          </p:nvSpPr>
          <p:spPr>
            <a:xfrm>
              <a:off x="4955949" y="7978804"/>
              <a:ext cx="174556" cy="400674"/>
            </a:xfrm>
            <a:custGeom>
              <a:avLst/>
              <a:gdLst/>
              <a:ahLst/>
              <a:cxnLst/>
              <a:rect l="l" t="t" r="r" b="b"/>
              <a:pathLst>
                <a:path w="156907" h="360163" extrusionOk="0">
                  <a:moveTo>
                    <a:pt x="84354" y="321190"/>
                  </a:moveTo>
                  <a:cubicBezTo>
                    <a:pt x="95103" y="307751"/>
                    <a:pt x="113913" y="299688"/>
                    <a:pt x="131380" y="302376"/>
                  </a:cubicBezTo>
                  <a:cubicBezTo>
                    <a:pt x="130036" y="280873"/>
                    <a:pt x="136754" y="259371"/>
                    <a:pt x="151533" y="244589"/>
                  </a:cubicBezTo>
                  <a:cubicBezTo>
                    <a:pt x="154220" y="241901"/>
                    <a:pt x="156908" y="239213"/>
                    <a:pt x="156908" y="237869"/>
                  </a:cubicBezTo>
                  <a:cubicBezTo>
                    <a:pt x="156908" y="236525"/>
                    <a:pt x="152877" y="233837"/>
                    <a:pt x="150190" y="232494"/>
                  </a:cubicBezTo>
                  <a:cubicBezTo>
                    <a:pt x="144815" y="229806"/>
                    <a:pt x="138098" y="225774"/>
                    <a:pt x="134067" y="217711"/>
                  </a:cubicBezTo>
                  <a:cubicBezTo>
                    <a:pt x="132723" y="212335"/>
                    <a:pt x="132723" y="208303"/>
                    <a:pt x="135410" y="202928"/>
                  </a:cubicBezTo>
                  <a:cubicBezTo>
                    <a:pt x="136754" y="200240"/>
                    <a:pt x="138098" y="197552"/>
                    <a:pt x="140784" y="196208"/>
                  </a:cubicBezTo>
                  <a:cubicBezTo>
                    <a:pt x="131380" y="149172"/>
                    <a:pt x="117944" y="102136"/>
                    <a:pt x="101821" y="57788"/>
                  </a:cubicBezTo>
                  <a:cubicBezTo>
                    <a:pt x="97790" y="44349"/>
                    <a:pt x="92415" y="30910"/>
                    <a:pt x="83011" y="24190"/>
                  </a:cubicBezTo>
                  <a:cubicBezTo>
                    <a:pt x="80323" y="22846"/>
                    <a:pt x="78980" y="21502"/>
                    <a:pt x="76293" y="20158"/>
                  </a:cubicBezTo>
                  <a:cubicBezTo>
                    <a:pt x="72262" y="17471"/>
                    <a:pt x="66887" y="14783"/>
                    <a:pt x="62857" y="9407"/>
                  </a:cubicBezTo>
                  <a:cubicBezTo>
                    <a:pt x="60169" y="6719"/>
                    <a:pt x="58826" y="4032"/>
                    <a:pt x="57483" y="0"/>
                  </a:cubicBezTo>
                  <a:cubicBezTo>
                    <a:pt x="45390" y="14783"/>
                    <a:pt x="33298" y="24190"/>
                    <a:pt x="21206" y="26878"/>
                  </a:cubicBezTo>
                  <a:cubicBezTo>
                    <a:pt x="25236" y="43005"/>
                    <a:pt x="22549" y="59131"/>
                    <a:pt x="14488" y="73914"/>
                  </a:cubicBezTo>
                  <a:lnTo>
                    <a:pt x="11800" y="72570"/>
                  </a:lnTo>
                  <a:cubicBezTo>
                    <a:pt x="34641" y="146484"/>
                    <a:pt x="-7010" y="228462"/>
                    <a:pt x="1052" y="306408"/>
                  </a:cubicBezTo>
                  <a:cubicBezTo>
                    <a:pt x="1052" y="313127"/>
                    <a:pt x="2396" y="319847"/>
                    <a:pt x="7770" y="322534"/>
                  </a:cubicBezTo>
                  <a:cubicBezTo>
                    <a:pt x="13144" y="326566"/>
                    <a:pt x="19862" y="325222"/>
                    <a:pt x="25236" y="325222"/>
                  </a:cubicBezTo>
                  <a:cubicBezTo>
                    <a:pt x="46734" y="325222"/>
                    <a:pt x="60169" y="341349"/>
                    <a:pt x="70918" y="360163"/>
                  </a:cubicBezTo>
                  <a:cubicBezTo>
                    <a:pt x="70918" y="346724"/>
                    <a:pt x="76293" y="331942"/>
                    <a:pt x="84354" y="321190"/>
                  </a:cubicBezTo>
                  <a:close/>
                </a:path>
              </a:pathLst>
            </a:cu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468" name="Google Shape;468;p10"/>
            <p:cNvSpPr/>
            <p:nvPr/>
          </p:nvSpPr>
          <p:spPr>
            <a:xfrm>
              <a:off x="5052781" y="8022161"/>
              <a:ext cx="751838" cy="788588"/>
            </a:xfrm>
            <a:custGeom>
              <a:avLst/>
              <a:gdLst/>
              <a:ahLst/>
              <a:cxnLst/>
              <a:rect l="l" t="t" r="r" b="b"/>
              <a:pathLst>
                <a:path w="675822" h="708857" extrusionOk="0">
                  <a:moveTo>
                    <a:pt x="658356" y="182769"/>
                  </a:moveTo>
                  <a:lnTo>
                    <a:pt x="658356" y="180082"/>
                  </a:lnTo>
                  <a:cubicBezTo>
                    <a:pt x="655669" y="169330"/>
                    <a:pt x="648951" y="159923"/>
                    <a:pt x="640889" y="153204"/>
                  </a:cubicBezTo>
                  <a:cubicBezTo>
                    <a:pt x="638202" y="151860"/>
                    <a:pt x="635515" y="150516"/>
                    <a:pt x="634171" y="147828"/>
                  </a:cubicBezTo>
                  <a:cubicBezTo>
                    <a:pt x="624766" y="141109"/>
                    <a:pt x="611330" y="134389"/>
                    <a:pt x="609987" y="119607"/>
                  </a:cubicBezTo>
                  <a:cubicBezTo>
                    <a:pt x="608643" y="110199"/>
                    <a:pt x="614018" y="102136"/>
                    <a:pt x="616705" y="96760"/>
                  </a:cubicBezTo>
                  <a:lnTo>
                    <a:pt x="639546" y="55100"/>
                  </a:lnTo>
                  <a:cubicBezTo>
                    <a:pt x="643576" y="48380"/>
                    <a:pt x="646264" y="43005"/>
                    <a:pt x="644920" y="37629"/>
                  </a:cubicBezTo>
                  <a:cubicBezTo>
                    <a:pt x="644920" y="33597"/>
                    <a:pt x="642233" y="28222"/>
                    <a:pt x="639546" y="22846"/>
                  </a:cubicBezTo>
                  <a:cubicBezTo>
                    <a:pt x="635515" y="16127"/>
                    <a:pt x="631484" y="8063"/>
                    <a:pt x="632828" y="0"/>
                  </a:cubicBezTo>
                  <a:cubicBezTo>
                    <a:pt x="628797" y="0"/>
                    <a:pt x="623422" y="2688"/>
                    <a:pt x="620736" y="5376"/>
                  </a:cubicBezTo>
                  <a:cubicBezTo>
                    <a:pt x="616705" y="9407"/>
                    <a:pt x="614018" y="16127"/>
                    <a:pt x="612674" y="21502"/>
                  </a:cubicBezTo>
                  <a:cubicBezTo>
                    <a:pt x="611330" y="25534"/>
                    <a:pt x="608643" y="30910"/>
                    <a:pt x="605956" y="34941"/>
                  </a:cubicBezTo>
                  <a:cubicBezTo>
                    <a:pt x="595208" y="53756"/>
                    <a:pt x="572366" y="67195"/>
                    <a:pt x="544151" y="69883"/>
                  </a:cubicBezTo>
                  <a:cubicBezTo>
                    <a:pt x="540121" y="69883"/>
                    <a:pt x="537433" y="69883"/>
                    <a:pt x="533403" y="71227"/>
                  </a:cubicBezTo>
                  <a:cubicBezTo>
                    <a:pt x="522654" y="71227"/>
                    <a:pt x="513249" y="72571"/>
                    <a:pt x="505187" y="76602"/>
                  </a:cubicBezTo>
                  <a:cubicBezTo>
                    <a:pt x="501157" y="77946"/>
                    <a:pt x="497126" y="80634"/>
                    <a:pt x="494439" y="83321"/>
                  </a:cubicBezTo>
                  <a:cubicBezTo>
                    <a:pt x="483690" y="90041"/>
                    <a:pt x="470254" y="99448"/>
                    <a:pt x="455475" y="92729"/>
                  </a:cubicBezTo>
                  <a:cubicBezTo>
                    <a:pt x="451444" y="90041"/>
                    <a:pt x="447413" y="87353"/>
                    <a:pt x="444726" y="84665"/>
                  </a:cubicBezTo>
                  <a:cubicBezTo>
                    <a:pt x="443382" y="83321"/>
                    <a:pt x="442039" y="81977"/>
                    <a:pt x="440695" y="80634"/>
                  </a:cubicBezTo>
                  <a:cubicBezTo>
                    <a:pt x="429947" y="72571"/>
                    <a:pt x="416511" y="77946"/>
                    <a:pt x="395013" y="87353"/>
                  </a:cubicBezTo>
                  <a:cubicBezTo>
                    <a:pt x="381578" y="94072"/>
                    <a:pt x="368142" y="100792"/>
                    <a:pt x="353363" y="100792"/>
                  </a:cubicBezTo>
                  <a:cubicBezTo>
                    <a:pt x="347988" y="100792"/>
                    <a:pt x="341270" y="99448"/>
                    <a:pt x="335896" y="96760"/>
                  </a:cubicBezTo>
                  <a:cubicBezTo>
                    <a:pt x="333209" y="95416"/>
                    <a:pt x="331865" y="94072"/>
                    <a:pt x="329178" y="92729"/>
                  </a:cubicBezTo>
                  <a:cubicBezTo>
                    <a:pt x="326491" y="91385"/>
                    <a:pt x="323804" y="90041"/>
                    <a:pt x="322460" y="88697"/>
                  </a:cubicBezTo>
                  <a:cubicBezTo>
                    <a:pt x="317086" y="87353"/>
                    <a:pt x="310368" y="90041"/>
                    <a:pt x="302306" y="92729"/>
                  </a:cubicBezTo>
                  <a:cubicBezTo>
                    <a:pt x="299619" y="94072"/>
                    <a:pt x="296932" y="95416"/>
                    <a:pt x="292901" y="96760"/>
                  </a:cubicBezTo>
                  <a:cubicBezTo>
                    <a:pt x="283496" y="100792"/>
                    <a:pt x="272748" y="99448"/>
                    <a:pt x="264686" y="94072"/>
                  </a:cubicBezTo>
                  <a:cubicBezTo>
                    <a:pt x="263342" y="98104"/>
                    <a:pt x="261999" y="102136"/>
                    <a:pt x="260655" y="104824"/>
                  </a:cubicBezTo>
                  <a:cubicBezTo>
                    <a:pt x="249907" y="126326"/>
                    <a:pt x="225722" y="137077"/>
                    <a:pt x="204225" y="145141"/>
                  </a:cubicBezTo>
                  <a:cubicBezTo>
                    <a:pt x="165261" y="159923"/>
                    <a:pt x="127640" y="172018"/>
                    <a:pt x="88677" y="165299"/>
                  </a:cubicBezTo>
                  <a:lnTo>
                    <a:pt x="85989" y="165299"/>
                  </a:lnTo>
                  <a:cubicBezTo>
                    <a:pt x="80615" y="163955"/>
                    <a:pt x="75241" y="163955"/>
                    <a:pt x="71210" y="165299"/>
                  </a:cubicBezTo>
                  <a:cubicBezTo>
                    <a:pt x="68523" y="165299"/>
                    <a:pt x="67179" y="167987"/>
                    <a:pt x="65835" y="169330"/>
                  </a:cubicBezTo>
                  <a:cubicBezTo>
                    <a:pt x="65835" y="170674"/>
                    <a:pt x="65835" y="170674"/>
                    <a:pt x="65835" y="172018"/>
                  </a:cubicBezTo>
                  <a:cubicBezTo>
                    <a:pt x="67179" y="173362"/>
                    <a:pt x="69866" y="176050"/>
                    <a:pt x="73897" y="177394"/>
                  </a:cubicBezTo>
                  <a:cubicBezTo>
                    <a:pt x="80615" y="181425"/>
                    <a:pt x="88677" y="185457"/>
                    <a:pt x="88677" y="196208"/>
                  </a:cubicBezTo>
                  <a:cubicBezTo>
                    <a:pt x="88677" y="204272"/>
                    <a:pt x="83302" y="208303"/>
                    <a:pt x="80615" y="212335"/>
                  </a:cubicBezTo>
                  <a:cubicBezTo>
                    <a:pt x="65835" y="227118"/>
                    <a:pt x="60461" y="248620"/>
                    <a:pt x="65835" y="268778"/>
                  </a:cubicBezTo>
                  <a:lnTo>
                    <a:pt x="69866" y="283561"/>
                  </a:lnTo>
                  <a:lnTo>
                    <a:pt x="55087" y="278186"/>
                  </a:lnTo>
                  <a:cubicBezTo>
                    <a:pt x="40307" y="272810"/>
                    <a:pt x="22841" y="278186"/>
                    <a:pt x="13436" y="290281"/>
                  </a:cubicBezTo>
                  <a:cubicBezTo>
                    <a:pt x="4031" y="302376"/>
                    <a:pt x="2687" y="319847"/>
                    <a:pt x="9405" y="333285"/>
                  </a:cubicBezTo>
                  <a:lnTo>
                    <a:pt x="0" y="338661"/>
                  </a:lnTo>
                  <a:cubicBezTo>
                    <a:pt x="2687" y="344036"/>
                    <a:pt x="5374" y="350756"/>
                    <a:pt x="8062" y="356131"/>
                  </a:cubicBezTo>
                  <a:cubicBezTo>
                    <a:pt x="21497" y="388385"/>
                    <a:pt x="60461" y="420638"/>
                    <a:pt x="87333" y="397792"/>
                  </a:cubicBezTo>
                  <a:cubicBezTo>
                    <a:pt x="84646" y="415263"/>
                    <a:pt x="69866" y="431389"/>
                    <a:pt x="51056" y="435421"/>
                  </a:cubicBezTo>
                  <a:cubicBezTo>
                    <a:pt x="94051" y="455580"/>
                    <a:pt x="145107" y="443484"/>
                    <a:pt x="193476" y="444828"/>
                  </a:cubicBezTo>
                  <a:cubicBezTo>
                    <a:pt x="241845" y="446172"/>
                    <a:pt x="296932" y="477082"/>
                    <a:pt x="294245" y="524118"/>
                  </a:cubicBezTo>
                  <a:cubicBezTo>
                    <a:pt x="232440" y="503960"/>
                    <a:pt x="166604" y="501272"/>
                    <a:pt x="103456" y="516055"/>
                  </a:cubicBezTo>
                  <a:cubicBezTo>
                    <a:pt x="135702" y="544276"/>
                    <a:pt x="154512" y="587281"/>
                    <a:pt x="153168" y="630286"/>
                  </a:cubicBezTo>
                  <a:cubicBezTo>
                    <a:pt x="153168" y="646412"/>
                    <a:pt x="149138" y="663883"/>
                    <a:pt x="153168" y="680009"/>
                  </a:cubicBezTo>
                  <a:cubicBezTo>
                    <a:pt x="157199" y="696136"/>
                    <a:pt x="171979" y="712263"/>
                    <a:pt x="188102" y="708231"/>
                  </a:cubicBezTo>
                  <a:cubicBezTo>
                    <a:pt x="214973" y="702856"/>
                    <a:pt x="210943" y="662539"/>
                    <a:pt x="198851" y="637005"/>
                  </a:cubicBezTo>
                  <a:cubicBezTo>
                    <a:pt x="224379" y="650444"/>
                    <a:pt x="241845" y="678666"/>
                    <a:pt x="240501" y="706887"/>
                  </a:cubicBezTo>
                  <a:cubicBezTo>
                    <a:pt x="247219" y="696136"/>
                    <a:pt x="253937" y="685385"/>
                    <a:pt x="260655" y="674634"/>
                  </a:cubicBezTo>
                  <a:cubicBezTo>
                    <a:pt x="279466" y="692104"/>
                    <a:pt x="303650" y="702856"/>
                    <a:pt x="329178" y="705543"/>
                  </a:cubicBezTo>
                  <a:cubicBezTo>
                    <a:pt x="295588" y="661195"/>
                    <a:pt x="268717" y="612815"/>
                    <a:pt x="249907" y="560403"/>
                  </a:cubicBezTo>
                  <a:cubicBezTo>
                    <a:pt x="284840" y="565779"/>
                    <a:pt x="318429" y="580562"/>
                    <a:pt x="345301" y="602064"/>
                  </a:cubicBezTo>
                  <a:cubicBezTo>
                    <a:pt x="333209" y="589969"/>
                    <a:pt x="330522" y="568467"/>
                    <a:pt x="341270" y="553684"/>
                  </a:cubicBezTo>
                  <a:cubicBezTo>
                    <a:pt x="353363" y="536213"/>
                    <a:pt x="381578" y="534869"/>
                    <a:pt x="396357" y="549652"/>
                  </a:cubicBezTo>
                  <a:cubicBezTo>
                    <a:pt x="421885" y="522774"/>
                    <a:pt x="395013" y="477082"/>
                    <a:pt x="361424" y="462299"/>
                  </a:cubicBezTo>
                  <a:cubicBezTo>
                    <a:pt x="327834" y="446172"/>
                    <a:pt x="287527" y="443484"/>
                    <a:pt x="261999" y="416607"/>
                  </a:cubicBezTo>
                  <a:cubicBezTo>
                    <a:pt x="257968" y="385697"/>
                    <a:pt x="252594" y="356131"/>
                    <a:pt x="248563" y="325222"/>
                  </a:cubicBezTo>
                  <a:cubicBezTo>
                    <a:pt x="260655" y="318503"/>
                    <a:pt x="278122" y="325222"/>
                    <a:pt x="283496" y="337317"/>
                  </a:cubicBezTo>
                  <a:cubicBezTo>
                    <a:pt x="295588" y="333285"/>
                    <a:pt x="296932" y="314471"/>
                    <a:pt x="288870" y="303720"/>
                  </a:cubicBezTo>
                  <a:cubicBezTo>
                    <a:pt x="280809" y="292969"/>
                    <a:pt x="267373" y="288937"/>
                    <a:pt x="256624" y="280874"/>
                  </a:cubicBezTo>
                  <a:cubicBezTo>
                    <a:pt x="224379" y="256683"/>
                    <a:pt x="224379" y="200240"/>
                    <a:pt x="257968" y="176050"/>
                  </a:cubicBezTo>
                  <a:cubicBezTo>
                    <a:pt x="279466" y="177394"/>
                    <a:pt x="284840" y="205616"/>
                    <a:pt x="288870" y="227118"/>
                  </a:cubicBezTo>
                  <a:cubicBezTo>
                    <a:pt x="292901" y="248620"/>
                    <a:pt x="311711" y="274154"/>
                    <a:pt x="330522" y="263403"/>
                  </a:cubicBezTo>
                  <a:cubicBezTo>
                    <a:pt x="331865" y="251308"/>
                    <a:pt x="327834" y="239213"/>
                    <a:pt x="321116" y="228462"/>
                  </a:cubicBezTo>
                  <a:cubicBezTo>
                    <a:pt x="337239" y="240557"/>
                    <a:pt x="354706" y="251308"/>
                    <a:pt x="370829" y="263403"/>
                  </a:cubicBezTo>
                  <a:cubicBezTo>
                    <a:pt x="365455" y="251308"/>
                    <a:pt x="361424" y="239213"/>
                    <a:pt x="356050" y="228462"/>
                  </a:cubicBezTo>
                  <a:cubicBezTo>
                    <a:pt x="378891" y="233838"/>
                    <a:pt x="401731" y="240557"/>
                    <a:pt x="424572" y="245932"/>
                  </a:cubicBezTo>
                  <a:cubicBezTo>
                    <a:pt x="396357" y="231150"/>
                    <a:pt x="374860" y="204272"/>
                    <a:pt x="366798" y="173362"/>
                  </a:cubicBezTo>
                  <a:cubicBezTo>
                    <a:pt x="415167" y="146485"/>
                    <a:pt x="471598" y="131702"/>
                    <a:pt x="526685" y="131702"/>
                  </a:cubicBezTo>
                  <a:cubicBezTo>
                    <a:pt x="571023" y="131702"/>
                    <a:pt x="620736" y="145141"/>
                    <a:pt x="643576" y="184113"/>
                  </a:cubicBezTo>
                  <a:cubicBezTo>
                    <a:pt x="647607" y="190833"/>
                    <a:pt x="651638" y="200240"/>
                    <a:pt x="658356" y="202928"/>
                  </a:cubicBezTo>
                  <a:cubicBezTo>
                    <a:pt x="665074" y="205616"/>
                    <a:pt x="670448" y="205616"/>
                    <a:pt x="675823" y="201584"/>
                  </a:cubicBezTo>
                  <a:cubicBezTo>
                    <a:pt x="663730" y="202928"/>
                    <a:pt x="661043" y="190833"/>
                    <a:pt x="658356" y="182769"/>
                  </a:cubicBezTo>
                  <a:close/>
                </a:path>
              </a:pathLst>
            </a:cu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469" name="Google Shape;469;p10"/>
            <p:cNvSpPr/>
            <p:nvPr/>
          </p:nvSpPr>
          <p:spPr>
            <a:xfrm>
              <a:off x="4913085" y="7459411"/>
              <a:ext cx="394952" cy="570224"/>
            </a:xfrm>
            <a:custGeom>
              <a:avLst/>
              <a:gdLst/>
              <a:ahLst/>
              <a:cxnLst/>
              <a:rect l="l" t="t" r="r" b="b"/>
              <a:pathLst>
                <a:path w="355020" h="512571" extrusionOk="0">
                  <a:moveTo>
                    <a:pt x="43614" y="353992"/>
                  </a:moveTo>
                  <a:cubicBezTo>
                    <a:pt x="44957" y="360712"/>
                    <a:pt x="46301" y="368775"/>
                    <a:pt x="51675" y="370119"/>
                  </a:cubicBezTo>
                  <a:cubicBezTo>
                    <a:pt x="53019" y="371463"/>
                    <a:pt x="55706" y="371463"/>
                    <a:pt x="58393" y="371463"/>
                  </a:cubicBezTo>
                  <a:cubicBezTo>
                    <a:pt x="61080" y="371463"/>
                    <a:pt x="65111" y="372807"/>
                    <a:pt x="67798" y="374151"/>
                  </a:cubicBezTo>
                  <a:cubicBezTo>
                    <a:pt x="73173" y="375495"/>
                    <a:pt x="77203" y="379526"/>
                    <a:pt x="81234" y="382214"/>
                  </a:cubicBezTo>
                  <a:cubicBezTo>
                    <a:pt x="85265" y="386246"/>
                    <a:pt x="89296" y="387590"/>
                    <a:pt x="91983" y="387590"/>
                  </a:cubicBezTo>
                  <a:cubicBezTo>
                    <a:pt x="93326" y="387590"/>
                    <a:pt x="94670" y="387590"/>
                    <a:pt x="96014" y="386246"/>
                  </a:cubicBezTo>
                  <a:cubicBezTo>
                    <a:pt x="98701" y="384902"/>
                    <a:pt x="101388" y="384902"/>
                    <a:pt x="104075" y="384902"/>
                  </a:cubicBezTo>
                  <a:cubicBezTo>
                    <a:pt x="114824" y="383558"/>
                    <a:pt x="121542" y="391621"/>
                    <a:pt x="126916" y="396997"/>
                  </a:cubicBezTo>
                  <a:cubicBezTo>
                    <a:pt x="126916" y="396997"/>
                    <a:pt x="128260" y="398341"/>
                    <a:pt x="128260" y="398341"/>
                  </a:cubicBezTo>
                  <a:cubicBezTo>
                    <a:pt x="139008" y="388934"/>
                    <a:pt x="152444" y="384902"/>
                    <a:pt x="168567" y="386246"/>
                  </a:cubicBezTo>
                  <a:cubicBezTo>
                    <a:pt x="186033" y="387590"/>
                    <a:pt x="200813" y="395653"/>
                    <a:pt x="208875" y="409092"/>
                  </a:cubicBezTo>
                  <a:cubicBezTo>
                    <a:pt x="212905" y="414468"/>
                    <a:pt x="214249" y="419843"/>
                    <a:pt x="216936" y="425218"/>
                  </a:cubicBezTo>
                  <a:cubicBezTo>
                    <a:pt x="220967" y="433282"/>
                    <a:pt x="223654" y="440001"/>
                    <a:pt x="229028" y="444033"/>
                  </a:cubicBezTo>
                  <a:cubicBezTo>
                    <a:pt x="233059" y="446721"/>
                    <a:pt x="238433" y="449409"/>
                    <a:pt x="243808" y="452096"/>
                  </a:cubicBezTo>
                  <a:cubicBezTo>
                    <a:pt x="254556" y="457472"/>
                    <a:pt x="269336" y="462848"/>
                    <a:pt x="270679" y="477631"/>
                  </a:cubicBezTo>
                  <a:cubicBezTo>
                    <a:pt x="270679" y="480318"/>
                    <a:pt x="270679" y="483006"/>
                    <a:pt x="270679" y="485694"/>
                  </a:cubicBezTo>
                  <a:cubicBezTo>
                    <a:pt x="270679" y="488382"/>
                    <a:pt x="270679" y="489726"/>
                    <a:pt x="270679" y="491070"/>
                  </a:cubicBezTo>
                  <a:cubicBezTo>
                    <a:pt x="270679" y="493757"/>
                    <a:pt x="274710" y="496445"/>
                    <a:pt x="277397" y="499133"/>
                  </a:cubicBezTo>
                  <a:cubicBezTo>
                    <a:pt x="281428" y="503164"/>
                    <a:pt x="285459" y="507196"/>
                    <a:pt x="286802" y="512571"/>
                  </a:cubicBezTo>
                  <a:cubicBezTo>
                    <a:pt x="294864" y="512571"/>
                    <a:pt x="304269" y="504508"/>
                    <a:pt x="312330" y="497789"/>
                  </a:cubicBezTo>
                  <a:cubicBezTo>
                    <a:pt x="317705" y="492413"/>
                    <a:pt x="325766" y="488382"/>
                    <a:pt x="332484" y="487038"/>
                  </a:cubicBezTo>
                  <a:cubicBezTo>
                    <a:pt x="329797" y="485694"/>
                    <a:pt x="327110" y="485694"/>
                    <a:pt x="324423" y="484350"/>
                  </a:cubicBezTo>
                  <a:lnTo>
                    <a:pt x="315018" y="483006"/>
                  </a:lnTo>
                  <a:lnTo>
                    <a:pt x="347263" y="392965"/>
                  </a:lnTo>
                  <a:cubicBezTo>
                    <a:pt x="353981" y="372807"/>
                    <a:pt x="360699" y="348617"/>
                    <a:pt x="347263" y="333834"/>
                  </a:cubicBezTo>
                  <a:cubicBezTo>
                    <a:pt x="344577" y="331146"/>
                    <a:pt x="341889" y="329802"/>
                    <a:pt x="339202" y="327115"/>
                  </a:cubicBezTo>
                  <a:cubicBezTo>
                    <a:pt x="332484" y="323083"/>
                    <a:pt x="325766" y="317707"/>
                    <a:pt x="323079" y="309644"/>
                  </a:cubicBezTo>
                  <a:cubicBezTo>
                    <a:pt x="317705" y="297549"/>
                    <a:pt x="321735" y="282766"/>
                    <a:pt x="333828" y="269327"/>
                  </a:cubicBezTo>
                  <a:cubicBezTo>
                    <a:pt x="335171" y="266639"/>
                    <a:pt x="337859" y="265295"/>
                    <a:pt x="340546" y="262608"/>
                  </a:cubicBezTo>
                  <a:cubicBezTo>
                    <a:pt x="345920" y="257232"/>
                    <a:pt x="351294" y="250513"/>
                    <a:pt x="353981" y="243793"/>
                  </a:cubicBezTo>
                  <a:cubicBezTo>
                    <a:pt x="355325" y="239762"/>
                    <a:pt x="355325" y="234386"/>
                    <a:pt x="352638" y="230354"/>
                  </a:cubicBezTo>
                  <a:cubicBezTo>
                    <a:pt x="351294" y="229011"/>
                    <a:pt x="349951" y="227667"/>
                    <a:pt x="348607" y="227667"/>
                  </a:cubicBezTo>
                  <a:lnTo>
                    <a:pt x="349951" y="216915"/>
                  </a:lnTo>
                  <a:cubicBezTo>
                    <a:pt x="341889" y="207508"/>
                    <a:pt x="332484" y="199445"/>
                    <a:pt x="320392" y="195413"/>
                  </a:cubicBezTo>
                  <a:cubicBezTo>
                    <a:pt x="313674" y="192725"/>
                    <a:pt x="305612" y="191381"/>
                    <a:pt x="298894" y="190037"/>
                  </a:cubicBezTo>
                  <a:lnTo>
                    <a:pt x="239777" y="179286"/>
                  </a:lnTo>
                  <a:lnTo>
                    <a:pt x="168567" y="75807"/>
                  </a:lnTo>
                  <a:cubicBezTo>
                    <a:pt x="149757" y="48929"/>
                    <a:pt x="141695" y="24739"/>
                    <a:pt x="144382" y="4580"/>
                  </a:cubicBezTo>
                  <a:cubicBezTo>
                    <a:pt x="100044" y="-4827"/>
                    <a:pt x="53019" y="549"/>
                    <a:pt x="11368" y="18019"/>
                  </a:cubicBezTo>
                  <a:lnTo>
                    <a:pt x="12711" y="18019"/>
                  </a:lnTo>
                  <a:cubicBezTo>
                    <a:pt x="3306" y="48929"/>
                    <a:pt x="-4755" y="75807"/>
                    <a:pt x="3306" y="101341"/>
                  </a:cubicBezTo>
                  <a:cubicBezTo>
                    <a:pt x="5993" y="108060"/>
                    <a:pt x="8681" y="113436"/>
                    <a:pt x="11368" y="120155"/>
                  </a:cubicBezTo>
                  <a:cubicBezTo>
                    <a:pt x="16742" y="130906"/>
                    <a:pt x="22117" y="141658"/>
                    <a:pt x="23460" y="153753"/>
                  </a:cubicBezTo>
                  <a:cubicBezTo>
                    <a:pt x="24804" y="167191"/>
                    <a:pt x="22117" y="179286"/>
                    <a:pt x="19429" y="191381"/>
                  </a:cubicBezTo>
                  <a:cubicBezTo>
                    <a:pt x="16742" y="202133"/>
                    <a:pt x="14055" y="212884"/>
                    <a:pt x="15399" y="223635"/>
                  </a:cubicBezTo>
                  <a:cubicBezTo>
                    <a:pt x="16742" y="235730"/>
                    <a:pt x="23460" y="246481"/>
                    <a:pt x="30178" y="257232"/>
                  </a:cubicBezTo>
                  <a:cubicBezTo>
                    <a:pt x="39583" y="273359"/>
                    <a:pt x="48988" y="289486"/>
                    <a:pt x="46301" y="308300"/>
                  </a:cubicBezTo>
                  <a:cubicBezTo>
                    <a:pt x="44957" y="316364"/>
                    <a:pt x="42270" y="324427"/>
                    <a:pt x="36896" y="331146"/>
                  </a:cubicBezTo>
                  <a:cubicBezTo>
                    <a:pt x="43614" y="336522"/>
                    <a:pt x="48988" y="344585"/>
                    <a:pt x="50332" y="352648"/>
                  </a:cubicBezTo>
                  <a:lnTo>
                    <a:pt x="43614" y="353992"/>
                  </a:lnTo>
                  <a:close/>
                </a:path>
              </a:pathLst>
            </a:cu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470" name="Google Shape;470;p10"/>
            <p:cNvSpPr/>
            <p:nvPr/>
          </p:nvSpPr>
          <p:spPr>
            <a:xfrm>
              <a:off x="3565547" y="7177510"/>
              <a:ext cx="448411" cy="236165"/>
            </a:xfrm>
            <a:custGeom>
              <a:avLst/>
              <a:gdLst/>
              <a:ahLst/>
              <a:cxnLst/>
              <a:rect l="l" t="t" r="r" b="b"/>
              <a:pathLst>
                <a:path w="403074" h="212287" extrusionOk="0">
                  <a:moveTo>
                    <a:pt x="400388" y="154500"/>
                  </a:moveTo>
                  <a:cubicBezTo>
                    <a:pt x="400388" y="153156"/>
                    <a:pt x="401731" y="151812"/>
                    <a:pt x="401731" y="151812"/>
                  </a:cubicBezTo>
                  <a:cubicBezTo>
                    <a:pt x="401731" y="150468"/>
                    <a:pt x="403075" y="149124"/>
                    <a:pt x="403075" y="147780"/>
                  </a:cubicBezTo>
                  <a:cubicBezTo>
                    <a:pt x="403075" y="147780"/>
                    <a:pt x="399044" y="146437"/>
                    <a:pt x="396357" y="146437"/>
                  </a:cubicBezTo>
                  <a:lnTo>
                    <a:pt x="395013" y="146437"/>
                  </a:lnTo>
                  <a:cubicBezTo>
                    <a:pt x="370829" y="139717"/>
                    <a:pt x="360081" y="116871"/>
                    <a:pt x="349332" y="95368"/>
                  </a:cubicBezTo>
                  <a:cubicBezTo>
                    <a:pt x="347988" y="92681"/>
                    <a:pt x="346645" y="88649"/>
                    <a:pt x="345301" y="85961"/>
                  </a:cubicBezTo>
                  <a:cubicBezTo>
                    <a:pt x="335896" y="67147"/>
                    <a:pt x="323804" y="51020"/>
                    <a:pt x="309024" y="37581"/>
                  </a:cubicBezTo>
                  <a:cubicBezTo>
                    <a:pt x="304994" y="33549"/>
                    <a:pt x="300963" y="30862"/>
                    <a:pt x="296932" y="29518"/>
                  </a:cubicBezTo>
                  <a:cubicBezTo>
                    <a:pt x="295588" y="29518"/>
                    <a:pt x="292901" y="29518"/>
                    <a:pt x="291558" y="28174"/>
                  </a:cubicBezTo>
                  <a:cubicBezTo>
                    <a:pt x="288870" y="28174"/>
                    <a:pt x="284840" y="28174"/>
                    <a:pt x="282152" y="26830"/>
                  </a:cubicBezTo>
                  <a:cubicBezTo>
                    <a:pt x="275435" y="25486"/>
                    <a:pt x="271404" y="21454"/>
                    <a:pt x="266030" y="18767"/>
                  </a:cubicBezTo>
                  <a:cubicBezTo>
                    <a:pt x="261999" y="14735"/>
                    <a:pt x="257968" y="12047"/>
                    <a:pt x="253937" y="12047"/>
                  </a:cubicBezTo>
                  <a:cubicBezTo>
                    <a:pt x="251250" y="12047"/>
                    <a:pt x="248563" y="13391"/>
                    <a:pt x="244532" y="14735"/>
                  </a:cubicBezTo>
                  <a:cubicBezTo>
                    <a:pt x="239158" y="17423"/>
                    <a:pt x="233783" y="20110"/>
                    <a:pt x="225722" y="18767"/>
                  </a:cubicBezTo>
                  <a:cubicBezTo>
                    <a:pt x="220348" y="17423"/>
                    <a:pt x="214973" y="14735"/>
                    <a:pt x="212286" y="13391"/>
                  </a:cubicBezTo>
                  <a:lnTo>
                    <a:pt x="210943" y="12047"/>
                  </a:lnTo>
                  <a:cubicBezTo>
                    <a:pt x="193476" y="-48"/>
                    <a:pt x="170635" y="-2736"/>
                    <a:pt x="149138" y="2640"/>
                  </a:cubicBezTo>
                  <a:cubicBezTo>
                    <a:pt x="149138" y="12047"/>
                    <a:pt x="147794" y="20110"/>
                    <a:pt x="149138" y="29518"/>
                  </a:cubicBezTo>
                  <a:lnTo>
                    <a:pt x="149138" y="37581"/>
                  </a:lnTo>
                  <a:lnTo>
                    <a:pt x="98082" y="40269"/>
                  </a:lnTo>
                  <a:lnTo>
                    <a:pt x="17467" y="118215"/>
                  </a:lnTo>
                  <a:cubicBezTo>
                    <a:pt x="8062" y="127622"/>
                    <a:pt x="1344" y="135685"/>
                    <a:pt x="0" y="143749"/>
                  </a:cubicBezTo>
                  <a:lnTo>
                    <a:pt x="64492" y="110151"/>
                  </a:lnTo>
                  <a:lnTo>
                    <a:pt x="65835" y="122246"/>
                  </a:lnTo>
                  <a:cubicBezTo>
                    <a:pt x="67179" y="145093"/>
                    <a:pt x="67179" y="167939"/>
                    <a:pt x="65835" y="189441"/>
                  </a:cubicBezTo>
                  <a:cubicBezTo>
                    <a:pt x="92707" y="178690"/>
                    <a:pt x="126297" y="182721"/>
                    <a:pt x="149138" y="201536"/>
                  </a:cubicBezTo>
                  <a:cubicBezTo>
                    <a:pt x="155856" y="197504"/>
                    <a:pt x="163917" y="196160"/>
                    <a:pt x="171979" y="197504"/>
                  </a:cubicBezTo>
                  <a:lnTo>
                    <a:pt x="167948" y="142405"/>
                  </a:lnTo>
                  <a:lnTo>
                    <a:pt x="171979" y="139717"/>
                  </a:lnTo>
                  <a:cubicBezTo>
                    <a:pt x="178697" y="135685"/>
                    <a:pt x="185415" y="135685"/>
                    <a:pt x="192133" y="138373"/>
                  </a:cubicBezTo>
                  <a:cubicBezTo>
                    <a:pt x="201537" y="142405"/>
                    <a:pt x="210943" y="151812"/>
                    <a:pt x="214973" y="162563"/>
                  </a:cubicBezTo>
                  <a:cubicBezTo>
                    <a:pt x="217661" y="169283"/>
                    <a:pt x="217661" y="174658"/>
                    <a:pt x="219004" y="181377"/>
                  </a:cubicBezTo>
                  <a:cubicBezTo>
                    <a:pt x="220348" y="189441"/>
                    <a:pt x="221691" y="196160"/>
                    <a:pt x="224379" y="202880"/>
                  </a:cubicBezTo>
                  <a:cubicBezTo>
                    <a:pt x="227065" y="208255"/>
                    <a:pt x="233783" y="212287"/>
                    <a:pt x="239158" y="212287"/>
                  </a:cubicBezTo>
                  <a:cubicBezTo>
                    <a:pt x="243189" y="212287"/>
                    <a:pt x="244532" y="210943"/>
                    <a:pt x="244532" y="209599"/>
                  </a:cubicBezTo>
                  <a:cubicBezTo>
                    <a:pt x="245876" y="206912"/>
                    <a:pt x="245876" y="201536"/>
                    <a:pt x="245876" y="196160"/>
                  </a:cubicBezTo>
                  <a:cubicBezTo>
                    <a:pt x="244532" y="188097"/>
                    <a:pt x="244532" y="178690"/>
                    <a:pt x="249907" y="171970"/>
                  </a:cubicBezTo>
                  <a:cubicBezTo>
                    <a:pt x="253937" y="166595"/>
                    <a:pt x="260655" y="163907"/>
                    <a:pt x="268717" y="163907"/>
                  </a:cubicBezTo>
                  <a:cubicBezTo>
                    <a:pt x="278122" y="165251"/>
                    <a:pt x="287527" y="171970"/>
                    <a:pt x="294245" y="181377"/>
                  </a:cubicBezTo>
                  <a:lnTo>
                    <a:pt x="310368" y="151812"/>
                  </a:lnTo>
                  <a:lnTo>
                    <a:pt x="317086" y="157188"/>
                  </a:lnTo>
                  <a:cubicBezTo>
                    <a:pt x="331865" y="167939"/>
                    <a:pt x="343957" y="182721"/>
                    <a:pt x="352019" y="198848"/>
                  </a:cubicBezTo>
                  <a:cubicBezTo>
                    <a:pt x="360081" y="189441"/>
                    <a:pt x="364111" y="174658"/>
                    <a:pt x="361424" y="161219"/>
                  </a:cubicBezTo>
                  <a:lnTo>
                    <a:pt x="360081" y="155844"/>
                  </a:lnTo>
                  <a:lnTo>
                    <a:pt x="364111" y="153156"/>
                  </a:lnTo>
                  <a:cubicBezTo>
                    <a:pt x="374860" y="145093"/>
                    <a:pt x="386952" y="151812"/>
                    <a:pt x="396357" y="155844"/>
                  </a:cubicBezTo>
                  <a:cubicBezTo>
                    <a:pt x="397701" y="157188"/>
                    <a:pt x="399044" y="157188"/>
                    <a:pt x="400388" y="157188"/>
                  </a:cubicBezTo>
                  <a:cubicBezTo>
                    <a:pt x="399044" y="157188"/>
                    <a:pt x="400388" y="155844"/>
                    <a:pt x="400388" y="154500"/>
                  </a:cubicBezTo>
                  <a:close/>
                </a:path>
              </a:pathLst>
            </a:cu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471" name="Google Shape;471;p10"/>
            <p:cNvSpPr/>
            <p:nvPr/>
          </p:nvSpPr>
          <p:spPr>
            <a:xfrm>
              <a:off x="2541671" y="6580931"/>
              <a:ext cx="1258544" cy="1224740"/>
            </a:xfrm>
            <a:custGeom>
              <a:avLst/>
              <a:gdLst/>
              <a:ahLst/>
              <a:cxnLst/>
              <a:rect l="l" t="t" r="r" b="b"/>
              <a:pathLst>
                <a:path w="1131297" h="1100911" extrusionOk="0">
                  <a:moveTo>
                    <a:pt x="998282" y="1001200"/>
                  </a:moveTo>
                  <a:cubicBezTo>
                    <a:pt x="986190" y="997168"/>
                    <a:pt x="947226" y="983729"/>
                    <a:pt x="933790" y="956851"/>
                  </a:cubicBezTo>
                  <a:cubicBezTo>
                    <a:pt x="928416" y="946100"/>
                    <a:pt x="928416" y="935349"/>
                    <a:pt x="931103" y="924598"/>
                  </a:cubicBezTo>
                  <a:cubicBezTo>
                    <a:pt x="932447" y="920566"/>
                    <a:pt x="935134" y="916535"/>
                    <a:pt x="936478" y="912503"/>
                  </a:cubicBezTo>
                  <a:cubicBezTo>
                    <a:pt x="939164" y="908471"/>
                    <a:pt x="941852" y="903096"/>
                    <a:pt x="941852" y="899064"/>
                  </a:cubicBezTo>
                  <a:cubicBezTo>
                    <a:pt x="943195" y="889657"/>
                    <a:pt x="932447" y="878905"/>
                    <a:pt x="921698" y="869498"/>
                  </a:cubicBezTo>
                  <a:cubicBezTo>
                    <a:pt x="908262" y="857403"/>
                    <a:pt x="892139" y="841277"/>
                    <a:pt x="904232" y="823806"/>
                  </a:cubicBezTo>
                  <a:lnTo>
                    <a:pt x="906919" y="819774"/>
                  </a:lnTo>
                  <a:lnTo>
                    <a:pt x="943195" y="822462"/>
                  </a:lnTo>
                  <a:cubicBezTo>
                    <a:pt x="957975" y="771394"/>
                    <a:pt x="964693" y="716295"/>
                    <a:pt x="962006" y="663883"/>
                  </a:cubicBezTo>
                  <a:lnTo>
                    <a:pt x="900201" y="696136"/>
                  </a:lnTo>
                  <a:lnTo>
                    <a:pt x="897514" y="688073"/>
                  </a:lnTo>
                  <a:cubicBezTo>
                    <a:pt x="888108" y="665227"/>
                    <a:pt x="910950" y="643724"/>
                    <a:pt x="919011" y="637005"/>
                  </a:cubicBezTo>
                  <a:lnTo>
                    <a:pt x="1003657" y="555028"/>
                  </a:lnTo>
                  <a:lnTo>
                    <a:pt x="1045308" y="552340"/>
                  </a:lnTo>
                  <a:cubicBezTo>
                    <a:pt x="1043964" y="481114"/>
                    <a:pt x="1076210" y="409887"/>
                    <a:pt x="1131297" y="362851"/>
                  </a:cubicBezTo>
                  <a:cubicBezTo>
                    <a:pt x="1131297" y="360163"/>
                    <a:pt x="1129953" y="358819"/>
                    <a:pt x="1127266" y="357475"/>
                  </a:cubicBezTo>
                  <a:cubicBezTo>
                    <a:pt x="1121892" y="352100"/>
                    <a:pt x="1109800" y="348068"/>
                    <a:pt x="1099051" y="349412"/>
                  </a:cubicBezTo>
                  <a:cubicBezTo>
                    <a:pt x="1096364" y="349412"/>
                    <a:pt x="1092333" y="349412"/>
                    <a:pt x="1089646" y="350756"/>
                  </a:cubicBezTo>
                  <a:cubicBezTo>
                    <a:pt x="1073523" y="352100"/>
                    <a:pt x="1054713" y="354787"/>
                    <a:pt x="1039933" y="342692"/>
                  </a:cubicBezTo>
                  <a:cubicBezTo>
                    <a:pt x="1029185" y="333285"/>
                    <a:pt x="1025154" y="319847"/>
                    <a:pt x="1022467" y="307751"/>
                  </a:cubicBezTo>
                  <a:cubicBezTo>
                    <a:pt x="1019779" y="298344"/>
                    <a:pt x="1018436" y="290281"/>
                    <a:pt x="1013062" y="283561"/>
                  </a:cubicBezTo>
                  <a:cubicBezTo>
                    <a:pt x="1003657" y="270122"/>
                    <a:pt x="984847" y="270122"/>
                    <a:pt x="964693" y="268778"/>
                  </a:cubicBezTo>
                  <a:cubicBezTo>
                    <a:pt x="951257" y="268778"/>
                    <a:pt x="939164" y="267434"/>
                    <a:pt x="925729" y="263403"/>
                  </a:cubicBezTo>
                  <a:cubicBezTo>
                    <a:pt x="900201" y="255339"/>
                    <a:pt x="876016" y="229806"/>
                    <a:pt x="863924" y="209647"/>
                  </a:cubicBezTo>
                  <a:cubicBezTo>
                    <a:pt x="859893" y="202928"/>
                    <a:pt x="857206" y="192177"/>
                    <a:pt x="855863" y="182769"/>
                  </a:cubicBezTo>
                  <a:cubicBezTo>
                    <a:pt x="853175" y="170674"/>
                    <a:pt x="850488" y="155892"/>
                    <a:pt x="843770" y="151860"/>
                  </a:cubicBezTo>
                  <a:cubicBezTo>
                    <a:pt x="839739" y="150516"/>
                    <a:pt x="834365" y="150516"/>
                    <a:pt x="827647" y="151860"/>
                  </a:cubicBezTo>
                  <a:lnTo>
                    <a:pt x="823617" y="151860"/>
                  </a:lnTo>
                  <a:cubicBezTo>
                    <a:pt x="810181" y="153204"/>
                    <a:pt x="796745" y="151860"/>
                    <a:pt x="783309" y="147828"/>
                  </a:cubicBezTo>
                  <a:cubicBezTo>
                    <a:pt x="779278" y="146484"/>
                    <a:pt x="775248" y="145141"/>
                    <a:pt x="771217" y="141109"/>
                  </a:cubicBezTo>
                  <a:cubicBezTo>
                    <a:pt x="765842" y="135733"/>
                    <a:pt x="765842" y="129014"/>
                    <a:pt x="764499" y="124982"/>
                  </a:cubicBezTo>
                  <a:lnTo>
                    <a:pt x="761812" y="99448"/>
                  </a:lnTo>
                  <a:cubicBezTo>
                    <a:pt x="761812" y="98104"/>
                    <a:pt x="760468" y="92728"/>
                    <a:pt x="759124" y="91385"/>
                  </a:cubicBezTo>
                  <a:cubicBezTo>
                    <a:pt x="759124" y="91385"/>
                    <a:pt x="756438" y="90041"/>
                    <a:pt x="755094" y="90041"/>
                  </a:cubicBezTo>
                  <a:cubicBezTo>
                    <a:pt x="753750" y="90041"/>
                    <a:pt x="753750" y="90041"/>
                    <a:pt x="752407" y="88697"/>
                  </a:cubicBezTo>
                  <a:cubicBezTo>
                    <a:pt x="738971" y="83321"/>
                    <a:pt x="730909" y="71227"/>
                    <a:pt x="725535" y="57788"/>
                  </a:cubicBezTo>
                  <a:cubicBezTo>
                    <a:pt x="722848" y="52412"/>
                    <a:pt x="720161" y="45692"/>
                    <a:pt x="717473" y="38973"/>
                  </a:cubicBezTo>
                  <a:cubicBezTo>
                    <a:pt x="712099" y="25534"/>
                    <a:pt x="706725" y="12095"/>
                    <a:pt x="698663" y="2688"/>
                  </a:cubicBezTo>
                  <a:lnTo>
                    <a:pt x="702694" y="0"/>
                  </a:lnTo>
                  <a:cubicBezTo>
                    <a:pt x="689258" y="2688"/>
                    <a:pt x="677166" y="6719"/>
                    <a:pt x="663730" y="16127"/>
                  </a:cubicBezTo>
                  <a:cubicBezTo>
                    <a:pt x="622079" y="43005"/>
                    <a:pt x="591177" y="91385"/>
                    <a:pt x="557587" y="126326"/>
                  </a:cubicBezTo>
                  <a:cubicBezTo>
                    <a:pt x="546838" y="137077"/>
                    <a:pt x="536090" y="147828"/>
                    <a:pt x="522654" y="157236"/>
                  </a:cubicBezTo>
                  <a:cubicBezTo>
                    <a:pt x="468910" y="190833"/>
                    <a:pt x="390983" y="165299"/>
                    <a:pt x="360081" y="108855"/>
                  </a:cubicBezTo>
                  <a:cubicBezTo>
                    <a:pt x="357393" y="104824"/>
                    <a:pt x="356050" y="100792"/>
                    <a:pt x="352019" y="98104"/>
                  </a:cubicBezTo>
                  <a:cubicBezTo>
                    <a:pt x="342614" y="90041"/>
                    <a:pt x="326491" y="96760"/>
                    <a:pt x="321116" y="108855"/>
                  </a:cubicBezTo>
                  <a:cubicBezTo>
                    <a:pt x="315742" y="119606"/>
                    <a:pt x="317086" y="133045"/>
                    <a:pt x="318429" y="146484"/>
                  </a:cubicBezTo>
                  <a:cubicBezTo>
                    <a:pt x="319773" y="158580"/>
                    <a:pt x="318429" y="173362"/>
                    <a:pt x="310368" y="182769"/>
                  </a:cubicBezTo>
                  <a:cubicBezTo>
                    <a:pt x="298276" y="197552"/>
                    <a:pt x="275435" y="193520"/>
                    <a:pt x="256624" y="188145"/>
                  </a:cubicBezTo>
                  <a:cubicBezTo>
                    <a:pt x="173322" y="166643"/>
                    <a:pt x="90020" y="141109"/>
                    <a:pt x="2687" y="150516"/>
                  </a:cubicBezTo>
                  <a:cubicBezTo>
                    <a:pt x="18810" y="162611"/>
                    <a:pt x="33590" y="174706"/>
                    <a:pt x="49713" y="186801"/>
                  </a:cubicBezTo>
                  <a:cubicBezTo>
                    <a:pt x="33590" y="204272"/>
                    <a:pt x="16123" y="221742"/>
                    <a:pt x="0" y="239213"/>
                  </a:cubicBezTo>
                  <a:cubicBezTo>
                    <a:pt x="55087" y="252652"/>
                    <a:pt x="106143" y="278186"/>
                    <a:pt x="150481" y="314471"/>
                  </a:cubicBezTo>
                  <a:cubicBezTo>
                    <a:pt x="167948" y="329254"/>
                    <a:pt x="185415" y="349412"/>
                    <a:pt x="178697" y="372258"/>
                  </a:cubicBezTo>
                  <a:cubicBezTo>
                    <a:pt x="194820" y="372258"/>
                    <a:pt x="206912" y="391073"/>
                    <a:pt x="205568" y="407200"/>
                  </a:cubicBezTo>
                  <a:cubicBezTo>
                    <a:pt x="204225" y="423326"/>
                    <a:pt x="193476" y="438109"/>
                    <a:pt x="184071" y="450204"/>
                  </a:cubicBezTo>
                  <a:cubicBezTo>
                    <a:pt x="201537" y="481114"/>
                    <a:pt x="237814" y="501272"/>
                    <a:pt x="272748" y="498584"/>
                  </a:cubicBezTo>
                  <a:cubicBezTo>
                    <a:pt x="256624" y="557715"/>
                    <a:pt x="251250" y="619534"/>
                    <a:pt x="255281" y="680009"/>
                  </a:cubicBezTo>
                  <a:cubicBezTo>
                    <a:pt x="247219" y="662539"/>
                    <a:pt x="240501" y="646412"/>
                    <a:pt x="232440" y="628942"/>
                  </a:cubicBezTo>
                  <a:cubicBezTo>
                    <a:pt x="236471" y="686729"/>
                    <a:pt x="197507" y="736453"/>
                    <a:pt x="159886" y="780801"/>
                  </a:cubicBezTo>
                  <a:cubicBezTo>
                    <a:pt x="139733" y="804991"/>
                    <a:pt x="118236" y="829182"/>
                    <a:pt x="88677" y="839933"/>
                  </a:cubicBezTo>
                  <a:cubicBezTo>
                    <a:pt x="76584" y="843964"/>
                    <a:pt x="63149" y="846652"/>
                    <a:pt x="49713" y="845308"/>
                  </a:cubicBezTo>
                  <a:cubicBezTo>
                    <a:pt x="83302" y="862779"/>
                    <a:pt x="116892" y="886969"/>
                    <a:pt x="120922" y="923254"/>
                  </a:cubicBezTo>
                  <a:lnTo>
                    <a:pt x="153168" y="924598"/>
                  </a:lnTo>
                  <a:cubicBezTo>
                    <a:pt x="157199" y="924598"/>
                    <a:pt x="163917" y="924598"/>
                    <a:pt x="169292" y="927286"/>
                  </a:cubicBezTo>
                  <a:cubicBezTo>
                    <a:pt x="174666" y="931317"/>
                    <a:pt x="178697" y="936693"/>
                    <a:pt x="181384" y="940724"/>
                  </a:cubicBezTo>
                  <a:cubicBezTo>
                    <a:pt x="196163" y="966258"/>
                    <a:pt x="217661" y="986417"/>
                    <a:pt x="243189" y="998512"/>
                  </a:cubicBezTo>
                  <a:cubicBezTo>
                    <a:pt x="282152" y="1017326"/>
                    <a:pt x="327834" y="1017326"/>
                    <a:pt x="369485" y="1017326"/>
                  </a:cubicBezTo>
                  <a:lnTo>
                    <a:pt x="374860" y="1017326"/>
                  </a:lnTo>
                  <a:lnTo>
                    <a:pt x="377547" y="1021358"/>
                  </a:lnTo>
                  <a:cubicBezTo>
                    <a:pt x="384265" y="1036141"/>
                    <a:pt x="386952" y="1052268"/>
                    <a:pt x="382921" y="1068394"/>
                  </a:cubicBezTo>
                  <a:cubicBezTo>
                    <a:pt x="388295" y="1067050"/>
                    <a:pt x="395013" y="1061675"/>
                    <a:pt x="400388" y="1056299"/>
                  </a:cubicBezTo>
                  <a:cubicBezTo>
                    <a:pt x="413824" y="1045548"/>
                    <a:pt x="433978" y="1040172"/>
                    <a:pt x="444726" y="1052268"/>
                  </a:cubicBezTo>
                  <a:lnTo>
                    <a:pt x="446070" y="1054955"/>
                  </a:lnTo>
                  <a:lnTo>
                    <a:pt x="447413" y="1075114"/>
                  </a:lnTo>
                  <a:cubicBezTo>
                    <a:pt x="455475" y="1079146"/>
                    <a:pt x="464880" y="1079146"/>
                    <a:pt x="474285" y="1079146"/>
                  </a:cubicBezTo>
                  <a:cubicBezTo>
                    <a:pt x="478316" y="1079146"/>
                    <a:pt x="482346" y="1079146"/>
                    <a:pt x="485034" y="1079146"/>
                  </a:cubicBezTo>
                  <a:cubicBezTo>
                    <a:pt x="498469" y="1080489"/>
                    <a:pt x="511905" y="1084521"/>
                    <a:pt x="519967" y="1093928"/>
                  </a:cubicBezTo>
                  <a:cubicBezTo>
                    <a:pt x="523997" y="1080489"/>
                    <a:pt x="528028" y="1067050"/>
                    <a:pt x="533403" y="1054955"/>
                  </a:cubicBezTo>
                  <a:cubicBezTo>
                    <a:pt x="556243" y="1007919"/>
                    <a:pt x="611330" y="981041"/>
                    <a:pt x="663730" y="985073"/>
                  </a:cubicBezTo>
                  <a:cubicBezTo>
                    <a:pt x="716130" y="990449"/>
                    <a:pt x="763155" y="1024046"/>
                    <a:pt x="790027" y="1069738"/>
                  </a:cubicBezTo>
                  <a:cubicBezTo>
                    <a:pt x="790027" y="1069738"/>
                    <a:pt x="790027" y="1069738"/>
                    <a:pt x="790027" y="1069738"/>
                  </a:cubicBezTo>
                  <a:cubicBezTo>
                    <a:pt x="790027" y="1073770"/>
                    <a:pt x="790027" y="1077802"/>
                    <a:pt x="791370" y="1080489"/>
                  </a:cubicBezTo>
                  <a:cubicBezTo>
                    <a:pt x="794058" y="1088553"/>
                    <a:pt x="803463" y="1091241"/>
                    <a:pt x="811524" y="1093928"/>
                  </a:cubicBezTo>
                  <a:cubicBezTo>
                    <a:pt x="824960" y="1097960"/>
                    <a:pt x="839739" y="1101992"/>
                    <a:pt x="854519" y="1100648"/>
                  </a:cubicBezTo>
                  <a:cubicBezTo>
                    <a:pt x="869298" y="1099304"/>
                    <a:pt x="884078" y="1089897"/>
                    <a:pt x="888108" y="1076458"/>
                  </a:cubicBezTo>
                  <a:cubicBezTo>
                    <a:pt x="880047" y="1060331"/>
                    <a:pt x="914980" y="1038829"/>
                    <a:pt x="933790" y="1040172"/>
                  </a:cubicBezTo>
                  <a:cubicBezTo>
                    <a:pt x="952600" y="1040172"/>
                    <a:pt x="974098" y="1044204"/>
                    <a:pt x="984847" y="1029421"/>
                  </a:cubicBezTo>
                  <a:cubicBezTo>
                    <a:pt x="988877" y="1024046"/>
                    <a:pt x="990221" y="1015982"/>
                    <a:pt x="994251" y="1010607"/>
                  </a:cubicBezTo>
                  <a:lnTo>
                    <a:pt x="998282" y="1001200"/>
                  </a:lnTo>
                  <a:close/>
                </a:path>
              </a:pathLst>
            </a:cu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rgbClr val="3CBEB4"/>
                </a:solidFill>
                <a:latin typeface="Calibri"/>
                <a:ea typeface="Calibri"/>
                <a:cs typeface="Calibri"/>
                <a:sym typeface="Calibri"/>
              </a:endParaRPr>
            </a:p>
          </p:txBody>
        </p:sp>
        <p:sp>
          <p:nvSpPr>
            <p:cNvPr id="472" name="Google Shape;472;p10"/>
            <p:cNvSpPr/>
            <p:nvPr/>
          </p:nvSpPr>
          <p:spPr>
            <a:xfrm>
              <a:off x="1759656" y="7295566"/>
              <a:ext cx="1367941" cy="1161654"/>
            </a:xfrm>
            <a:custGeom>
              <a:avLst/>
              <a:gdLst/>
              <a:ahLst/>
              <a:cxnLst/>
              <a:rect l="l" t="t" r="r" b="b"/>
              <a:pathLst>
                <a:path w="1229633" h="1044203" extrusionOk="0">
                  <a:moveTo>
                    <a:pt x="99680" y="153204"/>
                  </a:moveTo>
                  <a:lnTo>
                    <a:pt x="111772" y="142452"/>
                  </a:lnTo>
                  <a:cubicBezTo>
                    <a:pt x="152079" y="189488"/>
                    <a:pt x="192387" y="233837"/>
                    <a:pt x="246130" y="244588"/>
                  </a:cubicBezTo>
                  <a:cubicBezTo>
                    <a:pt x="248817" y="244588"/>
                    <a:pt x="251505" y="245932"/>
                    <a:pt x="254192" y="245932"/>
                  </a:cubicBezTo>
                  <a:cubicBezTo>
                    <a:pt x="262253" y="247276"/>
                    <a:pt x="270315" y="248620"/>
                    <a:pt x="278376" y="252652"/>
                  </a:cubicBezTo>
                  <a:cubicBezTo>
                    <a:pt x="297186" y="260715"/>
                    <a:pt x="309279" y="279529"/>
                    <a:pt x="317340" y="294312"/>
                  </a:cubicBezTo>
                  <a:cubicBezTo>
                    <a:pt x="324058" y="305063"/>
                    <a:pt x="329432" y="315815"/>
                    <a:pt x="326745" y="327910"/>
                  </a:cubicBezTo>
                  <a:cubicBezTo>
                    <a:pt x="322715" y="345380"/>
                    <a:pt x="303904" y="353443"/>
                    <a:pt x="287781" y="353443"/>
                  </a:cubicBezTo>
                  <a:cubicBezTo>
                    <a:pt x="282407" y="353443"/>
                    <a:pt x="278376" y="353443"/>
                    <a:pt x="273002" y="352099"/>
                  </a:cubicBezTo>
                  <a:cubicBezTo>
                    <a:pt x="264940" y="350756"/>
                    <a:pt x="256879" y="350756"/>
                    <a:pt x="248817" y="352099"/>
                  </a:cubicBezTo>
                  <a:cubicBezTo>
                    <a:pt x="221946" y="358819"/>
                    <a:pt x="215228" y="397792"/>
                    <a:pt x="213884" y="419294"/>
                  </a:cubicBezTo>
                  <a:cubicBezTo>
                    <a:pt x="211197" y="448860"/>
                    <a:pt x="208510" y="489177"/>
                    <a:pt x="177608" y="506647"/>
                  </a:cubicBezTo>
                  <a:cubicBezTo>
                    <a:pt x="176264" y="507991"/>
                    <a:pt x="173577" y="509335"/>
                    <a:pt x="172233" y="509335"/>
                  </a:cubicBezTo>
                  <a:cubicBezTo>
                    <a:pt x="168203" y="510679"/>
                    <a:pt x="165515" y="513367"/>
                    <a:pt x="162828" y="516054"/>
                  </a:cubicBezTo>
                  <a:cubicBezTo>
                    <a:pt x="158797" y="520086"/>
                    <a:pt x="158797" y="528149"/>
                    <a:pt x="158797" y="536213"/>
                  </a:cubicBezTo>
                  <a:cubicBezTo>
                    <a:pt x="157454" y="546964"/>
                    <a:pt x="157454" y="561747"/>
                    <a:pt x="145361" y="568466"/>
                  </a:cubicBezTo>
                  <a:lnTo>
                    <a:pt x="142674" y="569810"/>
                  </a:lnTo>
                  <a:lnTo>
                    <a:pt x="117146" y="564435"/>
                  </a:lnTo>
                  <a:cubicBezTo>
                    <a:pt x="125208" y="611471"/>
                    <a:pt x="106398" y="662539"/>
                    <a:pt x="68777" y="692104"/>
                  </a:cubicBezTo>
                  <a:cubicBezTo>
                    <a:pt x="74152" y="696136"/>
                    <a:pt x="78182" y="701511"/>
                    <a:pt x="80870" y="708231"/>
                  </a:cubicBezTo>
                  <a:cubicBezTo>
                    <a:pt x="86244" y="718982"/>
                    <a:pt x="86244" y="731077"/>
                    <a:pt x="82213" y="741828"/>
                  </a:cubicBezTo>
                  <a:lnTo>
                    <a:pt x="80870" y="745860"/>
                  </a:lnTo>
                  <a:lnTo>
                    <a:pt x="75495" y="745860"/>
                  </a:lnTo>
                  <a:cubicBezTo>
                    <a:pt x="51311" y="747204"/>
                    <a:pt x="27126" y="751236"/>
                    <a:pt x="11003" y="767362"/>
                  </a:cubicBezTo>
                  <a:cubicBezTo>
                    <a:pt x="2942" y="775425"/>
                    <a:pt x="-1089" y="788864"/>
                    <a:pt x="255" y="800959"/>
                  </a:cubicBezTo>
                  <a:cubicBezTo>
                    <a:pt x="1598" y="806335"/>
                    <a:pt x="4285" y="814398"/>
                    <a:pt x="12347" y="818430"/>
                  </a:cubicBezTo>
                  <a:lnTo>
                    <a:pt x="8316" y="827837"/>
                  </a:lnTo>
                  <a:cubicBezTo>
                    <a:pt x="23096" y="829181"/>
                    <a:pt x="37875" y="830525"/>
                    <a:pt x="52654" y="834557"/>
                  </a:cubicBezTo>
                  <a:cubicBezTo>
                    <a:pt x="78182" y="841276"/>
                    <a:pt x="102367" y="857403"/>
                    <a:pt x="109085" y="881593"/>
                  </a:cubicBezTo>
                  <a:cubicBezTo>
                    <a:pt x="113116" y="896376"/>
                    <a:pt x="107741" y="912503"/>
                    <a:pt x="107741" y="928629"/>
                  </a:cubicBezTo>
                  <a:cubicBezTo>
                    <a:pt x="106398" y="962226"/>
                    <a:pt x="122521" y="997168"/>
                    <a:pt x="150736" y="1017326"/>
                  </a:cubicBezTo>
                  <a:cubicBezTo>
                    <a:pt x="184325" y="1003887"/>
                    <a:pt x="217915" y="990448"/>
                    <a:pt x="251505" y="977009"/>
                  </a:cubicBezTo>
                  <a:cubicBezTo>
                    <a:pt x="259566" y="987761"/>
                    <a:pt x="268971" y="998512"/>
                    <a:pt x="277033" y="1007919"/>
                  </a:cubicBezTo>
                  <a:cubicBezTo>
                    <a:pt x="294499" y="1001200"/>
                    <a:pt x="302561" y="975665"/>
                    <a:pt x="293156" y="959539"/>
                  </a:cubicBezTo>
                  <a:cubicBezTo>
                    <a:pt x="301217" y="944756"/>
                    <a:pt x="324058" y="947444"/>
                    <a:pt x="336150" y="958195"/>
                  </a:cubicBezTo>
                  <a:cubicBezTo>
                    <a:pt x="349586" y="968946"/>
                    <a:pt x="356304" y="983729"/>
                    <a:pt x="369740" y="994480"/>
                  </a:cubicBezTo>
                  <a:cubicBezTo>
                    <a:pt x="381832" y="1003887"/>
                    <a:pt x="397955" y="1007919"/>
                    <a:pt x="414078" y="1011951"/>
                  </a:cubicBezTo>
                  <a:cubicBezTo>
                    <a:pt x="461103" y="1022702"/>
                    <a:pt x="506785" y="1033453"/>
                    <a:pt x="553811" y="1044204"/>
                  </a:cubicBezTo>
                  <a:cubicBezTo>
                    <a:pt x="545749" y="1017326"/>
                    <a:pt x="555154" y="985073"/>
                    <a:pt x="577995" y="967602"/>
                  </a:cubicBezTo>
                  <a:cubicBezTo>
                    <a:pt x="600836" y="950131"/>
                    <a:pt x="634426" y="947444"/>
                    <a:pt x="658610" y="962226"/>
                  </a:cubicBezTo>
                  <a:cubicBezTo>
                    <a:pt x="666672" y="966258"/>
                    <a:pt x="673390" y="972978"/>
                    <a:pt x="681451" y="972978"/>
                  </a:cubicBezTo>
                  <a:cubicBezTo>
                    <a:pt x="698918" y="974322"/>
                    <a:pt x="709666" y="955507"/>
                    <a:pt x="713697" y="938036"/>
                  </a:cubicBezTo>
                  <a:cubicBezTo>
                    <a:pt x="717728" y="920566"/>
                    <a:pt x="717728" y="901751"/>
                    <a:pt x="731164" y="891000"/>
                  </a:cubicBezTo>
                  <a:cubicBezTo>
                    <a:pt x="755348" y="870842"/>
                    <a:pt x="803717" y="895032"/>
                    <a:pt x="819840" y="866810"/>
                  </a:cubicBezTo>
                  <a:cubicBezTo>
                    <a:pt x="830589" y="846652"/>
                    <a:pt x="810435" y="823806"/>
                    <a:pt x="803717" y="802303"/>
                  </a:cubicBezTo>
                  <a:cubicBezTo>
                    <a:pt x="791625" y="763331"/>
                    <a:pt x="822527" y="724358"/>
                    <a:pt x="857460" y="702855"/>
                  </a:cubicBezTo>
                  <a:cubicBezTo>
                    <a:pt x="892394" y="681353"/>
                    <a:pt x="934045" y="667914"/>
                    <a:pt x="958229" y="635661"/>
                  </a:cubicBezTo>
                  <a:cubicBezTo>
                    <a:pt x="968978" y="622222"/>
                    <a:pt x="977039" y="604751"/>
                    <a:pt x="990475" y="595344"/>
                  </a:cubicBezTo>
                  <a:cubicBezTo>
                    <a:pt x="999880" y="588625"/>
                    <a:pt x="1013316" y="584593"/>
                    <a:pt x="1025408" y="581905"/>
                  </a:cubicBezTo>
                  <a:cubicBezTo>
                    <a:pt x="1096619" y="567122"/>
                    <a:pt x="1182608" y="564435"/>
                    <a:pt x="1218884" y="501272"/>
                  </a:cubicBezTo>
                  <a:cubicBezTo>
                    <a:pt x="1224259" y="493208"/>
                    <a:pt x="1226946" y="483801"/>
                    <a:pt x="1229633" y="475738"/>
                  </a:cubicBezTo>
                  <a:lnTo>
                    <a:pt x="1226946" y="475738"/>
                  </a:lnTo>
                  <a:cubicBezTo>
                    <a:pt x="1226946" y="464986"/>
                    <a:pt x="1210823" y="459611"/>
                    <a:pt x="1200074" y="458267"/>
                  </a:cubicBezTo>
                  <a:cubicBezTo>
                    <a:pt x="1196044" y="458267"/>
                    <a:pt x="1193356" y="458267"/>
                    <a:pt x="1189326" y="458267"/>
                  </a:cubicBezTo>
                  <a:cubicBezTo>
                    <a:pt x="1175890" y="458267"/>
                    <a:pt x="1162454" y="458267"/>
                    <a:pt x="1150362" y="450204"/>
                  </a:cubicBezTo>
                  <a:lnTo>
                    <a:pt x="1147674" y="447516"/>
                  </a:lnTo>
                  <a:lnTo>
                    <a:pt x="1146331" y="424670"/>
                  </a:lnTo>
                  <a:cubicBezTo>
                    <a:pt x="1140957" y="421982"/>
                    <a:pt x="1131551" y="426014"/>
                    <a:pt x="1124833" y="431389"/>
                  </a:cubicBezTo>
                  <a:cubicBezTo>
                    <a:pt x="1114085" y="439452"/>
                    <a:pt x="1099305" y="451547"/>
                    <a:pt x="1083183" y="444828"/>
                  </a:cubicBezTo>
                  <a:lnTo>
                    <a:pt x="1075121" y="442140"/>
                  </a:lnTo>
                  <a:lnTo>
                    <a:pt x="1077808" y="435421"/>
                  </a:lnTo>
                  <a:cubicBezTo>
                    <a:pt x="1083183" y="423326"/>
                    <a:pt x="1083183" y="408543"/>
                    <a:pt x="1077808" y="395104"/>
                  </a:cubicBezTo>
                  <a:cubicBezTo>
                    <a:pt x="1036157" y="395104"/>
                    <a:pt x="990475" y="393760"/>
                    <a:pt x="950168" y="373602"/>
                  </a:cubicBezTo>
                  <a:cubicBezTo>
                    <a:pt x="921953" y="360163"/>
                    <a:pt x="897768" y="337317"/>
                    <a:pt x="881645" y="310439"/>
                  </a:cubicBezTo>
                  <a:cubicBezTo>
                    <a:pt x="878958" y="306407"/>
                    <a:pt x="877614" y="303719"/>
                    <a:pt x="874927" y="302376"/>
                  </a:cubicBezTo>
                  <a:cubicBezTo>
                    <a:pt x="872240" y="301032"/>
                    <a:pt x="869553" y="301032"/>
                    <a:pt x="866866" y="301032"/>
                  </a:cubicBezTo>
                  <a:lnTo>
                    <a:pt x="818497" y="299688"/>
                  </a:lnTo>
                  <a:lnTo>
                    <a:pt x="818497" y="291624"/>
                  </a:lnTo>
                  <a:cubicBezTo>
                    <a:pt x="818497" y="255339"/>
                    <a:pt x="779533" y="231149"/>
                    <a:pt x="744600" y="215023"/>
                  </a:cubicBezTo>
                  <a:lnTo>
                    <a:pt x="748630" y="205615"/>
                  </a:lnTo>
                  <a:cubicBezTo>
                    <a:pt x="729820" y="202927"/>
                    <a:pt x="712354" y="197552"/>
                    <a:pt x="694887" y="190832"/>
                  </a:cubicBezTo>
                  <a:cubicBezTo>
                    <a:pt x="665328" y="180081"/>
                    <a:pt x="638457" y="165299"/>
                    <a:pt x="611585" y="149172"/>
                  </a:cubicBezTo>
                  <a:cubicBezTo>
                    <a:pt x="602180" y="142452"/>
                    <a:pt x="591431" y="135733"/>
                    <a:pt x="580682" y="135733"/>
                  </a:cubicBezTo>
                  <a:cubicBezTo>
                    <a:pt x="556498" y="133045"/>
                    <a:pt x="530970" y="157235"/>
                    <a:pt x="509473" y="146484"/>
                  </a:cubicBezTo>
                  <a:cubicBezTo>
                    <a:pt x="489319" y="137077"/>
                    <a:pt x="489319" y="107511"/>
                    <a:pt x="474539" y="92728"/>
                  </a:cubicBezTo>
                  <a:cubicBezTo>
                    <a:pt x="454386" y="72570"/>
                    <a:pt x="420796" y="81977"/>
                    <a:pt x="392581" y="86009"/>
                  </a:cubicBezTo>
                  <a:cubicBezTo>
                    <a:pt x="364366" y="91384"/>
                    <a:pt x="332120" y="91384"/>
                    <a:pt x="336150" y="61819"/>
                  </a:cubicBezTo>
                  <a:cubicBezTo>
                    <a:pt x="330776" y="69882"/>
                    <a:pt x="317340" y="67195"/>
                    <a:pt x="310622" y="60475"/>
                  </a:cubicBezTo>
                  <a:cubicBezTo>
                    <a:pt x="303904" y="53756"/>
                    <a:pt x="301217" y="43004"/>
                    <a:pt x="297186" y="33597"/>
                  </a:cubicBezTo>
                  <a:cubicBezTo>
                    <a:pt x="289125" y="14782"/>
                    <a:pt x="270315" y="0"/>
                    <a:pt x="248817" y="0"/>
                  </a:cubicBezTo>
                  <a:cubicBezTo>
                    <a:pt x="228664" y="1344"/>
                    <a:pt x="208510" y="21502"/>
                    <a:pt x="213884" y="41660"/>
                  </a:cubicBezTo>
                  <a:cubicBezTo>
                    <a:pt x="178951" y="26878"/>
                    <a:pt x="138644" y="25534"/>
                    <a:pt x="102367" y="37629"/>
                  </a:cubicBezTo>
                  <a:cubicBezTo>
                    <a:pt x="113116" y="57787"/>
                    <a:pt x="123864" y="79290"/>
                    <a:pt x="122521" y="102135"/>
                  </a:cubicBezTo>
                  <a:cubicBezTo>
                    <a:pt x="122521" y="124982"/>
                    <a:pt x="106398" y="149172"/>
                    <a:pt x="83557" y="151860"/>
                  </a:cubicBezTo>
                </a:path>
              </a:pathLst>
            </a:cu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473" name="Google Shape;473;p10"/>
            <p:cNvSpPr/>
            <p:nvPr/>
          </p:nvSpPr>
          <p:spPr>
            <a:xfrm>
              <a:off x="3348814" y="6558506"/>
              <a:ext cx="315383" cy="309475"/>
            </a:xfrm>
            <a:custGeom>
              <a:avLst/>
              <a:gdLst/>
              <a:ahLst/>
              <a:cxnLst/>
              <a:rect l="l" t="t" r="r" b="b"/>
              <a:pathLst>
                <a:path w="283496" h="278185" extrusionOk="0">
                  <a:moveTo>
                    <a:pt x="16123" y="59131"/>
                  </a:moveTo>
                  <a:cubicBezTo>
                    <a:pt x="18810" y="65851"/>
                    <a:pt x="21497" y="71227"/>
                    <a:pt x="24185" y="76602"/>
                  </a:cubicBezTo>
                  <a:cubicBezTo>
                    <a:pt x="28215" y="86009"/>
                    <a:pt x="33590" y="95416"/>
                    <a:pt x="41651" y="99448"/>
                  </a:cubicBezTo>
                  <a:lnTo>
                    <a:pt x="44338" y="99448"/>
                  </a:lnTo>
                  <a:cubicBezTo>
                    <a:pt x="47025" y="100792"/>
                    <a:pt x="49713" y="100792"/>
                    <a:pt x="52400" y="103480"/>
                  </a:cubicBezTo>
                  <a:cubicBezTo>
                    <a:pt x="59118" y="108855"/>
                    <a:pt x="60461" y="116919"/>
                    <a:pt x="60461" y="122294"/>
                  </a:cubicBezTo>
                  <a:lnTo>
                    <a:pt x="63149" y="147828"/>
                  </a:lnTo>
                  <a:cubicBezTo>
                    <a:pt x="63149" y="150516"/>
                    <a:pt x="63149" y="154548"/>
                    <a:pt x="64492" y="155892"/>
                  </a:cubicBezTo>
                  <a:cubicBezTo>
                    <a:pt x="65835" y="157236"/>
                    <a:pt x="68523" y="157236"/>
                    <a:pt x="69866" y="158580"/>
                  </a:cubicBezTo>
                  <a:cubicBezTo>
                    <a:pt x="80615" y="161267"/>
                    <a:pt x="92707" y="162611"/>
                    <a:pt x="103456" y="161267"/>
                  </a:cubicBezTo>
                  <a:lnTo>
                    <a:pt x="107487" y="161267"/>
                  </a:lnTo>
                  <a:cubicBezTo>
                    <a:pt x="115548" y="159923"/>
                    <a:pt x="123610" y="158580"/>
                    <a:pt x="133015" y="162611"/>
                  </a:cubicBezTo>
                  <a:cubicBezTo>
                    <a:pt x="147794" y="169330"/>
                    <a:pt x="150481" y="188145"/>
                    <a:pt x="154512" y="204272"/>
                  </a:cubicBezTo>
                  <a:cubicBezTo>
                    <a:pt x="155856" y="212335"/>
                    <a:pt x="157199" y="221742"/>
                    <a:pt x="161230" y="227118"/>
                  </a:cubicBezTo>
                  <a:cubicBezTo>
                    <a:pt x="171979" y="245932"/>
                    <a:pt x="193476" y="267434"/>
                    <a:pt x="214973" y="274154"/>
                  </a:cubicBezTo>
                  <a:cubicBezTo>
                    <a:pt x="223035" y="276842"/>
                    <a:pt x="232440" y="278186"/>
                    <a:pt x="241845" y="278186"/>
                  </a:cubicBezTo>
                  <a:cubicBezTo>
                    <a:pt x="236471" y="252652"/>
                    <a:pt x="248563" y="227118"/>
                    <a:pt x="259312" y="202928"/>
                  </a:cubicBezTo>
                  <a:cubicBezTo>
                    <a:pt x="261999" y="197552"/>
                    <a:pt x="263342" y="192177"/>
                    <a:pt x="266030" y="186801"/>
                  </a:cubicBezTo>
                  <a:cubicBezTo>
                    <a:pt x="278122" y="155892"/>
                    <a:pt x="283496" y="120950"/>
                    <a:pt x="280809" y="87353"/>
                  </a:cubicBezTo>
                  <a:cubicBezTo>
                    <a:pt x="280809" y="80634"/>
                    <a:pt x="279466" y="73914"/>
                    <a:pt x="282152" y="67195"/>
                  </a:cubicBezTo>
                  <a:cubicBezTo>
                    <a:pt x="282152" y="65851"/>
                    <a:pt x="283496" y="64507"/>
                    <a:pt x="283496" y="63163"/>
                  </a:cubicBezTo>
                  <a:cubicBezTo>
                    <a:pt x="282152" y="61819"/>
                    <a:pt x="280809" y="59131"/>
                    <a:pt x="279466" y="57788"/>
                  </a:cubicBezTo>
                  <a:cubicBezTo>
                    <a:pt x="275435" y="53756"/>
                    <a:pt x="270060" y="49724"/>
                    <a:pt x="264686" y="45692"/>
                  </a:cubicBezTo>
                  <a:cubicBezTo>
                    <a:pt x="233783" y="25534"/>
                    <a:pt x="198851" y="13439"/>
                    <a:pt x="162574" y="9407"/>
                  </a:cubicBezTo>
                  <a:lnTo>
                    <a:pt x="163917" y="0"/>
                  </a:lnTo>
                  <a:cubicBezTo>
                    <a:pt x="135702" y="18814"/>
                    <a:pt x="98082" y="21502"/>
                    <a:pt x="68523" y="4032"/>
                  </a:cubicBezTo>
                  <a:cubicBezTo>
                    <a:pt x="68523" y="4032"/>
                    <a:pt x="17467" y="18814"/>
                    <a:pt x="10749" y="20158"/>
                  </a:cubicBezTo>
                  <a:cubicBezTo>
                    <a:pt x="6718" y="20158"/>
                    <a:pt x="2687" y="21502"/>
                    <a:pt x="0" y="21502"/>
                  </a:cubicBezTo>
                  <a:cubicBezTo>
                    <a:pt x="5374" y="34941"/>
                    <a:pt x="10749" y="47036"/>
                    <a:pt x="16123" y="59131"/>
                  </a:cubicBezTo>
                  <a:close/>
                </a:path>
              </a:pathLst>
            </a:cu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474" name="Google Shape;474;p10"/>
            <p:cNvSpPr/>
            <p:nvPr/>
          </p:nvSpPr>
          <p:spPr>
            <a:xfrm>
              <a:off x="3535658" y="6337004"/>
              <a:ext cx="329494" cy="278313"/>
            </a:xfrm>
            <a:custGeom>
              <a:avLst/>
              <a:gdLst/>
              <a:ahLst/>
              <a:cxnLst/>
              <a:rect l="l" t="t" r="r" b="b"/>
              <a:pathLst>
                <a:path w="296180" h="250174" extrusionOk="0">
                  <a:moveTo>
                    <a:pt x="1339" y="195074"/>
                  </a:moveTo>
                  <a:cubicBezTo>
                    <a:pt x="37616" y="199106"/>
                    <a:pt x="72549" y="212545"/>
                    <a:pt x="103451" y="232703"/>
                  </a:cubicBezTo>
                  <a:cubicBezTo>
                    <a:pt x="108826" y="236735"/>
                    <a:pt x="115543" y="240767"/>
                    <a:pt x="120918" y="246142"/>
                  </a:cubicBezTo>
                  <a:cubicBezTo>
                    <a:pt x="122261" y="247486"/>
                    <a:pt x="123605" y="248830"/>
                    <a:pt x="124949" y="250174"/>
                  </a:cubicBezTo>
                  <a:cubicBezTo>
                    <a:pt x="128979" y="247486"/>
                    <a:pt x="134354" y="244798"/>
                    <a:pt x="138385" y="242111"/>
                  </a:cubicBezTo>
                  <a:cubicBezTo>
                    <a:pt x="146446" y="238079"/>
                    <a:pt x="153164" y="235391"/>
                    <a:pt x="157195" y="228672"/>
                  </a:cubicBezTo>
                  <a:cubicBezTo>
                    <a:pt x="158538" y="227328"/>
                    <a:pt x="158538" y="224640"/>
                    <a:pt x="159882" y="221952"/>
                  </a:cubicBezTo>
                  <a:cubicBezTo>
                    <a:pt x="161225" y="216577"/>
                    <a:pt x="162569" y="211201"/>
                    <a:pt x="167943" y="207169"/>
                  </a:cubicBezTo>
                  <a:cubicBezTo>
                    <a:pt x="176005" y="197762"/>
                    <a:pt x="188097" y="199106"/>
                    <a:pt x="198846" y="199106"/>
                  </a:cubicBezTo>
                  <a:cubicBezTo>
                    <a:pt x="206907" y="199106"/>
                    <a:pt x="213625" y="200450"/>
                    <a:pt x="217656" y="196418"/>
                  </a:cubicBezTo>
                  <a:cubicBezTo>
                    <a:pt x="220343" y="193730"/>
                    <a:pt x="221686" y="191042"/>
                    <a:pt x="223030" y="187011"/>
                  </a:cubicBezTo>
                  <a:cubicBezTo>
                    <a:pt x="227061" y="178947"/>
                    <a:pt x="231092" y="169540"/>
                    <a:pt x="243184" y="169540"/>
                  </a:cubicBezTo>
                  <a:cubicBezTo>
                    <a:pt x="243184" y="169540"/>
                    <a:pt x="243184" y="169540"/>
                    <a:pt x="243184" y="169540"/>
                  </a:cubicBezTo>
                  <a:cubicBezTo>
                    <a:pt x="248558" y="169540"/>
                    <a:pt x="252589" y="172228"/>
                    <a:pt x="256620" y="173572"/>
                  </a:cubicBezTo>
                  <a:cubicBezTo>
                    <a:pt x="257963" y="174916"/>
                    <a:pt x="259307" y="174916"/>
                    <a:pt x="260650" y="176260"/>
                  </a:cubicBezTo>
                  <a:cubicBezTo>
                    <a:pt x="263338" y="177604"/>
                    <a:pt x="264681" y="176260"/>
                    <a:pt x="267368" y="174916"/>
                  </a:cubicBezTo>
                  <a:cubicBezTo>
                    <a:pt x="272743" y="170884"/>
                    <a:pt x="279461" y="160133"/>
                    <a:pt x="280804" y="148038"/>
                  </a:cubicBezTo>
                  <a:lnTo>
                    <a:pt x="295583" y="57997"/>
                  </a:lnTo>
                  <a:cubicBezTo>
                    <a:pt x="295583" y="55310"/>
                    <a:pt x="296927" y="52622"/>
                    <a:pt x="295583" y="49934"/>
                  </a:cubicBezTo>
                  <a:cubicBezTo>
                    <a:pt x="294240" y="45902"/>
                    <a:pt x="290209" y="41871"/>
                    <a:pt x="286179" y="37839"/>
                  </a:cubicBezTo>
                  <a:cubicBezTo>
                    <a:pt x="280804" y="32463"/>
                    <a:pt x="272743" y="24400"/>
                    <a:pt x="274086" y="14993"/>
                  </a:cubicBezTo>
                  <a:cubicBezTo>
                    <a:pt x="236466" y="-3822"/>
                    <a:pt x="190784" y="-5165"/>
                    <a:pt x="153164" y="12305"/>
                  </a:cubicBezTo>
                  <a:cubicBezTo>
                    <a:pt x="145102" y="45902"/>
                    <a:pt x="137041" y="79500"/>
                    <a:pt x="127636" y="114441"/>
                  </a:cubicBezTo>
                  <a:cubicBezTo>
                    <a:pt x="115543" y="110409"/>
                    <a:pt x="104795" y="106377"/>
                    <a:pt x="92702" y="102346"/>
                  </a:cubicBezTo>
                  <a:cubicBezTo>
                    <a:pt x="94046" y="80844"/>
                    <a:pt x="95390" y="60685"/>
                    <a:pt x="96733" y="39183"/>
                  </a:cubicBezTo>
                  <a:cubicBezTo>
                    <a:pt x="75236" y="63373"/>
                    <a:pt x="53739" y="86219"/>
                    <a:pt x="33585" y="110409"/>
                  </a:cubicBezTo>
                  <a:cubicBezTo>
                    <a:pt x="13431" y="133255"/>
                    <a:pt x="-9410" y="164165"/>
                    <a:pt x="4026" y="192386"/>
                  </a:cubicBezTo>
                  <a:cubicBezTo>
                    <a:pt x="4026" y="192386"/>
                    <a:pt x="2683" y="193730"/>
                    <a:pt x="1339" y="195074"/>
                  </a:cubicBezTo>
                  <a:close/>
                </a:path>
              </a:pathLst>
            </a:cu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475" name="Google Shape;475;p10"/>
            <p:cNvSpPr/>
            <p:nvPr/>
          </p:nvSpPr>
          <p:spPr>
            <a:xfrm>
              <a:off x="5432436" y="8697925"/>
              <a:ext cx="8968" cy="7475"/>
            </a:xfrm>
            <a:custGeom>
              <a:avLst/>
              <a:gdLst/>
              <a:ahLst/>
              <a:cxnLst/>
              <a:rect l="l" t="t" r="r" b="b"/>
              <a:pathLst>
                <a:path w="8061" h="6719" extrusionOk="0">
                  <a:moveTo>
                    <a:pt x="8062" y="6719"/>
                  </a:moveTo>
                  <a:cubicBezTo>
                    <a:pt x="5375" y="4032"/>
                    <a:pt x="2687" y="2688"/>
                    <a:pt x="0" y="0"/>
                  </a:cubicBezTo>
                  <a:cubicBezTo>
                    <a:pt x="2687" y="2688"/>
                    <a:pt x="5375" y="5375"/>
                    <a:pt x="8062" y="6719"/>
                  </a:cubicBezTo>
                  <a:close/>
                </a:path>
              </a:pathLst>
            </a:cu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476" name="Google Shape;476;p10"/>
            <p:cNvSpPr/>
            <p:nvPr/>
          </p:nvSpPr>
          <p:spPr>
            <a:xfrm>
              <a:off x="5020955" y="4028318"/>
              <a:ext cx="794126" cy="1467110"/>
            </a:xfrm>
            <a:custGeom>
              <a:avLst/>
              <a:gdLst/>
              <a:ahLst/>
              <a:cxnLst/>
              <a:rect l="l" t="t" r="r" b="b"/>
              <a:pathLst>
                <a:path w="713835" h="1318776" extrusionOk="0">
                  <a:moveTo>
                    <a:pt x="674872" y="836405"/>
                  </a:moveTo>
                  <a:lnTo>
                    <a:pt x="547231" y="774586"/>
                  </a:lnTo>
                  <a:lnTo>
                    <a:pt x="560667" y="734269"/>
                  </a:lnTo>
                  <a:lnTo>
                    <a:pt x="570072" y="742332"/>
                  </a:lnTo>
                  <a:cubicBezTo>
                    <a:pt x="575447" y="746364"/>
                    <a:pt x="582165" y="745020"/>
                    <a:pt x="586195" y="742332"/>
                  </a:cubicBezTo>
                  <a:cubicBezTo>
                    <a:pt x="590226" y="739645"/>
                    <a:pt x="595600" y="734269"/>
                    <a:pt x="595600" y="728893"/>
                  </a:cubicBezTo>
                  <a:cubicBezTo>
                    <a:pt x="594257" y="719486"/>
                    <a:pt x="587539" y="712767"/>
                    <a:pt x="579477" y="704703"/>
                  </a:cubicBezTo>
                  <a:lnTo>
                    <a:pt x="578134" y="703360"/>
                  </a:lnTo>
                  <a:cubicBezTo>
                    <a:pt x="548575" y="673794"/>
                    <a:pt x="524390" y="637509"/>
                    <a:pt x="510954" y="597192"/>
                  </a:cubicBezTo>
                  <a:cubicBezTo>
                    <a:pt x="506924" y="586441"/>
                    <a:pt x="502893" y="574346"/>
                    <a:pt x="504236" y="560907"/>
                  </a:cubicBezTo>
                  <a:cubicBezTo>
                    <a:pt x="505580" y="552844"/>
                    <a:pt x="508267" y="546124"/>
                    <a:pt x="510954" y="538061"/>
                  </a:cubicBezTo>
                  <a:cubicBezTo>
                    <a:pt x="512298" y="532685"/>
                    <a:pt x="514985" y="528654"/>
                    <a:pt x="514985" y="524622"/>
                  </a:cubicBezTo>
                  <a:cubicBezTo>
                    <a:pt x="517672" y="511183"/>
                    <a:pt x="516329" y="496400"/>
                    <a:pt x="509611" y="478930"/>
                  </a:cubicBezTo>
                  <a:cubicBezTo>
                    <a:pt x="498862" y="450708"/>
                    <a:pt x="478708" y="426518"/>
                    <a:pt x="454524" y="409047"/>
                  </a:cubicBezTo>
                  <a:lnTo>
                    <a:pt x="453180" y="407703"/>
                  </a:lnTo>
                  <a:cubicBezTo>
                    <a:pt x="449150" y="405016"/>
                    <a:pt x="443775" y="400984"/>
                    <a:pt x="439745" y="395608"/>
                  </a:cubicBezTo>
                  <a:cubicBezTo>
                    <a:pt x="435714" y="390233"/>
                    <a:pt x="434370" y="383513"/>
                    <a:pt x="433027" y="378138"/>
                  </a:cubicBezTo>
                  <a:cubicBezTo>
                    <a:pt x="428996" y="353948"/>
                    <a:pt x="431683" y="329757"/>
                    <a:pt x="441088" y="306911"/>
                  </a:cubicBezTo>
                  <a:lnTo>
                    <a:pt x="443775" y="301536"/>
                  </a:lnTo>
                  <a:cubicBezTo>
                    <a:pt x="446463" y="294816"/>
                    <a:pt x="450493" y="288097"/>
                    <a:pt x="450493" y="282721"/>
                  </a:cubicBezTo>
                  <a:cubicBezTo>
                    <a:pt x="450493" y="269282"/>
                    <a:pt x="437057" y="258531"/>
                    <a:pt x="424965" y="249124"/>
                  </a:cubicBezTo>
                  <a:cubicBezTo>
                    <a:pt x="384658" y="216871"/>
                    <a:pt x="363160" y="181929"/>
                    <a:pt x="360473" y="145644"/>
                  </a:cubicBezTo>
                  <a:cubicBezTo>
                    <a:pt x="359130" y="120110"/>
                    <a:pt x="368535" y="93233"/>
                    <a:pt x="386001" y="71730"/>
                  </a:cubicBezTo>
                  <a:cubicBezTo>
                    <a:pt x="386001" y="60979"/>
                    <a:pt x="386001" y="47540"/>
                    <a:pt x="380627" y="38133"/>
                  </a:cubicBezTo>
                  <a:cubicBezTo>
                    <a:pt x="376596" y="30069"/>
                    <a:pt x="365848" y="24694"/>
                    <a:pt x="359130" y="28726"/>
                  </a:cubicBezTo>
                  <a:lnTo>
                    <a:pt x="349724" y="34101"/>
                  </a:lnTo>
                  <a:lnTo>
                    <a:pt x="344350" y="504"/>
                  </a:lnTo>
                  <a:cubicBezTo>
                    <a:pt x="338976" y="-840"/>
                    <a:pt x="332258" y="504"/>
                    <a:pt x="328227" y="4536"/>
                  </a:cubicBezTo>
                  <a:cubicBezTo>
                    <a:pt x="326884" y="5880"/>
                    <a:pt x="324196" y="8567"/>
                    <a:pt x="322853" y="11255"/>
                  </a:cubicBezTo>
                  <a:cubicBezTo>
                    <a:pt x="321509" y="13943"/>
                    <a:pt x="318822" y="16631"/>
                    <a:pt x="317478" y="17975"/>
                  </a:cubicBezTo>
                  <a:cubicBezTo>
                    <a:pt x="309417" y="27382"/>
                    <a:pt x="295981" y="30069"/>
                    <a:pt x="283889" y="28726"/>
                  </a:cubicBezTo>
                  <a:cubicBezTo>
                    <a:pt x="275827" y="27382"/>
                    <a:pt x="267766" y="23350"/>
                    <a:pt x="262392" y="17975"/>
                  </a:cubicBezTo>
                  <a:cubicBezTo>
                    <a:pt x="252987" y="31413"/>
                    <a:pt x="246269" y="46196"/>
                    <a:pt x="242238" y="60979"/>
                  </a:cubicBezTo>
                  <a:cubicBezTo>
                    <a:pt x="240894" y="65011"/>
                    <a:pt x="239551" y="70386"/>
                    <a:pt x="240894" y="73074"/>
                  </a:cubicBezTo>
                  <a:cubicBezTo>
                    <a:pt x="240894" y="75762"/>
                    <a:pt x="243581" y="77106"/>
                    <a:pt x="244925" y="79794"/>
                  </a:cubicBezTo>
                  <a:cubicBezTo>
                    <a:pt x="246269" y="81137"/>
                    <a:pt x="246269" y="82481"/>
                    <a:pt x="247612" y="83825"/>
                  </a:cubicBezTo>
                  <a:cubicBezTo>
                    <a:pt x="262392" y="106672"/>
                    <a:pt x="252987" y="134893"/>
                    <a:pt x="239551" y="152364"/>
                  </a:cubicBezTo>
                  <a:cubicBezTo>
                    <a:pt x="224771" y="171178"/>
                    <a:pt x="203274" y="181929"/>
                    <a:pt x="184464" y="191337"/>
                  </a:cubicBezTo>
                  <a:cubicBezTo>
                    <a:pt x="176402" y="195368"/>
                    <a:pt x="168341" y="199400"/>
                    <a:pt x="158936" y="200744"/>
                  </a:cubicBezTo>
                  <a:cubicBezTo>
                    <a:pt x="145500" y="203432"/>
                    <a:pt x="130721" y="199400"/>
                    <a:pt x="119972" y="189993"/>
                  </a:cubicBezTo>
                  <a:cubicBezTo>
                    <a:pt x="103849" y="194024"/>
                    <a:pt x="86382" y="189993"/>
                    <a:pt x="70259" y="179242"/>
                  </a:cubicBezTo>
                  <a:cubicBezTo>
                    <a:pt x="56823" y="169834"/>
                    <a:pt x="47418" y="156395"/>
                    <a:pt x="38013" y="144300"/>
                  </a:cubicBezTo>
                  <a:lnTo>
                    <a:pt x="35326" y="141613"/>
                  </a:lnTo>
                  <a:cubicBezTo>
                    <a:pt x="27264" y="130861"/>
                    <a:pt x="16516" y="122798"/>
                    <a:pt x="9798" y="122798"/>
                  </a:cubicBezTo>
                  <a:cubicBezTo>
                    <a:pt x="7111" y="122798"/>
                    <a:pt x="4424" y="122798"/>
                    <a:pt x="3080" y="125486"/>
                  </a:cubicBezTo>
                  <a:cubicBezTo>
                    <a:pt x="-4981" y="132205"/>
                    <a:pt x="4424" y="149676"/>
                    <a:pt x="12485" y="159083"/>
                  </a:cubicBezTo>
                  <a:cubicBezTo>
                    <a:pt x="21890" y="171178"/>
                    <a:pt x="32639" y="181929"/>
                    <a:pt x="43388" y="192681"/>
                  </a:cubicBezTo>
                  <a:cubicBezTo>
                    <a:pt x="66229" y="215527"/>
                    <a:pt x="85039" y="228966"/>
                    <a:pt x="105193" y="237029"/>
                  </a:cubicBezTo>
                  <a:lnTo>
                    <a:pt x="107879" y="238373"/>
                  </a:lnTo>
                  <a:cubicBezTo>
                    <a:pt x="132064" y="265251"/>
                    <a:pt x="150874" y="297504"/>
                    <a:pt x="161623" y="332445"/>
                  </a:cubicBezTo>
                  <a:lnTo>
                    <a:pt x="162966" y="337821"/>
                  </a:lnTo>
                  <a:cubicBezTo>
                    <a:pt x="165654" y="345884"/>
                    <a:pt x="166997" y="352604"/>
                    <a:pt x="171028" y="359323"/>
                  </a:cubicBezTo>
                  <a:cubicBezTo>
                    <a:pt x="173715" y="363355"/>
                    <a:pt x="176402" y="367386"/>
                    <a:pt x="180433" y="371418"/>
                  </a:cubicBezTo>
                  <a:cubicBezTo>
                    <a:pt x="188494" y="380825"/>
                    <a:pt x="196556" y="391577"/>
                    <a:pt x="196556" y="406359"/>
                  </a:cubicBezTo>
                  <a:cubicBezTo>
                    <a:pt x="196556" y="414423"/>
                    <a:pt x="193869" y="422486"/>
                    <a:pt x="189838" y="430549"/>
                  </a:cubicBezTo>
                  <a:cubicBezTo>
                    <a:pt x="185808" y="441301"/>
                    <a:pt x="183120" y="446676"/>
                    <a:pt x="187151" y="452052"/>
                  </a:cubicBezTo>
                  <a:cubicBezTo>
                    <a:pt x="188494" y="454739"/>
                    <a:pt x="192525" y="456083"/>
                    <a:pt x="197900" y="458771"/>
                  </a:cubicBezTo>
                  <a:cubicBezTo>
                    <a:pt x="201930" y="460115"/>
                    <a:pt x="204618" y="461459"/>
                    <a:pt x="208648" y="464147"/>
                  </a:cubicBezTo>
                  <a:cubicBezTo>
                    <a:pt x="227459" y="477586"/>
                    <a:pt x="224771" y="500432"/>
                    <a:pt x="223428" y="520590"/>
                  </a:cubicBezTo>
                  <a:cubicBezTo>
                    <a:pt x="222084" y="535373"/>
                    <a:pt x="220741" y="551500"/>
                    <a:pt x="226115" y="562251"/>
                  </a:cubicBezTo>
                  <a:lnTo>
                    <a:pt x="222084" y="564939"/>
                  </a:lnTo>
                  <a:cubicBezTo>
                    <a:pt x="238207" y="570314"/>
                    <a:pt x="254330" y="577034"/>
                    <a:pt x="263735" y="590473"/>
                  </a:cubicBezTo>
                  <a:cubicBezTo>
                    <a:pt x="283889" y="618694"/>
                    <a:pt x="267766" y="657667"/>
                    <a:pt x="248956" y="685889"/>
                  </a:cubicBezTo>
                  <a:cubicBezTo>
                    <a:pt x="232833" y="708735"/>
                    <a:pt x="214023" y="730237"/>
                    <a:pt x="193869" y="749052"/>
                  </a:cubicBezTo>
                  <a:cubicBezTo>
                    <a:pt x="185808" y="757115"/>
                    <a:pt x="177746" y="763835"/>
                    <a:pt x="171028" y="773242"/>
                  </a:cubicBezTo>
                  <a:cubicBezTo>
                    <a:pt x="162966" y="786681"/>
                    <a:pt x="160280" y="802807"/>
                    <a:pt x="156249" y="817590"/>
                  </a:cubicBezTo>
                  <a:cubicBezTo>
                    <a:pt x="142813" y="857907"/>
                    <a:pt x="109223" y="890160"/>
                    <a:pt x="67572" y="900912"/>
                  </a:cubicBezTo>
                  <a:cubicBezTo>
                    <a:pt x="78321" y="968106"/>
                    <a:pt x="78321" y="1037989"/>
                    <a:pt x="67572" y="1105183"/>
                  </a:cubicBezTo>
                  <a:cubicBezTo>
                    <a:pt x="60854" y="1141468"/>
                    <a:pt x="55480" y="1187161"/>
                    <a:pt x="86382" y="1208663"/>
                  </a:cubicBezTo>
                  <a:cubicBezTo>
                    <a:pt x="98475" y="1216726"/>
                    <a:pt x="114597" y="1219414"/>
                    <a:pt x="128033" y="1226133"/>
                  </a:cubicBezTo>
                  <a:cubicBezTo>
                    <a:pt x="141469" y="1232853"/>
                    <a:pt x="152218" y="1251668"/>
                    <a:pt x="142813" y="1263762"/>
                  </a:cubicBezTo>
                  <a:cubicBezTo>
                    <a:pt x="164310" y="1263762"/>
                    <a:pt x="177746" y="1283921"/>
                    <a:pt x="191182" y="1300048"/>
                  </a:cubicBezTo>
                  <a:cubicBezTo>
                    <a:pt x="204618" y="1316174"/>
                    <a:pt x="231489" y="1326925"/>
                    <a:pt x="244925" y="1310799"/>
                  </a:cubicBezTo>
                  <a:cubicBezTo>
                    <a:pt x="251643" y="1302735"/>
                    <a:pt x="251643" y="1289297"/>
                    <a:pt x="258361" y="1279889"/>
                  </a:cubicBezTo>
                  <a:cubicBezTo>
                    <a:pt x="267766" y="1266450"/>
                    <a:pt x="287920" y="1267794"/>
                    <a:pt x="304043" y="1263762"/>
                  </a:cubicBezTo>
                  <a:cubicBezTo>
                    <a:pt x="317478" y="1259731"/>
                    <a:pt x="328227" y="1251668"/>
                    <a:pt x="340320" y="1243604"/>
                  </a:cubicBezTo>
                  <a:cubicBezTo>
                    <a:pt x="376596" y="1220758"/>
                    <a:pt x="419591" y="1208663"/>
                    <a:pt x="462586" y="1207319"/>
                  </a:cubicBezTo>
                  <a:cubicBezTo>
                    <a:pt x="466616" y="1183129"/>
                    <a:pt x="494832" y="1177753"/>
                    <a:pt x="520360" y="1180441"/>
                  </a:cubicBezTo>
                  <a:lnTo>
                    <a:pt x="513642" y="1176409"/>
                  </a:lnTo>
                  <a:lnTo>
                    <a:pt x="587539" y="1048740"/>
                  </a:lnTo>
                  <a:cubicBezTo>
                    <a:pt x="591569" y="1042020"/>
                    <a:pt x="595600" y="1033957"/>
                    <a:pt x="605005" y="1029925"/>
                  </a:cubicBezTo>
                  <a:cubicBezTo>
                    <a:pt x="609036" y="1027238"/>
                    <a:pt x="613067" y="1025894"/>
                    <a:pt x="617098" y="1024550"/>
                  </a:cubicBezTo>
                  <a:cubicBezTo>
                    <a:pt x="621128" y="1023206"/>
                    <a:pt x="627846" y="1020518"/>
                    <a:pt x="627846" y="1019174"/>
                  </a:cubicBezTo>
                  <a:cubicBezTo>
                    <a:pt x="627846" y="1017830"/>
                    <a:pt x="626503" y="1016486"/>
                    <a:pt x="625159" y="1015142"/>
                  </a:cubicBezTo>
                  <a:cubicBezTo>
                    <a:pt x="623816" y="1012455"/>
                    <a:pt x="621128" y="1009767"/>
                    <a:pt x="619785" y="1005735"/>
                  </a:cubicBezTo>
                  <a:cubicBezTo>
                    <a:pt x="618441" y="997672"/>
                    <a:pt x="622472" y="990952"/>
                    <a:pt x="623816" y="986921"/>
                  </a:cubicBezTo>
                  <a:cubicBezTo>
                    <a:pt x="639938" y="957355"/>
                    <a:pt x="657405" y="927789"/>
                    <a:pt x="678902" y="900912"/>
                  </a:cubicBezTo>
                  <a:cubicBezTo>
                    <a:pt x="688307" y="890160"/>
                    <a:pt x="699056" y="876721"/>
                    <a:pt x="713835" y="871346"/>
                  </a:cubicBezTo>
                  <a:cubicBezTo>
                    <a:pt x="707118" y="852532"/>
                    <a:pt x="682933" y="840436"/>
                    <a:pt x="674872" y="836405"/>
                  </a:cubicBezTo>
                  <a:close/>
                </a:path>
              </a:pathLst>
            </a:cu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477" name="Google Shape;477;p10"/>
            <p:cNvSpPr/>
            <p:nvPr/>
          </p:nvSpPr>
          <p:spPr>
            <a:xfrm>
              <a:off x="3636468" y="5896572"/>
              <a:ext cx="870258" cy="1327604"/>
            </a:xfrm>
            <a:custGeom>
              <a:avLst/>
              <a:gdLst/>
              <a:ahLst/>
              <a:cxnLst/>
              <a:rect l="l" t="t" r="r" b="b"/>
              <a:pathLst>
                <a:path w="782269" h="1193375" extrusionOk="0">
                  <a:moveTo>
                    <a:pt x="49110" y="893352"/>
                  </a:moveTo>
                  <a:cubicBezTo>
                    <a:pt x="55828" y="902759"/>
                    <a:pt x="58515" y="913511"/>
                    <a:pt x="61202" y="924262"/>
                  </a:cubicBezTo>
                  <a:cubicBezTo>
                    <a:pt x="63889" y="935013"/>
                    <a:pt x="66577" y="945764"/>
                    <a:pt x="73295" y="951139"/>
                  </a:cubicBezTo>
                  <a:cubicBezTo>
                    <a:pt x="82699" y="959203"/>
                    <a:pt x="96135" y="957859"/>
                    <a:pt x="110915" y="955171"/>
                  </a:cubicBezTo>
                  <a:cubicBezTo>
                    <a:pt x="114946" y="955171"/>
                    <a:pt x="117633" y="953827"/>
                    <a:pt x="120320" y="953827"/>
                  </a:cubicBezTo>
                  <a:cubicBezTo>
                    <a:pt x="133756" y="952483"/>
                    <a:pt x="151222" y="956515"/>
                    <a:pt x="161971" y="967266"/>
                  </a:cubicBezTo>
                  <a:cubicBezTo>
                    <a:pt x="167345" y="972642"/>
                    <a:pt x="171376" y="980705"/>
                    <a:pt x="170032" y="988769"/>
                  </a:cubicBezTo>
                  <a:lnTo>
                    <a:pt x="170032" y="992800"/>
                  </a:lnTo>
                  <a:lnTo>
                    <a:pt x="167345" y="995488"/>
                  </a:lnTo>
                  <a:cubicBezTo>
                    <a:pt x="124351" y="1030429"/>
                    <a:pt x="96135" y="1082841"/>
                    <a:pt x="86730" y="1137940"/>
                  </a:cubicBezTo>
                  <a:cubicBezTo>
                    <a:pt x="109571" y="1133909"/>
                    <a:pt x="135100" y="1137940"/>
                    <a:pt x="155253" y="1150036"/>
                  </a:cubicBezTo>
                  <a:lnTo>
                    <a:pt x="156597" y="1151379"/>
                  </a:lnTo>
                  <a:cubicBezTo>
                    <a:pt x="159284" y="1152723"/>
                    <a:pt x="161971" y="1154067"/>
                    <a:pt x="163314" y="1155411"/>
                  </a:cubicBezTo>
                  <a:cubicBezTo>
                    <a:pt x="166002" y="1155411"/>
                    <a:pt x="168689" y="1154067"/>
                    <a:pt x="172720" y="1152723"/>
                  </a:cubicBezTo>
                  <a:cubicBezTo>
                    <a:pt x="176750" y="1150036"/>
                    <a:pt x="182125" y="1148692"/>
                    <a:pt x="187499" y="1148692"/>
                  </a:cubicBezTo>
                  <a:cubicBezTo>
                    <a:pt x="196904" y="1148692"/>
                    <a:pt x="203622" y="1154067"/>
                    <a:pt x="210340" y="1158099"/>
                  </a:cubicBezTo>
                  <a:cubicBezTo>
                    <a:pt x="214371" y="1160787"/>
                    <a:pt x="217058" y="1163475"/>
                    <a:pt x="221089" y="1164818"/>
                  </a:cubicBezTo>
                  <a:cubicBezTo>
                    <a:pt x="223776" y="1164818"/>
                    <a:pt x="225119" y="1164818"/>
                    <a:pt x="227807" y="1166162"/>
                  </a:cubicBezTo>
                  <a:cubicBezTo>
                    <a:pt x="230494" y="1166162"/>
                    <a:pt x="233181" y="1166162"/>
                    <a:pt x="237211" y="1167506"/>
                  </a:cubicBezTo>
                  <a:cubicBezTo>
                    <a:pt x="245273" y="1168850"/>
                    <a:pt x="250647" y="1174226"/>
                    <a:pt x="256022" y="1179601"/>
                  </a:cubicBezTo>
                  <a:cubicBezTo>
                    <a:pt x="258709" y="1182289"/>
                    <a:pt x="261396" y="1184977"/>
                    <a:pt x="264083" y="1187665"/>
                  </a:cubicBezTo>
                  <a:lnTo>
                    <a:pt x="433375" y="1193040"/>
                  </a:lnTo>
                  <a:cubicBezTo>
                    <a:pt x="450842" y="1193040"/>
                    <a:pt x="468308" y="1194384"/>
                    <a:pt x="485774" y="1191696"/>
                  </a:cubicBezTo>
                  <a:cubicBezTo>
                    <a:pt x="493836" y="1190352"/>
                    <a:pt x="503241" y="1189009"/>
                    <a:pt x="512646" y="1187665"/>
                  </a:cubicBezTo>
                  <a:cubicBezTo>
                    <a:pt x="536831" y="1182289"/>
                    <a:pt x="562359" y="1178257"/>
                    <a:pt x="585200" y="1186321"/>
                  </a:cubicBezTo>
                  <a:cubicBezTo>
                    <a:pt x="586543" y="1170194"/>
                    <a:pt x="585200" y="1154067"/>
                    <a:pt x="579825" y="1137940"/>
                  </a:cubicBezTo>
                  <a:lnTo>
                    <a:pt x="577138" y="1129877"/>
                  </a:lnTo>
                  <a:lnTo>
                    <a:pt x="585200" y="1127189"/>
                  </a:lnTo>
                  <a:cubicBezTo>
                    <a:pt x="597292" y="1123158"/>
                    <a:pt x="608040" y="1109719"/>
                    <a:pt x="609384" y="1096280"/>
                  </a:cubicBezTo>
                  <a:lnTo>
                    <a:pt x="609384" y="1089561"/>
                  </a:lnTo>
                  <a:lnTo>
                    <a:pt x="671189" y="1088217"/>
                  </a:lnTo>
                  <a:cubicBezTo>
                    <a:pt x="630882" y="1042524"/>
                    <a:pt x="598636" y="990112"/>
                    <a:pt x="575795" y="933669"/>
                  </a:cubicBezTo>
                  <a:cubicBezTo>
                    <a:pt x="565046" y="908135"/>
                    <a:pt x="556985" y="881257"/>
                    <a:pt x="548923" y="854379"/>
                  </a:cubicBezTo>
                  <a:cubicBezTo>
                    <a:pt x="546236" y="843628"/>
                    <a:pt x="542205" y="834221"/>
                    <a:pt x="539518" y="823470"/>
                  </a:cubicBezTo>
                  <a:lnTo>
                    <a:pt x="534143" y="808687"/>
                  </a:lnTo>
                  <a:lnTo>
                    <a:pt x="548923" y="814063"/>
                  </a:lnTo>
                  <a:cubicBezTo>
                    <a:pt x="575795" y="822126"/>
                    <a:pt x="604010" y="823470"/>
                    <a:pt x="630882" y="818094"/>
                  </a:cubicBezTo>
                  <a:cubicBezTo>
                    <a:pt x="644317" y="815406"/>
                    <a:pt x="657753" y="810031"/>
                    <a:pt x="671189" y="804655"/>
                  </a:cubicBezTo>
                  <a:lnTo>
                    <a:pt x="777332" y="764339"/>
                  </a:lnTo>
                  <a:cubicBezTo>
                    <a:pt x="786737" y="706551"/>
                    <a:pt x="782706" y="647420"/>
                    <a:pt x="765240" y="590977"/>
                  </a:cubicBezTo>
                  <a:cubicBezTo>
                    <a:pt x="763896" y="585601"/>
                    <a:pt x="761209" y="578882"/>
                    <a:pt x="759866" y="573506"/>
                  </a:cubicBezTo>
                  <a:cubicBezTo>
                    <a:pt x="754491" y="556035"/>
                    <a:pt x="747773" y="538565"/>
                    <a:pt x="745086" y="521094"/>
                  </a:cubicBezTo>
                  <a:cubicBezTo>
                    <a:pt x="741055" y="490185"/>
                    <a:pt x="747773" y="456587"/>
                    <a:pt x="765240" y="431053"/>
                  </a:cubicBezTo>
                  <a:cubicBezTo>
                    <a:pt x="755835" y="420302"/>
                    <a:pt x="749117" y="406863"/>
                    <a:pt x="747773" y="392080"/>
                  </a:cubicBezTo>
                  <a:cubicBezTo>
                    <a:pt x="734337" y="392080"/>
                    <a:pt x="720901" y="390737"/>
                    <a:pt x="707466" y="390737"/>
                  </a:cubicBezTo>
                  <a:cubicBezTo>
                    <a:pt x="710153" y="361171"/>
                    <a:pt x="672533" y="343700"/>
                    <a:pt x="644317" y="346388"/>
                  </a:cubicBezTo>
                  <a:cubicBezTo>
                    <a:pt x="614758" y="349076"/>
                    <a:pt x="586543" y="363859"/>
                    <a:pt x="556985" y="358483"/>
                  </a:cubicBezTo>
                  <a:cubicBezTo>
                    <a:pt x="508615" y="350420"/>
                    <a:pt x="470995" y="292632"/>
                    <a:pt x="422626" y="306071"/>
                  </a:cubicBezTo>
                  <a:cubicBezTo>
                    <a:pt x="417252" y="273818"/>
                    <a:pt x="410534" y="240221"/>
                    <a:pt x="415908" y="206623"/>
                  </a:cubicBezTo>
                  <a:cubicBezTo>
                    <a:pt x="421283" y="173026"/>
                    <a:pt x="438749" y="140773"/>
                    <a:pt x="469652" y="127334"/>
                  </a:cubicBezTo>
                  <a:cubicBezTo>
                    <a:pt x="489805" y="117926"/>
                    <a:pt x="516677" y="113895"/>
                    <a:pt x="520708" y="92392"/>
                  </a:cubicBezTo>
                  <a:cubicBezTo>
                    <a:pt x="527426" y="62827"/>
                    <a:pt x="480400" y="29229"/>
                    <a:pt x="504585" y="9071"/>
                  </a:cubicBezTo>
                  <a:cubicBezTo>
                    <a:pt x="496523" y="1008"/>
                    <a:pt x="484431" y="-1680"/>
                    <a:pt x="472339" y="1008"/>
                  </a:cubicBezTo>
                  <a:cubicBezTo>
                    <a:pt x="468308" y="10415"/>
                    <a:pt x="464277" y="19822"/>
                    <a:pt x="458903" y="30573"/>
                  </a:cubicBezTo>
                  <a:cubicBezTo>
                    <a:pt x="418595" y="14447"/>
                    <a:pt x="374257" y="10415"/>
                    <a:pt x="331262" y="19822"/>
                  </a:cubicBezTo>
                  <a:cubicBezTo>
                    <a:pt x="335293" y="84329"/>
                    <a:pt x="339324" y="148836"/>
                    <a:pt x="343355" y="214687"/>
                  </a:cubicBezTo>
                  <a:cubicBezTo>
                    <a:pt x="346042" y="267098"/>
                    <a:pt x="351416" y="320854"/>
                    <a:pt x="380975" y="363859"/>
                  </a:cubicBezTo>
                  <a:cubicBezTo>
                    <a:pt x="358134" y="381329"/>
                    <a:pt x="340668" y="406863"/>
                    <a:pt x="333950" y="435085"/>
                  </a:cubicBezTo>
                  <a:cubicBezTo>
                    <a:pt x="297673" y="401488"/>
                    <a:pt x="250647" y="378641"/>
                    <a:pt x="202279" y="371922"/>
                  </a:cubicBezTo>
                  <a:cubicBezTo>
                    <a:pt x="199591" y="386705"/>
                    <a:pt x="196904" y="400144"/>
                    <a:pt x="194217" y="414927"/>
                  </a:cubicBezTo>
                  <a:lnTo>
                    <a:pt x="202279" y="416271"/>
                  </a:lnTo>
                  <a:cubicBezTo>
                    <a:pt x="200935" y="418958"/>
                    <a:pt x="204966" y="422990"/>
                    <a:pt x="210340" y="428366"/>
                  </a:cubicBezTo>
                  <a:cubicBezTo>
                    <a:pt x="215714" y="433741"/>
                    <a:pt x="222432" y="440460"/>
                    <a:pt x="223776" y="448524"/>
                  </a:cubicBezTo>
                  <a:cubicBezTo>
                    <a:pt x="225119" y="453899"/>
                    <a:pt x="223776" y="457931"/>
                    <a:pt x="223776" y="461963"/>
                  </a:cubicBezTo>
                  <a:lnTo>
                    <a:pt x="208997" y="552004"/>
                  </a:lnTo>
                  <a:cubicBezTo>
                    <a:pt x="206309" y="565443"/>
                    <a:pt x="199591" y="582913"/>
                    <a:pt x="188843" y="589633"/>
                  </a:cubicBezTo>
                  <a:cubicBezTo>
                    <a:pt x="183468" y="593664"/>
                    <a:pt x="176750" y="593664"/>
                    <a:pt x="170032" y="592321"/>
                  </a:cubicBezTo>
                  <a:cubicBezTo>
                    <a:pt x="167345" y="590977"/>
                    <a:pt x="164658" y="589633"/>
                    <a:pt x="163314" y="588289"/>
                  </a:cubicBezTo>
                  <a:cubicBezTo>
                    <a:pt x="161971" y="586945"/>
                    <a:pt x="159284" y="585601"/>
                    <a:pt x="157940" y="585601"/>
                  </a:cubicBezTo>
                  <a:cubicBezTo>
                    <a:pt x="155253" y="585601"/>
                    <a:pt x="153910" y="589633"/>
                    <a:pt x="151222" y="595008"/>
                  </a:cubicBezTo>
                  <a:cubicBezTo>
                    <a:pt x="148535" y="600384"/>
                    <a:pt x="145848" y="605759"/>
                    <a:pt x="141817" y="609791"/>
                  </a:cubicBezTo>
                  <a:cubicBezTo>
                    <a:pt x="132412" y="617854"/>
                    <a:pt x="121664" y="616510"/>
                    <a:pt x="110915" y="616510"/>
                  </a:cubicBezTo>
                  <a:cubicBezTo>
                    <a:pt x="101510" y="616510"/>
                    <a:pt x="96135" y="616510"/>
                    <a:pt x="92105" y="619198"/>
                  </a:cubicBezTo>
                  <a:cubicBezTo>
                    <a:pt x="90761" y="620542"/>
                    <a:pt x="89417" y="624574"/>
                    <a:pt x="88074" y="628605"/>
                  </a:cubicBezTo>
                  <a:cubicBezTo>
                    <a:pt x="86730" y="631293"/>
                    <a:pt x="85387" y="635325"/>
                    <a:pt x="84043" y="639357"/>
                  </a:cubicBezTo>
                  <a:cubicBezTo>
                    <a:pt x="78669" y="650108"/>
                    <a:pt x="67920" y="654139"/>
                    <a:pt x="58515" y="659515"/>
                  </a:cubicBezTo>
                  <a:cubicBezTo>
                    <a:pt x="54485" y="662203"/>
                    <a:pt x="49110" y="663547"/>
                    <a:pt x="46423" y="666235"/>
                  </a:cubicBezTo>
                  <a:cubicBezTo>
                    <a:pt x="49110" y="670266"/>
                    <a:pt x="50454" y="674298"/>
                    <a:pt x="53141" y="678330"/>
                  </a:cubicBezTo>
                  <a:lnTo>
                    <a:pt x="39705" y="685049"/>
                  </a:lnTo>
                  <a:cubicBezTo>
                    <a:pt x="39705" y="685049"/>
                    <a:pt x="39705" y="686393"/>
                    <a:pt x="39705" y="686393"/>
                  </a:cubicBezTo>
                  <a:cubicBezTo>
                    <a:pt x="43736" y="724022"/>
                    <a:pt x="38361" y="760307"/>
                    <a:pt x="23582" y="793904"/>
                  </a:cubicBezTo>
                  <a:cubicBezTo>
                    <a:pt x="20895" y="799280"/>
                    <a:pt x="19551" y="804655"/>
                    <a:pt x="16864" y="810031"/>
                  </a:cubicBezTo>
                  <a:cubicBezTo>
                    <a:pt x="6115" y="834221"/>
                    <a:pt x="-4633" y="858411"/>
                    <a:pt x="2084" y="879913"/>
                  </a:cubicBezTo>
                  <a:cubicBezTo>
                    <a:pt x="18208" y="874538"/>
                    <a:pt x="37018" y="877225"/>
                    <a:pt x="49110" y="893352"/>
                  </a:cubicBezTo>
                  <a:close/>
                </a:path>
              </a:pathLst>
            </a:cu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478" name="Google Shape;478;p10"/>
            <p:cNvSpPr/>
            <p:nvPr/>
          </p:nvSpPr>
          <p:spPr>
            <a:xfrm>
              <a:off x="5439797" y="3998747"/>
              <a:ext cx="2119878" cy="3552473"/>
            </a:xfrm>
            <a:custGeom>
              <a:avLst/>
              <a:gdLst/>
              <a:ahLst/>
              <a:cxnLst/>
              <a:rect l="l" t="t" r="r" b="b"/>
              <a:pathLst>
                <a:path w="1905545" h="3193295" extrusionOk="0">
                  <a:moveTo>
                    <a:pt x="1099051" y="0"/>
                  </a:moveTo>
                  <a:lnTo>
                    <a:pt x="1817937" y="0"/>
                  </a:lnTo>
                  <a:lnTo>
                    <a:pt x="1812932" y="25406"/>
                  </a:lnTo>
                  <a:cubicBezTo>
                    <a:pt x="1810916" y="52283"/>
                    <a:pt x="1815283" y="79497"/>
                    <a:pt x="1826032" y="103687"/>
                  </a:cubicBezTo>
                  <a:cubicBezTo>
                    <a:pt x="1807221" y="94280"/>
                    <a:pt x="1784380" y="92936"/>
                    <a:pt x="1764227" y="100999"/>
                  </a:cubicBezTo>
                  <a:cubicBezTo>
                    <a:pt x="1807221" y="106375"/>
                    <a:pt x="1836780" y="148036"/>
                    <a:pt x="1854247" y="187009"/>
                  </a:cubicBezTo>
                  <a:cubicBezTo>
                    <a:pt x="1862980" y="207167"/>
                    <a:pt x="1871042" y="228333"/>
                    <a:pt x="1881119" y="247820"/>
                  </a:cubicBezTo>
                  <a:lnTo>
                    <a:pt x="1905545" y="279623"/>
                  </a:lnTo>
                  <a:lnTo>
                    <a:pt x="1905545" y="3172328"/>
                  </a:lnTo>
                  <a:lnTo>
                    <a:pt x="1897032" y="3169651"/>
                  </a:lnTo>
                  <a:cubicBezTo>
                    <a:pt x="1863652" y="3162974"/>
                    <a:pt x="1828383" y="3165746"/>
                    <a:pt x="1799160" y="3167761"/>
                  </a:cubicBezTo>
                  <a:lnTo>
                    <a:pt x="1691674" y="3175824"/>
                  </a:lnTo>
                  <a:cubicBezTo>
                    <a:pt x="1678238" y="3175824"/>
                    <a:pt x="1664802" y="3177168"/>
                    <a:pt x="1658084" y="3169105"/>
                  </a:cubicBezTo>
                  <a:cubicBezTo>
                    <a:pt x="1652709" y="3165074"/>
                    <a:pt x="1650022" y="3157010"/>
                    <a:pt x="1647336" y="3150291"/>
                  </a:cubicBezTo>
                  <a:cubicBezTo>
                    <a:pt x="1641961" y="3136852"/>
                    <a:pt x="1636586" y="3120725"/>
                    <a:pt x="1617777" y="3122069"/>
                  </a:cubicBezTo>
                  <a:lnTo>
                    <a:pt x="1613746" y="3122069"/>
                  </a:lnTo>
                  <a:lnTo>
                    <a:pt x="1611059" y="3124757"/>
                  </a:lnTo>
                  <a:cubicBezTo>
                    <a:pt x="1602997" y="3136852"/>
                    <a:pt x="1588218" y="3142227"/>
                    <a:pt x="1576125" y="3138196"/>
                  </a:cubicBezTo>
                  <a:lnTo>
                    <a:pt x="1566721" y="3135508"/>
                  </a:lnTo>
                  <a:lnTo>
                    <a:pt x="1565376" y="3144915"/>
                  </a:lnTo>
                  <a:cubicBezTo>
                    <a:pt x="1562689" y="3167761"/>
                    <a:pt x="1543879" y="3187919"/>
                    <a:pt x="1522382" y="3193295"/>
                  </a:cubicBezTo>
                  <a:cubicBezTo>
                    <a:pt x="1518351" y="3183888"/>
                    <a:pt x="1511633" y="3173137"/>
                    <a:pt x="1500885" y="3166417"/>
                  </a:cubicBezTo>
                  <a:cubicBezTo>
                    <a:pt x="1492823" y="3161042"/>
                    <a:pt x="1483418" y="3159698"/>
                    <a:pt x="1474013" y="3162386"/>
                  </a:cubicBezTo>
                  <a:cubicBezTo>
                    <a:pt x="1471326" y="3162386"/>
                    <a:pt x="1469982" y="3162386"/>
                    <a:pt x="1468638" y="3163730"/>
                  </a:cubicBezTo>
                  <a:cubicBezTo>
                    <a:pt x="1428331" y="3124757"/>
                    <a:pt x="1365183" y="3095191"/>
                    <a:pt x="1318158" y="3114005"/>
                  </a:cubicBezTo>
                  <a:cubicBezTo>
                    <a:pt x="1319501" y="3091159"/>
                    <a:pt x="1291286" y="3079064"/>
                    <a:pt x="1268445" y="3073689"/>
                  </a:cubicBezTo>
                  <a:cubicBezTo>
                    <a:pt x="1245604" y="3066969"/>
                    <a:pt x="1218732" y="3049499"/>
                    <a:pt x="1226793" y="3027996"/>
                  </a:cubicBezTo>
                  <a:cubicBezTo>
                    <a:pt x="1230825" y="3015901"/>
                    <a:pt x="1245604" y="3009182"/>
                    <a:pt x="1252322" y="2998431"/>
                  </a:cubicBezTo>
                  <a:cubicBezTo>
                    <a:pt x="1257696" y="2986336"/>
                    <a:pt x="1255009" y="2972897"/>
                    <a:pt x="1257696" y="2959458"/>
                  </a:cubicBezTo>
                  <a:cubicBezTo>
                    <a:pt x="1260383" y="2947363"/>
                    <a:pt x="1272476" y="2932580"/>
                    <a:pt x="1284568" y="2939299"/>
                  </a:cubicBezTo>
                  <a:cubicBezTo>
                    <a:pt x="1296660" y="2908390"/>
                    <a:pt x="1276506" y="2868073"/>
                    <a:pt x="1244261" y="2858666"/>
                  </a:cubicBezTo>
                  <a:cubicBezTo>
                    <a:pt x="1246947" y="2849259"/>
                    <a:pt x="1252322" y="2839851"/>
                    <a:pt x="1260383" y="2834476"/>
                  </a:cubicBezTo>
                  <a:cubicBezTo>
                    <a:pt x="1276506" y="2846571"/>
                    <a:pt x="1302035" y="2846571"/>
                    <a:pt x="1316814" y="2831788"/>
                  </a:cubicBezTo>
                  <a:cubicBezTo>
                    <a:pt x="1314126" y="2822381"/>
                    <a:pt x="1310096" y="2811630"/>
                    <a:pt x="1307408" y="2802223"/>
                  </a:cubicBezTo>
                  <a:cubicBezTo>
                    <a:pt x="1327562" y="2798191"/>
                    <a:pt x="1342342" y="2779376"/>
                    <a:pt x="1342342" y="2759218"/>
                  </a:cubicBezTo>
                  <a:cubicBezTo>
                    <a:pt x="1315470" y="2761906"/>
                    <a:pt x="1285911" y="2765937"/>
                    <a:pt x="1259040" y="2775345"/>
                  </a:cubicBezTo>
                  <a:cubicBezTo>
                    <a:pt x="1250979" y="2759218"/>
                    <a:pt x="1246947" y="2740404"/>
                    <a:pt x="1249634" y="2721589"/>
                  </a:cubicBezTo>
                  <a:cubicBezTo>
                    <a:pt x="1285911" y="2708150"/>
                    <a:pt x="1318158" y="2687992"/>
                    <a:pt x="1345029" y="2661114"/>
                  </a:cubicBezTo>
                  <a:cubicBezTo>
                    <a:pt x="1349060" y="2662458"/>
                    <a:pt x="1353091" y="2662458"/>
                    <a:pt x="1357121" y="2662458"/>
                  </a:cubicBezTo>
                  <a:cubicBezTo>
                    <a:pt x="1369214" y="2661114"/>
                    <a:pt x="1381305" y="2650363"/>
                    <a:pt x="1385337" y="2636924"/>
                  </a:cubicBezTo>
                  <a:cubicBezTo>
                    <a:pt x="1392055" y="2616765"/>
                    <a:pt x="1392055" y="2592575"/>
                    <a:pt x="1382650" y="2572417"/>
                  </a:cubicBezTo>
                  <a:cubicBezTo>
                    <a:pt x="1378619" y="2563010"/>
                    <a:pt x="1374588" y="2556290"/>
                    <a:pt x="1369214" y="2548227"/>
                  </a:cubicBezTo>
                  <a:cubicBezTo>
                    <a:pt x="1365183" y="2541507"/>
                    <a:pt x="1361152" y="2536132"/>
                    <a:pt x="1358465" y="2529412"/>
                  </a:cubicBezTo>
                  <a:cubicBezTo>
                    <a:pt x="1351747" y="2515973"/>
                    <a:pt x="1351747" y="2501191"/>
                    <a:pt x="1357121" y="2491784"/>
                  </a:cubicBezTo>
                  <a:cubicBezTo>
                    <a:pt x="1358465" y="2489096"/>
                    <a:pt x="1361152" y="2485064"/>
                    <a:pt x="1363839" y="2482376"/>
                  </a:cubicBezTo>
                  <a:cubicBezTo>
                    <a:pt x="1371901" y="2471625"/>
                    <a:pt x="1383993" y="2456842"/>
                    <a:pt x="1371901" y="2443403"/>
                  </a:cubicBezTo>
                  <a:cubicBezTo>
                    <a:pt x="1367870" y="2439372"/>
                    <a:pt x="1363839" y="2436684"/>
                    <a:pt x="1359808" y="2435340"/>
                  </a:cubicBezTo>
                  <a:cubicBezTo>
                    <a:pt x="1302035" y="2413838"/>
                    <a:pt x="1244261" y="2408462"/>
                    <a:pt x="1190517" y="2417869"/>
                  </a:cubicBezTo>
                  <a:cubicBezTo>
                    <a:pt x="1190517" y="2416525"/>
                    <a:pt x="1189173" y="2416525"/>
                    <a:pt x="1189173" y="2415182"/>
                  </a:cubicBezTo>
                  <a:cubicBezTo>
                    <a:pt x="1183799" y="2405775"/>
                    <a:pt x="1170364" y="2400399"/>
                    <a:pt x="1159614" y="2403087"/>
                  </a:cubicBezTo>
                  <a:cubicBezTo>
                    <a:pt x="1155584" y="2404431"/>
                    <a:pt x="1152896" y="2405775"/>
                    <a:pt x="1148866" y="2407118"/>
                  </a:cubicBezTo>
                  <a:cubicBezTo>
                    <a:pt x="1140805" y="2409806"/>
                    <a:pt x="1135430" y="2412494"/>
                    <a:pt x="1131399" y="2409806"/>
                  </a:cubicBezTo>
                  <a:cubicBezTo>
                    <a:pt x="1128712" y="2408462"/>
                    <a:pt x="1126025" y="2404431"/>
                    <a:pt x="1123338" y="2400399"/>
                  </a:cubicBezTo>
                  <a:cubicBezTo>
                    <a:pt x="1119307" y="2393679"/>
                    <a:pt x="1113933" y="2385616"/>
                    <a:pt x="1103184" y="2384272"/>
                  </a:cubicBezTo>
                  <a:cubicBezTo>
                    <a:pt x="1099153" y="2384272"/>
                    <a:pt x="1096467" y="2385616"/>
                    <a:pt x="1093779" y="2385616"/>
                  </a:cubicBezTo>
                  <a:cubicBezTo>
                    <a:pt x="1092435" y="2385616"/>
                    <a:pt x="1089749" y="2385616"/>
                    <a:pt x="1089749" y="2385616"/>
                  </a:cubicBezTo>
                  <a:cubicBezTo>
                    <a:pt x="1089749" y="2385616"/>
                    <a:pt x="1088405" y="2382928"/>
                    <a:pt x="1087061" y="2381584"/>
                  </a:cubicBezTo>
                  <a:cubicBezTo>
                    <a:pt x="1085717" y="2378897"/>
                    <a:pt x="1084374" y="2376209"/>
                    <a:pt x="1083031" y="2374865"/>
                  </a:cubicBezTo>
                  <a:cubicBezTo>
                    <a:pt x="1078999" y="2369489"/>
                    <a:pt x="1073625" y="2366801"/>
                    <a:pt x="1066908" y="2365458"/>
                  </a:cubicBezTo>
                  <a:cubicBezTo>
                    <a:pt x="1056159" y="2364114"/>
                    <a:pt x="1044066" y="2369489"/>
                    <a:pt x="1036005" y="2374865"/>
                  </a:cubicBezTo>
                  <a:cubicBezTo>
                    <a:pt x="1033318" y="2376209"/>
                    <a:pt x="1031974" y="2378897"/>
                    <a:pt x="1029287" y="2380240"/>
                  </a:cubicBezTo>
                  <a:cubicBezTo>
                    <a:pt x="1022569" y="2385616"/>
                    <a:pt x="1017195" y="2390992"/>
                    <a:pt x="1010477" y="2392336"/>
                  </a:cubicBezTo>
                  <a:cubicBezTo>
                    <a:pt x="995698" y="2374865"/>
                    <a:pt x="971513" y="2373521"/>
                    <a:pt x="947328" y="2374865"/>
                  </a:cubicBezTo>
                  <a:cubicBezTo>
                    <a:pt x="940610" y="2330516"/>
                    <a:pt x="921801" y="2317078"/>
                    <a:pt x="907021" y="2314390"/>
                  </a:cubicBezTo>
                  <a:cubicBezTo>
                    <a:pt x="896272" y="2311702"/>
                    <a:pt x="886867" y="2314390"/>
                    <a:pt x="877462" y="2317078"/>
                  </a:cubicBezTo>
                  <a:cubicBezTo>
                    <a:pt x="874775" y="2317078"/>
                    <a:pt x="873431" y="2318422"/>
                    <a:pt x="870744" y="2318422"/>
                  </a:cubicBezTo>
                  <a:cubicBezTo>
                    <a:pt x="857308" y="2321109"/>
                    <a:pt x="842529" y="2322453"/>
                    <a:pt x="829093" y="2319765"/>
                  </a:cubicBezTo>
                  <a:cubicBezTo>
                    <a:pt x="821032" y="2318422"/>
                    <a:pt x="810283" y="2314390"/>
                    <a:pt x="807596" y="2307670"/>
                  </a:cubicBezTo>
                  <a:cubicBezTo>
                    <a:pt x="806252" y="2303639"/>
                    <a:pt x="806252" y="2298263"/>
                    <a:pt x="806252" y="2292887"/>
                  </a:cubicBezTo>
                  <a:lnTo>
                    <a:pt x="810283" y="2214942"/>
                  </a:lnTo>
                  <a:lnTo>
                    <a:pt x="804909" y="2213598"/>
                  </a:lnTo>
                  <a:cubicBezTo>
                    <a:pt x="780724" y="2205534"/>
                    <a:pt x="753853" y="2202847"/>
                    <a:pt x="726981" y="2204191"/>
                  </a:cubicBezTo>
                  <a:cubicBezTo>
                    <a:pt x="718919" y="2204191"/>
                    <a:pt x="710858" y="2205534"/>
                    <a:pt x="702796" y="2206878"/>
                  </a:cubicBezTo>
                  <a:cubicBezTo>
                    <a:pt x="678612" y="2210910"/>
                    <a:pt x="651740" y="2217630"/>
                    <a:pt x="623525" y="2225693"/>
                  </a:cubicBezTo>
                  <a:cubicBezTo>
                    <a:pt x="619495" y="2223005"/>
                    <a:pt x="615463" y="2220317"/>
                    <a:pt x="611433" y="2217630"/>
                  </a:cubicBezTo>
                  <a:cubicBezTo>
                    <a:pt x="608745" y="2214942"/>
                    <a:pt x="604715" y="2213598"/>
                    <a:pt x="602027" y="2210910"/>
                  </a:cubicBezTo>
                  <a:cubicBezTo>
                    <a:pt x="592623" y="2202847"/>
                    <a:pt x="585905" y="2189408"/>
                    <a:pt x="584561" y="2175969"/>
                  </a:cubicBezTo>
                  <a:cubicBezTo>
                    <a:pt x="584561" y="2162530"/>
                    <a:pt x="588591" y="2149091"/>
                    <a:pt x="596653" y="2139684"/>
                  </a:cubicBezTo>
                  <a:cubicBezTo>
                    <a:pt x="600684" y="2136996"/>
                    <a:pt x="603371" y="2132964"/>
                    <a:pt x="607402" y="2130277"/>
                  </a:cubicBezTo>
                  <a:cubicBezTo>
                    <a:pt x="610089" y="2126245"/>
                    <a:pt x="614120" y="2123557"/>
                    <a:pt x="618150" y="2119525"/>
                  </a:cubicBezTo>
                  <a:cubicBezTo>
                    <a:pt x="635617" y="2100711"/>
                    <a:pt x="640992" y="2075177"/>
                    <a:pt x="645022" y="2055019"/>
                  </a:cubicBezTo>
                  <a:cubicBezTo>
                    <a:pt x="646366" y="2049643"/>
                    <a:pt x="647709" y="2044267"/>
                    <a:pt x="645022" y="2037548"/>
                  </a:cubicBezTo>
                  <a:cubicBezTo>
                    <a:pt x="642335" y="2030828"/>
                    <a:pt x="634274" y="2026797"/>
                    <a:pt x="630243" y="2024109"/>
                  </a:cubicBezTo>
                  <a:lnTo>
                    <a:pt x="552315" y="1982449"/>
                  </a:lnTo>
                  <a:cubicBezTo>
                    <a:pt x="545597" y="1978417"/>
                    <a:pt x="538880" y="1974385"/>
                    <a:pt x="534848" y="1969010"/>
                  </a:cubicBezTo>
                  <a:cubicBezTo>
                    <a:pt x="532161" y="1966322"/>
                    <a:pt x="530818" y="1963634"/>
                    <a:pt x="529474" y="1959602"/>
                  </a:cubicBezTo>
                  <a:cubicBezTo>
                    <a:pt x="525443" y="1951539"/>
                    <a:pt x="521413" y="1942132"/>
                    <a:pt x="510664" y="1938100"/>
                  </a:cubicBezTo>
                  <a:cubicBezTo>
                    <a:pt x="505290" y="1936756"/>
                    <a:pt x="501259" y="1936756"/>
                    <a:pt x="497228" y="1936756"/>
                  </a:cubicBezTo>
                  <a:cubicBezTo>
                    <a:pt x="495885" y="1936756"/>
                    <a:pt x="493197" y="1936756"/>
                    <a:pt x="491854" y="1936756"/>
                  </a:cubicBezTo>
                  <a:cubicBezTo>
                    <a:pt x="483792" y="1935412"/>
                    <a:pt x="477074" y="1926005"/>
                    <a:pt x="471700" y="1908534"/>
                  </a:cubicBezTo>
                  <a:cubicBezTo>
                    <a:pt x="460951" y="1872249"/>
                    <a:pt x="452890" y="1835964"/>
                    <a:pt x="447516" y="1798335"/>
                  </a:cubicBezTo>
                  <a:lnTo>
                    <a:pt x="447516" y="1795647"/>
                  </a:lnTo>
                  <a:lnTo>
                    <a:pt x="446172" y="1794304"/>
                  </a:lnTo>
                  <a:cubicBezTo>
                    <a:pt x="438110" y="1784896"/>
                    <a:pt x="424675" y="1782208"/>
                    <a:pt x="411239" y="1784896"/>
                  </a:cubicBezTo>
                  <a:cubicBezTo>
                    <a:pt x="400490" y="1787584"/>
                    <a:pt x="391085" y="1794304"/>
                    <a:pt x="387054" y="1802367"/>
                  </a:cubicBezTo>
                  <a:cubicBezTo>
                    <a:pt x="362870" y="1799679"/>
                    <a:pt x="337342" y="1792960"/>
                    <a:pt x="313157" y="1784896"/>
                  </a:cubicBezTo>
                  <a:cubicBezTo>
                    <a:pt x="294347" y="1782208"/>
                    <a:pt x="275537" y="1778177"/>
                    <a:pt x="258070" y="1771457"/>
                  </a:cubicBezTo>
                  <a:cubicBezTo>
                    <a:pt x="247322" y="1767426"/>
                    <a:pt x="232542" y="1760706"/>
                    <a:pt x="228511" y="1749955"/>
                  </a:cubicBezTo>
                  <a:cubicBezTo>
                    <a:pt x="225824" y="1743235"/>
                    <a:pt x="227168" y="1733828"/>
                    <a:pt x="228511" y="1724421"/>
                  </a:cubicBezTo>
                  <a:cubicBezTo>
                    <a:pt x="229855" y="1709638"/>
                    <a:pt x="231199" y="1692168"/>
                    <a:pt x="217763" y="1681416"/>
                  </a:cubicBezTo>
                  <a:cubicBezTo>
                    <a:pt x="216419" y="1680073"/>
                    <a:pt x="215076" y="1680073"/>
                    <a:pt x="213732" y="1678729"/>
                  </a:cubicBezTo>
                  <a:cubicBezTo>
                    <a:pt x="212389" y="1678729"/>
                    <a:pt x="209701" y="1677385"/>
                    <a:pt x="209701" y="1676041"/>
                  </a:cubicBezTo>
                  <a:cubicBezTo>
                    <a:pt x="208358" y="1674697"/>
                    <a:pt x="209701" y="1672009"/>
                    <a:pt x="211045" y="1667977"/>
                  </a:cubicBezTo>
                  <a:cubicBezTo>
                    <a:pt x="220450" y="1642444"/>
                    <a:pt x="213732" y="1608846"/>
                    <a:pt x="190891" y="1592720"/>
                  </a:cubicBezTo>
                  <a:cubicBezTo>
                    <a:pt x="208358" y="1575249"/>
                    <a:pt x="215076" y="1548371"/>
                    <a:pt x="205671" y="1525525"/>
                  </a:cubicBezTo>
                  <a:lnTo>
                    <a:pt x="204327" y="1521493"/>
                  </a:lnTo>
                  <a:cubicBezTo>
                    <a:pt x="202983" y="1517462"/>
                    <a:pt x="201640" y="1514774"/>
                    <a:pt x="201640" y="1512086"/>
                  </a:cubicBezTo>
                  <a:cubicBezTo>
                    <a:pt x="200296" y="1510742"/>
                    <a:pt x="201640" y="1509398"/>
                    <a:pt x="201640" y="1506710"/>
                  </a:cubicBezTo>
                  <a:cubicBezTo>
                    <a:pt x="202983" y="1502679"/>
                    <a:pt x="202983" y="1499991"/>
                    <a:pt x="202983" y="1495959"/>
                  </a:cubicBezTo>
                  <a:cubicBezTo>
                    <a:pt x="201640" y="1487896"/>
                    <a:pt x="197609" y="1482520"/>
                    <a:pt x="193579" y="1477145"/>
                  </a:cubicBezTo>
                  <a:cubicBezTo>
                    <a:pt x="192235" y="1475801"/>
                    <a:pt x="192235" y="1474457"/>
                    <a:pt x="190891" y="1473113"/>
                  </a:cubicBezTo>
                  <a:cubicBezTo>
                    <a:pt x="177455" y="1454299"/>
                    <a:pt x="182830" y="1427421"/>
                    <a:pt x="192235" y="1409950"/>
                  </a:cubicBezTo>
                  <a:lnTo>
                    <a:pt x="194922" y="1405918"/>
                  </a:lnTo>
                  <a:cubicBezTo>
                    <a:pt x="198953" y="1399199"/>
                    <a:pt x="202983" y="1392480"/>
                    <a:pt x="204327" y="1383073"/>
                  </a:cubicBezTo>
                  <a:cubicBezTo>
                    <a:pt x="205671" y="1368290"/>
                    <a:pt x="197609" y="1352163"/>
                    <a:pt x="184173" y="1345444"/>
                  </a:cubicBezTo>
                  <a:cubicBezTo>
                    <a:pt x="192235" y="1340068"/>
                    <a:pt x="198953" y="1333348"/>
                    <a:pt x="205671" y="1325285"/>
                  </a:cubicBezTo>
                  <a:cubicBezTo>
                    <a:pt x="247322" y="1299751"/>
                    <a:pt x="294347" y="1283624"/>
                    <a:pt x="342716" y="1279593"/>
                  </a:cubicBezTo>
                  <a:cubicBezTo>
                    <a:pt x="303752" y="1244652"/>
                    <a:pt x="244635" y="1235244"/>
                    <a:pt x="196265" y="1255403"/>
                  </a:cubicBezTo>
                  <a:cubicBezTo>
                    <a:pt x="194922" y="1244652"/>
                    <a:pt x="192235" y="1232556"/>
                    <a:pt x="190891" y="1221805"/>
                  </a:cubicBezTo>
                  <a:cubicBezTo>
                    <a:pt x="181486" y="1219118"/>
                    <a:pt x="172081" y="1216430"/>
                    <a:pt x="162676" y="1213742"/>
                  </a:cubicBezTo>
                  <a:cubicBezTo>
                    <a:pt x="157302" y="1212398"/>
                    <a:pt x="151927" y="1211054"/>
                    <a:pt x="146553" y="1209710"/>
                  </a:cubicBezTo>
                  <a:lnTo>
                    <a:pt x="219107" y="1084728"/>
                  </a:lnTo>
                  <a:cubicBezTo>
                    <a:pt x="223137" y="1078009"/>
                    <a:pt x="225824" y="1073977"/>
                    <a:pt x="229855" y="1071289"/>
                  </a:cubicBezTo>
                  <a:cubicBezTo>
                    <a:pt x="232542" y="1069946"/>
                    <a:pt x="235229" y="1068602"/>
                    <a:pt x="239260" y="1067258"/>
                  </a:cubicBezTo>
                  <a:cubicBezTo>
                    <a:pt x="247322" y="1064570"/>
                    <a:pt x="263445" y="1059194"/>
                    <a:pt x="260758" y="1044412"/>
                  </a:cubicBezTo>
                  <a:cubicBezTo>
                    <a:pt x="259414" y="1039036"/>
                    <a:pt x="256727" y="1036348"/>
                    <a:pt x="255383" y="1033661"/>
                  </a:cubicBezTo>
                  <a:cubicBezTo>
                    <a:pt x="254040" y="1032317"/>
                    <a:pt x="252696" y="1030973"/>
                    <a:pt x="252696" y="1029629"/>
                  </a:cubicBezTo>
                  <a:cubicBezTo>
                    <a:pt x="252696" y="1028285"/>
                    <a:pt x="254040" y="1024253"/>
                    <a:pt x="255383" y="1022909"/>
                  </a:cubicBezTo>
                  <a:cubicBezTo>
                    <a:pt x="271506" y="993344"/>
                    <a:pt x="288973" y="963778"/>
                    <a:pt x="309126" y="938244"/>
                  </a:cubicBezTo>
                  <a:cubicBezTo>
                    <a:pt x="317188" y="927493"/>
                    <a:pt x="327937" y="916742"/>
                    <a:pt x="340029" y="912710"/>
                  </a:cubicBezTo>
                  <a:lnTo>
                    <a:pt x="344060" y="911366"/>
                  </a:lnTo>
                  <a:lnTo>
                    <a:pt x="345403" y="907335"/>
                  </a:lnTo>
                  <a:cubicBezTo>
                    <a:pt x="352121" y="887176"/>
                    <a:pt x="337342" y="867018"/>
                    <a:pt x="306439" y="852235"/>
                  </a:cubicBezTo>
                  <a:lnTo>
                    <a:pt x="190891" y="795792"/>
                  </a:lnTo>
                  <a:lnTo>
                    <a:pt x="193579" y="789072"/>
                  </a:lnTo>
                  <a:cubicBezTo>
                    <a:pt x="201640" y="791760"/>
                    <a:pt x="209701" y="790416"/>
                    <a:pt x="217763" y="786384"/>
                  </a:cubicBezTo>
                  <a:cubicBezTo>
                    <a:pt x="228511" y="779665"/>
                    <a:pt x="236573" y="768914"/>
                    <a:pt x="235229" y="756819"/>
                  </a:cubicBezTo>
                  <a:cubicBezTo>
                    <a:pt x="235229" y="742036"/>
                    <a:pt x="224481" y="732629"/>
                    <a:pt x="215076" y="723221"/>
                  </a:cubicBezTo>
                  <a:lnTo>
                    <a:pt x="213732" y="721877"/>
                  </a:lnTo>
                  <a:cubicBezTo>
                    <a:pt x="185517" y="695000"/>
                    <a:pt x="164020" y="660059"/>
                    <a:pt x="150584" y="622430"/>
                  </a:cubicBezTo>
                  <a:cubicBezTo>
                    <a:pt x="146553" y="613022"/>
                    <a:pt x="143866" y="602271"/>
                    <a:pt x="145209" y="592864"/>
                  </a:cubicBezTo>
                  <a:cubicBezTo>
                    <a:pt x="145209" y="586145"/>
                    <a:pt x="147896" y="580769"/>
                    <a:pt x="150584" y="574049"/>
                  </a:cubicBezTo>
                  <a:cubicBezTo>
                    <a:pt x="151927" y="568674"/>
                    <a:pt x="154614" y="563298"/>
                    <a:pt x="155958" y="557923"/>
                  </a:cubicBezTo>
                  <a:cubicBezTo>
                    <a:pt x="159989" y="541796"/>
                    <a:pt x="157302" y="522982"/>
                    <a:pt x="149240" y="502823"/>
                  </a:cubicBezTo>
                  <a:cubicBezTo>
                    <a:pt x="137148" y="473257"/>
                    <a:pt x="115650" y="445036"/>
                    <a:pt x="88779" y="426221"/>
                  </a:cubicBezTo>
                  <a:lnTo>
                    <a:pt x="87435" y="424877"/>
                  </a:lnTo>
                  <a:cubicBezTo>
                    <a:pt x="84748" y="420846"/>
                    <a:pt x="80717" y="418158"/>
                    <a:pt x="78030" y="415470"/>
                  </a:cubicBezTo>
                  <a:cubicBezTo>
                    <a:pt x="75343" y="411439"/>
                    <a:pt x="75343" y="407407"/>
                    <a:pt x="73999" y="403375"/>
                  </a:cubicBezTo>
                  <a:cubicBezTo>
                    <a:pt x="69969" y="381873"/>
                    <a:pt x="72656" y="360371"/>
                    <a:pt x="80717" y="341556"/>
                  </a:cubicBezTo>
                  <a:lnTo>
                    <a:pt x="83405" y="336180"/>
                  </a:lnTo>
                  <a:cubicBezTo>
                    <a:pt x="87435" y="328117"/>
                    <a:pt x="91466" y="318710"/>
                    <a:pt x="91466" y="309303"/>
                  </a:cubicBezTo>
                  <a:cubicBezTo>
                    <a:pt x="91466" y="287801"/>
                    <a:pt x="72656" y="273018"/>
                    <a:pt x="59220" y="262266"/>
                  </a:cubicBezTo>
                  <a:cubicBezTo>
                    <a:pt x="21600" y="232701"/>
                    <a:pt x="1446" y="201791"/>
                    <a:pt x="102" y="170882"/>
                  </a:cubicBezTo>
                  <a:cubicBezTo>
                    <a:pt x="-1241" y="144004"/>
                    <a:pt x="10851" y="117126"/>
                    <a:pt x="32349" y="96968"/>
                  </a:cubicBezTo>
                  <a:cubicBezTo>
                    <a:pt x="49815" y="80841"/>
                    <a:pt x="73999" y="68746"/>
                    <a:pt x="102215" y="63370"/>
                  </a:cubicBezTo>
                  <a:cubicBezTo>
                    <a:pt x="104902" y="68746"/>
                    <a:pt x="107589" y="72778"/>
                    <a:pt x="111620" y="76809"/>
                  </a:cubicBezTo>
                  <a:cubicBezTo>
                    <a:pt x="119681" y="63370"/>
                    <a:pt x="133117" y="53963"/>
                    <a:pt x="147896" y="49931"/>
                  </a:cubicBezTo>
                  <a:cubicBezTo>
                    <a:pt x="196265" y="36493"/>
                    <a:pt x="243291" y="75466"/>
                    <a:pt x="293004" y="87560"/>
                  </a:cubicBezTo>
                  <a:cubicBezTo>
                    <a:pt x="358839" y="105031"/>
                    <a:pt x="432736" y="72778"/>
                    <a:pt x="494541" y="99656"/>
                  </a:cubicBezTo>
                  <a:cubicBezTo>
                    <a:pt x="546941" y="122502"/>
                    <a:pt x="587248" y="185665"/>
                    <a:pt x="643679" y="174913"/>
                  </a:cubicBezTo>
                  <a:cubicBezTo>
                    <a:pt x="657115" y="172226"/>
                    <a:pt x="669206" y="166850"/>
                    <a:pt x="681299" y="165506"/>
                  </a:cubicBezTo>
                  <a:cubicBezTo>
                    <a:pt x="726981" y="161475"/>
                    <a:pt x="748478" y="220606"/>
                    <a:pt x="755196" y="266298"/>
                  </a:cubicBezTo>
                  <a:cubicBezTo>
                    <a:pt x="757883" y="283769"/>
                    <a:pt x="760571" y="301239"/>
                    <a:pt x="753853" y="317366"/>
                  </a:cubicBezTo>
                  <a:cubicBezTo>
                    <a:pt x="744448" y="342900"/>
                    <a:pt x="717576" y="354995"/>
                    <a:pt x="698765" y="373810"/>
                  </a:cubicBezTo>
                  <a:cubicBezTo>
                    <a:pt x="682642" y="391280"/>
                    <a:pt x="670551" y="412782"/>
                    <a:pt x="653084" y="428909"/>
                  </a:cubicBezTo>
                  <a:cubicBezTo>
                    <a:pt x="635617" y="445036"/>
                    <a:pt x="610089" y="457131"/>
                    <a:pt x="588591" y="447724"/>
                  </a:cubicBezTo>
                  <a:cubicBezTo>
                    <a:pt x="576500" y="442348"/>
                    <a:pt x="568438" y="431597"/>
                    <a:pt x="557689" y="424877"/>
                  </a:cubicBezTo>
                  <a:cubicBezTo>
                    <a:pt x="509321" y="392624"/>
                    <a:pt x="438110" y="436972"/>
                    <a:pt x="385711" y="410095"/>
                  </a:cubicBezTo>
                  <a:cubicBezTo>
                    <a:pt x="369588" y="400687"/>
                    <a:pt x="357495" y="385904"/>
                    <a:pt x="341373" y="377841"/>
                  </a:cubicBezTo>
                  <a:cubicBezTo>
                    <a:pt x="325249" y="368434"/>
                    <a:pt x="299722" y="369778"/>
                    <a:pt x="293004" y="387248"/>
                  </a:cubicBezTo>
                  <a:cubicBezTo>
                    <a:pt x="283598" y="410095"/>
                    <a:pt x="313157" y="428909"/>
                    <a:pt x="337342" y="435629"/>
                  </a:cubicBezTo>
                  <a:cubicBezTo>
                    <a:pt x="361526" y="441004"/>
                    <a:pt x="392429" y="455787"/>
                    <a:pt x="387054" y="479977"/>
                  </a:cubicBezTo>
                  <a:cubicBezTo>
                    <a:pt x="404521" y="463850"/>
                    <a:pt x="435423" y="477289"/>
                    <a:pt x="446172" y="498792"/>
                  </a:cubicBezTo>
                  <a:cubicBezTo>
                    <a:pt x="456920" y="520294"/>
                    <a:pt x="455577" y="545828"/>
                    <a:pt x="459608" y="568674"/>
                  </a:cubicBezTo>
                  <a:cubicBezTo>
                    <a:pt x="466326" y="615710"/>
                    <a:pt x="495885" y="657371"/>
                    <a:pt x="536192" y="681561"/>
                  </a:cubicBezTo>
                  <a:cubicBezTo>
                    <a:pt x="545597" y="661402"/>
                    <a:pt x="576500" y="676185"/>
                    <a:pt x="596653" y="688280"/>
                  </a:cubicBezTo>
                  <a:cubicBezTo>
                    <a:pt x="622181" y="704407"/>
                    <a:pt x="653084" y="713814"/>
                    <a:pt x="683986" y="713814"/>
                  </a:cubicBezTo>
                  <a:cubicBezTo>
                    <a:pt x="690704" y="713814"/>
                    <a:pt x="697422" y="712470"/>
                    <a:pt x="702796" y="708439"/>
                  </a:cubicBezTo>
                  <a:cubicBezTo>
                    <a:pt x="708171" y="703063"/>
                    <a:pt x="709514" y="695000"/>
                    <a:pt x="709514" y="688280"/>
                  </a:cubicBezTo>
                  <a:cubicBezTo>
                    <a:pt x="706827" y="634525"/>
                    <a:pt x="638304" y="614366"/>
                    <a:pt x="584561" y="608991"/>
                  </a:cubicBezTo>
                  <a:cubicBezTo>
                    <a:pt x="589936" y="596896"/>
                    <a:pt x="595309" y="583457"/>
                    <a:pt x="600684" y="570018"/>
                  </a:cubicBezTo>
                  <a:cubicBezTo>
                    <a:pt x="673238" y="588832"/>
                    <a:pt x="775350" y="586145"/>
                    <a:pt x="849247" y="598239"/>
                  </a:cubicBezTo>
                  <a:cubicBezTo>
                    <a:pt x="831780" y="565986"/>
                    <a:pt x="802221" y="540452"/>
                    <a:pt x="767289" y="529701"/>
                  </a:cubicBezTo>
                  <a:cubicBezTo>
                    <a:pt x="771319" y="498792"/>
                    <a:pt x="740417" y="467882"/>
                    <a:pt x="709514" y="471914"/>
                  </a:cubicBezTo>
                  <a:cubicBezTo>
                    <a:pt x="704140" y="446380"/>
                    <a:pt x="735042" y="430253"/>
                    <a:pt x="755196" y="414126"/>
                  </a:cubicBezTo>
                  <a:cubicBezTo>
                    <a:pt x="779380" y="393968"/>
                    <a:pt x="790129" y="363058"/>
                    <a:pt x="806252" y="336180"/>
                  </a:cubicBezTo>
                  <a:cubicBezTo>
                    <a:pt x="821032" y="309303"/>
                    <a:pt x="849247" y="285113"/>
                    <a:pt x="880149" y="290488"/>
                  </a:cubicBezTo>
                  <a:cubicBezTo>
                    <a:pt x="881493" y="303927"/>
                    <a:pt x="884180" y="317366"/>
                    <a:pt x="886867" y="330805"/>
                  </a:cubicBezTo>
                  <a:cubicBezTo>
                    <a:pt x="913739" y="321398"/>
                    <a:pt x="944641" y="325429"/>
                    <a:pt x="967482" y="341556"/>
                  </a:cubicBezTo>
                  <a:cubicBezTo>
                    <a:pt x="937923" y="325429"/>
                    <a:pt x="959421" y="275705"/>
                    <a:pt x="940610" y="248828"/>
                  </a:cubicBezTo>
                  <a:cubicBezTo>
                    <a:pt x="924487" y="225981"/>
                    <a:pt x="889554" y="231357"/>
                    <a:pt x="862683" y="239420"/>
                  </a:cubicBezTo>
                  <a:cubicBezTo>
                    <a:pt x="870744" y="181633"/>
                    <a:pt x="876119" y="113095"/>
                    <a:pt x="831780" y="72778"/>
                  </a:cubicBezTo>
                  <a:cubicBezTo>
                    <a:pt x="818345" y="60683"/>
                    <a:pt x="802221" y="52619"/>
                    <a:pt x="794160" y="37837"/>
                  </a:cubicBezTo>
                  <a:cubicBezTo>
                    <a:pt x="851934" y="-3824"/>
                    <a:pt x="932549" y="35149"/>
                    <a:pt x="988980" y="78153"/>
                  </a:cubicBezTo>
                  <a:cubicBezTo>
                    <a:pt x="979575" y="109063"/>
                    <a:pt x="937923" y="114438"/>
                    <a:pt x="905678" y="114438"/>
                  </a:cubicBezTo>
                  <a:cubicBezTo>
                    <a:pt x="900303" y="146692"/>
                    <a:pt x="916426" y="181633"/>
                    <a:pt x="943298" y="199104"/>
                  </a:cubicBezTo>
                  <a:cubicBezTo>
                    <a:pt x="976887" y="170882"/>
                    <a:pt x="1034661" y="201791"/>
                    <a:pt x="1072281" y="178945"/>
                  </a:cubicBezTo>
                  <a:cubicBezTo>
                    <a:pt x="1109902" y="157443"/>
                    <a:pt x="1101840" y="100999"/>
                    <a:pt x="1087061" y="59339"/>
                  </a:cubicBezTo>
                  <a:cubicBezTo>
                    <a:pt x="1083031" y="51275"/>
                    <a:pt x="1080343" y="43212"/>
                    <a:pt x="1081687" y="33805"/>
                  </a:cubicBezTo>
                  <a:cubicBezTo>
                    <a:pt x="1081687" y="25742"/>
                    <a:pt x="1087061" y="19022"/>
                    <a:pt x="1091092" y="12303"/>
                  </a:cubicBezTo>
                  <a:lnTo>
                    <a:pt x="1099051" y="0"/>
                  </a:lnTo>
                  <a:close/>
                </a:path>
              </a:pathLst>
            </a:custGeom>
            <a:solidFill>
              <a:srgbClr val="D8D8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283">
                <a:solidFill>
                  <a:schemeClr val="lt1"/>
                </a:solidFill>
                <a:latin typeface="Calibri"/>
                <a:ea typeface="Calibri"/>
                <a:cs typeface="Calibri"/>
                <a:sym typeface="Calibri"/>
              </a:endParaRPr>
            </a:p>
          </p:txBody>
        </p:sp>
      </p:grpSp>
      <p:sp>
        <p:nvSpPr>
          <p:cNvPr id="479" name="Google Shape;479;p10"/>
          <p:cNvSpPr txBox="1"/>
          <p:nvPr/>
        </p:nvSpPr>
        <p:spPr>
          <a:xfrm>
            <a:off x="502317" y="474810"/>
            <a:ext cx="1633085" cy="1118255"/>
          </a:xfrm>
          <a:prstGeom prst="rect">
            <a:avLst/>
          </a:prstGeom>
          <a:noFill/>
          <a:ln>
            <a:noFill/>
          </a:ln>
        </p:spPr>
        <p:txBody>
          <a:bodyPr spcFirstLastPara="1" wrap="square" lIns="91425" tIns="45700" rIns="91425" bIns="45700" anchor="t" anchorCtr="0">
            <a:spAutoFit/>
          </a:bodyPr>
          <a:lstStyle/>
          <a:p>
            <a:pPr marL="0" marR="0" lvl="0" indent="0" algn="r" rtl="0">
              <a:lnSpc>
                <a:spcPct val="106666"/>
              </a:lnSpc>
              <a:spcBef>
                <a:spcPts val="0"/>
              </a:spcBef>
              <a:spcAft>
                <a:spcPts val="0"/>
              </a:spcAft>
              <a:buNone/>
            </a:pPr>
            <a:r>
              <a:rPr lang="en-US" sz="1500" b="1">
                <a:solidFill>
                  <a:srgbClr val="265B5F"/>
                </a:solidFill>
                <a:latin typeface="Calibri"/>
                <a:ea typeface="Calibri"/>
                <a:cs typeface="Calibri"/>
                <a:sym typeface="Calibri"/>
              </a:rPr>
              <a:t>Ukraine: </a:t>
            </a:r>
            <a:endParaRPr/>
          </a:p>
          <a:p>
            <a:pPr marL="0" marR="0" lvl="0" indent="0" algn="r" rtl="0">
              <a:lnSpc>
                <a:spcPct val="106666"/>
              </a:lnSpc>
              <a:spcBef>
                <a:spcPts val="0"/>
              </a:spcBef>
              <a:spcAft>
                <a:spcPts val="0"/>
              </a:spcAft>
              <a:buNone/>
            </a:pPr>
            <a:r>
              <a:rPr lang="en-US" sz="1500" b="1">
                <a:solidFill>
                  <a:srgbClr val="265B5F"/>
                </a:solidFill>
                <a:latin typeface="Calibri"/>
                <a:ea typeface="Calibri"/>
                <a:cs typeface="Calibri"/>
                <a:sym typeface="Calibri"/>
              </a:rPr>
              <a:t>Surviving Winter Without Power</a:t>
            </a:r>
            <a:endParaRPr/>
          </a:p>
          <a:p>
            <a:pPr marL="0" marR="0" lvl="0" indent="0" algn="r" rtl="0">
              <a:lnSpc>
                <a:spcPct val="106666"/>
              </a:lnSpc>
              <a:spcBef>
                <a:spcPts val="0"/>
              </a:spcBef>
              <a:spcAft>
                <a:spcPts val="0"/>
              </a:spcAft>
              <a:buNone/>
            </a:pPr>
            <a:endParaRPr sz="1500" b="1">
              <a:solidFill>
                <a:srgbClr val="265B5F"/>
              </a:solidFill>
              <a:latin typeface="Calibri"/>
              <a:ea typeface="Calibri"/>
              <a:cs typeface="Calibri"/>
              <a:sym typeface="Calibri"/>
            </a:endParaRPr>
          </a:p>
          <a:p>
            <a:pPr marL="0" marR="0" lvl="0" indent="0" algn="r" rtl="0">
              <a:lnSpc>
                <a:spcPct val="106666"/>
              </a:lnSpc>
              <a:spcBef>
                <a:spcPts val="0"/>
              </a:spcBef>
              <a:spcAft>
                <a:spcPts val="0"/>
              </a:spcAft>
              <a:buNone/>
            </a:pPr>
            <a:endParaRPr sz="1500" b="1">
              <a:solidFill>
                <a:srgbClr val="265B5F"/>
              </a:solidFill>
              <a:latin typeface="Calibri"/>
              <a:ea typeface="Calibri"/>
              <a:cs typeface="Calibri"/>
              <a:sym typeface="Calibri"/>
            </a:endParaRPr>
          </a:p>
        </p:txBody>
      </p:sp>
      <p:grpSp>
        <p:nvGrpSpPr>
          <p:cNvPr id="480" name="Google Shape;480;p10"/>
          <p:cNvGrpSpPr/>
          <p:nvPr/>
        </p:nvGrpSpPr>
        <p:grpSpPr>
          <a:xfrm rot="728852">
            <a:off x="2109863" y="1089631"/>
            <a:ext cx="4379804" cy="108000"/>
            <a:chOff x="2145244" y="940099"/>
            <a:chExt cx="4379804" cy="108000"/>
          </a:xfrm>
        </p:grpSpPr>
        <p:cxnSp>
          <p:nvCxnSpPr>
            <p:cNvPr id="481" name="Google Shape;481;p10"/>
            <p:cNvCxnSpPr/>
            <p:nvPr/>
          </p:nvCxnSpPr>
          <p:spPr>
            <a:xfrm rot="10800000">
              <a:off x="2209510" y="994099"/>
              <a:ext cx="4297175" cy="0"/>
            </a:xfrm>
            <a:prstGeom prst="straightConnector1">
              <a:avLst/>
            </a:prstGeom>
            <a:noFill/>
            <a:ln w="19050" cap="flat" cmpd="sng">
              <a:solidFill>
                <a:srgbClr val="265B5F"/>
              </a:solidFill>
              <a:prstDash val="solid"/>
              <a:miter lim="800000"/>
              <a:headEnd type="none" w="sm" len="sm"/>
              <a:tailEnd type="none" w="sm" len="sm"/>
            </a:ln>
          </p:spPr>
        </p:cxnSp>
        <p:sp>
          <p:nvSpPr>
            <p:cNvPr id="482" name="Google Shape;482;p10"/>
            <p:cNvSpPr/>
            <p:nvPr/>
          </p:nvSpPr>
          <p:spPr>
            <a:xfrm>
              <a:off x="6417048" y="940099"/>
              <a:ext cx="108000" cy="108000"/>
            </a:xfrm>
            <a:prstGeom prst="ellipse">
              <a:avLst/>
            </a:prstGeom>
            <a:solidFill>
              <a:srgbClr val="265B5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283">
                <a:solidFill>
                  <a:schemeClr val="lt1"/>
                </a:solidFill>
                <a:latin typeface="Century Schoolbook"/>
                <a:ea typeface="Century Schoolbook"/>
                <a:cs typeface="Century Schoolbook"/>
                <a:sym typeface="Century Schoolbook"/>
              </a:endParaRPr>
            </a:p>
          </p:txBody>
        </p:sp>
        <p:sp>
          <p:nvSpPr>
            <p:cNvPr id="483" name="Google Shape;483;p10"/>
            <p:cNvSpPr/>
            <p:nvPr/>
          </p:nvSpPr>
          <p:spPr>
            <a:xfrm>
              <a:off x="2145244" y="940099"/>
              <a:ext cx="108000" cy="108000"/>
            </a:xfrm>
            <a:prstGeom prst="ellipse">
              <a:avLst/>
            </a:prstGeom>
            <a:solidFill>
              <a:srgbClr val="265B5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283">
                <a:solidFill>
                  <a:schemeClr val="lt1"/>
                </a:solidFill>
                <a:latin typeface="Century Schoolbook"/>
                <a:ea typeface="Century Schoolbook"/>
                <a:cs typeface="Century Schoolbook"/>
                <a:sym typeface="Century Schoolbook"/>
              </a:endParaRPr>
            </a:p>
          </p:txBody>
        </p:sp>
      </p:grpSp>
      <p:grpSp>
        <p:nvGrpSpPr>
          <p:cNvPr id="484" name="Google Shape;484;p10"/>
          <p:cNvGrpSpPr/>
          <p:nvPr/>
        </p:nvGrpSpPr>
        <p:grpSpPr>
          <a:xfrm>
            <a:off x="5358076" y="7913139"/>
            <a:ext cx="2201599" cy="2070748"/>
            <a:chOff x="9333274" y="171098"/>
            <a:chExt cx="799444" cy="751929"/>
          </a:xfrm>
        </p:grpSpPr>
        <p:sp>
          <p:nvSpPr>
            <p:cNvPr id="485" name="Google Shape;485;p10"/>
            <p:cNvSpPr/>
            <p:nvPr/>
          </p:nvSpPr>
          <p:spPr>
            <a:xfrm>
              <a:off x="9400697" y="401703"/>
              <a:ext cx="732021" cy="521324"/>
            </a:xfrm>
            <a:custGeom>
              <a:avLst/>
              <a:gdLst/>
              <a:ahLst/>
              <a:cxnLst/>
              <a:rect l="l" t="t" r="r" b="b"/>
              <a:pathLst>
                <a:path w="732021" h="521324" extrusionOk="0">
                  <a:moveTo>
                    <a:pt x="732022" y="0"/>
                  </a:moveTo>
                  <a:lnTo>
                    <a:pt x="732022" y="194572"/>
                  </a:lnTo>
                  <a:cubicBezTo>
                    <a:pt x="732022" y="194572"/>
                    <a:pt x="374438" y="656983"/>
                    <a:pt x="0" y="481628"/>
                  </a:cubicBezTo>
                  <a:cubicBezTo>
                    <a:pt x="0" y="481628"/>
                    <a:pt x="416581" y="425178"/>
                    <a:pt x="732022" y="0"/>
                  </a:cubicBezTo>
                  <a:close/>
                </a:path>
              </a:pathLst>
            </a:custGeom>
            <a:solidFill>
              <a:schemeClr val="lt1">
                <a:alpha val="8235"/>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entury Schoolbook"/>
                <a:ea typeface="Century Schoolbook"/>
                <a:cs typeface="Century Schoolbook"/>
                <a:sym typeface="Century Schoolbook"/>
              </a:endParaRPr>
            </a:p>
          </p:txBody>
        </p:sp>
        <p:sp>
          <p:nvSpPr>
            <p:cNvPr id="486" name="Google Shape;486;p10"/>
            <p:cNvSpPr/>
            <p:nvPr/>
          </p:nvSpPr>
          <p:spPr>
            <a:xfrm>
              <a:off x="9333274" y="171098"/>
              <a:ext cx="799444" cy="667868"/>
            </a:xfrm>
            <a:custGeom>
              <a:avLst/>
              <a:gdLst/>
              <a:ahLst/>
              <a:cxnLst/>
              <a:rect l="l" t="t" r="r" b="b"/>
              <a:pathLst>
                <a:path w="799444" h="667868" extrusionOk="0">
                  <a:moveTo>
                    <a:pt x="799444" y="0"/>
                  </a:moveTo>
                  <a:lnTo>
                    <a:pt x="799444" y="175356"/>
                  </a:lnTo>
                  <a:cubicBezTo>
                    <a:pt x="799444" y="175356"/>
                    <a:pt x="387682" y="674998"/>
                    <a:pt x="0" y="667791"/>
                  </a:cubicBezTo>
                  <a:cubicBezTo>
                    <a:pt x="0" y="667791"/>
                    <a:pt x="231164" y="612543"/>
                    <a:pt x="799444" y="0"/>
                  </a:cubicBezTo>
                  <a:close/>
                </a:path>
              </a:pathLst>
            </a:custGeom>
            <a:solidFill>
              <a:schemeClr val="lt1">
                <a:alpha val="8235"/>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entury Schoolbook"/>
                <a:ea typeface="Century Schoolbook"/>
                <a:cs typeface="Century Schoolbook"/>
                <a:sym typeface="Century Schoolbook"/>
              </a:endParaRPr>
            </a:p>
          </p:txBody>
        </p:sp>
      </p:grpSp>
      <p:sp>
        <p:nvSpPr>
          <p:cNvPr id="487" name="Google Shape;487;p10"/>
          <p:cNvSpPr txBox="1"/>
          <p:nvPr/>
        </p:nvSpPr>
        <p:spPr>
          <a:xfrm>
            <a:off x="1397687" y="8278490"/>
            <a:ext cx="5297400" cy="1782300"/>
          </a:xfrm>
          <a:prstGeom prst="rect">
            <a:avLst/>
          </a:prstGeom>
          <a:noFill/>
          <a:ln>
            <a:noFill/>
          </a:ln>
        </p:spPr>
        <p:txBody>
          <a:bodyPr spcFirstLastPara="1" wrap="square" lIns="91425" tIns="45700" rIns="91425" bIns="45700" anchor="t" anchorCtr="0">
            <a:spAutoFit/>
          </a:bodyPr>
          <a:lstStyle/>
          <a:p>
            <a:pPr marL="0" marR="0" lvl="0" indent="0" algn="l" rtl="0">
              <a:lnSpc>
                <a:spcPct val="105333"/>
              </a:lnSpc>
              <a:spcBef>
                <a:spcPts val="0"/>
              </a:spcBef>
              <a:spcAft>
                <a:spcPts val="0"/>
              </a:spcAft>
              <a:buNone/>
            </a:pPr>
            <a:r>
              <a:rPr lang="en-US" sz="1500">
                <a:solidFill>
                  <a:schemeClr val="lt1"/>
                </a:solidFill>
                <a:latin typeface="Calibri"/>
                <a:ea typeface="Calibri"/>
                <a:cs typeface="Calibri"/>
                <a:sym typeface="Calibri"/>
              </a:rPr>
              <a:t>When critical infrastructure becomes a war target, community </a:t>
            </a:r>
            <a:r>
              <a:rPr lang="en-US" sz="1500">
                <a:solidFill>
                  <a:schemeClr val="lt1"/>
                </a:solidFill>
              </a:rPr>
              <a:t>initiatives</a:t>
            </a:r>
            <a:r>
              <a:rPr lang="en-US" sz="1500">
                <a:solidFill>
                  <a:schemeClr val="lt1"/>
                </a:solidFill>
                <a:latin typeface="Calibri"/>
                <a:ea typeface="Calibri"/>
                <a:cs typeface="Calibri"/>
                <a:sym typeface="Calibri"/>
              </a:rPr>
              <a:t> provide essential services and maintain social cohesion. Simple solutions - backup power, warm spaces, community kitchens - become lifesaving when implemented at scale. The key is mobilizing local volunteers and resources rather than waiting for external aid.</a:t>
            </a:r>
            <a:endParaRPr/>
          </a:p>
          <a:p>
            <a:pPr marL="0" marR="0" lvl="0" indent="0" algn="l" rtl="0">
              <a:lnSpc>
                <a:spcPct val="105333"/>
              </a:lnSpc>
              <a:spcBef>
                <a:spcPts val="0"/>
              </a:spcBef>
              <a:spcAft>
                <a:spcPts val="0"/>
              </a:spcAft>
              <a:buNone/>
            </a:pPr>
            <a:endParaRPr sz="1500">
              <a:solidFill>
                <a:schemeClr val="lt1"/>
              </a:solidFill>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91"/>
        <p:cNvGrpSpPr/>
        <p:nvPr/>
      </p:nvGrpSpPr>
      <p:grpSpPr>
        <a:xfrm>
          <a:off x="0" y="0"/>
          <a:ext cx="0" cy="0"/>
          <a:chOff x="0" y="0"/>
          <a:chExt cx="0" cy="0"/>
        </a:xfrm>
      </p:grpSpPr>
      <p:sp>
        <p:nvSpPr>
          <p:cNvPr id="492" name="Google Shape;492;p11"/>
          <p:cNvSpPr/>
          <p:nvPr/>
        </p:nvSpPr>
        <p:spPr>
          <a:xfrm rot="10800000">
            <a:off x="-5" y="-2"/>
            <a:ext cx="1484676" cy="10691814"/>
          </a:xfrm>
          <a:custGeom>
            <a:avLst/>
            <a:gdLst/>
            <a:ahLst/>
            <a:cxnLst/>
            <a:rect l="l" t="t" r="r" b="b"/>
            <a:pathLst>
              <a:path w="852645" h="961650" extrusionOk="0">
                <a:moveTo>
                  <a:pt x="0" y="0"/>
                </a:moveTo>
                <a:lnTo>
                  <a:pt x="852646" y="0"/>
                </a:lnTo>
                <a:lnTo>
                  <a:pt x="852646" y="961651"/>
                </a:lnTo>
                <a:lnTo>
                  <a:pt x="0" y="961651"/>
                </a:lnTo>
                <a:close/>
              </a:path>
            </a:pathLst>
          </a:custGeom>
          <a:gradFill>
            <a:gsLst>
              <a:gs pos="0">
                <a:srgbClr val="265B5F"/>
              </a:gs>
              <a:gs pos="83000">
                <a:srgbClr val="2B747B"/>
              </a:gs>
              <a:gs pos="100000">
                <a:srgbClr val="2B747B"/>
              </a:gs>
            </a:gsLst>
            <a:lin ang="540000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entury Schoolbook"/>
              <a:ea typeface="Century Schoolbook"/>
              <a:cs typeface="Century Schoolbook"/>
              <a:sym typeface="Century Schoolbook"/>
            </a:endParaRPr>
          </a:p>
        </p:txBody>
      </p:sp>
      <p:sp>
        <p:nvSpPr>
          <p:cNvPr id="493" name="Google Shape;493;p11"/>
          <p:cNvSpPr/>
          <p:nvPr/>
        </p:nvSpPr>
        <p:spPr>
          <a:xfrm flipH="1">
            <a:off x="-15453" y="1358459"/>
            <a:ext cx="7575128" cy="3351740"/>
          </a:xfrm>
          <a:custGeom>
            <a:avLst/>
            <a:gdLst/>
            <a:ahLst/>
            <a:cxnLst/>
            <a:rect l="l" t="t" r="r" b="b"/>
            <a:pathLst>
              <a:path w="1277620" h="1277620" extrusionOk="0">
                <a:moveTo>
                  <a:pt x="1277480" y="0"/>
                </a:moveTo>
                <a:lnTo>
                  <a:pt x="0" y="0"/>
                </a:lnTo>
                <a:lnTo>
                  <a:pt x="0" y="1277480"/>
                </a:lnTo>
                <a:lnTo>
                  <a:pt x="1277480" y="1277480"/>
                </a:lnTo>
                <a:lnTo>
                  <a:pt x="1277480" y="0"/>
                </a:lnTo>
                <a:close/>
              </a:path>
            </a:pathLst>
          </a:custGeom>
          <a:blipFill rotWithShape="1">
            <a:blip r:embed="rId3">
              <a:alphaModFix/>
            </a:blip>
            <a:stretch>
              <a:fillRect t="-25335" b="-25335"/>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283">
              <a:solidFill>
                <a:srgbClr val="F05A28"/>
              </a:solidFill>
              <a:latin typeface="Century Schoolbook"/>
              <a:ea typeface="Century Schoolbook"/>
              <a:cs typeface="Century Schoolbook"/>
              <a:sym typeface="Century Schoolbook"/>
            </a:endParaRPr>
          </a:p>
        </p:txBody>
      </p:sp>
      <p:sp>
        <p:nvSpPr>
          <p:cNvPr id="494" name="Google Shape;494;p11"/>
          <p:cNvSpPr txBox="1"/>
          <p:nvPr/>
        </p:nvSpPr>
        <p:spPr>
          <a:xfrm>
            <a:off x="1808440" y="7782201"/>
            <a:ext cx="5170865" cy="2070747"/>
          </a:xfrm>
          <a:prstGeom prst="rect">
            <a:avLst/>
          </a:prstGeom>
          <a:noFill/>
          <a:ln>
            <a:noFill/>
          </a:ln>
        </p:spPr>
        <p:txBody>
          <a:bodyPr spcFirstLastPara="1" wrap="square" lIns="91425" tIns="45700" rIns="91425" bIns="45700" anchor="t" anchorCtr="0">
            <a:noAutofit/>
          </a:bodyPr>
          <a:lstStyle/>
          <a:p>
            <a:pPr marL="0" marR="0" lvl="0" indent="0" algn="just" rtl="0">
              <a:lnSpc>
                <a:spcPct val="106086"/>
              </a:lnSpc>
              <a:spcBef>
                <a:spcPts val="0"/>
              </a:spcBef>
              <a:spcAft>
                <a:spcPts val="0"/>
              </a:spcAft>
              <a:buClr>
                <a:srgbClr val="262626"/>
              </a:buClr>
              <a:buSzPts val="1150"/>
              <a:buFont typeface="Arial"/>
              <a:buNone/>
            </a:pPr>
            <a:r>
              <a:rPr lang="en-US" sz="1150" b="0" i="0">
                <a:solidFill>
                  <a:srgbClr val="262626"/>
                </a:solidFill>
                <a:latin typeface="Calibri"/>
                <a:ea typeface="Calibri"/>
                <a:cs typeface="Calibri"/>
                <a:sym typeface="Calibri"/>
              </a:rPr>
              <a:t>Rural communities face particular challenges—when the power goes out in isolated areas, people can be cut off for days without heat, communication, or ability to cook food or pump water. Elderly residents and those with medical conditions face</a:t>
            </a:r>
            <a:endParaRPr/>
          </a:p>
          <a:p>
            <a:pPr marL="0" marR="0" lvl="0" indent="0" algn="just" rtl="0">
              <a:lnSpc>
                <a:spcPct val="106086"/>
              </a:lnSpc>
              <a:spcBef>
                <a:spcPts val="0"/>
              </a:spcBef>
              <a:spcAft>
                <a:spcPts val="0"/>
              </a:spcAft>
              <a:buClr>
                <a:srgbClr val="262626"/>
              </a:buClr>
              <a:buSzPts val="1150"/>
              <a:buFont typeface="Arial"/>
              <a:buNone/>
            </a:pPr>
            <a:r>
              <a:rPr lang="en-US" sz="1150" b="0" i="0">
                <a:solidFill>
                  <a:srgbClr val="262626"/>
                </a:solidFill>
                <a:latin typeface="Calibri"/>
                <a:ea typeface="Calibri"/>
                <a:cs typeface="Calibri"/>
                <a:sym typeface="Calibri"/>
              </a:rPr>
              <a:t>life-threatening situations when electricity-dependent equipment fails. The economic and psychological impacts compound over time. Flood-damaged homes require months to dry and repair, if they can be salvaged at all. Businesses lose stock, equipment, and customers.</a:t>
            </a:r>
            <a:endParaRPr/>
          </a:p>
          <a:p>
            <a:pPr marL="0" marR="0" lvl="0" indent="0" algn="just" rtl="0">
              <a:lnSpc>
                <a:spcPct val="106086"/>
              </a:lnSpc>
              <a:spcBef>
                <a:spcPts val="0"/>
              </a:spcBef>
              <a:spcAft>
                <a:spcPts val="0"/>
              </a:spcAft>
              <a:buClr>
                <a:srgbClr val="262626"/>
              </a:buClr>
              <a:buSzPts val="1150"/>
              <a:buFont typeface="Arial"/>
              <a:buNone/>
            </a:pPr>
            <a:br>
              <a:rPr lang="en-US" sz="1150" b="0" i="0">
                <a:solidFill>
                  <a:srgbClr val="262626"/>
                </a:solidFill>
                <a:latin typeface="Calibri"/>
                <a:ea typeface="Calibri"/>
                <a:cs typeface="Calibri"/>
                <a:sym typeface="Calibri"/>
              </a:rPr>
            </a:br>
            <a:r>
              <a:rPr lang="en-US" sz="1150" b="0" i="0">
                <a:solidFill>
                  <a:srgbClr val="262626"/>
                </a:solidFill>
                <a:latin typeface="Calibri"/>
                <a:ea typeface="Calibri"/>
                <a:cs typeface="Calibri"/>
                <a:sym typeface="Calibri"/>
              </a:rPr>
              <a:t>Yet the following seven case studies also reveal extraordinary adaptive capacity.  They showcase diverse approaches from immediate emergency coordination to long-term climate adaptation, demonstrating how communities can build resilience against water.</a:t>
            </a:r>
            <a:endParaRPr/>
          </a:p>
          <a:p>
            <a:pPr marL="0" marR="0" lvl="0" indent="0" algn="just" rtl="0">
              <a:lnSpc>
                <a:spcPct val="106086"/>
              </a:lnSpc>
              <a:spcBef>
                <a:spcPts val="0"/>
              </a:spcBef>
              <a:spcAft>
                <a:spcPts val="0"/>
              </a:spcAft>
              <a:buClr>
                <a:srgbClr val="75B543"/>
              </a:buClr>
              <a:buSzPts val="1150"/>
              <a:buFont typeface="Arial"/>
              <a:buNone/>
            </a:pPr>
            <a:endParaRPr sz="1150" b="0" i="0">
              <a:solidFill>
                <a:srgbClr val="262626"/>
              </a:solidFill>
              <a:latin typeface="Calibri"/>
              <a:ea typeface="Calibri"/>
              <a:cs typeface="Calibri"/>
              <a:sym typeface="Calibri"/>
            </a:endParaRPr>
          </a:p>
        </p:txBody>
      </p:sp>
      <p:sp>
        <p:nvSpPr>
          <p:cNvPr id="495" name="Google Shape;495;p11"/>
          <p:cNvSpPr txBox="1"/>
          <p:nvPr/>
        </p:nvSpPr>
        <p:spPr>
          <a:xfrm>
            <a:off x="1778899" y="5307031"/>
            <a:ext cx="5229900" cy="2684400"/>
          </a:xfrm>
          <a:prstGeom prst="rect">
            <a:avLst/>
          </a:prstGeom>
          <a:noFill/>
          <a:ln>
            <a:noFill/>
          </a:ln>
        </p:spPr>
        <p:txBody>
          <a:bodyPr spcFirstLastPara="1" wrap="square" lIns="91425" tIns="45700" rIns="91425" bIns="45700" anchor="t" anchorCtr="0">
            <a:spAutoFit/>
          </a:bodyPr>
          <a:lstStyle/>
          <a:p>
            <a:pPr marL="0" marR="0" lvl="0" indent="0" algn="just" rtl="0">
              <a:lnSpc>
                <a:spcPct val="104444"/>
              </a:lnSpc>
              <a:spcBef>
                <a:spcPts val="0"/>
              </a:spcBef>
              <a:spcAft>
                <a:spcPts val="0"/>
              </a:spcAft>
              <a:buNone/>
            </a:pPr>
            <a:r>
              <a:rPr lang="en-US" sz="1800" i="1">
                <a:solidFill>
                  <a:srgbClr val="000000"/>
                </a:solidFill>
                <a:latin typeface="Calibri"/>
                <a:ea typeface="Calibri"/>
                <a:cs typeface="Calibri"/>
                <a:sym typeface="Calibri"/>
              </a:rPr>
              <a:t>Floods and severe storms represent Europe's most common climate-related disasters, with increasing frequency and intensity. Unlike some disasters that strike once and pass, water-related events are becoming the new normal for many communities, forcing a fundamental rethinking of how we live alongside rivers, coasts, and weather systems. The challenges these disasters pose are both immediate and long-lasting.  </a:t>
            </a:r>
            <a:endParaRPr/>
          </a:p>
        </p:txBody>
      </p:sp>
      <p:sp>
        <p:nvSpPr>
          <p:cNvPr id="496" name="Google Shape;496;p11"/>
          <p:cNvSpPr txBox="1"/>
          <p:nvPr/>
        </p:nvSpPr>
        <p:spPr>
          <a:xfrm>
            <a:off x="2966802" y="840490"/>
            <a:ext cx="4098153" cy="447594"/>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EB7F4A"/>
              </a:buClr>
              <a:buSzPts val="2800"/>
              <a:buFont typeface="Arial"/>
              <a:buNone/>
            </a:pPr>
            <a:r>
              <a:rPr lang="en-US" sz="2800" b="1">
                <a:solidFill>
                  <a:srgbClr val="EB7F4A"/>
                </a:solidFill>
                <a:latin typeface="Calibri"/>
                <a:ea typeface="Calibri"/>
                <a:cs typeface="Calibri"/>
                <a:sym typeface="Calibri"/>
              </a:rPr>
              <a:t>Floods &amp; Storms</a:t>
            </a:r>
            <a:endParaRPr/>
          </a:p>
        </p:txBody>
      </p:sp>
      <p:sp>
        <p:nvSpPr>
          <p:cNvPr id="497" name="Google Shape;497;p11"/>
          <p:cNvSpPr/>
          <p:nvPr/>
        </p:nvSpPr>
        <p:spPr>
          <a:xfrm rot="5400000">
            <a:off x="4854321" y="2000578"/>
            <a:ext cx="3351739" cy="2058968"/>
          </a:xfrm>
          <a:custGeom>
            <a:avLst/>
            <a:gdLst/>
            <a:ahLst/>
            <a:cxnLst/>
            <a:rect l="l" t="t" r="r" b="b"/>
            <a:pathLst>
              <a:path w="1277620" h="1277620" extrusionOk="0">
                <a:moveTo>
                  <a:pt x="1277480" y="0"/>
                </a:moveTo>
                <a:lnTo>
                  <a:pt x="0" y="0"/>
                </a:lnTo>
                <a:lnTo>
                  <a:pt x="0" y="1277480"/>
                </a:lnTo>
                <a:lnTo>
                  <a:pt x="1277480" y="1277480"/>
                </a:lnTo>
                <a:lnTo>
                  <a:pt x="1277480" y="0"/>
                </a:lnTo>
                <a:close/>
              </a:path>
            </a:pathLst>
          </a:custGeom>
          <a:gradFill>
            <a:gsLst>
              <a:gs pos="0">
                <a:srgbClr val="265B5F">
                  <a:alpha val="69803"/>
                </a:srgbClr>
              </a:gs>
              <a:gs pos="41000">
                <a:srgbClr val="265B5F">
                  <a:alpha val="69803"/>
                </a:srgbClr>
              </a:gs>
              <a:gs pos="96000">
                <a:srgbClr val="2B747B">
                  <a:alpha val="0"/>
                </a:srgbClr>
              </a:gs>
              <a:gs pos="100000">
                <a:srgbClr val="2B747B">
                  <a:alpha val="0"/>
                </a:srgbClr>
              </a:gs>
            </a:gsLst>
            <a:lin ang="5400000" scaled="0"/>
          </a:gradFill>
          <a:ln>
            <a:noFill/>
          </a:ln>
        </p:spPr>
        <p:txBody>
          <a:bodyPr spcFirstLastPara="1" wrap="square" lIns="0" tIns="0" rIns="0" bIns="0" anchor="t" anchorCtr="0">
            <a:noAutofit/>
          </a:bodyPr>
          <a:lstStyle/>
          <a:p>
            <a:pPr marL="0" marR="0" lvl="0" indent="0" algn="l" rtl="0">
              <a:spcBef>
                <a:spcPts val="0"/>
              </a:spcBef>
              <a:spcAft>
                <a:spcPts val="0"/>
              </a:spcAft>
              <a:buNone/>
            </a:pPr>
            <a:endParaRPr sz="1283">
              <a:solidFill>
                <a:srgbClr val="F05A28"/>
              </a:solidFill>
              <a:latin typeface="Century Schoolbook"/>
              <a:ea typeface="Century Schoolbook"/>
              <a:cs typeface="Century Schoolbook"/>
              <a:sym typeface="Century Schoolbook"/>
            </a:endParaRPr>
          </a:p>
        </p:txBody>
      </p:sp>
      <p:sp>
        <p:nvSpPr>
          <p:cNvPr id="498" name="Google Shape;498;p11"/>
          <p:cNvSpPr/>
          <p:nvPr/>
        </p:nvSpPr>
        <p:spPr>
          <a:xfrm rot="-5400000">
            <a:off x="5860991" y="3990888"/>
            <a:ext cx="1204126" cy="1203801"/>
          </a:xfrm>
          <a:custGeom>
            <a:avLst/>
            <a:gdLst/>
            <a:ahLst/>
            <a:cxnLst/>
            <a:rect l="l" t="t" r="r" b="b"/>
            <a:pathLst>
              <a:path w="795228" h="795012" extrusionOk="0">
                <a:moveTo>
                  <a:pt x="0" y="397506"/>
                </a:moveTo>
                <a:cubicBezTo>
                  <a:pt x="0" y="178035"/>
                  <a:pt x="178084" y="0"/>
                  <a:pt x="397614" y="0"/>
                </a:cubicBezTo>
                <a:cubicBezTo>
                  <a:pt x="617145" y="0"/>
                  <a:pt x="795229" y="178035"/>
                  <a:pt x="795229" y="397506"/>
                </a:cubicBezTo>
                <a:cubicBezTo>
                  <a:pt x="795229" y="616977"/>
                  <a:pt x="617145" y="795012"/>
                  <a:pt x="397614" y="795012"/>
                </a:cubicBezTo>
                <a:cubicBezTo>
                  <a:pt x="178084" y="795012"/>
                  <a:pt x="0" y="616977"/>
                  <a:pt x="0" y="397506"/>
                </a:cubicBezTo>
                <a:close/>
              </a:path>
            </a:pathLst>
          </a:custGeom>
          <a:solidFill>
            <a:srgbClr val="EB7F4A"/>
          </a:solidFill>
          <a:ln>
            <a:noFill/>
          </a:ln>
          <a:effectLst>
            <a:outerShdw blurRad="176334"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entury Schoolbook"/>
              <a:ea typeface="Century Schoolbook"/>
              <a:cs typeface="Century Schoolbook"/>
              <a:sym typeface="Century Schoolbook"/>
            </a:endParaRPr>
          </a:p>
        </p:txBody>
      </p:sp>
      <p:sp>
        <p:nvSpPr>
          <p:cNvPr id="499" name="Google Shape;499;p11"/>
          <p:cNvSpPr txBox="1"/>
          <p:nvPr/>
        </p:nvSpPr>
        <p:spPr>
          <a:xfrm>
            <a:off x="325276" y="635842"/>
            <a:ext cx="1983210" cy="447594"/>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lt1"/>
              </a:buClr>
              <a:buSzPts val="6000"/>
              <a:buFont typeface="Arial"/>
              <a:buNone/>
            </a:pPr>
            <a:r>
              <a:rPr lang="en-US" sz="6000" b="1">
                <a:solidFill>
                  <a:schemeClr val="lt1"/>
                </a:solidFill>
                <a:latin typeface="Calibri"/>
                <a:ea typeface="Calibri"/>
                <a:cs typeface="Calibri"/>
                <a:sym typeface="Calibri"/>
              </a:rPr>
              <a:t>02</a:t>
            </a:r>
            <a:endParaRPr/>
          </a:p>
        </p:txBody>
      </p:sp>
      <p:grpSp>
        <p:nvGrpSpPr>
          <p:cNvPr id="500" name="Google Shape;500;p11"/>
          <p:cNvGrpSpPr/>
          <p:nvPr/>
        </p:nvGrpSpPr>
        <p:grpSpPr>
          <a:xfrm flipH="1">
            <a:off x="-13599" y="8381240"/>
            <a:ext cx="2201599" cy="2070748"/>
            <a:chOff x="9333274" y="171098"/>
            <a:chExt cx="799444" cy="751929"/>
          </a:xfrm>
        </p:grpSpPr>
        <p:sp>
          <p:nvSpPr>
            <p:cNvPr id="501" name="Google Shape;501;p11"/>
            <p:cNvSpPr/>
            <p:nvPr/>
          </p:nvSpPr>
          <p:spPr>
            <a:xfrm>
              <a:off x="9400697" y="401703"/>
              <a:ext cx="732021" cy="521324"/>
            </a:xfrm>
            <a:custGeom>
              <a:avLst/>
              <a:gdLst/>
              <a:ahLst/>
              <a:cxnLst/>
              <a:rect l="l" t="t" r="r" b="b"/>
              <a:pathLst>
                <a:path w="732021" h="521324" extrusionOk="0">
                  <a:moveTo>
                    <a:pt x="732022" y="0"/>
                  </a:moveTo>
                  <a:lnTo>
                    <a:pt x="732022" y="194572"/>
                  </a:lnTo>
                  <a:cubicBezTo>
                    <a:pt x="732022" y="194572"/>
                    <a:pt x="374438" y="656983"/>
                    <a:pt x="0" y="481628"/>
                  </a:cubicBezTo>
                  <a:cubicBezTo>
                    <a:pt x="0" y="481628"/>
                    <a:pt x="416581" y="425178"/>
                    <a:pt x="732022" y="0"/>
                  </a:cubicBezTo>
                  <a:close/>
                </a:path>
              </a:pathLst>
            </a:custGeom>
            <a:solidFill>
              <a:srgbClr val="EB7F4A"/>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entury Schoolbook"/>
                <a:ea typeface="Century Schoolbook"/>
                <a:cs typeface="Century Schoolbook"/>
                <a:sym typeface="Century Schoolbook"/>
              </a:endParaRPr>
            </a:p>
          </p:txBody>
        </p:sp>
        <p:sp>
          <p:nvSpPr>
            <p:cNvPr id="502" name="Google Shape;502;p11"/>
            <p:cNvSpPr/>
            <p:nvPr/>
          </p:nvSpPr>
          <p:spPr>
            <a:xfrm>
              <a:off x="9333274" y="171098"/>
              <a:ext cx="799444" cy="667868"/>
            </a:xfrm>
            <a:custGeom>
              <a:avLst/>
              <a:gdLst/>
              <a:ahLst/>
              <a:cxnLst/>
              <a:rect l="l" t="t" r="r" b="b"/>
              <a:pathLst>
                <a:path w="799444" h="667868" extrusionOk="0">
                  <a:moveTo>
                    <a:pt x="799444" y="0"/>
                  </a:moveTo>
                  <a:lnTo>
                    <a:pt x="799444" y="175356"/>
                  </a:lnTo>
                  <a:cubicBezTo>
                    <a:pt x="799444" y="175356"/>
                    <a:pt x="387682" y="674998"/>
                    <a:pt x="0" y="667791"/>
                  </a:cubicBezTo>
                  <a:cubicBezTo>
                    <a:pt x="0" y="667791"/>
                    <a:pt x="231164" y="612543"/>
                    <a:pt x="799444" y="0"/>
                  </a:cubicBezTo>
                  <a:close/>
                </a:path>
              </a:pathLst>
            </a:custGeom>
            <a:solidFill>
              <a:srgbClr val="F2A33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entury Schoolbook"/>
                <a:ea typeface="Century Schoolbook"/>
                <a:cs typeface="Century Schoolbook"/>
                <a:sym typeface="Century Schoolbook"/>
              </a:endParaRPr>
            </a:p>
          </p:txBody>
        </p:sp>
      </p:grpSp>
      <p:grpSp>
        <p:nvGrpSpPr>
          <p:cNvPr id="503" name="Google Shape;503;p11"/>
          <p:cNvGrpSpPr/>
          <p:nvPr/>
        </p:nvGrpSpPr>
        <p:grpSpPr>
          <a:xfrm>
            <a:off x="6038611" y="4247091"/>
            <a:ext cx="848885" cy="566865"/>
            <a:chOff x="-1139533" y="3178233"/>
            <a:chExt cx="547305" cy="365477"/>
          </a:xfrm>
        </p:grpSpPr>
        <p:sp>
          <p:nvSpPr>
            <p:cNvPr id="504" name="Google Shape;504;p11"/>
            <p:cNvSpPr/>
            <p:nvPr/>
          </p:nvSpPr>
          <p:spPr>
            <a:xfrm>
              <a:off x="-1139533" y="3430089"/>
              <a:ext cx="547305" cy="113621"/>
            </a:xfrm>
            <a:custGeom>
              <a:avLst/>
              <a:gdLst/>
              <a:ahLst/>
              <a:cxnLst/>
              <a:rect l="l" t="t" r="r" b="b"/>
              <a:pathLst>
                <a:path w="547305" h="113621" extrusionOk="0">
                  <a:moveTo>
                    <a:pt x="401805" y="75872"/>
                  </a:moveTo>
                  <a:cubicBezTo>
                    <a:pt x="429655" y="70033"/>
                    <a:pt x="479495" y="76974"/>
                    <a:pt x="476851" y="92353"/>
                  </a:cubicBezTo>
                  <a:cubicBezTo>
                    <a:pt x="474207" y="107733"/>
                    <a:pt x="446158" y="83209"/>
                    <a:pt x="399425" y="93191"/>
                  </a:cubicBezTo>
                  <a:lnTo>
                    <a:pt x="332245" y="107534"/>
                  </a:lnTo>
                  <a:cubicBezTo>
                    <a:pt x="284190" y="117802"/>
                    <a:pt x="236619" y="115621"/>
                    <a:pt x="191120" y="96848"/>
                  </a:cubicBezTo>
                  <a:lnTo>
                    <a:pt x="105388" y="61484"/>
                  </a:lnTo>
                  <a:cubicBezTo>
                    <a:pt x="83861" y="52605"/>
                    <a:pt x="61761" y="47647"/>
                    <a:pt x="38295" y="46722"/>
                  </a:cubicBezTo>
                  <a:cubicBezTo>
                    <a:pt x="18333" y="45929"/>
                    <a:pt x="4738" y="55822"/>
                    <a:pt x="574" y="45422"/>
                  </a:cubicBezTo>
                  <a:cubicBezTo>
                    <a:pt x="-4934" y="31651"/>
                    <a:pt x="30385" y="27905"/>
                    <a:pt x="55966" y="31320"/>
                  </a:cubicBezTo>
                  <a:cubicBezTo>
                    <a:pt x="82847" y="34912"/>
                    <a:pt x="107569" y="43285"/>
                    <a:pt x="131740" y="54918"/>
                  </a:cubicBezTo>
                  <a:cubicBezTo>
                    <a:pt x="177107" y="76754"/>
                    <a:pt x="226726" y="23961"/>
                    <a:pt x="288596" y="6555"/>
                  </a:cubicBezTo>
                  <a:cubicBezTo>
                    <a:pt x="324159" y="-3448"/>
                    <a:pt x="360734" y="-1443"/>
                    <a:pt x="396120" y="8780"/>
                  </a:cubicBezTo>
                  <a:lnTo>
                    <a:pt x="471365" y="30527"/>
                  </a:lnTo>
                  <a:cubicBezTo>
                    <a:pt x="492561" y="36653"/>
                    <a:pt x="513757" y="38790"/>
                    <a:pt x="535416" y="35132"/>
                  </a:cubicBezTo>
                  <a:cubicBezTo>
                    <a:pt x="539911" y="34361"/>
                    <a:pt x="545926" y="36631"/>
                    <a:pt x="546873" y="39914"/>
                  </a:cubicBezTo>
                  <a:cubicBezTo>
                    <a:pt x="553021" y="60956"/>
                    <a:pt x="492098" y="53178"/>
                    <a:pt x="457814" y="43725"/>
                  </a:cubicBezTo>
                  <a:lnTo>
                    <a:pt x="374924" y="20877"/>
                  </a:lnTo>
                  <a:cubicBezTo>
                    <a:pt x="341631" y="11689"/>
                    <a:pt x="307237" y="15126"/>
                    <a:pt x="274980" y="28610"/>
                  </a:cubicBezTo>
                  <a:lnTo>
                    <a:pt x="214784" y="58444"/>
                  </a:lnTo>
                  <a:lnTo>
                    <a:pt x="177724" y="73647"/>
                  </a:lnTo>
                  <a:cubicBezTo>
                    <a:pt x="227101" y="96738"/>
                    <a:pt x="278395" y="101806"/>
                    <a:pt x="331077" y="90767"/>
                  </a:cubicBezTo>
                  <a:lnTo>
                    <a:pt x="401871" y="75916"/>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11"/>
            <p:cNvSpPr/>
            <p:nvPr/>
          </p:nvSpPr>
          <p:spPr>
            <a:xfrm>
              <a:off x="-1139311" y="3289282"/>
              <a:ext cx="546459" cy="67202"/>
            </a:xfrm>
            <a:custGeom>
              <a:avLst/>
              <a:gdLst/>
              <a:ahLst/>
              <a:cxnLst/>
              <a:rect l="l" t="t" r="r" b="b"/>
              <a:pathLst>
                <a:path w="546459" h="67202" extrusionOk="0">
                  <a:moveTo>
                    <a:pt x="328894" y="26045"/>
                  </a:moveTo>
                  <a:cubicBezTo>
                    <a:pt x="298267" y="14786"/>
                    <a:pt x="266274" y="13266"/>
                    <a:pt x="237300" y="25737"/>
                  </a:cubicBezTo>
                  <a:lnTo>
                    <a:pt x="188187" y="46867"/>
                  </a:lnTo>
                  <a:cubicBezTo>
                    <a:pt x="164920" y="56870"/>
                    <a:pt x="141058" y="55746"/>
                    <a:pt x="116865" y="49577"/>
                  </a:cubicBezTo>
                  <a:lnTo>
                    <a:pt x="64425" y="36159"/>
                  </a:lnTo>
                  <a:cubicBezTo>
                    <a:pt x="30978" y="27587"/>
                    <a:pt x="8041" y="52265"/>
                    <a:pt x="1012" y="40389"/>
                  </a:cubicBezTo>
                  <a:cubicBezTo>
                    <a:pt x="-7691" y="25693"/>
                    <a:pt x="41532" y="11128"/>
                    <a:pt x="79011" y="21749"/>
                  </a:cubicBezTo>
                  <a:lnTo>
                    <a:pt x="124929" y="34726"/>
                  </a:lnTo>
                  <a:cubicBezTo>
                    <a:pt x="143746" y="40058"/>
                    <a:pt x="163796" y="39794"/>
                    <a:pt x="181533" y="31796"/>
                  </a:cubicBezTo>
                  <a:lnTo>
                    <a:pt x="219409" y="14698"/>
                  </a:lnTo>
                  <a:cubicBezTo>
                    <a:pt x="253230" y="-549"/>
                    <a:pt x="289586" y="-5397"/>
                    <a:pt x="324531" y="7184"/>
                  </a:cubicBezTo>
                  <a:lnTo>
                    <a:pt x="379769" y="27059"/>
                  </a:lnTo>
                  <a:cubicBezTo>
                    <a:pt x="425599" y="43562"/>
                    <a:pt x="471120" y="64450"/>
                    <a:pt x="518977" y="40962"/>
                  </a:cubicBezTo>
                  <a:cubicBezTo>
                    <a:pt x="529641" y="35718"/>
                    <a:pt x="535855" y="27059"/>
                    <a:pt x="541142" y="15183"/>
                  </a:cubicBezTo>
                  <a:cubicBezTo>
                    <a:pt x="545153" y="21132"/>
                    <a:pt x="548876" y="33074"/>
                    <a:pt x="544470" y="39992"/>
                  </a:cubicBezTo>
                  <a:cubicBezTo>
                    <a:pt x="523031" y="73593"/>
                    <a:pt x="454507" y="72249"/>
                    <a:pt x="411718" y="56517"/>
                  </a:cubicBezTo>
                  <a:lnTo>
                    <a:pt x="328849" y="26045"/>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11"/>
            <p:cNvSpPr/>
            <p:nvPr/>
          </p:nvSpPr>
          <p:spPr>
            <a:xfrm>
              <a:off x="-1139479" y="3352466"/>
              <a:ext cx="516459" cy="63524"/>
            </a:xfrm>
            <a:custGeom>
              <a:avLst/>
              <a:gdLst/>
              <a:ahLst/>
              <a:cxnLst/>
              <a:rect l="l" t="t" r="r" b="b"/>
              <a:pathLst>
                <a:path w="516459" h="63524" extrusionOk="0">
                  <a:moveTo>
                    <a:pt x="281866" y="33588"/>
                  </a:moveTo>
                  <a:cubicBezTo>
                    <a:pt x="226914" y="66617"/>
                    <a:pt x="199791" y="68578"/>
                    <a:pt x="136423" y="57341"/>
                  </a:cubicBezTo>
                  <a:lnTo>
                    <a:pt x="67039" y="45046"/>
                  </a:lnTo>
                  <a:cubicBezTo>
                    <a:pt x="31719" y="38788"/>
                    <a:pt x="3120" y="63818"/>
                    <a:pt x="145" y="48571"/>
                  </a:cubicBezTo>
                  <a:cubicBezTo>
                    <a:pt x="-3116" y="31870"/>
                    <a:pt x="49302" y="24444"/>
                    <a:pt x="80237" y="30107"/>
                  </a:cubicBezTo>
                  <a:lnTo>
                    <a:pt x="161717" y="45046"/>
                  </a:lnTo>
                  <a:cubicBezTo>
                    <a:pt x="234472" y="58376"/>
                    <a:pt x="263953" y="16116"/>
                    <a:pt x="309628" y="3865"/>
                  </a:cubicBezTo>
                  <a:cubicBezTo>
                    <a:pt x="336708" y="-3406"/>
                    <a:pt x="364955" y="141"/>
                    <a:pt x="390976" y="9836"/>
                  </a:cubicBezTo>
                  <a:lnTo>
                    <a:pt x="450467" y="31958"/>
                  </a:lnTo>
                  <a:cubicBezTo>
                    <a:pt x="490193" y="46720"/>
                    <a:pt x="512381" y="29336"/>
                    <a:pt x="516127" y="42270"/>
                  </a:cubicBezTo>
                  <a:cubicBezTo>
                    <a:pt x="520864" y="58574"/>
                    <a:pt x="474065" y="58222"/>
                    <a:pt x="442314" y="46522"/>
                  </a:cubicBezTo>
                  <a:lnTo>
                    <a:pt x="376742" y="22373"/>
                  </a:lnTo>
                  <a:cubicBezTo>
                    <a:pt x="344221" y="10387"/>
                    <a:pt x="311215" y="15962"/>
                    <a:pt x="281866" y="3361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11"/>
            <p:cNvSpPr/>
            <p:nvPr/>
          </p:nvSpPr>
          <p:spPr>
            <a:xfrm>
              <a:off x="-714162" y="3178233"/>
              <a:ext cx="82744" cy="119549"/>
            </a:xfrm>
            <a:custGeom>
              <a:avLst/>
              <a:gdLst/>
              <a:ahLst/>
              <a:cxnLst/>
              <a:rect l="l" t="t" r="r" b="b"/>
              <a:pathLst>
                <a:path w="82744" h="119549" extrusionOk="0">
                  <a:moveTo>
                    <a:pt x="78030" y="59426"/>
                  </a:moveTo>
                  <a:cubicBezTo>
                    <a:pt x="87790" y="78749"/>
                    <a:pt x="81599" y="98425"/>
                    <a:pt x="66770" y="110499"/>
                  </a:cubicBezTo>
                  <a:cubicBezTo>
                    <a:pt x="52228" y="122331"/>
                    <a:pt x="32090" y="122442"/>
                    <a:pt x="17063" y="111535"/>
                  </a:cubicBezTo>
                  <a:cubicBezTo>
                    <a:pt x="2036" y="100628"/>
                    <a:pt x="-5125" y="80137"/>
                    <a:pt x="4129" y="61717"/>
                  </a:cubicBezTo>
                  <a:lnTo>
                    <a:pt x="32486" y="5377"/>
                  </a:lnTo>
                  <a:cubicBezTo>
                    <a:pt x="33786" y="2799"/>
                    <a:pt x="39140" y="67"/>
                    <a:pt x="41476" y="1"/>
                  </a:cubicBezTo>
                  <a:cubicBezTo>
                    <a:pt x="43811" y="-65"/>
                    <a:pt x="49342" y="2645"/>
                    <a:pt x="50421" y="4804"/>
                  </a:cubicBezTo>
                  <a:lnTo>
                    <a:pt x="78007" y="59426"/>
                  </a:lnTo>
                  <a:close/>
                  <a:moveTo>
                    <a:pt x="63598" y="69605"/>
                  </a:moveTo>
                  <a:lnTo>
                    <a:pt x="41256" y="22784"/>
                  </a:lnTo>
                  <a:lnTo>
                    <a:pt x="18781" y="70200"/>
                  </a:lnTo>
                  <a:cubicBezTo>
                    <a:pt x="13780" y="80732"/>
                    <a:pt x="19068" y="92873"/>
                    <a:pt x="27705" y="98711"/>
                  </a:cubicBezTo>
                  <a:cubicBezTo>
                    <a:pt x="36342" y="104550"/>
                    <a:pt x="47932" y="104594"/>
                    <a:pt x="56194" y="97742"/>
                  </a:cubicBezTo>
                  <a:cubicBezTo>
                    <a:pt x="63928" y="91352"/>
                    <a:pt x="68864" y="80644"/>
                    <a:pt x="63598" y="69627"/>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511"/>
        <p:cNvGrpSpPr/>
        <p:nvPr/>
      </p:nvGrpSpPr>
      <p:grpSpPr>
        <a:xfrm>
          <a:off x="0" y="0"/>
          <a:ext cx="0" cy="0"/>
          <a:chOff x="0" y="0"/>
          <a:chExt cx="0" cy="0"/>
        </a:xfrm>
      </p:grpSpPr>
      <p:sp>
        <p:nvSpPr>
          <p:cNvPr id="512" name="Google Shape;512;p12"/>
          <p:cNvSpPr/>
          <p:nvPr/>
        </p:nvSpPr>
        <p:spPr>
          <a:xfrm>
            <a:off x="-15453" y="1310737"/>
            <a:ext cx="7575128" cy="4226461"/>
          </a:xfrm>
          <a:custGeom>
            <a:avLst/>
            <a:gdLst/>
            <a:ahLst/>
            <a:cxnLst/>
            <a:rect l="l" t="t" r="r" b="b"/>
            <a:pathLst>
              <a:path w="1277620" h="1277620" extrusionOk="0">
                <a:moveTo>
                  <a:pt x="1277480" y="0"/>
                </a:moveTo>
                <a:lnTo>
                  <a:pt x="0" y="0"/>
                </a:lnTo>
                <a:lnTo>
                  <a:pt x="0" y="1277480"/>
                </a:lnTo>
                <a:lnTo>
                  <a:pt x="1277480" y="1277480"/>
                </a:lnTo>
                <a:lnTo>
                  <a:pt x="1277480" y="0"/>
                </a:lnTo>
                <a:close/>
              </a:path>
            </a:pathLst>
          </a:custGeom>
          <a:blipFill rotWithShape="1">
            <a:blip r:embed="rId3">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283">
              <a:solidFill>
                <a:srgbClr val="F05A28"/>
              </a:solidFill>
              <a:latin typeface="Century Schoolbook"/>
              <a:ea typeface="Century Schoolbook"/>
              <a:cs typeface="Century Schoolbook"/>
              <a:sym typeface="Century Schoolbook"/>
            </a:endParaRPr>
          </a:p>
        </p:txBody>
      </p:sp>
      <p:sp>
        <p:nvSpPr>
          <p:cNvPr id="513" name="Google Shape;513;p12"/>
          <p:cNvSpPr/>
          <p:nvPr/>
        </p:nvSpPr>
        <p:spPr>
          <a:xfrm>
            <a:off x="509998" y="3423967"/>
            <a:ext cx="4184659" cy="2431691"/>
          </a:xfrm>
          <a:custGeom>
            <a:avLst/>
            <a:gdLst/>
            <a:ahLst/>
            <a:cxnLst/>
            <a:rect l="l" t="t" r="r" b="b"/>
            <a:pathLst>
              <a:path w="1277620" h="1277620" extrusionOk="0">
                <a:moveTo>
                  <a:pt x="1277480" y="0"/>
                </a:moveTo>
                <a:lnTo>
                  <a:pt x="0" y="0"/>
                </a:lnTo>
                <a:lnTo>
                  <a:pt x="0" y="1277480"/>
                </a:lnTo>
                <a:lnTo>
                  <a:pt x="1277480" y="1277480"/>
                </a:lnTo>
                <a:lnTo>
                  <a:pt x="1277480" y="0"/>
                </a:lnTo>
                <a:close/>
              </a:path>
            </a:pathLst>
          </a:custGeom>
          <a:solidFill>
            <a:srgbClr val="EB7F4A">
              <a:alpha val="74117"/>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283">
              <a:solidFill>
                <a:srgbClr val="F05A28"/>
              </a:solidFill>
              <a:latin typeface="Century Schoolbook"/>
              <a:ea typeface="Century Schoolbook"/>
              <a:cs typeface="Century Schoolbook"/>
              <a:sym typeface="Century Schoolbook"/>
            </a:endParaRPr>
          </a:p>
        </p:txBody>
      </p:sp>
      <p:grpSp>
        <p:nvGrpSpPr>
          <p:cNvPr id="514" name="Google Shape;514;p12"/>
          <p:cNvGrpSpPr/>
          <p:nvPr/>
        </p:nvGrpSpPr>
        <p:grpSpPr>
          <a:xfrm>
            <a:off x="330776" y="451279"/>
            <a:ext cx="414291" cy="413839"/>
            <a:chOff x="7257599" y="768348"/>
            <a:chExt cx="868457" cy="867509"/>
          </a:xfrm>
        </p:grpSpPr>
        <p:sp>
          <p:nvSpPr>
            <p:cNvPr id="515" name="Google Shape;515;p12"/>
            <p:cNvSpPr/>
            <p:nvPr/>
          </p:nvSpPr>
          <p:spPr>
            <a:xfrm>
              <a:off x="7257599" y="768348"/>
              <a:ext cx="868457" cy="867509"/>
            </a:xfrm>
            <a:custGeom>
              <a:avLst/>
              <a:gdLst/>
              <a:ahLst/>
              <a:cxnLst/>
              <a:rect l="l" t="t" r="r" b="b"/>
              <a:pathLst>
                <a:path w="868457" h="867509" extrusionOk="0">
                  <a:moveTo>
                    <a:pt x="0" y="621711"/>
                  </a:moveTo>
                  <a:cubicBezTo>
                    <a:pt x="0" y="659650"/>
                    <a:pt x="25293" y="693073"/>
                    <a:pt x="61426" y="704816"/>
                  </a:cubicBezTo>
                  <a:cubicBezTo>
                    <a:pt x="97559" y="716560"/>
                    <a:pt x="137304" y="702107"/>
                    <a:pt x="158984" y="670490"/>
                  </a:cubicBezTo>
                  <a:lnTo>
                    <a:pt x="350489" y="758113"/>
                  </a:lnTo>
                  <a:cubicBezTo>
                    <a:pt x="348682" y="765339"/>
                    <a:pt x="347779" y="772566"/>
                    <a:pt x="347779" y="780696"/>
                  </a:cubicBezTo>
                  <a:cubicBezTo>
                    <a:pt x="347779" y="813215"/>
                    <a:pt x="366748" y="843928"/>
                    <a:pt x="395655" y="858381"/>
                  </a:cubicBezTo>
                  <a:cubicBezTo>
                    <a:pt x="425464" y="872835"/>
                    <a:pt x="459790" y="870125"/>
                    <a:pt x="485987" y="850251"/>
                  </a:cubicBezTo>
                  <a:lnTo>
                    <a:pt x="468824" y="826765"/>
                  </a:lnTo>
                  <a:cubicBezTo>
                    <a:pt x="458887" y="833992"/>
                    <a:pt x="446240" y="838508"/>
                    <a:pt x="434497" y="838508"/>
                  </a:cubicBezTo>
                  <a:cubicBezTo>
                    <a:pt x="415528" y="838508"/>
                    <a:pt x="396558" y="828572"/>
                    <a:pt x="386621" y="812312"/>
                  </a:cubicBezTo>
                  <a:cubicBezTo>
                    <a:pt x="375782" y="796052"/>
                    <a:pt x="373975" y="775276"/>
                    <a:pt x="382105" y="758113"/>
                  </a:cubicBezTo>
                  <a:cubicBezTo>
                    <a:pt x="383912" y="754499"/>
                    <a:pt x="384815" y="749982"/>
                    <a:pt x="383008" y="746370"/>
                  </a:cubicBezTo>
                  <a:cubicBezTo>
                    <a:pt x="382105" y="742756"/>
                    <a:pt x="378491" y="739143"/>
                    <a:pt x="374878" y="737336"/>
                  </a:cubicBezTo>
                  <a:lnTo>
                    <a:pt x="171631" y="644294"/>
                  </a:lnTo>
                  <a:cubicBezTo>
                    <a:pt x="176148" y="628034"/>
                    <a:pt x="175244" y="611774"/>
                    <a:pt x="170727" y="595515"/>
                  </a:cubicBezTo>
                  <a:lnTo>
                    <a:pt x="282740" y="534089"/>
                  </a:lnTo>
                  <a:lnTo>
                    <a:pt x="269190" y="508796"/>
                  </a:lnTo>
                  <a:lnTo>
                    <a:pt x="158081" y="569318"/>
                  </a:lnTo>
                  <a:cubicBezTo>
                    <a:pt x="144531" y="551252"/>
                    <a:pt x="124658" y="539509"/>
                    <a:pt x="102978" y="535896"/>
                  </a:cubicBezTo>
                  <a:lnTo>
                    <a:pt x="102978" y="330842"/>
                  </a:lnTo>
                  <a:cubicBezTo>
                    <a:pt x="121045" y="328132"/>
                    <a:pt x="137304" y="319099"/>
                    <a:pt x="149951" y="306452"/>
                  </a:cubicBezTo>
                  <a:lnTo>
                    <a:pt x="270093" y="366974"/>
                  </a:lnTo>
                  <a:lnTo>
                    <a:pt x="282740" y="340778"/>
                  </a:lnTo>
                  <a:lnTo>
                    <a:pt x="166211" y="282966"/>
                  </a:lnTo>
                  <a:cubicBezTo>
                    <a:pt x="175244" y="263996"/>
                    <a:pt x="177051" y="243219"/>
                    <a:pt x="171631" y="223346"/>
                  </a:cubicBezTo>
                  <a:lnTo>
                    <a:pt x="363135" y="135724"/>
                  </a:lnTo>
                  <a:cubicBezTo>
                    <a:pt x="376685" y="155597"/>
                    <a:pt x="397461" y="168244"/>
                    <a:pt x="420044" y="172760"/>
                  </a:cubicBezTo>
                  <a:lnTo>
                    <a:pt x="420044" y="245929"/>
                  </a:lnTo>
                  <a:lnTo>
                    <a:pt x="448950" y="245929"/>
                  </a:lnTo>
                  <a:lnTo>
                    <a:pt x="448950" y="172760"/>
                  </a:lnTo>
                  <a:cubicBezTo>
                    <a:pt x="472437" y="169147"/>
                    <a:pt x="493213" y="155597"/>
                    <a:pt x="505860" y="135724"/>
                  </a:cubicBezTo>
                  <a:lnTo>
                    <a:pt x="697364" y="223346"/>
                  </a:lnTo>
                  <a:cubicBezTo>
                    <a:pt x="692847" y="239606"/>
                    <a:pt x="693751" y="255866"/>
                    <a:pt x="698267" y="272126"/>
                  </a:cubicBezTo>
                  <a:lnTo>
                    <a:pt x="586255" y="333551"/>
                  </a:lnTo>
                  <a:lnTo>
                    <a:pt x="599805" y="358844"/>
                  </a:lnTo>
                  <a:lnTo>
                    <a:pt x="710914" y="298322"/>
                  </a:lnTo>
                  <a:cubicBezTo>
                    <a:pt x="724463" y="316388"/>
                    <a:pt x="744337" y="328132"/>
                    <a:pt x="766017" y="331745"/>
                  </a:cubicBezTo>
                  <a:lnTo>
                    <a:pt x="766017" y="536799"/>
                  </a:lnTo>
                  <a:cubicBezTo>
                    <a:pt x="744337" y="540412"/>
                    <a:pt x="724463" y="552155"/>
                    <a:pt x="710914" y="570222"/>
                  </a:cubicBezTo>
                  <a:lnTo>
                    <a:pt x="734400" y="587385"/>
                  </a:lnTo>
                  <a:cubicBezTo>
                    <a:pt x="751563" y="564802"/>
                    <a:pt x="783179" y="557575"/>
                    <a:pt x="808473" y="571125"/>
                  </a:cubicBezTo>
                  <a:cubicBezTo>
                    <a:pt x="833766" y="584675"/>
                    <a:pt x="845509" y="614484"/>
                    <a:pt x="835572" y="641584"/>
                  </a:cubicBezTo>
                  <a:cubicBezTo>
                    <a:pt x="825636" y="668684"/>
                    <a:pt x="797633" y="684040"/>
                    <a:pt x="769629" y="678620"/>
                  </a:cubicBezTo>
                  <a:lnTo>
                    <a:pt x="764210" y="706623"/>
                  </a:lnTo>
                  <a:cubicBezTo>
                    <a:pt x="769629" y="707527"/>
                    <a:pt x="775953" y="708430"/>
                    <a:pt x="781373" y="708430"/>
                  </a:cubicBezTo>
                  <a:cubicBezTo>
                    <a:pt x="826539" y="708430"/>
                    <a:pt x="863575" y="674104"/>
                    <a:pt x="867189" y="628938"/>
                  </a:cubicBezTo>
                  <a:cubicBezTo>
                    <a:pt x="870802" y="583772"/>
                    <a:pt x="840089" y="544025"/>
                    <a:pt x="795826" y="535896"/>
                  </a:cubicBezTo>
                  <a:lnTo>
                    <a:pt x="795826" y="330842"/>
                  </a:lnTo>
                  <a:cubicBezTo>
                    <a:pt x="834669" y="324518"/>
                    <a:pt x="864478" y="291999"/>
                    <a:pt x="868092" y="253156"/>
                  </a:cubicBezTo>
                  <a:cubicBezTo>
                    <a:pt x="871705" y="213410"/>
                    <a:pt x="848219" y="177277"/>
                    <a:pt x="811183" y="163727"/>
                  </a:cubicBezTo>
                  <a:cubicBezTo>
                    <a:pt x="774146" y="150177"/>
                    <a:pt x="732594" y="163727"/>
                    <a:pt x="710010" y="197150"/>
                  </a:cubicBezTo>
                  <a:lnTo>
                    <a:pt x="518506" y="109528"/>
                  </a:lnTo>
                  <a:cubicBezTo>
                    <a:pt x="528443" y="74298"/>
                    <a:pt x="514893" y="37262"/>
                    <a:pt x="485083" y="15582"/>
                  </a:cubicBezTo>
                  <a:cubicBezTo>
                    <a:pt x="455274" y="-5194"/>
                    <a:pt x="415528" y="-5194"/>
                    <a:pt x="385718" y="15582"/>
                  </a:cubicBezTo>
                  <a:cubicBezTo>
                    <a:pt x="355908" y="36359"/>
                    <a:pt x="342359" y="74298"/>
                    <a:pt x="352295" y="109528"/>
                  </a:cubicBezTo>
                  <a:lnTo>
                    <a:pt x="160791" y="197150"/>
                  </a:lnTo>
                  <a:cubicBezTo>
                    <a:pt x="138208" y="164630"/>
                    <a:pt x="97559" y="151080"/>
                    <a:pt x="59619" y="163727"/>
                  </a:cubicBezTo>
                  <a:cubicBezTo>
                    <a:pt x="22583" y="177277"/>
                    <a:pt x="-904" y="213410"/>
                    <a:pt x="2710" y="253156"/>
                  </a:cubicBezTo>
                  <a:cubicBezTo>
                    <a:pt x="6323" y="292902"/>
                    <a:pt x="36133" y="324518"/>
                    <a:pt x="74976" y="330842"/>
                  </a:cubicBezTo>
                  <a:lnTo>
                    <a:pt x="74976" y="535896"/>
                  </a:lnTo>
                  <a:cubicBezTo>
                    <a:pt x="30713" y="543122"/>
                    <a:pt x="0" y="579255"/>
                    <a:pt x="0" y="621711"/>
                  </a:cubicBezTo>
                  <a:close/>
                  <a:moveTo>
                    <a:pt x="780469" y="188117"/>
                  </a:moveTo>
                  <a:cubicBezTo>
                    <a:pt x="812086" y="188117"/>
                    <a:pt x="838282" y="214313"/>
                    <a:pt x="838282" y="245929"/>
                  </a:cubicBezTo>
                  <a:cubicBezTo>
                    <a:pt x="838282" y="277545"/>
                    <a:pt x="812086" y="303742"/>
                    <a:pt x="780469" y="303742"/>
                  </a:cubicBezTo>
                  <a:cubicBezTo>
                    <a:pt x="748853" y="303742"/>
                    <a:pt x="722657" y="277545"/>
                    <a:pt x="722657" y="245929"/>
                  </a:cubicBezTo>
                  <a:cubicBezTo>
                    <a:pt x="722657" y="213410"/>
                    <a:pt x="748853" y="188117"/>
                    <a:pt x="780469" y="188117"/>
                  </a:cubicBezTo>
                  <a:close/>
                  <a:moveTo>
                    <a:pt x="433594" y="29132"/>
                  </a:moveTo>
                  <a:cubicBezTo>
                    <a:pt x="465211" y="29132"/>
                    <a:pt x="491407" y="55329"/>
                    <a:pt x="491407" y="86945"/>
                  </a:cubicBezTo>
                  <a:cubicBezTo>
                    <a:pt x="491407" y="118561"/>
                    <a:pt x="465211" y="144757"/>
                    <a:pt x="433594" y="144757"/>
                  </a:cubicBezTo>
                  <a:cubicBezTo>
                    <a:pt x="401978" y="144757"/>
                    <a:pt x="375782" y="118561"/>
                    <a:pt x="375782" y="86945"/>
                  </a:cubicBezTo>
                  <a:cubicBezTo>
                    <a:pt x="375782" y="55329"/>
                    <a:pt x="401978" y="29132"/>
                    <a:pt x="433594" y="29132"/>
                  </a:cubicBezTo>
                  <a:close/>
                  <a:moveTo>
                    <a:pt x="144531" y="621711"/>
                  </a:moveTo>
                  <a:cubicBezTo>
                    <a:pt x="144531" y="653328"/>
                    <a:pt x="118335" y="679524"/>
                    <a:pt x="86719" y="679524"/>
                  </a:cubicBezTo>
                  <a:cubicBezTo>
                    <a:pt x="55102" y="679524"/>
                    <a:pt x="28906" y="653328"/>
                    <a:pt x="28906" y="621711"/>
                  </a:cubicBezTo>
                  <a:cubicBezTo>
                    <a:pt x="28906" y="590095"/>
                    <a:pt x="55102" y="563898"/>
                    <a:pt x="86719" y="563898"/>
                  </a:cubicBezTo>
                  <a:cubicBezTo>
                    <a:pt x="118335" y="563898"/>
                    <a:pt x="144531" y="589191"/>
                    <a:pt x="144531" y="621711"/>
                  </a:cubicBezTo>
                  <a:close/>
                  <a:moveTo>
                    <a:pt x="28906" y="245929"/>
                  </a:moveTo>
                  <a:cubicBezTo>
                    <a:pt x="28906" y="214313"/>
                    <a:pt x="55102" y="188117"/>
                    <a:pt x="86719" y="188117"/>
                  </a:cubicBezTo>
                  <a:cubicBezTo>
                    <a:pt x="118335" y="188117"/>
                    <a:pt x="144531" y="214313"/>
                    <a:pt x="144531" y="245929"/>
                  </a:cubicBezTo>
                  <a:cubicBezTo>
                    <a:pt x="144531" y="277545"/>
                    <a:pt x="118335" y="303742"/>
                    <a:pt x="86719" y="303742"/>
                  </a:cubicBezTo>
                  <a:cubicBezTo>
                    <a:pt x="55102" y="303742"/>
                    <a:pt x="28906" y="277545"/>
                    <a:pt x="28906" y="245929"/>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516" name="Google Shape;516;p12"/>
            <p:cNvSpPr/>
            <p:nvPr/>
          </p:nvSpPr>
          <p:spPr>
            <a:xfrm>
              <a:off x="7618928" y="1129902"/>
              <a:ext cx="144531" cy="144531"/>
            </a:xfrm>
            <a:custGeom>
              <a:avLst/>
              <a:gdLst/>
              <a:ahLst/>
              <a:cxnLst/>
              <a:rect l="l" t="t" r="r" b="b"/>
              <a:pathLst>
                <a:path w="144531" h="144531" extrusionOk="0">
                  <a:moveTo>
                    <a:pt x="72266" y="0"/>
                  </a:moveTo>
                  <a:cubicBezTo>
                    <a:pt x="32519" y="0"/>
                    <a:pt x="0" y="32520"/>
                    <a:pt x="0" y="72266"/>
                  </a:cubicBezTo>
                  <a:cubicBezTo>
                    <a:pt x="0" y="112012"/>
                    <a:pt x="32519" y="144531"/>
                    <a:pt x="72266" y="144531"/>
                  </a:cubicBezTo>
                  <a:cubicBezTo>
                    <a:pt x="112012" y="144531"/>
                    <a:pt x="144531" y="112012"/>
                    <a:pt x="144531" y="72266"/>
                  </a:cubicBezTo>
                  <a:cubicBezTo>
                    <a:pt x="144531" y="31616"/>
                    <a:pt x="112012" y="0"/>
                    <a:pt x="72266" y="0"/>
                  </a:cubicBezTo>
                  <a:close/>
                  <a:moveTo>
                    <a:pt x="72266" y="115626"/>
                  </a:moveTo>
                  <a:cubicBezTo>
                    <a:pt x="48779" y="115626"/>
                    <a:pt x="28906" y="96656"/>
                    <a:pt x="28906" y="72266"/>
                  </a:cubicBezTo>
                  <a:cubicBezTo>
                    <a:pt x="28906" y="48780"/>
                    <a:pt x="47876" y="28906"/>
                    <a:pt x="72266" y="28906"/>
                  </a:cubicBezTo>
                  <a:cubicBezTo>
                    <a:pt x="96655" y="28906"/>
                    <a:pt x="115625" y="47876"/>
                    <a:pt x="115625" y="72266"/>
                  </a:cubicBezTo>
                  <a:cubicBezTo>
                    <a:pt x="115625" y="95752"/>
                    <a:pt x="96655" y="115626"/>
                    <a:pt x="72266" y="115626"/>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517" name="Google Shape;517;p12"/>
            <p:cNvSpPr/>
            <p:nvPr/>
          </p:nvSpPr>
          <p:spPr>
            <a:xfrm>
              <a:off x="7531306" y="1043183"/>
              <a:ext cx="317969" cy="317065"/>
            </a:xfrm>
            <a:custGeom>
              <a:avLst/>
              <a:gdLst/>
              <a:ahLst/>
              <a:cxnLst/>
              <a:rect l="l" t="t" r="r" b="b"/>
              <a:pathLst>
                <a:path w="317969" h="317065" extrusionOk="0">
                  <a:moveTo>
                    <a:pt x="27100" y="250220"/>
                  </a:moveTo>
                  <a:lnTo>
                    <a:pt x="67749" y="290870"/>
                  </a:lnTo>
                  <a:cubicBezTo>
                    <a:pt x="73169" y="296289"/>
                    <a:pt x="82202" y="296289"/>
                    <a:pt x="88525" y="290870"/>
                  </a:cubicBezTo>
                  <a:lnTo>
                    <a:pt x="103882" y="275513"/>
                  </a:lnTo>
                  <a:cubicBezTo>
                    <a:pt x="108399" y="277320"/>
                    <a:pt x="112012" y="279127"/>
                    <a:pt x="116528" y="280933"/>
                  </a:cubicBezTo>
                  <a:lnTo>
                    <a:pt x="116528" y="302613"/>
                  </a:lnTo>
                  <a:cubicBezTo>
                    <a:pt x="116528" y="310743"/>
                    <a:pt x="122852" y="317066"/>
                    <a:pt x="130982" y="317066"/>
                  </a:cubicBezTo>
                  <a:lnTo>
                    <a:pt x="174341" y="317066"/>
                  </a:lnTo>
                  <a:lnTo>
                    <a:pt x="174341" y="289063"/>
                  </a:lnTo>
                  <a:lnTo>
                    <a:pt x="145435" y="289063"/>
                  </a:lnTo>
                  <a:lnTo>
                    <a:pt x="145435" y="270996"/>
                  </a:lnTo>
                  <a:cubicBezTo>
                    <a:pt x="145435" y="264673"/>
                    <a:pt x="140918" y="258350"/>
                    <a:pt x="134595" y="257447"/>
                  </a:cubicBezTo>
                  <a:cubicBezTo>
                    <a:pt x="125561" y="254737"/>
                    <a:pt x="116528" y="251123"/>
                    <a:pt x="108399" y="246607"/>
                  </a:cubicBezTo>
                  <a:cubicBezTo>
                    <a:pt x="102978" y="242994"/>
                    <a:pt x="95752" y="243897"/>
                    <a:pt x="91235" y="249317"/>
                  </a:cubicBezTo>
                  <a:lnTo>
                    <a:pt x="78589" y="261963"/>
                  </a:lnTo>
                  <a:lnTo>
                    <a:pt x="57812" y="241187"/>
                  </a:lnTo>
                  <a:lnTo>
                    <a:pt x="70459" y="228540"/>
                  </a:lnTo>
                  <a:cubicBezTo>
                    <a:pt x="74976" y="224024"/>
                    <a:pt x="75879" y="216797"/>
                    <a:pt x="73169" y="211377"/>
                  </a:cubicBezTo>
                  <a:cubicBezTo>
                    <a:pt x="68652" y="203247"/>
                    <a:pt x="65039" y="194214"/>
                    <a:pt x="62329" y="185181"/>
                  </a:cubicBezTo>
                  <a:cubicBezTo>
                    <a:pt x="60523" y="178858"/>
                    <a:pt x="55102" y="174341"/>
                    <a:pt x="48779" y="174341"/>
                  </a:cubicBezTo>
                  <a:lnTo>
                    <a:pt x="30713" y="174341"/>
                  </a:lnTo>
                  <a:lnTo>
                    <a:pt x="30713" y="144531"/>
                  </a:lnTo>
                  <a:lnTo>
                    <a:pt x="48779" y="144531"/>
                  </a:lnTo>
                  <a:cubicBezTo>
                    <a:pt x="55102" y="144531"/>
                    <a:pt x="61426" y="140015"/>
                    <a:pt x="62329" y="133691"/>
                  </a:cubicBezTo>
                  <a:cubicBezTo>
                    <a:pt x="65039" y="124658"/>
                    <a:pt x="68652" y="115625"/>
                    <a:pt x="73169" y="107495"/>
                  </a:cubicBezTo>
                  <a:cubicBezTo>
                    <a:pt x="76782" y="102075"/>
                    <a:pt x="75879" y="94849"/>
                    <a:pt x="70459" y="90332"/>
                  </a:cubicBezTo>
                  <a:lnTo>
                    <a:pt x="57812" y="77685"/>
                  </a:lnTo>
                  <a:lnTo>
                    <a:pt x="78589" y="56909"/>
                  </a:lnTo>
                  <a:lnTo>
                    <a:pt x="91235" y="69556"/>
                  </a:lnTo>
                  <a:cubicBezTo>
                    <a:pt x="95752" y="74072"/>
                    <a:pt x="102978" y="74976"/>
                    <a:pt x="108399" y="72266"/>
                  </a:cubicBezTo>
                  <a:cubicBezTo>
                    <a:pt x="116528" y="67749"/>
                    <a:pt x="125561" y="64136"/>
                    <a:pt x="134595" y="61426"/>
                  </a:cubicBezTo>
                  <a:cubicBezTo>
                    <a:pt x="140918" y="59619"/>
                    <a:pt x="145435" y="54199"/>
                    <a:pt x="145435" y="47876"/>
                  </a:cubicBezTo>
                  <a:lnTo>
                    <a:pt x="145435" y="29809"/>
                  </a:lnTo>
                  <a:lnTo>
                    <a:pt x="174341" y="29809"/>
                  </a:lnTo>
                  <a:lnTo>
                    <a:pt x="174341" y="47876"/>
                  </a:lnTo>
                  <a:cubicBezTo>
                    <a:pt x="174341" y="54199"/>
                    <a:pt x="178858" y="60523"/>
                    <a:pt x="185181" y="61426"/>
                  </a:cubicBezTo>
                  <a:cubicBezTo>
                    <a:pt x="194214" y="64136"/>
                    <a:pt x="203247" y="67749"/>
                    <a:pt x="211377" y="72266"/>
                  </a:cubicBezTo>
                  <a:cubicBezTo>
                    <a:pt x="216797" y="75879"/>
                    <a:pt x="224024" y="74976"/>
                    <a:pt x="228540" y="69556"/>
                  </a:cubicBezTo>
                  <a:lnTo>
                    <a:pt x="241187" y="56909"/>
                  </a:lnTo>
                  <a:lnTo>
                    <a:pt x="261963" y="77685"/>
                  </a:lnTo>
                  <a:lnTo>
                    <a:pt x="249317" y="90332"/>
                  </a:lnTo>
                  <a:cubicBezTo>
                    <a:pt x="244800" y="94849"/>
                    <a:pt x="243897" y="102075"/>
                    <a:pt x="246607" y="107495"/>
                  </a:cubicBezTo>
                  <a:cubicBezTo>
                    <a:pt x="251123" y="115625"/>
                    <a:pt x="254737" y="124658"/>
                    <a:pt x="257447" y="133691"/>
                  </a:cubicBezTo>
                  <a:cubicBezTo>
                    <a:pt x="259253" y="140015"/>
                    <a:pt x="264673" y="144531"/>
                    <a:pt x="270996" y="144531"/>
                  </a:cubicBezTo>
                  <a:lnTo>
                    <a:pt x="289063" y="144531"/>
                  </a:lnTo>
                  <a:lnTo>
                    <a:pt x="289063" y="187891"/>
                  </a:lnTo>
                  <a:lnTo>
                    <a:pt x="317969" y="187891"/>
                  </a:lnTo>
                  <a:lnTo>
                    <a:pt x="317969" y="130079"/>
                  </a:lnTo>
                  <a:cubicBezTo>
                    <a:pt x="317969" y="121948"/>
                    <a:pt x="311646" y="115625"/>
                    <a:pt x="303516" y="115625"/>
                  </a:cubicBezTo>
                  <a:lnTo>
                    <a:pt x="281836" y="115625"/>
                  </a:lnTo>
                  <a:cubicBezTo>
                    <a:pt x="280030" y="111108"/>
                    <a:pt x="278223" y="107495"/>
                    <a:pt x="276416" y="102979"/>
                  </a:cubicBezTo>
                  <a:lnTo>
                    <a:pt x="291773" y="87622"/>
                  </a:lnTo>
                  <a:cubicBezTo>
                    <a:pt x="297192" y="82202"/>
                    <a:pt x="297192" y="73169"/>
                    <a:pt x="291773" y="66846"/>
                  </a:cubicBezTo>
                  <a:lnTo>
                    <a:pt x="251123" y="26197"/>
                  </a:lnTo>
                  <a:cubicBezTo>
                    <a:pt x="245704" y="20776"/>
                    <a:pt x="236670" y="20776"/>
                    <a:pt x="230347" y="26197"/>
                  </a:cubicBezTo>
                  <a:lnTo>
                    <a:pt x="214990" y="41553"/>
                  </a:lnTo>
                  <a:cubicBezTo>
                    <a:pt x="210474" y="39746"/>
                    <a:pt x="206860" y="37940"/>
                    <a:pt x="202344" y="36133"/>
                  </a:cubicBezTo>
                  <a:lnTo>
                    <a:pt x="202344" y="14453"/>
                  </a:lnTo>
                  <a:cubicBezTo>
                    <a:pt x="202344" y="6323"/>
                    <a:pt x="196021" y="0"/>
                    <a:pt x="187891" y="0"/>
                  </a:cubicBezTo>
                  <a:lnTo>
                    <a:pt x="130078" y="0"/>
                  </a:lnTo>
                  <a:cubicBezTo>
                    <a:pt x="121948" y="0"/>
                    <a:pt x="115625" y="6323"/>
                    <a:pt x="115625" y="14453"/>
                  </a:cubicBezTo>
                  <a:lnTo>
                    <a:pt x="115625" y="36133"/>
                  </a:lnTo>
                  <a:cubicBezTo>
                    <a:pt x="111108" y="37940"/>
                    <a:pt x="107495" y="39746"/>
                    <a:pt x="102978" y="41553"/>
                  </a:cubicBezTo>
                  <a:lnTo>
                    <a:pt x="87622" y="26197"/>
                  </a:lnTo>
                  <a:cubicBezTo>
                    <a:pt x="82202" y="20776"/>
                    <a:pt x="73169" y="20776"/>
                    <a:pt x="66845" y="26197"/>
                  </a:cubicBezTo>
                  <a:lnTo>
                    <a:pt x="26196" y="66846"/>
                  </a:lnTo>
                  <a:cubicBezTo>
                    <a:pt x="20776" y="72266"/>
                    <a:pt x="20776" y="81299"/>
                    <a:pt x="26196" y="87622"/>
                  </a:cubicBezTo>
                  <a:lnTo>
                    <a:pt x="41553" y="102979"/>
                  </a:lnTo>
                  <a:cubicBezTo>
                    <a:pt x="39746" y="107495"/>
                    <a:pt x="37940" y="111108"/>
                    <a:pt x="36133" y="115625"/>
                  </a:cubicBezTo>
                  <a:lnTo>
                    <a:pt x="14453" y="115625"/>
                  </a:lnTo>
                  <a:cubicBezTo>
                    <a:pt x="6323" y="115625"/>
                    <a:pt x="0" y="121948"/>
                    <a:pt x="0" y="130079"/>
                  </a:cubicBezTo>
                  <a:lnTo>
                    <a:pt x="0" y="187891"/>
                  </a:lnTo>
                  <a:cubicBezTo>
                    <a:pt x="0" y="196021"/>
                    <a:pt x="6323" y="202344"/>
                    <a:pt x="14453" y="202344"/>
                  </a:cubicBezTo>
                  <a:lnTo>
                    <a:pt x="36133" y="202344"/>
                  </a:lnTo>
                  <a:cubicBezTo>
                    <a:pt x="37940" y="206861"/>
                    <a:pt x="39746" y="210474"/>
                    <a:pt x="41553" y="214990"/>
                  </a:cubicBezTo>
                  <a:lnTo>
                    <a:pt x="26196" y="230347"/>
                  </a:lnTo>
                  <a:cubicBezTo>
                    <a:pt x="21679" y="235767"/>
                    <a:pt x="21679" y="244800"/>
                    <a:pt x="27100" y="25022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518" name="Google Shape;518;p12"/>
            <p:cNvSpPr/>
            <p:nvPr/>
          </p:nvSpPr>
          <p:spPr>
            <a:xfrm>
              <a:off x="7843855" y="1268111"/>
              <a:ext cx="113818" cy="76782"/>
            </a:xfrm>
            <a:custGeom>
              <a:avLst/>
              <a:gdLst/>
              <a:ahLst/>
              <a:cxnLst/>
              <a:rect l="l" t="t" r="r" b="b"/>
              <a:pathLst>
                <a:path w="113818" h="76782" extrusionOk="0">
                  <a:moveTo>
                    <a:pt x="0" y="26196"/>
                  </a:moveTo>
                  <a:lnTo>
                    <a:pt x="12647" y="0"/>
                  </a:lnTo>
                  <a:lnTo>
                    <a:pt x="113819" y="50586"/>
                  </a:lnTo>
                  <a:lnTo>
                    <a:pt x="101172" y="76782"/>
                  </a:lnTo>
                  <a:lnTo>
                    <a:pt x="0" y="26196"/>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519" name="Google Shape;519;p12"/>
            <p:cNvSpPr/>
            <p:nvPr/>
          </p:nvSpPr>
          <p:spPr>
            <a:xfrm>
              <a:off x="7633296" y="1245528"/>
              <a:ext cx="361413" cy="332422"/>
            </a:xfrm>
            <a:custGeom>
              <a:avLst/>
              <a:gdLst/>
              <a:ahLst/>
              <a:cxnLst/>
              <a:rect l="l" t="t" r="r" b="b"/>
              <a:pathLst>
                <a:path w="361413" h="332422" extrusionOk="0">
                  <a:moveTo>
                    <a:pt x="17248" y="264673"/>
                  </a:moveTo>
                  <a:lnTo>
                    <a:pt x="107581" y="329712"/>
                  </a:lnTo>
                  <a:cubicBezTo>
                    <a:pt x="110290" y="331519"/>
                    <a:pt x="113000" y="332422"/>
                    <a:pt x="115710" y="332422"/>
                  </a:cubicBezTo>
                  <a:lnTo>
                    <a:pt x="346961" y="332422"/>
                  </a:lnTo>
                  <a:cubicBezTo>
                    <a:pt x="355090" y="332422"/>
                    <a:pt x="361414" y="326099"/>
                    <a:pt x="361414" y="317969"/>
                  </a:cubicBezTo>
                  <a:lnTo>
                    <a:pt x="361414" y="160791"/>
                  </a:lnTo>
                  <a:cubicBezTo>
                    <a:pt x="361414" y="139111"/>
                    <a:pt x="346057" y="120142"/>
                    <a:pt x="325281" y="116528"/>
                  </a:cubicBezTo>
                  <a:cubicBezTo>
                    <a:pt x="312634" y="114721"/>
                    <a:pt x="299988" y="118335"/>
                    <a:pt x="290051" y="126465"/>
                  </a:cubicBezTo>
                  <a:cubicBezTo>
                    <a:pt x="290051" y="126465"/>
                    <a:pt x="289148" y="127368"/>
                    <a:pt x="289148" y="127368"/>
                  </a:cubicBezTo>
                  <a:cubicBezTo>
                    <a:pt x="272888" y="112915"/>
                    <a:pt x="247595" y="112915"/>
                    <a:pt x="231335" y="127368"/>
                  </a:cubicBezTo>
                  <a:cubicBezTo>
                    <a:pt x="219592" y="117432"/>
                    <a:pt x="203332" y="113818"/>
                    <a:pt x="187976" y="118335"/>
                  </a:cubicBezTo>
                  <a:lnTo>
                    <a:pt x="187976" y="43359"/>
                  </a:lnTo>
                  <a:cubicBezTo>
                    <a:pt x="187976" y="19873"/>
                    <a:pt x="169006" y="0"/>
                    <a:pt x="144617" y="0"/>
                  </a:cubicBezTo>
                  <a:cubicBezTo>
                    <a:pt x="121130" y="0"/>
                    <a:pt x="101257" y="18970"/>
                    <a:pt x="101257" y="43359"/>
                  </a:cubicBezTo>
                  <a:lnTo>
                    <a:pt x="101257" y="220410"/>
                  </a:lnTo>
                  <a:lnTo>
                    <a:pt x="63318" y="197827"/>
                  </a:lnTo>
                  <a:cubicBezTo>
                    <a:pt x="51575" y="190601"/>
                    <a:pt x="37121" y="190601"/>
                    <a:pt x="24475" y="196020"/>
                  </a:cubicBezTo>
                  <a:lnTo>
                    <a:pt x="21765" y="196924"/>
                  </a:lnTo>
                  <a:cubicBezTo>
                    <a:pt x="9118" y="203247"/>
                    <a:pt x="988" y="215894"/>
                    <a:pt x="85" y="229443"/>
                  </a:cubicBezTo>
                  <a:cubicBezTo>
                    <a:pt x="-818" y="242993"/>
                    <a:pt x="5505" y="256543"/>
                    <a:pt x="17248" y="264673"/>
                  </a:cubicBezTo>
                  <a:lnTo>
                    <a:pt x="17248" y="264673"/>
                  </a:lnTo>
                  <a:close/>
                  <a:moveTo>
                    <a:pt x="35315" y="222217"/>
                  </a:moveTo>
                  <a:lnTo>
                    <a:pt x="38025" y="221314"/>
                  </a:lnTo>
                  <a:cubicBezTo>
                    <a:pt x="41638" y="219507"/>
                    <a:pt x="45251" y="219507"/>
                    <a:pt x="48865" y="221314"/>
                  </a:cubicBezTo>
                  <a:lnTo>
                    <a:pt x="109387" y="257447"/>
                  </a:lnTo>
                  <a:cubicBezTo>
                    <a:pt x="113903" y="260156"/>
                    <a:pt x="119324" y="260156"/>
                    <a:pt x="123840" y="257447"/>
                  </a:cubicBezTo>
                  <a:cubicBezTo>
                    <a:pt x="128357" y="254736"/>
                    <a:pt x="131067" y="250220"/>
                    <a:pt x="131067" y="244800"/>
                  </a:cubicBezTo>
                  <a:lnTo>
                    <a:pt x="131067" y="42456"/>
                  </a:lnTo>
                  <a:cubicBezTo>
                    <a:pt x="131067" y="34326"/>
                    <a:pt x="137390" y="28003"/>
                    <a:pt x="145520" y="28003"/>
                  </a:cubicBezTo>
                  <a:cubicBezTo>
                    <a:pt x="153650" y="28003"/>
                    <a:pt x="159973" y="34326"/>
                    <a:pt x="159973" y="42456"/>
                  </a:cubicBezTo>
                  <a:lnTo>
                    <a:pt x="159973" y="158984"/>
                  </a:lnTo>
                  <a:cubicBezTo>
                    <a:pt x="159973" y="167114"/>
                    <a:pt x="166296" y="173437"/>
                    <a:pt x="174426" y="173437"/>
                  </a:cubicBezTo>
                  <a:cubicBezTo>
                    <a:pt x="182556" y="173437"/>
                    <a:pt x="188880" y="167114"/>
                    <a:pt x="188880" y="158984"/>
                  </a:cubicBezTo>
                  <a:cubicBezTo>
                    <a:pt x="188880" y="150854"/>
                    <a:pt x="195202" y="144531"/>
                    <a:pt x="203332" y="144531"/>
                  </a:cubicBezTo>
                  <a:cubicBezTo>
                    <a:pt x="211463" y="144531"/>
                    <a:pt x="217785" y="150854"/>
                    <a:pt x="217785" y="158984"/>
                  </a:cubicBezTo>
                  <a:cubicBezTo>
                    <a:pt x="217785" y="167114"/>
                    <a:pt x="224109" y="173437"/>
                    <a:pt x="232239" y="173437"/>
                  </a:cubicBezTo>
                  <a:cubicBezTo>
                    <a:pt x="240368" y="173437"/>
                    <a:pt x="246692" y="167114"/>
                    <a:pt x="246692" y="158984"/>
                  </a:cubicBezTo>
                  <a:cubicBezTo>
                    <a:pt x="246692" y="150854"/>
                    <a:pt x="253015" y="144531"/>
                    <a:pt x="261145" y="144531"/>
                  </a:cubicBezTo>
                  <a:cubicBezTo>
                    <a:pt x="269275" y="144531"/>
                    <a:pt x="275598" y="150854"/>
                    <a:pt x="275598" y="158984"/>
                  </a:cubicBezTo>
                  <a:cubicBezTo>
                    <a:pt x="275598" y="167114"/>
                    <a:pt x="281922" y="173437"/>
                    <a:pt x="290051" y="173437"/>
                  </a:cubicBezTo>
                  <a:cubicBezTo>
                    <a:pt x="298181" y="173437"/>
                    <a:pt x="304505" y="167114"/>
                    <a:pt x="304505" y="158984"/>
                  </a:cubicBezTo>
                  <a:cubicBezTo>
                    <a:pt x="304505" y="154468"/>
                    <a:pt x="306311" y="150854"/>
                    <a:pt x="309924" y="148144"/>
                  </a:cubicBezTo>
                  <a:cubicBezTo>
                    <a:pt x="313538" y="145435"/>
                    <a:pt x="317151" y="144531"/>
                    <a:pt x="321667" y="145435"/>
                  </a:cubicBezTo>
                  <a:cubicBezTo>
                    <a:pt x="328894" y="147241"/>
                    <a:pt x="334314" y="153565"/>
                    <a:pt x="333411" y="160791"/>
                  </a:cubicBezTo>
                  <a:lnTo>
                    <a:pt x="333411" y="303516"/>
                  </a:lnTo>
                  <a:lnTo>
                    <a:pt x="121130" y="303516"/>
                  </a:lnTo>
                  <a:lnTo>
                    <a:pt x="34411" y="241186"/>
                  </a:lnTo>
                  <a:cubicBezTo>
                    <a:pt x="31701" y="239380"/>
                    <a:pt x="29895" y="234864"/>
                    <a:pt x="29895" y="231250"/>
                  </a:cubicBezTo>
                  <a:cubicBezTo>
                    <a:pt x="29895" y="227637"/>
                    <a:pt x="31701" y="224024"/>
                    <a:pt x="35315" y="222217"/>
                  </a:cubicBezTo>
                  <a:lnTo>
                    <a:pt x="35315" y="222217"/>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grpSp>
      <p:sp>
        <p:nvSpPr>
          <p:cNvPr id="520" name="Google Shape;520;p12"/>
          <p:cNvSpPr txBox="1"/>
          <p:nvPr/>
        </p:nvSpPr>
        <p:spPr>
          <a:xfrm>
            <a:off x="711055" y="3751421"/>
            <a:ext cx="3363910" cy="493776"/>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lt1"/>
              </a:buClr>
              <a:buSzPts val="3000"/>
              <a:buFont typeface="Arial"/>
              <a:buNone/>
            </a:pPr>
            <a:r>
              <a:rPr lang="en-US" sz="3000" b="1">
                <a:solidFill>
                  <a:schemeClr val="lt1"/>
                </a:solidFill>
                <a:latin typeface="Calibri"/>
                <a:ea typeface="Calibri"/>
                <a:cs typeface="Calibri"/>
                <a:sym typeface="Calibri"/>
              </a:rPr>
              <a:t>Spain: Valencia DANA Floods 2024</a:t>
            </a:r>
            <a:endParaRPr/>
          </a:p>
          <a:p>
            <a:pPr marL="0" marR="0" lvl="0" indent="0" algn="l" rtl="0">
              <a:lnSpc>
                <a:spcPct val="90000"/>
              </a:lnSpc>
              <a:spcBef>
                <a:spcPts val="0"/>
              </a:spcBef>
              <a:spcAft>
                <a:spcPts val="0"/>
              </a:spcAft>
              <a:buClr>
                <a:schemeClr val="dk1"/>
              </a:buClr>
              <a:buSzPts val="3000"/>
              <a:buFont typeface="Arial"/>
              <a:buNone/>
            </a:pPr>
            <a:endParaRPr sz="3000" b="1">
              <a:solidFill>
                <a:schemeClr val="lt1"/>
              </a:solidFill>
              <a:latin typeface="Calibri"/>
              <a:ea typeface="Calibri"/>
              <a:cs typeface="Calibri"/>
              <a:sym typeface="Calibri"/>
            </a:endParaRPr>
          </a:p>
        </p:txBody>
      </p:sp>
      <p:sp>
        <p:nvSpPr>
          <p:cNvPr id="521" name="Google Shape;521;p12"/>
          <p:cNvSpPr txBox="1"/>
          <p:nvPr/>
        </p:nvSpPr>
        <p:spPr>
          <a:xfrm>
            <a:off x="711054" y="4738290"/>
            <a:ext cx="3202040" cy="36128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lt1"/>
              </a:buClr>
              <a:buSzPts val="2000"/>
              <a:buFont typeface="Arial"/>
              <a:buNone/>
            </a:pPr>
            <a:r>
              <a:rPr lang="en-US" sz="2000">
                <a:solidFill>
                  <a:schemeClr val="lt1"/>
                </a:solidFill>
                <a:latin typeface="Calibri"/>
                <a:ea typeface="Calibri"/>
                <a:cs typeface="Calibri"/>
                <a:sym typeface="Calibri"/>
              </a:rPr>
              <a:t>When Volunteers Became First Responders</a:t>
            </a:r>
            <a:endParaRPr/>
          </a:p>
          <a:p>
            <a:pPr marL="0" marR="0" lvl="0" indent="0" algn="l" rtl="0">
              <a:lnSpc>
                <a:spcPct val="90000"/>
              </a:lnSpc>
              <a:spcBef>
                <a:spcPts val="827"/>
              </a:spcBef>
              <a:spcAft>
                <a:spcPts val="0"/>
              </a:spcAft>
              <a:buClr>
                <a:schemeClr val="dk1"/>
              </a:buClr>
              <a:buSzPts val="2000"/>
              <a:buFont typeface="Arial"/>
              <a:buNone/>
            </a:pPr>
            <a:endParaRPr sz="2000">
              <a:solidFill>
                <a:schemeClr val="lt1"/>
              </a:solidFill>
              <a:latin typeface="Calibri"/>
              <a:ea typeface="Calibri"/>
              <a:cs typeface="Calibri"/>
              <a:sym typeface="Calibri"/>
            </a:endParaRPr>
          </a:p>
        </p:txBody>
      </p:sp>
      <p:cxnSp>
        <p:nvCxnSpPr>
          <p:cNvPr id="522" name="Google Shape;522;p12"/>
          <p:cNvCxnSpPr/>
          <p:nvPr/>
        </p:nvCxnSpPr>
        <p:spPr>
          <a:xfrm rot="10800000">
            <a:off x="711054" y="4639812"/>
            <a:ext cx="3830119" cy="0"/>
          </a:xfrm>
          <a:prstGeom prst="straightConnector1">
            <a:avLst/>
          </a:prstGeom>
          <a:noFill/>
          <a:ln w="12700" cap="flat" cmpd="sng">
            <a:solidFill>
              <a:schemeClr val="lt1"/>
            </a:solidFill>
            <a:prstDash val="dash"/>
            <a:miter lim="800000"/>
            <a:headEnd type="none" w="sm" len="sm"/>
            <a:tailEnd type="none" w="sm" len="sm"/>
          </a:ln>
        </p:spPr>
      </p:cxnSp>
      <p:sp>
        <p:nvSpPr>
          <p:cNvPr id="523" name="Google Shape;523;p12"/>
          <p:cNvSpPr/>
          <p:nvPr/>
        </p:nvSpPr>
        <p:spPr>
          <a:xfrm>
            <a:off x="509998" y="5517681"/>
            <a:ext cx="4184659" cy="337977"/>
          </a:xfrm>
          <a:custGeom>
            <a:avLst/>
            <a:gdLst/>
            <a:ahLst/>
            <a:cxnLst/>
            <a:rect l="l" t="t" r="r" b="b"/>
            <a:pathLst>
              <a:path w="1277620" h="1277620" extrusionOk="0">
                <a:moveTo>
                  <a:pt x="1277480" y="0"/>
                </a:moveTo>
                <a:lnTo>
                  <a:pt x="0" y="0"/>
                </a:lnTo>
                <a:lnTo>
                  <a:pt x="0" y="1277480"/>
                </a:lnTo>
                <a:lnTo>
                  <a:pt x="1277480" y="1277480"/>
                </a:lnTo>
                <a:lnTo>
                  <a:pt x="1277480" y="0"/>
                </a:lnTo>
                <a:close/>
              </a:path>
            </a:pathLst>
          </a:custGeom>
          <a:solidFill>
            <a:srgbClr val="EB7F4A"/>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283">
              <a:solidFill>
                <a:srgbClr val="F05A28"/>
              </a:solidFill>
              <a:latin typeface="Century Schoolbook"/>
              <a:ea typeface="Century Schoolbook"/>
              <a:cs typeface="Century Schoolbook"/>
              <a:sym typeface="Century Schoolbook"/>
            </a:endParaRPr>
          </a:p>
        </p:txBody>
      </p:sp>
      <p:sp>
        <p:nvSpPr>
          <p:cNvPr id="524" name="Google Shape;524;p12"/>
          <p:cNvSpPr txBox="1"/>
          <p:nvPr/>
        </p:nvSpPr>
        <p:spPr>
          <a:xfrm>
            <a:off x="539837" y="8775206"/>
            <a:ext cx="6399443" cy="365356"/>
          </a:xfrm>
          <a:prstGeom prst="rect">
            <a:avLst/>
          </a:prstGeom>
          <a:noFill/>
          <a:ln>
            <a:noFill/>
          </a:ln>
        </p:spPr>
        <p:txBody>
          <a:bodyPr spcFirstLastPara="1" wrap="square" lIns="91425" tIns="45700" rIns="91425" bIns="45700" anchor="ctr" anchorCtr="0">
            <a:spAutoFit/>
          </a:bodyPr>
          <a:lstStyle/>
          <a:p>
            <a:pPr marL="6350" marR="0" lvl="0" indent="0" algn="l" rtl="0">
              <a:lnSpc>
                <a:spcPct val="100952"/>
              </a:lnSpc>
              <a:spcBef>
                <a:spcPts val="0"/>
              </a:spcBef>
              <a:spcAft>
                <a:spcPts val="0"/>
              </a:spcAft>
              <a:buNone/>
            </a:pPr>
            <a:r>
              <a:rPr lang="en-US" sz="2100" b="1">
                <a:solidFill>
                  <a:srgbClr val="EB7F4A"/>
                </a:solidFill>
                <a:latin typeface="Calibri"/>
                <a:ea typeface="Calibri"/>
                <a:cs typeface="Calibri"/>
                <a:sym typeface="Calibri"/>
              </a:rPr>
              <a:t>The Disaster</a:t>
            </a:r>
            <a:endParaRPr/>
          </a:p>
        </p:txBody>
      </p:sp>
      <p:sp>
        <p:nvSpPr>
          <p:cNvPr id="525" name="Google Shape;525;p12"/>
          <p:cNvSpPr txBox="1"/>
          <p:nvPr/>
        </p:nvSpPr>
        <p:spPr>
          <a:xfrm>
            <a:off x="549073" y="9138706"/>
            <a:ext cx="6480000" cy="800876"/>
          </a:xfrm>
          <a:prstGeom prst="rect">
            <a:avLst/>
          </a:prstGeom>
          <a:noFill/>
          <a:ln>
            <a:noFill/>
          </a:ln>
        </p:spPr>
        <p:txBody>
          <a:bodyPr spcFirstLastPara="1" wrap="square" lIns="91425" tIns="45700" rIns="91425" bIns="45700" anchor="t" anchorCtr="0">
            <a:noAutofit/>
          </a:bodyPr>
          <a:lstStyle/>
          <a:p>
            <a:pPr marL="0" marR="0" lvl="0" indent="0" algn="just" rtl="0">
              <a:lnSpc>
                <a:spcPct val="106086"/>
              </a:lnSpc>
              <a:spcBef>
                <a:spcPts val="0"/>
              </a:spcBef>
              <a:spcAft>
                <a:spcPts val="0"/>
              </a:spcAft>
              <a:buClr>
                <a:srgbClr val="262626"/>
              </a:buClr>
              <a:buSzPts val="1150"/>
              <a:buFont typeface="Arial"/>
              <a:buNone/>
            </a:pPr>
            <a:r>
              <a:rPr lang="en-US" sz="1150" b="0" i="0">
                <a:solidFill>
                  <a:srgbClr val="262626"/>
                </a:solidFill>
                <a:latin typeface="Calibri"/>
                <a:ea typeface="Calibri"/>
                <a:cs typeface="Calibri"/>
                <a:sym typeface="Calibri"/>
              </a:rPr>
              <a:t>A DANA weather system stalled over Valencia province. Within 8 hours, some areas received over 400mm of rain—a year's worth in a day. The Horta Sud region was devastated. Flash floods swept through towns,  turning streets into rivers. Cars tossed like toys. Ground floors filled with water and mud. Over 200 people died in Spain deadliest flood in decades.</a:t>
            </a:r>
            <a:endParaRPr/>
          </a:p>
          <a:p>
            <a:pPr marL="0" marR="0" lvl="0" indent="0" algn="just" rtl="0">
              <a:lnSpc>
                <a:spcPct val="106086"/>
              </a:lnSpc>
              <a:spcBef>
                <a:spcPts val="0"/>
              </a:spcBef>
              <a:spcAft>
                <a:spcPts val="0"/>
              </a:spcAft>
              <a:buClr>
                <a:srgbClr val="75B543"/>
              </a:buClr>
              <a:buSzPts val="1150"/>
              <a:buFont typeface="Arial"/>
              <a:buNone/>
            </a:pPr>
            <a:endParaRPr sz="1150" b="0" i="0">
              <a:solidFill>
                <a:srgbClr val="262626"/>
              </a:solidFill>
              <a:latin typeface="Calibri"/>
              <a:ea typeface="Calibri"/>
              <a:cs typeface="Calibri"/>
              <a:sym typeface="Calibri"/>
            </a:endParaRPr>
          </a:p>
        </p:txBody>
      </p:sp>
      <p:cxnSp>
        <p:nvCxnSpPr>
          <p:cNvPr id="526" name="Google Shape;526;p12"/>
          <p:cNvCxnSpPr/>
          <p:nvPr/>
        </p:nvCxnSpPr>
        <p:spPr>
          <a:xfrm rot="10800000">
            <a:off x="-8048" y="8957886"/>
            <a:ext cx="540000" cy="0"/>
          </a:xfrm>
          <a:prstGeom prst="straightConnector1">
            <a:avLst/>
          </a:prstGeom>
          <a:noFill/>
          <a:ln w="12700" cap="flat" cmpd="sng">
            <a:solidFill>
              <a:srgbClr val="000000"/>
            </a:solidFill>
            <a:prstDash val="dot"/>
            <a:miter lim="800000"/>
            <a:headEnd type="none" w="sm" len="sm"/>
            <a:tailEnd type="none" w="sm" len="sm"/>
          </a:ln>
        </p:spPr>
      </p:cxnSp>
      <p:sp>
        <p:nvSpPr>
          <p:cNvPr id="527" name="Google Shape;527;p12"/>
          <p:cNvSpPr txBox="1"/>
          <p:nvPr/>
        </p:nvSpPr>
        <p:spPr>
          <a:xfrm>
            <a:off x="572092" y="6628665"/>
            <a:ext cx="6212756" cy="1554272"/>
          </a:xfrm>
          <a:prstGeom prst="rect">
            <a:avLst/>
          </a:prstGeom>
          <a:noFill/>
          <a:ln>
            <a:noFill/>
          </a:ln>
        </p:spPr>
        <p:txBody>
          <a:bodyPr spcFirstLastPara="1" wrap="square" lIns="91425" tIns="45700" rIns="91425" bIns="45700" anchor="t" anchorCtr="0">
            <a:spAutoFit/>
          </a:bodyPr>
          <a:lstStyle/>
          <a:p>
            <a:pPr marL="0" marR="0" lvl="0" indent="0" algn="l" rtl="0">
              <a:lnSpc>
                <a:spcPct val="104444"/>
              </a:lnSpc>
              <a:spcBef>
                <a:spcPts val="0"/>
              </a:spcBef>
              <a:spcAft>
                <a:spcPts val="0"/>
              </a:spcAft>
              <a:buNone/>
            </a:pPr>
            <a:r>
              <a:rPr lang="en-US" sz="1800" i="1">
                <a:solidFill>
                  <a:srgbClr val="000000"/>
                </a:solidFill>
                <a:latin typeface="Calibri"/>
                <a:ea typeface="Calibri"/>
                <a:cs typeface="Calibri"/>
                <a:sym typeface="Calibri"/>
              </a:rPr>
              <a:t>In October 2024, catastrophic rainfall hit Valencia. Within hours, towns were underwater.  What followed was one of Europe's largest spontaneous volunteer mobilizations, with over 15,000 people rushing to help - demonstrating both the power and coordination challenges of mass civic response.</a:t>
            </a:r>
            <a:endParaRPr/>
          </a:p>
          <a:p>
            <a:pPr marL="0" marR="0" lvl="0" indent="0" algn="l" rtl="0">
              <a:lnSpc>
                <a:spcPct val="104444"/>
              </a:lnSpc>
              <a:spcBef>
                <a:spcPts val="0"/>
              </a:spcBef>
              <a:spcAft>
                <a:spcPts val="0"/>
              </a:spcAft>
              <a:buNone/>
            </a:pPr>
            <a:endParaRPr sz="1800" i="1">
              <a:solidFill>
                <a:srgbClr val="000000"/>
              </a:solidFill>
              <a:latin typeface="Calibri"/>
              <a:ea typeface="Calibri"/>
              <a:cs typeface="Calibri"/>
              <a:sym typeface="Calibri"/>
            </a:endParaRPr>
          </a:p>
        </p:txBody>
      </p:sp>
      <p:grpSp>
        <p:nvGrpSpPr>
          <p:cNvPr id="528" name="Google Shape;528;p12"/>
          <p:cNvGrpSpPr/>
          <p:nvPr/>
        </p:nvGrpSpPr>
        <p:grpSpPr>
          <a:xfrm>
            <a:off x="5358076" y="3600863"/>
            <a:ext cx="2201599" cy="2070748"/>
            <a:chOff x="9333274" y="171098"/>
            <a:chExt cx="799444" cy="751929"/>
          </a:xfrm>
        </p:grpSpPr>
        <p:sp>
          <p:nvSpPr>
            <p:cNvPr id="529" name="Google Shape;529;p12"/>
            <p:cNvSpPr/>
            <p:nvPr/>
          </p:nvSpPr>
          <p:spPr>
            <a:xfrm>
              <a:off x="9400697" y="401703"/>
              <a:ext cx="732021" cy="521324"/>
            </a:xfrm>
            <a:custGeom>
              <a:avLst/>
              <a:gdLst/>
              <a:ahLst/>
              <a:cxnLst/>
              <a:rect l="l" t="t" r="r" b="b"/>
              <a:pathLst>
                <a:path w="732021" h="521324" extrusionOk="0">
                  <a:moveTo>
                    <a:pt x="732022" y="0"/>
                  </a:moveTo>
                  <a:lnTo>
                    <a:pt x="732022" y="194572"/>
                  </a:lnTo>
                  <a:cubicBezTo>
                    <a:pt x="732022" y="194572"/>
                    <a:pt x="374438" y="656983"/>
                    <a:pt x="0" y="481628"/>
                  </a:cubicBezTo>
                  <a:cubicBezTo>
                    <a:pt x="0" y="481628"/>
                    <a:pt x="416581" y="425178"/>
                    <a:pt x="732022" y="0"/>
                  </a:cubicBezTo>
                  <a:close/>
                </a:path>
              </a:pathLst>
            </a:custGeom>
            <a:solidFill>
              <a:srgbClr val="F2A33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entury Schoolbook"/>
                <a:ea typeface="Century Schoolbook"/>
                <a:cs typeface="Century Schoolbook"/>
                <a:sym typeface="Century Schoolbook"/>
              </a:endParaRPr>
            </a:p>
          </p:txBody>
        </p:sp>
        <p:sp>
          <p:nvSpPr>
            <p:cNvPr id="530" name="Google Shape;530;p12"/>
            <p:cNvSpPr/>
            <p:nvPr/>
          </p:nvSpPr>
          <p:spPr>
            <a:xfrm>
              <a:off x="9333274" y="171098"/>
              <a:ext cx="799444" cy="667868"/>
            </a:xfrm>
            <a:custGeom>
              <a:avLst/>
              <a:gdLst/>
              <a:ahLst/>
              <a:cxnLst/>
              <a:rect l="l" t="t" r="r" b="b"/>
              <a:pathLst>
                <a:path w="799444" h="667868" extrusionOk="0">
                  <a:moveTo>
                    <a:pt x="799444" y="0"/>
                  </a:moveTo>
                  <a:lnTo>
                    <a:pt x="799444" y="175356"/>
                  </a:lnTo>
                  <a:cubicBezTo>
                    <a:pt x="799444" y="175356"/>
                    <a:pt x="387682" y="674998"/>
                    <a:pt x="0" y="667791"/>
                  </a:cubicBezTo>
                  <a:cubicBezTo>
                    <a:pt x="0" y="667791"/>
                    <a:pt x="231164" y="612543"/>
                    <a:pt x="799444" y="0"/>
                  </a:cubicBezTo>
                  <a:close/>
                </a:path>
              </a:pathLst>
            </a:custGeom>
            <a:solidFill>
              <a:srgbClr val="2B747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entury Schoolbook"/>
                <a:ea typeface="Century Schoolbook"/>
                <a:cs typeface="Century Schoolbook"/>
                <a:sym typeface="Century Schoolbook"/>
              </a:endParaRPr>
            </a:p>
          </p:txBody>
        </p:sp>
      </p:grpSp>
      <p:cxnSp>
        <p:nvCxnSpPr>
          <p:cNvPr id="531" name="Google Shape;531;p12"/>
          <p:cNvCxnSpPr/>
          <p:nvPr/>
        </p:nvCxnSpPr>
        <p:spPr>
          <a:xfrm rot="10800000">
            <a:off x="1410318" y="0"/>
            <a:ext cx="0" cy="1310737"/>
          </a:xfrm>
          <a:prstGeom prst="straightConnector1">
            <a:avLst/>
          </a:prstGeom>
          <a:noFill/>
          <a:ln w="12700" cap="flat" cmpd="sng">
            <a:solidFill>
              <a:srgbClr val="000000"/>
            </a:solidFill>
            <a:prstDash val="dot"/>
            <a:miter lim="800000"/>
            <a:headEnd type="none" w="sm" len="sm"/>
            <a:tailEnd type="none" w="sm" len="sm"/>
          </a:ln>
        </p:spPr>
      </p:cxnSp>
      <p:grpSp>
        <p:nvGrpSpPr>
          <p:cNvPr id="532" name="Google Shape;532;p12"/>
          <p:cNvGrpSpPr/>
          <p:nvPr/>
        </p:nvGrpSpPr>
        <p:grpSpPr>
          <a:xfrm rot="-5400000">
            <a:off x="580124" y="229474"/>
            <a:ext cx="793054" cy="947012"/>
            <a:chOff x="547405" y="6570863"/>
            <a:chExt cx="1035254" cy="1236230"/>
          </a:xfrm>
        </p:grpSpPr>
        <p:sp>
          <p:nvSpPr>
            <p:cNvPr id="533" name="Google Shape;533;p12"/>
            <p:cNvSpPr/>
            <p:nvPr/>
          </p:nvSpPr>
          <p:spPr>
            <a:xfrm>
              <a:off x="1059795" y="7527291"/>
              <a:ext cx="11386" cy="120435"/>
            </a:xfrm>
            <a:custGeom>
              <a:avLst/>
              <a:gdLst/>
              <a:ahLst/>
              <a:cxnLst/>
              <a:rect l="l" t="t" r="r" b="b"/>
              <a:pathLst>
                <a:path w="11386" h="120435" extrusionOk="0">
                  <a:moveTo>
                    <a:pt x="5693" y="120436"/>
                  </a:moveTo>
                  <a:cubicBezTo>
                    <a:pt x="2505" y="120436"/>
                    <a:pt x="0" y="117931"/>
                    <a:pt x="0" y="114744"/>
                  </a:cubicBezTo>
                  <a:lnTo>
                    <a:pt x="0" y="5692"/>
                  </a:lnTo>
                  <a:cubicBezTo>
                    <a:pt x="0" y="2504"/>
                    <a:pt x="2505" y="0"/>
                    <a:pt x="5693" y="0"/>
                  </a:cubicBezTo>
                  <a:cubicBezTo>
                    <a:pt x="8881" y="0"/>
                    <a:pt x="11386" y="2504"/>
                    <a:pt x="11386" y="5692"/>
                  </a:cubicBezTo>
                  <a:lnTo>
                    <a:pt x="11386" y="114744"/>
                  </a:lnTo>
                  <a:cubicBezTo>
                    <a:pt x="11386" y="117931"/>
                    <a:pt x="8881" y="120436"/>
                    <a:pt x="5693" y="120436"/>
                  </a:cubicBezTo>
                  <a:close/>
                </a:path>
              </a:pathLst>
            </a:custGeom>
            <a:solidFill>
              <a:srgbClr val="34343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entury Schoolbook"/>
                <a:ea typeface="Century Schoolbook"/>
                <a:cs typeface="Century Schoolbook"/>
                <a:sym typeface="Century Schoolbook"/>
              </a:endParaRPr>
            </a:p>
          </p:txBody>
        </p:sp>
        <p:grpSp>
          <p:nvGrpSpPr>
            <p:cNvPr id="534" name="Google Shape;534;p12"/>
            <p:cNvGrpSpPr/>
            <p:nvPr/>
          </p:nvGrpSpPr>
          <p:grpSpPr>
            <a:xfrm>
              <a:off x="1006279" y="7689162"/>
              <a:ext cx="118191" cy="117931"/>
              <a:chOff x="1006279" y="7689162"/>
              <a:chExt cx="118191" cy="117931"/>
            </a:xfrm>
          </p:grpSpPr>
          <p:sp>
            <p:nvSpPr>
              <p:cNvPr id="535" name="Google Shape;535;p12"/>
              <p:cNvSpPr/>
              <p:nvPr/>
            </p:nvSpPr>
            <p:spPr>
              <a:xfrm>
                <a:off x="1006279" y="7689162"/>
                <a:ext cx="118191" cy="117931"/>
              </a:xfrm>
              <a:custGeom>
                <a:avLst/>
                <a:gdLst/>
                <a:ahLst/>
                <a:cxnLst/>
                <a:rect l="l" t="t" r="r" b="b"/>
                <a:pathLst>
                  <a:path w="118191" h="117931" extrusionOk="0">
                    <a:moveTo>
                      <a:pt x="118191" y="58966"/>
                    </a:moveTo>
                    <a:cubicBezTo>
                      <a:pt x="118191" y="26410"/>
                      <a:pt x="91775" y="0"/>
                      <a:pt x="58982" y="0"/>
                    </a:cubicBezTo>
                    <a:cubicBezTo>
                      <a:pt x="26189" y="0"/>
                      <a:pt x="0" y="26410"/>
                      <a:pt x="0" y="58966"/>
                    </a:cubicBezTo>
                    <a:cubicBezTo>
                      <a:pt x="0" y="91522"/>
                      <a:pt x="26417" y="117931"/>
                      <a:pt x="58982" y="117931"/>
                    </a:cubicBezTo>
                    <a:cubicBezTo>
                      <a:pt x="91547" y="117931"/>
                      <a:pt x="118191" y="91522"/>
                      <a:pt x="118191" y="58966"/>
                    </a:cubicBezTo>
                    <a:close/>
                  </a:path>
                </a:pathLst>
              </a:custGeom>
              <a:solidFill>
                <a:schemeClr val="lt1"/>
              </a:solidFill>
              <a:ln w="11375" cap="rnd" cmpd="sng">
                <a:solidFill>
                  <a:srgbClr val="343434"/>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entury Schoolbook"/>
                  <a:ea typeface="Century Schoolbook"/>
                  <a:cs typeface="Century Schoolbook"/>
                  <a:sym typeface="Century Schoolbook"/>
                </a:endParaRPr>
              </a:p>
            </p:txBody>
          </p:sp>
          <p:sp>
            <p:nvSpPr>
              <p:cNvPr id="536" name="Google Shape;536;p12"/>
              <p:cNvSpPr/>
              <p:nvPr/>
            </p:nvSpPr>
            <p:spPr>
              <a:xfrm>
                <a:off x="1030873" y="7713523"/>
                <a:ext cx="69229" cy="69210"/>
              </a:xfrm>
              <a:custGeom>
                <a:avLst/>
                <a:gdLst/>
                <a:ahLst/>
                <a:cxnLst/>
                <a:rect l="l" t="t" r="r" b="b"/>
                <a:pathLst>
                  <a:path w="69229" h="69210" extrusionOk="0">
                    <a:moveTo>
                      <a:pt x="69230" y="34605"/>
                    </a:moveTo>
                    <a:cubicBezTo>
                      <a:pt x="69230" y="15481"/>
                      <a:pt x="53744" y="0"/>
                      <a:pt x="34615" y="0"/>
                    </a:cubicBezTo>
                    <a:cubicBezTo>
                      <a:pt x="15486" y="0"/>
                      <a:pt x="0" y="15481"/>
                      <a:pt x="0" y="34605"/>
                    </a:cubicBezTo>
                    <a:cubicBezTo>
                      <a:pt x="0" y="53729"/>
                      <a:pt x="15486" y="69211"/>
                      <a:pt x="34615" y="69211"/>
                    </a:cubicBezTo>
                    <a:cubicBezTo>
                      <a:pt x="53744" y="69211"/>
                      <a:pt x="69230" y="53729"/>
                      <a:pt x="69230" y="34605"/>
                    </a:cubicBezTo>
                    <a:close/>
                  </a:path>
                </a:pathLst>
              </a:custGeom>
              <a:solidFill>
                <a:srgbClr val="EB7F4A"/>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entury Schoolbook"/>
                  <a:ea typeface="Century Schoolbook"/>
                  <a:cs typeface="Century Schoolbook"/>
                  <a:sym typeface="Century Schoolbook"/>
                </a:endParaRPr>
              </a:p>
            </p:txBody>
          </p:sp>
        </p:grpSp>
        <p:grpSp>
          <p:nvGrpSpPr>
            <p:cNvPr id="537" name="Google Shape;537;p12"/>
            <p:cNvGrpSpPr/>
            <p:nvPr/>
          </p:nvGrpSpPr>
          <p:grpSpPr>
            <a:xfrm>
              <a:off x="547405" y="6570863"/>
              <a:ext cx="1035254" cy="914993"/>
              <a:chOff x="547405" y="6570863"/>
              <a:chExt cx="1035254" cy="914993"/>
            </a:xfrm>
          </p:grpSpPr>
          <p:sp>
            <p:nvSpPr>
              <p:cNvPr id="538" name="Google Shape;538;p12"/>
              <p:cNvSpPr/>
              <p:nvPr/>
            </p:nvSpPr>
            <p:spPr>
              <a:xfrm>
                <a:off x="547405" y="6806271"/>
                <a:ext cx="1035254" cy="679585"/>
              </a:xfrm>
              <a:custGeom>
                <a:avLst/>
                <a:gdLst/>
                <a:ahLst/>
                <a:cxnLst/>
                <a:rect l="l" t="t" r="r" b="b"/>
                <a:pathLst>
                  <a:path w="1035254" h="679585" extrusionOk="0">
                    <a:moveTo>
                      <a:pt x="0" y="162099"/>
                    </a:moveTo>
                    <a:cubicBezTo>
                      <a:pt x="0" y="447820"/>
                      <a:pt x="231828" y="679585"/>
                      <a:pt x="517627" y="679585"/>
                    </a:cubicBezTo>
                    <a:cubicBezTo>
                      <a:pt x="803427" y="679585"/>
                      <a:pt x="1035255" y="447820"/>
                      <a:pt x="1035255" y="162099"/>
                    </a:cubicBezTo>
                    <a:lnTo>
                      <a:pt x="517627" y="0"/>
                    </a:lnTo>
                    <a:lnTo>
                      <a:pt x="0" y="162099"/>
                    </a:lnTo>
                    <a:close/>
                  </a:path>
                </a:pathLst>
              </a:custGeom>
              <a:solidFill>
                <a:srgbClr val="EB7F4A"/>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entury Schoolbook"/>
                  <a:ea typeface="Century Schoolbook"/>
                  <a:cs typeface="Century Schoolbook"/>
                  <a:sym typeface="Century Schoolbook"/>
                </a:endParaRPr>
              </a:p>
            </p:txBody>
          </p:sp>
          <p:sp>
            <p:nvSpPr>
              <p:cNvPr id="539" name="Google Shape;539;p12"/>
              <p:cNvSpPr/>
              <p:nvPr/>
            </p:nvSpPr>
            <p:spPr>
              <a:xfrm>
                <a:off x="667646" y="6570863"/>
                <a:ext cx="795228" cy="795012"/>
              </a:xfrm>
              <a:custGeom>
                <a:avLst/>
                <a:gdLst/>
                <a:ahLst/>
                <a:cxnLst/>
                <a:rect l="l" t="t" r="r" b="b"/>
                <a:pathLst>
                  <a:path w="795228" h="795012" extrusionOk="0">
                    <a:moveTo>
                      <a:pt x="0" y="397506"/>
                    </a:moveTo>
                    <a:cubicBezTo>
                      <a:pt x="0" y="178035"/>
                      <a:pt x="178084" y="0"/>
                      <a:pt x="397614" y="0"/>
                    </a:cubicBezTo>
                    <a:cubicBezTo>
                      <a:pt x="617145" y="0"/>
                      <a:pt x="795229" y="178035"/>
                      <a:pt x="795229" y="397506"/>
                    </a:cubicBezTo>
                    <a:cubicBezTo>
                      <a:pt x="795229" y="616977"/>
                      <a:pt x="617145" y="795012"/>
                      <a:pt x="397614" y="795012"/>
                    </a:cubicBezTo>
                    <a:cubicBezTo>
                      <a:pt x="178084" y="795012"/>
                      <a:pt x="0" y="616977"/>
                      <a:pt x="0" y="397506"/>
                    </a:cubicBezTo>
                    <a:close/>
                  </a:path>
                </a:pathLst>
              </a:custGeom>
              <a:solidFill>
                <a:srgbClr val="FDFDFD"/>
              </a:solidFill>
              <a:ln>
                <a:noFill/>
              </a:ln>
              <a:effectLst>
                <a:outerShdw blurRad="176334"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entury Schoolbook"/>
                  <a:ea typeface="Century Schoolbook"/>
                  <a:cs typeface="Century Schoolbook"/>
                  <a:sym typeface="Century Schoolbook"/>
                </a:endParaRPr>
              </a:p>
            </p:txBody>
          </p:sp>
        </p:grpSp>
      </p:grpSp>
      <p:grpSp>
        <p:nvGrpSpPr>
          <p:cNvPr id="540" name="Google Shape;540;p12"/>
          <p:cNvGrpSpPr/>
          <p:nvPr/>
        </p:nvGrpSpPr>
        <p:grpSpPr>
          <a:xfrm>
            <a:off x="587526" y="545376"/>
            <a:ext cx="449514" cy="300175"/>
            <a:chOff x="-1139533" y="3178233"/>
            <a:chExt cx="547305" cy="365477"/>
          </a:xfrm>
        </p:grpSpPr>
        <p:sp>
          <p:nvSpPr>
            <p:cNvPr id="541" name="Google Shape;541;p12"/>
            <p:cNvSpPr/>
            <p:nvPr/>
          </p:nvSpPr>
          <p:spPr>
            <a:xfrm>
              <a:off x="-1139533" y="3430089"/>
              <a:ext cx="547305" cy="113621"/>
            </a:xfrm>
            <a:custGeom>
              <a:avLst/>
              <a:gdLst/>
              <a:ahLst/>
              <a:cxnLst/>
              <a:rect l="l" t="t" r="r" b="b"/>
              <a:pathLst>
                <a:path w="547305" h="113621" extrusionOk="0">
                  <a:moveTo>
                    <a:pt x="401805" y="75872"/>
                  </a:moveTo>
                  <a:cubicBezTo>
                    <a:pt x="429655" y="70033"/>
                    <a:pt x="479495" y="76974"/>
                    <a:pt x="476851" y="92353"/>
                  </a:cubicBezTo>
                  <a:cubicBezTo>
                    <a:pt x="474207" y="107733"/>
                    <a:pt x="446158" y="83209"/>
                    <a:pt x="399425" y="93191"/>
                  </a:cubicBezTo>
                  <a:lnTo>
                    <a:pt x="332245" y="107534"/>
                  </a:lnTo>
                  <a:cubicBezTo>
                    <a:pt x="284190" y="117802"/>
                    <a:pt x="236619" y="115621"/>
                    <a:pt x="191120" y="96848"/>
                  </a:cubicBezTo>
                  <a:lnTo>
                    <a:pt x="105388" y="61484"/>
                  </a:lnTo>
                  <a:cubicBezTo>
                    <a:pt x="83861" y="52605"/>
                    <a:pt x="61761" y="47647"/>
                    <a:pt x="38295" y="46722"/>
                  </a:cubicBezTo>
                  <a:cubicBezTo>
                    <a:pt x="18333" y="45929"/>
                    <a:pt x="4738" y="55822"/>
                    <a:pt x="574" y="45422"/>
                  </a:cubicBezTo>
                  <a:cubicBezTo>
                    <a:pt x="-4934" y="31651"/>
                    <a:pt x="30385" y="27905"/>
                    <a:pt x="55966" y="31320"/>
                  </a:cubicBezTo>
                  <a:cubicBezTo>
                    <a:pt x="82847" y="34912"/>
                    <a:pt x="107569" y="43285"/>
                    <a:pt x="131740" y="54918"/>
                  </a:cubicBezTo>
                  <a:cubicBezTo>
                    <a:pt x="177107" y="76754"/>
                    <a:pt x="226726" y="23961"/>
                    <a:pt x="288596" y="6555"/>
                  </a:cubicBezTo>
                  <a:cubicBezTo>
                    <a:pt x="324159" y="-3448"/>
                    <a:pt x="360734" y="-1443"/>
                    <a:pt x="396120" y="8780"/>
                  </a:cubicBezTo>
                  <a:lnTo>
                    <a:pt x="471365" y="30527"/>
                  </a:lnTo>
                  <a:cubicBezTo>
                    <a:pt x="492561" y="36653"/>
                    <a:pt x="513757" y="38790"/>
                    <a:pt x="535416" y="35132"/>
                  </a:cubicBezTo>
                  <a:cubicBezTo>
                    <a:pt x="539911" y="34361"/>
                    <a:pt x="545926" y="36631"/>
                    <a:pt x="546873" y="39914"/>
                  </a:cubicBezTo>
                  <a:cubicBezTo>
                    <a:pt x="553021" y="60956"/>
                    <a:pt x="492098" y="53178"/>
                    <a:pt x="457814" y="43725"/>
                  </a:cubicBezTo>
                  <a:lnTo>
                    <a:pt x="374924" y="20877"/>
                  </a:lnTo>
                  <a:cubicBezTo>
                    <a:pt x="341631" y="11689"/>
                    <a:pt x="307237" y="15126"/>
                    <a:pt x="274980" y="28610"/>
                  </a:cubicBezTo>
                  <a:lnTo>
                    <a:pt x="214784" y="58444"/>
                  </a:lnTo>
                  <a:lnTo>
                    <a:pt x="177724" y="73647"/>
                  </a:lnTo>
                  <a:cubicBezTo>
                    <a:pt x="227101" y="96738"/>
                    <a:pt x="278395" y="101806"/>
                    <a:pt x="331077" y="90767"/>
                  </a:cubicBezTo>
                  <a:lnTo>
                    <a:pt x="401871" y="75916"/>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12"/>
            <p:cNvSpPr/>
            <p:nvPr/>
          </p:nvSpPr>
          <p:spPr>
            <a:xfrm>
              <a:off x="-1139311" y="3289282"/>
              <a:ext cx="546459" cy="67202"/>
            </a:xfrm>
            <a:custGeom>
              <a:avLst/>
              <a:gdLst/>
              <a:ahLst/>
              <a:cxnLst/>
              <a:rect l="l" t="t" r="r" b="b"/>
              <a:pathLst>
                <a:path w="546459" h="67202" extrusionOk="0">
                  <a:moveTo>
                    <a:pt x="328894" y="26045"/>
                  </a:moveTo>
                  <a:cubicBezTo>
                    <a:pt x="298267" y="14786"/>
                    <a:pt x="266274" y="13266"/>
                    <a:pt x="237300" y="25737"/>
                  </a:cubicBezTo>
                  <a:lnTo>
                    <a:pt x="188187" y="46867"/>
                  </a:lnTo>
                  <a:cubicBezTo>
                    <a:pt x="164920" y="56870"/>
                    <a:pt x="141058" y="55746"/>
                    <a:pt x="116865" y="49577"/>
                  </a:cubicBezTo>
                  <a:lnTo>
                    <a:pt x="64425" y="36159"/>
                  </a:lnTo>
                  <a:cubicBezTo>
                    <a:pt x="30978" y="27587"/>
                    <a:pt x="8041" y="52265"/>
                    <a:pt x="1012" y="40389"/>
                  </a:cubicBezTo>
                  <a:cubicBezTo>
                    <a:pt x="-7691" y="25693"/>
                    <a:pt x="41532" y="11128"/>
                    <a:pt x="79011" y="21749"/>
                  </a:cubicBezTo>
                  <a:lnTo>
                    <a:pt x="124929" y="34726"/>
                  </a:lnTo>
                  <a:cubicBezTo>
                    <a:pt x="143746" y="40058"/>
                    <a:pt x="163796" y="39794"/>
                    <a:pt x="181533" y="31796"/>
                  </a:cubicBezTo>
                  <a:lnTo>
                    <a:pt x="219409" y="14698"/>
                  </a:lnTo>
                  <a:cubicBezTo>
                    <a:pt x="253230" y="-549"/>
                    <a:pt x="289586" y="-5397"/>
                    <a:pt x="324531" y="7184"/>
                  </a:cubicBezTo>
                  <a:lnTo>
                    <a:pt x="379769" y="27059"/>
                  </a:lnTo>
                  <a:cubicBezTo>
                    <a:pt x="425599" y="43562"/>
                    <a:pt x="471120" y="64450"/>
                    <a:pt x="518977" y="40962"/>
                  </a:cubicBezTo>
                  <a:cubicBezTo>
                    <a:pt x="529641" y="35718"/>
                    <a:pt x="535855" y="27059"/>
                    <a:pt x="541142" y="15183"/>
                  </a:cubicBezTo>
                  <a:cubicBezTo>
                    <a:pt x="545153" y="21132"/>
                    <a:pt x="548876" y="33074"/>
                    <a:pt x="544470" y="39992"/>
                  </a:cubicBezTo>
                  <a:cubicBezTo>
                    <a:pt x="523031" y="73593"/>
                    <a:pt x="454507" y="72249"/>
                    <a:pt x="411718" y="56517"/>
                  </a:cubicBezTo>
                  <a:lnTo>
                    <a:pt x="328849" y="26045"/>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12"/>
            <p:cNvSpPr/>
            <p:nvPr/>
          </p:nvSpPr>
          <p:spPr>
            <a:xfrm>
              <a:off x="-1139479" y="3352466"/>
              <a:ext cx="516459" cy="63524"/>
            </a:xfrm>
            <a:custGeom>
              <a:avLst/>
              <a:gdLst/>
              <a:ahLst/>
              <a:cxnLst/>
              <a:rect l="l" t="t" r="r" b="b"/>
              <a:pathLst>
                <a:path w="516459" h="63524" extrusionOk="0">
                  <a:moveTo>
                    <a:pt x="281866" y="33588"/>
                  </a:moveTo>
                  <a:cubicBezTo>
                    <a:pt x="226914" y="66617"/>
                    <a:pt x="199791" y="68578"/>
                    <a:pt x="136423" y="57341"/>
                  </a:cubicBezTo>
                  <a:lnTo>
                    <a:pt x="67039" y="45046"/>
                  </a:lnTo>
                  <a:cubicBezTo>
                    <a:pt x="31719" y="38788"/>
                    <a:pt x="3120" y="63818"/>
                    <a:pt x="145" y="48571"/>
                  </a:cubicBezTo>
                  <a:cubicBezTo>
                    <a:pt x="-3116" y="31870"/>
                    <a:pt x="49302" y="24444"/>
                    <a:pt x="80237" y="30107"/>
                  </a:cubicBezTo>
                  <a:lnTo>
                    <a:pt x="161717" y="45046"/>
                  </a:lnTo>
                  <a:cubicBezTo>
                    <a:pt x="234472" y="58376"/>
                    <a:pt x="263953" y="16116"/>
                    <a:pt x="309628" y="3865"/>
                  </a:cubicBezTo>
                  <a:cubicBezTo>
                    <a:pt x="336708" y="-3406"/>
                    <a:pt x="364955" y="141"/>
                    <a:pt x="390976" y="9836"/>
                  </a:cubicBezTo>
                  <a:lnTo>
                    <a:pt x="450467" y="31958"/>
                  </a:lnTo>
                  <a:cubicBezTo>
                    <a:pt x="490193" y="46720"/>
                    <a:pt x="512381" y="29336"/>
                    <a:pt x="516127" y="42270"/>
                  </a:cubicBezTo>
                  <a:cubicBezTo>
                    <a:pt x="520864" y="58574"/>
                    <a:pt x="474065" y="58222"/>
                    <a:pt x="442314" y="46522"/>
                  </a:cubicBezTo>
                  <a:lnTo>
                    <a:pt x="376742" y="22373"/>
                  </a:lnTo>
                  <a:cubicBezTo>
                    <a:pt x="344221" y="10387"/>
                    <a:pt x="311215" y="15962"/>
                    <a:pt x="281866" y="3361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544;p12"/>
            <p:cNvSpPr/>
            <p:nvPr/>
          </p:nvSpPr>
          <p:spPr>
            <a:xfrm>
              <a:off x="-714162" y="3178233"/>
              <a:ext cx="82744" cy="119549"/>
            </a:xfrm>
            <a:custGeom>
              <a:avLst/>
              <a:gdLst/>
              <a:ahLst/>
              <a:cxnLst/>
              <a:rect l="l" t="t" r="r" b="b"/>
              <a:pathLst>
                <a:path w="82744" h="119549" extrusionOk="0">
                  <a:moveTo>
                    <a:pt x="78030" y="59426"/>
                  </a:moveTo>
                  <a:cubicBezTo>
                    <a:pt x="87790" y="78749"/>
                    <a:pt x="81599" y="98425"/>
                    <a:pt x="66770" y="110499"/>
                  </a:cubicBezTo>
                  <a:cubicBezTo>
                    <a:pt x="52228" y="122331"/>
                    <a:pt x="32090" y="122442"/>
                    <a:pt x="17063" y="111535"/>
                  </a:cubicBezTo>
                  <a:cubicBezTo>
                    <a:pt x="2036" y="100628"/>
                    <a:pt x="-5125" y="80137"/>
                    <a:pt x="4129" y="61717"/>
                  </a:cubicBezTo>
                  <a:lnTo>
                    <a:pt x="32486" y="5377"/>
                  </a:lnTo>
                  <a:cubicBezTo>
                    <a:pt x="33786" y="2799"/>
                    <a:pt x="39140" y="67"/>
                    <a:pt x="41476" y="1"/>
                  </a:cubicBezTo>
                  <a:cubicBezTo>
                    <a:pt x="43811" y="-65"/>
                    <a:pt x="49342" y="2645"/>
                    <a:pt x="50421" y="4804"/>
                  </a:cubicBezTo>
                  <a:lnTo>
                    <a:pt x="78007" y="59426"/>
                  </a:lnTo>
                  <a:close/>
                  <a:moveTo>
                    <a:pt x="63598" y="69605"/>
                  </a:moveTo>
                  <a:lnTo>
                    <a:pt x="41256" y="22784"/>
                  </a:lnTo>
                  <a:lnTo>
                    <a:pt x="18781" y="70200"/>
                  </a:lnTo>
                  <a:cubicBezTo>
                    <a:pt x="13780" y="80732"/>
                    <a:pt x="19068" y="92873"/>
                    <a:pt x="27705" y="98711"/>
                  </a:cubicBezTo>
                  <a:cubicBezTo>
                    <a:pt x="36342" y="104550"/>
                    <a:pt x="47932" y="104594"/>
                    <a:pt x="56194" y="97742"/>
                  </a:cubicBezTo>
                  <a:cubicBezTo>
                    <a:pt x="63928" y="91352"/>
                    <a:pt x="68864" y="80644"/>
                    <a:pt x="63598" y="6962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45" name="Google Shape;545;p12"/>
          <p:cNvSpPr txBox="1"/>
          <p:nvPr/>
        </p:nvSpPr>
        <p:spPr>
          <a:xfrm>
            <a:off x="1601624" y="595549"/>
            <a:ext cx="2473340" cy="525850"/>
          </a:xfrm>
          <a:prstGeom prst="rect">
            <a:avLst/>
          </a:prstGeom>
          <a:noFill/>
          <a:ln>
            <a:noFill/>
          </a:ln>
        </p:spPr>
        <p:txBody>
          <a:bodyPr spcFirstLastPara="1" wrap="square" lIns="91425" tIns="45700" rIns="91425" bIns="45700" anchor="t" anchorCtr="0">
            <a:spAutoFit/>
          </a:bodyPr>
          <a:lstStyle/>
          <a:p>
            <a:pPr marL="9525" marR="0" lvl="0" indent="0" algn="l" rtl="0">
              <a:lnSpc>
                <a:spcPct val="70909"/>
              </a:lnSpc>
              <a:spcBef>
                <a:spcPts val="0"/>
              </a:spcBef>
              <a:spcAft>
                <a:spcPts val="0"/>
              </a:spcAft>
              <a:buNone/>
            </a:pPr>
            <a:r>
              <a:rPr lang="en-US" sz="2200" b="1">
                <a:solidFill>
                  <a:srgbClr val="EB7F4A"/>
                </a:solidFill>
                <a:latin typeface="Calibri"/>
                <a:ea typeface="Calibri"/>
                <a:cs typeface="Calibri"/>
                <a:sym typeface="Calibri"/>
              </a:rPr>
              <a:t>Floods &amp; Storms</a:t>
            </a:r>
            <a:endParaRPr/>
          </a:p>
          <a:p>
            <a:pPr marL="9525" marR="0" lvl="0" indent="0" algn="l" rtl="0">
              <a:lnSpc>
                <a:spcPct val="70909"/>
              </a:lnSpc>
              <a:spcBef>
                <a:spcPts val="0"/>
              </a:spcBef>
              <a:spcAft>
                <a:spcPts val="0"/>
              </a:spcAft>
              <a:buNone/>
            </a:pPr>
            <a:endParaRPr sz="2200" b="1">
              <a:solidFill>
                <a:srgbClr val="000000"/>
              </a:solidFill>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549"/>
        <p:cNvGrpSpPr/>
        <p:nvPr/>
      </p:nvGrpSpPr>
      <p:grpSpPr>
        <a:xfrm>
          <a:off x="0" y="0"/>
          <a:ext cx="0" cy="0"/>
          <a:chOff x="0" y="0"/>
          <a:chExt cx="0" cy="0"/>
        </a:xfrm>
      </p:grpSpPr>
      <p:sp>
        <p:nvSpPr>
          <p:cNvPr id="550" name="Google Shape;550;p13"/>
          <p:cNvSpPr txBox="1"/>
          <p:nvPr/>
        </p:nvSpPr>
        <p:spPr>
          <a:xfrm>
            <a:off x="539837" y="4770571"/>
            <a:ext cx="6399443" cy="365356"/>
          </a:xfrm>
          <a:prstGeom prst="rect">
            <a:avLst/>
          </a:prstGeom>
          <a:noFill/>
          <a:ln>
            <a:noFill/>
          </a:ln>
        </p:spPr>
        <p:txBody>
          <a:bodyPr spcFirstLastPara="1" wrap="square" lIns="91425" tIns="45700" rIns="91425" bIns="45700" anchor="ctr" anchorCtr="0">
            <a:spAutoFit/>
          </a:bodyPr>
          <a:lstStyle/>
          <a:p>
            <a:pPr marL="6350" marR="0" lvl="0" indent="0" algn="l" rtl="0">
              <a:lnSpc>
                <a:spcPct val="100952"/>
              </a:lnSpc>
              <a:spcBef>
                <a:spcPts val="0"/>
              </a:spcBef>
              <a:spcAft>
                <a:spcPts val="0"/>
              </a:spcAft>
              <a:buNone/>
            </a:pPr>
            <a:r>
              <a:rPr lang="en-US" sz="2100" b="1">
                <a:solidFill>
                  <a:srgbClr val="EB7F4A"/>
                </a:solidFill>
                <a:latin typeface="Calibri"/>
                <a:ea typeface="Calibri"/>
                <a:cs typeface="Calibri"/>
                <a:sym typeface="Calibri"/>
              </a:rPr>
              <a:t>Coordination Challenges and Solutions</a:t>
            </a:r>
            <a:endParaRPr/>
          </a:p>
        </p:txBody>
      </p:sp>
      <p:sp>
        <p:nvSpPr>
          <p:cNvPr id="551" name="Google Shape;551;p13"/>
          <p:cNvSpPr txBox="1"/>
          <p:nvPr/>
        </p:nvSpPr>
        <p:spPr>
          <a:xfrm>
            <a:off x="539837" y="5134071"/>
            <a:ext cx="6480000" cy="800876"/>
          </a:xfrm>
          <a:prstGeom prst="rect">
            <a:avLst/>
          </a:prstGeom>
          <a:noFill/>
          <a:ln>
            <a:noFill/>
          </a:ln>
        </p:spPr>
        <p:txBody>
          <a:bodyPr spcFirstLastPara="1" wrap="square" lIns="91425" tIns="45700" rIns="91425" bIns="45700" anchor="t" anchorCtr="0">
            <a:noAutofit/>
          </a:bodyPr>
          <a:lstStyle/>
          <a:p>
            <a:pPr marL="0" marR="0" lvl="0" indent="0" algn="just" rtl="0">
              <a:lnSpc>
                <a:spcPct val="106086"/>
              </a:lnSpc>
              <a:spcBef>
                <a:spcPts val="0"/>
              </a:spcBef>
              <a:spcAft>
                <a:spcPts val="0"/>
              </a:spcAft>
              <a:buClr>
                <a:srgbClr val="262626"/>
              </a:buClr>
              <a:buSzPts val="1150"/>
              <a:buFont typeface="Arial"/>
              <a:buNone/>
            </a:pPr>
            <a:r>
              <a:rPr lang="en-US" sz="1150" b="0" i="0">
                <a:solidFill>
                  <a:srgbClr val="262626"/>
                </a:solidFill>
                <a:latin typeface="Calibri"/>
                <a:ea typeface="Calibri"/>
                <a:cs typeface="Calibri"/>
                <a:sym typeface="Calibri"/>
              </a:rPr>
              <a:t>The massive response created coordination challenges. Too many people arrived at some locations while other areas lacked help. The Horta Sud Consortium and local municipalities created volunteer registration</a:t>
            </a:r>
            <a:endParaRPr/>
          </a:p>
          <a:p>
            <a:pPr marL="0" marR="0" lvl="0" indent="0" algn="just" rtl="0">
              <a:lnSpc>
                <a:spcPct val="106086"/>
              </a:lnSpc>
              <a:spcBef>
                <a:spcPts val="0"/>
              </a:spcBef>
              <a:spcAft>
                <a:spcPts val="0"/>
              </a:spcAft>
              <a:buClr>
                <a:srgbClr val="262626"/>
              </a:buClr>
              <a:buSzPts val="1150"/>
              <a:buFont typeface="Arial"/>
              <a:buNone/>
            </a:pPr>
            <a:r>
              <a:rPr lang="en-US" sz="1150" b="0" i="0">
                <a:solidFill>
                  <a:srgbClr val="262626"/>
                </a:solidFill>
                <a:latin typeface="Calibri"/>
                <a:ea typeface="Calibri"/>
                <a:cs typeface="Calibri"/>
                <a:sym typeface="Calibri"/>
              </a:rPr>
              <a:t>centers, developed digital platforms matching volunteers with needs, established safety protocols and protective equipment, coordinated with official emergency services, set up community kitchens to feed workers, and organized debris removal and waste management.</a:t>
            </a:r>
            <a:endParaRPr/>
          </a:p>
          <a:p>
            <a:pPr marL="0" marR="0" lvl="0" indent="0" algn="just" rtl="0">
              <a:lnSpc>
                <a:spcPct val="106086"/>
              </a:lnSpc>
              <a:spcBef>
                <a:spcPts val="0"/>
              </a:spcBef>
              <a:spcAft>
                <a:spcPts val="0"/>
              </a:spcAft>
              <a:buClr>
                <a:srgbClr val="75B543"/>
              </a:buClr>
              <a:buSzPts val="1150"/>
              <a:buFont typeface="Arial"/>
              <a:buNone/>
            </a:pPr>
            <a:endParaRPr sz="1150" b="0" i="0">
              <a:solidFill>
                <a:srgbClr val="262626"/>
              </a:solidFill>
              <a:latin typeface="Calibri"/>
              <a:ea typeface="Calibri"/>
              <a:cs typeface="Calibri"/>
              <a:sym typeface="Calibri"/>
            </a:endParaRPr>
          </a:p>
        </p:txBody>
      </p:sp>
      <p:cxnSp>
        <p:nvCxnSpPr>
          <p:cNvPr id="552" name="Google Shape;552;p13"/>
          <p:cNvCxnSpPr/>
          <p:nvPr/>
        </p:nvCxnSpPr>
        <p:spPr>
          <a:xfrm rot="10800000">
            <a:off x="-8048" y="4953251"/>
            <a:ext cx="540000" cy="0"/>
          </a:xfrm>
          <a:prstGeom prst="straightConnector1">
            <a:avLst/>
          </a:prstGeom>
          <a:noFill/>
          <a:ln w="12700" cap="flat" cmpd="sng">
            <a:solidFill>
              <a:srgbClr val="000000"/>
            </a:solidFill>
            <a:prstDash val="dot"/>
            <a:miter lim="800000"/>
            <a:headEnd type="none" w="sm" len="sm"/>
            <a:tailEnd type="none" w="sm" len="sm"/>
          </a:ln>
        </p:spPr>
      </p:cxnSp>
      <p:sp>
        <p:nvSpPr>
          <p:cNvPr id="553" name="Google Shape;553;p13"/>
          <p:cNvSpPr txBox="1"/>
          <p:nvPr/>
        </p:nvSpPr>
        <p:spPr>
          <a:xfrm>
            <a:off x="539837" y="6171310"/>
            <a:ext cx="6399443" cy="365356"/>
          </a:xfrm>
          <a:prstGeom prst="rect">
            <a:avLst/>
          </a:prstGeom>
          <a:noFill/>
          <a:ln>
            <a:noFill/>
          </a:ln>
        </p:spPr>
        <p:txBody>
          <a:bodyPr spcFirstLastPara="1" wrap="square" lIns="91425" tIns="45700" rIns="91425" bIns="45700" anchor="ctr" anchorCtr="0">
            <a:spAutoFit/>
          </a:bodyPr>
          <a:lstStyle/>
          <a:p>
            <a:pPr marL="6350" marR="0" lvl="0" indent="0" algn="l" rtl="0">
              <a:lnSpc>
                <a:spcPct val="100952"/>
              </a:lnSpc>
              <a:spcBef>
                <a:spcPts val="0"/>
              </a:spcBef>
              <a:spcAft>
                <a:spcPts val="0"/>
              </a:spcAft>
              <a:buNone/>
            </a:pPr>
            <a:r>
              <a:rPr lang="en-US" sz="2100" b="1">
                <a:solidFill>
                  <a:srgbClr val="EB7F4A"/>
                </a:solidFill>
                <a:latin typeface="Calibri"/>
                <a:ea typeface="Calibri"/>
                <a:cs typeface="Calibri"/>
                <a:sym typeface="Calibri"/>
              </a:rPr>
              <a:t>Long-Term Recovery</a:t>
            </a:r>
            <a:endParaRPr/>
          </a:p>
        </p:txBody>
      </p:sp>
      <p:sp>
        <p:nvSpPr>
          <p:cNvPr id="554" name="Google Shape;554;p13"/>
          <p:cNvSpPr txBox="1"/>
          <p:nvPr/>
        </p:nvSpPr>
        <p:spPr>
          <a:xfrm>
            <a:off x="539837" y="6534810"/>
            <a:ext cx="6480000" cy="1014830"/>
          </a:xfrm>
          <a:prstGeom prst="rect">
            <a:avLst/>
          </a:prstGeom>
          <a:noFill/>
          <a:ln>
            <a:noFill/>
          </a:ln>
        </p:spPr>
        <p:txBody>
          <a:bodyPr spcFirstLastPara="1" wrap="square" lIns="91425" tIns="45700" rIns="91425" bIns="45700" anchor="t" anchorCtr="0">
            <a:noAutofit/>
          </a:bodyPr>
          <a:lstStyle/>
          <a:p>
            <a:pPr marL="0" marR="0" lvl="0" indent="0" algn="just" rtl="0">
              <a:lnSpc>
                <a:spcPct val="106086"/>
              </a:lnSpc>
              <a:spcBef>
                <a:spcPts val="0"/>
              </a:spcBef>
              <a:spcAft>
                <a:spcPts val="0"/>
              </a:spcAft>
              <a:buClr>
                <a:srgbClr val="262626"/>
              </a:buClr>
              <a:buSzPts val="1150"/>
              <a:buFont typeface="Arial"/>
              <a:buNone/>
            </a:pPr>
            <a:r>
              <a:rPr lang="en-US" sz="1150" b="0" i="0">
                <a:solidFill>
                  <a:srgbClr val="262626"/>
                </a:solidFill>
                <a:latin typeface="Calibri"/>
                <a:ea typeface="Calibri"/>
                <a:cs typeface="Calibri"/>
                <a:sym typeface="Calibri"/>
              </a:rPr>
              <a:t>Beyond immediate cleanup, the region faces years of recovery: housing reconstruction, business restoration, infrastructure repair, and trauma recovery. The consortium is working with RISE and European partners to develop resilience strategies including improved flood warning systems, climate-adapted infrastructure, and community preparedness programs.</a:t>
            </a:r>
            <a:endParaRPr/>
          </a:p>
          <a:p>
            <a:pPr marL="0" marR="0" lvl="0" indent="0" algn="just" rtl="0">
              <a:lnSpc>
                <a:spcPct val="106086"/>
              </a:lnSpc>
              <a:spcBef>
                <a:spcPts val="0"/>
              </a:spcBef>
              <a:spcAft>
                <a:spcPts val="0"/>
              </a:spcAft>
              <a:buClr>
                <a:srgbClr val="75B543"/>
              </a:buClr>
              <a:buSzPts val="1150"/>
              <a:buFont typeface="Arial"/>
              <a:buNone/>
            </a:pPr>
            <a:endParaRPr sz="1150" b="0" i="0">
              <a:solidFill>
                <a:srgbClr val="262626"/>
              </a:solidFill>
              <a:latin typeface="Calibri"/>
              <a:ea typeface="Calibri"/>
              <a:cs typeface="Calibri"/>
              <a:sym typeface="Calibri"/>
            </a:endParaRPr>
          </a:p>
        </p:txBody>
      </p:sp>
      <p:cxnSp>
        <p:nvCxnSpPr>
          <p:cNvPr id="555" name="Google Shape;555;p13"/>
          <p:cNvCxnSpPr/>
          <p:nvPr/>
        </p:nvCxnSpPr>
        <p:spPr>
          <a:xfrm rot="10800000">
            <a:off x="-8048" y="6353990"/>
            <a:ext cx="540000" cy="0"/>
          </a:xfrm>
          <a:prstGeom prst="straightConnector1">
            <a:avLst/>
          </a:prstGeom>
          <a:noFill/>
          <a:ln w="12700" cap="flat" cmpd="sng">
            <a:solidFill>
              <a:srgbClr val="000000"/>
            </a:solidFill>
            <a:prstDash val="dot"/>
            <a:miter lim="800000"/>
            <a:headEnd type="none" w="sm" len="sm"/>
            <a:tailEnd type="none" w="sm" len="sm"/>
          </a:ln>
        </p:spPr>
      </p:cxnSp>
      <p:sp>
        <p:nvSpPr>
          <p:cNvPr id="556" name="Google Shape;556;p13"/>
          <p:cNvSpPr/>
          <p:nvPr/>
        </p:nvSpPr>
        <p:spPr>
          <a:xfrm rot="-5400000">
            <a:off x="2799871" y="5209934"/>
            <a:ext cx="2163135" cy="7356473"/>
          </a:xfrm>
          <a:custGeom>
            <a:avLst/>
            <a:gdLst/>
            <a:ahLst/>
            <a:cxnLst/>
            <a:rect l="l" t="t" r="r" b="b"/>
            <a:pathLst>
              <a:path w="1277620" h="1277620" extrusionOk="0">
                <a:moveTo>
                  <a:pt x="1277480" y="0"/>
                </a:moveTo>
                <a:lnTo>
                  <a:pt x="0" y="0"/>
                </a:lnTo>
                <a:lnTo>
                  <a:pt x="0" y="1277480"/>
                </a:lnTo>
                <a:lnTo>
                  <a:pt x="1277480" y="1277480"/>
                </a:lnTo>
                <a:lnTo>
                  <a:pt x="1277480" y="0"/>
                </a:lnTo>
                <a:close/>
              </a:path>
            </a:pathLst>
          </a:custGeom>
          <a:gradFill>
            <a:gsLst>
              <a:gs pos="0">
                <a:srgbClr val="265B5F"/>
              </a:gs>
              <a:gs pos="20000">
                <a:srgbClr val="265B5F"/>
              </a:gs>
              <a:gs pos="99000">
                <a:srgbClr val="2B747B"/>
              </a:gs>
              <a:gs pos="100000">
                <a:srgbClr val="2B747B"/>
              </a:gs>
            </a:gsLst>
            <a:lin ang="5400000" scaled="0"/>
          </a:gradFill>
          <a:ln>
            <a:noFill/>
          </a:ln>
        </p:spPr>
        <p:txBody>
          <a:bodyPr spcFirstLastPara="1" wrap="square" lIns="0" tIns="0" rIns="0" bIns="0" anchor="t" anchorCtr="0">
            <a:noAutofit/>
          </a:bodyPr>
          <a:lstStyle/>
          <a:p>
            <a:pPr marL="0" marR="0" lvl="0" indent="0" algn="l" rtl="0">
              <a:spcBef>
                <a:spcPts val="0"/>
              </a:spcBef>
              <a:spcAft>
                <a:spcPts val="0"/>
              </a:spcAft>
              <a:buNone/>
            </a:pPr>
            <a:endParaRPr sz="1283">
              <a:solidFill>
                <a:srgbClr val="F05A28"/>
              </a:solidFill>
              <a:latin typeface="Century Schoolbook"/>
              <a:ea typeface="Century Schoolbook"/>
              <a:cs typeface="Century Schoolbook"/>
              <a:sym typeface="Century Schoolbook"/>
            </a:endParaRPr>
          </a:p>
        </p:txBody>
      </p:sp>
      <p:cxnSp>
        <p:nvCxnSpPr>
          <p:cNvPr id="557" name="Google Shape;557;p13"/>
          <p:cNvCxnSpPr/>
          <p:nvPr/>
        </p:nvCxnSpPr>
        <p:spPr>
          <a:xfrm>
            <a:off x="864645" y="7697371"/>
            <a:ext cx="0" cy="1345431"/>
          </a:xfrm>
          <a:prstGeom prst="straightConnector1">
            <a:avLst/>
          </a:prstGeom>
          <a:noFill/>
          <a:ln w="12700" cap="flat" cmpd="sng">
            <a:solidFill>
              <a:schemeClr val="lt1"/>
            </a:solidFill>
            <a:prstDash val="dot"/>
            <a:miter lim="800000"/>
            <a:headEnd type="none" w="sm" len="sm"/>
            <a:tailEnd type="none" w="sm" len="sm"/>
          </a:ln>
        </p:spPr>
      </p:cxnSp>
      <p:sp>
        <p:nvSpPr>
          <p:cNvPr id="558" name="Google Shape;558;p13"/>
          <p:cNvSpPr txBox="1"/>
          <p:nvPr/>
        </p:nvSpPr>
        <p:spPr>
          <a:xfrm>
            <a:off x="1355005" y="7697371"/>
            <a:ext cx="2835634" cy="365356"/>
          </a:xfrm>
          <a:prstGeom prst="rect">
            <a:avLst/>
          </a:prstGeom>
          <a:noFill/>
          <a:ln>
            <a:noFill/>
          </a:ln>
        </p:spPr>
        <p:txBody>
          <a:bodyPr spcFirstLastPara="1" wrap="square" lIns="91425" tIns="45700" rIns="91425" bIns="45700" anchor="ctr" anchorCtr="0">
            <a:spAutoFit/>
          </a:bodyPr>
          <a:lstStyle/>
          <a:p>
            <a:pPr marL="6350" marR="0" lvl="0" indent="0" algn="l" rtl="0">
              <a:lnSpc>
                <a:spcPct val="100952"/>
              </a:lnSpc>
              <a:spcBef>
                <a:spcPts val="0"/>
              </a:spcBef>
              <a:spcAft>
                <a:spcPts val="0"/>
              </a:spcAft>
              <a:buNone/>
            </a:pPr>
            <a:r>
              <a:rPr lang="en-US" sz="2100" b="1">
                <a:solidFill>
                  <a:schemeClr val="lt1"/>
                </a:solidFill>
                <a:highlight>
                  <a:srgbClr val="EB7F4A"/>
                </a:highlight>
                <a:latin typeface="Calibri"/>
                <a:ea typeface="Calibri"/>
                <a:cs typeface="Calibri"/>
                <a:sym typeface="Calibri"/>
              </a:rPr>
              <a:t> Key Lesson</a:t>
            </a:r>
            <a:r>
              <a:rPr lang="en-US" sz="2100" b="1">
                <a:solidFill>
                  <a:srgbClr val="EB7F4A"/>
                </a:solidFill>
                <a:highlight>
                  <a:srgbClr val="EB7F4A"/>
                </a:highlight>
                <a:latin typeface="Calibri"/>
                <a:ea typeface="Calibri"/>
                <a:cs typeface="Calibri"/>
                <a:sym typeface="Calibri"/>
              </a:rPr>
              <a:t>.</a:t>
            </a:r>
            <a:endParaRPr/>
          </a:p>
        </p:txBody>
      </p:sp>
      <p:sp>
        <p:nvSpPr>
          <p:cNvPr id="559" name="Google Shape;559;p13"/>
          <p:cNvSpPr/>
          <p:nvPr/>
        </p:nvSpPr>
        <p:spPr>
          <a:xfrm>
            <a:off x="531952" y="9002253"/>
            <a:ext cx="821603" cy="821603"/>
          </a:xfrm>
          <a:prstGeom prst="rect">
            <a:avLst/>
          </a:prstGeom>
          <a:noFill/>
          <a:ln>
            <a:noFill/>
          </a:ln>
        </p:spPr>
      </p:sp>
      <p:sp>
        <p:nvSpPr>
          <p:cNvPr id="560" name="Google Shape;560;p13"/>
          <p:cNvSpPr txBox="1"/>
          <p:nvPr/>
        </p:nvSpPr>
        <p:spPr>
          <a:xfrm>
            <a:off x="539837" y="3177623"/>
            <a:ext cx="6399443" cy="365356"/>
          </a:xfrm>
          <a:prstGeom prst="rect">
            <a:avLst/>
          </a:prstGeom>
          <a:noFill/>
          <a:ln>
            <a:noFill/>
          </a:ln>
        </p:spPr>
        <p:txBody>
          <a:bodyPr spcFirstLastPara="1" wrap="square" lIns="91425" tIns="45700" rIns="91425" bIns="45700" anchor="ctr" anchorCtr="0">
            <a:spAutoFit/>
          </a:bodyPr>
          <a:lstStyle/>
          <a:p>
            <a:pPr marL="6350" marR="0" lvl="0" indent="0" algn="l" rtl="0">
              <a:lnSpc>
                <a:spcPct val="100952"/>
              </a:lnSpc>
              <a:spcBef>
                <a:spcPts val="0"/>
              </a:spcBef>
              <a:spcAft>
                <a:spcPts val="0"/>
              </a:spcAft>
              <a:buNone/>
            </a:pPr>
            <a:r>
              <a:rPr lang="en-US" sz="2100" b="1">
                <a:solidFill>
                  <a:srgbClr val="EB7F4A"/>
                </a:solidFill>
                <a:latin typeface="Calibri"/>
                <a:ea typeface="Calibri"/>
                <a:cs typeface="Calibri"/>
                <a:sym typeface="Calibri"/>
              </a:rPr>
              <a:t>Volunteer Mobilization</a:t>
            </a:r>
            <a:endParaRPr/>
          </a:p>
        </p:txBody>
      </p:sp>
      <p:sp>
        <p:nvSpPr>
          <p:cNvPr id="561" name="Google Shape;561;p13"/>
          <p:cNvSpPr txBox="1"/>
          <p:nvPr/>
        </p:nvSpPr>
        <p:spPr>
          <a:xfrm>
            <a:off x="539837" y="3541123"/>
            <a:ext cx="6480000" cy="1014830"/>
          </a:xfrm>
          <a:prstGeom prst="rect">
            <a:avLst/>
          </a:prstGeom>
          <a:noFill/>
          <a:ln>
            <a:noFill/>
          </a:ln>
        </p:spPr>
        <p:txBody>
          <a:bodyPr spcFirstLastPara="1" wrap="square" lIns="91425" tIns="45700" rIns="91425" bIns="45700" anchor="t" anchorCtr="0">
            <a:noAutofit/>
          </a:bodyPr>
          <a:lstStyle/>
          <a:p>
            <a:pPr marL="0" marR="0" lvl="0" indent="0" algn="just" rtl="0">
              <a:lnSpc>
                <a:spcPct val="106086"/>
              </a:lnSpc>
              <a:spcBef>
                <a:spcPts val="0"/>
              </a:spcBef>
              <a:spcAft>
                <a:spcPts val="0"/>
              </a:spcAft>
              <a:buClr>
                <a:srgbClr val="262626"/>
              </a:buClr>
              <a:buSzPts val="1150"/>
              <a:buFont typeface="Arial"/>
              <a:buNone/>
            </a:pPr>
            <a:r>
              <a:rPr lang="en-US" sz="1150" b="0" i="0">
                <a:solidFill>
                  <a:srgbClr val="262626"/>
                </a:solidFill>
                <a:latin typeface="Calibri"/>
                <a:ea typeface="Calibri"/>
                <a:cs typeface="Calibri"/>
                <a:sym typeface="Calibri"/>
              </a:rPr>
              <a:t>Within 24 hours, thousands of volunteers descended on affected areas with shovels, brooms, and water pumps. Social media became the coordination tool - volunteer groups forming spontaneously on WhatsApp and Telegram. Young people especially led the effort, organizing transport, distributing supplies, and working shoulder-to-shoulder with residents. By day three, over 15,000 volunteers were active across the region, many working 12-hour days for weeks.</a:t>
            </a:r>
            <a:endParaRPr/>
          </a:p>
          <a:p>
            <a:pPr marL="0" marR="0" lvl="0" indent="0" algn="just" rtl="0">
              <a:lnSpc>
                <a:spcPct val="106086"/>
              </a:lnSpc>
              <a:spcBef>
                <a:spcPts val="0"/>
              </a:spcBef>
              <a:spcAft>
                <a:spcPts val="0"/>
              </a:spcAft>
              <a:buClr>
                <a:srgbClr val="75B543"/>
              </a:buClr>
              <a:buSzPts val="1150"/>
              <a:buFont typeface="Arial"/>
              <a:buNone/>
            </a:pPr>
            <a:endParaRPr sz="1150" b="0" i="0">
              <a:solidFill>
                <a:srgbClr val="262626"/>
              </a:solidFill>
              <a:latin typeface="Calibri"/>
              <a:ea typeface="Calibri"/>
              <a:cs typeface="Calibri"/>
              <a:sym typeface="Calibri"/>
            </a:endParaRPr>
          </a:p>
        </p:txBody>
      </p:sp>
      <p:cxnSp>
        <p:nvCxnSpPr>
          <p:cNvPr id="562" name="Google Shape;562;p13"/>
          <p:cNvCxnSpPr/>
          <p:nvPr/>
        </p:nvCxnSpPr>
        <p:spPr>
          <a:xfrm rot="10800000">
            <a:off x="0" y="3348355"/>
            <a:ext cx="540000" cy="0"/>
          </a:xfrm>
          <a:prstGeom prst="straightConnector1">
            <a:avLst/>
          </a:prstGeom>
          <a:noFill/>
          <a:ln w="12700" cap="flat" cmpd="sng">
            <a:solidFill>
              <a:srgbClr val="000000"/>
            </a:solidFill>
            <a:prstDash val="dot"/>
            <a:miter lim="800000"/>
            <a:headEnd type="none" w="sm" len="sm"/>
            <a:tailEnd type="none" w="sm" len="sm"/>
          </a:ln>
        </p:spPr>
      </p:cxnSp>
      <p:grpSp>
        <p:nvGrpSpPr>
          <p:cNvPr id="563" name="Google Shape;563;p13"/>
          <p:cNvGrpSpPr/>
          <p:nvPr/>
        </p:nvGrpSpPr>
        <p:grpSpPr>
          <a:xfrm>
            <a:off x="1924971" y="-1746806"/>
            <a:ext cx="5894204" cy="4909463"/>
            <a:chOff x="1605060" y="3850968"/>
            <a:chExt cx="5954615" cy="4959781"/>
          </a:xfrm>
        </p:grpSpPr>
        <p:grpSp>
          <p:nvGrpSpPr>
            <p:cNvPr id="564" name="Google Shape;564;p13"/>
            <p:cNvGrpSpPr/>
            <p:nvPr/>
          </p:nvGrpSpPr>
          <p:grpSpPr>
            <a:xfrm>
              <a:off x="2263972" y="5772441"/>
              <a:ext cx="553393" cy="474122"/>
              <a:chOff x="2763274" y="5544541"/>
              <a:chExt cx="497442" cy="426185"/>
            </a:xfrm>
          </p:grpSpPr>
          <p:sp>
            <p:nvSpPr>
              <p:cNvPr id="565" name="Google Shape;565;p13"/>
              <p:cNvSpPr/>
              <p:nvPr/>
            </p:nvSpPr>
            <p:spPr>
              <a:xfrm>
                <a:off x="2763274" y="5546744"/>
                <a:ext cx="497442" cy="417263"/>
              </a:xfrm>
              <a:custGeom>
                <a:avLst/>
                <a:gdLst/>
                <a:ahLst/>
                <a:cxnLst/>
                <a:rect l="l" t="t" r="r" b="b"/>
                <a:pathLst>
                  <a:path w="497442" h="417263" extrusionOk="0">
                    <a:moveTo>
                      <a:pt x="164977" y="74100"/>
                    </a:moveTo>
                    <a:cubicBezTo>
                      <a:pt x="160946" y="100978"/>
                      <a:pt x="128700" y="111729"/>
                      <a:pt x="103172" y="115761"/>
                    </a:cubicBezTo>
                    <a:cubicBezTo>
                      <a:pt x="108547" y="137263"/>
                      <a:pt x="131388" y="152046"/>
                      <a:pt x="154228" y="149358"/>
                    </a:cubicBezTo>
                    <a:cubicBezTo>
                      <a:pt x="167664" y="172204"/>
                      <a:pt x="164977" y="201770"/>
                      <a:pt x="148854" y="221928"/>
                    </a:cubicBezTo>
                    <a:cubicBezTo>
                      <a:pt x="132731" y="242087"/>
                      <a:pt x="104516" y="251494"/>
                      <a:pt x="78988" y="244775"/>
                    </a:cubicBezTo>
                    <a:cubicBezTo>
                      <a:pt x="74957" y="260901"/>
                      <a:pt x="85706" y="279715"/>
                      <a:pt x="101829" y="283747"/>
                    </a:cubicBezTo>
                    <a:cubicBezTo>
                      <a:pt x="73613" y="299874"/>
                      <a:pt x="30619" y="264933"/>
                      <a:pt x="7778" y="289123"/>
                    </a:cubicBezTo>
                    <a:cubicBezTo>
                      <a:pt x="-2971" y="299874"/>
                      <a:pt x="-284" y="317345"/>
                      <a:pt x="2404" y="332128"/>
                    </a:cubicBezTo>
                    <a:cubicBezTo>
                      <a:pt x="5091" y="349598"/>
                      <a:pt x="10465" y="368412"/>
                      <a:pt x="25245" y="377820"/>
                    </a:cubicBezTo>
                    <a:cubicBezTo>
                      <a:pt x="42711" y="387227"/>
                      <a:pt x="68239" y="377820"/>
                      <a:pt x="84362" y="389915"/>
                    </a:cubicBezTo>
                    <a:cubicBezTo>
                      <a:pt x="91080" y="393946"/>
                      <a:pt x="95111" y="400666"/>
                      <a:pt x="100485" y="406042"/>
                    </a:cubicBezTo>
                    <a:cubicBezTo>
                      <a:pt x="124670" y="428888"/>
                      <a:pt x="163633" y="412761"/>
                      <a:pt x="190505" y="393946"/>
                    </a:cubicBezTo>
                    <a:cubicBezTo>
                      <a:pt x="217377" y="373788"/>
                      <a:pt x="245592" y="354974"/>
                      <a:pt x="280525" y="363037"/>
                    </a:cubicBezTo>
                    <a:cubicBezTo>
                      <a:pt x="306053" y="369756"/>
                      <a:pt x="324863" y="391259"/>
                      <a:pt x="354422" y="375132"/>
                    </a:cubicBezTo>
                    <a:cubicBezTo>
                      <a:pt x="369202" y="367068"/>
                      <a:pt x="379950" y="352286"/>
                      <a:pt x="390699" y="337503"/>
                    </a:cubicBezTo>
                    <a:cubicBezTo>
                      <a:pt x="400104" y="324064"/>
                      <a:pt x="409509" y="310625"/>
                      <a:pt x="410853" y="294498"/>
                    </a:cubicBezTo>
                    <a:cubicBezTo>
                      <a:pt x="412196" y="275684"/>
                      <a:pt x="402791" y="256870"/>
                      <a:pt x="404135" y="238055"/>
                    </a:cubicBezTo>
                    <a:cubicBezTo>
                      <a:pt x="405478" y="229992"/>
                      <a:pt x="408166" y="221928"/>
                      <a:pt x="412196" y="213865"/>
                    </a:cubicBezTo>
                    <a:cubicBezTo>
                      <a:pt x="422945" y="189675"/>
                      <a:pt x="435037" y="164141"/>
                      <a:pt x="456534" y="149358"/>
                    </a:cubicBezTo>
                    <a:cubicBezTo>
                      <a:pt x="465940" y="142639"/>
                      <a:pt x="478032" y="135919"/>
                      <a:pt x="478032" y="125168"/>
                    </a:cubicBezTo>
                    <a:cubicBezTo>
                      <a:pt x="478032" y="115761"/>
                      <a:pt x="468627" y="106353"/>
                      <a:pt x="471314" y="96946"/>
                    </a:cubicBezTo>
                    <a:cubicBezTo>
                      <a:pt x="474001" y="87539"/>
                      <a:pt x="486093" y="86195"/>
                      <a:pt x="492811" y="79476"/>
                    </a:cubicBezTo>
                    <a:cubicBezTo>
                      <a:pt x="503560" y="67381"/>
                      <a:pt x="494155" y="47222"/>
                      <a:pt x="479376" y="40503"/>
                    </a:cubicBezTo>
                    <a:cubicBezTo>
                      <a:pt x="464596" y="33783"/>
                      <a:pt x="448473" y="36471"/>
                      <a:pt x="432350" y="36471"/>
                    </a:cubicBezTo>
                    <a:cubicBezTo>
                      <a:pt x="414884" y="36471"/>
                      <a:pt x="397417" y="32439"/>
                      <a:pt x="381294" y="25720"/>
                    </a:cubicBezTo>
                    <a:cubicBezTo>
                      <a:pt x="394730" y="23032"/>
                      <a:pt x="406822" y="14969"/>
                      <a:pt x="413540" y="4218"/>
                    </a:cubicBezTo>
                    <a:cubicBezTo>
                      <a:pt x="382637" y="-1158"/>
                      <a:pt x="350391" y="-1158"/>
                      <a:pt x="318146" y="2874"/>
                    </a:cubicBezTo>
                    <a:cubicBezTo>
                      <a:pt x="304710" y="4218"/>
                      <a:pt x="291274" y="6906"/>
                      <a:pt x="280525" y="16313"/>
                    </a:cubicBezTo>
                    <a:cubicBezTo>
                      <a:pt x="271120" y="25720"/>
                      <a:pt x="268433" y="43191"/>
                      <a:pt x="279182" y="52598"/>
                    </a:cubicBezTo>
                    <a:cubicBezTo>
                      <a:pt x="296648" y="66037"/>
                      <a:pt x="302022" y="92915"/>
                      <a:pt x="271120" y="102322"/>
                    </a:cubicBezTo>
                    <a:cubicBezTo>
                      <a:pt x="248279" y="109041"/>
                      <a:pt x="237531" y="83508"/>
                      <a:pt x="224095" y="68725"/>
                    </a:cubicBezTo>
                    <a:cubicBezTo>
                      <a:pt x="197223" y="35127"/>
                      <a:pt x="171695" y="23032"/>
                      <a:pt x="164977" y="74100"/>
                    </a:cubicBezTo>
                    <a:close/>
                  </a:path>
                </a:pathLst>
              </a:cu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566" name="Google Shape;566;p13"/>
              <p:cNvSpPr/>
              <p:nvPr/>
            </p:nvSpPr>
            <p:spPr>
              <a:xfrm>
                <a:off x="3045142" y="5624821"/>
                <a:ext cx="152711" cy="114285"/>
              </a:xfrm>
              <a:custGeom>
                <a:avLst/>
                <a:gdLst/>
                <a:ahLst/>
                <a:cxnLst/>
                <a:rect l="l" t="t" r="r" b="b"/>
                <a:pathLst>
                  <a:path w="152711" h="114285" extrusionOk="0">
                    <a:moveTo>
                      <a:pt x="146451" y="114285"/>
                    </a:moveTo>
                    <a:cubicBezTo>
                      <a:pt x="141076" y="114285"/>
                      <a:pt x="137046" y="111598"/>
                      <a:pt x="134358" y="108910"/>
                    </a:cubicBezTo>
                    <a:cubicBezTo>
                      <a:pt x="128984" y="102190"/>
                      <a:pt x="127640" y="92783"/>
                      <a:pt x="130328" y="84720"/>
                    </a:cubicBezTo>
                    <a:cubicBezTo>
                      <a:pt x="131671" y="82032"/>
                      <a:pt x="131671" y="79344"/>
                      <a:pt x="133015" y="78000"/>
                    </a:cubicBezTo>
                    <a:cubicBezTo>
                      <a:pt x="135702" y="72625"/>
                      <a:pt x="137046" y="68593"/>
                      <a:pt x="135702" y="64561"/>
                    </a:cubicBezTo>
                    <a:cubicBezTo>
                      <a:pt x="134358" y="60529"/>
                      <a:pt x="128984" y="57842"/>
                      <a:pt x="123610" y="57842"/>
                    </a:cubicBezTo>
                    <a:cubicBezTo>
                      <a:pt x="118236" y="57842"/>
                      <a:pt x="112861" y="59186"/>
                      <a:pt x="107487" y="61873"/>
                    </a:cubicBezTo>
                    <a:lnTo>
                      <a:pt x="102112" y="63217"/>
                    </a:lnTo>
                    <a:cubicBezTo>
                      <a:pt x="83302" y="68593"/>
                      <a:pt x="64492" y="69937"/>
                      <a:pt x="45682" y="67249"/>
                    </a:cubicBezTo>
                    <a:cubicBezTo>
                      <a:pt x="41651" y="65905"/>
                      <a:pt x="36277" y="65905"/>
                      <a:pt x="32246" y="61873"/>
                    </a:cubicBezTo>
                    <a:cubicBezTo>
                      <a:pt x="25528" y="56498"/>
                      <a:pt x="21497" y="45747"/>
                      <a:pt x="18810" y="34996"/>
                    </a:cubicBezTo>
                    <a:cubicBezTo>
                      <a:pt x="17467" y="29620"/>
                      <a:pt x="16123" y="22901"/>
                      <a:pt x="13436" y="20213"/>
                    </a:cubicBezTo>
                    <a:cubicBezTo>
                      <a:pt x="12093" y="18869"/>
                      <a:pt x="10749" y="17525"/>
                      <a:pt x="10749" y="16181"/>
                    </a:cubicBezTo>
                    <a:lnTo>
                      <a:pt x="0" y="4086"/>
                    </a:lnTo>
                    <a:cubicBezTo>
                      <a:pt x="4031" y="54"/>
                      <a:pt x="12093" y="-1289"/>
                      <a:pt x="17467" y="1398"/>
                    </a:cubicBezTo>
                    <a:cubicBezTo>
                      <a:pt x="22841" y="4086"/>
                      <a:pt x="25528" y="8118"/>
                      <a:pt x="26872" y="10806"/>
                    </a:cubicBezTo>
                    <a:cubicBezTo>
                      <a:pt x="29559" y="16181"/>
                      <a:pt x="32246" y="22901"/>
                      <a:pt x="33590" y="29620"/>
                    </a:cubicBezTo>
                    <a:cubicBezTo>
                      <a:pt x="36277" y="36340"/>
                      <a:pt x="37621" y="45747"/>
                      <a:pt x="41651" y="48434"/>
                    </a:cubicBezTo>
                    <a:cubicBezTo>
                      <a:pt x="42995" y="49778"/>
                      <a:pt x="45682" y="49778"/>
                      <a:pt x="48369" y="51122"/>
                    </a:cubicBezTo>
                    <a:cubicBezTo>
                      <a:pt x="64492" y="53810"/>
                      <a:pt x="81959" y="52466"/>
                      <a:pt x="98082" y="47090"/>
                    </a:cubicBezTo>
                    <a:lnTo>
                      <a:pt x="103456" y="45747"/>
                    </a:lnTo>
                    <a:cubicBezTo>
                      <a:pt x="110174" y="43059"/>
                      <a:pt x="116892" y="41715"/>
                      <a:pt x="124953" y="40371"/>
                    </a:cubicBezTo>
                    <a:cubicBezTo>
                      <a:pt x="135702" y="40371"/>
                      <a:pt x="149138" y="45747"/>
                      <a:pt x="151825" y="57842"/>
                    </a:cubicBezTo>
                    <a:cubicBezTo>
                      <a:pt x="154512" y="67249"/>
                      <a:pt x="150481" y="75312"/>
                      <a:pt x="147794" y="82032"/>
                    </a:cubicBezTo>
                    <a:cubicBezTo>
                      <a:pt x="146451" y="83376"/>
                      <a:pt x="146451" y="86064"/>
                      <a:pt x="145107" y="87407"/>
                    </a:cubicBezTo>
                    <a:cubicBezTo>
                      <a:pt x="143764" y="91439"/>
                      <a:pt x="145107" y="95471"/>
                      <a:pt x="146451" y="96815"/>
                    </a:cubicBezTo>
                    <a:lnTo>
                      <a:pt x="147794" y="112942"/>
                    </a:lnTo>
                    <a:cubicBezTo>
                      <a:pt x="147794" y="114285"/>
                      <a:pt x="147794" y="114285"/>
                      <a:pt x="146451" y="114285"/>
                    </a:cubicBezTo>
                    <a:close/>
                  </a:path>
                </a:pathLst>
              </a:cu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grpSp>
            <p:nvGrpSpPr>
              <p:cNvPr id="567" name="Google Shape;567;p13"/>
              <p:cNvGrpSpPr/>
              <p:nvPr/>
            </p:nvGrpSpPr>
            <p:grpSpPr>
              <a:xfrm>
                <a:off x="2763274" y="5587246"/>
                <a:ext cx="435037" cy="383480"/>
                <a:chOff x="2763274" y="5587246"/>
                <a:chExt cx="435037" cy="383480"/>
              </a:xfrm>
            </p:grpSpPr>
            <p:sp>
              <p:nvSpPr>
                <p:cNvPr id="568" name="Google Shape;568;p13"/>
                <p:cNvSpPr/>
                <p:nvPr/>
              </p:nvSpPr>
              <p:spPr>
                <a:xfrm>
                  <a:off x="3191593" y="5720292"/>
                  <a:ext cx="2686" cy="10751"/>
                </a:xfrm>
                <a:custGeom>
                  <a:avLst/>
                  <a:gdLst/>
                  <a:ahLst/>
                  <a:cxnLst/>
                  <a:rect l="l" t="t" r="r" b="b"/>
                  <a:pathLst>
                    <a:path w="2686" h="10751" extrusionOk="0">
                      <a:moveTo>
                        <a:pt x="0" y="0"/>
                      </a:moveTo>
                      <a:lnTo>
                        <a:pt x="1343" y="10751"/>
                      </a:lnTo>
                      <a:cubicBezTo>
                        <a:pt x="1343" y="9407"/>
                        <a:pt x="2687" y="9407"/>
                        <a:pt x="2687" y="8063"/>
                      </a:cubicBezTo>
                      <a:cubicBezTo>
                        <a:pt x="1343" y="2688"/>
                        <a:pt x="0" y="0"/>
                        <a:pt x="0" y="0"/>
                      </a:cubicBezTo>
                      <a:close/>
                    </a:path>
                  </a:pathLst>
                </a:custGeom>
                <a:solidFill>
                  <a:srgbClr val="D8D8D8"/>
                </a:solidFill>
                <a:ln w="29675" cap="flat" cmpd="sng">
                  <a:solidFill>
                    <a:srgbClr val="FFFFFF"/>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569" name="Google Shape;569;p13"/>
                <p:cNvSpPr/>
                <p:nvPr/>
              </p:nvSpPr>
              <p:spPr>
                <a:xfrm>
                  <a:off x="3035738" y="5587246"/>
                  <a:ext cx="4030" cy="13438"/>
                </a:xfrm>
                <a:custGeom>
                  <a:avLst/>
                  <a:gdLst/>
                  <a:ahLst/>
                  <a:cxnLst/>
                  <a:rect l="l" t="t" r="r" b="b"/>
                  <a:pathLst>
                    <a:path w="4030" h="13438" extrusionOk="0">
                      <a:moveTo>
                        <a:pt x="0" y="0"/>
                      </a:moveTo>
                      <a:cubicBezTo>
                        <a:pt x="0" y="5375"/>
                        <a:pt x="1344" y="9407"/>
                        <a:pt x="4031" y="13439"/>
                      </a:cubicBezTo>
                      <a:cubicBezTo>
                        <a:pt x="2687" y="9407"/>
                        <a:pt x="1344" y="5375"/>
                        <a:pt x="0" y="0"/>
                      </a:cubicBezTo>
                      <a:close/>
                    </a:path>
                  </a:pathLst>
                </a:custGeom>
                <a:solidFill>
                  <a:srgbClr val="D8D8D8"/>
                </a:solidFill>
                <a:ln w="29675" cap="flat" cmpd="sng">
                  <a:solidFill>
                    <a:srgbClr val="FFFFFF"/>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570" name="Google Shape;570;p13"/>
                <p:cNvSpPr/>
                <p:nvPr/>
              </p:nvSpPr>
              <p:spPr>
                <a:xfrm>
                  <a:off x="3192937" y="5704165"/>
                  <a:ext cx="5374" cy="18814"/>
                </a:xfrm>
                <a:custGeom>
                  <a:avLst/>
                  <a:gdLst/>
                  <a:ahLst/>
                  <a:cxnLst/>
                  <a:rect l="l" t="t" r="r" b="b"/>
                  <a:pathLst>
                    <a:path w="5374" h="18814" extrusionOk="0">
                      <a:moveTo>
                        <a:pt x="0" y="0"/>
                      </a:moveTo>
                      <a:cubicBezTo>
                        <a:pt x="0" y="0"/>
                        <a:pt x="2687" y="6719"/>
                        <a:pt x="5375" y="18814"/>
                      </a:cubicBezTo>
                      <a:cubicBezTo>
                        <a:pt x="5375" y="18814"/>
                        <a:pt x="5375" y="18814"/>
                        <a:pt x="5375" y="17470"/>
                      </a:cubicBezTo>
                      <a:cubicBezTo>
                        <a:pt x="4031" y="12095"/>
                        <a:pt x="2687" y="6719"/>
                        <a:pt x="0" y="0"/>
                      </a:cubicBezTo>
                      <a:close/>
                    </a:path>
                  </a:pathLst>
                </a:custGeom>
                <a:solidFill>
                  <a:srgbClr val="D8D8D8"/>
                </a:solidFill>
                <a:ln w="29675" cap="flat" cmpd="sng">
                  <a:solidFill>
                    <a:srgbClr val="FFFFFF"/>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571" name="Google Shape;571;p13"/>
                <p:cNvSpPr/>
                <p:nvPr/>
              </p:nvSpPr>
              <p:spPr>
                <a:xfrm>
                  <a:off x="2763274" y="5593779"/>
                  <a:ext cx="428319" cy="376947"/>
                </a:xfrm>
                <a:custGeom>
                  <a:avLst/>
                  <a:gdLst/>
                  <a:ahLst/>
                  <a:cxnLst/>
                  <a:rect l="l" t="t" r="r" b="b"/>
                  <a:pathLst>
                    <a:path w="428319" h="376947" extrusionOk="0">
                      <a:moveTo>
                        <a:pt x="413540" y="172205"/>
                      </a:moveTo>
                      <a:cubicBezTo>
                        <a:pt x="417571" y="161454"/>
                        <a:pt x="422945" y="152047"/>
                        <a:pt x="428320" y="142640"/>
                      </a:cubicBezTo>
                      <a:cubicBezTo>
                        <a:pt x="424289" y="142640"/>
                        <a:pt x="420258" y="139952"/>
                        <a:pt x="417571" y="137264"/>
                      </a:cubicBezTo>
                      <a:cubicBezTo>
                        <a:pt x="412196" y="130545"/>
                        <a:pt x="410853" y="121137"/>
                        <a:pt x="413540" y="113074"/>
                      </a:cubicBezTo>
                      <a:cubicBezTo>
                        <a:pt x="414884" y="110386"/>
                        <a:pt x="414884" y="107698"/>
                        <a:pt x="416227" y="106355"/>
                      </a:cubicBezTo>
                      <a:cubicBezTo>
                        <a:pt x="418914" y="100979"/>
                        <a:pt x="420258" y="96948"/>
                        <a:pt x="418914" y="92916"/>
                      </a:cubicBezTo>
                      <a:cubicBezTo>
                        <a:pt x="417571" y="88884"/>
                        <a:pt x="412196" y="86196"/>
                        <a:pt x="406822" y="86196"/>
                      </a:cubicBezTo>
                      <a:cubicBezTo>
                        <a:pt x="401448" y="86196"/>
                        <a:pt x="396073" y="87540"/>
                        <a:pt x="390699" y="90228"/>
                      </a:cubicBezTo>
                      <a:lnTo>
                        <a:pt x="385325" y="91572"/>
                      </a:lnTo>
                      <a:cubicBezTo>
                        <a:pt x="366515" y="96948"/>
                        <a:pt x="347705" y="98291"/>
                        <a:pt x="328894" y="95604"/>
                      </a:cubicBezTo>
                      <a:cubicBezTo>
                        <a:pt x="324863" y="94260"/>
                        <a:pt x="319489" y="94260"/>
                        <a:pt x="315458" y="90228"/>
                      </a:cubicBezTo>
                      <a:cubicBezTo>
                        <a:pt x="308740" y="84852"/>
                        <a:pt x="304710" y="74101"/>
                        <a:pt x="302022" y="63350"/>
                      </a:cubicBezTo>
                      <a:cubicBezTo>
                        <a:pt x="300679" y="57974"/>
                        <a:pt x="299335" y="51255"/>
                        <a:pt x="296648" y="48567"/>
                      </a:cubicBezTo>
                      <a:cubicBezTo>
                        <a:pt x="295304" y="47223"/>
                        <a:pt x="293961" y="45879"/>
                        <a:pt x="293961" y="44535"/>
                      </a:cubicBezTo>
                      <a:lnTo>
                        <a:pt x="292618" y="43192"/>
                      </a:lnTo>
                      <a:cubicBezTo>
                        <a:pt x="289930" y="49911"/>
                        <a:pt x="283212" y="56631"/>
                        <a:pt x="271120" y="59318"/>
                      </a:cubicBezTo>
                      <a:cubicBezTo>
                        <a:pt x="248279" y="66038"/>
                        <a:pt x="237531" y="40504"/>
                        <a:pt x="224095" y="25721"/>
                      </a:cubicBezTo>
                      <a:cubicBezTo>
                        <a:pt x="197223" y="-3844"/>
                        <a:pt x="171695" y="-15940"/>
                        <a:pt x="164977" y="33784"/>
                      </a:cubicBezTo>
                      <a:cubicBezTo>
                        <a:pt x="160946" y="60662"/>
                        <a:pt x="128700" y="71413"/>
                        <a:pt x="103172" y="75445"/>
                      </a:cubicBezTo>
                      <a:cubicBezTo>
                        <a:pt x="108547" y="96948"/>
                        <a:pt x="131388" y="111730"/>
                        <a:pt x="154228" y="109042"/>
                      </a:cubicBezTo>
                      <a:cubicBezTo>
                        <a:pt x="167664" y="131888"/>
                        <a:pt x="164977" y="161454"/>
                        <a:pt x="148854" y="181613"/>
                      </a:cubicBezTo>
                      <a:cubicBezTo>
                        <a:pt x="132731" y="201771"/>
                        <a:pt x="104516" y="211178"/>
                        <a:pt x="78988" y="204459"/>
                      </a:cubicBezTo>
                      <a:cubicBezTo>
                        <a:pt x="74957" y="220585"/>
                        <a:pt x="85706" y="239400"/>
                        <a:pt x="101829" y="243432"/>
                      </a:cubicBezTo>
                      <a:cubicBezTo>
                        <a:pt x="73613" y="259558"/>
                        <a:pt x="30619" y="224617"/>
                        <a:pt x="7778" y="248807"/>
                      </a:cubicBezTo>
                      <a:cubicBezTo>
                        <a:pt x="-2971" y="259558"/>
                        <a:pt x="-284" y="277029"/>
                        <a:pt x="2404" y="291812"/>
                      </a:cubicBezTo>
                      <a:cubicBezTo>
                        <a:pt x="5091" y="309282"/>
                        <a:pt x="10465" y="328097"/>
                        <a:pt x="25245" y="337504"/>
                      </a:cubicBezTo>
                      <a:cubicBezTo>
                        <a:pt x="42711" y="346911"/>
                        <a:pt x="68239" y="337504"/>
                        <a:pt x="84362" y="349599"/>
                      </a:cubicBezTo>
                      <a:cubicBezTo>
                        <a:pt x="91080" y="353631"/>
                        <a:pt x="95111" y="360350"/>
                        <a:pt x="100485" y="365726"/>
                      </a:cubicBezTo>
                      <a:cubicBezTo>
                        <a:pt x="124670" y="388572"/>
                        <a:pt x="163633" y="372445"/>
                        <a:pt x="190505" y="353631"/>
                      </a:cubicBezTo>
                      <a:cubicBezTo>
                        <a:pt x="217377" y="333472"/>
                        <a:pt x="245592" y="314658"/>
                        <a:pt x="280525" y="322721"/>
                      </a:cubicBezTo>
                      <a:cubicBezTo>
                        <a:pt x="306053" y="329441"/>
                        <a:pt x="324863" y="350943"/>
                        <a:pt x="354422" y="334816"/>
                      </a:cubicBezTo>
                      <a:cubicBezTo>
                        <a:pt x="369202" y="326753"/>
                        <a:pt x="379950" y="311970"/>
                        <a:pt x="390699" y="297187"/>
                      </a:cubicBezTo>
                      <a:cubicBezTo>
                        <a:pt x="400104" y="283748"/>
                        <a:pt x="409509" y="270310"/>
                        <a:pt x="410853" y="254183"/>
                      </a:cubicBezTo>
                      <a:cubicBezTo>
                        <a:pt x="412196" y="235368"/>
                        <a:pt x="402791" y="216554"/>
                        <a:pt x="404135" y="197739"/>
                      </a:cubicBezTo>
                      <a:cubicBezTo>
                        <a:pt x="405478" y="188332"/>
                        <a:pt x="409509" y="180269"/>
                        <a:pt x="413540" y="172205"/>
                      </a:cubicBezTo>
                      <a:close/>
                    </a:path>
                  </a:pathLst>
                </a:cu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grpSp>
          <p:sp>
            <p:nvSpPr>
              <p:cNvPr id="572" name="Google Shape;572;p13"/>
              <p:cNvSpPr/>
              <p:nvPr/>
            </p:nvSpPr>
            <p:spPr>
              <a:xfrm>
                <a:off x="3032961" y="5544541"/>
                <a:ext cx="142640" cy="108556"/>
              </a:xfrm>
              <a:custGeom>
                <a:avLst/>
                <a:gdLst/>
                <a:ahLst/>
                <a:cxnLst/>
                <a:rect l="l" t="t" r="r" b="b"/>
                <a:pathLst>
                  <a:path w="142640" h="108556" extrusionOk="0">
                    <a:moveTo>
                      <a:pt x="21587" y="93774"/>
                    </a:moveTo>
                    <a:cubicBezTo>
                      <a:pt x="21587" y="93774"/>
                      <a:pt x="32335" y="66896"/>
                      <a:pt x="8151" y="49425"/>
                    </a:cubicBezTo>
                    <a:cubicBezTo>
                      <a:pt x="-17377" y="31955"/>
                      <a:pt x="22930" y="-299"/>
                      <a:pt x="48458" y="2389"/>
                    </a:cubicBezTo>
                    <a:cubicBezTo>
                      <a:pt x="48458" y="2389"/>
                      <a:pt x="126386" y="-2986"/>
                      <a:pt x="139822" y="2389"/>
                    </a:cubicBezTo>
                    <a:cubicBezTo>
                      <a:pt x="153258" y="7765"/>
                      <a:pt x="114294" y="26579"/>
                      <a:pt x="114294" y="26579"/>
                    </a:cubicBezTo>
                    <a:lnTo>
                      <a:pt x="80704" y="54801"/>
                    </a:lnTo>
                    <a:cubicBezTo>
                      <a:pt x="80704" y="54801"/>
                      <a:pt x="64582" y="64208"/>
                      <a:pt x="52489" y="68240"/>
                    </a:cubicBezTo>
                    <a:cubicBezTo>
                      <a:pt x="41740" y="73615"/>
                      <a:pt x="37710" y="99149"/>
                      <a:pt x="37710" y="99149"/>
                    </a:cubicBezTo>
                    <a:lnTo>
                      <a:pt x="21587" y="108556"/>
                    </a:lnTo>
                    <a:lnTo>
                      <a:pt x="21587" y="93774"/>
                    </a:lnTo>
                    <a:close/>
                  </a:path>
                </a:pathLst>
              </a:cu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573" name="Google Shape;573;p13"/>
              <p:cNvSpPr/>
              <p:nvPr/>
            </p:nvSpPr>
            <p:spPr>
              <a:xfrm>
                <a:off x="3067983" y="5550961"/>
                <a:ext cx="104930" cy="98104"/>
              </a:xfrm>
              <a:custGeom>
                <a:avLst/>
                <a:gdLst/>
                <a:ahLst/>
                <a:cxnLst/>
                <a:rect l="l" t="t" r="r" b="b"/>
                <a:pathLst>
                  <a:path w="104930" h="98104" extrusionOk="0">
                    <a:moveTo>
                      <a:pt x="99425" y="0"/>
                    </a:moveTo>
                    <a:cubicBezTo>
                      <a:pt x="100769" y="0"/>
                      <a:pt x="100769" y="0"/>
                      <a:pt x="102112" y="1344"/>
                    </a:cubicBezTo>
                    <a:cubicBezTo>
                      <a:pt x="115548" y="8063"/>
                      <a:pt x="76584" y="25534"/>
                      <a:pt x="76584" y="25534"/>
                    </a:cubicBezTo>
                    <a:lnTo>
                      <a:pt x="42995" y="53756"/>
                    </a:lnTo>
                    <a:cubicBezTo>
                      <a:pt x="42995" y="53756"/>
                      <a:pt x="26872" y="63163"/>
                      <a:pt x="14779" y="67195"/>
                    </a:cubicBezTo>
                    <a:cubicBezTo>
                      <a:pt x="4031" y="72571"/>
                      <a:pt x="0" y="98104"/>
                      <a:pt x="0" y="98104"/>
                    </a:cubicBezTo>
                  </a:path>
                </a:pathLst>
              </a:custGeom>
              <a:solidFill>
                <a:srgbClr val="D8D8D8"/>
              </a:solidFill>
              <a:ln w="9800" cap="flat" cmpd="sng">
                <a:solidFill>
                  <a:srgbClr val="FFFFFF"/>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grpSp>
        <p:sp>
          <p:nvSpPr>
            <p:cNvPr id="574" name="Google Shape;574;p13"/>
            <p:cNvSpPr/>
            <p:nvPr/>
          </p:nvSpPr>
          <p:spPr>
            <a:xfrm>
              <a:off x="5746324" y="7999123"/>
              <a:ext cx="1693503" cy="755612"/>
            </a:xfrm>
            <a:custGeom>
              <a:avLst/>
              <a:gdLst/>
              <a:ahLst/>
              <a:cxnLst/>
              <a:rect l="l" t="t" r="r" b="b"/>
              <a:pathLst>
                <a:path w="1522279" h="679215" extrusionOk="0">
                  <a:moveTo>
                    <a:pt x="1512875" y="504510"/>
                  </a:moveTo>
                  <a:lnTo>
                    <a:pt x="1494065" y="473600"/>
                  </a:lnTo>
                  <a:lnTo>
                    <a:pt x="1500782" y="434628"/>
                  </a:lnTo>
                  <a:lnTo>
                    <a:pt x="1491377" y="395655"/>
                  </a:lnTo>
                  <a:lnTo>
                    <a:pt x="1480629" y="324428"/>
                  </a:lnTo>
                  <a:lnTo>
                    <a:pt x="1511531" y="312333"/>
                  </a:lnTo>
                  <a:lnTo>
                    <a:pt x="1511531" y="278736"/>
                  </a:lnTo>
                  <a:lnTo>
                    <a:pt x="1464506" y="267985"/>
                  </a:lnTo>
                  <a:lnTo>
                    <a:pt x="1430916" y="246483"/>
                  </a:lnTo>
                  <a:lnTo>
                    <a:pt x="1441664" y="199447"/>
                  </a:lnTo>
                  <a:lnTo>
                    <a:pt x="1426885" y="163161"/>
                  </a:lnTo>
                  <a:lnTo>
                    <a:pt x="1401357" y="126876"/>
                  </a:lnTo>
                  <a:lnTo>
                    <a:pt x="1340896" y="109406"/>
                  </a:lnTo>
                  <a:lnTo>
                    <a:pt x="1276404" y="109406"/>
                  </a:lnTo>
                  <a:lnTo>
                    <a:pt x="1205194" y="159130"/>
                  </a:lnTo>
                  <a:lnTo>
                    <a:pt x="1155481" y="160474"/>
                  </a:lnTo>
                  <a:lnTo>
                    <a:pt x="1108456" y="156442"/>
                  </a:lnTo>
                  <a:lnTo>
                    <a:pt x="1038590" y="167193"/>
                  </a:lnTo>
                  <a:lnTo>
                    <a:pt x="974098" y="156442"/>
                  </a:lnTo>
                  <a:lnTo>
                    <a:pt x="936478" y="161817"/>
                  </a:lnTo>
                  <a:lnTo>
                    <a:pt x="905575" y="129564"/>
                  </a:lnTo>
                  <a:lnTo>
                    <a:pt x="877360" y="130908"/>
                  </a:lnTo>
                  <a:lnTo>
                    <a:pt x="854519" y="108062"/>
                  </a:lnTo>
                  <a:lnTo>
                    <a:pt x="833021" y="87903"/>
                  </a:lnTo>
                  <a:lnTo>
                    <a:pt x="795401" y="87903"/>
                  </a:lnTo>
                  <a:lnTo>
                    <a:pt x="765842" y="56994"/>
                  </a:lnTo>
                  <a:lnTo>
                    <a:pt x="717474" y="56994"/>
                  </a:lnTo>
                  <a:lnTo>
                    <a:pt x="636859" y="56994"/>
                  </a:lnTo>
                  <a:lnTo>
                    <a:pt x="557587" y="83872"/>
                  </a:lnTo>
                  <a:lnTo>
                    <a:pt x="497126" y="116125"/>
                  </a:lnTo>
                  <a:lnTo>
                    <a:pt x="475629" y="137627"/>
                  </a:lnTo>
                  <a:lnTo>
                    <a:pt x="405762" y="141659"/>
                  </a:lnTo>
                  <a:lnTo>
                    <a:pt x="364111" y="147035"/>
                  </a:lnTo>
                  <a:lnTo>
                    <a:pt x="322460" y="143003"/>
                  </a:lnTo>
                  <a:lnTo>
                    <a:pt x="268717" y="126876"/>
                  </a:lnTo>
                  <a:lnTo>
                    <a:pt x="221691" y="101342"/>
                  </a:lnTo>
                  <a:lnTo>
                    <a:pt x="212286" y="56994"/>
                  </a:lnTo>
                  <a:lnTo>
                    <a:pt x="190789" y="56994"/>
                  </a:lnTo>
                  <a:cubicBezTo>
                    <a:pt x="197507" y="55650"/>
                    <a:pt x="204225" y="55650"/>
                    <a:pt x="213630" y="56994"/>
                  </a:cubicBezTo>
                  <a:cubicBezTo>
                    <a:pt x="171979" y="27428"/>
                    <a:pt x="178697" y="44899"/>
                    <a:pt x="146451" y="4582"/>
                  </a:cubicBezTo>
                  <a:lnTo>
                    <a:pt x="149138" y="12646"/>
                  </a:lnTo>
                  <a:cubicBezTo>
                    <a:pt x="130328" y="19365"/>
                    <a:pt x="110174" y="12646"/>
                    <a:pt x="92708" y="7270"/>
                  </a:cubicBezTo>
                  <a:cubicBezTo>
                    <a:pt x="87333" y="5926"/>
                    <a:pt x="80615" y="3238"/>
                    <a:pt x="75241" y="1894"/>
                  </a:cubicBezTo>
                  <a:cubicBezTo>
                    <a:pt x="61805" y="-2137"/>
                    <a:pt x="44338" y="550"/>
                    <a:pt x="34933" y="7270"/>
                  </a:cubicBezTo>
                  <a:cubicBezTo>
                    <a:pt x="29559" y="11302"/>
                    <a:pt x="26872" y="15333"/>
                    <a:pt x="26872" y="20709"/>
                  </a:cubicBezTo>
                  <a:lnTo>
                    <a:pt x="25528" y="32804"/>
                  </a:lnTo>
                  <a:cubicBezTo>
                    <a:pt x="25528" y="34148"/>
                    <a:pt x="26872" y="35492"/>
                    <a:pt x="28215" y="36835"/>
                  </a:cubicBezTo>
                  <a:cubicBezTo>
                    <a:pt x="32246" y="43555"/>
                    <a:pt x="34933" y="50274"/>
                    <a:pt x="36277" y="58338"/>
                  </a:cubicBezTo>
                  <a:cubicBezTo>
                    <a:pt x="37621" y="69089"/>
                    <a:pt x="32246" y="77152"/>
                    <a:pt x="28215" y="83872"/>
                  </a:cubicBezTo>
                  <a:lnTo>
                    <a:pt x="5375" y="125532"/>
                  </a:lnTo>
                  <a:cubicBezTo>
                    <a:pt x="2687" y="130908"/>
                    <a:pt x="0" y="134939"/>
                    <a:pt x="0" y="138971"/>
                  </a:cubicBezTo>
                  <a:cubicBezTo>
                    <a:pt x="0" y="144347"/>
                    <a:pt x="6718" y="149722"/>
                    <a:pt x="16123" y="155098"/>
                  </a:cubicBezTo>
                  <a:cubicBezTo>
                    <a:pt x="18810" y="156442"/>
                    <a:pt x="21497" y="159130"/>
                    <a:pt x="24185" y="160474"/>
                  </a:cubicBezTo>
                  <a:cubicBezTo>
                    <a:pt x="36277" y="168537"/>
                    <a:pt x="44338" y="181976"/>
                    <a:pt x="48369" y="195415"/>
                  </a:cubicBezTo>
                  <a:lnTo>
                    <a:pt x="48369" y="198103"/>
                  </a:lnTo>
                  <a:cubicBezTo>
                    <a:pt x="49713" y="204822"/>
                    <a:pt x="52400" y="214229"/>
                    <a:pt x="56431" y="214229"/>
                  </a:cubicBezTo>
                  <a:lnTo>
                    <a:pt x="56431" y="219605"/>
                  </a:lnTo>
                  <a:lnTo>
                    <a:pt x="107487" y="200790"/>
                  </a:lnTo>
                  <a:lnTo>
                    <a:pt x="150481" y="191383"/>
                  </a:lnTo>
                  <a:lnTo>
                    <a:pt x="202881" y="160474"/>
                  </a:lnTo>
                  <a:lnTo>
                    <a:pt x="256624" y="160474"/>
                  </a:lnTo>
                  <a:lnTo>
                    <a:pt x="294245" y="160474"/>
                  </a:lnTo>
                  <a:lnTo>
                    <a:pt x="325147" y="180632"/>
                  </a:lnTo>
                  <a:lnTo>
                    <a:pt x="302306" y="200790"/>
                  </a:lnTo>
                  <a:lnTo>
                    <a:pt x="264686" y="229012"/>
                  </a:lnTo>
                  <a:lnTo>
                    <a:pt x="196163" y="229012"/>
                  </a:lnTo>
                  <a:lnTo>
                    <a:pt x="124953" y="229012"/>
                  </a:lnTo>
                  <a:lnTo>
                    <a:pt x="88677" y="229012"/>
                  </a:lnTo>
                  <a:lnTo>
                    <a:pt x="67179" y="246483"/>
                  </a:lnTo>
                  <a:lnTo>
                    <a:pt x="67179" y="309645"/>
                  </a:lnTo>
                  <a:lnTo>
                    <a:pt x="106143" y="320397"/>
                  </a:lnTo>
                  <a:lnTo>
                    <a:pt x="122266" y="320397"/>
                  </a:lnTo>
                  <a:lnTo>
                    <a:pt x="122266" y="355338"/>
                  </a:lnTo>
                  <a:lnTo>
                    <a:pt x="107487" y="388935"/>
                  </a:lnTo>
                  <a:lnTo>
                    <a:pt x="102112" y="410437"/>
                  </a:lnTo>
                  <a:lnTo>
                    <a:pt x="134358" y="462849"/>
                  </a:lnTo>
                  <a:lnTo>
                    <a:pt x="181384" y="539451"/>
                  </a:lnTo>
                  <a:lnTo>
                    <a:pt x="223035" y="564985"/>
                  </a:lnTo>
                  <a:lnTo>
                    <a:pt x="275435" y="597239"/>
                  </a:lnTo>
                  <a:lnTo>
                    <a:pt x="325147" y="628148"/>
                  </a:lnTo>
                  <a:lnTo>
                    <a:pt x="372173" y="628148"/>
                  </a:lnTo>
                  <a:lnTo>
                    <a:pt x="405762" y="616053"/>
                  </a:lnTo>
                  <a:lnTo>
                    <a:pt x="405762" y="581112"/>
                  </a:lnTo>
                  <a:lnTo>
                    <a:pt x="460849" y="582456"/>
                  </a:lnTo>
                  <a:lnTo>
                    <a:pt x="507874" y="599926"/>
                  </a:lnTo>
                  <a:lnTo>
                    <a:pt x="540121" y="626804"/>
                  </a:lnTo>
                  <a:lnTo>
                    <a:pt x="565649" y="641587"/>
                  </a:lnTo>
                  <a:lnTo>
                    <a:pt x="623423" y="653682"/>
                  </a:lnTo>
                  <a:lnTo>
                    <a:pt x="670448" y="641587"/>
                  </a:lnTo>
                  <a:lnTo>
                    <a:pt x="706725" y="614709"/>
                  </a:lnTo>
                  <a:lnTo>
                    <a:pt x="726879" y="594551"/>
                  </a:lnTo>
                  <a:lnTo>
                    <a:pt x="757781" y="595895"/>
                  </a:lnTo>
                  <a:lnTo>
                    <a:pt x="791371" y="605302"/>
                  </a:lnTo>
                  <a:lnTo>
                    <a:pt x="824960" y="587831"/>
                  </a:lnTo>
                  <a:lnTo>
                    <a:pt x="845114" y="581112"/>
                  </a:lnTo>
                  <a:lnTo>
                    <a:pt x="845114" y="609334"/>
                  </a:lnTo>
                  <a:lnTo>
                    <a:pt x="822273" y="641587"/>
                  </a:lnTo>
                  <a:lnTo>
                    <a:pt x="823616" y="663089"/>
                  </a:lnTo>
                  <a:lnTo>
                    <a:pt x="834366" y="679216"/>
                  </a:lnTo>
                  <a:lnTo>
                    <a:pt x="854519" y="679216"/>
                  </a:lnTo>
                  <a:lnTo>
                    <a:pt x="866611" y="656370"/>
                  </a:lnTo>
                  <a:lnTo>
                    <a:pt x="893483" y="636211"/>
                  </a:lnTo>
                  <a:lnTo>
                    <a:pt x="893483" y="583800"/>
                  </a:lnTo>
                  <a:lnTo>
                    <a:pt x="910949" y="585143"/>
                  </a:lnTo>
                  <a:lnTo>
                    <a:pt x="959319" y="595895"/>
                  </a:lnTo>
                  <a:lnTo>
                    <a:pt x="1018436" y="574392"/>
                  </a:lnTo>
                  <a:lnTo>
                    <a:pt x="1043964" y="586487"/>
                  </a:lnTo>
                  <a:lnTo>
                    <a:pt x="1061431" y="593207"/>
                  </a:lnTo>
                  <a:lnTo>
                    <a:pt x="1156826" y="581112"/>
                  </a:lnTo>
                  <a:lnTo>
                    <a:pt x="1221317" y="548858"/>
                  </a:lnTo>
                  <a:lnTo>
                    <a:pt x="1244158" y="554234"/>
                  </a:lnTo>
                  <a:lnTo>
                    <a:pt x="1299245" y="550202"/>
                  </a:lnTo>
                  <a:lnTo>
                    <a:pt x="1330147" y="532732"/>
                  </a:lnTo>
                  <a:lnTo>
                    <a:pt x="1330147" y="548858"/>
                  </a:lnTo>
                  <a:lnTo>
                    <a:pt x="1361049" y="527356"/>
                  </a:lnTo>
                  <a:lnTo>
                    <a:pt x="1382547" y="528700"/>
                  </a:lnTo>
                  <a:lnTo>
                    <a:pt x="1408075" y="532732"/>
                  </a:lnTo>
                  <a:lnTo>
                    <a:pt x="1441664" y="534076"/>
                  </a:lnTo>
                  <a:lnTo>
                    <a:pt x="1468536" y="532732"/>
                  </a:lnTo>
                  <a:lnTo>
                    <a:pt x="1480629" y="558265"/>
                  </a:lnTo>
                  <a:lnTo>
                    <a:pt x="1522279" y="543483"/>
                  </a:lnTo>
                  <a:lnTo>
                    <a:pt x="1522279" y="527356"/>
                  </a:lnTo>
                  <a:lnTo>
                    <a:pt x="1512875" y="504510"/>
                  </a:lnTo>
                  <a:close/>
                </a:path>
              </a:pathLst>
            </a:cu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575" name="Google Shape;575;p13"/>
            <p:cNvSpPr/>
            <p:nvPr/>
          </p:nvSpPr>
          <p:spPr>
            <a:xfrm>
              <a:off x="2549145" y="6589902"/>
              <a:ext cx="1258544" cy="1224740"/>
            </a:xfrm>
            <a:custGeom>
              <a:avLst/>
              <a:gdLst/>
              <a:ahLst/>
              <a:cxnLst/>
              <a:rect l="l" t="t" r="r" b="b"/>
              <a:pathLst>
                <a:path w="1131297" h="1100911" extrusionOk="0">
                  <a:moveTo>
                    <a:pt x="998282" y="1001200"/>
                  </a:moveTo>
                  <a:cubicBezTo>
                    <a:pt x="986190" y="997168"/>
                    <a:pt x="947226" y="983729"/>
                    <a:pt x="933790" y="956851"/>
                  </a:cubicBezTo>
                  <a:cubicBezTo>
                    <a:pt x="928416" y="946100"/>
                    <a:pt x="928416" y="935349"/>
                    <a:pt x="931103" y="924598"/>
                  </a:cubicBezTo>
                  <a:cubicBezTo>
                    <a:pt x="932447" y="920566"/>
                    <a:pt x="935134" y="916535"/>
                    <a:pt x="936478" y="912503"/>
                  </a:cubicBezTo>
                  <a:cubicBezTo>
                    <a:pt x="939164" y="908471"/>
                    <a:pt x="941852" y="903096"/>
                    <a:pt x="941852" y="899064"/>
                  </a:cubicBezTo>
                  <a:cubicBezTo>
                    <a:pt x="943195" y="889657"/>
                    <a:pt x="932447" y="878905"/>
                    <a:pt x="921698" y="869498"/>
                  </a:cubicBezTo>
                  <a:cubicBezTo>
                    <a:pt x="908262" y="857403"/>
                    <a:pt x="892139" y="841277"/>
                    <a:pt x="904232" y="823806"/>
                  </a:cubicBezTo>
                  <a:lnTo>
                    <a:pt x="906919" y="819774"/>
                  </a:lnTo>
                  <a:lnTo>
                    <a:pt x="943195" y="822462"/>
                  </a:lnTo>
                  <a:cubicBezTo>
                    <a:pt x="957975" y="771394"/>
                    <a:pt x="964693" y="716294"/>
                    <a:pt x="962006" y="663883"/>
                  </a:cubicBezTo>
                  <a:lnTo>
                    <a:pt x="900201" y="696136"/>
                  </a:lnTo>
                  <a:lnTo>
                    <a:pt x="897514" y="688073"/>
                  </a:lnTo>
                  <a:cubicBezTo>
                    <a:pt x="888108" y="665227"/>
                    <a:pt x="910950" y="643724"/>
                    <a:pt x="919011" y="637005"/>
                  </a:cubicBezTo>
                  <a:lnTo>
                    <a:pt x="1003657" y="555027"/>
                  </a:lnTo>
                  <a:lnTo>
                    <a:pt x="1045308" y="552340"/>
                  </a:lnTo>
                  <a:cubicBezTo>
                    <a:pt x="1043964" y="481113"/>
                    <a:pt x="1076210" y="409887"/>
                    <a:pt x="1131297" y="362851"/>
                  </a:cubicBezTo>
                  <a:cubicBezTo>
                    <a:pt x="1131297" y="360163"/>
                    <a:pt x="1129953" y="358819"/>
                    <a:pt x="1127266" y="357475"/>
                  </a:cubicBezTo>
                  <a:cubicBezTo>
                    <a:pt x="1121892" y="352100"/>
                    <a:pt x="1109800" y="348068"/>
                    <a:pt x="1099051" y="349412"/>
                  </a:cubicBezTo>
                  <a:cubicBezTo>
                    <a:pt x="1096364" y="349412"/>
                    <a:pt x="1092333" y="349412"/>
                    <a:pt x="1089646" y="350756"/>
                  </a:cubicBezTo>
                  <a:cubicBezTo>
                    <a:pt x="1073523" y="352100"/>
                    <a:pt x="1054713" y="354787"/>
                    <a:pt x="1039933" y="342692"/>
                  </a:cubicBezTo>
                  <a:cubicBezTo>
                    <a:pt x="1029185" y="333285"/>
                    <a:pt x="1025154" y="319846"/>
                    <a:pt x="1022467" y="307751"/>
                  </a:cubicBezTo>
                  <a:cubicBezTo>
                    <a:pt x="1019779" y="298344"/>
                    <a:pt x="1018436" y="290281"/>
                    <a:pt x="1013062" y="283561"/>
                  </a:cubicBezTo>
                  <a:cubicBezTo>
                    <a:pt x="1003657" y="270122"/>
                    <a:pt x="984847" y="270122"/>
                    <a:pt x="964693" y="268778"/>
                  </a:cubicBezTo>
                  <a:cubicBezTo>
                    <a:pt x="951257" y="268778"/>
                    <a:pt x="939164" y="267434"/>
                    <a:pt x="925729" y="263403"/>
                  </a:cubicBezTo>
                  <a:cubicBezTo>
                    <a:pt x="900201" y="255339"/>
                    <a:pt x="876016" y="229806"/>
                    <a:pt x="863924" y="209647"/>
                  </a:cubicBezTo>
                  <a:cubicBezTo>
                    <a:pt x="859893" y="202928"/>
                    <a:pt x="857206" y="192176"/>
                    <a:pt x="855863" y="182769"/>
                  </a:cubicBezTo>
                  <a:cubicBezTo>
                    <a:pt x="853175" y="170674"/>
                    <a:pt x="850488" y="155892"/>
                    <a:pt x="843770" y="151860"/>
                  </a:cubicBezTo>
                  <a:cubicBezTo>
                    <a:pt x="839739" y="150516"/>
                    <a:pt x="834365" y="150516"/>
                    <a:pt x="827647" y="151860"/>
                  </a:cubicBezTo>
                  <a:lnTo>
                    <a:pt x="823617" y="151860"/>
                  </a:lnTo>
                  <a:cubicBezTo>
                    <a:pt x="810181" y="153204"/>
                    <a:pt x="796745" y="151860"/>
                    <a:pt x="783309" y="147828"/>
                  </a:cubicBezTo>
                  <a:cubicBezTo>
                    <a:pt x="779278" y="146484"/>
                    <a:pt x="775248" y="145140"/>
                    <a:pt x="771217" y="141109"/>
                  </a:cubicBezTo>
                  <a:cubicBezTo>
                    <a:pt x="765842" y="135733"/>
                    <a:pt x="765842" y="129014"/>
                    <a:pt x="764499" y="124982"/>
                  </a:cubicBezTo>
                  <a:lnTo>
                    <a:pt x="761812" y="99448"/>
                  </a:lnTo>
                  <a:cubicBezTo>
                    <a:pt x="761812" y="98104"/>
                    <a:pt x="760468" y="92728"/>
                    <a:pt x="759124" y="91384"/>
                  </a:cubicBezTo>
                  <a:cubicBezTo>
                    <a:pt x="759124" y="91384"/>
                    <a:pt x="756438" y="90041"/>
                    <a:pt x="755094" y="90041"/>
                  </a:cubicBezTo>
                  <a:cubicBezTo>
                    <a:pt x="753750" y="90041"/>
                    <a:pt x="753750" y="90041"/>
                    <a:pt x="752407" y="88697"/>
                  </a:cubicBezTo>
                  <a:cubicBezTo>
                    <a:pt x="738971" y="83321"/>
                    <a:pt x="730909" y="71226"/>
                    <a:pt x="725535" y="57787"/>
                  </a:cubicBezTo>
                  <a:cubicBezTo>
                    <a:pt x="722848" y="52412"/>
                    <a:pt x="720161" y="45692"/>
                    <a:pt x="717473" y="38973"/>
                  </a:cubicBezTo>
                  <a:cubicBezTo>
                    <a:pt x="712099" y="25534"/>
                    <a:pt x="706725" y="12095"/>
                    <a:pt x="698663" y="2688"/>
                  </a:cubicBezTo>
                  <a:lnTo>
                    <a:pt x="702694" y="0"/>
                  </a:lnTo>
                  <a:cubicBezTo>
                    <a:pt x="689258" y="2688"/>
                    <a:pt x="677166" y="6719"/>
                    <a:pt x="663730" y="16127"/>
                  </a:cubicBezTo>
                  <a:cubicBezTo>
                    <a:pt x="622079" y="43005"/>
                    <a:pt x="591177" y="91384"/>
                    <a:pt x="557587" y="126326"/>
                  </a:cubicBezTo>
                  <a:cubicBezTo>
                    <a:pt x="546838" y="137077"/>
                    <a:pt x="536090" y="147828"/>
                    <a:pt x="522654" y="157236"/>
                  </a:cubicBezTo>
                  <a:cubicBezTo>
                    <a:pt x="468910" y="190833"/>
                    <a:pt x="390983" y="165299"/>
                    <a:pt x="360081" y="108855"/>
                  </a:cubicBezTo>
                  <a:cubicBezTo>
                    <a:pt x="357393" y="104823"/>
                    <a:pt x="356050" y="100792"/>
                    <a:pt x="352019" y="98104"/>
                  </a:cubicBezTo>
                  <a:cubicBezTo>
                    <a:pt x="342614" y="90041"/>
                    <a:pt x="326491" y="96760"/>
                    <a:pt x="321116" y="108855"/>
                  </a:cubicBezTo>
                  <a:cubicBezTo>
                    <a:pt x="315742" y="119606"/>
                    <a:pt x="317086" y="133045"/>
                    <a:pt x="318429" y="146484"/>
                  </a:cubicBezTo>
                  <a:cubicBezTo>
                    <a:pt x="319773" y="158579"/>
                    <a:pt x="318429" y="173362"/>
                    <a:pt x="310368" y="182769"/>
                  </a:cubicBezTo>
                  <a:cubicBezTo>
                    <a:pt x="298276" y="197552"/>
                    <a:pt x="275435" y="193520"/>
                    <a:pt x="256624" y="188145"/>
                  </a:cubicBezTo>
                  <a:cubicBezTo>
                    <a:pt x="173322" y="166643"/>
                    <a:pt x="90020" y="141109"/>
                    <a:pt x="2687" y="150516"/>
                  </a:cubicBezTo>
                  <a:cubicBezTo>
                    <a:pt x="18810" y="162611"/>
                    <a:pt x="33590" y="174706"/>
                    <a:pt x="49713" y="186801"/>
                  </a:cubicBezTo>
                  <a:cubicBezTo>
                    <a:pt x="33590" y="204272"/>
                    <a:pt x="16123" y="221742"/>
                    <a:pt x="0" y="239213"/>
                  </a:cubicBezTo>
                  <a:cubicBezTo>
                    <a:pt x="55087" y="252652"/>
                    <a:pt x="106143" y="278186"/>
                    <a:pt x="150481" y="314471"/>
                  </a:cubicBezTo>
                  <a:cubicBezTo>
                    <a:pt x="167948" y="329254"/>
                    <a:pt x="185415" y="349412"/>
                    <a:pt x="178697" y="372258"/>
                  </a:cubicBezTo>
                  <a:cubicBezTo>
                    <a:pt x="194820" y="372258"/>
                    <a:pt x="206912" y="391073"/>
                    <a:pt x="205568" y="407199"/>
                  </a:cubicBezTo>
                  <a:cubicBezTo>
                    <a:pt x="204225" y="423326"/>
                    <a:pt x="193476" y="438109"/>
                    <a:pt x="184071" y="450204"/>
                  </a:cubicBezTo>
                  <a:cubicBezTo>
                    <a:pt x="201537" y="481113"/>
                    <a:pt x="237814" y="501272"/>
                    <a:pt x="272748" y="498584"/>
                  </a:cubicBezTo>
                  <a:cubicBezTo>
                    <a:pt x="256624" y="557715"/>
                    <a:pt x="251250" y="619534"/>
                    <a:pt x="255281" y="680009"/>
                  </a:cubicBezTo>
                  <a:cubicBezTo>
                    <a:pt x="247219" y="662539"/>
                    <a:pt x="240501" y="646412"/>
                    <a:pt x="232440" y="628941"/>
                  </a:cubicBezTo>
                  <a:cubicBezTo>
                    <a:pt x="236471" y="686729"/>
                    <a:pt x="197507" y="736453"/>
                    <a:pt x="159886" y="780801"/>
                  </a:cubicBezTo>
                  <a:cubicBezTo>
                    <a:pt x="139733" y="804991"/>
                    <a:pt x="118236" y="829182"/>
                    <a:pt x="88677" y="839933"/>
                  </a:cubicBezTo>
                  <a:cubicBezTo>
                    <a:pt x="76584" y="843964"/>
                    <a:pt x="63149" y="846652"/>
                    <a:pt x="49713" y="845308"/>
                  </a:cubicBezTo>
                  <a:cubicBezTo>
                    <a:pt x="83302" y="862779"/>
                    <a:pt x="116892" y="886969"/>
                    <a:pt x="120922" y="923254"/>
                  </a:cubicBezTo>
                  <a:lnTo>
                    <a:pt x="153168" y="924598"/>
                  </a:lnTo>
                  <a:cubicBezTo>
                    <a:pt x="157199" y="924598"/>
                    <a:pt x="163917" y="924598"/>
                    <a:pt x="169292" y="927286"/>
                  </a:cubicBezTo>
                  <a:cubicBezTo>
                    <a:pt x="174666" y="931317"/>
                    <a:pt x="178697" y="936693"/>
                    <a:pt x="181384" y="940724"/>
                  </a:cubicBezTo>
                  <a:cubicBezTo>
                    <a:pt x="196163" y="966258"/>
                    <a:pt x="217661" y="986417"/>
                    <a:pt x="243189" y="998512"/>
                  </a:cubicBezTo>
                  <a:cubicBezTo>
                    <a:pt x="282152" y="1017326"/>
                    <a:pt x="327834" y="1017326"/>
                    <a:pt x="369485" y="1017326"/>
                  </a:cubicBezTo>
                  <a:lnTo>
                    <a:pt x="374860" y="1017326"/>
                  </a:lnTo>
                  <a:lnTo>
                    <a:pt x="377547" y="1021358"/>
                  </a:lnTo>
                  <a:cubicBezTo>
                    <a:pt x="384265" y="1036141"/>
                    <a:pt x="386952" y="1052267"/>
                    <a:pt x="382921" y="1068394"/>
                  </a:cubicBezTo>
                  <a:cubicBezTo>
                    <a:pt x="388295" y="1067050"/>
                    <a:pt x="395013" y="1061675"/>
                    <a:pt x="400388" y="1056299"/>
                  </a:cubicBezTo>
                  <a:cubicBezTo>
                    <a:pt x="413824" y="1045548"/>
                    <a:pt x="433978" y="1040172"/>
                    <a:pt x="444726" y="1052267"/>
                  </a:cubicBezTo>
                  <a:lnTo>
                    <a:pt x="446070" y="1054955"/>
                  </a:lnTo>
                  <a:lnTo>
                    <a:pt x="447413" y="1075114"/>
                  </a:lnTo>
                  <a:cubicBezTo>
                    <a:pt x="455475" y="1079145"/>
                    <a:pt x="464880" y="1079145"/>
                    <a:pt x="474285" y="1079145"/>
                  </a:cubicBezTo>
                  <a:cubicBezTo>
                    <a:pt x="478316" y="1079145"/>
                    <a:pt x="482346" y="1079145"/>
                    <a:pt x="485034" y="1079145"/>
                  </a:cubicBezTo>
                  <a:cubicBezTo>
                    <a:pt x="498469" y="1080489"/>
                    <a:pt x="511905" y="1084521"/>
                    <a:pt x="519967" y="1093928"/>
                  </a:cubicBezTo>
                  <a:cubicBezTo>
                    <a:pt x="523997" y="1080489"/>
                    <a:pt x="528028" y="1067050"/>
                    <a:pt x="533403" y="1054955"/>
                  </a:cubicBezTo>
                  <a:cubicBezTo>
                    <a:pt x="556243" y="1007919"/>
                    <a:pt x="611330" y="981041"/>
                    <a:pt x="663730" y="985073"/>
                  </a:cubicBezTo>
                  <a:cubicBezTo>
                    <a:pt x="716130" y="990449"/>
                    <a:pt x="763155" y="1024046"/>
                    <a:pt x="790027" y="1069738"/>
                  </a:cubicBezTo>
                  <a:cubicBezTo>
                    <a:pt x="790027" y="1069738"/>
                    <a:pt x="790027" y="1069738"/>
                    <a:pt x="790027" y="1069738"/>
                  </a:cubicBezTo>
                  <a:cubicBezTo>
                    <a:pt x="790027" y="1073770"/>
                    <a:pt x="790027" y="1077802"/>
                    <a:pt x="791370" y="1080489"/>
                  </a:cubicBezTo>
                  <a:cubicBezTo>
                    <a:pt x="794058" y="1088553"/>
                    <a:pt x="803463" y="1091241"/>
                    <a:pt x="811524" y="1093928"/>
                  </a:cubicBezTo>
                  <a:cubicBezTo>
                    <a:pt x="824960" y="1097960"/>
                    <a:pt x="839739" y="1101992"/>
                    <a:pt x="854519" y="1100648"/>
                  </a:cubicBezTo>
                  <a:cubicBezTo>
                    <a:pt x="869298" y="1099304"/>
                    <a:pt x="884078" y="1089897"/>
                    <a:pt x="888108" y="1076458"/>
                  </a:cubicBezTo>
                  <a:cubicBezTo>
                    <a:pt x="880047" y="1060331"/>
                    <a:pt x="914980" y="1038828"/>
                    <a:pt x="933790" y="1040172"/>
                  </a:cubicBezTo>
                  <a:cubicBezTo>
                    <a:pt x="952600" y="1040172"/>
                    <a:pt x="974098" y="1044204"/>
                    <a:pt x="984847" y="1029421"/>
                  </a:cubicBezTo>
                  <a:cubicBezTo>
                    <a:pt x="988877" y="1024046"/>
                    <a:pt x="990221" y="1015982"/>
                    <a:pt x="994251" y="1010607"/>
                  </a:cubicBezTo>
                </a:path>
              </a:pathLst>
            </a:cu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576" name="Google Shape;576;p13"/>
            <p:cNvSpPr/>
            <p:nvPr/>
          </p:nvSpPr>
          <p:spPr>
            <a:xfrm>
              <a:off x="3570031" y="7328457"/>
              <a:ext cx="1259650" cy="1291724"/>
            </a:xfrm>
            <a:custGeom>
              <a:avLst/>
              <a:gdLst/>
              <a:ahLst/>
              <a:cxnLst/>
              <a:rect l="l" t="t" r="r" b="b"/>
              <a:pathLst>
                <a:path w="1132291" h="1161122" extrusionOk="0">
                  <a:moveTo>
                    <a:pt x="79271" y="342692"/>
                  </a:moveTo>
                  <a:cubicBezTo>
                    <a:pt x="88676" y="330598"/>
                    <a:pt x="107487" y="331942"/>
                    <a:pt x="123609" y="330598"/>
                  </a:cubicBezTo>
                  <a:cubicBezTo>
                    <a:pt x="139733" y="329254"/>
                    <a:pt x="158543" y="317159"/>
                    <a:pt x="151825" y="302376"/>
                  </a:cubicBezTo>
                  <a:cubicBezTo>
                    <a:pt x="184071" y="287593"/>
                    <a:pt x="219004" y="286249"/>
                    <a:pt x="241845" y="313127"/>
                  </a:cubicBezTo>
                  <a:cubicBezTo>
                    <a:pt x="248563" y="283561"/>
                    <a:pt x="278121" y="262059"/>
                    <a:pt x="309024" y="264747"/>
                  </a:cubicBezTo>
                  <a:cubicBezTo>
                    <a:pt x="302306" y="305064"/>
                    <a:pt x="307680" y="345380"/>
                    <a:pt x="319773" y="384353"/>
                  </a:cubicBezTo>
                  <a:cubicBezTo>
                    <a:pt x="343957" y="455579"/>
                    <a:pt x="392326" y="516054"/>
                    <a:pt x="439351" y="573842"/>
                  </a:cubicBezTo>
                  <a:cubicBezTo>
                    <a:pt x="498469" y="646412"/>
                    <a:pt x="560274" y="721670"/>
                    <a:pt x="644920" y="760643"/>
                  </a:cubicBezTo>
                  <a:cubicBezTo>
                    <a:pt x="694632" y="783489"/>
                    <a:pt x="761811" y="809023"/>
                    <a:pt x="761811" y="864123"/>
                  </a:cubicBezTo>
                  <a:cubicBezTo>
                    <a:pt x="761811" y="870842"/>
                    <a:pt x="760468" y="878905"/>
                    <a:pt x="764499" y="884281"/>
                  </a:cubicBezTo>
                  <a:cubicBezTo>
                    <a:pt x="771217" y="895032"/>
                    <a:pt x="785996" y="891001"/>
                    <a:pt x="798088" y="892344"/>
                  </a:cubicBezTo>
                  <a:cubicBezTo>
                    <a:pt x="818242" y="893688"/>
                    <a:pt x="834365" y="909815"/>
                    <a:pt x="846457" y="925942"/>
                  </a:cubicBezTo>
                  <a:cubicBezTo>
                    <a:pt x="893483" y="990449"/>
                    <a:pt x="885421" y="1088553"/>
                    <a:pt x="830334" y="1146340"/>
                  </a:cubicBezTo>
                  <a:cubicBezTo>
                    <a:pt x="853175" y="1151716"/>
                    <a:pt x="876016" y="1155747"/>
                    <a:pt x="898857" y="1161123"/>
                  </a:cubicBezTo>
                  <a:cubicBezTo>
                    <a:pt x="884077" y="1097960"/>
                    <a:pt x="1000969" y="1063019"/>
                    <a:pt x="986190" y="999856"/>
                  </a:cubicBezTo>
                  <a:cubicBezTo>
                    <a:pt x="979472" y="971634"/>
                    <a:pt x="947226" y="956851"/>
                    <a:pt x="937821" y="929973"/>
                  </a:cubicBezTo>
                  <a:cubicBezTo>
                    <a:pt x="925729" y="892344"/>
                    <a:pt x="967380" y="854715"/>
                    <a:pt x="1006344" y="860091"/>
                  </a:cubicBezTo>
                  <a:cubicBezTo>
                    <a:pt x="1045307" y="865466"/>
                    <a:pt x="1073523" y="900408"/>
                    <a:pt x="1084271" y="938037"/>
                  </a:cubicBezTo>
                  <a:cubicBezTo>
                    <a:pt x="1112487" y="948788"/>
                    <a:pt x="1140702" y="909815"/>
                    <a:pt x="1129953" y="880249"/>
                  </a:cubicBezTo>
                  <a:cubicBezTo>
                    <a:pt x="1120548" y="850684"/>
                    <a:pt x="1090989" y="833213"/>
                    <a:pt x="1064118" y="818430"/>
                  </a:cubicBezTo>
                  <a:cubicBezTo>
                    <a:pt x="999626" y="783489"/>
                    <a:pt x="936477" y="748548"/>
                    <a:pt x="871985" y="713607"/>
                  </a:cubicBezTo>
                  <a:cubicBezTo>
                    <a:pt x="877360" y="697480"/>
                    <a:pt x="893483" y="686729"/>
                    <a:pt x="909605" y="686729"/>
                  </a:cubicBezTo>
                  <a:cubicBezTo>
                    <a:pt x="906919" y="667915"/>
                    <a:pt x="885421" y="658507"/>
                    <a:pt x="866611" y="658507"/>
                  </a:cubicBezTo>
                  <a:cubicBezTo>
                    <a:pt x="847801" y="657163"/>
                    <a:pt x="828990" y="662539"/>
                    <a:pt x="811524" y="661195"/>
                  </a:cubicBezTo>
                  <a:cubicBezTo>
                    <a:pt x="795401" y="659851"/>
                    <a:pt x="781965" y="651788"/>
                    <a:pt x="768529" y="643724"/>
                  </a:cubicBezTo>
                  <a:cubicBezTo>
                    <a:pt x="725535" y="615503"/>
                    <a:pt x="695976" y="569810"/>
                    <a:pt x="687914" y="518742"/>
                  </a:cubicBezTo>
                  <a:cubicBezTo>
                    <a:pt x="683884" y="493209"/>
                    <a:pt x="685227" y="466331"/>
                    <a:pt x="673135" y="444828"/>
                  </a:cubicBezTo>
                  <a:cubicBezTo>
                    <a:pt x="644920" y="395104"/>
                    <a:pt x="560274" y="388385"/>
                    <a:pt x="549525" y="331942"/>
                  </a:cubicBezTo>
                  <a:cubicBezTo>
                    <a:pt x="545494" y="310439"/>
                    <a:pt x="554900" y="287593"/>
                    <a:pt x="558930" y="266091"/>
                  </a:cubicBezTo>
                  <a:cubicBezTo>
                    <a:pt x="562961" y="244589"/>
                    <a:pt x="560274" y="216367"/>
                    <a:pt x="541464" y="205616"/>
                  </a:cubicBezTo>
                  <a:cubicBezTo>
                    <a:pt x="592520" y="190833"/>
                    <a:pt x="642233" y="170674"/>
                    <a:pt x="689258" y="146484"/>
                  </a:cubicBezTo>
                  <a:cubicBezTo>
                    <a:pt x="698663" y="124982"/>
                    <a:pt x="689258" y="96760"/>
                    <a:pt x="678509" y="69883"/>
                  </a:cubicBezTo>
                  <a:cubicBezTo>
                    <a:pt x="677166" y="67195"/>
                    <a:pt x="675822" y="63163"/>
                    <a:pt x="673135" y="61819"/>
                  </a:cubicBezTo>
                  <a:cubicBezTo>
                    <a:pt x="669104" y="57788"/>
                    <a:pt x="662386" y="59131"/>
                    <a:pt x="651638" y="63163"/>
                  </a:cubicBezTo>
                  <a:cubicBezTo>
                    <a:pt x="643576" y="65851"/>
                    <a:pt x="632827" y="68539"/>
                    <a:pt x="623422" y="67195"/>
                  </a:cubicBezTo>
                  <a:cubicBezTo>
                    <a:pt x="615361" y="65851"/>
                    <a:pt x="608643" y="61819"/>
                    <a:pt x="603269" y="57788"/>
                  </a:cubicBezTo>
                  <a:lnTo>
                    <a:pt x="533402" y="10751"/>
                  </a:lnTo>
                  <a:cubicBezTo>
                    <a:pt x="525341" y="5375"/>
                    <a:pt x="517279" y="0"/>
                    <a:pt x="509218" y="0"/>
                  </a:cubicBezTo>
                  <a:cubicBezTo>
                    <a:pt x="502500" y="0"/>
                    <a:pt x="494438" y="4032"/>
                    <a:pt x="486377" y="8063"/>
                  </a:cubicBezTo>
                  <a:cubicBezTo>
                    <a:pt x="474285" y="14783"/>
                    <a:pt x="460849" y="21502"/>
                    <a:pt x="446069" y="14783"/>
                  </a:cubicBezTo>
                  <a:cubicBezTo>
                    <a:pt x="442039" y="13439"/>
                    <a:pt x="439351" y="10751"/>
                    <a:pt x="435321" y="8063"/>
                  </a:cubicBezTo>
                  <a:cubicBezTo>
                    <a:pt x="429947" y="4032"/>
                    <a:pt x="427259" y="1344"/>
                    <a:pt x="424572" y="2688"/>
                  </a:cubicBezTo>
                  <a:cubicBezTo>
                    <a:pt x="423229" y="4032"/>
                    <a:pt x="423229" y="8063"/>
                    <a:pt x="423229" y="14783"/>
                  </a:cubicBezTo>
                  <a:cubicBezTo>
                    <a:pt x="423229" y="22846"/>
                    <a:pt x="423229" y="33597"/>
                    <a:pt x="415167" y="40317"/>
                  </a:cubicBezTo>
                  <a:cubicBezTo>
                    <a:pt x="404418" y="49724"/>
                    <a:pt x="392326" y="43005"/>
                    <a:pt x="382921" y="38973"/>
                  </a:cubicBezTo>
                  <a:cubicBezTo>
                    <a:pt x="377547" y="36285"/>
                    <a:pt x="374860" y="34941"/>
                    <a:pt x="370829" y="34941"/>
                  </a:cubicBezTo>
                  <a:cubicBezTo>
                    <a:pt x="372172" y="55100"/>
                    <a:pt x="364111" y="75258"/>
                    <a:pt x="346644" y="87353"/>
                  </a:cubicBezTo>
                  <a:lnTo>
                    <a:pt x="338583" y="92728"/>
                  </a:lnTo>
                  <a:lnTo>
                    <a:pt x="334552" y="83321"/>
                  </a:lnTo>
                  <a:cubicBezTo>
                    <a:pt x="329178" y="68539"/>
                    <a:pt x="318429" y="55100"/>
                    <a:pt x="307680" y="44349"/>
                  </a:cubicBezTo>
                  <a:lnTo>
                    <a:pt x="286183" y="84665"/>
                  </a:lnTo>
                  <a:lnTo>
                    <a:pt x="279465" y="69883"/>
                  </a:lnTo>
                  <a:cubicBezTo>
                    <a:pt x="275435" y="60475"/>
                    <a:pt x="264686" y="49724"/>
                    <a:pt x="259311" y="49724"/>
                  </a:cubicBezTo>
                  <a:cubicBezTo>
                    <a:pt x="257968" y="49724"/>
                    <a:pt x="256624" y="49724"/>
                    <a:pt x="255281" y="51068"/>
                  </a:cubicBezTo>
                  <a:cubicBezTo>
                    <a:pt x="252593" y="53756"/>
                    <a:pt x="253937" y="59131"/>
                    <a:pt x="253937" y="64507"/>
                  </a:cubicBezTo>
                  <a:cubicBezTo>
                    <a:pt x="255281" y="71227"/>
                    <a:pt x="255281" y="80634"/>
                    <a:pt x="251250" y="87353"/>
                  </a:cubicBezTo>
                  <a:cubicBezTo>
                    <a:pt x="247219" y="94072"/>
                    <a:pt x="240501" y="98104"/>
                    <a:pt x="231096" y="98104"/>
                  </a:cubicBezTo>
                  <a:cubicBezTo>
                    <a:pt x="219004" y="98104"/>
                    <a:pt x="208255" y="90041"/>
                    <a:pt x="202881" y="80634"/>
                  </a:cubicBezTo>
                  <a:cubicBezTo>
                    <a:pt x="198850" y="72570"/>
                    <a:pt x="197506" y="63163"/>
                    <a:pt x="196163" y="55100"/>
                  </a:cubicBezTo>
                  <a:cubicBezTo>
                    <a:pt x="194820" y="49724"/>
                    <a:pt x="194820" y="44349"/>
                    <a:pt x="193476" y="38973"/>
                  </a:cubicBezTo>
                  <a:cubicBezTo>
                    <a:pt x="190789" y="32253"/>
                    <a:pt x="185414" y="26878"/>
                    <a:pt x="180040" y="24190"/>
                  </a:cubicBezTo>
                  <a:cubicBezTo>
                    <a:pt x="178696" y="24190"/>
                    <a:pt x="177353" y="24190"/>
                    <a:pt x="177353" y="24190"/>
                  </a:cubicBezTo>
                  <a:lnTo>
                    <a:pt x="182727" y="99448"/>
                  </a:lnTo>
                  <a:lnTo>
                    <a:pt x="169291" y="88697"/>
                  </a:lnTo>
                  <a:cubicBezTo>
                    <a:pt x="162573" y="83321"/>
                    <a:pt x="153168" y="84665"/>
                    <a:pt x="147794" y="90041"/>
                  </a:cubicBezTo>
                  <a:lnTo>
                    <a:pt x="142419" y="95416"/>
                  </a:lnTo>
                  <a:lnTo>
                    <a:pt x="137045" y="90041"/>
                  </a:lnTo>
                  <a:cubicBezTo>
                    <a:pt x="116891" y="69883"/>
                    <a:pt x="83302" y="65851"/>
                    <a:pt x="59118" y="80634"/>
                  </a:cubicBezTo>
                  <a:cubicBezTo>
                    <a:pt x="55087" y="112887"/>
                    <a:pt x="49712" y="146484"/>
                    <a:pt x="38964" y="177394"/>
                  </a:cubicBezTo>
                  <a:lnTo>
                    <a:pt x="37620" y="182769"/>
                  </a:lnTo>
                  <a:lnTo>
                    <a:pt x="0" y="180081"/>
                  </a:lnTo>
                  <a:cubicBezTo>
                    <a:pt x="0" y="185457"/>
                    <a:pt x="5374" y="192177"/>
                    <a:pt x="16123" y="202928"/>
                  </a:cubicBezTo>
                  <a:cubicBezTo>
                    <a:pt x="28215" y="215023"/>
                    <a:pt x="41651" y="227118"/>
                    <a:pt x="40307" y="244589"/>
                  </a:cubicBezTo>
                  <a:cubicBezTo>
                    <a:pt x="40307" y="252652"/>
                    <a:pt x="36276" y="259371"/>
                    <a:pt x="32246" y="264747"/>
                  </a:cubicBezTo>
                  <a:cubicBezTo>
                    <a:pt x="30902" y="267434"/>
                    <a:pt x="28215" y="271466"/>
                    <a:pt x="26872" y="274154"/>
                  </a:cubicBezTo>
                  <a:cubicBezTo>
                    <a:pt x="24184" y="280873"/>
                    <a:pt x="25528" y="287593"/>
                    <a:pt x="28215" y="292969"/>
                  </a:cubicBezTo>
                  <a:cubicBezTo>
                    <a:pt x="37620" y="310439"/>
                    <a:pt x="63148" y="323878"/>
                    <a:pt x="83302" y="329254"/>
                  </a:cubicBezTo>
                  <a:lnTo>
                    <a:pt x="79271" y="344036"/>
                  </a:lnTo>
                </a:path>
              </a:pathLst>
            </a:cu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577" name="Google Shape;577;p13"/>
            <p:cNvSpPr/>
            <p:nvPr/>
          </p:nvSpPr>
          <p:spPr>
            <a:xfrm>
              <a:off x="1605060" y="7463012"/>
              <a:ext cx="501945" cy="749020"/>
            </a:xfrm>
            <a:custGeom>
              <a:avLst/>
              <a:gdLst/>
              <a:ahLst/>
              <a:cxnLst/>
              <a:rect l="l" t="t" r="r" b="b"/>
              <a:pathLst>
                <a:path w="451195" h="673289" extrusionOk="0">
                  <a:moveTo>
                    <a:pt x="223867" y="2688"/>
                  </a:moveTo>
                  <a:cubicBezTo>
                    <a:pt x="223867" y="68539"/>
                    <a:pt x="195651" y="129014"/>
                    <a:pt x="167436" y="188145"/>
                  </a:cubicBezTo>
                  <a:cubicBezTo>
                    <a:pt x="145939" y="232494"/>
                    <a:pt x="124442" y="276842"/>
                    <a:pt x="90852" y="311783"/>
                  </a:cubicBezTo>
                  <a:cubicBezTo>
                    <a:pt x="65324" y="338661"/>
                    <a:pt x="30391" y="361507"/>
                    <a:pt x="19642" y="397792"/>
                  </a:cubicBezTo>
                  <a:cubicBezTo>
                    <a:pt x="39796" y="405856"/>
                    <a:pt x="63980" y="420638"/>
                    <a:pt x="65324" y="442140"/>
                  </a:cubicBezTo>
                  <a:cubicBezTo>
                    <a:pt x="66667" y="452892"/>
                    <a:pt x="61293" y="463643"/>
                    <a:pt x="57262" y="473050"/>
                  </a:cubicBezTo>
                  <a:cubicBezTo>
                    <a:pt x="39796" y="507991"/>
                    <a:pt x="23673" y="544276"/>
                    <a:pt x="6206" y="579218"/>
                  </a:cubicBezTo>
                  <a:cubicBezTo>
                    <a:pt x="832" y="589969"/>
                    <a:pt x="-3199" y="603407"/>
                    <a:pt x="3519" y="612815"/>
                  </a:cubicBezTo>
                  <a:cubicBezTo>
                    <a:pt x="6206" y="615503"/>
                    <a:pt x="8893" y="618190"/>
                    <a:pt x="12924" y="620878"/>
                  </a:cubicBezTo>
                  <a:cubicBezTo>
                    <a:pt x="45170" y="641037"/>
                    <a:pt x="77416" y="662539"/>
                    <a:pt x="115037" y="670602"/>
                  </a:cubicBezTo>
                  <a:cubicBezTo>
                    <a:pt x="121754" y="671946"/>
                    <a:pt x="128472" y="673290"/>
                    <a:pt x="135190" y="673290"/>
                  </a:cubicBezTo>
                  <a:cubicBezTo>
                    <a:pt x="129816" y="667915"/>
                    <a:pt x="125785" y="659851"/>
                    <a:pt x="123098" y="650444"/>
                  </a:cubicBezTo>
                  <a:cubicBezTo>
                    <a:pt x="120411" y="632973"/>
                    <a:pt x="125785" y="614159"/>
                    <a:pt x="137877" y="603407"/>
                  </a:cubicBezTo>
                  <a:cubicBezTo>
                    <a:pt x="156687" y="585937"/>
                    <a:pt x="182216" y="580562"/>
                    <a:pt x="206400" y="577874"/>
                  </a:cubicBezTo>
                  <a:cubicBezTo>
                    <a:pt x="207744" y="572498"/>
                    <a:pt x="206400" y="567123"/>
                    <a:pt x="203713" y="561747"/>
                  </a:cubicBezTo>
                  <a:cubicBezTo>
                    <a:pt x="199682" y="555028"/>
                    <a:pt x="194308" y="549652"/>
                    <a:pt x="187590" y="546964"/>
                  </a:cubicBezTo>
                  <a:lnTo>
                    <a:pt x="171467" y="541589"/>
                  </a:lnTo>
                  <a:lnTo>
                    <a:pt x="186246" y="532181"/>
                  </a:lnTo>
                  <a:cubicBezTo>
                    <a:pt x="227897" y="505303"/>
                    <a:pt x="249395" y="450204"/>
                    <a:pt x="235959" y="401824"/>
                  </a:cubicBezTo>
                  <a:lnTo>
                    <a:pt x="231928" y="388385"/>
                  </a:lnTo>
                  <a:lnTo>
                    <a:pt x="276266" y="399136"/>
                  </a:lnTo>
                  <a:cubicBezTo>
                    <a:pt x="278954" y="396448"/>
                    <a:pt x="278954" y="389729"/>
                    <a:pt x="280297" y="381665"/>
                  </a:cubicBezTo>
                  <a:cubicBezTo>
                    <a:pt x="280297" y="372258"/>
                    <a:pt x="281641" y="361507"/>
                    <a:pt x="288359" y="352100"/>
                  </a:cubicBezTo>
                  <a:cubicBezTo>
                    <a:pt x="292389" y="346724"/>
                    <a:pt x="297764" y="344036"/>
                    <a:pt x="303138" y="342692"/>
                  </a:cubicBezTo>
                  <a:cubicBezTo>
                    <a:pt x="304482" y="341349"/>
                    <a:pt x="305825" y="341349"/>
                    <a:pt x="308512" y="340005"/>
                  </a:cubicBezTo>
                  <a:cubicBezTo>
                    <a:pt x="330010" y="327910"/>
                    <a:pt x="334041" y="298344"/>
                    <a:pt x="336728" y="266091"/>
                  </a:cubicBezTo>
                  <a:cubicBezTo>
                    <a:pt x="340758" y="220398"/>
                    <a:pt x="356881" y="192177"/>
                    <a:pt x="383753" y="185457"/>
                  </a:cubicBezTo>
                  <a:cubicBezTo>
                    <a:pt x="393158" y="182769"/>
                    <a:pt x="403907" y="184113"/>
                    <a:pt x="413312" y="184113"/>
                  </a:cubicBezTo>
                  <a:cubicBezTo>
                    <a:pt x="417343" y="184113"/>
                    <a:pt x="422717" y="184113"/>
                    <a:pt x="426748" y="184113"/>
                  </a:cubicBezTo>
                  <a:cubicBezTo>
                    <a:pt x="437496" y="184113"/>
                    <a:pt x="449589" y="178738"/>
                    <a:pt x="450932" y="170674"/>
                  </a:cubicBezTo>
                  <a:cubicBezTo>
                    <a:pt x="452276" y="163955"/>
                    <a:pt x="448245" y="157236"/>
                    <a:pt x="444214" y="149172"/>
                  </a:cubicBezTo>
                  <a:cubicBezTo>
                    <a:pt x="436153" y="135733"/>
                    <a:pt x="426748" y="120950"/>
                    <a:pt x="411968" y="114231"/>
                  </a:cubicBezTo>
                  <a:cubicBezTo>
                    <a:pt x="405250" y="111543"/>
                    <a:pt x="398532" y="110199"/>
                    <a:pt x="391814" y="108855"/>
                  </a:cubicBezTo>
                  <a:cubicBezTo>
                    <a:pt x="389127" y="108855"/>
                    <a:pt x="386440" y="107511"/>
                    <a:pt x="383753" y="107511"/>
                  </a:cubicBezTo>
                  <a:cubicBezTo>
                    <a:pt x="324635" y="96760"/>
                    <a:pt x="282984" y="51068"/>
                    <a:pt x="241333" y="0"/>
                  </a:cubicBezTo>
                </a:path>
              </a:pathLst>
            </a:cu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578" name="Google Shape;578;p13"/>
            <p:cNvSpPr/>
            <p:nvPr/>
          </p:nvSpPr>
          <p:spPr>
            <a:xfrm>
              <a:off x="4683588" y="6957684"/>
              <a:ext cx="560515" cy="275530"/>
            </a:xfrm>
            <a:custGeom>
              <a:avLst/>
              <a:gdLst/>
              <a:ahLst/>
              <a:cxnLst/>
              <a:rect l="l" t="t" r="r" b="b"/>
              <a:pathLst>
                <a:path w="503843" h="247672" extrusionOk="0">
                  <a:moveTo>
                    <a:pt x="446069" y="17470"/>
                  </a:moveTo>
                  <a:cubicBezTo>
                    <a:pt x="444726" y="16126"/>
                    <a:pt x="444726" y="13439"/>
                    <a:pt x="443382" y="13439"/>
                  </a:cubicBezTo>
                  <a:cubicBezTo>
                    <a:pt x="443382" y="13439"/>
                    <a:pt x="440695" y="13439"/>
                    <a:pt x="439351" y="13439"/>
                  </a:cubicBezTo>
                  <a:cubicBezTo>
                    <a:pt x="438008" y="13439"/>
                    <a:pt x="436664" y="13439"/>
                    <a:pt x="435321" y="13439"/>
                  </a:cubicBezTo>
                  <a:cubicBezTo>
                    <a:pt x="429947" y="12095"/>
                    <a:pt x="424572" y="10751"/>
                    <a:pt x="420541" y="8063"/>
                  </a:cubicBezTo>
                  <a:cubicBezTo>
                    <a:pt x="416511" y="6719"/>
                    <a:pt x="413823" y="4032"/>
                    <a:pt x="409793" y="4032"/>
                  </a:cubicBezTo>
                  <a:cubicBezTo>
                    <a:pt x="401731" y="4032"/>
                    <a:pt x="395013" y="13439"/>
                    <a:pt x="388295" y="21502"/>
                  </a:cubicBezTo>
                  <a:lnTo>
                    <a:pt x="386952" y="24190"/>
                  </a:lnTo>
                  <a:cubicBezTo>
                    <a:pt x="381578" y="32253"/>
                    <a:pt x="370829" y="41661"/>
                    <a:pt x="358736" y="41661"/>
                  </a:cubicBezTo>
                  <a:cubicBezTo>
                    <a:pt x="352019" y="43004"/>
                    <a:pt x="346644" y="40317"/>
                    <a:pt x="342614" y="36285"/>
                  </a:cubicBezTo>
                  <a:cubicBezTo>
                    <a:pt x="341270" y="34941"/>
                    <a:pt x="339926" y="33597"/>
                    <a:pt x="338583" y="30909"/>
                  </a:cubicBezTo>
                  <a:cubicBezTo>
                    <a:pt x="337239" y="29565"/>
                    <a:pt x="335896" y="28222"/>
                    <a:pt x="335896" y="28222"/>
                  </a:cubicBezTo>
                  <a:cubicBezTo>
                    <a:pt x="335896" y="28222"/>
                    <a:pt x="334552" y="28222"/>
                    <a:pt x="334552" y="28222"/>
                  </a:cubicBezTo>
                  <a:cubicBezTo>
                    <a:pt x="331865" y="28222"/>
                    <a:pt x="329178" y="29565"/>
                    <a:pt x="326491" y="28222"/>
                  </a:cubicBezTo>
                  <a:cubicBezTo>
                    <a:pt x="317085" y="26878"/>
                    <a:pt x="314398" y="17470"/>
                    <a:pt x="313055" y="12095"/>
                  </a:cubicBezTo>
                  <a:cubicBezTo>
                    <a:pt x="313055" y="10751"/>
                    <a:pt x="311711" y="9407"/>
                    <a:pt x="311711" y="8063"/>
                  </a:cubicBezTo>
                  <a:cubicBezTo>
                    <a:pt x="310367" y="5375"/>
                    <a:pt x="309024" y="4032"/>
                    <a:pt x="306337" y="2688"/>
                  </a:cubicBezTo>
                  <a:cubicBezTo>
                    <a:pt x="299619" y="0"/>
                    <a:pt x="288870" y="2688"/>
                    <a:pt x="280809" y="8063"/>
                  </a:cubicBezTo>
                  <a:lnTo>
                    <a:pt x="276778" y="10751"/>
                  </a:lnTo>
                  <a:cubicBezTo>
                    <a:pt x="263342" y="18814"/>
                    <a:pt x="245876" y="28222"/>
                    <a:pt x="228409" y="20158"/>
                  </a:cubicBezTo>
                  <a:cubicBezTo>
                    <a:pt x="221691" y="17470"/>
                    <a:pt x="217660" y="13439"/>
                    <a:pt x="213630" y="9407"/>
                  </a:cubicBezTo>
                  <a:cubicBezTo>
                    <a:pt x="210942" y="6719"/>
                    <a:pt x="209599" y="5375"/>
                    <a:pt x="206912" y="2688"/>
                  </a:cubicBezTo>
                  <a:cubicBezTo>
                    <a:pt x="204224" y="1344"/>
                    <a:pt x="200194" y="0"/>
                    <a:pt x="197506" y="1344"/>
                  </a:cubicBezTo>
                  <a:lnTo>
                    <a:pt x="193476" y="0"/>
                  </a:lnTo>
                  <a:cubicBezTo>
                    <a:pt x="194820" y="6719"/>
                    <a:pt x="193476" y="13439"/>
                    <a:pt x="190789" y="20158"/>
                  </a:cubicBezTo>
                  <a:cubicBezTo>
                    <a:pt x="186758" y="30909"/>
                    <a:pt x="177353" y="37629"/>
                    <a:pt x="169291" y="44348"/>
                  </a:cubicBezTo>
                  <a:cubicBezTo>
                    <a:pt x="165261" y="47036"/>
                    <a:pt x="161230" y="51068"/>
                    <a:pt x="158543" y="53756"/>
                  </a:cubicBezTo>
                  <a:cubicBezTo>
                    <a:pt x="153168" y="60475"/>
                    <a:pt x="149137" y="68539"/>
                    <a:pt x="145107" y="76602"/>
                  </a:cubicBezTo>
                  <a:cubicBezTo>
                    <a:pt x="141076" y="83321"/>
                    <a:pt x="138389" y="91384"/>
                    <a:pt x="133015" y="98104"/>
                  </a:cubicBezTo>
                  <a:cubicBezTo>
                    <a:pt x="124953" y="108855"/>
                    <a:pt x="111517" y="116918"/>
                    <a:pt x="99425" y="118262"/>
                  </a:cubicBezTo>
                  <a:cubicBezTo>
                    <a:pt x="96738" y="118262"/>
                    <a:pt x="92707" y="118262"/>
                    <a:pt x="90020" y="118262"/>
                  </a:cubicBezTo>
                  <a:cubicBezTo>
                    <a:pt x="90020" y="118262"/>
                    <a:pt x="90020" y="118262"/>
                    <a:pt x="90020" y="118262"/>
                  </a:cubicBezTo>
                  <a:cubicBezTo>
                    <a:pt x="87333" y="126326"/>
                    <a:pt x="80615" y="133045"/>
                    <a:pt x="71210" y="135733"/>
                  </a:cubicBezTo>
                  <a:cubicBezTo>
                    <a:pt x="65835" y="138421"/>
                    <a:pt x="60461" y="138421"/>
                    <a:pt x="55087" y="139765"/>
                  </a:cubicBezTo>
                  <a:cubicBezTo>
                    <a:pt x="49712" y="141109"/>
                    <a:pt x="45682" y="142453"/>
                    <a:pt x="41651" y="143796"/>
                  </a:cubicBezTo>
                  <a:cubicBezTo>
                    <a:pt x="37620" y="145140"/>
                    <a:pt x="33590" y="149172"/>
                    <a:pt x="33590" y="153204"/>
                  </a:cubicBezTo>
                  <a:cubicBezTo>
                    <a:pt x="32246" y="155892"/>
                    <a:pt x="33590" y="157235"/>
                    <a:pt x="33590" y="157235"/>
                  </a:cubicBezTo>
                  <a:lnTo>
                    <a:pt x="37620" y="163955"/>
                  </a:lnTo>
                  <a:lnTo>
                    <a:pt x="30902" y="167987"/>
                  </a:lnTo>
                  <a:cubicBezTo>
                    <a:pt x="28215" y="169330"/>
                    <a:pt x="24184" y="170674"/>
                    <a:pt x="21497" y="170674"/>
                  </a:cubicBezTo>
                  <a:cubicBezTo>
                    <a:pt x="13436" y="170674"/>
                    <a:pt x="5374" y="166643"/>
                    <a:pt x="0" y="161267"/>
                  </a:cubicBezTo>
                  <a:cubicBezTo>
                    <a:pt x="1343" y="166643"/>
                    <a:pt x="2687" y="170674"/>
                    <a:pt x="4031" y="176050"/>
                  </a:cubicBezTo>
                  <a:cubicBezTo>
                    <a:pt x="8061" y="192176"/>
                    <a:pt x="12092" y="208303"/>
                    <a:pt x="24184" y="213679"/>
                  </a:cubicBezTo>
                  <a:lnTo>
                    <a:pt x="29559" y="216367"/>
                  </a:lnTo>
                  <a:cubicBezTo>
                    <a:pt x="48369" y="217710"/>
                    <a:pt x="65835" y="225774"/>
                    <a:pt x="81958" y="232493"/>
                  </a:cubicBezTo>
                  <a:lnTo>
                    <a:pt x="88676" y="235181"/>
                  </a:lnTo>
                  <a:cubicBezTo>
                    <a:pt x="107487" y="243245"/>
                    <a:pt x="127640" y="251308"/>
                    <a:pt x="146450" y="245932"/>
                  </a:cubicBezTo>
                  <a:cubicBezTo>
                    <a:pt x="155855" y="243245"/>
                    <a:pt x="165261" y="235181"/>
                    <a:pt x="169291" y="225774"/>
                  </a:cubicBezTo>
                  <a:cubicBezTo>
                    <a:pt x="171978" y="221742"/>
                    <a:pt x="173322" y="213679"/>
                    <a:pt x="169291" y="206959"/>
                  </a:cubicBezTo>
                  <a:lnTo>
                    <a:pt x="163917" y="196208"/>
                  </a:lnTo>
                  <a:lnTo>
                    <a:pt x="247219" y="192176"/>
                  </a:lnTo>
                  <a:cubicBezTo>
                    <a:pt x="251250" y="192176"/>
                    <a:pt x="253937" y="192176"/>
                    <a:pt x="257968" y="190832"/>
                  </a:cubicBezTo>
                  <a:cubicBezTo>
                    <a:pt x="266029" y="188145"/>
                    <a:pt x="268717" y="177394"/>
                    <a:pt x="272747" y="165299"/>
                  </a:cubicBezTo>
                  <a:cubicBezTo>
                    <a:pt x="276778" y="150516"/>
                    <a:pt x="282152" y="133045"/>
                    <a:pt x="299619" y="130357"/>
                  </a:cubicBezTo>
                  <a:cubicBezTo>
                    <a:pt x="303649" y="130357"/>
                    <a:pt x="307680" y="130357"/>
                    <a:pt x="310367" y="130357"/>
                  </a:cubicBezTo>
                  <a:cubicBezTo>
                    <a:pt x="314398" y="130357"/>
                    <a:pt x="317085" y="130357"/>
                    <a:pt x="318429" y="130357"/>
                  </a:cubicBezTo>
                  <a:cubicBezTo>
                    <a:pt x="319773" y="129014"/>
                    <a:pt x="321116" y="127670"/>
                    <a:pt x="322460" y="124982"/>
                  </a:cubicBezTo>
                  <a:cubicBezTo>
                    <a:pt x="323803" y="122294"/>
                    <a:pt x="325147" y="120950"/>
                    <a:pt x="327834" y="118262"/>
                  </a:cubicBezTo>
                  <a:cubicBezTo>
                    <a:pt x="341270" y="104823"/>
                    <a:pt x="361424" y="107511"/>
                    <a:pt x="376203" y="115575"/>
                  </a:cubicBezTo>
                  <a:cubicBezTo>
                    <a:pt x="380234" y="118262"/>
                    <a:pt x="384264" y="119606"/>
                    <a:pt x="388295" y="122294"/>
                  </a:cubicBezTo>
                  <a:cubicBezTo>
                    <a:pt x="396357" y="127670"/>
                    <a:pt x="403075" y="131701"/>
                    <a:pt x="411136" y="133045"/>
                  </a:cubicBezTo>
                  <a:cubicBezTo>
                    <a:pt x="420541" y="134389"/>
                    <a:pt x="429947" y="131701"/>
                    <a:pt x="439351" y="129014"/>
                  </a:cubicBezTo>
                  <a:cubicBezTo>
                    <a:pt x="444726" y="127670"/>
                    <a:pt x="450100" y="126326"/>
                    <a:pt x="455475" y="124982"/>
                  </a:cubicBezTo>
                  <a:cubicBezTo>
                    <a:pt x="466223" y="123638"/>
                    <a:pt x="476972" y="124982"/>
                    <a:pt x="485033" y="129014"/>
                  </a:cubicBezTo>
                  <a:cubicBezTo>
                    <a:pt x="485033" y="129014"/>
                    <a:pt x="485033" y="127670"/>
                    <a:pt x="485033" y="127670"/>
                  </a:cubicBezTo>
                  <a:cubicBezTo>
                    <a:pt x="491751" y="108855"/>
                    <a:pt x="497126" y="91384"/>
                    <a:pt x="503844" y="72570"/>
                  </a:cubicBezTo>
                  <a:cubicBezTo>
                    <a:pt x="478315" y="64507"/>
                    <a:pt x="458161" y="43004"/>
                    <a:pt x="446069" y="17470"/>
                  </a:cubicBezTo>
                  <a:close/>
                </a:path>
              </a:pathLst>
            </a:cu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579" name="Google Shape;579;p13"/>
            <p:cNvSpPr/>
            <p:nvPr/>
          </p:nvSpPr>
          <p:spPr>
            <a:xfrm>
              <a:off x="4254607" y="6755853"/>
              <a:ext cx="628076" cy="373763"/>
            </a:xfrm>
            <a:custGeom>
              <a:avLst/>
              <a:gdLst/>
              <a:ahLst/>
              <a:cxnLst/>
              <a:rect l="l" t="t" r="r" b="b"/>
              <a:pathLst>
                <a:path w="564573" h="335973" extrusionOk="0">
                  <a:moveTo>
                    <a:pt x="33590" y="151860"/>
                  </a:moveTo>
                  <a:cubicBezTo>
                    <a:pt x="57774" y="212335"/>
                    <a:pt x="92707" y="267434"/>
                    <a:pt x="137046" y="314471"/>
                  </a:cubicBezTo>
                  <a:lnTo>
                    <a:pt x="138389" y="315815"/>
                  </a:lnTo>
                  <a:lnTo>
                    <a:pt x="141076" y="310439"/>
                  </a:lnTo>
                  <a:cubicBezTo>
                    <a:pt x="153168" y="315815"/>
                    <a:pt x="166604" y="322534"/>
                    <a:pt x="180040" y="321190"/>
                  </a:cubicBezTo>
                  <a:cubicBezTo>
                    <a:pt x="180040" y="321190"/>
                    <a:pt x="180040" y="321190"/>
                    <a:pt x="180040" y="321190"/>
                  </a:cubicBezTo>
                  <a:cubicBezTo>
                    <a:pt x="190789" y="321190"/>
                    <a:pt x="204225" y="314471"/>
                    <a:pt x="206912" y="303720"/>
                  </a:cubicBezTo>
                  <a:cubicBezTo>
                    <a:pt x="208255" y="301032"/>
                    <a:pt x="208255" y="297000"/>
                    <a:pt x="208255" y="292968"/>
                  </a:cubicBezTo>
                  <a:cubicBezTo>
                    <a:pt x="208255" y="286249"/>
                    <a:pt x="208255" y="279529"/>
                    <a:pt x="210943" y="272810"/>
                  </a:cubicBezTo>
                  <a:cubicBezTo>
                    <a:pt x="214973" y="264746"/>
                    <a:pt x="223035" y="258027"/>
                    <a:pt x="233783" y="253996"/>
                  </a:cubicBezTo>
                  <a:cubicBezTo>
                    <a:pt x="259311" y="245932"/>
                    <a:pt x="288870" y="252652"/>
                    <a:pt x="307680" y="272810"/>
                  </a:cubicBezTo>
                  <a:cubicBezTo>
                    <a:pt x="311711" y="276842"/>
                    <a:pt x="315742" y="282217"/>
                    <a:pt x="318429" y="286249"/>
                  </a:cubicBezTo>
                  <a:cubicBezTo>
                    <a:pt x="325147" y="295656"/>
                    <a:pt x="330522" y="303720"/>
                    <a:pt x="339926" y="306407"/>
                  </a:cubicBezTo>
                  <a:cubicBezTo>
                    <a:pt x="342614" y="307751"/>
                    <a:pt x="345301" y="307751"/>
                    <a:pt x="346644" y="307751"/>
                  </a:cubicBezTo>
                  <a:cubicBezTo>
                    <a:pt x="350675" y="307751"/>
                    <a:pt x="353362" y="309095"/>
                    <a:pt x="357393" y="310439"/>
                  </a:cubicBezTo>
                  <a:cubicBezTo>
                    <a:pt x="364111" y="313127"/>
                    <a:pt x="369485" y="317159"/>
                    <a:pt x="373516" y="322534"/>
                  </a:cubicBezTo>
                  <a:cubicBezTo>
                    <a:pt x="378891" y="322534"/>
                    <a:pt x="385608" y="325222"/>
                    <a:pt x="389639" y="327910"/>
                  </a:cubicBezTo>
                  <a:lnTo>
                    <a:pt x="390983" y="329254"/>
                  </a:lnTo>
                  <a:cubicBezTo>
                    <a:pt x="395013" y="331941"/>
                    <a:pt x="399044" y="334629"/>
                    <a:pt x="401731" y="335973"/>
                  </a:cubicBezTo>
                  <a:cubicBezTo>
                    <a:pt x="401731" y="334629"/>
                    <a:pt x="401731" y="331941"/>
                    <a:pt x="403075" y="330598"/>
                  </a:cubicBezTo>
                  <a:cubicBezTo>
                    <a:pt x="405762" y="322534"/>
                    <a:pt x="412480" y="314471"/>
                    <a:pt x="420541" y="311783"/>
                  </a:cubicBezTo>
                  <a:cubicBezTo>
                    <a:pt x="425916" y="309095"/>
                    <a:pt x="432634" y="307751"/>
                    <a:pt x="438008" y="306407"/>
                  </a:cubicBezTo>
                  <a:cubicBezTo>
                    <a:pt x="442039" y="305063"/>
                    <a:pt x="447413" y="305063"/>
                    <a:pt x="451444" y="302376"/>
                  </a:cubicBezTo>
                  <a:cubicBezTo>
                    <a:pt x="455475" y="301032"/>
                    <a:pt x="459506" y="297000"/>
                    <a:pt x="460849" y="292968"/>
                  </a:cubicBezTo>
                  <a:cubicBezTo>
                    <a:pt x="462192" y="290281"/>
                    <a:pt x="460849" y="288937"/>
                    <a:pt x="460849" y="288937"/>
                  </a:cubicBezTo>
                  <a:lnTo>
                    <a:pt x="440695" y="247276"/>
                  </a:lnTo>
                  <a:lnTo>
                    <a:pt x="472941" y="280873"/>
                  </a:lnTo>
                  <a:cubicBezTo>
                    <a:pt x="475628" y="283561"/>
                    <a:pt x="478316" y="284905"/>
                    <a:pt x="483690" y="284905"/>
                  </a:cubicBezTo>
                  <a:cubicBezTo>
                    <a:pt x="491751" y="284905"/>
                    <a:pt x="501156" y="278185"/>
                    <a:pt x="506531" y="271466"/>
                  </a:cubicBezTo>
                  <a:cubicBezTo>
                    <a:pt x="510562" y="266090"/>
                    <a:pt x="513249" y="259371"/>
                    <a:pt x="517279" y="252652"/>
                  </a:cubicBezTo>
                  <a:cubicBezTo>
                    <a:pt x="521310" y="243245"/>
                    <a:pt x="526685" y="233837"/>
                    <a:pt x="533403" y="225774"/>
                  </a:cubicBezTo>
                  <a:cubicBezTo>
                    <a:pt x="537433" y="221742"/>
                    <a:pt x="541464" y="217710"/>
                    <a:pt x="546838" y="213679"/>
                  </a:cubicBezTo>
                  <a:cubicBezTo>
                    <a:pt x="553556" y="208303"/>
                    <a:pt x="560274" y="202928"/>
                    <a:pt x="562961" y="196208"/>
                  </a:cubicBezTo>
                  <a:cubicBezTo>
                    <a:pt x="568335" y="182769"/>
                    <a:pt x="560274" y="167987"/>
                    <a:pt x="538777" y="147828"/>
                  </a:cubicBezTo>
                  <a:cubicBezTo>
                    <a:pt x="517279" y="127670"/>
                    <a:pt x="495782" y="107511"/>
                    <a:pt x="471598" y="91384"/>
                  </a:cubicBezTo>
                  <a:cubicBezTo>
                    <a:pt x="464880" y="87353"/>
                    <a:pt x="458162" y="83321"/>
                    <a:pt x="452788" y="84665"/>
                  </a:cubicBezTo>
                  <a:cubicBezTo>
                    <a:pt x="447413" y="86009"/>
                    <a:pt x="442039" y="91384"/>
                    <a:pt x="436664" y="96760"/>
                  </a:cubicBezTo>
                  <a:cubicBezTo>
                    <a:pt x="428603" y="104823"/>
                    <a:pt x="419198" y="115575"/>
                    <a:pt x="405762" y="111543"/>
                  </a:cubicBezTo>
                  <a:lnTo>
                    <a:pt x="395013" y="108855"/>
                  </a:lnTo>
                  <a:lnTo>
                    <a:pt x="400388" y="99448"/>
                  </a:lnTo>
                  <a:cubicBezTo>
                    <a:pt x="400388" y="98104"/>
                    <a:pt x="397701" y="95416"/>
                    <a:pt x="395013" y="94072"/>
                  </a:cubicBezTo>
                  <a:cubicBezTo>
                    <a:pt x="390983" y="94072"/>
                    <a:pt x="388295" y="94072"/>
                    <a:pt x="382921" y="94072"/>
                  </a:cubicBezTo>
                  <a:cubicBezTo>
                    <a:pt x="378891" y="94072"/>
                    <a:pt x="374860" y="95416"/>
                    <a:pt x="370829" y="95416"/>
                  </a:cubicBezTo>
                  <a:cubicBezTo>
                    <a:pt x="362767" y="95416"/>
                    <a:pt x="356050" y="91384"/>
                    <a:pt x="350675" y="86009"/>
                  </a:cubicBezTo>
                  <a:cubicBezTo>
                    <a:pt x="350675" y="86009"/>
                    <a:pt x="349332" y="84665"/>
                    <a:pt x="349332" y="84665"/>
                  </a:cubicBezTo>
                  <a:cubicBezTo>
                    <a:pt x="339926" y="88697"/>
                    <a:pt x="327834" y="90041"/>
                    <a:pt x="317086" y="90041"/>
                  </a:cubicBezTo>
                  <a:lnTo>
                    <a:pt x="311711" y="90041"/>
                  </a:lnTo>
                  <a:lnTo>
                    <a:pt x="310368" y="84665"/>
                  </a:lnTo>
                  <a:cubicBezTo>
                    <a:pt x="307680" y="75258"/>
                    <a:pt x="306337" y="67195"/>
                    <a:pt x="304994" y="57787"/>
                  </a:cubicBezTo>
                  <a:cubicBezTo>
                    <a:pt x="295588" y="61819"/>
                    <a:pt x="286183" y="63163"/>
                    <a:pt x="275435" y="63163"/>
                  </a:cubicBezTo>
                  <a:lnTo>
                    <a:pt x="267373" y="63163"/>
                  </a:lnTo>
                  <a:lnTo>
                    <a:pt x="268717" y="55100"/>
                  </a:lnTo>
                  <a:cubicBezTo>
                    <a:pt x="271404" y="32253"/>
                    <a:pt x="256624" y="8063"/>
                    <a:pt x="235127" y="0"/>
                  </a:cubicBezTo>
                  <a:lnTo>
                    <a:pt x="235127" y="1344"/>
                  </a:lnTo>
                  <a:lnTo>
                    <a:pt x="119579" y="44348"/>
                  </a:lnTo>
                  <a:cubicBezTo>
                    <a:pt x="106143" y="49724"/>
                    <a:pt x="91363" y="55100"/>
                    <a:pt x="76584" y="57787"/>
                  </a:cubicBezTo>
                  <a:cubicBezTo>
                    <a:pt x="51056" y="63163"/>
                    <a:pt x="25528" y="63163"/>
                    <a:pt x="0" y="57787"/>
                  </a:cubicBezTo>
                  <a:cubicBezTo>
                    <a:pt x="1344" y="63163"/>
                    <a:pt x="4031" y="68539"/>
                    <a:pt x="5374" y="73914"/>
                  </a:cubicBezTo>
                  <a:cubicBezTo>
                    <a:pt x="14779" y="99448"/>
                    <a:pt x="22841" y="126326"/>
                    <a:pt x="33590" y="151860"/>
                  </a:cubicBezTo>
                  <a:close/>
                </a:path>
              </a:pathLst>
            </a:cu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580" name="Google Shape;580;p13"/>
            <p:cNvSpPr/>
            <p:nvPr/>
          </p:nvSpPr>
          <p:spPr>
            <a:xfrm>
              <a:off x="3946696" y="7048969"/>
              <a:ext cx="745858" cy="359965"/>
            </a:xfrm>
            <a:custGeom>
              <a:avLst/>
              <a:gdLst/>
              <a:ahLst/>
              <a:cxnLst/>
              <a:rect l="l" t="t" r="r" b="b"/>
              <a:pathLst>
                <a:path w="670447" h="323570" extrusionOk="0">
                  <a:moveTo>
                    <a:pt x="358737" y="295580"/>
                  </a:moveTo>
                  <a:lnTo>
                    <a:pt x="362767" y="291548"/>
                  </a:lnTo>
                  <a:lnTo>
                    <a:pt x="440695" y="319769"/>
                  </a:lnTo>
                  <a:cubicBezTo>
                    <a:pt x="448757" y="322457"/>
                    <a:pt x="458162" y="325145"/>
                    <a:pt x="463536" y="322457"/>
                  </a:cubicBezTo>
                  <a:cubicBezTo>
                    <a:pt x="466223" y="321113"/>
                    <a:pt x="468910" y="318425"/>
                    <a:pt x="468910" y="315738"/>
                  </a:cubicBezTo>
                  <a:cubicBezTo>
                    <a:pt x="468910" y="313050"/>
                    <a:pt x="468910" y="313050"/>
                    <a:pt x="467567" y="313050"/>
                  </a:cubicBezTo>
                  <a:lnTo>
                    <a:pt x="429947" y="284828"/>
                  </a:lnTo>
                  <a:lnTo>
                    <a:pt x="474285" y="298267"/>
                  </a:lnTo>
                  <a:cubicBezTo>
                    <a:pt x="495782" y="304987"/>
                    <a:pt x="518623" y="303643"/>
                    <a:pt x="538777" y="294236"/>
                  </a:cubicBezTo>
                  <a:cubicBezTo>
                    <a:pt x="541464" y="292892"/>
                    <a:pt x="544151" y="291548"/>
                    <a:pt x="548182" y="290204"/>
                  </a:cubicBezTo>
                  <a:cubicBezTo>
                    <a:pt x="554900" y="286172"/>
                    <a:pt x="561618" y="283484"/>
                    <a:pt x="569679" y="280797"/>
                  </a:cubicBezTo>
                  <a:cubicBezTo>
                    <a:pt x="588490" y="275421"/>
                    <a:pt x="605956" y="280797"/>
                    <a:pt x="624766" y="288860"/>
                  </a:cubicBezTo>
                  <a:cubicBezTo>
                    <a:pt x="620736" y="260638"/>
                    <a:pt x="630140" y="231072"/>
                    <a:pt x="650294" y="210914"/>
                  </a:cubicBezTo>
                  <a:cubicBezTo>
                    <a:pt x="643576" y="206883"/>
                    <a:pt x="636858" y="200163"/>
                    <a:pt x="632828" y="193444"/>
                  </a:cubicBezTo>
                  <a:cubicBezTo>
                    <a:pt x="626110" y="182692"/>
                    <a:pt x="624766" y="163878"/>
                    <a:pt x="635515" y="153127"/>
                  </a:cubicBezTo>
                  <a:lnTo>
                    <a:pt x="638202" y="150439"/>
                  </a:lnTo>
                  <a:lnTo>
                    <a:pt x="642233" y="150439"/>
                  </a:lnTo>
                  <a:cubicBezTo>
                    <a:pt x="651638" y="151783"/>
                    <a:pt x="662387" y="147751"/>
                    <a:pt x="670448" y="141032"/>
                  </a:cubicBezTo>
                  <a:cubicBezTo>
                    <a:pt x="658356" y="130281"/>
                    <a:pt x="654325" y="114154"/>
                    <a:pt x="650294" y="98027"/>
                  </a:cubicBezTo>
                  <a:cubicBezTo>
                    <a:pt x="647607" y="88620"/>
                    <a:pt x="644920" y="79213"/>
                    <a:pt x="642233" y="72493"/>
                  </a:cubicBezTo>
                  <a:lnTo>
                    <a:pt x="628797" y="69805"/>
                  </a:lnTo>
                  <a:cubicBezTo>
                    <a:pt x="628797" y="67118"/>
                    <a:pt x="631484" y="63086"/>
                    <a:pt x="632828" y="61742"/>
                  </a:cubicBezTo>
                  <a:cubicBezTo>
                    <a:pt x="631484" y="61742"/>
                    <a:pt x="630140" y="60398"/>
                    <a:pt x="628797" y="60398"/>
                  </a:cubicBezTo>
                  <a:cubicBezTo>
                    <a:pt x="626110" y="59054"/>
                    <a:pt x="623422" y="59054"/>
                    <a:pt x="620736" y="59054"/>
                  </a:cubicBezTo>
                  <a:cubicBezTo>
                    <a:pt x="618048" y="59054"/>
                    <a:pt x="614018" y="57710"/>
                    <a:pt x="611330" y="56366"/>
                  </a:cubicBezTo>
                  <a:cubicBezTo>
                    <a:pt x="597894" y="52335"/>
                    <a:pt x="589833" y="40240"/>
                    <a:pt x="581772" y="29489"/>
                  </a:cubicBezTo>
                  <a:cubicBezTo>
                    <a:pt x="579084" y="25457"/>
                    <a:pt x="575054" y="21425"/>
                    <a:pt x="572366" y="17394"/>
                  </a:cubicBezTo>
                  <a:cubicBezTo>
                    <a:pt x="558931" y="2611"/>
                    <a:pt x="534746" y="-4109"/>
                    <a:pt x="515936" y="2611"/>
                  </a:cubicBezTo>
                  <a:cubicBezTo>
                    <a:pt x="511905" y="3955"/>
                    <a:pt x="505187" y="6643"/>
                    <a:pt x="502500" y="13362"/>
                  </a:cubicBezTo>
                  <a:cubicBezTo>
                    <a:pt x="501157" y="17394"/>
                    <a:pt x="501157" y="21425"/>
                    <a:pt x="501157" y="26801"/>
                  </a:cubicBezTo>
                  <a:cubicBezTo>
                    <a:pt x="501157" y="30833"/>
                    <a:pt x="501157" y="36208"/>
                    <a:pt x="499813" y="41584"/>
                  </a:cubicBezTo>
                  <a:cubicBezTo>
                    <a:pt x="494439" y="60398"/>
                    <a:pt x="475628" y="69805"/>
                    <a:pt x="458162" y="69805"/>
                  </a:cubicBezTo>
                  <a:cubicBezTo>
                    <a:pt x="444726" y="69805"/>
                    <a:pt x="431290" y="65774"/>
                    <a:pt x="419198" y="60398"/>
                  </a:cubicBezTo>
                  <a:lnTo>
                    <a:pt x="343957" y="63086"/>
                  </a:lnTo>
                  <a:cubicBezTo>
                    <a:pt x="339927" y="77869"/>
                    <a:pt x="330522" y="89964"/>
                    <a:pt x="318429" y="96683"/>
                  </a:cubicBezTo>
                  <a:cubicBezTo>
                    <a:pt x="323804" y="115498"/>
                    <a:pt x="325147" y="137000"/>
                    <a:pt x="321116" y="155814"/>
                  </a:cubicBezTo>
                  <a:lnTo>
                    <a:pt x="318429" y="166566"/>
                  </a:lnTo>
                  <a:lnTo>
                    <a:pt x="309024" y="161190"/>
                  </a:lnTo>
                  <a:cubicBezTo>
                    <a:pt x="287527" y="150439"/>
                    <a:pt x="263342" y="154471"/>
                    <a:pt x="236471" y="159846"/>
                  </a:cubicBezTo>
                  <a:cubicBezTo>
                    <a:pt x="227065" y="161190"/>
                    <a:pt x="217661" y="163878"/>
                    <a:pt x="209599" y="165222"/>
                  </a:cubicBezTo>
                  <a:cubicBezTo>
                    <a:pt x="190789" y="167910"/>
                    <a:pt x="173322" y="166566"/>
                    <a:pt x="154512" y="166566"/>
                  </a:cubicBezTo>
                  <a:lnTo>
                    <a:pt x="0" y="161190"/>
                  </a:lnTo>
                  <a:cubicBezTo>
                    <a:pt x="6718" y="170597"/>
                    <a:pt x="13436" y="180005"/>
                    <a:pt x="17467" y="189412"/>
                  </a:cubicBezTo>
                  <a:cubicBezTo>
                    <a:pt x="18810" y="192100"/>
                    <a:pt x="20154" y="196131"/>
                    <a:pt x="21497" y="198819"/>
                  </a:cubicBezTo>
                  <a:cubicBezTo>
                    <a:pt x="30903" y="217634"/>
                    <a:pt x="38964" y="236448"/>
                    <a:pt x="56431" y="240480"/>
                  </a:cubicBezTo>
                  <a:lnTo>
                    <a:pt x="57774" y="240480"/>
                  </a:lnTo>
                  <a:cubicBezTo>
                    <a:pt x="61805" y="241824"/>
                    <a:pt x="65835" y="243167"/>
                    <a:pt x="69866" y="245855"/>
                  </a:cubicBezTo>
                  <a:cubicBezTo>
                    <a:pt x="71210" y="240480"/>
                    <a:pt x="73897" y="233760"/>
                    <a:pt x="80615" y="231072"/>
                  </a:cubicBezTo>
                  <a:cubicBezTo>
                    <a:pt x="91364" y="225697"/>
                    <a:pt x="100769" y="232416"/>
                    <a:pt x="107487" y="237792"/>
                  </a:cubicBezTo>
                  <a:cubicBezTo>
                    <a:pt x="110174" y="240480"/>
                    <a:pt x="112861" y="241824"/>
                    <a:pt x="115548" y="243167"/>
                  </a:cubicBezTo>
                  <a:cubicBezTo>
                    <a:pt x="122266" y="245855"/>
                    <a:pt x="130328" y="243167"/>
                    <a:pt x="142420" y="236448"/>
                  </a:cubicBezTo>
                  <a:cubicBezTo>
                    <a:pt x="151825" y="232416"/>
                    <a:pt x="161230" y="227041"/>
                    <a:pt x="173322" y="227041"/>
                  </a:cubicBezTo>
                  <a:cubicBezTo>
                    <a:pt x="173322" y="227041"/>
                    <a:pt x="173322" y="227041"/>
                    <a:pt x="173322" y="227041"/>
                  </a:cubicBezTo>
                  <a:cubicBezTo>
                    <a:pt x="186758" y="227041"/>
                    <a:pt x="197507" y="235104"/>
                    <a:pt x="206912" y="240480"/>
                  </a:cubicBezTo>
                  <a:lnTo>
                    <a:pt x="276778" y="287516"/>
                  </a:lnTo>
                  <a:cubicBezTo>
                    <a:pt x="280809" y="290204"/>
                    <a:pt x="286183" y="294236"/>
                    <a:pt x="291558" y="294236"/>
                  </a:cubicBezTo>
                  <a:cubicBezTo>
                    <a:pt x="296932" y="295580"/>
                    <a:pt x="304994" y="292892"/>
                    <a:pt x="311711" y="290204"/>
                  </a:cubicBezTo>
                  <a:cubicBezTo>
                    <a:pt x="323804" y="286172"/>
                    <a:pt x="337239" y="282141"/>
                    <a:pt x="349332" y="291548"/>
                  </a:cubicBezTo>
                  <a:cubicBezTo>
                    <a:pt x="352019" y="294236"/>
                    <a:pt x="353363" y="296923"/>
                    <a:pt x="356050" y="299611"/>
                  </a:cubicBezTo>
                  <a:cubicBezTo>
                    <a:pt x="354706" y="300955"/>
                    <a:pt x="356050" y="298267"/>
                    <a:pt x="358737" y="295580"/>
                  </a:cubicBezTo>
                  <a:close/>
                </a:path>
              </a:pathLst>
            </a:cu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581" name="Google Shape;581;p13"/>
            <p:cNvSpPr/>
            <p:nvPr/>
          </p:nvSpPr>
          <p:spPr>
            <a:xfrm>
              <a:off x="4484045" y="5933002"/>
              <a:ext cx="1123272" cy="1091959"/>
            </a:xfrm>
            <a:custGeom>
              <a:avLst/>
              <a:gdLst/>
              <a:ahLst/>
              <a:cxnLst/>
              <a:rect l="l" t="t" r="r" b="b"/>
              <a:pathLst>
                <a:path w="1009702" h="981555" extrusionOk="0">
                  <a:moveTo>
                    <a:pt x="11421" y="531351"/>
                  </a:moveTo>
                  <a:cubicBezTo>
                    <a:pt x="14108" y="536727"/>
                    <a:pt x="15451" y="543446"/>
                    <a:pt x="16795" y="548822"/>
                  </a:cubicBezTo>
                  <a:cubicBezTo>
                    <a:pt x="34261" y="603921"/>
                    <a:pt x="39636" y="663053"/>
                    <a:pt x="31574" y="720840"/>
                  </a:cubicBezTo>
                  <a:cubicBezTo>
                    <a:pt x="58446" y="728903"/>
                    <a:pt x="78600" y="755781"/>
                    <a:pt x="78600" y="784003"/>
                  </a:cubicBezTo>
                  <a:cubicBezTo>
                    <a:pt x="86661" y="782659"/>
                    <a:pt x="94723" y="779971"/>
                    <a:pt x="101440" y="774596"/>
                  </a:cubicBezTo>
                  <a:lnTo>
                    <a:pt x="114876" y="765188"/>
                  </a:lnTo>
                  <a:lnTo>
                    <a:pt x="114876" y="781315"/>
                  </a:lnTo>
                  <a:cubicBezTo>
                    <a:pt x="114876" y="792066"/>
                    <a:pt x="116220" y="801474"/>
                    <a:pt x="118907" y="810881"/>
                  </a:cubicBezTo>
                  <a:cubicBezTo>
                    <a:pt x="128312" y="810881"/>
                    <a:pt x="136374" y="808193"/>
                    <a:pt x="144435" y="802817"/>
                  </a:cubicBezTo>
                  <a:lnTo>
                    <a:pt x="159215" y="793410"/>
                  </a:lnTo>
                  <a:lnTo>
                    <a:pt x="156527" y="810881"/>
                  </a:lnTo>
                  <a:cubicBezTo>
                    <a:pt x="156527" y="810881"/>
                    <a:pt x="156527" y="810881"/>
                    <a:pt x="156527" y="812225"/>
                  </a:cubicBezTo>
                  <a:cubicBezTo>
                    <a:pt x="157871" y="813569"/>
                    <a:pt x="161902" y="816256"/>
                    <a:pt x="164589" y="816256"/>
                  </a:cubicBezTo>
                  <a:cubicBezTo>
                    <a:pt x="167276" y="816256"/>
                    <a:pt x="171307" y="816256"/>
                    <a:pt x="173994" y="814913"/>
                  </a:cubicBezTo>
                  <a:cubicBezTo>
                    <a:pt x="179368" y="813569"/>
                    <a:pt x="184743" y="813569"/>
                    <a:pt x="190117" y="814913"/>
                  </a:cubicBezTo>
                  <a:cubicBezTo>
                    <a:pt x="198179" y="816256"/>
                    <a:pt x="204896" y="821632"/>
                    <a:pt x="207583" y="828351"/>
                  </a:cubicBezTo>
                  <a:cubicBezTo>
                    <a:pt x="207583" y="829695"/>
                    <a:pt x="207583" y="829695"/>
                    <a:pt x="208927" y="831039"/>
                  </a:cubicBezTo>
                  <a:cubicBezTo>
                    <a:pt x="211614" y="829695"/>
                    <a:pt x="214301" y="827007"/>
                    <a:pt x="218332" y="821632"/>
                  </a:cubicBezTo>
                  <a:cubicBezTo>
                    <a:pt x="225050" y="814913"/>
                    <a:pt x="231768" y="806849"/>
                    <a:pt x="242517" y="805505"/>
                  </a:cubicBezTo>
                  <a:cubicBezTo>
                    <a:pt x="254609" y="802817"/>
                    <a:pt x="265358" y="809537"/>
                    <a:pt x="273419" y="814913"/>
                  </a:cubicBezTo>
                  <a:cubicBezTo>
                    <a:pt x="298947" y="832383"/>
                    <a:pt x="320445" y="852541"/>
                    <a:pt x="343285" y="872700"/>
                  </a:cubicBezTo>
                  <a:cubicBezTo>
                    <a:pt x="348660" y="878075"/>
                    <a:pt x="362095" y="890170"/>
                    <a:pt x="370157" y="906297"/>
                  </a:cubicBezTo>
                  <a:cubicBezTo>
                    <a:pt x="371501" y="906297"/>
                    <a:pt x="371501" y="904953"/>
                    <a:pt x="372844" y="904953"/>
                  </a:cubicBezTo>
                  <a:cubicBezTo>
                    <a:pt x="379562" y="902266"/>
                    <a:pt x="390311" y="903609"/>
                    <a:pt x="397029" y="908985"/>
                  </a:cubicBezTo>
                  <a:cubicBezTo>
                    <a:pt x="401060" y="911673"/>
                    <a:pt x="403747" y="914360"/>
                    <a:pt x="406434" y="917048"/>
                  </a:cubicBezTo>
                  <a:cubicBezTo>
                    <a:pt x="409121" y="919736"/>
                    <a:pt x="413152" y="923767"/>
                    <a:pt x="415839" y="925111"/>
                  </a:cubicBezTo>
                  <a:cubicBezTo>
                    <a:pt x="425244" y="929143"/>
                    <a:pt x="437336" y="922424"/>
                    <a:pt x="449428" y="915704"/>
                  </a:cubicBezTo>
                  <a:lnTo>
                    <a:pt x="453459" y="913017"/>
                  </a:lnTo>
                  <a:cubicBezTo>
                    <a:pt x="462864" y="907641"/>
                    <a:pt x="478987" y="902266"/>
                    <a:pt x="491080" y="907641"/>
                  </a:cubicBezTo>
                  <a:cubicBezTo>
                    <a:pt x="497797" y="910329"/>
                    <a:pt x="503172" y="914360"/>
                    <a:pt x="505859" y="921080"/>
                  </a:cubicBezTo>
                  <a:cubicBezTo>
                    <a:pt x="507203" y="922424"/>
                    <a:pt x="507203" y="925111"/>
                    <a:pt x="508546" y="927799"/>
                  </a:cubicBezTo>
                  <a:cubicBezTo>
                    <a:pt x="508546" y="929143"/>
                    <a:pt x="509890" y="931831"/>
                    <a:pt x="511233" y="933175"/>
                  </a:cubicBezTo>
                  <a:cubicBezTo>
                    <a:pt x="511233" y="933175"/>
                    <a:pt x="512577" y="933175"/>
                    <a:pt x="512577" y="933175"/>
                  </a:cubicBezTo>
                  <a:cubicBezTo>
                    <a:pt x="515264" y="933175"/>
                    <a:pt x="517951" y="931831"/>
                    <a:pt x="520638" y="933175"/>
                  </a:cubicBezTo>
                  <a:cubicBezTo>
                    <a:pt x="527356" y="934519"/>
                    <a:pt x="530043" y="938550"/>
                    <a:pt x="532731" y="942582"/>
                  </a:cubicBezTo>
                  <a:cubicBezTo>
                    <a:pt x="534074" y="943926"/>
                    <a:pt x="534074" y="945270"/>
                    <a:pt x="535418" y="945270"/>
                  </a:cubicBezTo>
                  <a:cubicBezTo>
                    <a:pt x="536761" y="946614"/>
                    <a:pt x="536761" y="946614"/>
                    <a:pt x="539449" y="946614"/>
                  </a:cubicBezTo>
                  <a:cubicBezTo>
                    <a:pt x="544823" y="946614"/>
                    <a:pt x="551541" y="941238"/>
                    <a:pt x="555572" y="934519"/>
                  </a:cubicBezTo>
                  <a:lnTo>
                    <a:pt x="556915" y="931831"/>
                  </a:lnTo>
                  <a:cubicBezTo>
                    <a:pt x="564977" y="921080"/>
                    <a:pt x="574382" y="906297"/>
                    <a:pt x="591848" y="907641"/>
                  </a:cubicBezTo>
                  <a:cubicBezTo>
                    <a:pt x="598566" y="907641"/>
                    <a:pt x="603940" y="910329"/>
                    <a:pt x="607971" y="913017"/>
                  </a:cubicBezTo>
                  <a:cubicBezTo>
                    <a:pt x="612002" y="914360"/>
                    <a:pt x="614689" y="917048"/>
                    <a:pt x="617376" y="917048"/>
                  </a:cubicBezTo>
                  <a:cubicBezTo>
                    <a:pt x="618720" y="917048"/>
                    <a:pt x="618720" y="917048"/>
                    <a:pt x="620064" y="917048"/>
                  </a:cubicBezTo>
                  <a:cubicBezTo>
                    <a:pt x="624094" y="917048"/>
                    <a:pt x="628125" y="917048"/>
                    <a:pt x="632156" y="919736"/>
                  </a:cubicBezTo>
                  <a:cubicBezTo>
                    <a:pt x="636187" y="922424"/>
                    <a:pt x="638874" y="927799"/>
                    <a:pt x="640217" y="930487"/>
                  </a:cubicBezTo>
                  <a:cubicBezTo>
                    <a:pt x="650966" y="951989"/>
                    <a:pt x="668433" y="970804"/>
                    <a:pt x="689930" y="981555"/>
                  </a:cubicBezTo>
                  <a:cubicBezTo>
                    <a:pt x="697991" y="960053"/>
                    <a:pt x="706053" y="938550"/>
                    <a:pt x="715458" y="918392"/>
                  </a:cubicBezTo>
                  <a:lnTo>
                    <a:pt x="728894" y="884795"/>
                  </a:lnTo>
                  <a:cubicBezTo>
                    <a:pt x="732924" y="875388"/>
                    <a:pt x="736955" y="864636"/>
                    <a:pt x="743673" y="855229"/>
                  </a:cubicBezTo>
                  <a:cubicBezTo>
                    <a:pt x="753078" y="841790"/>
                    <a:pt x="765170" y="833727"/>
                    <a:pt x="778606" y="824320"/>
                  </a:cubicBezTo>
                  <a:cubicBezTo>
                    <a:pt x="790699" y="814913"/>
                    <a:pt x="802791" y="806849"/>
                    <a:pt x="810853" y="794754"/>
                  </a:cubicBezTo>
                  <a:cubicBezTo>
                    <a:pt x="826975" y="769220"/>
                    <a:pt x="820257" y="732935"/>
                    <a:pt x="790699" y="685899"/>
                  </a:cubicBezTo>
                  <a:cubicBezTo>
                    <a:pt x="783981" y="675147"/>
                    <a:pt x="775919" y="663053"/>
                    <a:pt x="775919" y="648270"/>
                  </a:cubicBezTo>
                  <a:cubicBezTo>
                    <a:pt x="775919" y="638863"/>
                    <a:pt x="781294" y="629455"/>
                    <a:pt x="788011" y="622736"/>
                  </a:cubicBezTo>
                  <a:cubicBezTo>
                    <a:pt x="790699" y="620048"/>
                    <a:pt x="794729" y="618704"/>
                    <a:pt x="797417" y="618704"/>
                  </a:cubicBezTo>
                  <a:cubicBezTo>
                    <a:pt x="793386" y="601233"/>
                    <a:pt x="781294" y="585107"/>
                    <a:pt x="765170" y="577043"/>
                  </a:cubicBezTo>
                  <a:lnTo>
                    <a:pt x="753078" y="570324"/>
                  </a:lnTo>
                  <a:lnTo>
                    <a:pt x="765170" y="563605"/>
                  </a:lnTo>
                  <a:cubicBezTo>
                    <a:pt x="782637" y="552854"/>
                    <a:pt x="790699" y="530007"/>
                    <a:pt x="786668" y="509849"/>
                  </a:cubicBezTo>
                  <a:cubicBezTo>
                    <a:pt x="786668" y="507161"/>
                    <a:pt x="785324" y="505817"/>
                    <a:pt x="783981" y="503129"/>
                  </a:cubicBezTo>
                  <a:cubicBezTo>
                    <a:pt x="781294" y="495066"/>
                    <a:pt x="778606" y="487003"/>
                    <a:pt x="781294" y="477596"/>
                  </a:cubicBezTo>
                  <a:cubicBezTo>
                    <a:pt x="782637" y="473564"/>
                    <a:pt x="785324" y="469532"/>
                    <a:pt x="786668" y="465501"/>
                  </a:cubicBezTo>
                  <a:cubicBezTo>
                    <a:pt x="788011" y="462813"/>
                    <a:pt x="789355" y="460125"/>
                    <a:pt x="790699" y="457437"/>
                  </a:cubicBezTo>
                  <a:cubicBezTo>
                    <a:pt x="792042" y="453405"/>
                    <a:pt x="789355" y="446686"/>
                    <a:pt x="788011" y="441310"/>
                  </a:cubicBezTo>
                  <a:lnTo>
                    <a:pt x="757109" y="344550"/>
                  </a:lnTo>
                  <a:cubicBezTo>
                    <a:pt x="757109" y="344550"/>
                    <a:pt x="757109" y="344550"/>
                    <a:pt x="757109" y="344550"/>
                  </a:cubicBezTo>
                  <a:cubicBezTo>
                    <a:pt x="751735" y="340518"/>
                    <a:pt x="746360" y="333799"/>
                    <a:pt x="742330" y="328423"/>
                  </a:cubicBezTo>
                  <a:cubicBezTo>
                    <a:pt x="735612" y="321704"/>
                    <a:pt x="730238" y="313641"/>
                    <a:pt x="723520" y="312297"/>
                  </a:cubicBezTo>
                  <a:cubicBezTo>
                    <a:pt x="720832" y="312297"/>
                    <a:pt x="719489" y="310953"/>
                    <a:pt x="716802" y="310953"/>
                  </a:cubicBezTo>
                  <a:cubicBezTo>
                    <a:pt x="711427" y="309609"/>
                    <a:pt x="704709" y="309609"/>
                    <a:pt x="700679" y="305577"/>
                  </a:cubicBezTo>
                  <a:cubicBezTo>
                    <a:pt x="693961" y="300202"/>
                    <a:pt x="691273" y="292138"/>
                    <a:pt x="689930" y="284075"/>
                  </a:cubicBezTo>
                  <a:cubicBezTo>
                    <a:pt x="684555" y="257197"/>
                    <a:pt x="683212" y="228976"/>
                    <a:pt x="687243" y="200754"/>
                  </a:cubicBezTo>
                  <a:cubicBezTo>
                    <a:pt x="673807" y="199410"/>
                    <a:pt x="660371" y="203442"/>
                    <a:pt x="649623" y="210161"/>
                  </a:cubicBezTo>
                  <a:lnTo>
                    <a:pt x="640217" y="196722"/>
                  </a:lnTo>
                  <a:cubicBezTo>
                    <a:pt x="656340" y="185971"/>
                    <a:pt x="677837" y="181939"/>
                    <a:pt x="697991" y="185971"/>
                  </a:cubicBezTo>
                  <a:lnTo>
                    <a:pt x="704709" y="187315"/>
                  </a:lnTo>
                  <a:lnTo>
                    <a:pt x="703366" y="194034"/>
                  </a:lnTo>
                  <a:cubicBezTo>
                    <a:pt x="699335" y="222256"/>
                    <a:pt x="699335" y="250478"/>
                    <a:pt x="704709" y="278699"/>
                  </a:cubicBezTo>
                  <a:cubicBezTo>
                    <a:pt x="706053" y="284075"/>
                    <a:pt x="707396" y="288107"/>
                    <a:pt x="710084" y="290795"/>
                  </a:cubicBezTo>
                  <a:cubicBezTo>
                    <a:pt x="712771" y="292138"/>
                    <a:pt x="715458" y="293482"/>
                    <a:pt x="719489" y="293482"/>
                  </a:cubicBezTo>
                  <a:cubicBezTo>
                    <a:pt x="722176" y="293482"/>
                    <a:pt x="724863" y="294826"/>
                    <a:pt x="727550" y="294826"/>
                  </a:cubicBezTo>
                  <a:cubicBezTo>
                    <a:pt x="739642" y="298858"/>
                    <a:pt x="747704" y="308265"/>
                    <a:pt x="754422" y="316329"/>
                  </a:cubicBezTo>
                  <a:cubicBezTo>
                    <a:pt x="758452" y="321704"/>
                    <a:pt x="762483" y="325736"/>
                    <a:pt x="766514" y="329767"/>
                  </a:cubicBezTo>
                  <a:cubicBezTo>
                    <a:pt x="767858" y="329767"/>
                    <a:pt x="767858" y="331111"/>
                    <a:pt x="769201" y="331111"/>
                  </a:cubicBezTo>
                  <a:lnTo>
                    <a:pt x="770545" y="331111"/>
                  </a:lnTo>
                  <a:lnTo>
                    <a:pt x="770545" y="332455"/>
                  </a:lnTo>
                  <a:cubicBezTo>
                    <a:pt x="779950" y="337831"/>
                    <a:pt x="792042" y="337831"/>
                    <a:pt x="801447" y="332455"/>
                  </a:cubicBezTo>
                  <a:cubicBezTo>
                    <a:pt x="810853" y="325736"/>
                    <a:pt x="816227" y="312297"/>
                    <a:pt x="810853" y="301546"/>
                  </a:cubicBezTo>
                  <a:lnTo>
                    <a:pt x="806822" y="293482"/>
                  </a:lnTo>
                  <a:lnTo>
                    <a:pt x="816227" y="290795"/>
                  </a:lnTo>
                  <a:cubicBezTo>
                    <a:pt x="824288" y="289451"/>
                    <a:pt x="832350" y="290795"/>
                    <a:pt x="839067" y="294826"/>
                  </a:cubicBezTo>
                  <a:cubicBezTo>
                    <a:pt x="841755" y="296170"/>
                    <a:pt x="844442" y="298858"/>
                    <a:pt x="847129" y="301546"/>
                  </a:cubicBezTo>
                  <a:cubicBezTo>
                    <a:pt x="856534" y="296170"/>
                    <a:pt x="867283" y="293482"/>
                    <a:pt x="876688" y="292138"/>
                  </a:cubicBezTo>
                  <a:cubicBezTo>
                    <a:pt x="887437" y="290795"/>
                    <a:pt x="898185" y="289451"/>
                    <a:pt x="904903" y="282731"/>
                  </a:cubicBezTo>
                  <a:cubicBezTo>
                    <a:pt x="910278" y="277356"/>
                    <a:pt x="911621" y="266604"/>
                    <a:pt x="910278" y="251821"/>
                  </a:cubicBezTo>
                  <a:lnTo>
                    <a:pt x="908934" y="245102"/>
                  </a:lnTo>
                  <a:cubicBezTo>
                    <a:pt x="907590" y="233007"/>
                    <a:pt x="904903" y="220912"/>
                    <a:pt x="908934" y="208817"/>
                  </a:cubicBezTo>
                  <a:cubicBezTo>
                    <a:pt x="911621" y="199410"/>
                    <a:pt x="919682" y="191346"/>
                    <a:pt x="929088" y="187315"/>
                  </a:cubicBezTo>
                  <a:cubicBezTo>
                    <a:pt x="937149" y="184627"/>
                    <a:pt x="943867" y="184627"/>
                    <a:pt x="950585" y="188659"/>
                  </a:cubicBezTo>
                  <a:cubicBezTo>
                    <a:pt x="951929" y="190003"/>
                    <a:pt x="953272" y="190003"/>
                    <a:pt x="954616" y="191346"/>
                  </a:cubicBezTo>
                  <a:cubicBezTo>
                    <a:pt x="955959" y="192690"/>
                    <a:pt x="957303" y="192690"/>
                    <a:pt x="957303" y="192690"/>
                  </a:cubicBezTo>
                  <a:cubicBezTo>
                    <a:pt x="958647" y="192690"/>
                    <a:pt x="961334" y="191346"/>
                    <a:pt x="962677" y="190003"/>
                  </a:cubicBezTo>
                  <a:lnTo>
                    <a:pt x="1009703" y="164468"/>
                  </a:lnTo>
                  <a:cubicBezTo>
                    <a:pt x="1007015" y="161781"/>
                    <a:pt x="1000297" y="160437"/>
                    <a:pt x="993579" y="160437"/>
                  </a:cubicBezTo>
                  <a:cubicBezTo>
                    <a:pt x="984175" y="160437"/>
                    <a:pt x="970739" y="157749"/>
                    <a:pt x="964021" y="148342"/>
                  </a:cubicBezTo>
                  <a:cubicBezTo>
                    <a:pt x="959990" y="144310"/>
                    <a:pt x="959990" y="138935"/>
                    <a:pt x="961334" y="133559"/>
                  </a:cubicBezTo>
                  <a:cubicBezTo>
                    <a:pt x="962677" y="128184"/>
                    <a:pt x="966708" y="125496"/>
                    <a:pt x="968051" y="122808"/>
                  </a:cubicBezTo>
                  <a:cubicBezTo>
                    <a:pt x="969395" y="121464"/>
                    <a:pt x="969395" y="121464"/>
                    <a:pt x="970739" y="120120"/>
                  </a:cubicBezTo>
                  <a:lnTo>
                    <a:pt x="951929" y="120120"/>
                  </a:lnTo>
                  <a:lnTo>
                    <a:pt x="966708" y="109369"/>
                  </a:lnTo>
                  <a:cubicBezTo>
                    <a:pt x="957303" y="103993"/>
                    <a:pt x="950585" y="95930"/>
                    <a:pt x="945211" y="87867"/>
                  </a:cubicBezTo>
                  <a:cubicBezTo>
                    <a:pt x="938493" y="77115"/>
                    <a:pt x="933118" y="71740"/>
                    <a:pt x="926400" y="70396"/>
                  </a:cubicBezTo>
                  <a:cubicBezTo>
                    <a:pt x="925057" y="70396"/>
                    <a:pt x="922370" y="70396"/>
                    <a:pt x="921026" y="70396"/>
                  </a:cubicBezTo>
                  <a:cubicBezTo>
                    <a:pt x="916995" y="70396"/>
                    <a:pt x="912964" y="71740"/>
                    <a:pt x="908934" y="70396"/>
                  </a:cubicBezTo>
                  <a:cubicBezTo>
                    <a:pt x="900872" y="69052"/>
                    <a:pt x="895498" y="62333"/>
                    <a:pt x="891467" y="56957"/>
                  </a:cubicBezTo>
                  <a:lnTo>
                    <a:pt x="890124" y="55614"/>
                  </a:lnTo>
                  <a:cubicBezTo>
                    <a:pt x="861909" y="22016"/>
                    <a:pt x="814883" y="12609"/>
                    <a:pt x="765170" y="4545"/>
                  </a:cubicBezTo>
                  <a:cubicBezTo>
                    <a:pt x="734268" y="-830"/>
                    <a:pt x="706053" y="-3518"/>
                    <a:pt x="683212" y="8577"/>
                  </a:cubicBezTo>
                  <a:cubicBezTo>
                    <a:pt x="679181" y="9921"/>
                    <a:pt x="676494" y="12609"/>
                    <a:pt x="672463" y="15297"/>
                  </a:cubicBezTo>
                  <a:cubicBezTo>
                    <a:pt x="657684" y="24704"/>
                    <a:pt x="641561" y="34111"/>
                    <a:pt x="624094" y="26048"/>
                  </a:cubicBezTo>
                  <a:cubicBezTo>
                    <a:pt x="620064" y="24704"/>
                    <a:pt x="617376" y="22016"/>
                    <a:pt x="614689" y="20672"/>
                  </a:cubicBezTo>
                  <a:cubicBezTo>
                    <a:pt x="612002" y="19328"/>
                    <a:pt x="609315" y="16640"/>
                    <a:pt x="607971" y="16640"/>
                  </a:cubicBezTo>
                  <a:cubicBezTo>
                    <a:pt x="599910" y="13953"/>
                    <a:pt x="589161" y="20672"/>
                    <a:pt x="578412" y="28736"/>
                  </a:cubicBezTo>
                  <a:cubicBezTo>
                    <a:pt x="564977" y="39487"/>
                    <a:pt x="551541" y="43518"/>
                    <a:pt x="540792" y="40831"/>
                  </a:cubicBezTo>
                  <a:cubicBezTo>
                    <a:pt x="544823" y="110713"/>
                    <a:pt x="585130" y="176564"/>
                    <a:pt x="645592" y="211505"/>
                  </a:cubicBezTo>
                  <a:cubicBezTo>
                    <a:pt x="618720" y="202098"/>
                    <a:pt x="586474" y="203442"/>
                    <a:pt x="560946" y="216881"/>
                  </a:cubicBezTo>
                  <a:cubicBezTo>
                    <a:pt x="564977" y="206129"/>
                    <a:pt x="563633" y="194034"/>
                    <a:pt x="556915" y="184627"/>
                  </a:cubicBezTo>
                  <a:cubicBezTo>
                    <a:pt x="535418" y="196722"/>
                    <a:pt x="524669" y="226288"/>
                    <a:pt x="534074" y="250478"/>
                  </a:cubicBezTo>
                  <a:cubicBezTo>
                    <a:pt x="508546" y="258541"/>
                    <a:pt x="478987" y="231663"/>
                    <a:pt x="485705" y="206129"/>
                  </a:cubicBezTo>
                  <a:cubicBezTo>
                    <a:pt x="460177" y="204785"/>
                    <a:pt x="449428" y="238383"/>
                    <a:pt x="452116" y="263917"/>
                  </a:cubicBezTo>
                  <a:cubicBezTo>
                    <a:pt x="454803" y="289451"/>
                    <a:pt x="461521" y="319016"/>
                    <a:pt x="442710" y="336487"/>
                  </a:cubicBezTo>
                  <a:cubicBezTo>
                    <a:pt x="405090" y="327079"/>
                    <a:pt x="362095" y="310953"/>
                    <a:pt x="354034" y="274668"/>
                  </a:cubicBezTo>
                  <a:cubicBezTo>
                    <a:pt x="352691" y="265260"/>
                    <a:pt x="351347" y="254509"/>
                    <a:pt x="343285" y="250478"/>
                  </a:cubicBezTo>
                  <a:cubicBezTo>
                    <a:pt x="337911" y="247790"/>
                    <a:pt x="331193" y="249134"/>
                    <a:pt x="325819" y="250478"/>
                  </a:cubicBezTo>
                  <a:cubicBezTo>
                    <a:pt x="296260" y="258541"/>
                    <a:pt x="266701" y="266604"/>
                    <a:pt x="237142" y="274668"/>
                  </a:cubicBezTo>
                  <a:cubicBezTo>
                    <a:pt x="156527" y="296170"/>
                    <a:pt x="85318" y="348582"/>
                    <a:pt x="19482" y="400994"/>
                  </a:cubicBezTo>
                  <a:cubicBezTo>
                    <a:pt x="18139" y="400994"/>
                    <a:pt x="18139" y="399650"/>
                    <a:pt x="16795" y="398306"/>
                  </a:cubicBezTo>
                  <a:cubicBezTo>
                    <a:pt x="3359" y="421152"/>
                    <a:pt x="-2015" y="449374"/>
                    <a:pt x="672" y="476252"/>
                  </a:cubicBezTo>
                  <a:cubicBezTo>
                    <a:pt x="-672" y="499098"/>
                    <a:pt x="6046" y="515224"/>
                    <a:pt x="11421" y="531351"/>
                  </a:cubicBezTo>
                  <a:close/>
                </a:path>
              </a:pathLst>
            </a:cu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582" name="Google Shape;582;p13"/>
            <p:cNvSpPr/>
            <p:nvPr/>
          </p:nvSpPr>
          <p:spPr>
            <a:xfrm>
              <a:off x="4348773" y="7379239"/>
              <a:ext cx="289973" cy="155535"/>
            </a:xfrm>
            <a:custGeom>
              <a:avLst/>
              <a:gdLst/>
              <a:ahLst/>
              <a:cxnLst/>
              <a:rect l="l" t="t" r="r" b="b"/>
              <a:pathLst>
                <a:path w="260655" h="139809" extrusionOk="0">
                  <a:moveTo>
                    <a:pt x="60461" y="138466"/>
                  </a:moveTo>
                  <a:cubicBezTo>
                    <a:pt x="60461" y="138466"/>
                    <a:pt x="61805" y="139810"/>
                    <a:pt x="63149" y="139810"/>
                  </a:cubicBezTo>
                  <a:cubicBezTo>
                    <a:pt x="63149" y="139810"/>
                    <a:pt x="64492" y="138466"/>
                    <a:pt x="64492" y="138466"/>
                  </a:cubicBezTo>
                  <a:cubicBezTo>
                    <a:pt x="80615" y="126371"/>
                    <a:pt x="96738" y="127714"/>
                    <a:pt x="114205" y="129058"/>
                  </a:cubicBezTo>
                  <a:cubicBezTo>
                    <a:pt x="124953" y="130402"/>
                    <a:pt x="135702" y="130402"/>
                    <a:pt x="145107" y="127714"/>
                  </a:cubicBezTo>
                  <a:cubicBezTo>
                    <a:pt x="157199" y="123683"/>
                    <a:pt x="166605" y="114276"/>
                    <a:pt x="174666" y="106212"/>
                  </a:cubicBezTo>
                  <a:cubicBezTo>
                    <a:pt x="182727" y="98149"/>
                    <a:pt x="189445" y="91430"/>
                    <a:pt x="194820" y="82022"/>
                  </a:cubicBezTo>
                  <a:cubicBezTo>
                    <a:pt x="197507" y="76647"/>
                    <a:pt x="200194" y="72615"/>
                    <a:pt x="202881" y="67239"/>
                  </a:cubicBezTo>
                  <a:cubicBezTo>
                    <a:pt x="209599" y="52457"/>
                    <a:pt x="216317" y="36330"/>
                    <a:pt x="233784" y="29610"/>
                  </a:cubicBezTo>
                  <a:cubicBezTo>
                    <a:pt x="236471" y="28267"/>
                    <a:pt x="239158" y="28267"/>
                    <a:pt x="243189" y="28267"/>
                  </a:cubicBezTo>
                  <a:cubicBezTo>
                    <a:pt x="245876" y="28267"/>
                    <a:pt x="248563" y="26923"/>
                    <a:pt x="251250" y="25579"/>
                  </a:cubicBezTo>
                  <a:cubicBezTo>
                    <a:pt x="256624" y="22891"/>
                    <a:pt x="259312" y="16172"/>
                    <a:pt x="260655" y="9452"/>
                  </a:cubicBezTo>
                  <a:cubicBezTo>
                    <a:pt x="244532" y="2733"/>
                    <a:pt x="228409" y="-2643"/>
                    <a:pt x="213630" y="1389"/>
                  </a:cubicBezTo>
                  <a:cubicBezTo>
                    <a:pt x="208255" y="2733"/>
                    <a:pt x="201537" y="5421"/>
                    <a:pt x="196163" y="9452"/>
                  </a:cubicBezTo>
                  <a:cubicBezTo>
                    <a:pt x="193476" y="10796"/>
                    <a:pt x="189445" y="12140"/>
                    <a:pt x="186758" y="14828"/>
                  </a:cubicBezTo>
                  <a:cubicBezTo>
                    <a:pt x="167948" y="24235"/>
                    <a:pt x="145107" y="26923"/>
                    <a:pt x="124953" y="22891"/>
                  </a:cubicBezTo>
                  <a:cubicBezTo>
                    <a:pt x="124953" y="22891"/>
                    <a:pt x="124953" y="22891"/>
                    <a:pt x="124953" y="22891"/>
                  </a:cubicBezTo>
                  <a:cubicBezTo>
                    <a:pt x="123610" y="30954"/>
                    <a:pt x="118236" y="39018"/>
                    <a:pt x="110174" y="43049"/>
                  </a:cubicBezTo>
                  <a:cubicBezTo>
                    <a:pt x="106143" y="44393"/>
                    <a:pt x="102112" y="45737"/>
                    <a:pt x="99425" y="45737"/>
                  </a:cubicBezTo>
                  <a:cubicBezTo>
                    <a:pt x="91364" y="45737"/>
                    <a:pt x="81959" y="43049"/>
                    <a:pt x="76584" y="40361"/>
                  </a:cubicBezTo>
                  <a:lnTo>
                    <a:pt x="8062" y="16172"/>
                  </a:lnTo>
                  <a:cubicBezTo>
                    <a:pt x="6718" y="18860"/>
                    <a:pt x="5375" y="21547"/>
                    <a:pt x="5375" y="24235"/>
                  </a:cubicBezTo>
                  <a:lnTo>
                    <a:pt x="0" y="24235"/>
                  </a:lnTo>
                  <a:cubicBezTo>
                    <a:pt x="9405" y="45737"/>
                    <a:pt x="14779" y="68583"/>
                    <a:pt x="12093" y="88742"/>
                  </a:cubicBezTo>
                  <a:cubicBezTo>
                    <a:pt x="13436" y="87398"/>
                    <a:pt x="14779" y="87398"/>
                    <a:pt x="16123" y="87398"/>
                  </a:cubicBezTo>
                  <a:cubicBezTo>
                    <a:pt x="24185" y="96805"/>
                    <a:pt x="24185" y="107556"/>
                    <a:pt x="22841" y="118307"/>
                  </a:cubicBezTo>
                  <a:cubicBezTo>
                    <a:pt x="37621" y="118307"/>
                    <a:pt x="53743" y="133090"/>
                    <a:pt x="60461" y="138466"/>
                  </a:cubicBezTo>
                  <a:close/>
                </a:path>
              </a:pathLst>
            </a:cu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583" name="Google Shape;583;p13"/>
            <p:cNvSpPr/>
            <p:nvPr/>
          </p:nvSpPr>
          <p:spPr>
            <a:xfrm>
              <a:off x="4569485" y="7581121"/>
              <a:ext cx="471337" cy="481396"/>
            </a:xfrm>
            <a:custGeom>
              <a:avLst/>
              <a:gdLst/>
              <a:ahLst/>
              <a:cxnLst/>
              <a:rect l="l" t="t" r="r" b="b"/>
              <a:pathLst>
                <a:path w="423682" h="432724" extrusionOk="0">
                  <a:moveTo>
                    <a:pt x="348442" y="423326"/>
                  </a:moveTo>
                  <a:cubicBezTo>
                    <a:pt x="355160" y="411231"/>
                    <a:pt x="356503" y="395105"/>
                    <a:pt x="351129" y="381666"/>
                  </a:cubicBezTo>
                  <a:lnTo>
                    <a:pt x="347098" y="370914"/>
                  </a:lnTo>
                  <a:lnTo>
                    <a:pt x="357847" y="370914"/>
                  </a:lnTo>
                  <a:cubicBezTo>
                    <a:pt x="368596" y="370914"/>
                    <a:pt x="380688" y="362851"/>
                    <a:pt x="392780" y="348068"/>
                  </a:cubicBezTo>
                  <a:cubicBezTo>
                    <a:pt x="402185" y="335973"/>
                    <a:pt x="410247" y="323878"/>
                    <a:pt x="418308" y="310439"/>
                  </a:cubicBezTo>
                  <a:cubicBezTo>
                    <a:pt x="419652" y="307752"/>
                    <a:pt x="420995" y="305064"/>
                    <a:pt x="423683" y="302376"/>
                  </a:cubicBezTo>
                  <a:cubicBezTo>
                    <a:pt x="422339" y="301032"/>
                    <a:pt x="422339" y="301032"/>
                    <a:pt x="420995" y="299688"/>
                  </a:cubicBezTo>
                  <a:cubicBezTo>
                    <a:pt x="416965" y="294313"/>
                    <a:pt x="414277" y="291625"/>
                    <a:pt x="411590" y="292969"/>
                  </a:cubicBezTo>
                  <a:cubicBezTo>
                    <a:pt x="410247" y="292969"/>
                    <a:pt x="408903" y="292969"/>
                    <a:pt x="407559" y="294313"/>
                  </a:cubicBezTo>
                  <a:cubicBezTo>
                    <a:pt x="404873" y="295656"/>
                    <a:pt x="403529" y="295656"/>
                    <a:pt x="400842" y="295656"/>
                  </a:cubicBezTo>
                  <a:cubicBezTo>
                    <a:pt x="391437" y="297000"/>
                    <a:pt x="384719" y="291625"/>
                    <a:pt x="379344" y="286249"/>
                  </a:cubicBezTo>
                  <a:cubicBezTo>
                    <a:pt x="376657" y="283561"/>
                    <a:pt x="373970" y="282217"/>
                    <a:pt x="371283" y="280874"/>
                  </a:cubicBezTo>
                  <a:cubicBezTo>
                    <a:pt x="369939" y="280874"/>
                    <a:pt x="367252" y="279530"/>
                    <a:pt x="364565" y="279530"/>
                  </a:cubicBezTo>
                  <a:cubicBezTo>
                    <a:pt x="360534" y="279530"/>
                    <a:pt x="356503" y="278186"/>
                    <a:pt x="352472" y="276842"/>
                  </a:cubicBezTo>
                  <a:cubicBezTo>
                    <a:pt x="341724" y="271466"/>
                    <a:pt x="339037" y="259371"/>
                    <a:pt x="336350" y="249964"/>
                  </a:cubicBezTo>
                  <a:lnTo>
                    <a:pt x="335006" y="247276"/>
                  </a:lnTo>
                  <a:cubicBezTo>
                    <a:pt x="333662" y="241901"/>
                    <a:pt x="330975" y="237869"/>
                    <a:pt x="328288" y="235181"/>
                  </a:cubicBezTo>
                  <a:cubicBezTo>
                    <a:pt x="328288" y="235181"/>
                    <a:pt x="328288" y="235181"/>
                    <a:pt x="326944" y="235181"/>
                  </a:cubicBezTo>
                  <a:cubicBezTo>
                    <a:pt x="326944" y="235181"/>
                    <a:pt x="325601" y="236525"/>
                    <a:pt x="325601" y="236525"/>
                  </a:cubicBezTo>
                  <a:cubicBezTo>
                    <a:pt x="310822" y="253996"/>
                    <a:pt x="293355" y="271466"/>
                    <a:pt x="274545" y="286249"/>
                  </a:cubicBezTo>
                  <a:cubicBezTo>
                    <a:pt x="269171" y="290281"/>
                    <a:pt x="265140" y="294313"/>
                    <a:pt x="263796" y="298344"/>
                  </a:cubicBezTo>
                  <a:cubicBezTo>
                    <a:pt x="259765" y="306408"/>
                    <a:pt x="261109" y="315815"/>
                    <a:pt x="263796" y="327910"/>
                  </a:cubicBezTo>
                  <a:cubicBezTo>
                    <a:pt x="266483" y="338661"/>
                    <a:pt x="269171" y="350756"/>
                    <a:pt x="265140" y="361507"/>
                  </a:cubicBezTo>
                  <a:lnTo>
                    <a:pt x="250360" y="357475"/>
                  </a:lnTo>
                  <a:cubicBezTo>
                    <a:pt x="253047" y="349412"/>
                    <a:pt x="250360" y="340005"/>
                    <a:pt x="249017" y="330598"/>
                  </a:cubicBezTo>
                  <a:cubicBezTo>
                    <a:pt x="246329" y="318503"/>
                    <a:pt x="243643" y="303720"/>
                    <a:pt x="250360" y="290281"/>
                  </a:cubicBezTo>
                  <a:cubicBezTo>
                    <a:pt x="254391" y="283561"/>
                    <a:pt x="259765" y="279530"/>
                    <a:pt x="265140" y="274154"/>
                  </a:cubicBezTo>
                  <a:cubicBezTo>
                    <a:pt x="283950" y="259371"/>
                    <a:pt x="300073" y="243245"/>
                    <a:pt x="314852" y="225774"/>
                  </a:cubicBezTo>
                  <a:cubicBezTo>
                    <a:pt x="321570" y="217711"/>
                    <a:pt x="329632" y="208303"/>
                    <a:pt x="330975" y="196208"/>
                  </a:cubicBezTo>
                  <a:cubicBezTo>
                    <a:pt x="332319" y="182769"/>
                    <a:pt x="325601" y="169330"/>
                    <a:pt x="317540" y="155892"/>
                  </a:cubicBezTo>
                  <a:cubicBezTo>
                    <a:pt x="310822" y="143797"/>
                    <a:pt x="302760" y="130358"/>
                    <a:pt x="301416" y="116919"/>
                  </a:cubicBezTo>
                  <a:cubicBezTo>
                    <a:pt x="300073" y="103480"/>
                    <a:pt x="302760" y="91385"/>
                    <a:pt x="305447" y="79290"/>
                  </a:cubicBezTo>
                  <a:cubicBezTo>
                    <a:pt x="306791" y="72571"/>
                    <a:pt x="308134" y="67195"/>
                    <a:pt x="309478" y="61819"/>
                  </a:cubicBezTo>
                  <a:lnTo>
                    <a:pt x="309478" y="63163"/>
                  </a:lnTo>
                  <a:cubicBezTo>
                    <a:pt x="293355" y="60475"/>
                    <a:pt x="279919" y="52412"/>
                    <a:pt x="267827" y="44349"/>
                  </a:cubicBezTo>
                  <a:cubicBezTo>
                    <a:pt x="255735" y="36285"/>
                    <a:pt x="243643" y="29566"/>
                    <a:pt x="231550" y="26878"/>
                  </a:cubicBezTo>
                  <a:cubicBezTo>
                    <a:pt x="224832" y="25534"/>
                    <a:pt x="219458" y="26878"/>
                    <a:pt x="212740" y="26878"/>
                  </a:cubicBezTo>
                  <a:cubicBezTo>
                    <a:pt x="208709" y="26878"/>
                    <a:pt x="206022" y="26878"/>
                    <a:pt x="201991" y="26878"/>
                  </a:cubicBezTo>
                  <a:cubicBezTo>
                    <a:pt x="185868" y="26878"/>
                    <a:pt x="171089" y="24190"/>
                    <a:pt x="157653" y="21502"/>
                  </a:cubicBezTo>
                  <a:lnTo>
                    <a:pt x="62259" y="1344"/>
                  </a:lnTo>
                  <a:cubicBezTo>
                    <a:pt x="58228" y="0"/>
                    <a:pt x="52854" y="0"/>
                    <a:pt x="50166" y="0"/>
                  </a:cubicBezTo>
                  <a:cubicBezTo>
                    <a:pt x="47479" y="1344"/>
                    <a:pt x="44792" y="2688"/>
                    <a:pt x="42105" y="5376"/>
                  </a:cubicBezTo>
                  <a:cubicBezTo>
                    <a:pt x="40761" y="6719"/>
                    <a:pt x="39418" y="8063"/>
                    <a:pt x="38074" y="8063"/>
                  </a:cubicBezTo>
                  <a:cubicBezTo>
                    <a:pt x="32700" y="12095"/>
                    <a:pt x="28669" y="14783"/>
                    <a:pt x="23295" y="17471"/>
                  </a:cubicBezTo>
                  <a:cubicBezTo>
                    <a:pt x="17920" y="20158"/>
                    <a:pt x="11202" y="24190"/>
                    <a:pt x="8516" y="28222"/>
                  </a:cubicBezTo>
                  <a:cubicBezTo>
                    <a:pt x="454" y="36285"/>
                    <a:pt x="-890" y="49724"/>
                    <a:pt x="454" y="59132"/>
                  </a:cubicBezTo>
                  <a:cubicBezTo>
                    <a:pt x="1798" y="94072"/>
                    <a:pt x="23295" y="122294"/>
                    <a:pt x="46136" y="153204"/>
                  </a:cubicBezTo>
                  <a:cubicBezTo>
                    <a:pt x="66289" y="181425"/>
                    <a:pt x="87787" y="210991"/>
                    <a:pt x="94505" y="247276"/>
                  </a:cubicBezTo>
                  <a:cubicBezTo>
                    <a:pt x="94505" y="249964"/>
                    <a:pt x="94505" y="251308"/>
                    <a:pt x="94505" y="253996"/>
                  </a:cubicBezTo>
                  <a:cubicBezTo>
                    <a:pt x="118689" y="260715"/>
                    <a:pt x="142874" y="276842"/>
                    <a:pt x="138843" y="299688"/>
                  </a:cubicBezTo>
                  <a:cubicBezTo>
                    <a:pt x="165714" y="330598"/>
                    <a:pt x="197960" y="345380"/>
                    <a:pt x="235581" y="360163"/>
                  </a:cubicBezTo>
                  <a:cubicBezTo>
                    <a:pt x="265140" y="370914"/>
                    <a:pt x="304104" y="393761"/>
                    <a:pt x="289324" y="421982"/>
                  </a:cubicBezTo>
                  <a:cubicBezTo>
                    <a:pt x="310822" y="434077"/>
                    <a:pt x="336350" y="435421"/>
                    <a:pt x="359190" y="428702"/>
                  </a:cubicBezTo>
                  <a:lnTo>
                    <a:pt x="348442" y="423326"/>
                  </a:lnTo>
                  <a:close/>
                </a:path>
              </a:pathLst>
            </a:cu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584" name="Google Shape;584;p13"/>
            <p:cNvSpPr/>
            <p:nvPr/>
          </p:nvSpPr>
          <p:spPr>
            <a:xfrm>
              <a:off x="4336382" y="7385270"/>
              <a:ext cx="577390" cy="473557"/>
            </a:xfrm>
            <a:custGeom>
              <a:avLst/>
              <a:gdLst/>
              <a:ahLst/>
              <a:cxnLst/>
              <a:rect l="l" t="t" r="r" b="b"/>
              <a:pathLst>
                <a:path w="519012" h="425677" extrusionOk="0">
                  <a:moveTo>
                    <a:pt x="283886" y="424670"/>
                  </a:moveTo>
                  <a:cubicBezTo>
                    <a:pt x="278511" y="392416"/>
                    <a:pt x="259701" y="365538"/>
                    <a:pt x="239547" y="337317"/>
                  </a:cubicBezTo>
                  <a:cubicBezTo>
                    <a:pt x="216706" y="306407"/>
                    <a:pt x="193865" y="274154"/>
                    <a:pt x="191178" y="235181"/>
                  </a:cubicBezTo>
                  <a:cubicBezTo>
                    <a:pt x="189835" y="223086"/>
                    <a:pt x="192522" y="205615"/>
                    <a:pt x="203271" y="192176"/>
                  </a:cubicBezTo>
                  <a:cubicBezTo>
                    <a:pt x="208645" y="185457"/>
                    <a:pt x="216706" y="182769"/>
                    <a:pt x="223424" y="178737"/>
                  </a:cubicBezTo>
                  <a:cubicBezTo>
                    <a:pt x="227455" y="176050"/>
                    <a:pt x="232829" y="174706"/>
                    <a:pt x="235516" y="170674"/>
                  </a:cubicBezTo>
                  <a:cubicBezTo>
                    <a:pt x="236860" y="169330"/>
                    <a:pt x="238204" y="169330"/>
                    <a:pt x="238204" y="167987"/>
                  </a:cubicBezTo>
                  <a:cubicBezTo>
                    <a:pt x="242234" y="165299"/>
                    <a:pt x="244922" y="161267"/>
                    <a:pt x="250296" y="159923"/>
                  </a:cubicBezTo>
                  <a:cubicBezTo>
                    <a:pt x="258358" y="157235"/>
                    <a:pt x="265075" y="158579"/>
                    <a:pt x="271793" y="159923"/>
                  </a:cubicBezTo>
                  <a:lnTo>
                    <a:pt x="367187" y="180081"/>
                  </a:lnTo>
                  <a:cubicBezTo>
                    <a:pt x="380623" y="182769"/>
                    <a:pt x="394059" y="185457"/>
                    <a:pt x="408839" y="185457"/>
                  </a:cubicBezTo>
                  <a:cubicBezTo>
                    <a:pt x="412870" y="185457"/>
                    <a:pt x="415557" y="185457"/>
                    <a:pt x="419588" y="185457"/>
                  </a:cubicBezTo>
                  <a:cubicBezTo>
                    <a:pt x="426305" y="185457"/>
                    <a:pt x="434367" y="184113"/>
                    <a:pt x="442428" y="185457"/>
                  </a:cubicBezTo>
                  <a:cubicBezTo>
                    <a:pt x="458551" y="188145"/>
                    <a:pt x="471987" y="196208"/>
                    <a:pt x="485423" y="205615"/>
                  </a:cubicBezTo>
                  <a:cubicBezTo>
                    <a:pt x="496172" y="212335"/>
                    <a:pt x="508264" y="220398"/>
                    <a:pt x="519013" y="221742"/>
                  </a:cubicBezTo>
                  <a:cubicBezTo>
                    <a:pt x="517669" y="212335"/>
                    <a:pt x="513638" y="202927"/>
                    <a:pt x="508264" y="193520"/>
                  </a:cubicBezTo>
                  <a:cubicBezTo>
                    <a:pt x="504233" y="186801"/>
                    <a:pt x="501546" y="180081"/>
                    <a:pt x="498859" y="172018"/>
                  </a:cubicBezTo>
                  <a:cubicBezTo>
                    <a:pt x="490797" y="145140"/>
                    <a:pt x="496172" y="116918"/>
                    <a:pt x="504233" y="92728"/>
                  </a:cubicBezTo>
                  <a:cubicBezTo>
                    <a:pt x="500203" y="95416"/>
                    <a:pt x="496172" y="96760"/>
                    <a:pt x="492141" y="99448"/>
                  </a:cubicBezTo>
                  <a:cubicBezTo>
                    <a:pt x="490797" y="106167"/>
                    <a:pt x="486767" y="111543"/>
                    <a:pt x="481392" y="115574"/>
                  </a:cubicBezTo>
                  <a:cubicBezTo>
                    <a:pt x="474674" y="120950"/>
                    <a:pt x="465269" y="123638"/>
                    <a:pt x="455864" y="123638"/>
                  </a:cubicBezTo>
                  <a:cubicBezTo>
                    <a:pt x="451833" y="123638"/>
                    <a:pt x="447802" y="123638"/>
                    <a:pt x="443772" y="122294"/>
                  </a:cubicBezTo>
                  <a:cubicBezTo>
                    <a:pt x="435710" y="119606"/>
                    <a:pt x="427649" y="116918"/>
                    <a:pt x="420931" y="112887"/>
                  </a:cubicBezTo>
                  <a:cubicBezTo>
                    <a:pt x="412870" y="108855"/>
                    <a:pt x="406152" y="104823"/>
                    <a:pt x="398090" y="103479"/>
                  </a:cubicBezTo>
                  <a:cubicBezTo>
                    <a:pt x="394059" y="102135"/>
                    <a:pt x="390029" y="102135"/>
                    <a:pt x="385998" y="102135"/>
                  </a:cubicBezTo>
                  <a:cubicBezTo>
                    <a:pt x="375249" y="100792"/>
                    <a:pt x="361813" y="100792"/>
                    <a:pt x="352408" y="91384"/>
                  </a:cubicBezTo>
                  <a:cubicBezTo>
                    <a:pt x="348377" y="87353"/>
                    <a:pt x="345690" y="81977"/>
                    <a:pt x="343003" y="76602"/>
                  </a:cubicBezTo>
                  <a:lnTo>
                    <a:pt x="320162" y="29565"/>
                  </a:lnTo>
                  <a:cubicBezTo>
                    <a:pt x="316131" y="20158"/>
                    <a:pt x="310757" y="10751"/>
                    <a:pt x="304039" y="5375"/>
                  </a:cubicBezTo>
                  <a:cubicBezTo>
                    <a:pt x="301352" y="2688"/>
                    <a:pt x="297321" y="1344"/>
                    <a:pt x="294634" y="0"/>
                  </a:cubicBezTo>
                  <a:lnTo>
                    <a:pt x="300008" y="16126"/>
                  </a:lnTo>
                  <a:lnTo>
                    <a:pt x="285229" y="9407"/>
                  </a:lnTo>
                  <a:cubicBezTo>
                    <a:pt x="282542" y="18814"/>
                    <a:pt x="278511" y="28221"/>
                    <a:pt x="267762" y="33597"/>
                  </a:cubicBezTo>
                  <a:cubicBezTo>
                    <a:pt x="263732" y="36285"/>
                    <a:pt x="259701" y="36285"/>
                    <a:pt x="255670" y="37629"/>
                  </a:cubicBezTo>
                  <a:cubicBezTo>
                    <a:pt x="252983" y="37629"/>
                    <a:pt x="251640" y="38973"/>
                    <a:pt x="248952" y="38973"/>
                  </a:cubicBezTo>
                  <a:cubicBezTo>
                    <a:pt x="238204" y="43004"/>
                    <a:pt x="232829" y="55099"/>
                    <a:pt x="227455" y="67195"/>
                  </a:cubicBezTo>
                  <a:cubicBezTo>
                    <a:pt x="224768" y="72570"/>
                    <a:pt x="222081" y="79290"/>
                    <a:pt x="219393" y="84665"/>
                  </a:cubicBezTo>
                  <a:cubicBezTo>
                    <a:pt x="212675" y="95416"/>
                    <a:pt x="204614" y="103479"/>
                    <a:pt x="196553" y="111543"/>
                  </a:cubicBezTo>
                  <a:cubicBezTo>
                    <a:pt x="187147" y="120950"/>
                    <a:pt x="175055" y="133045"/>
                    <a:pt x="160276" y="137077"/>
                  </a:cubicBezTo>
                  <a:cubicBezTo>
                    <a:pt x="148184" y="141109"/>
                    <a:pt x="136091" y="139765"/>
                    <a:pt x="123999" y="139765"/>
                  </a:cubicBezTo>
                  <a:cubicBezTo>
                    <a:pt x="109220" y="138421"/>
                    <a:pt x="95784" y="138421"/>
                    <a:pt x="86379" y="145140"/>
                  </a:cubicBezTo>
                  <a:cubicBezTo>
                    <a:pt x="82348" y="147828"/>
                    <a:pt x="78317" y="150516"/>
                    <a:pt x="72943" y="150516"/>
                  </a:cubicBezTo>
                  <a:cubicBezTo>
                    <a:pt x="72943" y="150516"/>
                    <a:pt x="72943" y="150516"/>
                    <a:pt x="71599" y="150516"/>
                  </a:cubicBezTo>
                  <a:cubicBezTo>
                    <a:pt x="66225" y="150516"/>
                    <a:pt x="62194" y="146484"/>
                    <a:pt x="59507" y="145140"/>
                  </a:cubicBezTo>
                  <a:cubicBezTo>
                    <a:pt x="46071" y="131701"/>
                    <a:pt x="33979" y="126326"/>
                    <a:pt x="25917" y="127670"/>
                  </a:cubicBezTo>
                  <a:cubicBezTo>
                    <a:pt x="21887" y="135733"/>
                    <a:pt x="17856" y="143796"/>
                    <a:pt x="13825" y="151860"/>
                  </a:cubicBezTo>
                  <a:cubicBezTo>
                    <a:pt x="389" y="173362"/>
                    <a:pt x="-9016" y="206959"/>
                    <a:pt x="13825" y="220398"/>
                  </a:cubicBezTo>
                  <a:cubicBezTo>
                    <a:pt x="27261" y="228462"/>
                    <a:pt x="47415" y="221742"/>
                    <a:pt x="56820" y="209647"/>
                  </a:cubicBezTo>
                  <a:cubicBezTo>
                    <a:pt x="67569" y="197552"/>
                    <a:pt x="70256" y="180081"/>
                    <a:pt x="74287" y="165299"/>
                  </a:cubicBezTo>
                  <a:cubicBezTo>
                    <a:pt x="102502" y="155891"/>
                    <a:pt x="126686" y="189488"/>
                    <a:pt x="129374" y="217710"/>
                  </a:cubicBezTo>
                  <a:cubicBezTo>
                    <a:pt x="132060" y="247276"/>
                    <a:pt x="126686" y="279529"/>
                    <a:pt x="142809" y="303719"/>
                  </a:cubicBezTo>
                  <a:cubicBezTo>
                    <a:pt x="156245" y="322534"/>
                    <a:pt x="180430" y="331941"/>
                    <a:pt x="193865" y="352099"/>
                  </a:cubicBezTo>
                  <a:cubicBezTo>
                    <a:pt x="204614" y="368226"/>
                    <a:pt x="207301" y="391072"/>
                    <a:pt x="220737" y="405855"/>
                  </a:cubicBezTo>
                  <a:cubicBezTo>
                    <a:pt x="235516" y="420638"/>
                    <a:pt x="261044" y="423326"/>
                    <a:pt x="283886" y="424670"/>
                  </a:cubicBezTo>
                  <a:cubicBezTo>
                    <a:pt x="283886" y="426014"/>
                    <a:pt x="283886" y="426014"/>
                    <a:pt x="283886" y="424670"/>
                  </a:cubicBezTo>
                  <a:close/>
                </a:path>
              </a:pathLst>
            </a:cu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585" name="Google Shape;585;p13"/>
            <p:cNvSpPr/>
            <p:nvPr/>
          </p:nvSpPr>
          <p:spPr>
            <a:xfrm>
              <a:off x="5350228" y="5975435"/>
              <a:ext cx="791364" cy="657822"/>
            </a:xfrm>
            <a:custGeom>
              <a:avLst/>
              <a:gdLst/>
              <a:ahLst/>
              <a:cxnLst/>
              <a:rect l="l" t="t" r="r" b="b"/>
              <a:pathLst>
                <a:path w="711352" h="591312" extrusionOk="0">
                  <a:moveTo>
                    <a:pt x="24185" y="426014"/>
                  </a:moveTo>
                  <a:cubicBezTo>
                    <a:pt x="22841" y="430045"/>
                    <a:pt x="20154" y="434077"/>
                    <a:pt x="18810" y="438109"/>
                  </a:cubicBezTo>
                  <a:cubicBezTo>
                    <a:pt x="17467" y="440797"/>
                    <a:pt x="16123" y="443484"/>
                    <a:pt x="14779" y="446172"/>
                  </a:cubicBezTo>
                  <a:cubicBezTo>
                    <a:pt x="13436" y="451548"/>
                    <a:pt x="14779" y="456923"/>
                    <a:pt x="17467" y="463643"/>
                  </a:cubicBezTo>
                  <a:cubicBezTo>
                    <a:pt x="18810" y="466331"/>
                    <a:pt x="18810" y="469018"/>
                    <a:pt x="20154" y="471706"/>
                  </a:cubicBezTo>
                  <a:cubicBezTo>
                    <a:pt x="25528" y="494553"/>
                    <a:pt x="18810" y="518742"/>
                    <a:pt x="1344" y="534869"/>
                  </a:cubicBezTo>
                  <a:cubicBezTo>
                    <a:pt x="17467" y="546964"/>
                    <a:pt x="28215" y="565779"/>
                    <a:pt x="32246" y="584593"/>
                  </a:cubicBezTo>
                  <a:cubicBezTo>
                    <a:pt x="38964" y="580562"/>
                    <a:pt x="44338" y="576530"/>
                    <a:pt x="49713" y="569810"/>
                  </a:cubicBezTo>
                  <a:cubicBezTo>
                    <a:pt x="51056" y="568467"/>
                    <a:pt x="52400" y="565779"/>
                    <a:pt x="53743" y="564435"/>
                  </a:cubicBezTo>
                  <a:cubicBezTo>
                    <a:pt x="59118" y="557715"/>
                    <a:pt x="64492" y="549652"/>
                    <a:pt x="73897" y="545620"/>
                  </a:cubicBezTo>
                  <a:cubicBezTo>
                    <a:pt x="81959" y="541589"/>
                    <a:pt x="92708" y="542932"/>
                    <a:pt x="100769" y="548308"/>
                  </a:cubicBezTo>
                  <a:cubicBezTo>
                    <a:pt x="102112" y="549652"/>
                    <a:pt x="103456" y="550996"/>
                    <a:pt x="104800" y="550996"/>
                  </a:cubicBezTo>
                  <a:cubicBezTo>
                    <a:pt x="127640" y="534869"/>
                    <a:pt x="161230" y="540245"/>
                    <a:pt x="186758" y="552340"/>
                  </a:cubicBezTo>
                  <a:cubicBezTo>
                    <a:pt x="193476" y="555028"/>
                    <a:pt x="200194" y="559059"/>
                    <a:pt x="208255" y="563091"/>
                  </a:cubicBezTo>
                  <a:cubicBezTo>
                    <a:pt x="227066" y="573842"/>
                    <a:pt x="245876" y="583249"/>
                    <a:pt x="266030" y="583249"/>
                  </a:cubicBezTo>
                  <a:cubicBezTo>
                    <a:pt x="276778" y="583249"/>
                    <a:pt x="287527" y="580562"/>
                    <a:pt x="299619" y="577874"/>
                  </a:cubicBezTo>
                  <a:cubicBezTo>
                    <a:pt x="317086" y="573842"/>
                    <a:pt x="335896" y="569810"/>
                    <a:pt x="354706" y="576530"/>
                  </a:cubicBezTo>
                  <a:cubicBezTo>
                    <a:pt x="360081" y="577874"/>
                    <a:pt x="365455" y="580562"/>
                    <a:pt x="369485" y="583249"/>
                  </a:cubicBezTo>
                  <a:cubicBezTo>
                    <a:pt x="373516" y="585937"/>
                    <a:pt x="378891" y="587281"/>
                    <a:pt x="382921" y="588625"/>
                  </a:cubicBezTo>
                  <a:cubicBezTo>
                    <a:pt x="390983" y="591313"/>
                    <a:pt x="400388" y="591313"/>
                    <a:pt x="408450" y="591313"/>
                  </a:cubicBezTo>
                  <a:lnTo>
                    <a:pt x="464880" y="589969"/>
                  </a:lnTo>
                  <a:cubicBezTo>
                    <a:pt x="506531" y="588625"/>
                    <a:pt x="542808" y="587281"/>
                    <a:pt x="571023" y="568467"/>
                  </a:cubicBezTo>
                  <a:cubicBezTo>
                    <a:pt x="575054" y="542932"/>
                    <a:pt x="572366" y="514711"/>
                    <a:pt x="565649" y="490521"/>
                  </a:cubicBezTo>
                  <a:lnTo>
                    <a:pt x="564305" y="483801"/>
                  </a:lnTo>
                  <a:lnTo>
                    <a:pt x="569680" y="481114"/>
                  </a:lnTo>
                  <a:cubicBezTo>
                    <a:pt x="581772" y="475738"/>
                    <a:pt x="595208" y="474394"/>
                    <a:pt x="607300" y="478426"/>
                  </a:cubicBezTo>
                  <a:lnTo>
                    <a:pt x="611330" y="479770"/>
                  </a:lnTo>
                  <a:lnTo>
                    <a:pt x="612674" y="483801"/>
                  </a:lnTo>
                  <a:cubicBezTo>
                    <a:pt x="615361" y="490521"/>
                    <a:pt x="620736" y="497240"/>
                    <a:pt x="628797" y="501272"/>
                  </a:cubicBezTo>
                  <a:cubicBezTo>
                    <a:pt x="636859" y="505303"/>
                    <a:pt x="644920" y="505303"/>
                    <a:pt x="651638" y="502616"/>
                  </a:cubicBezTo>
                  <a:cubicBezTo>
                    <a:pt x="658356" y="499928"/>
                    <a:pt x="663730" y="493209"/>
                    <a:pt x="667761" y="485145"/>
                  </a:cubicBezTo>
                  <a:cubicBezTo>
                    <a:pt x="670448" y="477082"/>
                    <a:pt x="670448" y="469018"/>
                    <a:pt x="666418" y="462299"/>
                  </a:cubicBezTo>
                  <a:lnTo>
                    <a:pt x="661043" y="451548"/>
                  </a:lnTo>
                  <a:lnTo>
                    <a:pt x="678509" y="450204"/>
                  </a:lnTo>
                  <a:cubicBezTo>
                    <a:pt x="677166" y="448860"/>
                    <a:pt x="674479" y="447516"/>
                    <a:pt x="673136" y="446172"/>
                  </a:cubicBezTo>
                  <a:cubicBezTo>
                    <a:pt x="659700" y="435421"/>
                    <a:pt x="651638" y="419294"/>
                    <a:pt x="650295" y="400480"/>
                  </a:cubicBezTo>
                  <a:cubicBezTo>
                    <a:pt x="648950" y="381665"/>
                    <a:pt x="654325" y="364195"/>
                    <a:pt x="666418" y="352100"/>
                  </a:cubicBezTo>
                  <a:cubicBezTo>
                    <a:pt x="670448" y="348068"/>
                    <a:pt x="674479" y="344036"/>
                    <a:pt x="678509" y="341349"/>
                  </a:cubicBezTo>
                  <a:cubicBezTo>
                    <a:pt x="682540" y="338661"/>
                    <a:pt x="685227" y="335973"/>
                    <a:pt x="687915" y="331942"/>
                  </a:cubicBezTo>
                  <a:cubicBezTo>
                    <a:pt x="701351" y="317159"/>
                    <a:pt x="706725" y="294312"/>
                    <a:pt x="710756" y="275498"/>
                  </a:cubicBezTo>
                  <a:cubicBezTo>
                    <a:pt x="710756" y="272810"/>
                    <a:pt x="712099" y="270122"/>
                    <a:pt x="710756" y="267434"/>
                  </a:cubicBezTo>
                  <a:cubicBezTo>
                    <a:pt x="709412" y="264747"/>
                    <a:pt x="705381" y="263403"/>
                    <a:pt x="702694" y="262059"/>
                  </a:cubicBezTo>
                  <a:lnTo>
                    <a:pt x="624766" y="220398"/>
                  </a:lnTo>
                  <a:cubicBezTo>
                    <a:pt x="616705" y="216367"/>
                    <a:pt x="607300" y="210991"/>
                    <a:pt x="601925" y="202928"/>
                  </a:cubicBezTo>
                  <a:cubicBezTo>
                    <a:pt x="599238" y="198896"/>
                    <a:pt x="597894" y="194864"/>
                    <a:pt x="595208" y="190833"/>
                  </a:cubicBezTo>
                  <a:cubicBezTo>
                    <a:pt x="592520" y="184113"/>
                    <a:pt x="589833" y="178738"/>
                    <a:pt x="585802" y="177394"/>
                  </a:cubicBezTo>
                  <a:cubicBezTo>
                    <a:pt x="584459" y="177394"/>
                    <a:pt x="581772" y="177394"/>
                    <a:pt x="579084" y="177394"/>
                  </a:cubicBezTo>
                  <a:cubicBezTo>
                    <a:pt x="576397" y="177394"/>
                    <a:pt x="573710" y="177394"/>
                    <a:pt x="571023" y="177394"/>
                  </a:cubicBezTo>
                  <a:cubicBezTo>
                    <a:pt x="548182" y="174706"/>
                    <a:pt x="540121" y="146484"/>
                    <a:pt x="537433" y="137077"/>
                  </a:cubicBezTo>
                  <a:cubicBezTo>
                    <a:pt x="526685" y="100792"/>
                    <a:pt x="518623" y="64507"/>
                    <a:pt x="513249" y="26878"/>
                  </a:cubicBezTo>
                  <a:cubicBezTo>
                    <a:pt x="507875" y="22846"/>
                    <a:pt x="501157" y="22846"/>
                    <a:pt x="495782" y="24190"/>
                  </a:cubicBezTo>
                  <a:cubicBezTo>
                    <a:pt x="490408" y="25534"/>
                    <a:pt x="482347" y="29566"/>
                    <a:pt x="481003" y="37629"/>
                  </a:cubicBezTo>
                  <a:lnTo>
                    <a:pt x="479659" y="44349"/>
                  </a:lnTo>
                  <a:lnTo>
                    <a:pt x="472941" y="43005"/>
                  </a:lnTo>
                  <a:cubicBezTo>
                    <a:pt x="444726" y="40317"/>
                    <a:pt x="416511" y="33597"/>
                    <a:pt x="390983" y="24190"/>
                  </a:cubicBezTo>
                  <a:cubicBezTo>
                    <a:pt x="373516" y="21502"/>
                    <a:pt x="353363" y="16127"/>
                    <a:pt x="335896" y="9407"/>
                  </a:cubicBezTo>
                  <a:cubicBezTo>
                    <a:pt x="329178" y="6719"/>
                    <a:pt x="322460" y="4032"/>
                    <a:pt x="315742" y="0"/>
                  </a:cubicBezTo>
                  <a:cubicBezTo>
                    <a:pt x="315742" y="0"/>
                    <a:pt x="315742" y="0"/>
                    <a:pt x="315742" y="0"/>
                  </a:cubicBezTo>
                  <a:cubicBezTo>
                    <a:pt x="310368" y="2688"/>
                    <a:pt x="304994" y="10751"/>
                    <a:pt x="303650" y="18814"/>
                  </a:cubicBezTo>
                  <a:cubicBezTo>
                    <a:pt x="303650" y="21502"/>
                    <a:pt x="303650" y="24190"/>
                    <a:pt x="303650" y="28222"/>
                  </a:cubicBezTo>
                  <a:cubicBezTo>
                    <a:pt x="303650" y="41661"/>
                    <a:pt x="302306" y="59131"/>
                    <a:pt x="288870" y="68539"/>
                  </a:cubicBezTo>
                  <a:cubicBezTo>
                    <a:pt x="280809" y="73914"/>
                    <a:pt x="270060" y="73914"/>
                    <a:pt x="261999" y="73914"/>
                  </a:cubicBezTo>
                  <a:cubicBezTo>
                    <a:pt x="257968" y="73914"/>
                    <a:pt x="255281" y="73914"/>
                    <a:pt x="251250" y="73914"/>
                  </a:cubicBezTo>
                  <a:cubicBezTo>
                    <a:pt x="244532" y="75258"/>
                    <a:pt x="237814" y="77946"/>
                    <a:pt x="231096" y="80634"/>
                  </a:cubicBezTo>
                  <a:cubicBezTo>
                    <a:pt x="224379" y="83321"/>
                    <a:pt x="217661" y="86009"/>
                    <a:pt x="209599" y="87353"/>
                  </a:cubicBezTo>
                  <a:lnTo>
                    <a:pt x="208255" y="88697"/>
                  </a:lnTo>
                  <a:cubicBezTo>
                    <a:pt x="209599" y="94072"/>
                    <a:pt x="208255" y="99448"/>
                    <a:pt x="205568" y="103480"/>
                  </a:cubicBezTo>
                  <a:cubicBezTo>
                    <a:pt x="204225" y="104824"/>
                    <a:pt x="202881" y="107511"/>
                    <a:pt x="201537" y="108855"/>
                  </a:cubicBezTo>
                  <a:cubicBezTo>
                    <a:pt x="200194" y="110199"/>
                    <a:pt x="198851" y="111543"/>
                    <a:pt x="198851" y="112887"/>
                  </a:cubicBezTo>
                  <a:cubicBezTo>
                    <a:pt x="201537" y="116919"/>
                    <a:pt x="208255" y="119606"/>
                    <a:pt x="214973" y="119606"/>
                  </a:cubicBezTo>
                  <a:cubicBezTo>
                    <a:pt x="224379" y="119606"/>
                    <a:pt x="237814" y="122294"/>
                    <a:pt x="244532" y="129014"/>
                  </a:cubicBezTo>
                  <a:cubicBezTo>
                    <a:pt x="248563" y="133045"/>
                    <a:pt x="249907" y="138421"/>
                    <a:pt x="248563" y="143797"/>
                  </a:cubicBezTo>
                  <a:lnTo>
                    <a:pt x="248563" y="147828"/>
                  </a:lnTo>
                  <a:lnTo>
                    <a:pt x="192133" y="178738"/>
                  </a:lnTo>
                  <a:cubicBezTo>
                    <a:pt x="188102" y="181425"/>
                    <a:pt x="182727" y="184113"/>
                    <a:pt x="174666" y="182769"/>
                  </a:cubicBezTo>
                  <a:cubicBezTo>
                    <a:pt x="170635" y="181425"/>
                    <a:pt x="167948" y="180081"/>
                    <a:pt x="165261" y="178738"/>
                  </a:cubicBezTo>
                  <a:cubicBezTo>
                    <a:pt x="163917" y="178738"/>
                    <a:pt x="163917" y="177394"/>
                    <a:pt x="162574" y="177394"/>
                  </a:cubicBezTo>
                  <a:cubicBezTo>
                    <a:pt x="159887" y="176050"/>
                    <a:pt x="158543" y="176050"/>
                    <a:pt x="154512" y="177394"/>
                  </a:cubicBezTo>
                  <a:cubicBezTo>
                    <a:pt x="149138" y="178738"/>
                    <a:pt x="145107" y="184113"/>
                    <a:pt x="143764" y="189489"/>
                  </a:cubicBezTo>
                  <a:cubicBezTo>
                    <a:pt x="141076" y="197552"/>
                    <a:pt x="142420" y="208303"/>
                    <a:pt x="145107" y="217711"/>
                  </a:cubicBezTo>
                  <a:lnTo>
                    <a:pt x="146451" y="224430"/>
                  </a:lnTo>
                  <a:cubicBezTo>
                    <a:pt x="149138" y="244589"/>
                    <a:pt x="146451" y="258027"/>
                    <a:pt x="137046" y="267434"/>
                  </a:cubicBezTo>
                  <a:cubicBezTo>
                    <a:pt x="127640" y="278186"/>
                    <a:pt x="112861" y="280873"/>
                    <a:pt x="99425" y="282217"/>
                  </a:cubicBezTo>
                  <a:cubicBezTo>
                    <a:pt x="87333" y="283561"/>
                    <a:pt x="76584" y="286249"/>
                    <a:pt x="71210" y="292969"/>
                  </a:cubicBezTo>
                  <a:lnTo>
                    <a:pt x="60461" y="309095"/>
                  </a:lnTo>
                  <a:lnTo>
                    <a:pt x="57774" y="290281"/>
                  </a:lnTo>
                  <a:cubicBezTo>
                    <a:pt x="57774" y="287593"/>
                    <a:pt x="55087" y="283561"/>
                    <a:pt x="52400" y="282217"/>
                  </a:cubicBezTo>
                  <a:cubicBezTo>
                    <a:pt x="52400" y="282217"/>
                    <a:pt x="51056" y="282217"/>
                    <a:pt x="51056" y="280873"/>
                  </a:cubicBezTo>
                  <a:cubicBezTo>
                    <a:pt x="52400" y="295656"/>
                    <a:pt x="45682" y="310439"/>
                    <a:pt x="32246" y="319847"/>
                  </a:cubicBezTo>
                  <a:cubicBezTo>
                    <a:pt x="25528" y="323878"/>
                    <a:pt x="17467" y="326566"/>
                    <a:pt x="9405" y="326566"/>
                  </a:cubicBezTo>
                  <a:cubicBezTo>
                    <a:pt x="6718" y="326566"/>
                    <a:pt x="2687" y="326566"/>
                    <a:pt x="0" y="325222"/>
                  </a:cubicBezTo>
                  <a:lnTo>
                    <a:pt x="26872" y="409887"/>
                  </a:lnTo>
                  <a:cubicBezTo>
                    <a:pt x="24185" y="408543"/>
                    <a:pt x="26872" y="416607"/>
                    <a:pt x="24185" y="426014"/>
                  </a:cubicBezTo>
                  <a:close/>
                </a:path>
              </a:pathLst>
            </a:cu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586" name="Google Shape;586;p13"/>
            <p:cNvSpPr/>
            <p:nvPr/>
          </p:nvSpPr>
          <p:spPr>
            <a:xfrm>
              <a:off x="5240495" y="6468428"/>
              <a:ext cx="1728794" cy="906502"/>
            </a:xfrm>
            <a:custGeom>
              <a:avLst/>
              <a:gdLst/>
              <a:ahLst/>
              <a:cxnLst/>
              <a:rect l="l" t="t" r="r" b="b"/>
              <a:pathLst>
                <a:path w="1554002" h="814849" extrusionOk="0">
                  <a:moveTo>
                    <a:pt x="1547020" y="353780"/>
                  </a:moveTo>
                  <a:cubicBezTo>
                    <a:pt x="1544334" y="347060"/>
                    <a:pt x="1538959" y="338997"/>
                    <a:pt x="1534929" y="332278"/>
                  </a:cubicBezTo>
                  <a:cubicBezTo>
                    <a:pt x="1530898" y="325558"/>
                    <a:pt x="1526867" y="318839"/>
                    <a:pt x="1522836" y="312119"/>
                  </a:cubicBezTo>
                  <a:cubicBezTo>
                    <a:pt x="1513431" y="291961"/>
                    <a:pt x="1512087" y="273146"/>
                    <a:pt x="1521493" y="258363"/>
                  </a:cubicBezTo>
                  <a:cubicBezTo>
                    <a:pt x="1524180" y="254332"/>
                    <a:pt x="1526867" y="251644"/>
                    <a:pt x="1529554" y="247612"/>
                  </a:cubicBezTo>
                  <a:cubicBezTo>
                    <a:pt x="1537616" y="236861"/>
                    <a:pt x="1541646" y="232830"/>
                    <a:pt x="1538959" y="230142"/>
                  </a:cubicBezTo>
                  <a:cubicBezTo>
                    <a:pt x="1537616" y="228798"/>
                    <a:pt x="1534929" y="227454"/>
                    <a:pt x="1533584" y="227454"/>
                  </a:cubicBezTo>
                  <a:cubicBezTo>
                    <a:pt x="1475811" y="204608"/>
                    <a:pt x="1416693" y="199232"/>
                    <a:pt x="1362950" y="212671"/>
                  </a:cubicBezTo>
                  <a:lnTo>
                    <a:pt x="1334734" y="219391"/>
                  </a:lnTo>
                  <a:lnTo>
                    <a:pt x="1354888" y="199232"/>
                  </a:lnTo>
                  <a:cubicBezTo>
                    <a:pt x="1354888" y="197888"/>
                    <a:pt x="1348170" y="193856"/>
                    <a:pt x="1342796" y="195200"/>
                  </a:cubicBezTo>
                  <a:cubicBezTo>
                    <a:pt x="1340109" y="196544"/>
                    <a:pt x="1337422" y="196544"/>
                    <a:pt x="1334734" y="197888"/>
                  </a:cubicBezTo>
                  <a:cubicBezTo>
                    <a:pt x="1325329" y="201920"/>
                    <a:pt x="1314581" y="205952"/>
                    <a:pt x="1303832" y="200576"/>
                  </a:cubicBezTo>
                  <a:cubicBezTo>
                    <a:pt x="1297114" y="196544"/>
                    <a:pt x="1294427" y="191169"/>
                    <a:pt x="1290396" y="185793"/>
                  </a:cubicBezTo>
                  <a:cubicBezTo>
                    <a:pt x="1287709" y="180417"/>
                    <a:pt x="1285022" y="177730"/>
                    <a:pt x="1282335" y="177730"/>
                  </a:cubicBezTo>
                  <a:cubicBezTo>
                    <a:pt x="1280991" y="177730"/>
                    <a:pt x="1279648" y="177730"/>
                    <a:pt x="1278304" y="177730"/>
                  </a:cubicBezTo>
                  <a:cubicBezTo>
                    <a:pt x="1274273" y="179074"/>
                    <a:pt x="1270243" y="179074"/>
                    <a:pt x="1264868" y="177730"/>
                  </a:cubicBezTo>
                  <a:cubicBezTo>
                    <a:pt x="1259494" y="175042"/>
                    <a:pt x="1256807" y="169666"/>
                    <a:pt x="1254119" y="165635"/>
                  </a:cubicBezTo>
                  <a:cubicBezTo>
                    <a:pt x="1252776" y="164291"/>
                    <a:pt x="1252776" y="162947"/>
                    <a:pt x="1251432" y="161603"/>
                  </a:cubicBezTo>
                  <a:cubicBezTo>
                    <a:pt x="1250089" y="160259"/>
                    <a:pt x="1248746" y="158916"/>
                    <a:pt x="1246058" y="158916"/>
                  </a:cubicBezTo>
                  <a:cubicBezTo>
                    <a:pt x="1240684" y="157572"/>
                    <a:pt x="1232622" y="160259"/>
                    <a:pt x="1227248" y="165635"/>
                  </a:cubicBezTo>
                  <a:cubicBezTo>
                    <a:pt x="1224560" y="166979"/>
                    <a:pt x="1223217" y="169666"/>
                    <a:pt x="1220530" y="171010"/>
                  </a:cubicBezTo>
                  <a:cubicBezTo>
                    <a:pt x="1211125" y="177730"/>
                    <a:pt x="1201720" y="187137"/>
                    <a:pt x="1188284" y="187137"/>
                  </a:cubicBezTo>
                  <a:lnTo>
                    <a:pt x="1184253" y="187137"/>
                  </a:lnTo>
                  <a:lnTo>
                    <a:pt x="1181566" y="184449"/>
                  </a:lnTo>
                  <a:cubicBezTo>
                    <a:pt x="1169474" y="168323"/>
                    <a:pt x="1143945" y="168323"/>
                    <a:pt x="1121105" y="171010"/>
                  </a:cubicBezTo>
                  <a:lnTo>
                    <a:pt x="1113043" y="172354"/>
                  </a:lnTo>
                  <a:lnTo>
                    <a:pt x="1113043" y="164291"/>
                  </a:lnTo>
                  <a:cubicBezTo>
                    <a:pt x="1111700" y="141445"/>
                    <a:pt x="1104982" y="113223"/>
                    <a:pt x="1084828" y="110535"/>
                  </a:cubicBezTo>
                  <a:cubicBezTo>
                    <a:pt x="1078110" y="109191"/>
                    <a:pt x="1070048" y="110535"/>
                    <a:pt x="1061987" y="113223"/>
                  </a:cubicBezTo>
                  <a:cubicBezTo>
                    <a:pt x="1059300" y="113223"/>
                    <a:pt x="1057957" y="114567"/>
                    <a:pt x="1055269" y="114567"/>
                  </a:cubicBezTo>
                  <a:cubicBezTo>
                    <a:pt x="1039146" y="118599"/>
                    <a:pt x="1023023" y="118599"/>
                    <a:pt x="1006901" y="115911"/>
                  </a:cubicBezTo>
                  <a:cubicBezTo>
                    <a:pt x="990777" y="113223"/>
                    <a:pt x="978685" y="106503"/>
                    <a:pt x="974654" y="95752"/>
                  </a:cubicBezTo>
                  <a:cubicBezTo>
                    <a:pt x="970624" y="87689"/>
                    <a:pt x="971967" y="80970"/>
                    <a:pt x="971967" y="74250"/>
                  </a:cubicBezTo>
                  <a:lnTo>
                    <a:pt x="974654" y="8399"/>
                  </a:lnTo>
                  <a:cubicBezTo>
                    <a:pt x="953157" y="1680"/>
                    <a:pt x="930316" y="-1008"/>
                    <a:pt x="907475" y="336"/>
                  </a:cubicBezTo>
                  <a:cubicBezTo>
                    <a:pt x="899414" y="336"/>
                    <a:pt x="892696" y="1680"/>
                    <a:pt x="884634" y="3024"/>
                  </a:cubicBezTo>
                  <a:cubicBezTo>
                    <a:pt x="861793" y="7055"/>
                    <a:pt x="838953" y="12431"/>
                    <a:pt x="813424" y="19150"/>
                  </a:cubicBezTo>
                  <a:cubicBezTo>
                    <a:pt x="813424" y="19150"/>
                    <a:pt x="813424" y="20494"/>
                    <a:pt x="814768" y="20494"/>
                  </a:cubicBezTo>
                  <a:lnTo>
                    <a:pt x="799988" y="27214"/>
                  </a:lnTo>
                  <a:cubicBezTo>
                    <a:pt x="798645" y="25870"/>
                    <a:pt x="797301" y="23182"/>
                    <a:pt x="795958" y="21838"/>
                  </a:cubicBezTo>
                  <a:lnTo>
                    <a:pt x="782522" y="23182"/>
                  </a:lnTo>
                  <a:cubicBezTo>
                    <a:pt x="783865" y="31246"/>
                    <a:pt x="783865" y="39309"/>
                    <a:pt x="779835" y="48716"/>
                  </a:cubicBezTo>
                  <a:cubicBezTo>
                    <a:pt x="775804" y="60811"/>
                    <a:pt x="766399" y="70219"/>
                    <a:pt x="755650" y="75594"/>
                  </a:cubicBezTo>
                  <a:cubicBezTo>
                    <a:pt x="744902" y="79626"/>
                    <a:pt x="731466" y="79626"/>
                    <a:pt x="719373" y="74250"/>
                  </a:cubicBezTo>
                  <a:cubicBezTo>
                    <a:pt x="708625" y="68875"/>
                    <a:pt x="700563" y="60811"/>
                    <a:pt x="696532" y="51404"/>
                  </a:cubicBezTo>
                  <a:cubicBezTo>
                    <a:pt x="691158" y="50060"/>
                    <a:pt x="685784" y="50060"/>
                    <a:pt x="680410" y="52748"/>
                  </a:cubicBezTo>
                  <a:cubicBezTo>
                    <a:pt x="687128" y="79626"/>
                    <a:pt x="688471" y="107847"/>
                    <a:pt x="684440" y="134725"/>
                  </a:cubicBezTo>
                  <a:lnTo>
                    <a:pt x="684440" y="137413"/>
                  </a:lnTo>
                  <a:lnTo>
                    <a:pt x="681753" y="138757"/>
                  </a:lnTo>
                  <a:cubicBezTo>
                    <a:pt x="646820" y="164291"/>
                    <a:pt x="601138" y="164291"/>
                    <a:pt x="564861" y="165635"/>
                  </a:cubicBezTo>
                  <a:lnTo>
                    <a:pt x="508431" y="166979"/>
                  </a:lnTo>
                  <a:cubicBezTo>
                    <a:pt x="499026" y="166979"/>
                    <a:pt x="488277" y="166979"/>
                    <a:pt x="477529" y="164291"/>
                  </a:cubicBezTo>
                  <a:cubicBezTo>
                    <a:pt x="472154" y="162947"/>
                    <a:pt x="466780" y="160259"/>
                    <a:pt x="461405" y="157572"/>
                  </a:cubicBezTo>
                  <a:cubicBezTo>
                    <a:pt x="457375" y="154884"/>
                    <a:pt x="453344" y="153540"/>
                    <a:pt x="449313" y="152196"/>
                  </a:cubicBezTo>
                  <a:cubicBezTo>
                    <a:pt x="434534" y="146820"/>
                    <a:pt x="419755" y="150852"/>
                    <a:pt x="402288" y="154884"/>
                  </a:cubicBezTo>
                  <a:cubicBezTo>
                    <a:pt x="390196" y="157572"/>
                    <a:pt x="376760" y="160259"/>
                    <a:pt x="364668" y="160259"/>
                  </a:cubicBezTo>
                  <a:cubicBezTo>
                    <a:pt x="340483" y="160259"/>
                    <a:pt x="320329" y="149508"/>
                    <a:pt x="300175" y="138757"/>
                  </a:cubicBezTo>
                  <a:cubicBezTo>
                    <a:pt x="293458" y="134725"/>
                    <a:pt x="286740" y="132038"/>
                    <a:pt x="280022" y="129350"/>
                  </a:cubicBezTo>
                  <a:cubicBezTo>
                    <a:pt x="257181" y="118599"/>
                    <a:pt x="223591" y="113223"/>
                    <a:pt x="207468" y="133381"/>
                  </a:cubicBezTo>
                  <a:lnTo>
                    <a:pt x="191346" y="150852"/>
                  </a:lnTo>
                  <a:lnTo>
                    <a:pt x="194032" y="126662"/>
                  </a:lnTo>
                  <a:cubicBezTo>
                    <a:pt x="194032" y="126662"/>
                    <a:pt x="194032" y="125318"/>
                    <a:pt x="192689" y="123974"/>
                  </a:cubicBezTo>
                  <a:cubicBezTo>
                    <a:pt x="190002" y="121286"/>
                    <a:pt x="184628" y="121286"/>
                    <a:pt x="181940" y="122630"/>
                  </a:cubicBezTo>
                  <a:cubicBezTo>
                    <a:pt x="176566" y="125318"/>
                    <a:pt x="172535" y="130694"/>
                    <a:pt x="167161" y="137413"/>
                  </a:cubicBezTo>
                  <a:cubicBezTo>
                    <a:pt x="165817" y="140101"/>
                    <a:pt x="164474" y="141445"/>
                    <a:pt x="161787" y="144133"/>
                  </a:cubicBezTo>
                  <a:cubicBezTo>
                    <a:pt x="148351" y="160259"/>
                    <a:pt x="130884" y="169666"/>
                    <a:pt x="110731" y="173698"/>
                  </a:cubicBezTo>
                  <a:cubicBezTo>
                    <a:pt x="110731" y="175042"/>
                    <a:pt x="110731" y="175042"/>
                    <a:pt x="110731" y="176386"/>
                  </a:cubicBezTo>
                  <a:cubicBezTo>
                    <a:pt x="110731" y="185793"/>
                    <a:pt x="117448" y="196544"/>
                    <a:pt x="122823" y="205952"/>
                  </a:cubicBezTo>
                  <a:cubicBezTo>
                    <a:pt x="156412" y="258363"/>
                    <a:pt x="163130" y="300024"/>
                    <a:pt x="144320" y="330934"/>
                  </a:cubicBezTo>
                  <a:cubicBezTo>
                    <a:pt x="134915" y="345716"/>
                    <a:pt x="121479" y="355123"/>
                    <a:pt x="108043" y="364531"/>
                  </a:cubicBezTo>
                  <a:cubicBezTo>
                    <a:pt x="95951" y="372594"/>
                    <a:pt x="85202" y="380658"/>
                    <a:pt x="77141" y="391409"/>
                  </a:cubicBezTo>
                  <a:cubicBezTo>
                    <a:pt x="71766" y="399472"/>
                    <a:pt x="67736" y="407536"/>
                    <a:pt x="65048" y="416943"/>
                  </a:cubicBezTo>
                  <a:lnTo>
                    <a:pt x="51613" y="450540"/>
                  </a:lnTo>
                  <a:cubicBezTo>
                    <a:pt x="34146" y="493545"/>
                    <a:pt x="16680" y="537893"/>
                    <a:pt x="1900" y="583585"/>
                  </a:cubicBezTo>
                  <a:cubicBezTo>
                    <a:pt x="557" y="588961"/>
                    <a:pt x="-787" y="592992"/>
                    <a:pt x="557" y="597024"/>
                  </a:cubicBezTo>
                  <a:cubicBezTo>
                    <a:pt x="1900" y="601056"/>
                    <a:pt x="7274" y="605087"/>
                    <a:pt x="16680" y="607775"/>
                  </a:cubicBezTo>
                  <a:cubicBezTo>
                    <a:pt x="52956" y="618526"/>
                    <a:pt x="90577" y="619870"/>
                    <a:pt x="120135" y="619870"/>
                  </a:cubicBezTo>
                  <a:cubicBezTo>
                    <a:pt x="184628" y="619870"/>
                    <a:pt x="247776" y="611807"/>
                    <a:pt x="309581" y="597024"/>
                  </a:cubicBezTo>
                  <a:cubicBezTo>
                    <a:pt x="320329" y="594336"/>
                    <a:pt x="331078" y="590305"/>
                    <a:pt x="335109" y="582242"/>
                  </a:cubicBezTo>
                  <a:cubicBezTo>
                    <a:pt x="336452" y="580898"/>
                    <a:pt x="336452" y="578210"/>
                    <a:pt x="337796" y="575522"/>
                  </a:cubicBezTo>
                  <a:cubicBezTo>
                    <a:pt x="339140" y="571490"/>
                    <a:pt x="339140" y="567459"/>
                    <a:pt x="341827" y="562083"/>
                  </a:cubicBezTo>
                  <a:cubicBezTo>
                    <a:pt x="349888" y="548644"/>
                    <a:pt x="366011" y="548644"/>
                    <a:pt x="378103" y="547300"/>
                  </a:cubicBezTo>
                  <a:lnTo>
                    <a:pt x="382134" y="547300"/>
                  </a:lnTo>
                  <a:cubicBezTo>
                    <a:pt x="400944" y="545956"/>
                    <a:pt x="418411" y="539237"/>
                    <a:pt x="437221" y="532517"/>
                  </a:cubicBezTo>
                  <a:cubicBezTo>
                    <a:pt x="453344" y="525798"/>
                    <a:pt x="470811" y="520422"/>
                    <a:pt x="488277" y="517734"/>
                  </a:cubicBezTo>
                  <a:cubicBezTo>
                    <a:pt x="513805" y="513703"/>
                    <a:pt x="543364" y="524454"/>
                    <a:pt x="559487" y="541925"/>
                  </a:cubicBezTo>
                  <a:cubicBezTo>
                    <a:pt x="567549" y="551332"/>
                    <a:pt x="572923" y="562083"/>
                    <a:pt x="571579" y="574178"/>
                  </a:cubicBezTo>
                  <a:cubicBezTo>
                    <a:pt x="585015" y="574178"/>
                    <a:pt x="598451" y="574178"/>
                    <a:pt x="610543" y="579554"/>
                  </a:cubicBezTo>
                  <a:cubicBezTo>
                    <a:pt x="626666" y="586273"/>
                    <a:pt x="642789" y="602400"/>
                    <a:pt x="640102" y="622558"/>
                  </a:cubicBezTo>
                  <a:cubicBezTo>
                    <a:pt x="640102" y="626590"/>
                    <a:pt x="638759" y="631965"/>
                    <a:pt x="637415" y="635997"/>
                  </a:cubicBezTo>
                  <a:cubicBezTo>
                    <a:pt x="636071" y="641373"/>
                    <a:pt x="634728" y="645404"/>
                    <a:pt x="634728" y="649436"/>
                  </a:cubicBezTo>
                  <a:cubicBezTo>
                    <a:pt x="636071" y="653468"/>
                    <a:pt x="640102" y="657499"/>
                    <a:pt x="644133" y="660187"/>
                  </a:cubicBezTo>
                  <a:cubicBezTo>
                    <a:pt x="684440" y="699160"/>
                    <a:pt x="716686" y="747540"/>
                    <a:pt x="738184" y="798608"/>
                  </a:cubicBezTo>
                  <a:lnTo>
                    <a:pt x="732809" y="799952"/>
                  </a:lnTo>
                  <a:cubicBezTo>
                    <a:pt x="732809" y="799952"/>
                    <a:pt x="732809" y="799952"/>
                    <a:pt x="732809" y="799952"/>
                  </a:cubicBezTo>
                  <a:cubicBezTo>
                    <a:pt x="742215" y="805327"/>
                    <a:pt x="751620" y="816079"/>
                    <a:pt x="763712" y="814735"/>
                  </a:cubicBezTo>
                  <a:cubicBezTo>
                    <a:pt x="789240" y="813391"/>
                    <a:pt x="783865" y="774418"/>
                    <a:pt x="770429" y="752916"/>
                  </a:cubicBezTo>
                  <a:cubicBezTo>
                    <a:pt x="802676" y="740821"/>
                    <a:pt x="833578" y="728726"/>
                    <a:pt x="865824" y="715287"/>
                  </a:cubicBezTo>
                  <a:cubicBezTo>
                    <a:pt x="867168" y="693784"/>
                    <a:pt x="876573" y="673626"/>
                    <a:pt x="891352" y="660187"/>
                  </a:cubicBezTo>
                  <a:cubicBezTo>
                    <a:pt x="916880" y="693784"/>
                    <a:pt x="915536" y="743509"/>
                    <a:pt x="891352" y="775762"/>
                  </a:cubicBezTo>
                  <a:cubicBezTo>
                    <a:pt x="895383" y="795920"/>
                    <a:pt x="924942" y="790545"/>
                    <a:pt x="941065" y="777106"/>
                  </a:cubicBezTo>
                  <a:cubicBezTo>
                    <a:pt x="955844" y="763667"/>
                    <a:pt x="977342" y="747540"/>
                    <a:pt x="993465" y="758291"/>
                  </a:cubicBezTo>
                  <a:cubicBezTo>
                    <a:pt x="1000183" y="763667"/>
                    <a:pt x="1002869" y="771730"/>
                    <a:pt x="1008244" y="777106"/>
                  </a:cubicBezTo>
                  <a:cubicBezTo>
                    <a:pt x="1018992" y="789201"/>
                    <a:pt x="1039146" y="791888"/>
                    <a:pt x="1051239" y="782481"/>
                  </a:cubicBezTo>
                  <a:cubicBezTo>
                    <a:pt x="1064675" y="773074"/>
                    <a:pt x="1068705" y="754260"/>
                    <a:pt x="1060644" y="739477"/>
                  </a:cubicBezTo>
                  <a:cubicBezTo>
                    <a:pt x="1082141" y="720662"/>
                    <a:pt x="1119761" y="726038"/>
                    <a:pt x="1135884" y="750228"/>
                  </a:cubicBezTo>
                  <a:cubicBezTo>
                    <a:pt x="1164099" y="735445"/>
                    <a:pt x="1181566" y="704535"/>
                    <a:pt x="1178879" y="673626"/>
                  </a:cubicBezTo>
                  <a:cubicBezTo>
                    <a:pt x="1197689" y="670938"/>
                    <a:pt x="1216499" y="689753"/>
                    <a:pt x="1215156" y="708567"/>
                  </a:cubicBezTo>
                  <a:cubicBezTo>
                    <a:pt x="1254119" y="715287"/>
                    <a:pt x="1264868" y="642717"/>
                    <a:pt x="1303832" y="641373"/>
                  </a:cubicBezTo>
                  <a:cubicBezTo>
                    <a:pt x="1313237" y="641373"/>
                    <a:pt x="1321299" y="644060"/>
                    <a:pt x="1329361" y="644060"/>
                  </a:cubicBezTo>
                  <a:cubicBezTo>
                    <a:pt x="1350858" y="642717"/>
                    <a:pt x="1360263" y="617182"/>
                    <a:pt x="1372355" y="599712"/>
                  </a:cubicBezTo>
                  <a:cubicBezTo>
                    <a:pt x="1385790" y="579554"/>
                    <a:pt x="1404601" y="567459"/>
                    <a:pt x="1426098" y="558051"/>
                  </a:cubicBezTo>
                  <a:cubicBezTo>
                    <a:pt x="1415349" y="537893"/>
                    <a:pt x="1411319" y="513703"/>
                    <a:pt x="1416693" y="490857"/>
                  </a:cubicBezTo>
                  <a:lnTo>
                    <a:pt x="1418037" y="486825"/>
                  </a:lnTo>
                  <a:lnTo>
                    <a:pt x="1422067" y="485481"/>
                  </a:lnTo>
                  <a:cubicBezTo>
                    <a:pt x="1459687" y="473386"/>
                    <a:pt x="1493277" y="451884"/>
                    <a:pt x="1520149" y="423662"/>
                  </a:cubicBezTo>
                  <a:lnTo>
                    <a:pt x="1526867" y="416943"/>
                  </a:lnTo>
                  <a:lnTo>
                    <a:pt x="1532241" y="425006"/>
                  </a:lnTo>
                  <a:cubicBezTo>
                    <a:pt x="1533584" y="426350"/>
                    <a:pt x="1533584" y="426350"/>
                    <a:pt x="1536272" y="426350"/>
                  </a:cubicBezTo>
                  <a:cubicBezTo>
                    <a:pt x="1541646" y="425006"/>
                    <a:pt x="1549708" y="418287"/>
                    <a:pt x="1552395" y="411567"/>
                  </a:cubicBezTo>
                  <a:cubicBezTo>
                    <a:pt x="1555082" y="390065"/>
                    <a:pt x="1555082" y="369906"/>
                    <a:pt x="1547020" y="353780"/>
                  </a:cubicBezTo>
                  <a:close/>
                </a:path>
              </a:pathLst>
            </a:custGeom>
            <a:solidFill>
              <a:srgbClr val="D9D9D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587" name="Google Shape;587;p13"/>
            <p:cNvSpPr/>
            <p:nvPr/>
          </p:nvSpPr>
          <p:spPr>
            <a:xfrm>
              <a:off x="2622386" y="5387881"/>
              <a:ext cx="731900" cy="1172436"/>
            </a:xfrm>
            <a:custGeom>
              <a:avLst/>
              <a:gdLst/>
              <a:ahLst/>
              <a:cxnLst/>
              <a:rect l="l" t="t" r="r" b="b"/>
              <a:pathLst>
                <a:path w="657900" h="1053895" extrusionOk="0">
                  <a:moveTo>
                    <a:pt x="338583" y="69882"/>
                  </a:moveTo>
                  <a:cubicBezTo>
                    <a:pt x="338583" y="83321"/>
                    <a:pt x="350675" y="96760"/>
                    <a:pt x="365455" y="98104"/>
                  </a:cubicBezTo>
                  <a:cubicBezTo>
                    <a:pt x="378891" y="99448"/>
                    <a:pt x="393670" y="90041"/>
                    <a:pt x="397701" y="76602"/>
                  </a:cubicBezTo>
                  <a:cubicBezTo>
                    <a:pt x="386952" y="71226"/>
                    <a:pt x="378891" y="63163"/>
                    <a:pt x="373516" y="53756"/>
                  </a:cubicBezTo>
                  <a:cubicBezTo>
                    <a:pt x="392326" y="55099"/>
                    <a:pt x="409793" y="55099"/>
                    <a:pt x="428603" y="56443"/>
                  </a:cubicBezTo>
                  <a:cubicBezTo>
                    <a:pt x="424572" y="37629"/>
                    <a:pt x="420542" y="18814"/>
                    <a:pt x="415167" y="0"/>
                  </a:cubicBezTo>
                  <a:cubicBezTo>
                    <a:pt x="436664" y="21502"/>
                    <a:pt x="464880" y="36285"/>
                    <a:pt x="495782" y="38973"/>
                  </a:cubicBezTo>
                  <a:cubicBezTo>
                    <a:pt x="517279" y="40317"/>
                    <a:pt x="549526" y="48380"/>
                    <a:pt x="545495" y="69882"/>
                  </a:cubicBezTo>
                  <a:cubicBezTo>
                    <a:pt x="503844" y="75258"/>
                    <a:pt x="463536" y="94072"/>
                    <a:pt x="432634" y="122294"/>
                  </a:cubicBezTo>
                  <a:cubicBezTo>
                    <a:pt x="424572" y="129014"/>
                    <a:pt x="417854" y="138421"/>
                    <a:pt x="419198" y="149172"/>
                  </a:cubicBezTo>
                  <a:cubicBezTo>
                    <a:pt x="423229" y="169330"/>
                    <a:pt x="451444" y="166643"/>
                    <a:pt x="470254" y="162611"/>
                  </a:cubicBezTo>
                  <a:cubicBezTo>
                    <a:pt x="498469" y="157235"/>
                    <a:pt x="529372" y="161267"/>
                    <a:pt x="554900" y="174706"/>
                  </a:cubicBezTo>
                  <a:cubicBezTo>
                    <a:pt x="566992" y="180081"/>
                    <a:pt x="577741" y="189489"/>
                    <a:pt x="577741" y="202928"/>
                  </a:cubicBezTo>
                  <a:cubicBezTo>
                    <a:pt x="577741" y="208303"/>
                    <a:pt x="575054" y="213679"/>
                    <a:pt x="572366" y="217710"/>
                  </a:cubicBezTo>
                  <a:cubicBezTo>
                    <a:pt x="560274" y="241901"/>
                    <a:pt x="548182" y="267434"/>
                    <a:pt x="526685" y="284905"/>
                  </a:cubicBezTo>
                  <a:cubicBezTo>
                    <a:pt x="505187" y="302376"/>
                    <a:pt x="475629" y="311783"/>
                    <a:pt x="451444" y="301032"/>
                  </a:cubicBezTo>
                  <a:cubicBezTo>
                    <a:pt x="448757" y="313127"/>
                    <a:pt x="446070" y="325222"/>
                    <a:pt x="443382" y="338661"/>
                  </a:cubicBezTo>
                  <a:cubicBezTo>
                    <a:pt x="433978" y="330598"/>
                    <a:pt x="424572" y="322534"/>
                    <a:pt x="412480" y="321190"/>
                  </a:cubicBezTo>
                  <a:cubicBezTo>
                    <a:pt x="400388" y="319846"/>
                    <a:pt x="386952" y="327910"/>
                    <a:pt x="388296" y="340005"/>
                  </a:cubicBezTo>
                  <a:cubicBezTo>
                    <a:pt x="389639" y="360163"/>
                    <a:pt x="419198" y="356131"/>
                    <a:pt x="439352" y="358819"/>
                  </a:cubicBezTo>
                  <a:cubicBezTo>
                    <a:pt x="466223" y="361507"/>
                    <a:pt x="486377" y="389729"/>
                    <a:pt x="482347" y="415263"/>
                  </a:cubicBezTo>
                  <a:cubicBezTo>
                    <a:pt x="486377" y="423326"/>
                    <a:pt x="481003" y="434077"/>
                    <a:pt x="471598" y="435421"/>
                  </a:cubicBezTo>
                  <a:cubicBezTo>
                    <a:pt x="495782" y="428701"/>
                    <a:pt x="514593" y="455579"/>
                    <a:pt x="522654" y="479769"/>
                  </a:cubicBezTo>
                  <a:cubicBezTo>
                    <a:pt x="533403" y="510679"/>
                    <a:pt x="541464" y="542932"/>
                    <a:pt x="550869" y="575186"/>
                  </a:cubicBezTo>
                  <a:cubicBezTo>
                    <a:pt x="553556" y="583249"/>
                    <a:pt x="554900" y="591313"/>
                    <a:pt x="557587" y="599376"/>
                  </a:cubicBezTo>
                  <a:cubicBezTo>
                    <a:pt x="565649" y="630285"/>
                    <a:pt x="572366" y="669258"/>
                    <a:pt x="548182" y="690760"/>
                  </a:cubicBezTo>
                  <a:cubicBezTo>
                    <a:pt x="538777" y="692104"/>
                    <a:pt x="528028" y="693448"/>
                    <a:pt x="518623" y="694792"/>
                  </a:cubicBezTo>
                  <a:cubicBezTo>
                    <a:pt x="542808" y="705543"/>
                    <a:pt x="558931" y="731077"/>
                    <a:pt x="562962" y="757955"/>
                  </a:cubicBezTo>
                  <a:cubicBezTo>
                    <a:pt x="566992" y="784833"/>
                    <a:pt x="562962" y="811711"/>
                    <a:pt x="557587" y="837245"/>
                  </a:cubicBezTo>
                  <a:cubicBezTo>
                    <a:pt x="581772" y="837245"/>
                    <a:pt x="605956" y="837245"/>
                    <a:pt x="627453" y="847996"/>
                  </a:cubicBezTo>
                  <a:cubicBezTo>
                    <a:pt x="648951" y="858747"/>
                    <a:pt x="663730" y="884281"/>
                    <a:pt x="655669" y="907127"/>
                  </a:cubicBezTo>
                  <a:cubicBezTo>
                    <a:pt x="638202" y="952819"/>
                    <a:pt x="553556" y="935349"/>
                    <a:pt x="536090" y="981041"/>
                  </a:cubicBezTo>
                  <a:cubicBezTo>
                    <a:pt x="526685" y="1006575"/>
                    <a:pt x="554900" y="1037484"/>
                    <a:pt x="581772" y="1029421"/>
                  </a:cubicBezTo>
                  <a:cubicBezTo>
                    <a:pt x="549526" y="1052267"/>
                    <a:pt x="507875" y="1054955"/>
                    <a:pt x="467567" y="1053611"/>
                  </a:cubicBezTo>
                  <a:cubicBezTo>
                    <a:pt x="439352" y="1052267"/>
                    <a:pt x="411136" y="1048236"/>
                    <a:pt x="382921" y="1042860"/>
                  </a:cubicBezTo>
                  <a:cubicBezTo>
                    <a:pt x="347988" y="1037484"/>
                    <a:pt x="314399" y="1032109"/>
                    <a:pt x="279466" y="1026733"/>
                  </a:cubicBezTo>
                  <a:cubicBezTo>
                    <a:pt x="268717" y="1025389"/>
                    <a:pt x="257968" y="1024046"/>
                    <a:pt x="249907" y="1017326"/>
                  </a:cubicBezTo>
                  <a:cubicBezTo>
                    <a:pt x="235127" y="1006575"/>
                    <a:pt x="228409" y="985073"/>
                    <a:pt x="210943" y="978353"/>
                  </a:cubicBezTo>
                  <a:cubicBezTo>
                    <a:pt x="174666" y="966258"/>
                    <a:pt x="153169" y="1034797"/>
                    <a:pt x="115548" y="1029421"/>
                  </a:cubicBezTo>
                  <a:cubicBezTo>
                    <a:pt x="114205" y="1006575"/>
                    <a:pt x="80615" y="1003887"/>
                    <a:pt x="59118" y="1010607"/>
                  </a:cubicBezTo>
                  <a:cubicBezTo>
                    <a:pt x="37621" y="1017326"/>
                    <a:pt x="5375" y="1018670"/>
                    <a:pt x="0" y="995824"/>
                  </a:cubicBezTo>
                  <a:cubicBezTo>
                    <a:pt x="30903" y="983729"/>
                    <a:pt x="63149" y="972978"/>
                    <a:pt x="94051" y="960883"/>
                  </a:cubicBezTo>
                  <a:cubicBezTo>
                    <a:pt x="126297" y="948788"/>
                    <a:pt x="159887" y="936693"/>
                    <a:pt x="194820" y="939380"/>
                  </a:cubicBezTo>
                  <a:cubicBezTo>
                    <a:pt x="214973" y="940724"/>
                    <a:pt x="236471" y="947444"/>
                    <a:pt x="255281" y="940724"/>
                  </a:cubicBezTo>
                  <a:cubicBezTo>
                    <a:pt x="274091" y="932661"/>
                    <a:pt x="282152" y="900408"/>
                    <a:pt x="263342" y="893688"/>
                  </a:cubicBezTo>
                  <a:cubicBezTo>
                    <a:pt x="267373" y="885625"/>
                    <a:pt x="271404" y="876217"/>
                    <a:pt x="275435" y="868154"/>
                  </a:cubicBezTo>
                  <a:cubicBezTo>
                    <a:pt x="263342" y="868154"/>
                    <a:pt x="253938" y="882937"/>
                    <a:pt x="257968" y="893688"/>
                  </a:cubicBezTo>
                  <a:cubicBezTo>
                    <a:pt x="241845" y="911159"/>
                    <a:pt x="214973" y="892344"/>
                    <a:pt x="196163" y="876217"/>
                  </a:cubicBezTo>
                  <a:cubicBezTo>
                    <a:pt x="162574" y="846652"/>
                    <a:pt x="120922" y="829181"/>
                    <a:pt x="80615" y="810367"/>
                  </a:cubicBezTo>
                  <a:cubicBezTo>
                    <a:pt x="110174" y="815742"/>
                    <a:pt x="141076" y="819774"/>
                    <a:pt x="169292" y="814399"/>
                  </a:cubicBezTo>
                  <a:cubicBezTo>
                    <a:pt x="197507" y="809023"/>
                    <a:pt x="227066" y="788864"/>
                    <a:pt x="235127" y="760643"/>
                  </a:cubicBezTo>
                  <a:cubicBezTo>
                    <a:pt x="243189" y="731077"/>
                    <a:pt x="219004" y="694792"/>
                    <a:pt x="189445" y="700168"/>
                  </a:cubicBezTo>
                  <a:cubicBezTo>
                    <a:pt x="227066" y="694792"/>
                    <a:pt x="266030" y="690760"/>
                    <a:pt x="303650" y="685385"/>
                  </a:cubicBezTo>
                  <a:cubicBezTo>
                    <a:pt x="310368" y="693448"/>
                    <a:pt x="317086" y="700168"/>
                    <a:pt x="322460" y="708231"/>
                  </a:cubicBezTo>
                  <a:cubicBezTo>
                    <a:pt x="341270" y="705543"/>
                    <a:pt x="337239" y="678666"/>
                    <a:pt x="335896" y="659851"/>
                  </a:cubicBezTo>
                  <a:cubicBezTo>
                    <a:pt x="334553" y="632973"/>
                    <a:pt x="353363" y="606095"/>
                    <a:pt x="380234" y="599376"/>
                  </a:cubicBezTo>
                  <a:cubicBezTo>
                    <a:pt x="358737" y="583249"/>
                    <a:pt x="337239" y="565779"/>
                    <a:pt x="330522" y="540244"/>
                  </a:cubicBezTo>
                  <a:cubicBezTo>
                    <a:pt x="325147" y="514710"/>
                    <a:pt x="349332" y="483801"/>
                    <a:pt x="373516" y="493208"/>
                  </a:cubicBezTo>
                  <a:cubicBezTo>
                    <a:pt x="376203" y="481113"/>
                    <a:pt x="366798" y="467674"/>
                    <a:pt x="354706" y="463643"/>
                  </a:cubicBezTo>
                  <a:cubicBezTo>
                    <a:pt x="342614" y="459611"/>
                    <a:pt x="329178" y="460955"/>
                    <a:pt x="317086" y="462299"/>
                  </a:cubicBezTo>
                  <a:cubicBezTo>
                    <a:pt x="291558" y="464987"/>
                    <a:pt x="267373" y="467674"/>
                    <a:pt x="241845" y="470362"/>
                  </a:cubicBezTo>
                  <a:cubicBezTo>
                    <a:pt x="236471" y="470362"/>
                    <a:pt x="231096" y="471706"/>
                    <a:pt x="227066" y="469018"/>
                  </a:cubicBezTo>
                  <a:cubicBezTo>
                    <a:pt x="216317" y="463643"/>
                    <a:pt x="216317" y="448860"/>
                    <a:pt x="223035" y="439452"/>
                  </a:cubicBezTo>
                  <a:cubicBezTo>
                    <a:pt x="229753" y="430045"/>
                    <a:pt x="240502" y="424670"/>
                    <a:pt x="251250" y="419294"/>
                  </a:cubicBezTo>
                  <a:cubicBezTo>
                    <a:pt x="286183" y="396448"/>
                    <a:pt x="304994" y="356131"/>
                    <a:pt x="313055" y="315815"/>
                  </a:cubicBezTo>
                  <a:cubicBezTo>
                    <a:pt x="321117" y="275498"/>
                    <a:pt x="319773" y="233837"/>
                    <a:pt x="325147" y="192176"/>
                  </a:cubicBezTo>
                  <a:cubicBezTo>
                    <a:pt x="309024" y="198896"/>
                    <a:pt x="287527" y="188145"/>
                    <a:pt x="284840" y="170674"/>
                  </a:cubicBezTo>
                  <a:cubicBezTo>
                    <a:pt x="310368" y="172018"/>
                    <a:pt x="318429" y="153204"/>
                    <a:pt x="325147" y="134389"/>
                  </a:cubicBezTo>
                  <a:cubicBezTo>
                    <a:pt x="325147" y="123638"/>
                    <a:pt x="339927" y="71226"/>
                    <a:pt x="338583" y="69882"/>
                  </a:cubicBezTo>
                  <a:close/>
                </a:path>
              </a:pathLst>
            </a:cu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grpSp>
          <p:nvGrpSpPr>
            <p:cNvPr id="588" name="Google Shape;588;p13"/>
            <p:cNvGrpSpPr/>
            <p:nvPr/>
          </p:nvGrpSpPr>
          <p:grpSpPr>
            <a:xfrm>
              <a:off x="3886908" y="3850968"/>
              <a:ext cx="1659126" cy="2302591"/>
              <a:chOff x="4222121" y="3817341"/>
              <a:chExt cx="1491377" cy="2069784"/>
            </a:xfrm>
          </p:grpSpPr>
          <p:sp>
            <p:nvSpPr>
              <p:cNvPr id="589" name="Google Shape;589;p13"/>
              <p:cNvSpPr/>
              <p:nvPr/>
            </p:nvSpPr>
            <p:spPr>
              <a:xfrm>
                <a:off x="4222121" y="3817341"/>
                <a:ext cx="1491377" cy="1663684"/>
              </a:xfrm>
              <a:custGeom>
                <a:avLst/>
                <a:gdLst/>
                <a:ahLst/>
                <a:cxnLst/>
                <a:rect l="l" t="t" r="r" b="b"/>
                <a:pathLst>
                  <a:path w="1491377" h="1663684" extrusionOk="0">
                    <a:moveTo>
                      <a:pt x="1477941" y="87353"/>
                    </a:moveTo>
                    <a:cubicBezTo>
                      <a:pt x="1480629" y="76602"/>
                      <a:pt x="1473911" y="77946"/>
                      <a:pt x="1471223" y="65851"/>
                    </a:cubicBezTo>
                    <a:cubicBezTo>
                      <a:pt x="1451070" y="84665"/>
                      <a:pt x="1413450" y="71226"/>
                      <a:pt x="1408075" y="45692"/>
                    </a:cubicBezTo>
                    <a:cubicBezTo>
                      <a:pt x="1382547" y="43005"/>
                      <a:pt x="1358363" y="65851"/>
                      <a:pt x="1361050" y="91385"/>
                    </a:cubicBezTo>
                    <a:cubicBezTo>
                      <a:pt x="1346270" y="88697"/>
                      <a:pt x="1331491" y="86009"/>
                      <a:pt x="1316711" y="83321"/>
                    </a:cubicBezTo>
                    <a:cubicBezTo>
                      <a:pt x="1328804" y="55099"/>
                      <a:pt x="1342239" y="28222"/>
                      <a:pt x="1354332" y="0"/>
                    </a:cubicBezTo>
                    <a:cubicBezTo>
                      <a:pt x="1315368" y="17471"/>
                      <a:pt x="1289840" y="60475"/>
                      <a:pt x="1292527" y="102136"/>
                    </a:cubicBezTo>
                    <a:cubicBezTo>
                      <a:pt x="1271030" y="103480"/>
                      <a:pt x="1253563" y="73914"/>
                      <a:pt x="1265655" y="55099"/>
                    </a:cubicBezTo>
                    <a:cubicBezTo>
                      <a:pt x="1253563" y="68538"/>
                      <a:pt x="1242814" y="81977"/>
                      <a:pt x="1230722" y="95416"/>
                    </a:cubicBezTo>
                    <a:cubicBezTo>
                      <a:pt x="1211912" y="72570"/>
                      <a:pt x="1225348" y="30910"/>
                      <a:pt x="1253563" y="22846"/>
                    </a:cubicBezTo>
                    <a:cubicBezTo>
                      <a:pt x="1228035" y="14783"/>
                      <a:pt x="1201163" y="34941"/>
                      <a:pt x="1185040" y="56443"/>
                    </a:cubicBezTo>
                    <a:cubicBezTo>
                      <a:pt x="1168917" y="79290"/>
                      <a:pt x="1156825" y="104824"/>
                      <a:pt x="1132641" y="118263"/>
                    </a:cubicBezTo>
                    <a:cubicBezTo>
                      <a:pt x="1108456" y="131701"/>
                      <a:pt x="1077554" y="127670"/>
                      <a:pt x="1052026" y="139765"/>
                    </a:cubicBezTo>
                    <a:cubicBezTo>
                      <a:pt x="1026497" y="151860"/>
                      <a:pt x="1015749" y="194864"/>
                      <a:pt x="1041277" y="202928"/>
                    </a:cubicBezTo>
                    <a:cubicBezTo>
                      <a:pt x="1006344" y="209647"/>
                      <a:pt x="972754" y="216367"/>
                      <a:pt x="937821" y="223086"/>
                    </a:cubicBezTo>
                    <a:cubicBezTo>
                      <a:pt x="949913" y="239213"/>
                      <a:pt x="960662" y="255339"/>
                      <a:pt x="972754" y="271466"/>
                    </a:cubicBezTo>
                    <a:cubicBezTo>
                      <a:pt x="937821" y="268778"/>
                      <a:pt x="897514" y="268778"/>
                      <a:pt x="873329" y="295656"/>
                    </a:cubicBezTo>
                    <a:cubicBezTo>
                      <a:pt x="862580" y="307751"/>
                      <a:pt x="857206" y="323878"/>
                      <a:pt x="851832" y="338661"/>
                    </a:cubicBezTo>
                    <a:cubicBezTo>
                      <a:pt x="842427" y="366883"/>
                      <a:pt x="830335" y="393760"/>
                      <a:pt x="819586" y="420638"/>
                    </a:cubicBezTo>
                    <a:cubicBezTo>
                      <a:pt x="804806" y="452892"/>
                      <a:pt x="788683" y="486489"/>
                      <a:pt x="757781" y="503960"/>
                    </a:cubicBezTo>
                    <a:cubicBezTo>
                      <a:pt x="748376" y="493208"/>
                      <a:pt x="733596" y="486489"/>
                      <a:pt x="720161" y="486489"/>
                    </a:cubicBezTo>
                    <a:cubicBezTo>
                      <a:pt x="717473" y="537557"/>
                      <a:pt x="630140" y="549652"/>
                      <a:pt x="628797" y="600720"/>
                    </a:cubicBezTo>
                    <a:cubicBezTo>
                      <a:pt x="628797" y="614159"/>
                      <a:pt x="634171" y="627598"/>
                      <a:pt x="631484" y="641036"/>
                    </a:cubicBezTo>
                    <a:cubicBezTo>
                      <a:pt x="626110" y="658507"/>
                      <a:pt x="607300" y="666570"/>
                      <a:pt x="593864" y="677322"/>
                    </a:cubicBezTo>
                    <a:cubicBezTo>
                      <a:pt x="537433" y="721670"/>
                      <a:pt x="560274" y="819774"/>
                      <a:pt x="511905" y="870842"/>
                    </a:cubicBezTo>
                    <a:cubicBezTo>
                      <a:pt x="497126" y="880249"/>
                      <a:pt x="472941" y="868154"/>
                      <a:pt x="474285" y="850684"/>
                    </a:cubicBezTo>
                    <a:cubicBezTo>
                      <a:pt x="454131" y="864123"/>
                      <a:pt x="438008" y="881593"/>
                      <a:pt x="425916" y="901751"/>
                    </a:cubicBezTo>
                    <a:cubicBezTo>
                      <a:pt x="382921" y="975666"/>
                      <a:pt x="296932" y="1056299"/>
                      <a:pt x="213630" y="1076457"/>
                    </a:cubicBezTo>
                    <a:cubicBezTo>
                      <a:pt x="176009" y="1085865"/>
                      <a:pt x="137046" y="1085865"/>
                      <a:pt x="103456" y="1104679"/>
                    </a:cubicBezTo>
                    <a:cubicBezTo>
                      <a:pt x="60461" y="1127525"/>
                      <a:pt x="34933" y="1181281"/>
                      <a:pt x="42995" y="1229661"/>
                    </a:cubicBezTo>
                    <a:cubicBezTo>
                      <a:pt x="61805" y="1232349"/>
                      <a:pt x="60461" y="1260571"/>
                      <a:pt x="53743" y="1279385"/>
                    </a:cubicBezTo>
                    <a:cubicBezTo>
                      <a:pt x="44338" y="1304919"/>
                      <a:pt x="33590" y="1330453"/>
                      <a:pt x="24185" y="1355987"/>
                    </a:cubicBezTo>
                    <a:cubicBezTo>
                      <a:pt x="36277" y="1357331"/>
                      <a:pt x="48369" y="1357331"/>
                      <a:pt x="60461" y="1358675"/>
                    </a:cubicBezTo>
                    <a:cubicBezTo>
                      <a:pt x="68523" y="1393616"/>
                      <a:pt x="42995" y="1432589"/>
                      <a:pt x="6718" y="1437965"/>
                    </a:cubicBezTo>
                    <a:cubicBezTo>
                      <a:pt x="17467" y="1448716"/>
                      <a:pt x="29559" y="1458123"/>
                      <a:pt x="40307" y="1468874"/>
                    </a:cubicBezTo>
                    <a:cubicBezTo>
                      <a:pt x="38964" y="1501127"/>
                      <a:pt x="0" y="1522630"/>
                      <a:pt x="0" y="1553539"/>
                    </a:cubicBezTo>
                    <a:cubicBezTo>
                      <a:pt x="0" y="1573697"/>
                      <a:pt x="14779" y="1589824"/>
                      <a:pt x="29559" y="1604607"/>
                    </a:cubicBezTo>
                    <a:cubicBezTo>
                      <a:pt x="49713" y="1624766"/>
                      <a:pt x="72553" y="1646268"/>
                      <a:pt x="99425" y="1657019"/>
                    </a:cubicBezTo>
                    <a:cubicBezTo>
                      <a:pt x="126297" y="1667770"/>
                      <a:pt x="161230" y="1666426"/>
                      <a:pt x="181384" y="1646268"/>
                    </a:cubicBezTo>
                    <a:cubicBezTo>
                      <a:pt x="198851" y="1628797"/>
                      <a:pt x="205568" y="1600575"/>
                      <a:pt x="227065" y="1587136"/>
                    </a:cubicBezTo>
                    <a:cubicBezTo>
                      <a:pt x="240501" y="1579073"/>
                      <a:pt x="257968" y="1577729"/>
                      <a:pt x="272748" y="1573697"/>
                    </a:cubicBezTo>
                    <a:cubicBezTo>
                      <a:pt x="315742" y="1558915"/>
                      <a:pt x="337239" y="1510535"/>
                      <a:pt x="347988" y="1466186"/>
                    </a:cubicBezTo>
                    <a:cubicBezTo>
                      <a:pt x="353363" y="1441996"/>
                      <a:pt x="373516" y="1409743"/>
                      <a:pt x="393670" y="1424526"/>
                    </a:cubicBezTo>
                    <a:cubicBezTo>
                      <a:pt x="401731" y="1431245"/>
                      <a:pt x="403075" y="1443340"/>
                      <a:pt x="403075" y="1455435"/>
                    </a:cubicBezTo>
                    <a:cubicBezTo>
                      <a:pt x="403075" y="1489032"/>
                      <a:pt x="401731" y="1523974"/>
                      <a:pt x="401731" y="1557571"/>
                    </a:cubicBezTo>
                    <a:cubicBezTo>
                      <a:pt x="401731" y="1562947"/>
                      <a:pt x="401731" y="1568322"/>
                      <a:pt x="401731" y="1575041"/>
                    </a:cubicBezTo>
                    <a:lnTo>
                      <a:pt x="440695" y="1472906"/>
                    </a:lnTo>
                    <a:cubicBezTo>
                      <a:pt x="444726" y="1462155"/>
                      <a:pt x="450100" y="1447372"/>
                      <a:pt x="460849" y="1437965"/>
                    </a:cubicBezTo>
                    <a:cubicBezTo>
                      <a:pt x="470254" y="1429901"/>
                      <a:pt x="483690" y="1427213"/>
                      <a:pt x="494439" y="1429901"/>
                    </a:cubicBezTo>
                    <a:cubicBezTo>
                      <a:pt x="487721" y="1369426"/>
                      <a:pt x="499813" y="1306263"/>
                      <a:pt x="530715" y="1252507"/>
                    </a:cubicBezTo>
                    <a:cubicBezTo>
                      <a:pt x="514593" y="1244444"/>
                      <a:pt x="489064" y="1226974"/>
                      <a:pt x="491751" y="1200096"/>
                    </a:cubicBezTo>
                    <a:cubicBezTo>
                      <a:pt x="491751" y="1193376"/>
                      <a:pt x="494439" y="1186657"/>
                      <a:pt x="497126" y="1181281"/>
                    </a:cubicBezTo>
                    <a:cubicBezTo>
                      <a:pt x="498469" y="1177249"/>
                      <a:pt x="501157" y="1171874"/>
                      <a:pt x="501157" y="1167842"/>
                    </a:cubicBezTo>
                    <a:cubicBezTo>
                      <a:pt x="502500" y="1157091"/>
                      <a:pt x="497126" y="1146340"/>
                      <a:pt x="490408" y="1134245"/>
                    </a:cubicBezTo>
                    <a:cubicBezTo>
                      <a:pt x="487721" y="1128869"/>
                      <a:pt x="483690" y="1123494"/>
                      <a:pt x="482346" y="1116774"/>
                    </a:cubicBezTo>
                    <a:cubicBezTo>
                      <a:pt x="476972" y="1101992"/>
                      <a:pt x="478316" y="1083177"/>
                      <a:pt x="487721" y="1071082"/>
                    </a:cubicBezTo>
                    <a:cubicBezTo>
                      <a:pt x="491751" y="1067050"/>
                      <a:pt x="495782" y="1064363"/>
                      <a:pt x="499813" y="1061675"/>
                    </a:cubicBezTo>
                    <a:cubicBezTo>
                      <a:pt x="493095" y="1032109"/>
                      <a:pt x="497126" y="999856"/>
                      <a:pt x="510562" y="974322"/>
                    </a:cubicBezTo>
                    <a:cubicBezTo>
                      <a:pt x="521310" y="954163"/>
                      <a:pt x="537433" y="940724"/>
                      <a:pt x="557587" y="935349"/>
                    </a:cubicBezTo>
                    <a:cubicBezTo>
                      <a:pt x="577741" y="929973"/>
                      <a:pt x="597894" y="934005"/>
                      <a:pt x="615361" y="931317"/>
                    </a:cubicBezTo>
                    <a:cubicBezTo>
                      <a:pt x="630140" y="928629"/>
                      <a:pt x="646264" y="920566"/>
                      <a:pt x="648951" y="907127"/>
                    </a:cubicBezTo>
                    <a:lnTo>
                      <a:pt x="599238" y="852027"/>
                    </a:lnTo>
                    <a:lnTo>
                      <a:pt x="609987" y="847996"/>
                    </a:lnTo>
                    <a:cubicBezTo>
                      <a:pt x="636858" y="837245"/>
                      <a:pt x="657012" y="811711"/>
                      <a:pt x="662387" y="783489"/>
                    </a:cubicBezTo>
                    <a:cubicBezTo>
                      <a:pt x="663730" y="774082"/>
                      <a:pt x="665074" y="763331"/>
                      <a:pt x="665074" y="752580"/>
                    </a:cubicBezTo>
                    <a:cubicBezTo>
                      <a:pt x="666417" y="731077"/>
                      <a:pt x="666417" y="709575"/>
                      <a:pt x="679853" y="692104"/>
                    </a:cubicBezTo>
                    <a:cubicBezTo>
                      <a:pt x="687915" y="680009"/>
                      <a:pt x="701351" y="671946"/>
                      <a:pt x="713443" y="665227"/>
                    </a:cubicBezTo>
                    <a:cubicBezTo>
                      <a:pt x="729566" y="654475"/>
                      <a:pt x="743002" y="646412"/>
                      <a:pt x="745689" y="631629"/>
                    </a:cubicBezTo>
                    <a:cubicBezTo>
                      <a:pt x="745689" y="628942"/>
                      <a:pt x="745689" y="627598"/>
                      <a:pt x="745689" y="624910"/>
                    </a:cubicBezTo>
                    <a:cubicBezTo>
                      <a:pt x="745689" y="620878"/>
                      <a:pt x="745689" y="615503"/>
                      <a:pt x="748376" y="610127"/>
                    </a:cubicBezTo>
                    <a:cubicBezTo>
                      <a:pt x="753750" y="595344"/>
                      <a:pt x="768530" y="589969"/>
                      <a:pt x="781965" y="583249"/>
                    </a:cubicBezTo>
                    <a:cubicBezTo>
                      <a:pt x="795401" y="577874"/>
                      <a:pt x="803463" y="573842"/>
                      <a:pt x="804806" y="565778"/>
                    </a:cubicBezTo>
                    <a:cubicBezTo>
                      <a:pt x="804806" y="561747"/>
                      <a:pt x="803463" y="557715"/>
                      <a:pt x="800776" y="552340"/>
                    </a:cubicBezTo>
                    <a:cubicBezTo>
                      <a:pt x="798088" y="548308"/>
                      <a:pt x="796745" y="542932"/>
                      <a:pt x="795401" y="536213"/>
                    </a:cubicBezTo>
                    <a:cubicBezTo>
                      <a:pt x="791370" y="510679"/>
                      <a:pt x="818242" y="493208"/>
                      <a:pt x="835709" y="482457"/>
                    </a:cubicBezTo>
                    <a:cubicBezTo>
                      <a:pt x="847801" y="474394"/>
                      <a:pt x="857206" y="463643"/>
                      <a:pt x="858549" y="454236"/>
                    </a:cubicBezTo>
                    <a:cubicBezTo>
                      <a:pt x="858549" y="450204"/>
                      <a:pt x="858549" y="447516"/>
                      <a:pt x="855863" y="443484"/>
                    </a:cubicBezTo>
                    <a:lnTo>
                      <a:pt x="847801" y="434077"/>
                    </a:lnTo>
                    <a:lnTo>
                      <a:pt x="859893" y="431389"/>
                    </a:lnTo>
                    <a:cubicBezTo>
                      <a:pt x="873329" y="427358"/>
                      <a:pt x="889452" y="428701"/>
                      <a:pt x="901544" y="435421"/>
                    </a:cubicBezTo>
                    <a:cubicBezTo>
                      <a:pt x="917667" y="424670"/>
                      <a:pt x="928416" y="407199"/>
                      <a:pt x="932447" y="389729"/>
                    </a:cubicBezTo>
                    <a:lnTo>
                      <a:pt x="933790" y="377634"/>
                    </a:lnTo>
                    <a:lnTo>
                      <a:pt x="944539" y="384353"/>
                    </a:lnTo>
                    <a:cubicBezTo>
                      <a:pt x="947226" y="385697"/>
                      <a:pt x="949913" y="385697"/>
                      <a:pt x="952600" y="385697"/>
                    </a:cubicBezTo>
                    <a:cubicBezTo>
                      <a:pt x="959318" y="384353"/>
                      <a:pt x="964693" y="377634"/>
                      <a:pt x="967380" y="370914"/>
                    </a:cubicBezTo>
                    <a:cubicBezTo>
                      <a:pt x="970067" y="365539"/>
                      <a:pt x="971411" y="358819"/>
                      <a:pt x="972754" y="352100"/>
                    </a:cubicBezTo>
                    <a:cubicBezTo>
                      <a:pt x="974098" y="344036"/>
                      <a:pt x="976785" y="335973"/>
                      <a:pt x="979472" y="327910"/>
                    </a:cubicBezTo>
                    <a:cubicBezTo>
                      <a:pt x="984847" y="317158"/>
                      <a:pt x="995595" y="309095"/>
                      <a:pt x="1006344" y="307751"/>
                    </a:cubicBezTo>
                    <a:cubicBezTo>
                      <a:pt x="999626" y="292969"/>
                      <a:pt x="998282" y="278186"/>
                      <a:pt x="1009031" y="267434"/>
                    </a:cubicBezTo>
                    <a:cubicBezTo>
                      <a:pt x="1014405" y="262059"/>
                      <a:pt x="1021123" y="260715"/>
                      <a:pt x="1027841" y="260715"/>
                    </a:cubicBezTo>
                    <a:cubicBezTo>
                      <a:pt x="1042621" y="262059"/>
                      <a:pt x="1056056" y="274154"/>
                      <a:pt x="1065462" y="286249"/>
                    </a:cubicBezTo>
                    <a:lnTo>
                      <a:pt x="1068149" y="288937"/>
                    </a:lnTo>
                    <a:cubicBezTo>
                      <a:pt x="1077554" y="301032"/>
                      <a:pt x="1085615" y="313127"/>
                      <a:pt x="1097708" y="321190"/>
                    </a:cubicBezTo>
                    <a:cubicBezTo>
                      <a:pt x="1108456" y="327910"/>
                      <a:pt x="1123236" y="334629"/>
                      <a:pt x="1136671" y="327910"/>
                    </a:cubicBezTo>
                    <a:lnTo>
                      <a:pt x="1142046" y="325222"/>
                    </a:lnTo>
                    <a:lnTo>
                      <a:pt x="1146077" y="329254"/>
                    </a:lnTo>
                    <a:cubicBezTo>
                      <a:pt x="1152795" y="337317"/>
                      <a:pt x="1164887" y="341349"/>
                      <a:pt x="1175635" y="338661"/>
                    </a:cubicBezTo>
                    <a:cubicBezTo>
                      <a:pt x="1182353" y="337317"/>
                      <a:pt x="1189071" y="333285"/>
                      <a:pt x="1197133" y="330597"/>
                    </a:cubicBezTo>
                    <a:cubicBezTo>
                      <a:pt x="1214599" y="321190"/>
                      <a:pt x="1233409" y="311783"/>
                      <a:pt x="1246845" y="295656"/>
                    </a:cubicBezTo>
                    <a:cubicBezTo>
                      <a:pt x="1257594" y="282217"/>
                      <a:pt x="1264312" y="260715"/>
                      <a:pt x="1253563" y="245932"/>
                    </a:cubicBezTo>
                    <a:cubicBezTo>
                      <a:pt x="1253563" y="244588"/>
                      <a:pt x="1252220" y="243244"/>
                      <a:pt x="1250876" y="243244"/>
                    </a:cubicBezTo>
                    <a:cubicBezTo>
                      <a:pt x="1248189" y="240557"/>
                      <a:pt x="1246845" y="236525"/>
                      <a:pt x="1245502" y="232493"/>
                    </a:cubicBezTo>
                    <a:cubicBezTo>
                      <a:pt x="1242814" y="225774"/>
                      <a:pt x="1245502" y="217710"/>
                      <a:pt x="1246845" y="210991"/>
                    </a:cubicBezTo>
                    <a:cubicBezTo>
                      <a:pt x="1253563" y="190833"/>
                      <a:pt x="1262968" y="170674"/>
                      <a:pt x="1276404" y="154548"/>
                    </a:cubicBezTo>
                    <a:lnTo>
                      <a:pt x="1284465" y="143796"/>
                    </a:lnTo>
                    <a:lnTo>
                      <a:pt x="1289840" y="155891"/>
                    </a:lnTo>
                    <a:cubicBezTo>
                      <a:pt x="1292527" y="162611"/>
                      <a:pt x="1299245" y="166643"/>
                      <a:pt x="1305963" y="167987"/>
                    </a:cubicBezTo>
                    <a:cubicBezTo>
                      <a:pt x="1314024" y="169330"/>
                      <a:pt x="1320742" y="167987"/>
                      <a:pt x="1326117" y="162611"/>
                    </a:cubicBezTo>
                    <a:cubicBezTo>
                      <a:pt x="1327460" y="161267"/>
                      <a:pt x="1328804" y="158579"/>
                      <a:pt x="1330147" y="157235"/>
                    </a:cubicBezTo>
                    <a:cubicBezTo>
                      <a:pt x="1332835" y="154548"/>
                      <a:pt x="1334178" y="151860"/>
                      <a:pt x="1336865" y="149172"/>
                    </a:cubicBezTo>
                    <a:cubicBezTo>
                      <a:pt x="1346270" y="139765"/>
                      <a:pt x="1362393" y="137077"/>
                      <a:pt x="1374486" y="142452"/>
                    </a:cubicBezTo>
                    <a:lnTo>
                      <a:pt x="1378516" y="143796"/>
                    </a:lnTo>
                    <a:lnTo>
                      <a:pt x="1382547" y="167987"/>
                    </a:lnTo>
                    <a:cubicBezTo>
                      <a:pt x="1395983" y="166643"/>
                      <a:pt x="1409419" y="176050"/>
                      <a:pt x="1416136" y="186801"/>
                    </a:cubicBezTo>
                    <a:cubicBezTo>
                      <a:pt x="1420167" y="194864"/>
                      <a:pt x="1421511" y="204272"/>
                      <a:pt x="1422854" y="212335"/>
                    </a:cubicBezTo>
                    <a:cubicBezTo>
                      <a:pt x="1441665" y="196208"/>
                      <a:pt x="1464506" y="185457"/>
                      <a:pt x="1491377" y="178738"/>
                    </a:cubicBezTo>
                    <a:cubicBezTo>
                      <a:pt x="1473911" y="151860"/>
                      <a:pt x="1469880" y="118263"/>
                      <a:pt x="1477941" y="87353"/>
                    </a:cubicBezTo>
                    <a:close/>
                  </a:path>
                </a:pathLst>
              </a:cu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590" name="Google Shape;590;p13"/>
              <p:cNvSpPr/>
              <p:nvPr/>
            </p:nvSpPr>
            <p:spPr>
              <a:xfrm>
                <a:off x="4625196" y="4142006"/>
                <a:ext cx="816941" cy="1745119"/>
              </a:xfrm>
              <a:custGeom>
                <a:avLst/>
                <a:gdLst/>
                <a:ahLst/>
                <a:cxnLst/>
                <a:rect l="l" t="t" r="r" b="b"/>
                <a:pathLst>
                  <a:path w="816941" h="1745119" extrusionOk="0">
                    <a:moveTo>
                      <a:pt x="808837" y="308308"/>
                    </a:moveTo>
                    <a:cubicBezTo>
                      <a:pt x="806150" y="306964"/>
                      <a:pt x="803463" y="305620"/>
                      <a:pt x="800776" y="304276"/>
                    </a:cubicBezTo>
                    <a:cubicBezTo>
                      <a:pt x="795401" y="301588"/>
                      <a:pt x="788683" y="298901"/>
                      <a:pt x="784652" y="292181"/>
                    </a:cubicBezTo>
                    <a:cubicBezTo>
                      <a:pt x="776591" y="280086"/>
                      <a:pt x="780622" y="266647"/>
                      <a:pt x="785996" y="255896"/>
                    </a:cubicBezTo>
                    <a:cubicBezTo>
                      <a:pt x="788683" y="249177"/>
                      <a:pt x="791370" y="243801"/>
                      <a:pt x="791370" y="238426"/>
                    </a:cubicBezTo>
                    <a:cubicBezTo>
                      <a:pt x="791370" y="230362"/>
                      <a:pt x="785996" y="222299"/>
                      <a:pt x="779278" y="214235"/>
                    </a:cubicBezTo>
                    <a:cubicBezTo>
                      <a:pt x="775248" y="210204"/>
                      <a:pt x="772560" y="204828"/>
                      <a:pt x="768530" y="199453"/>
                    </a:cubicBezTo>
                    <a:cubicBezTo>
                      <a:pt x="764499" y="191389"/>
                      <a:pt x="761812" y="181982"/>
                      <a:pt x="759124" y="173919"/>
                    </a:cubicBezTo>
                    <a:lnTo>
                      <a:pt x="757781" y="168543"/>
                    </a:lnTo>
                    <a:cubicBezTo>
                      <a:pt x="748376" y="136290"/>
                      <a:pt x="730909" y="106724"/>
                      <a:pt x="709412" y="81190"/>
                    </a:cubicBezTo>
                    <a:cubicBezTo>
                      <a:pt x="687915" y="71783"/>
                      <a:pt x="667761" y="57000"/>
                      <a:pt x="643576" y="34154"/>
                    </a:cubicBezTo>
                    <a:cubicBezTo>
                      <a:pt x="632828" y="23403"/>
                      <a:pt x="623422" y="12652"/>
                      <a:pt x="614018" y="1901"/>
                    </a:cubicBezTo>
                    <a:lnTo>
                      <a:pt x="614018" y="1901"/>
                    </a:lnTo>
                    <a:cubicBezTo>
                      <a:pt x="612674" y="557"/>
                      <a:pt x="611330" y="-787"/>
                      <a:pt x="605956" y="557"/>
                    </a:cubicBezTo>
                    <a:cubicBezTo>
                      <a:pt x="599238" y="1901"/>
                      <a:pt x="592520" y="7276"/>
                      <a:pt x="589833" y="12652"/>
                    </a:cubicBezTo>
                    <a:cubicBezTo>
                      <a:pt x="587146" y="19371"/>
                      <a:pt x="585802" y="26091"/>
                      <a:pt x="583115" y="32810"/>
                    </a:cubicBezTo>
                    <a:cubicBezTo>
                      <a:pt x="581772" y="39529"/>
                      <a:pt x="580428" y="47593"/>
                      <a:pt x="577741" y="54312"/>
                    </a:cubicBezTo>
                    <a:cubicBezTo>
                      <a:pt x="573710" y="65064"/>
                      <a:pt x="562961" y="74471"/>
                      <a:pt x="552213" y="77159"/>
                    </a:cubicBezTo>
                    <a:cubicBezTo>
                      <a:pt x="548182" y="78502"/>
                      <a:pt x="544151" y="78502"/>
                      <a:pt x="541464" y="78502"/>
                    </a:cubicBezTo>
                    <a:cubicBezTo>
                      <a:pt x="534746" y="100005"/>
                      <a:pt x="521310" y="118819"/>
                      <a:pt x="501157" y="129570"/>
                    </a:cubicBezTo>
                    <a:lnTo>
                      <a:pt x="497126" y="132258"/>
                    </a:lnTo>
                    <a:lnTo>
                      <a:pt x="491751" y="128226"/>
                    </a:lnTo>
                    <a:cubicBezTo>
                      <a:pt x="483690" y="124195"/>
                      <a:pt x="475628" y="121507"/>
                      <a:pt x="467567" y="122851"/>
                    </a:cubicBezTo>
                    <a:cubicBezTo>
                      <a:pt x="468910" y="126882"/>
                      <a:pt x="468910" y="130914"/>
                      <a:pt x="467567" y="134946"/>
                    </a:cubicBezTo>
                    <a:cubicBezTo>
                      <a:pt x="464880" y="152417"/>
                      <a:pt x="450100" y="167199"/>
                      <a:pt x="438008" y="173919"/>
                    </a:cubicBezTo>
                    <a:cubicBezTo>
                      <a:pt x="419198" y="186014"/>
                      <a:pt x="403075" y="196765"/>
                      <a:pt x="404419" y="211548"/>
                    </a:cubicBezTo>
                    <a:cubicBezTo>
                      <a:pt x="404419" y="215579"/>
                      <a:pt x="407106" y="218267"/>
                      <a:pt x="408449" y="222299"/>
                    </a:cubicBezTo>
                    <a:cubicBezTo>
                      <a:pt x="411136" y="229018"/>
                      <a:pt x="415167" y="235738"/>
                      <a:pt x="413824" y="243801"/>
                    </a:cubicBezTo>
                    <a:cubicBezTo>
                      <a:pt x="412480" y="261272"/>
                      <a:pt x="396357" y="269335"/>
                      <a:pt x="381578" y="274711"/>
                    </a:cubicBezTo>
                    <a:cubicBezTo>
                      <a:pt x="370829" y="278742"/>
                      <a:pt x="360081" y="284118"/>
                      <a:pt x="357393" y="292181"/>
                    </a:cubicBezTo>
                    <a:cubicBezTo>
                      <a:pt x="356050" y="294869"/>
                      <a:pt x="356050" y="298901"/>
                      <a:pt x="356050" y="301588"/>
                    </a:cubicBezTo>
                    <a:cubicBezTo>
                      <a:pt x="356050" y="304276"/>
                      <a:pt x="356050" y="306964"/>
                      <a:pt x="354706" y="309652"/>
                    </a:cubicBezTo>
                    <a:cubicBezTo>
                      <a:pt x="350675" y="331154"/>
                      <a:pt x="333209" y="343249"/>
                      <a:pt x="314398" y="354000"/>
                    </a:cubicBezTo>
                    <a:cubicBezTo>
                      <a:pt x="303650" y="360720"/>
                      <a:pt x="291558" y="367439"/>
                      <a:pt x="284840" y="378190"/>
                    </a:cubicBezTo>
                    <a:cubicBezTo>
                      <a:pt x="274091" y="391629"/>
                      <a:pt x="274091" y="410444"/>
                      <a:pt x="272748" y="430602"/>
                    </a:cubicBezTo>
                    <a:cubicBezTo>
                      <a:pt x="272748" y="441353"/>
                      <a:pt x="271404" y="452105"/>
                      <a:pt x="270060" y="462855"/>
                    </a:cubicBezTo>
                    <a:cubicBezTo>
                      <a:pt x="264686" y="492421"/>
                      <a:pt x="244532" y="519299"/>
                      <a:pt x="219004" y="534082"/>
                    </a:cubicBezTo>
                    <a:lnTo>
                      <a:pt x="259312" y="578430"/>
                    </a:lnTo>
                    <a:lnTo>
                      <a:pt x="259312" y="581118"/>
                    </a:lnTo>
                    <a:cubicBezTo>
                      <a:pt x="257968" y="603964"/>
                      <a:pt x="235127" y="620091"/>
                      <a:pt x="212286" y="622779"/>
                    </a:cubicBezTo>
                    <a:cubicBezTo>
                      <a:pt x="192133" y="625467"/>
                      <a:pt x="173322" y="622779"/>
                      <a:pt x="155856" y="626810"/>
                    </a:cubicBezTo>
                    <a:cubicBezTo>
                      <a:pt x="139733" y="630842"/>
                      <a:pt x="127640" y="641593"/>
                      <a:pt x="118236" y="657720"/>
                    </a:cubicBezTo>
                    <a:cubicBezTo>
                      <a:pt x="104800" y="680566"/>
                      <a:pt x="102112" y="714163"/>
                      <a:pt x="110174" y="741041"/>
                    </a:cubicBezTo>
                    <a:lnTo>
                      <a:pt x="114205" y="753136"/>
                    </a:lnTo>
                    <a:lnTo>
                      <a:pt x="102112" y="751792"/>
                    </a:lnTo>
                    <a:cubicBezTo>
                      <a:pt x="99425" y="751792"/>
                      <a:pt x="96738" y="751792"/>
                      <a:pt x="94051" y="755824"/>
                    </a:cubicBezTo>
                    <a:cubicBezTo>
                      <a:pt x="88677" y="762543"/>
                      <a:pt x="87333" y="775982"/>
                      <a:pt x="91364" y="785390"/>
                    </a:cubicBezTo>
                    <a:cubicBezTo>
                      <a:pt x="94051" y="790765"/>
                      <a:pt x="96738" y="796141"/>
                      <a:pt x="99425" y="800172"/>
                    </a:cubicBezTo>
                    <a:cubicBezTo>
                      <a:pt x="106143" y="813611"/>
                      <a:pt x="114205" y="827050"/>
                      <a:pt x="111518" y="843177"/>
                    </a:cubicBezTo>
                    <a:cubicBezTo>
                      <a:pt x="110174" y="849896"/>
                      <a:pt x="108830" y="855272"/>
                      <a:pt x="106143" y="859304"/>
                    </a:cubicBezTo>
                    <a:cubicBezTo>
                      <a:pt x="104800" y="864679"/>
                      <a:pt x="102112" y="868711"/>
                      <a:pt x="102112" y="874087"/>
                    </a:cubicBezTo>
                    <a:cubicBezTo>
                      <a:pt x="100769" y="888869"/>
                      <a:pt x="112861" y="902308"/>
                      <a:pt x="139733" y="915747"/>
                    </a:cubicBezTo>
                    <a:lnTo>
                      <a:pt x="147794" y="919779"/>
                    </a:lnTo>
                    <a:lnTo>
                      <a:pt x="143764" y="926498"/>
                    </a:lnTo>
                    <a:cubicBezTo>
                      <a:pt x="103456" y="989661"/>
                      <a:pt x="92707" y="1068951"/>
                      <a:pt x="112861" y="1140177"/>
                    </a:cubicBezTo>
                    <a:lnTo>
                      <a:pt x="114205" y="1144209"/>
                    </a:lnTo>
                    <a:cubicBezTo>
                      <a:pt x="122266" y="1169743"/>
                      <a:pt x="130328" y="1201996"/>
                      <a:pt x="111518" y="1223498"/>
                    </a:cubicBezTo>
                    <a:lnTo>
                      <a:pt x="103456" y="1232906"/>
                    </a:lnTo>
                    <a:lnTo>
                      <a:pt x="98082" y="1222155"/>
                    </a:lnTo>
                    <a:cubicBezTo>
                      <a:pt x="80615" y="1189901"/>
                      <a:pt x="76584" y="1152272"/>
                      <a:pt x="84646" y="1115987"/>
                    </a:cubicBezTo>
                    <a:cubicBezTo>
                      <a:pt x="79271" y="1113299"/>
                      <a:pt x="69866" y="1115987"/>
                      <a:pt x="65835" y="1120019"/>
                    </a:cubicBezTo>
                    <a:cubicBezTo>
                      <a:pt x="57774" y="1126738"/>
                      <a:pt x="53743" y="1138833"/>
                      <a:pt x="49713" y="1148240"/>
                    </a:cubicBezTo>
                    <a:lnTo>
                      <a:pt x="5374" y="1265159"/>
                    </a:lnTo>
                    <a:lnTo>
                      <a:pt x="0" y="1263815"/>
                    </a:lnTo>
                    <a:cubicBezTo>
                      <a:pt x="0" y="1265159"/>
                      <a:pt x="1344" y="1266503"/>
                      <a:pt x="1344" y="1267847"/>
                    </a:cubicBezTo>
                    <a:cubicBezTo>
                      <a:pt x="6718" y="1277254"/>
                      <a:pt x="14779" y="1283974"/>
                      <a:pt x="21497" y="1293381"/>
                    </a:cubicBezTo>
                    <a:cubicBezTo>
                      <a:pt x="71210" y="1356544"/>
                      <a:pt x="16123" y="1462711"/>
                      <a:pt x="64492" y="1525874"/>
                    </a:cubicBezTo>
                    <a:cubicBezTo>
                      <a:pt x="69866" y="1532594"/>
                      <a:pt x="75241" y="1537969"/>
                      <a:pt x="76584" y="1546033"/>
                    </a:cubicBezTo>
                    <a:cubicBezTo>
                      <a:pt x="79271" y="1559471"/>
                      <a:pt x="68523" y="1571566"/>
                      <a:pt x="63149" y="1583661"/>
                    </a:cubicBezTo>
                    <a:cubicBezTo>
                      <a:pt x="48369" y="1614571"/>
                      <a:pt x="60461" y="1650856"/>
                      <a:pt x="73897" y="1683110"/>
                    </a:cubicBezTo>
                    <a:cubicBezTo>
                      <a:pt x="81959" y="1703268"/>
                      <a:pt x="91364" y="1723426"/>
                      <a:pt x="108830" y="1736865"/>
                    </a:cubicBezTo>
                    <a:cubicBezTo>
                      <a:pt x="126297" y="1748960"/>
                      <a:pt x="154512" y="1748960"/>
                      <a:pt x="165261" y="1728802"/>
                    </a:cubicBezTo>
                    <a:cubicBezTo>
                      <a:pt x="174666" y="1709988"/>
                      <a:pt x="162574" y="1687141"/>
                      <a:pt x="169292" y="1666983"/>
                    </a:cubicBezTo>
                    <a:cubicBezTo>
                      <a:pt x="173322" y="1656232"/>
                      <a:pt x="181384" y="1648168"/>
                      <a:pt x="189445" y="1640105"/>
                    </a:cubicBezTo>
                    <a:cubicBezTo>
                      <a:pt x="208255" y="1622635"/>
                      <a:pt x="240501" y="1605164"/>
                      <a:pt x="255281" y="1626666"/>
                    </a:cubicBezTo>
                    <a:cubicBezTo>
                      <a:pt x="259312" y="1633386"/>
                      <a:pt x="260655" y="1641449"/>
                      <a:pt x="267373" y="1645481"/>
                    </a:cubicBezTo>
                    <a:cubicBezTo>
                      <a:pt x="278122" y="1652200"/>
                      <a:pt x="291558" y="1640105"/>
                      <a:pt x="296932" y="1628010"/>
                    </a:cubicBezTo>
                    <a:cubicBezTo>
                      <a:pt x="354706" y="1527218"/>
                      <a:pt x="378891" y="1406268"/>
                      <a:pt x="364111" y="1289349"/>
                    </a:cubicBezTo>
                    <a:cubicBezTo>
                      <a:pt x="374860" y="1294725"/>
                      <a:pt x="385608" y="1300101"/>
                      <a:pt x="396357" y="1306820"/>
                    </a:cubicBezTo>
                    <a:cubicBezTo>
                      <a:pt x="403075" y="1293381"/>
                      <a:pt x="409793" y="1278598"/>
                      <a:pt x="421885" y="1269191"/>
                    </a:cubicBezTo>
                    <a:cubicBezTo>
                      <a:pt x="433978" y="1259784"/>
                      <a:pt x="454131" y="1258440"/>
                      <a:pt x="463536" y="1270535"/>
                    </a:cubicBezTo>
                    <a:cubicBezTo>
                      <a:pt x="476972" y="1257096"/>
                      <a:pt x="481003" y="1235593"/>
                      <a:pt x="472941" y="1218123"/>
                    </a:cubicBezTo>
                    <a:cubicBezTo>
                      <a:pt x="491751" y="1207372"/>
                      <a:pt x="509218" y="1196621"/>
                      <a:pt x="528028" y="1185870"/>
                    </a:cubicBezTo>
                    <a:cubicBezTo>
                      <a:pt x="517279" y="1161679"/>
                      <a:pt x="511905" y="1136146"/>
                      <a:pt x="511905" y="1109268"/>
                    </a:cubicBezTo>
                    <a:cubicBezTo>
                      <a:pt x="444726" y="1105236"/>
                      <a:pt x="411136" y="1024602"/>
                      <a:pt x="413824" y="957408"/>
                    </a:cubicBezTo>
                    <a:cubicBezTo>
                      <a:pt x="415167" y="913059"/>
                      <a:pt x="425916" y="868711"/>
                      <a:pt x="446070" y="828394"/>
                    </a:cubicBezTo>
                    <a:cubicBezTo>
                      <a:pt x="428603" y="828394"/>
                      <a:pt x="412480" y="818987"/>
                      <a:pt x="401731" y="805548"/>
                    </a:cubicBezTo>
                    <a:cubicBezTo>
                      <a:pt x="468910" y="789421"/>
                      <a:pt x="529372" y="751792"/>
                      <a:pt x="573710" y="699381"/>
                    </a:cubicBezTo>
                    <a:cubicBezTo>
                      <a:pt x="591177" y="677878"/>
                      <a:pt x="612674" y="652344"/>
                      <a:pt x="639546" y="655032"/>
                    </a:cubicBezTo>
                    <a:cubicBezTo>
                      <a:pt x="663730" y="612028"/>
                      <a:pt x="674479" y="562304"/>
                      <a:pt x="671792" y="513923"/>
                    </a:cubicBezTo>
                    <a:cubicBezTo>
                      <a:pt x="669105" y="476294"/>
                      <a:pt x="659699" y="434634"/>
                      <a:pt x="682540" y="405068"/>
                    </a:cubicBezTo>
                    <a:cubicBezTo>
                      <a:pt x="710755" y="367439"/>
                      <a:pt x="768530" y="375502"/>
                      <a:pt x="814211" y="388941"/>
                    </a:cubicBezTo>
                    <a:cubicBezTo>
                      <a:pt x="810181" y="375502"/>
                      <a:pt x="811524" y="360720"/>
                      <a:pt x="812868" y="347281"/>
                    </a:cubicBezTo>
                    <a:cubicBezTo>
                      <a:pt x="818242" y="328466"/>
                      <a:pt x="819586" y="315027"/>
                      <a:pt x="808837" y="308308"/>
                    </a:cubicBezTo>
                    <a:close/>
                  </a:path>
                </a:pathLst>
              </a:cu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591" name="Google Shape;591;p13"/>
              <p:cNvSpPr/>
              <p:nvPr/>
            </p:nvSpPr>
            <p:spPr>
              <a:xfrm>
                <a:off x="4721604" y="5288902"/>
                <a:ext cx="10449" cy="57787"/>
              </a:xfrm>
              <a:custGeom>
                <a:avLst/>
                <a:gdLst/>
                <a:ahLst/>
                <a:cxnLst/>
                <a:rect l="l" t="t" r="r" b="b"/>
                <a:pathLst>
                  <a:path w="10449" h="57787" extrusionOk="0">
                    <a:moveTo>
                      <a:pt x="1674" y="5375"/>
                    </a:moveTo>
                    <a:lnTo>
                      <a:pt x="330" y="1344"/>
                    </a:lnTo>
                    <a:cubicBezTo>
                      <a:pt x="330" y="1344"/>
                      <a:pt x="330" y="0"/>
                      <a:pt x="330" y="0"/>
                    </a:cubicBezTo>
                    <a:cubicBezTo>
                      <a:pt x="-1014" y="20158"/>
                      <a:pt x="1674" y="38973"/>
                      <a:pt x="9735" y="57787"/>
                    </a:cubicBezTo>
                    <a:cubicBezTo>
                      <a:pt x="12422" y="41661"/>
                      <a:pt x="7048" y="22846"/>
                      <a:pt x="1674" y="5375"/>
                    </a:cubicBezTo>
                    <a:close/>
                  </a:path>
                </a:pathLst>
              </a:cu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grpSp>
        <p:sp>
          <p:nvSpPr>
            <p:cNvPr id="592" name="Google Shape;592;p13"/>
            <p:cNvSpPr/>
            <p:nvPr/>
          </p:nvSpPr>
          <p:spPr>
            <a:xfrm>
              <a:off x="3740184" y="7889709"/>
              <a:ext cx="110086" cy="189989"/>
            </a:xfrm>
            <a:custGeom>
              <a:avLst/>
              <a:gdLst/>
              <a:ahLst/>
              <a:cxnLst/>
              <a:rect l="l" t="t" r="r" b="b"/>
              <a:pathLst>
                <a:path w="98956" h="170780" extrusionOk="0">
                  <a:moveTo>
                    <a:pt x="2906" y="121748"/>
                  </a:moveTo>
                  <a:cubicBezTo>
                    <a:pt x="4250" y="128468"/>
                    <a:pt x="6937" y="135187"/>
                    <a:pt x="10968" y="139219"/>
                  </a:cubicBezTo>
                  <a:cubicBezTo>
                    <a:pt x="16342" y="144595"/>
                    <a:pt x="23060" y="145938"/>
                    <a:pt x="25748" y="152658"/>
                  </a:cubicBezTo>
                  <a:cubicBezTo>
                    <a:pt x="27091" y="156690"/>
                    <a:pt x="24404" y="162065"/>
                    <a:pt x="27091" y="167441"/>
                  </a:cubicBezTo>
                  <a:cubicBezTo>
                    <a:pt x="32465" y="175504"/>
                    <a:pt x="44558" y="167441"/>
                    <a:pt x="48589" y="159377"/>
                  </a:cubicBezTo>
                  <a:cubicBezTo>
                    <a:pt x="53963" y="147282"/>
                    <a:pt x="57993" y="133843"/>
                    <a:pt x="56650" y="120404"/>
                  </a:cubicBezTo>
                  <a:cubicBezTo>
                    <a:pt x="56650" y="110997"/>
                    <a:pt x="55307" y="100246"/>
                    <a:pt x="59337" y="92183"/>
                  </a:cubicBezTo>
                  <a:cubicBezTo>
                    <a:pt x="64711" y="82776"/>
                    <a:pt x="76804" y="80088"/>
                    <a:pt x="84865" y="73368"/>
                  </a:cubicBezTo>
                  <a:cubicBezTo>
                    <a:pt x="118455" y="47834"/>
                    <a:pt x="86209" y="-7265"/>
                    <a:pt x="48589" y="798"/>
                  </a:cubicBezTo>
                  <a:cubicBezTo>
                    <a:pt x="1563" y="11549"/>
                    <a:pt x="-5155" y="84119"/>
                    <a:pt x="2906" y="121748"/>
                  </a:cubicBezTo>
                  <a:close/>
                </a:path>
              </a:pathLst>
            </a:cu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593" name="Google Shape;593;p13"/>
            <p:cNvSpPr/>
            <p:nvPr/>
          </p:nvSpPr>
          <p:spPr>
            <a:xfrm>
              <a:off x="4089252" y="8560174"/>
              <a:ext cx="385101" cy="239645"/>
            </a:xfrm>
            <a:custGeom>
              <a:avLst/>
              <a:gdLst/>
              <a:ahLst/>
              <a:cxnLst/>
              <a:rect l="l" t="t" r="r" b="b"/>
              <a:pathLst>
                <a:path w="346165" h="215415" extrusionOk="0">
                  <a:moveTo>
                    <a:pt x="7561" y="53940"/>
                  </a:moveTo>
                  <a:cubicBezTo>
                    <a:pt x="8904" y="57972"/>
                    <a:pt x="11591" y="62004"/>
                    <a:pt x="15622" y="64692"/>
                  </a:cubicBezTo>
                  <a:cubicBezTo>
                    <a:pt x="19653" y="68723"/>
                    <a:pt x="26371" y="68723"/>
                    <a:pt x="31745" y="70067"/>
                  </a:cubicBezTo>
                  <a:cubicBezTo>
                    <a:pt x="72052" y="76787"/>
                    <a:pt x="109673" y="100977"/>
                    <a:pt x="131170" y="134574"/>
                  </a:cubicBezTo>
                  <a:cubicBezTo>
                    <a:pt x="133857" y="138606"/>
                    <a:pt x="136545" y="143981"/>
                    <a:pt x="140575" y="146669"/>
                  </a:cubicBezTo>
                  <a:cubicBezTo>
                    <a:pt x="148637" y="152045"/>
                    <a:pt x="159385" y="150701"/>
                    <a:pt x="168791" y="150701"/>
                  </a:cubicBezTo>
                  <a:cubicBezTo>
                    <a:pt x="195662" y="150701"/>
                    <a:pt x="223877" y="168171"/>
                    <a:pt x="225221" y="193705"/>
                  </a:cubicBezTo>
                  <a:cubicBezTo>
                    <a:pt x="225221" y="200425"/>
                    <a:pt x="225221" y="209832"/>
                    <a:pt x="230595" y="213864"/>
                  </a:cubicBezTo>
                  <a:cubicBezTo>
                    <a:pt x="234626" y="216551"/>
                    <a:pt x="240000" y="215207"/>
                    <a:pt x="244031" y="213864"/>
                  </a:cubicBezTo>
                  <a:cubicBezTo>
                    <a:pt x="268216" y="205800"/>
                    <a:pt x="297775" y="192361"/>
                    <a:pt x="299118" y="166828"/>
                  </a:cubicBezTo>
                  <a:cubicBezTo>
                    <a:pt x="299118" y="156076"/>
                    <a:pt x="295087" y="146669"/>
                    <a:pt x="293744" y="135918"/>
                  </a:cubicBezTo>
                  <a:cubicBezTo>
                    <a:pt x="287026" y="87538"/>
                    <a:pt x="347487" y="51253"/>
                    <a:pt x="346144" y="2873"/>
                  </a:cubicBezTo>
                  <a:cubicBezTo>
                    <a:pt x="312554" y="2873"/>
                    <a:pt x="282995" y="41845"/>
                    <a:pt x="250749" y="31094"/>
                  </a:cubicBezTo>
                  <a:cubicBezTo>
                    <a:pt x="244031" y="28406"/>
                    <a:pt x="237313" y="24375"/>
                    <a:pt x="230595" y="23031"/>
                  </a:cubicBezTo>
                  <a:cubicBezTo>
                    <a:pt x="206411" y="16312"/>
                    <a:pt x="176852" y="28406"/>
                    <a:pt x="151324" y="27063"/>
                  </a:cubicBezTo>
                  <a:cubicBezTo>
                    <a:pt x="128483" y="25719"/>
                    <a:pt x="109673" y="14968"/>
                    <a:pt x="88176" y="9592"/>
                  </a:cubicBezTo>
                  <a:cubicBezTo>
                    <a:pt x="47868" y="-3847"/>
                    <a:pt x="-23342" y="-13254"/>
                    <a:pt x="7561" y="53940"/>
                  </a:cubicBezTo>
                  <a:close/>
                </a:path>
              </a:pathLst>
            </a:cu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594" name="Google Shape;594;p13"/>
            <p:cNvSpPr/>
            <p:nvPr/>
          </p:nvSpPr>
          <p:spPr>
            <a:xfrm>
              <a:off x="2951221" y="8183627"/>
              <a:ext cx="115320" cy="59801"/>
            </a:xfrm>
            <a:custGeom>
              <a:avLst/>
              <a:gdLst/>
              <a:ahLst/>
              <a:cxnLst/>
              <a:rect l="l" t="t" r="r" b="b"/>
              <a:pathLst>
                <a:path w="103660" h="53755" extrusionOk="0">
                  <a:moveTo>
                    <a:pt x="84646" y="5375"/>
                  </a:moveTo>
                  <a:cubicBezTo>
                    <a:pt x="56431" y="-1344"/>
                    <a:pt x="25528" y="2688"/>
                    <a:pt x="0" y="16126"/>
                  </a:cubicBezTo>
                  <a:cubicBezTo>
                    <a:pt x="34933" y="12095"/>
                    <a:pt x="69866" y="26878"/>
                    <a:pt x="92708" y="53756"/>
                  </a:cubicBezTo>
                  <a:cubicBezTo>
                    <a:pt x="100769" y="44348"/>
                    <a:pt x="108830" y="29565"/>
                    <a:pt x="99425" y="20158"/>
                  </a:cubicBezTo>
                  <a:cubicBezTo>
                    <a:pt x="94051" y="13439"/>
                    <a:pt x="79272" y="6719"/>
                    <a:pt x="84646" y="0"/>
                  </a:cubicBezTo>
                </a:path>
              </a:pathLst>
            </a:custGeom>
            <a:solidFill>
              <a:srgbClr val="F2A33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595" name="Google Shape;595;p13"/>
            <p:cNvSpPr/>
            <p:nvPr/>
          </p:nvSpPr>
          <p:spPr>
            <a:xfrm>
              <a:off x="5384605" y="8482893"/>
              <a:ext cx="198796" cy="113494"/>
            </a:xfrm>
            <a:custGeom>
              <a:avLst/>
              <a:gdLst/>
              <a:ahLst/>
              <a:cxnLst/>
              <a:rect l="l" t="t" r="r" b="b"/>
              <a:pathLst>
                <a:path w="178696" h="102019" extrusionOk="0">
                  <a:moveTo>
                    <a:pt x="138389" y="80404"/>
                  </a:moveTo>
                  <a:cubicBezTo>
                    <a:pt x="149138" y="92499"/>
                    <a:pt x="162574" y="103250"/>
                    <a:pt x="178696" y="101906"/>
                  </a:cubicBezTo>
                  <a:cubicBezTo>
                    <a:pt x="147794" y="66965"/>
                    <a:pt x="114205" y="36055"/>
                    <a:pt x="77928" y="6490"/>
                  </a:cubicBezTo>
                  <a:cubicBezTo>
                    <a:pt x="61805" y="-6949"/>
                    <a:pt x="18810" y="3802"/>
                    <a:pt x="0" y="9177"/>
                  </a:cubicBezTo>
                  <a:cubicBezTo>
                    <a:pt x="16123" y="18585"/>
                    <a:pt x="38964" y="19929"/>
                    <a:pt x="57774" y="23960"/>
                  </a:cubicBezTo>
                  <a:cubicBezTo>
                    <a:pt x="95394" y="34711"/>
                    <a:pt x="111517" y="52182"/>
                    <a:pt x="138389" y="80404"/>
                  </a:cubicBezTo>
                  <a:close/>
                </a:path>
              </a:pathLst>
            </a:cu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596" name="Google Shape;596;p13"/>
            <p:cNvSpPr/>
            <p:nvPr/>
          </p:nvSpPr>
          <p:spPr>
            <a:xfrm>
              <a:off x="6290945" y="7328429"/>
              <a:ext cx="435589" cy="230931"/>
            </a:xfrm>
            <a:custGeom>
              <a:avLst/>
              <a:gdLst/>
              <a:ahLst/>
              <a:cxnLst/>
              <a:rect l="l" t="t" r="r" b="b"/>
              <a:pathLst>
                <a:path w="391548" h="207582" extrusionOk="0">
                  <a:moveTo>
                    <a:pt x="119626" y="117865"/>
                  </a:moveTo>
                  <a:cubicBezTo>
                    <a:pt x="131719" y="146087"/>
                    <a:pt x="100816" y="178340"/>
                    <a:pt x="112908" y="206562"/>
                  </a:cubicBezTo>
                  <a:cubicBezTo>
                    <a:pt x="133062" y="210593"/>
                    <a:pt x="154560" y="202530"/>
                    <a:pt x="165308" y="185060"/>
                  </a:cubicBezTo>
                  <a:cubicBezTo>
                    <a:pt x="170683" y="176996"/>
                    <a:pt x="174714" y="167589"/>
                    <a:pt x="181431" y="160870"/>
                  </a:cubicBezTo>
                  <a:cubicBezTo>
                    <a:pt x="185462" y="156838"/>
                    <a:pt x="190837" y="154150"/>
                    <a:pt x="196211" y="151462"/>
                  </a:cubicBezTo>
                  <a:cubicBezTo>
                    <a:pt x="227113" y="136679"/>
                    <a:pt x="256672" y="121896"/>
                    <a:pt x="287574" y="107114"/>
                  </a:cubicBezTo>
                  <a:cubicBezTo>
                    <a:pt x="286231" y="99051"/>
                    <a:pt x="286231" y="89643"/>
                    <a:pt x="284888" y="81580"/>
                  </a:cubicBezTo>
                  <a:cubicBezTo>
                    <a:pt x="311759" y="77548"/>
                    <a:pt x="339974" y="72173"/>
                    <a:pt x="365503" y="62765"/>
                  </a:cubicBezTo>
                  <a:cubicBezTo>
                    <a:pt x="373564" y="60078"/>
                    <a:pt x="381625" y="57390"/>
                    <a:pt x="387000" y="50670"/>
                  </a:cubicBezTo>
                  <a:cubicBezTo>
                    <a:pt x="392374" y="43951"/>
                    <a:pt x="393717" y="33200"/>
                    <a:pt x="387000" y="27824"/>
                  </a:cubicBezTo>
                  <a:cubicBezTo>
                    <a:pt x="378938" y="21105"/>
                    <a:pt x="366846" y="26480"/>
                    <a:pt x="358785" y="30512"/>
                  </a:cubicBezTo>
                  <a:cubicBezTo>
                    <a:pt x="327882" y="45295"/>
                    <a:pt x="292949" y="52014"/>
                    <a:pt x="259359" y="49326"/>
                  </a:cubicBezTo>
                  <a:cubicBezTo>
                    <a:pt x="251298" y="47982"/>
                    <a:pt x="243236" y="47982"/>
                    <a:pt x="236518" y="43951"/>
                  </a:cubicBezTo>
                  <a:cubicBezTo>
                    <a:pt x="194867" y="19761"/>
                    <a:pt x="186805" y="-12493"/>
                    <a:pt x="130375" y="4978"/>
                  </a:cubicBezTo>
                  <a:cubicBezTo>
                    <a:pt x="95442" y="15729"/>
                    <a:pt x="59165" y="27824"/>
                    <a:pt x="26919" y="45295"/>
                  </a:cubicBezTo>
                  <a:cubicBezTo>
                    <a:pt x="-64444" y="95019"/>
                    <a:pt x="104847" y="81580"/>
                    <a:pt x="119626" y="117865"/>
                  </a:cubicBezTo>
                  <a:close/>
                </a:path>
              </a:pathLst>
            </a:custGeom>
            <a:solidFill>
              <a:srgbClr val="D9D9D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597" name="Google Shape;597;p13"/>
            <p:cNvSpPr/>
            <p:nvPr/>
          </p:nvSpPr>
          <p:spPr>
            <a:xfrm>
              <a:off x="4141009" y="5784478"/>
              <a:ext cx="101914" cy="74903"/>
            </a:xfrm>
            <a:custGeom>
              <a:avLst/>
              <a:gdLst/>
              <a:ahLst/>
              <a:cxnLst/>
              <a:rect l="l" t="t" r="r" b="b"/>
              <a:pathLst>
                <a:path w="91610" h="67330" extrusionOk="0">
                  <a:moveTo>
                    <a:pt x="55087" y="6351"/>
                  </a:moveTo>
                  <a:cubicBezTo>
                    <a:pt x="36277" y="13071"/>
                    <a:pt x="17467" y="21134"/>
                    <a:pt x="0" y="30541"/>
                  </a:cubicBezTo>
                  <a:cubicBezTo>
                    <a:pt x="17467" y="42636"/>
                    <a:pt x="38964" y="49356"/>
                    <a:pt x="60461" y="50700"/>
                  </a:cubicBezTo>
                  <a:cubicBezTo>
                    <a:pt x="60461" y="54732"/>
                    <a:pt x="60461" y="58763"/>
                    <a:pt x="63149" y="62795"/>
                  </a:cubicBezTo>
                  <a:cubicBezTo>
                    <a:pt x="65835" y="66826"/>
                    <a:pt x="69866" y="68170"/>
                    <a:pt x="73897" y="66826"/>
                  </a:cubicBezTo>
                  <a:cubicBezTo>
                    <a:pt x="75241" y="65482"/>
                    <a:pt x="76584" y="64139"/>
                    <a:pt x="76584" y="62795"/>
                  </a:cubicBezTo>
                  <a:cubicBezTo>
                    <a:pt x="88677" y="45324"/>
                    <a:pt x="92707" y="23822"/>
                    <a:pt x="91364" y="3663"/>
                  </a:cubicBezTo>
                  <a:cubicBezTo>
                    <a:pt x="71210" y="-3056"/>
                    <a:pt x="47025" y="-368"/>
                    <a:pt x="28215" y="10383"/>
                  </a:cubicBezTo>
                </a:path>
              </a:pathLst>
            </a:cu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598" name="Google Shape;598;p13"/>
            <p:cNvSpPr/>
            <p:nvPr/>
          </p:nvSpPr>
          <p:spPr>
            <a:xfrm>
              <a:off x="4236671" y="6023278"/>
              <a:ext cx="121133" cy="128574"/>
            </a:xfrm>
            <a:custGeom>
              <a:avLst/>
              <a:gdLst/>
              <a:ahLst/>
              <a:cxnLst/>
              <a:rect l="l" t="t" r="r" b="b"/>
              <a:pathLst>
                <a:path w="108886" h="115574" extrusionOk="0">
                  <a:moveTo>
                    <a:pt x="67179" y="44348"/>
                  </a:moveTo>
                  <a:cubicBezTo>
                    <a:pt x="63149" y="49724"/>
                    <a:pt x="59118" y="53756"/>
                    <a:pt x="53743" y="56443"/>
                  </a:cubicBezTo>
                  <a:cubicBezTo>
                    <a:pt x="48369" y="59131"/>
                    <a:pt x="41651" y="59131"/>
                    <a:pt x="37621" y="55100"/>
                  </a:cubicBezTo>
                  <a:cubicBezTo>
                    <a:pt x="33590" y="49724"/>
                    <a:pt x="34933" y="43004"/>
                    <a:pt x="33590" y="36285"/>
                  </a:cubicBezTo>
                  <a:cubicBezTo>
                    <a:pt x="32246" y="29565"/>
                    <a:pt x="26872" y="22846"/>
                    <a:pt x="21497" y="25534"/>
                  </a:cubicBezTo>
                  <a:cubicBezTo>
                    <a:pt x="20154" y="26878"/>
                    <a:pt x="18810" y="28222"/>
                    <a:pt x="17467" y="29565"/>
                  </a:cubicBezTo>
                  <a:cubicBezTo>
                    <a:pt x="13436" y="34941"/>
                    <a:pt x="9405" y="41661"/>
                    <a:pt x="5375" y="47036"/>
                  </a:cubicBezTo>
                  <a:cubicBezTo>
                    <a:pt x="2687" y="51068"/>
                    <a:pt x="0" y="55100"/>
                    <a:pt x="0" y="59131"/>
                  </a:cubicBezTo>
                  <a:cubicBezTo>
                    <a:pt x="0" y="64507"/>
                    <a:pt x="1344" y="68539"/>
                    <a:pt x="4031" y="73914"/>
                  </a:cubicBezTo>
                  <a:cubicBezTo>
                    <a:pt x="10749" y="88697"/>
                    <a:pt x="18810" y="106167"/>
                    <a:pt x="34933" y="110199"/>
                  </a:cubicBezTo>
                  <a:cubicBezTo>
                    <a:pt x="38964" y="111543"/>
                    <a:pt x="42995" y="111543"/>
                    <a:pt x="45682" y="112887"/>
                  </a:cubicBezTo>
                  <a:cubicBezTo>
                    <a:pt x="47025" y="114231"/>
                    <a:pt x="48369" y="115575"/>
                    <a:pt x="49713" y="115575"/>
                  </a:cubicBezTo>
                  <a:cubicBezTo>
                    <a:pt x="52400" y="115575"/>
                    <a:pt x="53743" y="114231"/>
                    <a:pt x="56431" y="112887"/>
                  </a:cubicBezTo>
                  <a:cubicBezTo>
                    <a:pt x="87333" y="86009"/>
                    <a:pt x="110174" y="41661"/>
                    <a:pt x="108830" y="0"/>
                  </a:cubicBezTo>
                  <a:cubicBezTo>
                    <a:pt x="90020" y="6719"/>
                    <a:pt x="77928" y="30909"/>
                    <a:pt x="67179" y="44348"/>
                  </a:cubicBezTo>
                  <a:close/>
                </a:path>
              </a:pathLst>
            </a:cu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599" name="Google Shape;599;p13"/>
            <p:cNvSpPr/>
            <p:nvPr/>
          </p:nvSpPr>
          <p:spPr>
            <a:xfrm>
              <a:off x="4149025" y="6096676"/>
              <a:ext cx="68070" cy="61563"/>
            </a:xfrm>
            <a:custGeom>
              <a:avLst/>
              <a:gdLst/>
              <a:ahLst/>
              <a:cxnLst/>
              <a:rect l="l" t="t" r="r" b="b"/>
              <a:pathLst>
                <a:path w="61188" h="55339" extrusionOk="0">
                  <a:moveTo>
                    <a:pt x="19665" y="1217"/>
                  </a:moveTo>
                  <a:cubicBezTo>
                    <a:pt x="12948" y="-2815"/>
                    <a:pt x="3543" y="3905"/>
                    <a:pt x="855" y="10624"/>
                  </a:cubicBezTo>
                  <a:cubicBezTo>
                    <a:pt x="-1832" y="18688"/>
                    <a:pt x="2199" y="26751"/>
                    <a:pt x="7573" y="32127"/>
                  </a:cubicBezTo>
                  <a:cubicBezTo>
                    <a:pt x="12948" y="37502"/>
                    <a:pt x="21009" y="41534"/>
                    <a:pt x="27727" y="45566"/>
                  </a:cubicBezTo>
                  <a:cubicBezTo>
                    <a:pt x="33101" y="48254"/>
                    <a:pt x="37132" y="49597"/>
                    <a:pt x="42507" y="52285"/>
                  </a:cubicBezTo>
                  <a:cubicBezTo>
                    <a:pt x="46537" y="53629"/>
                    <a:pt x="49224" y="56317"/>
                    <a:pt x="53255" y="54973"/>
                  </a:cubicBezTo>
                  <a:cubicBezTo>
                    <a:pt x="62660" y="53629"/>
                    <a:pt x="62660" y="38846"/>
                    <a:pt x="58629" y="30783"/>
                  </a:cubicBezTo>
                  <a:cubicBezTo>
                    <a:pt x="54599" y="20032"/>
                    <a:pt x="46537" y="10624"/>
                    <a:pt x="35789" y="5249"/>
                  </a:cubicBezTo>
                  <a:cubicBezTo>
                    <a:pt x="25040" y="-127"/>
                    <a:pt x="11604" y="2561"/>
                    <a:pt x="3543" y="10624"/>
                  </a:cubicBezTo>
                </a:path>
              </a:pathLst>
            </a:cu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600" name="Google Shape;600;p13"/>
            <p:cNvSpPr/>
            <p:nvPr/>
          </p:nvSpPr>
          <p:spPr>
            <a:xfrm>
              <a:off x="4214250" y="6187274"/>
              <a:ext cx="58457" cy="40825"/>
            </a:xfrm>
            <a:custGeom>
              <a:avLst/>
              <a:gdLst/>
              <a:ahLst/>
              <a:cxnLst/>
              <a:rect l="l" t="t" r="r" b="b"/>
              <a:pathLst>
                <a:path w="52547" h="36697" extrusionOk="0">
                  <a:moveTo>
                    <a:pt x="40307" y="23259"/>
                  </a:moveTo>
                  <a:cubicBezTo>
                    <a:pt x="33590" y="8477"/>
                    <a:pt x="16123" y="-2275"/>
                    <a:pt x="0" y="413"/>
                  </a:cubicBezTo>
                  <a:cubicBezTo>
                    <a:pt x="13436" y="17884"/>
                    <a:pt x="32246" y="29979"/>
                    <a:pt x="52400" y="36698"/>
                  </a:cubicBezTo>
                  <a:cubicBezTo>
                    <a:pt x="53743" y="27291"/>
                    <a:pt x="45682" y="17884"/>
                    <a:pt x="36277" y="16540"/>
                  </a:cubicBezTo>
                </a:path>
              </a:pathLst>
            </a:cu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601" name="Google Shape;601;p13"/>
            <p:cNvSpPr/>
            <p:nvPr/>
          </p:nvSpPr>
          <p:spPr>
            <a:xfrm>
              <a:off x="5161425" y="5653999"/>
              <a:ext cx="90358" cy="70402"/>
            </a:xfrm>
            <a:custGeom>
              <a:avLst/>
              <a:gdLst/>
              <a:ahLst/>
              <a:cxnLst/>
              <a:rect l="l" t="t" r="r" b="b"/>
              <a:pathLst>
                <a:path w="81222" h="63284" extrusionOk="0">
                  <a:moveTo>
                    <a:pt x="68944" y="0"/>
                  </a:moveTo>
                  <a:cubicBezTo>
                    <a:pt x="50134" y="12095"/>
                    <a:pt x="32668" y="24190"/>
                    <a:pt x="13857" y="36285"/>
                  </a:cubicBezTo>
                  <a:cubicBezTo>
                    <a:pt x="9826" y="38973"/>
                    <a:pt x="4452" y="43005"/>
                    <a:pt x="1765" y="47036"/>
                  </a:cubicBezTo>
                  <a:cubicBezTo>
                    <a:pt x="-922" y="52412"/>
                    <a:pt x="-922" y="59131"/>
                    <a:pt x="4452" y="61819"/>
                  </a:cubicBezTo>
                  <a:cubicBezTo>
                    <a:pt x="8483" y="64507"/>
                    <a:pt x="15201" y="63163"/>
                    <a:pt x="20575" y="60475"/>
                  </a:cubicBezTo>
                  <a:cubicBezTo>
                    <a:pt x="32668" y="55100"/>
                    <a:pt x="44760" y="49724"/>
                    <a:pt x="56852" y="44349"/>
                  </a:cubicBezTo>
                  <a:cubicBezTo>
                    <a:pt x="64913" y="40317"/>
                    <a:pt x="74319" y="36285"/>
                    <a:pt x="78349" y="28222"/>
                  </a:cubicBezTo>
                  <a:cubicBezTo>
                    <a:pt x="82380" y="21502"/>
                    <a:pt x="82380" y="12095"/>
                    <a:pt x="77006" y="6719"/>
                  </a:cubicBezTo>
                  <a:cubicBezTo>
                    <a:pt x="71631" y="1344"/>
                    <a:pt x="60883" y="1344"/>
                    <a:pt x="56852" y="8063"/>
                  </a:cubicBezTo>
                </a:path>
              </a:pathLst>
            </a:cu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602" name="Google Shape;602;p13"/>
            <p:cNvSpPr/>
            <p:nvPr/>
          </p:nvSpPr>
          <p:spPr>
            <a:xfrm>
              <a:off x="2874010" y="5365454"/>
              <a:ext cx="96643" cy="71762"/>
            </a:xfrm>
            <a:custGeom>
              <a:avLst/>
              <a:gdLst/>
              <a:ahLst/>
              <a:cxnLst/>
              <a:rect l="l" t="t" r="r" b="b"/>
              <a:pathLst>
                <a:path w="86872" h="64506" extrusionOk="0">
                  <a:moveTo>
                    <a:pt x="66718" y="0"/>
                  </a:moveTo>
                  <a:cubicBezTo>
                    <a:pt x="57313" y="8063"/>
                    <a:pt x="45221" y="12095"/>
                    <a:pt x="34473" y="17470"/>
                  </a:cubicBezTo>
                  <a:cubicBezTo>
                    <a:pt x="15662" y="26878"/>
                    <a:pt x="-4492" y="44348"/>
                    <a:pt x="883" y="64507"/>
                  </a:cubicBezTo>
                  <a:cubicBezTo>
                    <a:pt x="15662" y="49724"/>
                    <a:pt x="38503" y="47036"/>
                    <a:pt x="58657" y="45692"/>
                  </a:cubicBezTo>
                  <a:cubicBezTo>
                    <a:pt x="62687" y="45692"/>
                    <a:pt x="65375" y="45692"/>
                    <a:pt x="69405" y="44348"/>
                  </a:cubicBezTo>
                  <a:cubicBezTo>
                    <a:pt x="73436" y="41661"/>
                    <a:pt x="76123" y="37629"/>
                    <a:pt x="77467" y="32253"/>
                  </a:cubicBezTo>
                  <a:cubicBezTo>
                    <a:pt x="80154" y="24190"/>
                    <a:pt x="84185" y="16127"/>
                    <a:pt x="86872" y="8063"/>
                  </a:cubicBezTo>
                  <a:cubicBezTo>
                    <a:pt x="77467" y="9407"/>
                    <a:pt x="69405" y="12095"/>
                    <a:pt x="62687" y="17470"/>
                  </a:cubicBezTo>
                </a:path>
              </a:pathLst>
            </a:cu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603" name="Google Shape;603;p13"/>
            <p:cNvSpPr/>
            <p:nvPr/>
          </p:nvSpPr>
          <p:spPr>
            <a:xfrm>
              <a:off x="2873497" y="5982911"/>
              <a:ext cx="53809" cy="36112"/>
            </a:xfrm>
            <a:custGeom>
              <a:avLst/>
              <a:gdLst/>
              <a:ahLst/>
              <a:cxnLst/>
              <a:rect l="l" t="t" r="r" b="b"/>
              <a:pathLst>
                <a:path w="48369" h="32461" extrusionOk="0">
                  <a:moveTo>
                    <a:pt x="26872" y="0"/>
                  </a:moveTo>
                  <a:cubicBezTo>
                    <a:pt x="14779" y="6719"/>
                    <a:pt x="5374" y="17471"/>
                    <a:pt x="0" y="30910"/>
                  </a:cubicBezTo>
                  <a:cubicBezTo>
                    <a:pt x="9405" y="32253"/>
                    <a:pt x="20154" y="33597"/>
                    <a:pt x="29559" y="30910"/>
                  </a:cubicBezTo>
                  <a:cubicBezTo>
                    <a:pt x="38964" y="28222"/>
                    <a:pt x="47025" y="21502"/>
                    <a:pt x="48369" y="10751"/>
                  </a:cubicBezTo>
                  <a:cubicBezTo>
                    <a:pt x="38964" y="10751"/>
                    <a:pt x="29559" y="10751"/>
                    <a:pt x="21497" y="9407"/>
                  </a:cubicBezTo>
                </a:path>
              </a:pathLst>
            </a:cu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604" name="Google Shape;604;p13"/>
            <p:cNvSpPr/>
            <p:nvPr/>
          </p:nvSpPr>
          <p:spPr>
            <a:xfrm>
              <a:off x="2895918" y="5471985"/>
              <a:ext cx="35101" cy="65399"/>
            </a:xfrm>
            <a:custGeom>
              <a:avLst/>
              <a:gdLst/>
              <a:ahLst/>
              <a:cxnLst/>
              <a:rect l="l" t="t" r="r" b="b"/>
              <a:pathLst>
                <a:path w="31552" h="58787" extrusionOk="0">
                  <a:moveTo>
                    <a:pt x="5374" y="3688"/>
                  </a:moveTo>
                  <a:cubicBezTo>
                    <a:pt x="4031" y="7720"/>
                    <a:pt x="6718" y="11752"/>
                    <a:pt x="8062" y="15783"/>
                  </a:cubicBezTo>
                  <a:cubicBezTo>
                    <a:pt x="14779" y="30566"/>
                    <a:pt x="21497" y="45349"/>
                    <a:pt x="29559" y="58788"/>
                  </a:cubicBezTo>
                  <a:cubicBezTo>
                    <a:pt x="33590" y="48036"/>
                    <a:pt x="30902" y="34597"/>
                    <a:pt x="26872" y="23846"/>
                  </a:cubicBezTo>
                  <a:cubicBezTo>
                    <a:pt x="25528" y="17127"/>
                    <a:pt x="22841" y="10408"/>
                    <a:pt x="18810" y="5032"/>
                  </a:cubicBezTo>
                  <a:cubicBezTo>
                    <a:pt x="13436" y="-344"/>
                    <a:pt x="5374" y="-1687"/>
                    <a:pt x="0" y="2344"/>
                  </a:cubicBezTo>
                </a:path>
              </a:pathLst>
            </a:cu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605" name="Google Shape;605;p13"/>
            <p:cNvSpPr/>
            <p:nvPr/>
          </p:nvSpPr>
          <p:spPr>
            <a:xfrm>
              <a:off x="3135071" y="8139158"/>
              <a:ext cx="77198" cy="72654"/>
            </a:xfrm>
            <a:custGeom>
              <a:avLst/>
              <a:gdLst/>
              <a:ahLst/>
              <a:cxnLst/>
              <a:rect l="l" t="t" r="r" b="b"/>
              <a:pathLst>
                <a:path w="69393" h="65308" extrusionOk="0">
                  <a:moveTo>
                    <a:pt x="5374" y="13095"/>
                  </a:moveTo>
                  <a:cubicBezTo>
                    <a:pt x="-5374" y="27878"/>
                    <a:pt x="8062" y="53412"/>
                    <a:pt x="25528" y="53412"/>
                  </a:cubicBezTo>
                  <a:cubicBezTo>
                    <a:pt x="30902" y="53412"/>
                    <a:pt x="36276" y="52068"/>
                    <a:pt x="41651" y="54756"/>
                  </a:cubicBezTo>
                  <a:cubicBezTo>
                    <a:pt x="45682" y="57444"/>
                    <a:pt x="48369" y="61476"/>
                    <a:pt x="52400" y="64163"/>
                  </a:cubicBezTo>
                  <a:cubicBezTo>
                    <a:pt x="61805" y="69539"/>
                    <a:pt x="72553" y="54756"/>
                    <a:pt x="68523" y="45349"/>
                  </a:cubicBezTo>
                  <a:cubicBezTo>
                    <a:pt x="64492" y="35941"/>
                    <a:pt x="52400" y="30566"/>
                    <a:pt x="42994" y="27878"/>
                  </a:cubicBezTo>
                  <a:cubicBezTo>
                    <a:pt x="36276" y="25190"/>
                    <a:pt x="28215" y="22502"/>
                    <a:pt x="25528" y="14439"/>
                  </a:cubicBezTo>
                  <a:cubicBezTo>
                    <a:pt x="24184" y="11751"/>
                    <a:pt x="25528" y="7720"/>
                    <a:pt x="24184" y="5032"/>
                  </a:cubicBezTo>
                  <a:cubicBezTo>
                    <a:pt x="21497" y="-343"/>
                    <a:pt x="13436" y="-1687"/>
                    <a:pt x="9405" y="2344"/>
                  </a:cubicBezTo>
                  <a:cubicBezTo>
                    <a:pt x="4031" y="5032"/>
                    <a:pt x="1344" y="10407"/>
                    <a:pt x="0" y="17127"/>
                  </a:cubicBezTo>
                </a:path>
              </a:pathLst>
            </a:custGeom>
            <a:solidFill>
              <a:srgbClr val="F2A33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606" name="Google Shape;606;p13"/>
            <p:cNvSpPr/>
            <p:nvPr/>
          </p:nvSpPr>
          <p:spPr>
            <a:xfrm>
              <a:off x="2768867" y="8240439"/>
              <a:ext cx="98745" cy="77742"/>
            </a:xfrm>
            <a:custGeom>
              <a:avLst/>
              <a:gdLst/>
              <a:ahLst/>
              <a:cxnLst/>
              <a:rect l="l" t="t" r="r" b="b"/>
              <a:pathLst>
                <a:path w="88761" h="69882" extrusionOk="0">
                  <a:moveTo>
                    <a:pt x="67179" y="0"/>
                  </a:moveTo>
                  <a:cubicBezTo>
                    <a:pt x="44338" y="22846"/>
                    <a:pt x="21497" y="45692"/>
                    <a:pt x="0" y="69883"/>
                  </a:cubicBezTo>
                  <a:cubicBezTo>
                    <a:pt x="20154" y="68539"/>
                    <a:pt x="40307" y="67195"/>
                    <a:pt x="57774" y="59131"/>
                  </a:cubicBezTo>
                  <a:cubicBezTo>
                    <a:pt x="75241" y="49724"/>
                    <a:pt x="90020" y="32253"/>
                    <a:pt x="88677" y="12095"/>
                  </a:cubicBezTo>
                  <a:cubicBezTo>
                    <a:pt x="72553" y="12095"/>
                    <a:pt x="57774" y="16127"/>
                    <a:pt x="44338" y="24190"/>
                  </a:cubicBezTo>
                </a:path>
              </a:pathLst>
            </a:custGeom>
            <a:solidFill>
              <a:srgbClr val="F2A33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607" name="Google Shape;607;p13"/>
            <p:cNvSpPr/>
            <p:nvPr/>
          </p:nvSpPr>
          <p:spPr>
            <a:xfrm>
              <a:off x="3215784" y="5343029"/>
              <a:ext cx="29565" cy="34386"/>
            </a:xfrm>
            <a:custGeom>
              <a:avLst/>
              <a:gdLst/>
              <a:ahLst/>
              <a:cxnLst/>
              <a:rect l="l" t="t" r="r" b="b"/>
              <a:pathLst>
                <a:path w="26576" h="30909" extrusionOk="0">
                  <a:moveTo>
                    <a:pt x="13436" y="0"/>
                  </a:moveTo>
                  <a:cubicBezTo>
                    <a:pt x="8062" y="9407"/>
                    <a:pt x="2687" y="20158"/>
                    <a:pt x="0" y="30909"/>
                  </a:cubicBezTo>
                  <a:cubicBezTo>
                    <a:pt x="8062" y="30909"/>
                    <a:pt x="17466" y="30909"/>
                    <a:pt x="25528" y="30909"/>
                  </a:cubicBezTo>
                  <a:cubicBezTo>
                    <a:pt x="29559" y="20158"/>
                    <a:pt x="21497" y="6719"/>
                    <a:pt x="9405" y="4032"/>
                  </a:cubicBezTo>
                </a:path>
              </a:pathLst>
            </a:cu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grpSp>
          <p:nvGrpSpPr>
            <p:cNvPr id="608" name="Google Shape;608;p13"/>
            <p:cNvGrpSpPr/>
            <p:nvPr/>
          </p:nvGrpSpPr>
          <p:grpSpPr>
            <a:xfrm>
              <a:off x="5079686" y="5495524"/>
              <a:ext cx="602366" cy="559476"/>
              <a:chOff x="5294301" y="5295622"/>
              <a:chExt cx="541463" cy="502909"/>
            </a:xfrm>
          </p:grpSpPr>
          <p:sp>
            <p:nvSpPr>
              <p:cNvPr id="609" name="Google Shape;609;p13"/>
              <p:cNvSpPr/>
              <p:nvPr/>
            </p:nvSpPr>
            <p:spPr>
              <a:xfrm>
                <a:off x="5294301" y="5525569"/>
                <a:ext cx="541463" cy="272962"/>
              </a:xfrm>
              <a:custGeom>
                <a:avLst/>
                <a:gdLst/>
                <a:ahLst/>
                <a:cxnLst/>
                <a:rect l="l" t="t" r="r" b="b"/>
                <a:pathLst>
                  <a:path w="541463" h="272962" extrusionOk="0">
                    <a:moveTo>
                      <a:pt x="537433" y="175908"/>
                    </a:moveTo>
                    <a:cubicBezTo>
                      <a:pt x="533402" y="165157"/>
                      <a:pt x="534746" y="153062"/>
                      <a:pt x="536090" y="142311"/>
                    </a:cubicBezTo>
                    <a:cubicBezTo>
                      <a:pt x="537433" y="127528"/>
                      <a:pt x="538776" y="119464"/>
                      <a:pt x="532059" y="114089"/>
                    </a:cubicBezTo>
                    <a:cubicBezTo>
                      <a:pt x="530715" y="112745"/>
                      <a:pt x="530715" y="112745"/>
                      <a:pt x="529372" y="112745"/>
                    </a:cubicBezTo>
                    <a:cubicBezTo>
                      <a:pt x="525341" y="110057"/>
                      <a:pt x="521310" y="108713"/>
                      <a:pt x="518623" y="103338"/>
                    </a:cubicBezTo>
                    <a:cubicBezTo>
                      <a:pt x="514592" y="96619"/>
                      <a:pt x="517279" y="88555"/>
                      <a:pt x="519966" y="83180"/>
                    </a:cubicBezTo>
                    <a:cubicBezTo>
                      <a:pt x="526684" y="63021"/>
                      <a:pt x="521310" y="36143"/>
                      <a:pt x="505187" y="25392"/>
                    </a:cubicBezTo>
                    <a:lnTo>
                      <a:pt x="503844" y="28080"/>
                    </a:lnTo>
                    <a:cubicBezTo>
                      <a:pt x="479659" y="20016"/>
                      <a:pt x="458161" y="14641"/>
                      <a:pt x="438008" y="20016"/>
                    </a:cubicBezTo>
                    <a:cubicBezTo>
                      <a:pt x="432633" y="21360"/>
                      <a:pt x="427259" y="25392"/>
                      <a:pt x="420541" y="28080"/>
                    </a:cubicBezTo>
                    <a:cubicBezTo>
                      <a:pt x="415167" y="30768"/>
                      <a:pt x="411136" y="33455"/>
                      <a:pt x="405762" y="36143"/>
                    </a:cubicBezTo>
                    <a:cubicBezTo>
                      <a:pt x="399044" y="38831"/>
                      <a:pt x="392326" y="40175"/>
                      <a:pt x="385608" y="40175"/>
                    </a:cubicBezTo>
                    <a:cubicBezTo>
                      <a:pt x="376203" y="40175"/>
                      <a:pt x="368142" y="37487"/>
                      <a:pt x="362767" y="32111"/>
                    </a:cubicBezTo>
                    <a:cubicBezTo>
                      <a:pt x="357393" y="26736"/>
                      <a:pt x="353362" y="21360"/>
                      <a:pt x="350675" y="15985"/>
                    </a:cubicBezTo>
                    <a:cubicBezTo>
                      <a:pt x="347988" y="11953"/>
                      <a:pt x="346644" y="6578"/>
                      <a:pt x="342614" y="3890"/>
                    </a:cubicBezTo>
                    <a:cubicBezTo>
                      <a:pt x="335896" y="-1486"/>
                      <a:pt x="325147" y="-142"/>
                      <a:pt x="319773" y="1202"/>
                    </a:cubicBezTo>
                    <a:cubicBezTo>
                      <a:pt x="315742" y="1202"/>
                      <a:pt x="313055" y="2546"/>
                      <a:pt x="310367" y="3890"/>
                    </a:cubicBezTo>
                    <a:cubicBezTo>
                      <a:pt x="303649" y="5234"/>
                      <a:pt x="296932" y="7922"/>
                      <a:pt x="288870" y="7922"/>
                    </a:cubicBezTo>
                    <a:cubicBezTo>
                      <a:pt x="283496" y="7922"/>
                      <a:pt x="278121" y="6578"/>
                      <a:pt x="272747" y="6578"/>
                    </a:cubicBezTo>
                    <a:cubicBezTo>
                      <a:pt x="271404" y="50926"/>
                      <a:pt x="260655" y="95275"/>
                      <a:pt x="239158" y="134247"/>
                    </a:cubicBezTo>
                    <a:cubicBezTo>
                      <a:pt x="206912" y="131560"/>
                      <a:pt x="186758" y="100650"/>
                      <a:pt x="167948" y="75116"/>
                    </a:cubicBezTo>
                    <a:cubicBezTo>
                      <a:pt x="150481" y="48238"/>
                      <a:pt x="122266" y="20016"/>
                      <a:pt x="91363" y="28080"/>
                    </a:cubicBezTo>
                    <a:cubicBezTo>
                      <a:pt x="48369" y="38831"/>
                      <a:pt x="49712" y="101994"/>
                      <a:pt x="26872" y="140967"/>
                    </a:cubicBezTo>
                    <a:cubicBezTo>
                      <a:pt x="20154" y="153062"/>
                      <a:pt x="9405" y="163813"/>
                      <a:pt x="4031" y="177252"/>
                    </a:cubicBezTo>
                    <a:cubicBezTo>
                      <a:pt x="1343" y="183971"/>
                      <a:pt x="1343" y="190691"/>
                      <a:pt x="0" y="197410"/>
                    </a:cubicBezTo>
                    <a:lnTo>
                      <a:pt x="0" y="197410"/>
                    </a:lnTo>
                    <a:cubicBezTo>
                      <a:pt x="6718" y="202786"/>
                      <a:pt x="18810" y="197410"/>
                      <a:pt x="26872" y="189347"/>
                    </a:cubicBezTo>
                    <a:cubicBezTo>
                      <a:pt x="37620" y="181284"/>
                      <a:pt x="53743" y="167845"/>
                      <a:pt x="71210" y="174564"/>
                    </a:cubicBezTo>
                    <a:cubicBezTo>
                      <a:pt x="75240" y="175908"/>
                      <a:pt x="79271" y="178596"/>
                      <a:pt x="81958" y="181284"/>
                    </a:cubicBezTo>
                    <a:cubicBezTo>
                      <a:pt x="84646" y="182628"/>
                      <a:pt x="85989" y="183971"/>
                      <a:pt x="88676" y="185315"/>
                    </a:cubicBezTo>
                    <a:cubicBezTo>
                      <a:pt x="98081" y="189347"/>
                      <a:pt x="110174" y="182628"/>
                      <a:pt x="122266" y="175908"/>
                    </a:cubicBezTo>
                    <a:cubicBezTo>
                      <a:pt x="126297" y="173220"/>
                      <a:pt x="130327" y="170533"/>
                      <a:pt x="134358" y="169189"/>
                    </a:cubicBezTo>
                    <a:cubicBezTo>
                      <a:pt x="163917" y="154406"/>
                      <a:pt x="200194" y="159781"/>
                      <a:pt x="225722" y="163813"/>
                    </a:cubicBezTo>
                    <a:cubicBezTo>
                      <a:pt x="278121" y="171877"/>
                      <a:pt x="327834" y="182628"/>
                      <a:pt x="360080" y="220256"/>
                    </a:cubicBezTo>
                    <a:lnTo>
                      <a:pt x="361424" y="221600"/>
                    </a:lnTo>
                    <a:cubicBezTo>
                      <a:pt x="364111" y="225632"/>
                      <a:pt x="368142" y="228320"/>
                      <a:pt x="370829" y="229664"/>
                    </a:cubicBezTo>
                    <a:cubicBezTo>
                      <a:pt x="372172" y="229664"/>
                      <a:pt x="374860" y="229664"/>
                      <a:pt x="377547" y="229664"/>
                    </a:cubicBezTo>
                    <a:cubicBezTo>
                      <a:pt x="380234" y="229664"/>
                      <a:pt x="382921" y="229664"/>
                      <a:pt x="385608" y="229664"/>
                    </a:cubicBezTo>
                    <a:cubicBezTo>
                      <a:pt x="400388" y="231008"/>
                      <a:pt x="408449" y="243103"/>
                      <a:pt x="416511" y="253854"/>
                    </a:cubicBezTo>
                    <a:cubicBezTo>
                      <a:pt x="421885" y="261917"/>
                      <a:pt x="425916" y="268637"/>
                      <a:pt x="432633" y="271324"/>
                    </a:cubicBezTo>
                    <a:cubicBezTo>
                      <a:pt x="440695" y="275356"/>
                      <a:pt x="450100" y="271324"/>
                      <a:pt x="462192" y="265949"/>
                    </a:cubicBezTo>
                    <a:cubicBezTo>
                      <a:pt x="470254" y="263261"/>
                      <a:pt x="478315" y="259230"/>
                      <a:pt x="487720" y="257886"/>
                    </a:cubicBezTo>
                    <a:cubicBezTo>
                      <a:pt x="491751" y="257886"/>
                      <a:pt x="495782" y="257886"/>
                      <a:pt x="501156" y="257886"/>
                    </a:cubicBezTo>
                    <a:cubicBezTo>
                      <a:pt x="507874" y="257886"/>
                      <a:pt x="514592" y="257886"/>
                      <a:pt x="518623" y="255198"/>
                    </a:cubicBezTo>
                    <a:cubicBezTo>
                      <a:pt x="525341" y="251166"/>
                      <a:pt x="526684" y="239071"/>
                      <a:pt x="526684" y="228320"/>
                    </a:cubicBezTo>
                    <a:cubicBezTo>
                      <a:pt x="526684" y="225632"/>
                      <a:pt x="526684" y="221600"/>
                      <a:pt x="526684" y="218913"/>
                    </a:cubicBezTo>
                    <a:cubicBezTo>
                      <a:pt x="528028" y="208161"/>
                      <a:pt x="533402" y="197410"/>
                      <a:pt x="541464" y="192035"/>
                    </a:cubicBezTo>
                    <a:cubicBezTo>
                      <a:pt x="541464" y="183971"/>
                      <a:pt x="538776" y="179940"/>
                      <a:pt x="537433" y="175908"/>
                    </a:cubicBezTo>
                    <a:close/>
                  </a:path>
                </a:pathLst>
              </a:cu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610" name="Google Shape;610;p13"/>
              <p:cNvSpPr/>
              <p:nvPr/>
            </p:nvSpPr>
            <p:spPr>
              <a:xfrm>
                <a:off x="5502937" y="5295622"/>
                <a:ext cx="307725" cy="252315"/>
              </a:xfrm>
              <a:custGeom>
                <a:avLst/>
                <a:gdLst/>
                <a:ahLst/>
                <a:cxnLst/>
                <a:rect l="l" t="t" r="r" b="b"/>
                <a:pathLst>
                  <a:path w="307725" h="252315" extrusionOk="0">
                    <a:moveTo>
                      <a:pt x="2306" y="186801"/>
                    </a:moveTo>
                    <a:cubicBezTo>
                      <a:pt x="13055" y="182769"/>
                      <a:pt x="22460" y="177394"/>
                      <a:pt x="30522" y="169330"/>
                    </a:cubicBezTo>
                    <a:cubicBezTo>
                      <a:pt x="46645" y="161267"/>
                      <a:pt x="60081" y="184113"/>
                      <a:pt x="61424" y="201584"/>
                    </a:cubicBezTo>
                    <a:cubicBezTo>
                      <a:pt x="61424" y="206960"/>
                      <a:pt x="62767" y="212335"/>
                      <a:pt x="62767" y="217710"/>
                    </a:cubicBezTo>
                    <a:cubicBezTo>
                      <a:pt x="68142" y="219054"/>
                      <a:pt x="73516" y="220398"/>
                      <a:pt x="78891" y="219054"/>
                    </a:cubicBezTo>
                    <a:cubicBezTo>
                      <a:pt x="84265" y="219054"/>
                      <a:pt x="90983" y="217710"/>
                      <a:pt x="96357" y="216367"/>
                    </a:cubicBezTo>
                    <a:cubicBezTo>
                      <a:pt x="100388" y="215023"/>
                      <a:pt x="103075" y="215023"/>
                      <a:pt x="107106" y="213679"/>
                    </a:cubicBezTo>
                    <a:cubicBezTo>
                      <a:pt x="121885" y="210991"/>
                      <a:pt x="133978" y="213679"/>
                      <a:pt x="143382" y="220398"/>
                    </a:cubicBezTo>
                    <a:cubicBezTo>
                      <a:pt x="148757" y="225774"/>
                      <a:pt x="152788" y="231149"/>
                      <a:pt x="155475" y="236525"/>
                    </a:cubicBezTo>
                    <a:cubicBezTo>
                      <a:pt x="158162" y="240557"/>
                      <a:pt x="159506" y="245932"/>
                      <a:pt x="163536" y="248620"/>
                    </a:cubicBezTo>
                    <a:cubicBezTo>
                      <a:pt x="170254" y="253996"/>
                      <a:pt x="182346" y="252652"/>
                      <a:pt x="190408" y="249964"/>
                    </a:cubicBezTo>
                    <a:cubicBezTo>
                      <a:pt x="195782" y="248620"/>
                      <a:pt x="199813" y="245932"/>
                      <a:pt x="203844" y="243244"/>
                    </a:cubicBezTo>
                    <a:cubicBezTo>
                      <a:pt x="210562" y="240557"/>
                      <a:pt x="215936" y="236525"/>
                      <a:pt x="223997" y="233837"/>
                    </a:cubicBezTo>
                    <a:cubicBezTo>
                      <a:pt x="244151" y="227118"/>
                      <a:pt x="266992" y="231149"/>
                      <a:pt x="284459" y="236525"/>
                    </a:cubicBezTo>
                    <a:lnTo>
                      <a:pt x="285802" y="235181"/>
                    </a:lnTo>
                    <a:cubicBezTo>
                      <a:pt x="304612" y="224430"/>
                      <a:pt x="312674" y="198896"/>
                      <a:pt x="304612" y="180082"/>
                    </a:cubicBezTo>
                    <a:lnTo>
                      <a:pt x="303269" y="176050"/>
                    </a:lnTo>
                    <a:cubicBezTo>
                      <a:pt x="301925" y="172018"/>
                      <a:pt x="299238" y="166643"/>
                      <a:pt x="299238" y="161267"/>
                    </a:cubicBezTo>
                    <a:cubicBezTo>
                      <a:pt x="299238" y="158579"/>
                      <a:pt x="299238" y="154547"/>
                      <a:pt x="300582" y="151860"/>
                    </a:cubicBezTo>
                    <a:cubicBezTo>
                      <a:pt x="300582" y="149172"/>
                      <a:pt x="301925" y="147828"/>
                      <a:pt x="300582" y="146484"/>
                    </a:cubicBezTo>
                    <a:cubicBezTo>
                      <a:pt x="300582" y="143796"/>
                      <a:pt x="297894" y="139765"/>
                      <a:pt x="295208" y="135733"/>
                    </a:cubicBezTo>
                    <a:cubicBezTo>
                      <a:pt x="293864" y="134389"/>
                      <a:pt x="292520" y="133045"/>
                      <a:pt x="292520" y="131701"/>
                    </a:cubicBezTo>
                    <a:cubicBezTo>
                      <a:pt x="275054" y="107511"/>
                      <a:pt x="281772" y="75258"/>
                      <a:pt x="293864" y="52412"/>
                    </a:cubicBezTo>
                    <a:lnTo>
                      <a:pt x="296551" y="48380"/>
                    </a:lnTo>
                    <a:cubicBezTo>
                      <a:pt x="299238" y="41661"/>
                      <a:pt x="303269" y="36285"/>
                      <a:pt x="303269" y="30910"/>
                    </a:cubicBezTo>
                    <a:cubicBezTo>
                      <a:pt x="304612" y="21502"/>
                      <a:pt x="297894" y="10751"/>
                      <a:pt x="288490" y="8063"/>
                    </a:cubicBezTo>
                    <a:lnTo>
                      <a:pt x="291177" y="0"/>
                    </a:lnTo>
                    <a:cubicBezTo>
                      <a:pt x="254900" y="22846"/>
                      <a:pt x="203844" y="24190"/>
                      <a:pt x="158162" y="24190"/>
                    </a:cubicBezTo>
                    <a:cubicBezTo>
                      <a:pt x="100388" y="24190"/>
                      <a:pt x="31865" y="30910"/>
                      <a:pt x="963" y="79290"/>
                    </a:cubicBezTo>
                    <a:cubicBezTo>
                      <a:pt x="9024" y="84665"/>
                      <a:pt x="17086" y="90041"/>
                      <a:pt x="25147" y="94072"/>
                    </a:cubicBezTo>
                    <a:cubicBezTo>
                      <a:pt x="3650" y="119607"/>
                      <a:pt x="-4412" y="154547"/>
                      <a:pt x="2306" y="186801"/>
                    </a:cubicBezTo>
                    <a:close/>
                  </a:path>
                </a:pathLst>
              </a:cu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grpSp>
        <p:grpSp>
          <p:nvGrpSpPr>
            <p:cNvPr id="611" name="Google Shape;611;p13"/>
            <p:cNvGrpSpPr/>
            <p:nvPr/>
          </p:nvGrpSpPr>
          <p:grpSpPr>
            <a:xfrm>
              <a:off x="5674580" y="7052798"/>
              <a:ext cx="409549" cy="436242"/>
              <a:chOff x="5829047" y="6695445"/>
              <a:chExt cx="368141" cy="392135"/>
            </a:xfrm>
          </p:grpSpPr>
          <p:sp>
            <p:nvSpPr>
              <p:cNvPr id="612" name="Google Shape;612;p13"/>
              <p:cNvSpPr/>
              <p:nvPr/>
            </p:nvSpPr>
            <p:spPr>
              <a:xfrm>
                <a:off x="5829047" y="6695445"/>
                <a:ext cx="313054" cy="248646"/>
              </a:xfrm>
              <a:custGeom>
                <a:avLst/>
                <a:gdLst/>
                <a:ahLst/>
                <a:cxnLst/>
                <a:rect l="l" t="t" r="r" b="b"/>
                <a:pathLst>
                  <a:path w="313054" h="248646" extrusionOk="0">
                    <a:moveTo>
                      <a:pt x="167948" y="247788"/>
                    </a:moveTo>
                    <a:lnTo>
                      <a:pt x="170635" y="245101"/>
                    </a:lnTo>
                    <a:cubicBezTo>
                      <a:pt x="177353" y="250476"/>
                      <a:pt x="188102" y="249132"/>
                      <a:pt x="194820" y="245101"/>
                    </a:cubicBezTo>
                    <a:cubicBezTo>
                      <a:pt x="198850" y="243757"/>
                      <a:pt x="202881" y="241069"/>
                      <a:pt x="206912" y="239725"/>
                    </a:cubicBezTo>
                    <a:cubicBezTo>
                      <a:pt x="213630" y="237037"/>
                      <a:pt x="219004" y="233005"/>
                      <a:pt x="227065" y="231662"/>
                    </a:cubicBezTo>
                    <a:cubicBezTo>
                      <a:pt x="241845" y="227630"/>
                      <a:pt x="256624" y="228974"/>
                      <a:pt x="268717" y="230318"/>
                    </a:cubicBezTo>
                    <a:cubicBezTo>
                      <a:pt x="276778" y="231662"/>
                      <a:pt x="284840" y="231662"/>
                      <a:pt x="292901" y="233005"/>
                    </a:cubicBezTo>
                    <a:cubicBezTo>
                      <a:pt x="300963" y="234349"/>
                      <a:pt x="307680" y="235693"/>
                      <a:pt x="313055" y="238381"/>
                    </a:cubicBezTo>
                    <a:cubicBezTo>
                      <a:pt x="294245" y="202096"/>
                      <a:pt x="270060" y="169843"/>
                      <a:pt x="240501" y="141621"/>
                    </a:cubicBezTo>
                    <a:cubicBezTo>
                      <a:pt x="235127" y="136245"/>
                      <a:pt x="229753" y="130870"/>
                      <a:pt x="227065" y="122806"/>
                    </a:cubicBezTo>
                    <a:cubicBezTo>
                      <a:pt x="224379" y="114743"/>
                      <a:pt x="227065" y="106680"/>
                      <a:pt x="229753" y="99960"/>
                    </a:cubicBezTo>
                    <a:cubicBezTo>
                      <a:pt x="231096" y="95929"/>
                      <a:pt x="232440" y="93241"/>
                      <a:pt x="232440" y="90553"/>
                    </a:cubicBezTo>
                    <a:cubicBezTo>
                      <a:pt x="233783" y="78458"/>
                      <a:pt x="223035" y="67707"/>
                      <a:pt x="212286" y="63675"/>
                    </a:cubicBezTo>
                    <a:cubicBezTo>
                      <a:pt x="198850" y="58299"/>
                      <a:pt x="184071" y="59643"/>
                      <a:pt x="169292" y="59643"/>
                    </a:cubicBezTo>
                    <a:lnTo>
                      <a:pt x="158543" y="59643"/>
                    </a:lnTo>
                    <a:lnTo>
                      <a:pt x="161230" y="48892"/>
                    </a:lnTo>
                    <a:cubicBezTo>
                      <a:pt x="163917" y="36797"/>
                      <a:pt x="158543" y="27390"/>
                      <a:pt x="153168" y="20671"/>
                    </a:cubicBezTo>
                    <a:cubicBezTo>
                      <a:pt x="139733" y="5888"/>
                      <a:pt x="115548" y="-2176"/>
                      <a:pt x="95394" y="512"/>
                    </a:cubicBezTo>
                    <a:cubicBezTo>
                      <a:pt x="79271" y="3200"/>
                      <a:pt x="64492" y="8576"/>
                      <a:pt x="48369" y="15295"/>
                    </a:cubicBezTo>
                    <a:cubicBezTo>
                      <a:pt x="32246" y="20671"/>
                      <a:pt x="16123" y="27390"/>
                      <a:pt x="0" y="30078"/>
                    </a:cubicBezTo>
                    <a:cubicBezTo>
                      <a:pt x="12092" y="36797"/>
                      <a:pt x="22841" y="46204"/>
                      <a:pt x="30902" y="55612"/>
                    </a:cubicBezTo>
                    <a:cubicBezTo>
                      <a:pt x="34933" y="60987"/>
                      <a:pt x="38964" y="65019"/>
                      <a:pt x="41651" y="70395"/>
                    </a:cubicBezTo>
                    <a:cubicBezTo>
                      <a:pt x="52400" y="86521"/>
                      <a:pt x="63149" y="99960"/>
                      <a:pt x="79271" y="108024"/>
                    </a:cubicBezTo>
                    <a:cubicBezTo>
                      <a:pt x="81959" y="109368"/>
                      <a:pt x="83302" y="109368"/>
                      <a:pt x="85989" y="110711"/>
                    </a:cubicBezTo>
                    <a:cubicBezTo>
                      <a:pt x="95394" y="114743"/>
                      <a:pt x="106143" y="118775"/>
                      <a:pt x="111517" y="129526"/>
                    </a:cubicBezTo>
                    <a:cubicBezTo>
                      <a:pt x="112861" y="133557"/>
                      <a:pt x="114205" y="137589"/>
                      <a:pt x="114205" y="140277"/>
                    </a:cubicBezTo>
                    <a:cubicBezTo>
                      <a:pt x="115548" y="142965"/>
                      <a:pt x="115548" y="146996"/>
                      <a:pt x="116892" y="148340"/>
                    </a:cubicBezTo>
                    <a:cubicBezTo>
                      <a:pt x="118235" y="149684"/>
                      <a:pt x="120922" y="152372"/>
                      <a:pt x="124953" y="153716"/>
                    </a:cubicBezTo>
                    <a:cubicBezTo>
                      <a:pt x="126297" y="155060"/>
                      <a:pt x="127640" y="155060"/>
                      <a:pt x="128984" y="156404"/>
                    </a:cubicBezTo>
                    <a:cubicBezTo>
                      <a:pt x="151825" y="169843"/>
                      <a:pt x="159886" y="196721"/>
                      <a:pt x="163917" y="223598"/>
                    </a:cubicBezTo>
                    <a:cubicBezTo>
                      <a:pt x="165261" y="231662"/>
                      <a:pt x="166604" y="239725"/>
                      <a:pt x="167948" y="247788"/>
                    </a:cubicBezTo>
                    <a:close/>
                  </a:path>
                </a:pathLst>
              </a:cu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613" name="Google Shape;613;p13"/>
              <p:cNvSpPr/>
              <p:nvPr/>
            </p:nvSpPr>
            <p:spPr>
              <a:xfrm>
                <a:off x="5999682" y="6940546"/>
                <a:ext cx="197506" cy="147034"/>
              </a:xfrm>
              <a:custGeom>
                <a:avLst/>
                <a:gdLst/>
                <a:ahLst/>
                <a:cxnLst/>
                <a:rect l="l" t="t" r="r" b="b"/>
                <a:pathLst>
                  <a:path w="197506" h="147034" extrusionOk="0">
                    <a:moveTo>
                      <a:pt x="197507" y="84665"/>
                    </a:moveTo>
                    <a:cubicBezTo>
                      <a:pt x="180040" y="68538"/>
                      <a:pt x="161230" y="51068"/>
                      <a:pt x="143763" y="34941"/>
                    </a:cubicBezTo>
                    <a:cubicBezTo>
                      <a:pt x="143763" y="28222"/>
                      <a:pt x="150481" y="24190"/>
                      <a:pt x="157199" y="24190"/>
                    </a:cubicBezTo>
                    <a:cubicBezTo>
                      <a:pt x="155855" y="22846"/>
                      <a:pt x="155855" y="20158"/>
                      <a:pt x="154512" y="18815"/>
                    </a:cubicBezTo>
                    <a:lnTo>
                      <a:pt x="153168" y="20158"/>
                    </a:lnTo>
                    <a:cubicBezTo>
                      <a:pt x="147794" y="12095"/>
                      <a:pt x="135702" y="6720"/>
                      <a:pt x="119579" y="4032"/>
                    </a:cubicBezTo>
                    <a:cubicBezTo>
                      <a:pt x="111517" y="2688"/>
                      <a:pt x="103456" y="1344"/>
                      <a:pt x="96738" y="1344"/>
                    </a:cubicBezTo>
                    <a:cubicBezTo>
                      <a:pt x="84646" y="0"/>
                      <a:pt x="72553" y="-1344"/>
                      <a:pt x="60461" y="2688"/>
                    </a:cubicBezTo>
                    <a:cubicBezTo>
                      <a:pt x="55087" y="4032"/>
                      <a:pt x="49712" y="6720"/>
                      <a:pt x="44338" y="9407"/>
                    </a:cubicBezTo>
                    <a:cubicBezTo>
                      <a:pt x="40307" y="12095"/>
                      <a:pt x="34933" y="13439"/>
                      <a:pt x="30902" y="16127"/>
                    </a:cubicBezTo>
                    <a:cubicBezTo>
                      <a:pt x="20154" y="20158"/>
                      <a:pt x="9405" y="21502"/>
                      <a:pt x="0" y="17471"/>
                    </a:cubicBezTo>
                    <a:cubicBezTo>
                      <a:pt x="5374" y="59131"/>
                      <a:pt x="10749" y="102136"/>
                      <a:pt x="13436" y="145140"/>
                    </a:cubicBezTo>
                    <a:cubicBezTo>
                      <a:pt x="21497" y="149172"/>
                      <a:pt x="33590" y="146484"/>
                      <a:pt x="44338" y="139765"/>
                    </a:cubicBezTo>
                    <a:lnTo>
                      <a:pt x="49712" y="135733"/>
                    </a:lnTo>
                    <a:cubicBezTo>
                      <a:pt x="61804" y="127670"/>
                      <a:pt x="75240" y="119606"/>
                      <a:pt x="91363" y="120950"/>
                    </a:cubicBezTo>
                    <a:cubicBezTo>
                      <a:pt x="98081" y="122294"/>
                      <a:pt x="104799" y="124982"/>
                      <a:pt x="108830" y="127670"/>
                    </a:cubicBezTo>
                    <a:lnTo>
                      <a:pt x="143763" y="143796"/>
                    </a:lnTo>
                    <a:cubicBezTo>
                      <a:pt x="137045" y="126326"/>
                      <a:pt x="128984" y="108855"/>
                      <a:pt x="119579" y="91385"/>
                    </a:cubicBezTo>
                    <a:cubicBezTo>
                      <a:pt x="145107" y="90041"/>
                      <a:pt x="170635" y="87353"/>
                      <a:pt x="197507" y="84665"/>
                    </a:cubicBezTo>
                    <a:close/>
                  </a:path>
                </a:pathLst>
              </a:custGeom>
              <a:solidFill>
                <a:srgbClr val="D9D9D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grpSp>
        <p:sp>
          <p:nvSpPr>
            <p:cNvPr id="614" name="Google Shape;614;p13"/>
            <p:cNvSpPr/>
            <p:nvPr/>
          </p:nvSpPr>
          <p:spPr>
            <a:xfrm>
              <a:off x="5033349" y="7905264"/>
              <a:ext cx="293030" cy="288786"/>
            </a:xfrm>
            <a:custGeom>
              <a:avLst/>
              <a:gdLst/>
              <a:ahLst/>
              <a:cxnLst/>
              <a:rect l="l" t="t" r="r" b="b"/>
              <a:pathLst>
                <a:path w="263403" h="259588" extrusionOk="0">
                  <a:moveTo>
                    <a:pt x="102112" y="258282"/>
                  </a:moveTo>
                  <a:lnTo>
                    <a:pt x="104799" y="258282"/>
                  </a:lnTo>
                  <a:cubicBezTo>
                    <a:pt x="139733" y="263658"/>
                    <a:pt x="176009" y="251563"/>
                    <a:pt x="212286" y="238124"/>
                  </a:cubicBezTo>
                  <a:cubicBezTo>
                    <a:pt x="232440" y="231404"/>
                    <a:pt x="251250" y="221997"/>
                    <a:pt x="259311" y="205870"/>
                  </a:cubicBezTo>
                  <a:cubicBezTo>
                    <a:pt x="266029" y="191088"/>
                    <a:pt x="263342" y="173617"/>
                    <a:pt x="259311" y="154802"/>
                  </a:cubicBezTo>
                  <a:cubicBezTo>
                    <a:pt x="253937" y="130612"/>
                    <a:pt x="247219" y="111798"/>
                    <a:pt x="237814" y="101047"/>
                  </a:cubicBezTo>
                  <a:cubicBezTo>
                    <a:pt x="231096" y="98359"/>
                    <a:pt x="220348" y="102391"/>
                    <a:pt x="212286" y="109110"/>
                  </a:cubicBezTo>
                  <a:cubicBezTo>
                    <a:pt x="198850" y="119861"/>
                    <a:pt x="184071" y="131956"/>
                    <a:pt x="166604" y="126580"/>
                  </a:cubicBezTo>
                  <a:lnTo>
                    <a:pt x="159886" y="123893"/>
                  </a:lnTo>
                  <a:lnTo>
                    <a:pt x="161230" y="117173"/>
                  </a:lnTo>
                  <a:cubicBezTo>
                    <a:pt x="161230" y="115829"/>
                    <a:pt x="158543" y="111798"/>
                    <a:pt x="155856" y="109110"/>
                  </a:cubicBezTo>
                  <a:cubicBezTo>
                    <a:pt x="151825" y="105078"/>
                    <a:pt x="146450" y="99703"/>
                    <a:pt x="145107" y="92983"/>
                  </a:cubicBezTo>
                  <a:cubicBezTo>
                    <a:pt x="143763" y="88952"/>
                    <a:pt x="145107" y="86264"/>
                    <a:pt x="145107" y="82232"/>
                  </a:cubicBezTo>
                  <a:cubicBezTo>
                    <a:pt x="145107" y="80888"/>
                    <a:pt x="145107" y="78200"/>
                    <a:pt x="145107" y="78200"/>
                  </a:cubicBezTo>
                  <a:cubicBezTo>
                    <a:pt x="143763" y="72825"/>
                    <a:pt x="138389" y="70137"/>
                    <a:pt x="127640" y="64761"/>
                  </a:cubicBezTo>
                  <a:cubicBezTo>
                    <a:pt x="120922" y="62074"/>
                    <a:pt x="114205" y="59386"/>
                    <a:pt x="108830" y="55354"/>
                  </a:cubicBezTo>
                  <a:cubicBezTo>
                    <a:pt x="100769" y="48635"/>
                    <a:pt x="95394" y="39227"/>
                    <a:pt x="91363" y="29820"/>
                  </a:cubicBezTo>
                  <a:cubicBezTo>
                    <a:pt x="88677" y="24445"/>
                    <a:pt x="87333" y="20413"/>
                    <a:pt x="84646" y="16382"/>
                  </a:cubicBezTo>
                  <a:cubicBezTo>
                    <a:pt x="79271" y="6974"/>
                    <a:pt x="68523" y="1599"/>
                    <a:pt x="55087" y="255"/>
                  </a:cubicBezTo>
                  <a:cubicBezTo>
                    <a:pt x="42994" y="-1089"/>
                    <a:pt x="30902" y="2943"/>
                    <a:pt x="24184" y="11006"/>
                  </a:cubicBezTo>
                  <a:cubicBezTo>
                    <a:pt x="22841" y="12350"/>
                    <a:pt x="22841" y="12350"/>
                    <a:pt x="21497" y="13694"/>
                  </a:cubicBezTo>
                  <a:lnTo>
                    <a:pt x="20154" y="17725"/>
                  </a:lnTo>
                  <a:cubicBezTo>
                    <a:pt x="20154" y="17725"/>
                    <a:pt x="18810" y="17725"/>
                    <a:pt x="18810" y="16382"/>
                  </a:cubicBezTo>
                  <a:cubicBezTo>
                    <a:pt x="17466" y="19069"/>
                    <a:pt x="16123" y="20413"/>
                    <a:pt x="14779" y="23101"/>
                  </a:cubicBezTo>
                  <a:cubicBezTo>
                    <a:pt x="9405" y="31164"/>
                    <a:pt x="5374" y="37883"/>
                    <a:pt x="0" y="45947"/>
                  </a:cubicBezTo>
                  <a:lnTo>
                    <a:pt x="4031" y="51322"/>
                  </a:lnTo>
                  <a:cubicBezTo>
                    <a:pt x="4031" y="51322"/>
                    <a:pt x="4031" y="51322"/>
                    <a:pt x="2687" y="52666"/>
                  </a:cubicBezTo>
                  <a:cubicBezTo>
                    <a:pt x="2687" y="55354"/>
                    <a:pt x="2687" y="58042"/>
                    <a:pt x="5374" y="59386"/>
                  </a:cubicBezTo>
                  <a:cubicBezTo>
                    <a:pt x="8062" y="62074"/>
                    <a:pt x="10749" y="64761"/>
                    <a:pt x="14779" y="66105"/>
                  </a:cubicBezTo>
                  <a:cubicBezTo>
                    <a:pt x="17466" y="67449"/>
                    <a:pt x="20154" y="70137"/>
                    <a:pt x="22841" y="71481"/>
                  </a:cubicBezTo>
                  <a:cubicBezTo>
                    <a:pt x="36276" y="82232"/>
                    <a:pt x="41651" y="97015"/>
                    <a:pt x="47025" y="113142"/>
                  </a:cubicBezTo>
                  <a:cubicBezTo>
                    <a:pt x="63148" y="158834"/>
                    <a:pt x="75241" y="204526"/>
                    <a:pt x="85989" y="251563"/>
                  </a:cubicBezTo>
                  <a:cubicBezTo>
                    <a:pt x="91363" y="255594"/>
                    <a:pt x="98081" y="256938"/>
                    <a:pt x="102112" y="258282"/>
                  </a:cubicBezTo>
                  <a:close/>
                </a:path>
              </a:pathLst>
            </a:cu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615" name="Google Shape;615;p13"/>
            <p:cNvSpPr/>
            <p:nvPr/>
          </p:nvSpPr>
          <p:spPr>
            <a:xfrm>
              <a:off x="4657725" y="7097643"/>
              <a:ext cx="627657" cy="406938"/>
            </a:xfrm>
            <a:custGeom>
              <a:avLst/>
              <a:gdLst/>
              <a:ahLst/>
              <a:cxnLst/>
              <a:rect l="l" t="t" r="r" b="b"/>
              <a:pathLst>
                <a:path w="564197" h="365794" extrusionOk="0">
                  <a:moveTo>
                    <a:pt x="372580" y="314989"/>
                  </a:moveTo>
                  <a:cubicBezTo>
                    <a:pt x="373923" y="310957"/>
                    <a:pt x="376610" y="306925"/>
                    <a:pt x="380641" y="302894"/>
                  </a:cubicBezTo>
                  <a:cubicBezTo>
                    <a:pt x="387359" y="296174"/>
                    <a:pt x="394077" y="292143"/>
                    <a:pt x="402138" y="288111"/>
                  </a:cubicBezTo>
                  <a:lnTo>
                    <a:pt x="406169" y="285423"/>
                  </a:lnTo>
                  <a:cubicBezTo>
                    <a:pt x="445133" y="263921"/>
                    <a:pt x="473349" y="224948"/>
                    <a:pt x="481410" y="180599"/>
                  </a:cubicBezTo>
                  <a:cubicBezTo>
                    <a:pt x="481410" y="176568"/>
                    <a:pt x="482753" y="173880"/>
                    <a:pt x="482753" y="169848"/>
                  </a:cubicBezTo>
                  <a:cubicBezTo>
                    <a:pt x="485441" y="153722"/>
                    <a:pt x="486784" y="137595"/>
                    <a:pt x="497533" y="124156"/>
                  </a:cubicBezTo>
                  <a:cubicBezTo>
                    <a:pt x="506938" y="112061"/>
                    <a:pt x="520374" y="106685"/>
                    <a:pt x="532466" y="101310"/>
                  </a:cubicBezTo>
                  <a:cubicBezTo>
                    <a:pt x="540528" y="98622"/>
                    <a:pt x="548589" y="94590"/>
                    <a:pt x="553964" y="90559"/>
                  </a:cubicBezTo>
                  <a:cubicBezTo>
                    <a:pt x="562025" y="83839"/>
                    <a:pt x="566056" y="70401"/>
                    <a:pt x="563368" y="62337"/>
                  </a:cubicBezTo>
                  <a:cubicBezTo>
                    <a:pt x="562025" y="56962"/>
                    <a:pt x="559338" y="55618"/>
                    <a:pt x="556651" y="55618"/>
                  </a:cubicBezTo>
                  <a:lnTo>
                    <a:pt x="556651" y="54274"/>
                  </a:lnTo>
                  <a:cubicBezTo>
                    <a:pt x="548589" y="52930"/>
                    <a:pt x="540528" y="50242"/>
                    <a:pt x="532466" y="47554"/>
                  </a:cubicBezTo>
                  <a:cubicBezTo>
                    <a:pt x="527092" y="46210"/>
                    <a:pt x="509625" y="40835"/>
                    <a:pt x="505595" y="24708"/>
                  </a:cubicBezTo>
                  <a:cubicBezTo>
                    <a:pt x="505595" y="23364"/>
                    <a:pt x="505595" y="23364"/>
                    <a:pt x="505595" y="22020"/>
                  </a:cubicBezTo>
                  <a:cubicBezTo>
                    <a:pt x="505595" y="22020"/>
                    <a:pt x="504251" y="20676"/>
                    <a:pt x="504251" y="20676"/>
                  </a:cubicBezTo>
                  <a:cubicBezTo>
                    <a:pt x="498877" y="16645"/>
                    <a:pt x="489471" y="13957"/>
                    <a:pt x="480067" y="16645"/>
                  </a:cubicBezTo>
                  <a:cubicBezTo>
                    <a:pt x="474692" y="17988"/>
                    <a:pt x="470661" y="19332"/>
                    <a:pt x="465287" y="20676"/>
                  </a:cubicBezTo>
                  <a:cubicBezTo>
                    <a:pt x="454538" y="23364"/>
                    <a:pt x="442446" y="27396"/>
                    <a:pt x="430354" y="24708"/>
                  </a:cubicBezTo>
                  <a:cubicBezTo>
                    <a:pt x="419605" y="23364"/>
                    <a:pt x="410200" y="16645"/>
                    <a:pt x="402138" y="11269"/>
                  </a:cubicBezTo>
                  <a:cubicBezTo>
                    <a:pt x="398108" y="8581"/>
                    <a:pt x="395421" y="7237"/>
                    <a:pt x="391390" y="4550"/>
                  </a:cubicBezTo>
                  <a:cubicBezTo>
                    <a:pt x="381985" y="-826"/>
                    <a:pt x="368549" y="-2170"/>
                    <a:pt x="361831" y="4550"/>
                  </a:cubicBezTo>
                  <a:cubicBezTo>
                    <a:pt x="360487" y="5893"/>
                    <a:pt x="359144" y="7237"/>
                    <a:pt x="359144" y="8581"/>
                  </a:cubicBezTo>
                  <a:cubicBezTo>
                    <a:pt x="356457" y="12613"/>
                    <a:pt x="353769" y="16645"/>
                    <a:pt x="348395" y="19332"/>
                  </a:cubicBezTo>
                  <a:cubicBezTo>
                    <a:pt x="343021" y="22020"/>
                    <a:pt x="336303" y="22020"/>
                    <a:pt x="330929" y="22020"/>
                  </a:cubicBezTo>
                  <a:cubicBezTo>
                    <a:pt x="328241" y="22020"/>
                    <a:pt x="325555" y="22020"/>
                    <a:pt x="324211" y="22020"/>
                  </a:cubicBezTo>
                  <a:cubicBezTo>
                    <a:pt x="316149" y="23364"/>
                    <a:pt x="313462" y="31427"/>
                    <a:pt x="309431" y="46210"/>
                  </a:cubicBezTo>
                  <a:cubicBezTo>
                    <a:pt x="305401" y="59649"/>
                    <a:pt x="300026" y="75776"/>
                    <a:pt x="285247" y="81152"/>
                  </a:cubicBezTo>
                  <a:cubicBezTo>
                    <a:pt x="279872" y="83839"/>
                    <a:pt x="274498" y="83839"/>
                    <a:pt x="270468" y="83839"/>
                  </a:cubicBezTo>
                  <a:lnTo>
                    <a:pt x="210006" y="86527"/>
                  </a:lnTo>
                  <a:cubicBezTo>
                    <a:pt x="211350" y="93246"/>
                    <a:pt x="210006" y="101310"/>
                    <a:pt x="205975" y="108029"/>
                  </a:cubicBezTo>
                  <a:cubicBezTo>
                    <a:pt x="199257" y="121468"/>
                    <a:pt x="187165" y="133563"/>
                    <a:pt x="172386" y="136251"/>
                  </a:cubicBezTo>
                  <a:cubicBezTo>
                    <a:pt x="167011" y="137595"/>
                    <a:pt x="161637" y="138939"/>
                    <a:pt x="156263" y="138939"/>
                  </a:cubicBezTo>
                  <a:cubicBezTo>
                    <a:pt x="137453" y="138939"/>
                    <a:pt x="119986" y="132219"/>
                    <a:pt x="103863" y="125500"/>
                  </a:cubicBezTo>
                  <a:lnTo>
                    <a:pt x="97145" y="122812"/>
                  </a:lnTo>
                  <a:cubicBezTo>
                    <a:pt x="79679" y="114749"/>
                    <a:pt x="62212" y="106685"/>
                    <a:pt x="44745" y="106685"/>
                  </a:cubicBezTo>
                  <a:lnTo>
                    <a:pt x="44745" y="106685"/>
                  </a:lnTo>
                  <a:cubicBezTo>
                    <a:pt x="33997" y="117437"/>
                    <a:pt x="20561" y="122812"/>
                    <a:pt x="5781" y="122812"/>
                  </a:cubicBezTo>
                  <a:cubicBezTo>
                    <a:pt x="3095" y="128188"/>
                    <a:pt x="4438" y="134907"/>
                    <a:pt x="7125" y="140283"/>
                  </a:cubicBezTo>
                  <a:cubicBezTo>
                    <a:pt x="12499" y="148346"/>
                    <a:pt x="20561" y="153722"/>
                    <a:pt x="28623" y="159097"/>
                  </a:cubicBezTo>
                  <a:lnTo>
                    <a:pt x="38027" y="165817"/>
                  </a:lnTo>
                  <a:lnTo>
                    <a:pt x="28623" y="172536"/>
                  </a:lnTo>
                  <a:cubicBezTo>
                    <a:pt x="8469" y="188663"/>
                    <a:pt x="-2280" y="215541"/>
                    <a:pt x="407" y="242419"/>
                  </a:cubicBezTo>
                  <a:cubicBezTo>
                    <a:pt x="9812" y="242419"/>
                    <a:pt x="17874" y="246450"/>
                    <a:pt x="24592" y="251826"/>
                  </a:cubicBezTo>
                  <a:cubicBezTo>
                    <a:pt x="33997" y="259889"/>
                    <a:pt x="39371" y="271984"/>
                    <a:pt x="44745" y="281391"/>
                  </a:cubicBezTo>
                  <a:lnTo>
                    <a:pt x="67586" y="328428"/>
                  </a:lnTo>
                  <a:cubicBezTo>
                    <a:pt x="68930" y="332460"/>
                    <a:pt x="71617" y="336491"/>
                    <a:pt x="74304" y="337835"/>
                  </a:cubicBezTo>
                  <a:cubicBezTo>
                    <a:pt x="79679" y="343210"/>
                    <a:pt x="87740" y="343210"/>
                    <a:pt x="97145" y="344554"/>
                  </a:cubicBezTo>
                  <a:cubicBezTo>
                    <a:pt x="102520" y="344554"/>
                    <a:pt x="106550" y="345898"/>
                    <a:pt x="111924" y="345898"/>
                  </a:cubicBezTo>
                  <a:cubicBezTo>
                    <a:pt x="121330" y="347242"/>
                    <a:pt x="130735" y="352618"/>
                    <a:pt x="138796" y="356649"/>
                  </a:cubicBezTo>
                  <a:cubicBezTo>
                    <a:pt x="145514" y="360681"/>
                    <a:pt x="152232" y="363369"/>
                    <a:pt x="158950" y="364713"/>
                  </a:cubicBezTo>
                  <a:cubicBezTo>
                    <a:pt x="167011" y="367400"/>
                    <a:pt x="176417" y="364713"/>
                    <a:pt x="183135" y="360681"/>
                  </a:cubicBezTo>
                  <a:cubicBezTo>
                    <a:pt x="185822" y="357993"/>
                    <a:pt x="188509" y="355305"/>
                    <a:pt x="188509" y="352618"/>
                  </a:cubicBezTo>
                  <a:lnTo>
                    <a:pt x="188509" y="348586"/>
                  </a:lnTo>
                  <a:lnTo>
                    <a:pt x="192539" y="345898"/>
                  </a:lnTo>
                  <a:cubicBezTo>
                    <a:pt x="244940" y="313645"/>
                    <a:pt x="310775" y="301550"/>
                    <a:pt x="372580" y="314989"/>
                  </a:cubicBezTo>
                  <a:close/>
                </a:path>
              </a:pathLst>
            </a:cu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616" name="Google Shape;616;p13"/>
            <p:cNvSpPr/>
            <p:nvPr/>
          </p:nvSpPr>
          <p:spPr>
            <a:xfrm>
              <a:off x="5282966" y="7711673"/>
              <a:ext cx="648703" cy="408955"/>
            </a:xfrm>
            <a:custGeom>
              <a:avLst/>
              <a:gdLst/>
              <a:ahLst/>
              <a:cxnLst/>
              <a:rect l="l" t="t" r="r" b="b"/>
              <a:pathLst>
                <a:path w="583115" h="367607" extrusionOk="0">
                  <a:moveTo>
                    <a:pt x="583115" y="43914"/>
                  </a:moveTo>
                  <a:lnTo>
                    <a:pt x="583115" y="43914"/>
                  </a:lnTo>
                  <a:lnTo>
                    <a:pt x="562962" y="22412"/>
                  </a:lnTo>
                  <a:cubicBezTo>
                    <a:pt x="542808" y="7629"/>
                    <a:pt x="511905" y="6285"/>
                    <a:pt x="490408" y="19724"/>
                  </a:cubicBezTo>
                  <a:cubicBezTo>
                    <a:pt x="489065" y="21068"/>
                    <a:pt x="487721" y="22412"/>
                    <a:pt x="485034" y="22412"/>
                  </a:cubicBezTo>
                  <a:cubicBezTo>
                    <a:pt x="481003" y="25100"/>
                    <a:pt x="475629" y="29132"/>
                    <a:pt x="470254" y="31819"/>
                  </a:cubicBezTo>
                  <a:cubicBezTo>
                    <a:pt x="448757" y="39883"/>
                    <a:pt x="427260" y="25100"/>
                    <a:pt x="409793" y="13005"/>
                  </a:cubicBezTo>
                  <a:lnTo>
                    <a:pt x="407106" y="11661"/>
                  </a:lnTo>
                  <a:cubicBezTo>
                    <a:pt x="393670" y="2254"/>
                    <a:pt x="374860" y="-4466"/>
                    <a:pt x="364111" y="3597"/>
                  </a:cubicBezTo>
                  <a:cubicBezTo>
                    <a:pt x="365455" y="41227"/>
                    <a:pt x="334553" y="70792"/>
                    <a:pt x="306337" y="82887"/>
                  </a:cubicBezTo>
                  <a:cubicBezTo>
                    <a:pt x="286183" y="90950"/>
                    <a:pt x="266030" y="93638"/>
                    <a:pt x="244532" y="93638"/>
                  </a:cubicBezTo>
                  <a:cubicBezTo>
                    <a:pt x="231096" y="93638"/>
                    <a:pt x="217661" y="92294"/>
                    <a:pt x="205568" y="92294"/>
                  </a:cubicBezTo>
                  <a:cubicBezTo>
                    <a:pt x="147794" y="86919"/>
                    <a:pt x="90020" y="77511"/>
                    <a:pt x="33590" y="65417"/>
                  </a:cubicBezTo>
                  <a:lnTo>
                    <a:pt x="25528" y="64073"/>
                  </a:lnTo>
                  <a:lnTo>
                    <a:pt x="28215" y="56010"/>
                  </a:lnTo>
                  <a:cubicBezTo>
                    <a:pt x="30903" y="47946"/>
                    <a:pt x="30903" y="39883"/>
                    <a:pt x="29559" y="31819"/>
                  </a:cubicBezTo>
                  <a:cubicBezTo>
                    <a:pt x="25528" y="38539"/>
                    <a:pt x="21497" y="43914"/>
                    <a:pt x="16123" y="49290"/>
                  </a:cubicBezTo>
                  <a:cubicBezTo>
                    <a:pt x="14779" y="51978"/>
                    <a:pt x="12093" y="53322"/>
                    <a:pt x="10749" y="56010"/>
                  </a:cubicBezTo>
                  <a:cubicBezTo>
                    <a:pt x="8062" y="58697"/>
                    <a:pt x="-1343" y="70792"/>
                    <a:pt x="2687" y="80199"/>
                  </a:cubicBezTo>
                  <a:cubicBezTo>
                    <a:pt x="4031" y="84231"/>
                    <a:pt x="9405" y="88263"/>
                    <a:pt x="13436" y="90950"/>
                  </a:cubicBezTo>
                  <a:cubicBezTo>
                    <a:pt x="17467" y="93638"/>
                    <a:pt x="21497" y="96326"/>
                    <a:pt x="24185" y="100358"/>
                  </a:cubicBezTo>
                  <a:cubicBezTo>
                    <a:pt x="42995" y="120516"/>
                    <a:pt x="36277" y="151426"/>
                    <a:pt x="26872" y="175616"/>
                  </a:cubicBezTo>
                  <a:lnTo>
                    <a:pt x="0" y="248186"/>
                  </a:lnTo>
                  <a:cubicBezTo>
                    <a:pt x="9405" y="252217"/>
                    <a:pt x="17467" y="258937"/>
                    <a:pt x="24185" y="265656"/>
                  </a:cubicBezTo>
                  <a:cubicBezTo>
                    <a:pt x="25528" y="265656"/>
                    <a:pt x="25528" y="267000"/>
                    <a:pt x="26872" y="267000"/>
                  </a:cubicBezTo>
                  <a:lnTo>
                    <a:pt x="26872" y="267000"/>
                  </a:lnTo>
                  <a:cubicBezTo>
                    <a:pt x="40307" y="284471"/>
                    <a:pt x="47025" y="307317"/>
                    <a:pt x="51056" y="327475"/>
                  </a:cubicBezTo>
                  <a:cubicBezTo>
                    <a:pt x="53743" y="338227"/>
                    <a:pt x="55087" y="350322"/>
                    <a:pt x="55087" y="361073"/>
                  </a:cubicBezTo>
                  <a:lnTo>
                    <a:pt x="59118" y="361073"/>
                  </a:lnTo>
                  <a:cubicBezTo>
                    <a:pt x="59118" y="362417"/>
                    <a:pt x="59118" y="362417"/>
                    <a:pt x="60461" y="363761"/>
                  </a:cubicBezTo>
                  <a:cubicBezTo>
                    <a:pt x="64492" y="366448"/>
                    <a:pt x="71210" y="366448"/>
                    <a:pt x="76584" y="365105"/>
                  </a:cubicBezTo>
                  <a:cubicBezTo>
                    <a:pt x="79272" y="363761"/>
                    <a:pt x="81959" y="362417"/>
                    <a:pt x="84646" y="362417"/>
                  </a:cubicBezTo>
                  <a:cubicBezTo>
                    <a:pt x="94051" y="358385"/>
                    <a:pt x="103456" y="354353"/>
                    <a:pt x="115548" y="357041"/>
                  </a:cubicBezTo>
                  <a:cubicBezTo>
                    <a:pt x="119579" y="358385"/>
                    <a:pt x="123610" y="361073"/>
                    <a:pt x="126297" y="362417"/>
                  </a:cubicBezTo>
                  <a:cubicBezTo>
                    <a:pt x="127640" y="363761"/>
                    <a:pt x="128984" y="365105"/>
                    <a:pt x="131671" y="365105"/>
                  </a:cubicBezTo>
                  <a:cubicBezTo>
                    <a:pt x="145107" y="371824"/>
                    <a:pt x="161230" y="363761"/>
                    <a:pt x="177353" y="355697"/>
                  </a:cubicBezTo>
                  <a:cubicBezTo>
                    <a:pt x="197507" y="346290"/>
                    <a:pt x="219004" y="335539"/>
                    <a:pt x="239158" y="350322"/>
                  </a:cubicBezTo>
                  <a:cubicBezTo>
                    <a:pt x="241845" y="351666"/>
                    <a:pt x="243189" y="354353"/>
                    <a:pt x="245876" y="355697"/>
                  </a:cubicBezTo>
                  <a:cubicBezTo>
                    <a:pt x="248563" y="358385"/>
                    <a:pt x="249907" y="359729"/>
                    <a:pt x="252594" y="361073"/>
                  </a:cubicBezTo>
                  <a:cubicBezTo>
                    <a:pt x="257968" y="363761"/>
                    <a:pt x="266030" y="359729"/>
                    <a:pt x="275435" y="353009"/>
                  </a:cubicBezTo>
                  <a:cubicBezTo>
                    <a:pt x="279466" y="350322"/>
                    <a:pt x="284840" y="347634"/>
                    <a:pt x="288870" y="344946"/>
                  </a:cubicBezTo>
                  <a:cubicBezTo>
                    <a:pt x="299619" y="339570"/>
                    <a:pt x="311711" y="339570"/>
                    <a:pt x="322460" y="338227"/>
                  </a:cubicBezTo>
                  <a:cubicBezTo>
                    <a:pt x="326491" y="338227"/>
                    <a:pt x="329178" y="338227"/>
                    <a:pt x="333209" y="336883"/>
                  </a:cubicBezTo>
                  <a:cubicBezTo>
                    <a:pt x="343957" y="335539"/>
                    <a:pt x="370829" y="331507"/>
                    <a:pt x="382921" y="310005"/>
                  </a:cubicBezTo>
                  <a:cubicBezTo>
                    <a:pt x="385608" y="305973"/>
                    <a:pt x="386952" y="301942"/>
                    <a:pt x="388296" y="297910"/>
                  </a:cubicBezTo>
                  <a:cubicBezTo>
                    <a:pt x="390983" y="291191"/>
                    <a:pt x="393670" y="284471"/>
                    <a:pt x="399044" y="277752"/>
                  </a:cubicBezTo>
                  <a:cubicBezTo>
                    <a:pt x="405762" y="269688"/>
                    <a:pt x="416511" y="265656"/>
                    <a:pt x="424572" y="267000"/>
                  </a:cubicBezTo>
                  <a:cubicBezTo>
                    <a:pt x="425916" y="267000"/>
                    <a:pt x="428603" y="267000"/>
                    <a:pt x="429947" y="268344"/>
                  </a:cubicBezTo>
                  <a:cubicBezTo>
                    <a:pt x="432634" y="262969"/>
                    <a:pt x="436664" y="258937"/>
                    <a:pt x="440695" y="256249"/>
                  </a:cubicBezTo>
                  <a:cubicBezTo>
                    <a:pt x="454131" y="246842"/>
                    <a:pt x="475629" y="242810"/>
                    <a:pt x="493095" y="248186"/>
                  </a:cubicBezTo>
                  <a:cubicBezTo>
                    <a:pt x="499813" y="249530"/>
                    <a:pt x="505187" y="252217"/>
                    <a:pt x="511905" y="253561"/>
                  </a:cubicBezTo>
                  <a:cubicBezTo>
                    <a:pt x="528028" y="258937"/>
                    <a:pt x="542808" y="262969"/>
                    <a:pt x="556244" y="260281"/>
                  </a:cubicBezTo>
                  <a:cubicBezTo>
                    <a:pt x="552213" y="254905"/>
                    <a:pt x="549526" y="250874"/>
                    <a:pt x="545495" y="245498"/>
                  </a:cubicBezTo>
                  <a:cubicBezTo>
                    <a:pt x="513249" y="194430"/>
                    <a:pt x="503844" y="123204"/>
                    <a:pt x="538777" y="74824"/>
                  </a:cubicBezTo>
                  <a:cubicBezTo>
                    <a:pt x="562962" y="74824"/>
                    <a:pt x="575054" y="62729"/>
                    <a:pt x="583115" y="43914"/>
                  </a:cubicBezTo>
                  <a:close/>
                </a:path>
              </a:pathLst>
            </a:cu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617" name="Google Shape;617;p13"/>
            <p:cNvSpPr/>
            <p:nvPr/>
          </p:nvSpPr>
          <p:spPr>
            <a:xfrm>
              <a:off x="5082199" y="7098219"/>
              <a:ext cx="948119" cy="700212"/>
            </a:xfrm>
            <a:custGeom>
              <a:avLst/>
              <a:gdLst/>
              <a:ahLst/>
              <a:cxnLst/>
              <a:rect l="l" t="t" r="r" b="b"/>
              <a:pathLst>
                <a:path w="852258" h="629416" extrusionOk="0">
                  <a:moveTo>
                    <a:pt x="197934" y="60475"/>
                  </a:moveTo>
                  <a:cubicBezTo>
                    <a:pt x="201965" y="76602"/>
                    <a:pt x="195247" y="96760"/>
                    <a:pt x="181811" y="106167"/>
                  </a:cubicBezTo>
                  <a:cubicBezTo>
                    <a:pt x="173749" y="111543"/>
                    <a:pt x="165688" y="115575"/>
                    <a:pt x="156283" y="118262"/>
                  </a:cubicBezTo>
                  <a:cubicBezTo>
                    <a:pt x="145535" y="123638"/>
                    <a:pt x="133442" y="127670"/>
                    <a:pt x="126724" y="135733"/>
                  </a:cubicBezTo>
                  <a:cubicBezTo>
                    <a:pt x="118663" y="145140"/>
                    <a:pt x="117319" y="158579"/>
                    <a:pt x="114632" y="173362"/>
                  </a:cubicBezTo>
                  <a:cubicBezTo>
                    <a:pt x="114632" y="177394"/>
                    <a:pt x="113288" y="181425"/>
                    <a:pt x="113288" y="184113"/>
                  </a:cubicBezTo>
                  <a:cubicBezTo>
                    <a:pt x="105227" y="232493"/>
                    <a:pt x="72981" y="276842"/>
                    <a:pt x="29986" y="299688"/>
                  </a:cubicBezTo>
                  <a:lnTo>
                    <a:pt x="25955" y="302376"/>
                  </a:lnTo>
                  <a:cubicBezTo>
                    <a:pt x="19237" y="306407"/>
                    <a:pt x="13863" y="309095"/>
                    <a:pt x="8489" y="313127"/>
                  </a:cubicBezTo>
                  <a:cubicBezTo>
                    <a:pt x="-11665" y="333285"/>
                    <a:pt x="8489" y="370914"/>
                    <a:pt x="23268" y="391073"/>
                  </a:cubicBezTo>
                  <a:lnTo>
                    <a:pt x="91791" y="489177"/>
                  </a:lnTo>
                  <a:lnTo>
                    <a:pt x="144191" y="499928"/>
                  </a:lnTo>
                  <a:cubicBezTo>
                    <a:pt x="152252" y="501272"/>
                    <a:pt x="160314" y="502616"/>
                    <a:pt x="168375" y="505303"/>
                  </a:cubicBezTo>
                  <a:cubicBezTo>
                    <a:pt x="207339" y="518742"/>
                    <a:pt x="231524" y="561747"/>
                    <a:pt x="224806" y="602063"/>
                  </a:cubicBezTo>
                  <a:cubicBezTo>
                    <a:pt x="278549" y="614159"/>
                    <a:pt x="332293" y="622222"/>
                    <a:pt x="387380" y="627598"/>
                  </a:cubicBezTo>
                  <a:cubicBezTo>
                    <a:pt x="416938" y="630285"/>
                    <a:pt x="450528" y="631629"/>
                    <a:pt x="480087" y="619534"/>
                  </a:cubicBezTo>
                  <a:cubicBezTo>
                    <a:pt x="505615" y="608783"/>
                    <a:pt x="531143" y="583249"/>
                    <a:pt x="528456" y="552340"/>
                  </a:cubicBezTo>
                  <a:lnTo>
                    <a:pt x="528456" y="549652"/>
                  </a:lnTo>
                  <a:lnTo>
                    <a:pt x="531143" y="546964"/>
                  </a:lnTo>
                  <a:cubicBezTo>
                    <a:pt x="547266" y="529493"/>
                    <a:pt x="575481" y="536213"/>
                    <a:pt x="596978" y="550996"/>
                  </a:cubicBezTo>
                  <a:lnTo>
                    <a:pt x="599665" y="552340"/>
                  </a:lnTo>
                  <a:cubicBezTo>
                    <a:pt x="614445" y="563091"/>
                    <a:pt x="630568" y="573842"/>
                    <a:pt x="645347" y="568466"/>
                  </a:cubicBezTo>
                  <a:cubicBezTo>
                    <a:pt x="649378" y="567123"/>
                    <a:pt x="653409" y="564435"/>
                    <a:pt x="657439" y="561747"/>
                  </a:cubicBezTo>
                  <a:cubicBezTo>
                    <a:pt x="658783" y="560403"/>
                    <a:pt x="661470" y="559059"/>
                    <a:pt x="662814" y="557715"/>
                  </a:cubicBezTo>
                  <a:cubicBezTo>
                    <a:pt x="689686" y="540245"/>
                    <a:pt x="728650" y="541588"/>
                    <a:pt x="754178" y="561747"/>
                  </a:cubicBezTo>
                  <a:lnTo>
                    <a:pt x="755521" y="563091"/>
                  </a:lnTo>
                  <a:lnTo>
                    <a:pt x="768957" y="579218"/>
                  </a:lnTo>
                  <a:cubicBezTo>
                    <a:pt x="771644" y="568466"/>
                    <a:pt x="772988" y="556371"/>
                    <a:pt x="772988" y="544276"/>
                  </a:cubicBezTo>
                  <a:cubicBezTo>
                    <a:pt x="775675" y="499928"/>
                    <a:pt x="778362" y="455579"/>
                    <a:pt x="779706" y="409887"/>
                  </a:cubicBezTo>
                  <a:cubicBezTo>
                    <a:pt x="797172" y="417951"/>
                    <a:pt x="805234" y="443484"/>
                    <a:pt x="794485" y="459611"/>
                  </a:cubicBezTo>
                  <a:cubicBezTo>
                    <a:pt x="828075" y="458267"/>
                    <a:pt x="852259" y="423326"/>
                    <a:pt x="852259" y="389729"/>
                  </a:cubicBezTo>
                  <a:cubicBezTo>
                    <a:pt x="852259" y="378978"/>
                    <a:pt x="850916" y="368226"/>
                    <a:pt x="848228" y="357475"/>
                  </a:cubicBezTo>
                  <a:lnTo>
                    <a:pt x="844198" y="365539"/>
                  </a:lnTo>
                  <a:lnTo>
                    <a:pt x="803890" y="346724"/>
                  </a:lnTo>
                  <a:cubicBezTo>
                    <a:pt x="799859" y="344036"/>
                    <a:pt x="794485" y="342692"/>
                    <a:pt x="790454" y="341349"/>
                  </a:cubicBezTo>
                  <a:cubicBezTo>
                    <a:pt x="779706" y="340005"/>
                    <a:pt x="770301" y="346724"/>
                    <a:pt x="759552" y="353443"/>
                  </a:cubicBezTo>
                  <a:lnTo>
                    <a:pt x="754178" y="357475"/>
                  </a:lnTo>
                  <a:cubicBezTo>
                    <a:pt x="744772" y="362851"/>
                    <a:pt x="734024" y="366882"/>
                    <a:pt x="723275" y="366882"/>
                  </a:cubicBezTo>
                  <a:cubicBezTo>
                    <a:pt x="715214" y="366882"/>
                    <a:pt x="707152" y="364195"/>
                    <a:pt x="701778" y="358819"/>
                  </a:cubicBezTo>
                  <a:lnTo>
                    <a:pt x="699091" y="356131"/>
                  </a:lnTo>
                  <a:lnTo>
                    <a:pt x="699091" y="353443"/>
                  </a:lnTo>
                  <a:cubicBezTo>
                    <a:pt x="695060" y="298344"/>
                    <a:pt x="688342" y="241901"/>
                    <a:pt x="680280" y="185457"/>
                  </a:cubicBezTo>
                  <a:cubicBezTo>
                    <a:pt x="676250" y="162611"/>
                    <a:pt x="670875" y="139765"/>
                    <a:pt x="653409" y="130358"/>
                  </a:cubicBezTo>
                  <a:cubicBezTo>
                    <a:pt x="652065" y="130358"/>
                    <a:pt x="650721" y="129014"/>
                    <a:pt x="649378" y="129014"/>
                  </a:cubicBezTo>
                  <a:cubicBezTo>
                    <a:pt x="645347" y="126326"/>
                    <a:pt x="639973" y="123638"/>
                    <a:pt x="635942" y="119606"/>
                  </a:cubicBezTo>
                  <a:cubicBezTo>
                    <a:pt x="631911" y="115575"/>
                    <a:pt x="631911" y="110199"/>
                    <a:pt x="630568" y="104823"/>
                  </a:cubicBezTo>
                  <a:cubicBezTo>
                    <a:pt x="630568" y="102136"/>
                    <a:pt x="629224" y="99448"/>
                    <a:pt x="629224" y="98104"/>
                  </a:cubicBezTo>
                  <a:cubicBezTo>
                    <a:pt x="626537" y="92728"/>
                    <a:pt x="619819" y="90041"/>
                    <a:pt x="613101" y="87353"/>
                  </a:cubicBezTo>
                  <a:cubicBezTo>
                    <a:pt x="610414" y="86009"/>
                    <a:pt x="607727" y="84665"/>
                    <a:pt x="605040" y="84665"/>
                  </a:cubicBezTo>
                  <a:cubicBezTo>
                    <a:pt x="586230" y="75258"/>
                    <a:pt x="572794" y="59131"/>
                    <a:pt x="560702" y="41661"/>
                  </a:cubicBezTo>
                  <a:cubicBezTo>
                    <a:pt x="556671" y="36285"/>
                    <a:pt x="553984" y="32253"/>
                    <a:pt x="549953" y="26878"/>
                  </a:cubicBezTo>
                  <a:cubicBezTo>
                    <a:pt x="539204" y="14783"/>
                    <a:pt x="524425" y="2688"/>
                    <a:pt x="509645" y="0"/>
                  </a:cubicBezTo>
                  <a:lnTo>
                    <a:pt x="501584" y="12095"/>
                  </a:lnTo>
                  <a:lnTo>
                    <a:pt x="490835" y="5375"/>
                  </a:lnTo>
                  <a:cubicBezTo>
                    <a:pt x="490835" y="6719"/>
                    <a:pt x="490835" y="8063"/>
                    <a:pt x="489492" y="9407"/>
                  </a:cubicBezTo>
                  <a:cubicBezTo>
                    <a:pt x="488148" y="12095"/>
                    <a:pt x="488148" y="16127"/>
                    <a:pt x="486805" y="18814"/>
                  </a:cubicBezTo>
                  <a:cubicBezTo>
                    <a:pt x="480087" y="33597"/>
                    <a:pt x="465307" y="38973"/>
                    <a:pt x="450528" y="41661"/>
                  </a:cubicBezTo>
                  <a:cubicBezTo>
                    <a:pt x="387380" y="56444"/>
                    <a:pt x="322887" y="64507"/>
                    <a:pt x="257052" y="64507"/>
                  </a:cubicBezTo>
                  <a:cubicBezTo>
                    <a:pt x="240929" y="63163"/>
                    <a:pt x="219432" y="63163"/>
                    <a:pt x="197934" y="60475"/>
                  </a:cubicBezTo>
                  <a:cubicBezTo>
                    <a:pt x="197934" y="60475"/>
                    <a:pt x="197934" y="60475"/>
                    <a:pt x="197934" y="60475"/>
                  </a:cubicBezTo>
                  <a:close/>
                </a:path>
              </a:pathLst>
            </a:cu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618" name="Google Shape;618;p13"/>
            <p:cNvSpPr/>
            <p:nvPr/>
          </p:nvSpPr>
          <p:spPr>
            <a:xfrm>
              <a:off x="4955949" y="7978804"/>
              <a:ext cx="174556" cy="400674"/>
            </a:xfrm>
            <a:custGeom>
              <a:avLst/>
              <a:gdLst/>
              <a:ahLst/>
              <a:cxnLst/>
              <a:rect l="l" t="t" r="r" b="b"/>
              <a:pathLst>
                <a:path w="156907" h="360163" extrusionOk="0">
                  <a:moveTo>
                    <a:pt x="84354" y="321190"/>
                  </a:moveTo>
                  <a:cubicBezTo>
                    <a:pt x="95103" y="307751"/>
                    <a:pt x="113913" y="299688"/>
                    <a:pt x="131380" y="302376"/>
                  </a:cubicBezTo>
                  <a:cubicBezTo>
                    <a:pt x="130036" y="280873"/>
                    <a:pt x="136754" y="259371"/>
                    <a:pt x="151533" y="244589"/>
                  </a:cubicBezTo>
                  <a:cubicBezTo>
                    <a:pt x="154220" y="241901"/>
                    <a:pt x="156908" y="239213"/>
                    <a:pt x="156908" y="237869"/>
                  </a:cubicBezTo>
                  <a:cubicBezTo>
                    <a:pt x="156908" y="236525"/>
                    <a:pt x="152877" y="233837"/>
                    <a:pt x="150190" y="232494"/>
                  </a:cubicBezTo>
                  <a:cubicBezTo>
                    <a:pt x="144815" y="229806"/>
                    <a:pt x="138098" y="225774"/>
                    <a:pt x="134067" y="217711"/>
                  </a:cubicBezTo>
                  <a:cubicBezTo>
                    <a:pt x="132723" y="212335"/>
                    <a:pt x="132723" y="208303"/>
                    <a:pt x="135410" y="202928"/>
                  </a:cubicBezTo>
                  <a:cubicBezTo>
                    <a:pt x="136754" y="200240"/>
                    <a:pt x="138098" y="197552"/>
                    <a:pt x="140784" y="196208"/>
                  </a:cubicBezTo>
                  <a:cubicBezTo>
                    <a:pt x="131380" y="149172"/>
                    <a:pt x="117944" y="102136"/>
                    <a:pt x="101821" y="57788"/>
                  </a:cubicBezTo>
                  <a:cubicBezTo>
                    <a:pt x="97790" y="44349"/>
                    <a:pt x="92415" y="30910"/>
                    <a:pt x="83011" y="24190"/>
                  </a:cubicBezTo>
                  <a:cubicBezTo>
                    <a:pt x="80323" y="22846"/>
                    <a:pt x="78980" y="21502"/>
                    <a:pt x="76293" y="20158"/>
                  </a:cubicBezTo>
                  <a:cubicBezTo>
                    <a:pt x="72262" y="17471"/>
                    <a:pt x="66887" y="14783"/>
                    <a:pt x="62857" y="9407"/>
                  </a:cubicBezTo>
                  <a:cubicBezTo>
                    <a:pt x="60169" y="6719"/>
                    <a:pt x="58826" y="4032"/>
                    <a:pt x="57483" y="0"/>
                  </a:cubicBezTo>
                  <a:cubicBezTo>
                    <a:pt x="45390" y="14783"/>
                    <a:pt x="33298" y="24190"/>
                    <a:pt x="21206" y="26878"/>
                  </a:cubicBezTo>
                  <a:cubicBezTo>
                    <a:pt x="25236" y="43005"/>
                    <a:pt x="22549" y="59131"/>
                    <a:pt x="14488" y="73914"/>
                  </a:cubicBezTo>
                  <a:lnTo>
                    <a:pt x="11800" y="72570"/>
                  </a:lnTo>
                  <a:cubicBezTo>
                    <a:pt x="34641" y="146484"/>
                    <a:pt x="-7010" y="228462"/>
                    <a:pt x="1052" y="306408"/>
                  </a:cubicBezTo>
                  <a:cubicBezTo>
                    <a:pt x="1052" y="313127"/>
                    <a:pt x="2396" y="319847"/>
                    <a:pt x="7770" y="322534"/>
                  </a:cubicBezTo>
                  <a:cubicBezTo>
                    <a:pt x="13144" y="326566"/>
                    <a:pt x="19862" y="325222"/>
                    <a:pt x="25236" y="325222"/>
                  </a:cubicBezTo>
                  <a:cubicBezTo>
                    <a:pt x="46734" y="325222"/>
                    <a:pt x="60169" y="341349"/>
                    <a:pt x="70918" y="360163"/>
                  </a:cubicBezTo>
                  <a:cubicBezTo>
                    <a:pt x="70918" y="346724"/>
                    <a:pt x="76293" y="331942"/>
                    <a:pt x="84354" y="321190"/>
                  </a:cubicBezTo>
                  <a:close/>
                </a:path>
              </a:pathLst>
            </a:cu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619" name="Google Shape;619;p13"/>
            <p:cNvSpPr/>
            <p:nvPr/>
          </p:nvSpPr>
          <p:spPr>
            <a:xfrm>
              <a:off x="5052781" y="8022161"/>
              <a:ext cx="751838" cy="788588"/>
            </a:xfrm>
            <a:custGeom>
              <a:avLst/>
              <a:gdLst/>
              <a:ahLst/>
              <a:cxnLst/>
              <a:rect l="l" t="t" r="r" b="b"/>
              <a:pathLst>
                <a:path w="675822" h="708857" extrusionOk="0">
                  <a:moveTo>
                    <a:pt x="658356" y="182769"/>
                  </a:moveTo>
                  <a:lnTo>
                    <a:pt x="658356" y="180082"/>
                  </a:lnTo>
                  <a:cubicBezTo>
                    <a:pt x="655669" y="169330"/>
                    <a:pt x="648951" y="159923"/>
                    <a:pt x="640889" y="153204"/>
                  </a:cubicBezTo>
                  <a:cubicBezTo>
                    <a:pt x="638202" y="151860"/>
                    <a:pt x="635515" y="150516"/>
                    <a:pt x="634171" y="147828"/>
                  </a:cubicBezTo>
                  <a:cubicBezTo>
                    <a:pt x="624766" y="141109"/>
                    <a:pt x="611330" y="134389"/>
                    <a:pt x="609987" y="119607"/>
                  </a:cubicBezTo>
                  <a:cubicBezTo>
                    <a:pt x="608643" y="110199"/>
                    <a:pt x="614018" y="102136"/>
                    <a:pt x="616705" y="96760"/>
                  </a:cubicBezTo>
                  <a:lnTo>
                    <a:pt x="639546" y="55100"/>
                  </a:lnTo>
                  <a:cubicBezTo>
                    <a:pt x="643576" y="48380"/>
                    <a:pt x="646264" y="43005"/>
                    <a:pt x="644920" y="37629"/>
                  </a:cubicBezTo>
                  <a:cubicBezTo>
                    <a:pt x="644920" y="33597"/>
                    <a:pt x="642233" y="28222"/>
                    <a:pt x="639546" y="22846"/>
                  </a:cubicBezTo>
                  <a:cubicBezTo>
                    <a:pt x="635515" y="16127"/>
                    <a:pt x="631484" y="8063"/>
                    <a:pt x="632828" y="0"/>
                  </a:cubicBezTo>
                  <a:cubicBezTo>
                    <a:pt x="628797" y="0"/>
                    <a:pt x="623422" y="2688"/>
                    <a:pt x="620736" y="5376"/>
                  </a:cubicBezTo>
                  <a:cubicBezTo>
                    <a:pt x="616705" y="9407"/>
                    <a:pt x="614018" y="16127"/>
                    <a:pt x="612674" y="21502"/>
                  </a:cubicBezTo>
                  <a:cubicBezTo>
                    <a:pt x="611330" y="25534"/>
                    <a:pt x="608643" y="30910"/>
                    <a:pt x="605956" y="34941"/>
                  </a:cubicBezTo>
                  <a:cubicBezTo>
                    <a:pt x="595208" y="53756"/>
                    <a:pt x="572366" y="67195"/>
                    <a:pt x="544151" y="69883"/>
                  </a:cubicBezTo>
                  <a:cubicBezTo>
                    <a:pt x="540121" y="69883"/>
                    <a:pt x="537433" y="69883"/>
                    <a:pt x="533403" y="71227"/>
                  </a:cubicBezTo>
                  <a:cubicBezTo>
                    <a:pt x="522654" y="71227"/>
                    <a:pt x="513249" y="72571"/>
                    <a:pt x="505187" y="76602"/>
                  </a:cubicBezTo>
                  <a:cubicBezTo>
                    <a:pt x="501157" y="77946"/>
                    <a:pt x="497126" y="80634"/>
                    <a:pt x="494439" y="83321"/>
                  </a:cubicBezTo>
                  <a:cubicBezTo>
                    <a:pt x="483690" y="90041"/>
                    <a:pt x="470254" y="99448"/>
                    <a:pt x="455475" y="92729"/>
                  </a:cubicBezTo>
                  <a:cubicBezTo>
                    <a:pt x="451444" y="90041"/>
                    <a:pt x="447413" y="87353"/>
                    <a:pt x="444726" y="84665"/>
                  </a:cubicBezTo>
                  <a:cubicBezTo>
                    <a:pt x="443382" y="83321"/>
                    <a:pt x="442039" y="81977"/>
                    <a:pt x="440695" y="80634"/>
                  </a:cubicBezTo>
                  <a:cubicBezTo>
                    <a:pt x="429947" y="72571"/>
                    <a:pt x="416511" y="77946"/>
                    <a:pt x="395013" y="87353"/>
                  </a:cubicBezTo>
                  <a:cubicBezTo>
                    <a:pt x="381578" y="94072"/>
                    <a:pt x="368142" y="100792"/>
                    <a:pt x="353363" y="100792"/>
                  </a:cubicBezTo>
                  <a:cubicBezTo>
                    <a:pt x="347988" y="100792"/>
                    <a:pt x="341270" y="99448"/>
                    <a:pt x="335896" y="96760"/>
                  </a:cubicBezTo>
                  <a:cubicBezTo>
                    <a:pt x="333209" y="95416"/>
                    <a:pt x="331865" y="94072"/>
                    <a:pt x="329178" y="92729"/>
                  </a:cubicBezTo>
                  <a:cubicBezTo>
                    <a:pt x="326491" y="91385"/>
                    <a:pt x="323804" y="90041"/>
                    <a:pt x="322460" y="88697"/>
                  </a:cubicBezTo>
                  <a:cubicBezTo>
                    <a:pt x="317086" y="87353"/>
                    <a:pt x="310368" y="90041"/>
                    <a:pt x="302306" y="92729"/>
                  </a:cubicBezTo>
                  <a:cubicBezTo>
                    <a:pt x="299619" y="94072"/>
                    <a:pt x="296932" y="95416"/>
                    <a:pt x="292901" y="96760"/>
                  </a:cubicBezTo>
                  <a:cubicBezTo>
                    <a:pt x="283496" y="100792"/>
                    <a:pt x="272748" y="99448"/>
                    <a:pt x="264686" y="94072"/>
                  </a:cubicBezTo>
                  <a:cubicBezTo>
                    <a:pt x="263342" y="98104"/>
                    <a:pt x="261999" y="102136"/>
                    <a:pt x="260655" y="104824"/>
                  </a:cubicBezTo>
                  <a:cubicBezTo>
                    <a:pt x="249907" y="126326"/>
                    <a:pt x="225722" y="137077"/>
                    <a:pt x="204225" y="145141"/>
                  </a:cubicBezTo>
                  <a:cubicBezTo>
                    <a:pt x="165261" y="159923"/>
                    <a:pt x="127640" y="172018"/>
                    <a:pt x="88677" y="165299"/>
                  </a:cubicBezTo>
                  <a:lnTo>
                    <a:pt x="85989" y="165299"/>
                  </a:lnTo>
                  <a:cubicBezTo>
                    <a:pt x="80615" y="163955"/>
                    <a:pt x="75241" y="163955"/>
                    <a:pt x="71210" y="165299"/>
                  </a:cubicBezTo>
                  <a:cubicBezTo>
                    <a:pt x="68523" y="165299"/>
                    <a:pt x="67179" y="167987"/>
                    <a:pt x="65835" y="169330"/>
                  </a:cubicBezTo>
                  <a:cubicBezTo>
                    <a:pt x="65835" y="170674"/>
                    <a:pt x="65835" y="170674"/>
                    <a:pt x="65835" y="172018"/>
                  </a:cubicBezTo>
                  <a:cubicBezTo>
                    <a:pt x="67179" y="173362"/>
                    <a:pt x="69866" y="176050"/>
                    <a:pt x="73897" y="177394"/>
                  </a:cubicBezTo>
                  <a:cubicBezTo>
                    <a:pt x="80615" y="181425"/>
                    <a:pt x="88677" y="185457"/>
                    <a:pt x="88677" y="196208"/>
                  </a:cubicBezTo>
                  <a:cubicBezTo>
                    <a:pt x="88677" y="204272"/>
                    <a:pt x="83302" y="208303"/>
                    <a:pt x="80615" y="212335"/>
                  </a:cubicBezTo>
                  <a:cubicBezTo>
                    <a:pt x="65835" y="227118"/>
                    <a:pt x="60461" y="248620"/>
                    <a:pt x="65835" y="268778"/>
                  </a:cubicBezTo>
                  <a:lnTo>
                    <a:pt x="69866" y="283561"/>
                  </a:lnTo>
                  <a:lnTo>
                    <a:pt x="55087" y="278186"/>
                  </a:lnTo>
                  <a:cubicBezTo>
                    <a:pt x="40307" y="272810"/>
                    <a:pt x="22841" y="278186"/>
                    <a:pt x="13436" y="290281"/>
                  </a:cubicBezTo>
                  <a:cubicBezTo>
                    <a:pt x="4031" y="302376"/>
                    <a:pt x="2687" y="319847"/>
                    <a:pt x="9405" y="333285"/>
                  </a:cubicBezTo>
                  <a:lnTo>
                    <a:pt x="0" y="338661"/>
                  </a:lnTo>
                  <a:cubicBezTo>
                    <a:pt x="2687" y="344036"/>
                    <a:pt x="5374" y="350756"/>
                    <a:pt x="8062" y="356131"/>
                  </a:cubicBezTo>
                  <a:cubicBezTo>
                    <a:pt x="21497" y="388385"/>
                    <a:pt x="60461" y="420638"/>
                    <a:pt x="87333" y="397792"/>
                  </a:cubicBezTo>
                  <a:cubicBezTo>
                    <a:pt x="84646" y="415263"/>
                    <a:pt x="69866" y="431389"/>
                    <a:pt x="51056" y="435421"/>
                  </a:cubicBezTo>
                  <a:cubicBezTo>
                    <a:pt x="94051" y="455580"/>
                    <a:pt x="145107" y="443484"/>
                    <a:pt x="193476" y="444828"/>
                  </a:cubicBezTo>
                  <a:cubicBezTo>
                    <a:pt x="241845" y="446172"/>
                    <a:pt x="296932" y="477082"/>
                    <a:pt x="294245" y="524118"/>
                  </a:cubicBezTo>
                  <a:cubicBezTo>
                    <a:pt x="232440" y="503960"/>
                    <a:pt x="166604" y="501272"/>
                    <a:pt x="103456" y="516055"/>
                  </a:cubicBezTo>
                  <a:cubicBezTo>
                    <a:pt x="135702" y="544276"/>
                    <a:pt x="154512" y="587281"/>
                    <a:pt x="153168" y="630286"/>
                  </a:cubicBezTo>
                  <a:cubicBezTo>
                    <a:pt x="153168" y="646412"/>
                    <a:pt x="149138" y="663883"/>
                    <a:pt x="153168" y="680009"/>
                  </a:cubicBezTo>
                  <a:cubicBezTo>
                    <a:pt x="157199" y="696136"/>
                    <a:pt x="171979" y="712263"/>
                    <a:pt x="188102" y="708231"/>
                  </a:cubicBezTo>
                  <a:cubicBezTo>
                    <a:pt x="214973" y="702856"/>
                    <a:pt x="210943" y="662539"/>
                    <a:pt x="198851" y="637005"/>
                  </a:cubicBezTo>
                  <a:cubicBezTo>
                    <a:pt x="224379" y="650444"/>
                    <a:pt x="241845" y="678666"/>
                    <a:pt x="240501" y="706887"/>
                  </a:cubicBezTo>
                  <a:cubicBezTo>
                    <a:pt x="247219" y="696136"/>
                    <a:pt x="253937" y="685385"/>
                    <a:pt x="260655" y="674634"/>
                  </a:cubicBezTo>
                  <a:cubicBezTo>
                    <a:pt x="279466" y="692104"/>
                    <a:pt x="303650" y="702856"/>
                    <a:pt x="329178" y="705543"/>
                  </a:cubicBezTo>
                  <a:cubicBezTo>
                    <a:pt x="295588" y="661195"/>
                    <a:pt x="268717" y="612815"/>
                    <a:pt x="249907" y="560403"/>
                  </a:cubicBezTo>
                  <a:cubicBezTo>
                    <a:pt x="284840" y="565779"/>
                    <a:pt x="318429" y="580562"/>
                    <a:pt x="345301" y="602064"/>
                  </a:cubicBezTo>
                  <a:cubicBezTo>
                    <a:pt x="333209" y="589969"/>
                    <a:pt x="330522" y="568467"/>
                    <a:pt x="341270" y="553684"/>
                  </a:cubicBezTo>
                  <a:cubicBezTo>
                    <a:pt x="353363" y="536213"/>
                    <a:pt x="381578" y="534869"/>
                    <a:pt x="396357" y="549652"/>
                  </a:cubicBezTo>
                  <a:cubicBezTo>
                    <a:pt x="421885" y="522774"/>
                    <a:pt x="395013" y="477082"/>
                    <a:pt x="361424" y="462299"/>
                  </a:cubicBezTo>
                  <a:cubicBezTo>
                    <a:pt x="327834" y="446172"/>
                    <a:pt x="287527" y="443484"/>
                    <a:pt x="261999" y="416607"/>
                  </a:cubicBezTo>
                  <a:cubicBezTo>
                    <a:pt x="257968" y="385697"/>
                    <a:pt x="252594" y="356131"/>
                    <a:pt x="248563" y="325222"/>
                  </a:cubicBezTo>
                  <a:cubicBezTo>
                    <a:pt x="260655" y="318503"/>
                    <a:pt x="278122" y="325222"/>
                    <a:pt x="283496" y="337317"/>
                  </a:cubicBezTo>
                  <a:cubicBezTo>
                    <a:pt x="295588" y="333285"/>
                    <a:pt x="296932" y="314471"/>
                    <a:pt x="288870" y="303720"/>
                  </a:cubicBezTo>
                  <a:cubicBezTo>
                    <a:pt x="280809" y="292969"/>
                    <a:pt x="267373" y="288937"/>
                    <a:pt x="256624" y="280874"/>
                  </a:cubicBezTo>
                  <a:cubicBezTo>
                    <a:pt x="224379" y="256683"/>
                    <a:pt x="224379" y="200240"/>
                    <a:pt x="257968" y="176050"/>
                  </a:cubicBezTo>
                  <a:cubicBezTo>
                    <a:pt x="279466" y="177394"/>
                    <a:pt x="284840" y="205616"/>
                    <a:pt x="288870" y="227118"/>
                  </a:cubicBezTo>
                  <a:cubicBezTo>
                    <a:pt x="292901" y="248620"/>
                    <a:pt x="311711" y="274154"/>
                    <a:pt x="330522" y="263403"/>
                  </a:cubicBezTo>
                  <a:cubicBezTo>
                    <a:pt x="331865" y="251308"/>
                    <a:pt x="327834" y="239213"/>
                    <a:pt x="321116" y="228462"/>
                  </a:cubicBezTo>
                  <a:cubicBezTo>
                    <a:pt x="337239" y="240557"/>
                    <a:pt x="354706" y="251308"/>
                    <a:pt x="370829" y="263403"/>
                  </a:cubicBezTo>
                  <a:cubicBezTo>
                    <a:pt x="365455" y="251308"/>
                    <a:pt x="361424" y="239213"/>
                    <a:pt x="356050" y="228462"/>
                  </a:cubicBezTo>
                  <a:cubicBezTo>
                    <a:pt x="378891" y="233838"/>
                    <a:pt x="401731" y="240557"/>
                    <a:pt x="424572" y="245932"/>
                  </a:cubicBezTo>
                  <a:cubicBezTo>
                    <a:pt x="396357" y="231150"/>
                    <a:pt x="374860" y="204272"/>
                    <a:pt x="366798" y="173362"/>
                  </a:cubicBezTo>
                  <a:cubicBezTo>
                    <a:pt x="415167" y="146485"/>
                    <a:pt x="471598" y="131702"/>
                    <a:pt x="526685" y="131702"/>
                  </a:cubicBezTo>
                  <a:cubicBezTo>
                    <a:pt x="571023" y="131702"/>
                    <a:pt x="620736" y="145141"/>
                    <a:pt x="643576" y="184113"/>
                  </a:cubicBezTo>
                  <a:cubicBezTo>
                    <a:pt x="647607" y="190833"/>
                    <a:pt x="651638" y="200240"/>
                    <a:pt x="658356" y="202928"/>
                  </a:cubicBezTo>
                  <a:cubicBezTo>
                    <a:pt x="665074" y="205616"/>
                    <a:pt x="670448" y="205616"/>
                    <a:pt x="675823" y="201584"/>
                  </a:cubicBezTo>
                  <a:cubicBezTo>
                    <a:pt x="663730" y="202928"/>
                    <a:pt x="661043" y="190833"/>
                    <a:pt x="658356" y="182769"/>
                  </a:cubicBezTo>
                  <a:close/>
                </a:path>
              </a:pathLst>
            </a:cu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620" name="Google Shape;620;p13"/>
            <p:cNvSpPr/>
            <p:nvPr/>
          </p:nvSpPr>
          <p:spPr>
            <a:xfrm>
              <a:off x="4913085" y="7459411"/>
              <a:ext cx="394952" cy="570224"/>
            </a:xfrm>
            <a:custGeom>
              <a:avLst/>
              <a:gdLst/>
              <a:ahLst/>
              <a:cxnLst/>
              <a:rect l="l" t="t" r="r" b="b"/>
              <a:pathLst>
                <a:path w="355020" h="512571" extrusionOk="0">
                  <a:moveTo>
                    <a:pt x="43614" y="353992"/>
                  </a:moveTo>
                  <a:cubicBezTo>
                    <a:pt x="44957" y="360712"/>
                    <a:pt x="46301" y="368775"/>
                    <a:pt x="51675" y="370119"/>
                  </a:cubicBezTo>
                  <a:cubicBezTo>
                    <a:pt x="53019" y="371463"/>
                    <a:pt x="55706" y="371463"/>
                    <a:pt x="58393" y="371463"/>
                  </a:cubicBezTo>
                  <a:cubicBezTo>
                    <a:pt x="61080" y="371463"/>
                    <a:pt x="65111" y="372807"/>
                    <a:pt x="67798" y="374151"/>
                  </a:cubicBezTo>
                  <a:cubicBezTo>
                    <a:pt x="73173" y="375495"/>
                    <a:pt x="77203" y="379526"/>
                    <a:pt x="81234" y="382214"/>
                  </a:cubicBezTo>
                  <a:cubicBezTo>
                    <a:pt x="85265" y="386246"/>
                    <a:pt x="89296" y="387590"/>
                    <a:pt x="91983" y="387590"/>
                  </a:cubicBezTo>
                  <a:cubicBezTo>
                    <a:pt x="93326" y="387590"/>
                    <a:pt x="94670" y="387590"/>
                    <a:pt x="96014" y="386246"/>
                  </a:cubicBezTo>
                  <a:cubicBezTo>
                    <a:pt x="98701" y="384902"/>
                    <a:pt x="101388" y="384902"/>
                    <a:pt x="104075" y="384902"/>
                  </a:cubicBezTo>
                  <a:cubicBezTo>
                    <a:pt x="114824" y="383558"/>
                    <a:pt x="121542" y="391621"/>
                    <a:pt x="126916" y="396997"/>
                  </a:cubicBezTo>
                  <a:cubicBezTo>
                    <a:pt x="126916" y="396997"/>
                    <a:pt x="128260" y="398341"/>
                    <a:pt x="128260" y="398341"/>
                  </a:cubicBezTo>
                  <a:cubicBezTo>
                    <a:pt x="139008" y="388934"/>
                    <a:pt x="152444" y="384902"/>
                    <a:pt x="168567" y="386246"/>
                  </a:cubicBezTo>
                  <a:cubicBezTo>
                    <a:pt x="186033" y="387590"/>
                    <a:pt x="200813" y="395653"/>
                    <a:pt x="208875" y="409092"/>
                  </a:cubicBezTo>
                  <a:cubicBezTo>
                    <a:pt x="212905" y="414468"/>
                    <a:pt x="214249" y="419843"/>
                    <a:pt x="216936" y="425218"/>
                  </a:cubicBezTo>
                  <a:cubicBezTo>
                    <a:pt x="220967" y="433282"/>
                    <a:pt x="223654" y="440001"/>
                    <a:pt x="229028" y="444033"/>
                  </a:cubicBezTo>
                  <a:cubicBezTo>
                    <a:pt x="233059" y="446721"/>
                    <a:pt x="238433" y="449409"/>
                    <a:pt x="243808" y="452096"/>
                  </a:cubicBezTo>
                  <a:cubicBezTo>
                    <a:pt x="254556" y="457472"/>
                    <a:pt x="269336" y="462848"/>
                    <a:pt x="270679" y="477631"/>
                  </a:cubicBezTo>
                  <a:cubicBezTo>
                    <a:pt x="270679" y="480318"/>
                    <a:pt x="270679" y="483006"/>
                    <a:pt x="270679" y="485694"/>
                  </a:cubicBezTo>
                  <a:cubicBezTo>
                    <a:pt x="270679" y="488382"/>
                    <a:pt x="270679" y="489726"/>
                    <a:pt x="270679" y="491070"/>
                  </a:cubicBezTo>
                  <a:cubicBezTo>
                    <a:pt x="270679" y="493757"/>
                    <a:pt x="274710" y="496445"/>
                    <a:pt x="277397" y="499133"/>
                  </a:cubicBezTo>
                  <a:cubicBezTo>
                    <a:pt x="281428" y="503164"/>
                    <a:pt x="285459" y="507196"/>
                    <a:pt x="286802" y="512571"/>
                  </a:cubicBezTo>
                  <a:cubicBezTo>
                    <a:pt x="294864" y="512571"/>
                    <a:pt x="304269" y="504508"/>
                    <a:pt x="312330" y="497789"/>
                  </a:cubicBezTo>
                  <a:cubicBezTo>
                    <a:pt x="317705" y="492413"/>
                    <a:pt x="325766" y="488382"/>
                    <a:pt x="332484" y="487038"/>
                  </a:cubicBezTo>
                  <a:cubicBezTo>
                    <a:pt x="329797" y="485694"/>
                    <a:pt x="327110" y="485694"/>
                    <a:pt x="324423" y="484350"/>
                  </a:cubicBezTo>
                  <a:lnTo>
                    <a:pt x="315018" y="483006"/>
                  </a:lnTo>
                  <a:lnTo>
                    <a:pt x="347263" y="392965"/>
                  </a:lnTo>
                  <a:cubicBezTo>
                    <a:pt x="353981" y="372807"/>
                    <a:pt x="360699" y="348617"/>
                    <a:pt x="347263" y="333834"/>
                  </a:cubicBezTo>
                  <a:cubicBezTo>
                    <a:pt x="344577" y="331146"/>
                    <a:pt x="341889" y="329802"/>
                    <a:pt x="339202" y="327115"/>
                  </a:cubicBezTo>
                  <a:cubicBezTo>
                    <a:pt x="332484" y="323083"/>
                    <a:pt x="325766" y="317707"/>
                    <a:pt x="323079" y="309644"/>
                  </a:cubicBezTo>
                  <a:cubicBezTo>
                    <a:pt x="317705" y="297549"/>
                    <a:pt x="321735" y="282766"/>
                    <a:pt x="333828" y="269327"/>
                  </a:cubicBezTo>
                  <a:cubicBezTo>
                    <a:pt x="335171" y="266639"/>
                    <a:pt x="337859" y="265295"/>
                    <a:pt x="340546" y="262608"/>
                  </a:cubicBezTo>
                  <a:cubicBezTo>
                    <a:pt x="345920" y="257232"/>
                    <a:pt x="351294" y="250513"/>
                    <a:pt x="353981" y="243793"/>
                  </a:cubicBezTo>
                  <a:cubicBezTo>
                    <a:pt x="355325" y="239762"/>
                    <a:pt x="355325" y="234386"/>
                    <a:pt x="352638" y="230354"/>
                  </a:cubicBezTo>
                  <a:cubicBezTo>
                    <a:pt x="351294" y="229011"/>
                    <a:pt x="349951" y="227667"/>
                    <a:pt x="348607" y="227667"/>
                  </a:cubicBezTo>
                  <a:lnTo>
                    <a:pt x="349951" y="216915"/>
                  </a:lnTo>
                  <a:cubicBezTo>
                    <a:pt x="341889" y="207508"/>
                    <a:pt x="332484" y="199445"/>
                    <a:pt x="320392" y="195413"/>
                  </a:cubicBezTo>
                  <a:cubicBezTo>
                    <a:pt x="313674" y="192725"/>
                    <a:pt x="305612" y="191381"/>
                    <a:pt x="298894" y="190037"/>
                  </a:cubicBezTo>
                  <a:lnTo>
                    <a:pt x="239777" y="179286"/>
                  </a:lnTo>
                  <a:lnTo>
                    <a:pt x="168567" y="75807"/>
                  </a:lnTo>
                  <a:cubicBezTo>
                    <a:pt x="149757" y="48929"/>
                    <a:pt x="141695" y="24739"/>
                    <a:pt x="144382" y="4580"/>
                  </a:cubicBezTo>
                  <a:cubicBezTo>
                    <a:pt x="100044" y="-4827"/>
                    <a:pt x="53019" y="549"/>
                    <a:pt x="11368" y="18019"/>
                  </a:cubicBezTo>
                  <a:lnTo>
                    <a:pt x="12711" y="18019"/>
                  </a:lnTo>
                  <a:cubicBezTo>
                    <a:pt x="3306" y="48929"/>
                    <a:pt x="-4755" y="75807"/>
                    <a:pt x="3306" y="101341"/>
                  </a:cubicBezTo>
                  <a:cubicBezTo>
                    <a:pt x="5993" y="108060"/>
                    <a:pt x="8681" y="113436"/>
                    <a:pt x="11368" y="120155"/>
                  </a:cubicBezTo>
                  <a:cubicBezTo>
                    <a:pt x="16742" y="130906"/>
                    <a:pt x="22117" y="141658"/>
                    <a:pt x="23460" y="153753"/>
                  </a:cubicBezTo>
                  <a:cubicBezTo>
                    <a:pt x="24804" y="167191"/>
                    <a:pt x="22117" y="179286"/>
                    <a:pt x="19429" y="191381"/>
                  </a:cubicBezTo>
                  <a:cubicBezTo>
                    <a:pt x="16742" y="202133"/>
                    <a:pt x="14055" y="212884"/>
                    <a:pt x="15399" y="223635"/>
                  </a:cubicBezTo>
                  <a:cubicBezTo>
                    <a:pt x="16742" y="235730"/>
                    <a:pt x="23460" y="246481"/>
                    <a:pt x="30178" y="257232"/>
                  </a:cubicBezTo>
                  <a:cubicBezTo>
                    <a:pt x="39583" y="273359"/>
                    <a:pt x="48988" y="289486"/>
                    <a:pt x="46301" y="308300"/>
                  </a:cubicBezTo>
                  <a:cubicBezTo>
                    <a:pt x="44957" y="316364"/>
                    <a:pt x="42270" y="324427"/>
                    <a:pt x="36896" y="331146"/>
                  </a:cubicBezTo>
                  <a:cubicBezTo>
                    <a:pt x="43614" y="336522"/>
                    <a:pt x="48988" y="344585"/>
                    <a:pt x="50332" y="352648"/>
                  </a:cubicBezTo>
                  <a:lnTo>
                    <a:pt x="43614" y="353992"/>
                  </a:lnTo>
                  <a:close/>
                </a:path>
              </a:pathLst>
            </a:cu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621" name="Google Shape;621;p13"/>
            <p:cNvSpPr/>
            <p:nvPr/>
          </p:nvSpPr>
          <p:spPr>
            <a:xfrm>
              <a:off x="3565547" y="7177510"/>
              <a:ext cx="448411" cy="236165"/>
            </a:xfrm>
            <a:custGeom>
              <a:avLst/>
              <a:gdLst/>
              <a:ahLst/>
              <a:cxnLst/>
              <a:rect l="l" t="t" r="r" b="b"/>
              <a:pathLst>
                <a:path w="403074" h="212287" extrusionOk="0">
                  <a:moveTo>
                    <a:pt x="400388" y="154500"/>
                  </a:moveTo>
                  <a:cubicBezTo>
                    <a:pt x="400388" y="153156"/>
                    <a:pt x="401731" y="151812"/>
                    <a:pt x="401731" y="151812"/>
                  </a:cubicBezTo>
                  <a:cubicBezTo>
                    <a:pt x="401731" y="150468"/>
                    <a:pt x="403075" y="149124"/>
                    <a:pt x="403075" y="147780"/>
                  </a:cubicBezTo>
                  <a:cubicBezTo>
                    <a:pt x="403075" y="147780"/>
                    <a:pt x="399044" y="146437"/>
                    <a:pt x="396357" y="146437"/>
                  </a:cubicBezTo>
                  <a:lnTo>
                    <a:pt x="395013" y="146437"/>
                  </a:lnTo>
                  <a:cubicBezTo>
                    <a:pt x="370829" y="139717"/>
                    <a:pt x="360081" y="116871"/>
                    <a:pt x="349332" y="95368"/>
                  </a:cubicBezTo>
                  <a:cubicBezTo>
                    <a:pt x="347988" y="92681"/>
                    <a:pt x="346645" y="88649"/>
                    <a:pt x="345301" y="85961"/>
                  </a:cubicBezTo>
                  <a:cubicBezTo>
                    <a:pt x="335896" y="67147"/>
                    <a:pt x="323804" y="51020"/>
                    <a:pt x="309024" y="37581"/>
                  </a:cubicBezTo>
                  <a:cubicBezTo>
                    <a:pt x="304994" y="33549"/>
                    <a:pt x="300963" y="30862"/>
                    <a:pt x="296932" y="29518"/>
                  </a:cubicBezTo>
                  <a:cubicBezTo>
                    <a:pt x="295588" y="29518"/>
                    <a:pt x="292901" y="29518"/>
                    <a:pt x="291558" y="28174"/>
                  </a:cubicBezTo>
                  <a:cubicBezTo>
                    <a:pt x="288870" y="28174"/>
                    <a:pt x="284840" y="28174"/>
                    <a:pt x="282152" y="26830"/>
                  </a:cubicBezTo>
                  <a:cubicBezTo>
                    <a:pt x="275435" y="25486"/>
                    <a:pt x="271404" y="21454"/>
                    <a:pt x="266030" y="18767"/>
                  </a:cubicBezTo>
                  <a:cubicBezTo>
                    <a:pt x="261999" y="14735"/>
                    <a:pt x="257968" y="12047"/>
                    <a:pt x="253937" y="12047"/>
                  </a:cubicBezTo>
                  <a:cubicBezTo>
                    <a:pt x="251250" y="12047"/>
                    <a:pt x="248563" y="13391"/>
                    <a:pt x="244532" y="14735"/>
                  </a:cubicBezTo>
                  <a:cubicBezTo>
                    <a:pt x="239158" y="17423"/>
                    <a:pt x="233783" y="20110"/>
                    <a:pt x="225722" y="18767"/>
                  </a:cubicBezTo>
                  <a:cubicBezTo>
                    <a:pt x="220348" y="17423"/>
                    <a:pt x="214973" y="14735"/>
                    <a:pt x="212286" y="13391"/>
                  </a:cubicBezTo>
                  <a:lnTo>
                    <a:pt x="210943" y="12047"/>
                  </a:lnTo>
                  <a:cubicBezTo>
                    <a:pt x="193476" y="-48"/>
                    <a:pt x="170635" y="-2736"/>
                    <a:pt x="149138" y="2640"/>
                  </a:cubicBezTo>
                  <a:cubicBezTo>
                    <a:pt x="149138" y="12047"/>
                    <a:pt x="147794" y="20110"/>
                    <a:pt x="149138" y="29518"/>
                  </a:cubicBezTo>
                  <a:lnTo>
                    <a:pt x="149138" y="37581"/>
                  </a:lnTo>
                  <a:lnTo>
                    <a:pt x="98082" y="40269"/>
                  </a:lnTo>
                  <a:lnTo>
                    <a:pt x="17467" y="118215"/>
                  </a:lnTo>
                  <a:cubicBezTo>
                    <a:pt x="8062" y="127622"/>
                    <a:pt x="1344" y="135685"/>
                    <a:pt x="0" y="143749"/>
                  </a:cubicBezTo>
                  <a:lnTo>
                    <a:pt x="64492" y="110151"/>
                  </a:lnTo>
                  <a:lnTo>
                    <a:pt x="65835" y="122246"/>
                  </a:lnTo>
                  <a:cubicBezTo>
                    <a:pt x="67179" y="145093"/>
                    <a:pt x="67179" y="167939"/>
                    <a:pt x="65835" y="189441"/>
                  </a:cubicBezTo>
                  <a:cubicBezTo>
                    <a:pt x="92707" y="178690"/>
                    <a:pt x="126297" y="182721"/>
                    <a:pt x="149138" y="201536"/>
                  </a:cubicBezTo>
                  <a:cubicBezTo>
                    <a:pt x="155856" y="197504"/>
                    <a:pt x="163917" y="196160"/>
                    <a:pt x="171979" y="197504"/>
                  </a:cubicBezTo>
                  <a:lnTo>
                    <a:pt x="167948" y="142405"/>
                  </a:lnTo>
                  <a:lnTo>
                    <a:pt x="171979" y="139717"/>
                  </a:lnTo>
                  <a:cubicBezTo>
                    <a:pt x="178697" y="135685"/>
                    <a:pt x="185415" y="135685"/>
                    <a:pt x="192133" y="138373"/>
                  </a:cubicBezTo>
                  <a:cubicBezTo>
                    <a:pt x="201537" y="142405"/>
                    <a:pt x="210943" y="151812"/>
                    <a:pt x="214973" y="162563"/>
                  </a:cubicBezTo>
                  <a:cubicBezTo>
                    <a:pt x="217661" y="169283"/>
                    <a:pt x="217661" y="174658"/>
                    <a:pt x="219004" y="181377"/>
                  </a:cubicBezTo>
                  <a:cubicBezTo>
                    <a:pt x="220348" y="189441"/>
                    <a:pt x="221691" y="196160"/>
                    <a:pt x="224379" y="202880"/>
                  </a:cubicBezTo>
                  <a:cubicBezTo>
                    <a:pt x="227065" y="208255"/>
                    <a:pt x="233783" y="212287"/>
                    <a:pt x="239158" y="212287"/>
                  </a:cubicBezTo>
                  <a:cubicBezTo>
                    <a:pt x="243189" y="212287"/>
                    <a:pt x="244532" y="210943"/>
                    <a:pt x="244532" y="209599"/>
                  </a:cubicBezTo>
                  <a:cubicBezTo>
                    <a:pt x="245876" y="206912"/>
                    <a:pt x="245876" y="201536"/>
                    <a:pt x="245876" y="196160"/>
                  </a:cubicBezTo>
                  <a:cubicBezTo>
                    <a:pt x="244532" y="188097"/>
                    <a:pt x="244532" y="178690"/>
                    <a:pt x="249907" y="171970"/>
                  </a:cubicBezTo>
                  <a:cubicBezTo>
                    <a:pt x="253937" y="166595"/>
                    <a:pt x="260655" y="163907"/>
                    <a:pt x="268717" y="163907"/>
                  </a:cubicBezTo>
                  <a:cubicBezTo>
                    <a:pt x="278122" y="165251"/>
                    <a:pt x="287527" y="171970"/>
                    <a:pt x="294245" y="181377"/>
                  </a:cubicBezTo>
                  <a:lnTo>
                    <a:pt x="310368" y="151812"/>
                  </a:lnTo>
                  <a:lnTo>
                    <a:pt x="317086" y="157188"/>
                  </a:lnTo>
                  <a:cubicBezTo>
                    <a:pt x="331865" y="167939"/>
                    <a:pt x="343957" y="182721"/>
                    <a:pt x="352019" y="198848"/>
                  </a:cubicBezTo>
                  <a:cubicBezTo>
                    <a:pt x="360081" y="189441"/>
                    <a:pt x="364111" y="174658"/>
                    <a:pt x="361424" y="161219"/>
                  </a:cubicBezTo>
                  <a:lnTo>
                    <a:pt x="360081" y="155844"/>
                  </a:lnTo>
                  <a:lnTo>
                    <a:pt x="364111" y="153156"/>
                  </a:lnTo>
                  <a:cubicBezTo>
                    <a:pt x="374860" y="145093"/>
                    <a:pt x="386952" y="151812"/>
                    <a:pt x="396357" y="155844"/>
                  </a:cubicBezTo>
                  <a:cubicBezTo>
                    <a:pt x="397701" y="157188"/>
                    <a:pt x="399044" y="157188"/>
                    <a:pt x="400388" y="157188"/>
                  </a:cubicBezTo>
                  <a:cubicBezTo>
                    <a:pt x="399044" y="157188"/>
                    <a:pt x="400388" y="155844"/>
                    <a:pt x="400388" y="154500"/>
                  </a:cubicBezTo>
                  <a:close/>
                </a:path>
              </a:pathLst>
            </a:cu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622" name="Google Shape;622;p13"/>
            <p:cNvSpPr/>
            <p:nvPr/>
          </p:nvSpPr>
          <p:spPr>
            <a:xfrm>
              <a:off x="2541671" y="6580931"/>
              <a:ext cx="1258544" cy="1224740"/>
            </a:xfrm>
            <a:custGeom>
              <a:avLst/>
              <a:gdLst/>
              <a:ahLst/>
              <a:cxnLst/>
              <a:rect l="l" t="t" r="r" b="b"/>
              <a:pathLst>
                <a:path w="1131297" h="1100911" extrusionOk="0">
                  <a:moveTo>
                    <a:pt x="998282" y="1001200"/>
                  </a:moveTo>
                  <a:cubicBezTo>
                    <a:pt x="986190" y="997168"/>
                    <a:pt x="947226" y="983729"/>
                    <a:pt x="933790" y="956851"/>
                  </a:cubicBezTo>
                  <a:cubicBezTo>
                    <a:pt x="928416" y="946100"/>
                    <a:pt x="928416" y="935349"/>
                    <a:pt x="931103" y="924598"/>
                  </a:cubicBezTo>
                  <a:cubicBezTo>
                    <a:pt x="932447" y="920566"/>
                    <a:pt x="935134" y="916535"/>
                    <a:pt x="936478" y="912503"/>
                  </a:cubicBezTo>
                  <a:cubicBezTo>
                    <a:pt x="939164" y="908471"/>
                    <a:pt x="941852" y="903096"/>
                    <a:pt x="941852" y="899064"/>
                  </a:cubicBezTo>
                  <a:cubicBezTo>
                    <a:pt x="943195" y="889657"/>
                    <a:pt x="932447" y="878905"/>
                    <a:pt x="921698" y="869498"/>
                  </a:cubicBezTo>
                  <a:cubicBezTo>
                    <a:pt x="908262" y="857403"/>
                    <a:pt x="892139" y="841277"/>
                    <a:pt x="904232" y="823806"/>
                  </a:cubicBezTo>
                  <a:lnTo>
                    <a:pt x="906919" y="819774"/>
                  </a:lnTo>
                  <a:lnTo>
                    <a:pt x="943195" y="822462"/>
                  </a:lnTo>
                  <a:cubicBezTo>
                    <a:pt x="957975" y="771394"/>
                    <a:pt x="964693" y="716295"/>
                    <a:pt x="962006" y="663883"/>
                  </a:cubicBezTo>
                  <a:lnTo>
                    <a:pt x="900201" y="696136"/>
                  </a:lnTo>
                  <a:lnTo>
                    <a:pt x="897514" y="688073"/>
                  </a:lnTo>
                  <a:cubicBezTo>
                    <a:pt x="888108" y="665227"/>
                    <a:pt x="910950" y="643724"/>
                    <a:pt x="919011" y="637005"/>
                  </a:cubicBezTo>
                  <a:lnTo>
                    <a:pt x="1003657" y="555028"/>
                  </a:lnTo>
                  <a:lnTo>
                    <a:pt x="1045308" y="552340"/>
                  </a:lnTo>
                  <a:cubicBezTo>
                    <a:pt x="1043964" y="481114"/>
                    <a:pt x="1076210" y="409887"/>
                    <a:pt x="1131297" y="362851"/>
                  </a:cubicBezTo>
                  <a:cubicBezTo>
                    <a:pt x="1131297" y="360163"/>
                    <a:pt x="1129953" y="358819"/>
                    <a:pt x="1127266" y="357475"/>
                  </a:cubicBezTo>
                  <a:cubicBezTo>
                    <a:pt x="1121892" y="352100"/>
                    <a:pt x="1109800" y="348068"/>
                    <a:pt x="1099051" y="349412"/>
                  </a:cubicBezTo>
                  <a:cubicBezTo>
                    <a:pt x="1096364" y="349412"/>
                    <a:pt x="1092333" y="349412"/>
                    <a:pt x="1089646" y="350756"/>
                  </a:cubicBezTo>
                  <a:cubicBezTo>
                    <a:pt x="1073523" y="352100"/>
                    <a:pt x="1054713" y="354787"/>
                    <a:pt x="1039933" y="342692"/>
                  </a:cubicBezTo>
                  <a:cubicBezTo>
                    <a:pt x="1029185" y="333285"/>
                    <a:pt x="1025154" y="319847"/>
                    <a:pt x="1022467" y="307751"/>
                  </a:cubicBezTo>
                  <a:cubicBezTo>
                    <a:pt x="1019779" y="298344"/>
                    <a:pt x="1018436" y="290281"/>
                    <a:pt x="1013062" y="283561"/>
                  </a:cubicBezTo>
                  <a:cubicBezTo>
                    <a:pt x="1003657" y="270122"/>
                    <a:pt x="984847" y="270122"/>
                    <a:pt x="964693" y="268778"/>
                  </a:cubicBezTo>
                  <a:cubicBezTo>
                    <a:pt x="951257" y="268778"/>
                    <a:pt x="939164" y="267434"/>
                    <a:pt x="925729" y="263403"/>
                  </a:cubicBezTo>
                  <a:cubicBezTo>
                    <a:pt x="900201" y="255339"/>
                    <a:pt x="876016" y="229806"/>
                    <a:pt x="863924" y="209647"/>
                  </a:cubicBezTo>
                  <a:cubicBezTo>
                    <a:pt x="859893" y="202928"/>
                    <a:pt x="857206" y="192177"/>
                    <a:pt x="855863" y="182769"/>
                  </a:cubicBezTo>
                  <a:cubicBezTo>
                    <a:pt x="853175" y="170674"/>
                    <a:pt x="850488" y="155892"/>
                    <a:pt x="843770" y="151860"/>
                  </a:cubicBezTo>
                  <a:cubicBezTo>
                    <a:pt x="839739" y="150516"/>
                    <a:pt x="834365" y="150516"/>
                    <a:pt x="827647" y="151860"/>
                  </a:cubicBezTo>
                  <a:lnTo>
                    <a:pt x="823617" y="151860"/>
                  </a:lnTo>
                  <a:cubicBezTo>
                    <a:pt x="810181" y="153204"/>
                    <a:pt x="796745" y="151860"/>
                    <a:pt x="783309" y="147828"/>
                  </a:cubicBezTo>
                  <a:cubicBezTo>
                    <a:pt x="779278" y="146484"/>
                    <a:pt x="775248" y="145141"/>
                    <a:pt x="771217" y="141109"/>
                  </a:cubicBezTo>
                  <a:cubicBezTo>
                    <a:pt x="765842" y="135733"/>
                    <a:pt x="765842" y="129014"/>
                    <a:pt x="764499" y="124982"/>
                  </a:cubicBezTo>
                  <a:lnTo>
                    <a:pt x="761812" y="99448"/>
                  </a:lnTo>
                  <a:cubicBezTo>
                    <a:pt x="761812" y="98104"/>
                    <a:pt x="760468" y="92728"/>
                    <a:pt x="759124" y="91385"/>
                  </a:cubicBezTo>
                  <a:cubicBezTo>
                    <a:pt x="759124" y="91385"/>
                    <a:pt x="756438" y="90041"/>
                    <a:pt x="755094" y="90041"/>
                  </a:cubicBezTo>
                  <a:cubicBezTo>
                    <a:pt x="753750" y="90041"/>
                    <a:pt x="753750" y="90041"/>
                    <a:pt x="752407" y="88697"/>
                  </a:cubicBezTo>
                  <a:cubicBezTo>
                    <a:pt x="738971" y="83321"/>
                    <a:pt x="730909" y="71227"/>
                    <a:pt x="725535" y="57788"/>
                  </a:cubicBezTo>
                  <a:cubicBezTo>
                    <a:pt x="722848" y="52412"/>
                    <a:pt x="720161" y="45692"/>
                    <a:pt x="717473" y="38973"/>
                  </a:cubicBezTo>
                  <a:cubicBezTo>
                    <a:pt x="712099" y="25534"/>
                    <a:pt x="706725" y="12095"/>
                    <a:pt x="698663" y="2688"/>
                  </a:cubicBezTo>
                  <a:lnTo>
                    <a:pt x="702694" y="0"/>
                  </a:lnTo>
                  <a:cubicBezTo>
                    <a:pt x="689258" y="2688"/>
                    <a:pt x="677166" y="6719"/>
                    <a:pt x="663730" y="16127"/>
                  </a:cubicBezTo>
                  <a:cubicBezTo>
                    <a:pt x="622079" y="43005"/>
                    <a:pt x="591177" y="91385"/>
                    <a:pt x="557587" y="126326"/>
                  </a:cubicBezTo>
                  <a:cubicBezTo>
                    <a:pt x="546838" y="137077"/>
                    <a:pt x="536090" y="147828"/>
                    <a:pt x="522654" y="157236"/>
                  </a:cubicBezTo>
                  <a:cubicBezTo>
                    <a:pt x="468910" y="190833"/>
                    <a:pt x="390983" y="165299"/>
                    <a:pt x="360081" y="108855"/>
                  </a:cubicBezTo>
                  <a:cubicBezTo>
                    <a:pt x="357393" y="104824"/>
                    <a:pt x="356050" y="100792"/>
                    <a:pt x="352019" y="98104"/>
                  </a:cubicBezTo>
                  <a:cubicBezTo>
                    <a:pt x="342614" y="90041"/>
                    <a:pt x="326491" y="96760"/>
                    <a:pt x="321116" y="108855"/>
                  </a:cubicBezTo>
                  <a:cubicBezTo>
                    <a:pt x="315742" y="119606"/>
                    <a:pt x="317086" y="133045"/>
                    <a:pt x="318429" y="146484"/>
                  </a:cubicBezTo>
                  <a:cubicBezTo>
                    <a:pt x="319773" y="158580"/>
                    <a:pt x="318429" y="173362"/>
                    <a:pt x="310368" y="182769"/>
                  </a:cubicBezTo>
                  <a:cubicBezTo>
                    <a:pt x="298276" y="197552"/>
                    <a:pt x="275435" y="193520"/>
                    <a:pt x="256624" y="188145"/>
                  </a:cubicBezTo>
                  <a:cubicBezTo>
                    <a:pt x="173322" y="166643"/>
                    <a:pt x="90020" y="141109"/>
                    <a:pt x="2687" y="150516"/>
                  </a:cubicBezTo>
                  <a:cubicBezTo>
                    <a:pt x="18810" y="162611"/>
                    <a:pt x="33590" y="174706"/>
                    <a:pt x="49713" y="186801"/>
                  </a:cubicBezTo>
                  <a:cubicBezTo>
                    <a:pt x="33590" y="204272"/>
                    <a:pt x="16123" y="221742"/>
                    <a:pt x="0" y="239213"/>
                  </a:cubicBezTo>
                  <a:cubicBezTo>
                    <a:pt x="55087" y="252652"/>
                    <a:pt x="106143" y="278186"/>
                    <a:pt x="150481" y="314471"/>
                  </a:cubicBezTo>
                  <a:cubicBezTo>
                    <a:pt x="167948" y="329254"/>
                    <a:pt x="185415" y="349412"/>
                    <a:pt x="178697" y="372258"/>
                  </a:cubicBezTo>
                  <a:cubicBezTo>
                    <a:pt x="194820" y="372258"/>
                    <a:pt x="206912" y="391073"/>
                    <a:pt x="205568" y="407200"/>
                  </a:cubicBezTo>
                  <a:cubicBezTo>
                    <a:pt x="204225" y="423326"/>
                    <a:pt x="193476" y="438109"/>
                    <a:pt x="184071" y="450204"/>
                  </a:cubicBezTo>
                  <a:cubicBezTo>
                    <a:pt x="201537" y="481114"/>
                    <a:pt x="237814" y="501272"/>
                    <a:pt x="272748" y="498584"/>
                  </a:cubicBezTo>
                  <a:cubicBezTo>
                    <a:pt x="256624" y="557715"/>
                    <a:pt x="251250" y="619534"/>
                    <a:pt x="255281" y="680009"/>
                  </a:cubicBezTo>
                  <a:cubicBezTo>
                    <a:pt x="247219" y="662539"/>
                    <a:pt x="240501" y="646412"/>
                    <a:pt x="232440" y="628942"/>
                  </a:cubicBezTo>
                  <a:cubicBezTo>
                    <a:pt x="236471" y="686729"/>
                    <a:pt x="197507" y="736453"/>
                    <a:pt x="159886" y="780801"/>
                  </a:cubicBezTo>
                  <a:cubicBezTo>
                    <a:pt x="139733" y="804991"/>
                    <a:pt x="118236" y="829182"/>
                    <a:pt x="88677" y="839933"/>
                  </a:cubicBezTo>
                  <a:cubicBezTo>
                    <a:pt x="76584" y="843964"/>
                    <a:pt x="63149" y="846652"/>
                    <a:pt x="49713" y="845308"/>
                  </a:cubicBezTo>
                  <a:cubicBezTo>
                    <a:pt x="83302" y="862779"/>
                    <a:pt x="116892" y="886969"/>
                    <a:pt x="120922" y="923254"/>
                  </a:cubicBezTo>
                  <a:lnTo>
                    <a:pt x="153168" y="924598"/>
                  </a:lnTo>
                  <a:cubicBezTo>
                    <a:pt x="157199" y="924598"/>
                    <a:pt x="163917" y="924598"/>
                    <a:pt x="169292" y="927286"/>
                  </a:cubicBezTo>
                  <a:cubicBezTo>
                    <a:pt x="174666" y="931317"/>
                    <a:pt x="178697" y="936693"/>
                    <a:pt x="181384" y="940724"/>
                  </a:cubicBezTo>
                  <a:cubicBezTo>
                    <a:pt x="196163" y="966258"/>
                    <a:pt x="217661" y="986417"/>
                    <a:pt x="243189" y="998512"/>
                  </a:cubicBezTo>
                  <a:cubicBezTo>
                    <a:pt x="282152" y="1017326"/>
                    <a:pt x="327834" y="1017326"/>
                    <a:pt x="369485" y="1017326"/>
                  </a:cubicBezTo>
                  <a:lnTo>
                    <a:pt x="374860" y="1017326"/>
                  </a:lnTo>
                  <a:lnTo>
                    <a:pt x="377547" y="1021358"/>
                  </a:lnTo>
                  <a:cubicBezTo>
                    <a:pt x="384265" y="1036141"/>
                    <a:pt x="386952" y="1052268"/>
                    <a:pt x="382921" y="1068394"/>
                  </a:cubicBezTo>
                  <a:cubicBezTo>
                    <a:pt x="388295" y="1067050"/>
                    <a:pt x="395013" y="1061675"/>
                    <a:pt x="400388" y="1056299"/>
                  </a:cubicBezTo>
                  <a:cubicBezTo>
                    <a:pt x="413824" y="1045548"/>
                    <a:pt x="433978" y="1040172"/>
                    <a:pt x="444726" y="1052268"/>
                  </a:cubicBezTo>
                  <a:lnTo>
                    <a:pt x="446070" y="1054955"/>
                  </a:lnTo>
                  <a:lnTo>
                    <a:pt x="447413" y="1075114"/>
                  </a:lnTo>
                  <a:cubicBezTo>
                    <a:pt x="455475" y="1079146"/>
                    <a:pt x="464880" y="1079146"/>
                    <a:pt x="474285" y="1079146"/>
                  </a:cubicBezTo>
                  <a:cubicBezTo>
                    <a:pt x="478316" y="1079146"/>
                    <a:pt x="482346" y="1079146"/>
                    <a:pt x="485034" y="1079146"/>
                  </a:cubicBezTo>
                  <a:cubicBezTo>
                    <a:pt x="498469" y="1080489"/>
                    <a:pt x="511905" y="1084521"/>
                    <a:pt x="519967" y="1093928"/>
                  </a:cubicBezTo>
                  <a:cubicBezTo>
                    <a:pt x="523997" y="1080489"/>
                    <a:pt x="528028" y="1067050"/>
                    <a:pt x="533403" y="1054955"/>
                  </a:cubicBezTo>
                  <a:cubicBezTo>
                    <a:pt x="556243" y="1007919"/>
                    <a:pt x="611330" y="981041"/>
                    <a:pt x="663730" y="985073"/>
                  </a:cubicBezTo>
                  <a:cubicBezTo>
                    <a:pt x="716130" y="990449"/>
                    <a:pt x="763155" y="1024046"/>
                    <a:pt x="790027" y="1069738"/>
                  </a:cubicBezTo>
                  <a:cubicBezTo>
                    <a:pt x="790027" y="1069738"/>
                    <a:pt x="790027" y="1069738"/>
                    <a:pt x="790027" y="1069738"/>
                  </a:cubicBezTo>
                  <a:cubicBezTo>
                    <a:pt x="790027" y="1073770"/>
                    <a:pt x="790027" y="1077802"/>
                    <a:pt x="791370" y="1080489"/>
                  </a:cubicBezTo>
                  <a:cubicBezTo>
                    <a:pt x="794058" y="1088553"/>
                    <a:pt x="803463" y="1091241"/>
                    <a:pt x="811524" y="1093928"/>
                  </a:cubicBezTo>
                  <a:cubicBezTo>
                    <a:pt x="824960" y="1097960"/>
                    <a:pt x="839739" y="1101992"/>
                    <a:pt x="854519" y="1100648"/>
                  </a:cubicBezTo>
                  <a:cubicBezTo>
                    <a:pt x="869298" y="1099304"/>
                    <a:pt x="884078" y="1089897"/>
                    <a:pt x="888108" y="1076458"/>
                  </a:cubicBezTo>
                  <a:cubicBezTo>
                    <a:pt x="880047" y="1060331"/>
                    <a:pt x="914980" y="1038829"/>
                    <a:pt x="933790" y="1040172"/>
                  </a:cubicBezTo>
                  <a:cubicBezTo>
                    <a:pt x="952600" y="1040172"/>
                    <a:pt x="974098" y="1044204"/>
                    <a:pt x="984847" y="1029421"/>
                  </a:cubicBezTo>
                  <a:cubicBezTo>
                    <a:pt x="988877" y="1024046"/>
                    <a:pt x="990221" y="1015982"/>
                    <a:pt x="994251" y="1010607"/>
                  </a:cubicBezTo>
                  <a:lnTo>
                    <a:pt x="998282" y="1001200"/>
                  </a:lnTo>
                  <a:close/>
                </a:path>
              </a:pathLst>
            </a:cu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rgbClr val="3CBEB4"/>
                </a:solidFill>
                <a:latin typeface="Calibri"/>
                <a:ea typeface="Calibri"/>
                <a:cs typeface="Calibri"/>
                <a:sym typeface="Calibri"/>
              </a:endParaRPr>
            </a:p>
          </p:txBody>
        </p:sp>
        <p:sp>
          <p:nvSpPr>
            <p:cNvPr id="623" name="Google Shape;623;p13"/>
            <p:cNvSpPr/>
            <p:nvPr/>
          </p:nvSpPr>
          <p:spPr>
            <a:xfrm>
              <a:off x="1759656" y="7295566"/>
              <a:ext cx="1367941" cy="1161654"/>
            </a:xfrm>
            <a:custGeom>
              <a:avLst/>
              <a:gdLst/>
              <a:ahLst/>
              <a:cxnLst/>
              <a:rect l="l" t="t" r="r" b="b"/>
              <a:pathLst>
                <a:path w="1229633" h="1044203" extrusionOk="0">
                  <a:moveTo>
                    <a:pt x="99680" y="153204"/>
                  </a:moveTo>
                  <a:lnTo>
                    <a:pt x="111772" y="142452"/>
                  </a:lnTo>
                  <a:cubicBezTo>
                    <a:pt x="152079" y="189488"/>
                    <a:pt x="192387" y="233837"/>
                    <a:pt x="246130" y="244588"/>
                  </a:cubicBezTo>
                  <a:cubicBezTo>
                    <a:pt x="248817" y="244588"/>
                    <a:pt x="251505" y="245932"/>
                    <a:pt x="254192" y="245932"/>
                  </a:cubicBezTo>
                  <a:cubicBezTo>
                    <a:pt x="262253" y="247276"/>
                    <a:pt x="270315" y="248620"/>
                    <a:pt x="278376" y="252652"/>
                  </a:cubicBezTo>
                  <a:cubicBezTo>
                    <a:pt x="297186" y="260715"/>
                    <a:pt x="309279" y="279529"/>
                    <a:pt x="317340" y="294312"/>
                  </a:cubicBezTo>
                  <a:cubicBezTo>
                    <a:pt x="324058" y="305063"/>
                    <a:pt x="329432" y="315815"/>
                    <a:pt x="326745" y="327910"/>
                  </a:cubicBezTo>
                  <a:cubicBezTo>
                    <a:pt x="322715" y="345380"/>
                    <a:pt x="303904" y="353443"/>
                    <a:pt x="287781" y="353443"/>
                  </a:cubicBezTo>
                  <a:cubicBezTo>
                    <a:pt x="282407" y="353443"/>
                    <a:pt x="278376" y="353443"/>
                    <a:pt x="273002" y="352099"/>
                  </a:cubicBezTo>
                  <a:cubicBezTo>
                    <a:pt x="264940" y="350756"/>
                    <a:pt x="256879" y="350756"/>
                    <a:pt x="248817" y="352099"/>
                  </a:cubicBezTo>
                  <a:cubicBezTo>
                    <a:pt x="221946" y="358819"/>
                    <a:pt x="215228" y="397792"/>
                    <a:pt x="213884" y="419294"/>
                  </a:cubicBezTo>
                  <a:cubicBezTo>
                    <a:pt x="211197" y="448860"/>
                    <a:pt x="208510" y="489177"/>
                    <a:pt x="177608" y="506647"/>
                  </a:cubicBezTo>
                  <a:cubicBezTo>
                    <a:pt x="176264" y="507991"/>
                    <a:pt x="173577" y="509335"/>
                    <a:pt x="172233" y="509335"/>
                  </a:cubicBezTo>
                  <a:cubicBezTo>
                    <a:pt x="168203" y="510679"/>
                    <a:pt x="165515" y="513367"/>
                    <a:pt x="162828" y="516054"/>
                  </a:cubicBezTo>
                  <a:cubicBezTo>
                    <a:pt x="158797" y="520086"/>
                    <a:pt x="158797" y="528149"/>
                    <a:pt x="158797" y="536213"/>
                  </a:cubicBezTo>
                  <a:cubicBezTo>
                    <a:pt x="157454" y="546964"/>
                    <a:pt x="157454" y="561747"/>
                    <a:pt x="145361" y="568466"/>
                  </a:cubicBezTo>
                  <a:lnTo>
                    <a:pt x="142674" y="569810"/>
                  </a:lnTo>
                  <a:lnTo>
                    <a:pt x="117146" y="564435"/>
                  </a:lnTo>
                  <a:cubicBezTo>
                    <a:pt x="125208" y="611471"/>
                    <a:pt x="106398" y="662539"/>
                    <a:pt x="68777" y="692104"/>
                  </a:cubicBezTo>
                  <a:cubicBezTo>
                    <a:pt x="74152" y="696136"/>
                    <a:pt x="78182" y="701511"/>
                    <a:pt x="80870" y="708231"/>
                  </a:cubicBezTo>
                  <a:cubicBezTo>
                    <a:pt x="86244" y="718982"/>
                    <a:pt x="86244" y="731077"/>
                    <a:pt x="82213" y="741828"/>
                  </a:cubicBezTo>
                  <a:lnTo>
                    <a:pt x="80870" y="745860"/>
                  </a:lnTo>
                  <a:lnTo>
                    <a:pt x="75495" y="745860"/>
                  </a:lnTo>
                  <a:cubicBezTo>
                    <a:pt x="51311" y="747204"/>
                    <a:pt x="27126" y="751236"/>
                    <a:pt x="11003" y="767362"/>
                  </a:cubicBezTo>
                  <a:cubicBezTo>
                    <a:pt x="2942" y="775425"/>
                    <a:pt x="-1089" y="788864"/>
                    <a:pt x="255" y="800959"/>
                  </a:cubicBezTo>
                  <a:cubicBezTo>
                    <a:pt x="1598" y="806335"/>
                    <a:pt x="4285" y="814398"/>
                    <a:pt x="12347" y="818430"/>
                  </a:cubicBezTo>
                  <a:lnTo>
                    <a:pt x="8316" y="827837"/>
                  </a:lnTo>
                  <a:cubicBezTo>
                    <a:pt x="23096" y="829181"/>
                    <a:pt x="37875" y="830525"/>
                    <a:pt x="52654" y="834557"/>
                  </a:cubicBezTo>
                  <a:cubicBezTo>
                    <a:pt x="78182" y="841276"/>
                    <a:pt x="102367" y="857403"/>
                    <a:pt x="109085" y="881593"/>
                  </a:cubicBezTo>
                  <a:cubicBezTo>
                    <a:pt x="113116" y="896376"/>
                    <a:pt x="107741" y="912503"/>
                    <a:pt x="107741" y="928629"/>
                  </a:cubicBezTo>
                  <a:cubicBezTo>
                    <a:pt x="106398" y="962226"/>
                    <a:pt x="122521" y="997168"/>
                    <a:pt x="150736" y="1017326"/>
                  </a:cubicBezTo>
                  <a:cubicBezTo>
                    <a:pt x="184325" y="1003887"/>
                    <a:pt x="217915" y="990448"/>
                    <a:pt x="251505" y="977009"/>
                  </a:cubicBezTo>
                  <a:cubicBezTo>
                    <a:pt x="259566" y="987761"/>
                    <a:pt x="268971" y="998512"/>
                    <a:pt x="277033" y="1007919"/>
                  </a:cubicBezTo>
                  <a:cubicBezTo>
                    <a:pt x="294499" y="1001200"/>
                    <a:pt x="302561" y="975665"/>
                    <a:pt x="293156" y="959539"/>
                  </a:cubicBezTo>
                  <a:cubicBezTo>
                    <a:pt x="301217" y="944756"/>
                    <a:pt x="324058" y="947444"/>
                    <a:pt x="336150" y="958195"/>
                  </a:cubicBezTo>
                  <a:cubicBezTo>
                    <a:pt x="349586" y="968946"/>
                    <a:pt x="356304" y="983729"/>
                    <a:pt x="369740" y="994480"/>
                  </a:cubicBezTo>
                  <a:cubicBezTo>
                    <a:pt x="381832" y="1003887"/>
                    <a:pt x="397955" y="1007919"/>
                    <a:pt x="414078" y="1011951"/>
                  </a:cubicBezTo>
                  <a:cubicBezTo>
                    <a:pt x="461103" y="1022702"/>
                    <a:pt x="506785" y="1033453"/>
                    <a:pt x="553811" y="1044204"/>
                  </a:cubicBezTo>
                  <a:cubicBezTo>
                    <a:pt x="545749" y="1017326"/>
                    <a:pt x="555154" y="985073"/>
                    <a:pt x="577995" y="967602"/>
                  </a:cubicBezTo>
                  <a:cubicBezTo>
                    <a:pt x="600836" y="950131"/>
                    <a:pt x="634426" y="947444"/>
                    <a:pt x="658610" y="962226"/>
                  </a:cubicBezTo>
                  <a:cubicBezTo>
                    <a:pt x="666672" y="966258"/>
                    <a:pt x="673390" y="972978"/>
                    <a:pt x="681451" y="972978"/>
                  </a:cubicBezTo>
                  <a:cubicBezTo>
                    <a:pt x="698918" y="974322"/>
                    <a:pt x="709666" y="955507"/>
                    <a:pt x="713697" y="938036"/>
                  </a:cubicBezTo>
                  <a:cubicBezTo>
                    <a:pt x="717728" y="920566"/>
                    <a:pt x="717728" y="901751"/>
                    <a:pt x="731164" y="891000"/>
                  </a:cubicBezTo>
                  <a:cubicBezTo>
                    <a:pt x="755348" y="870842"/>
                    <a:pt x="803717" y="895032"/>
                    <a:pt x="819840" y="866810"/>
                  </a:cubicBezTo>
                  <a:cubicBezTo>
                    <a:pt x="830589" y="846652"/>
                    <a:pt x="810435" y="823806"/>
                    <a:pt x="803717" y="802303"/>
                  </a:cubicBezTo>
                  <a:cubicBezTo>
                    <a:pt x="791625" y="763331"/>
                    <a:pt x="822527" y="724358"/>
                    <a:pt x="857460" y="702855"/>
                  </a:cubicBezTo>
                  <a:cubicBezTo>
                    <a:pt x="892394" y="681353"/>
                    <a:pt x="934045" y="667914"/>
                    <a:pt x="958229" y="635661"/>
                  </a:cubicBezTo>
                  <a:cubicBezTo>
                    <a:pt x="968978" y="622222"/>
                    <a:pt x="977039" y="604751"/>
                    <a:pt x="990475" y="595344"/>
                  </a:cubicBezTo>
                  <a:cubicBezTo>
                    <a:pt x="999880" y="588625"/>
                    <a:pt x="1013316" y="584593"/>
                    <a:pt x="1025408" y="581905"/>
                  </a:cubicBezTo>
                  <a:cubicBezTo>
                    <a:pt x="1096619" y="567122"/>
                    <a:pt x="1182608" y="564435"/>
                    <a:pt x="1218884" y="501272"/>
                  </a:cubicBezTo>
                  <a:cubicBezTo>
                    <a:pt x="1224259" y="493208"/>
                    <a:pt x="1226946" y="483801"/>
                    <a:pt x="1229633" y="475738"/>
                  </a:cubicBezTo>
                  <a:lnTo>
                    <a:pt x="1226946" y="475738"/>
                  </a:lnTo>
                  <a:cubicBezTo>
                    <a:pt x="1226946" y="464986"/>
                    <a:pt x="1210823" y="459611"/>
                    <a:pt x="1200074" y="458267"/>
                  </a:cubicBezTo>
                  <a:cubicBezTo>
                    <a:pt x="1196044" y="458267"/>
                    <a:pt x="1193356" y="458267"/>
                    <a:pt x="1189326" y="458267"/>
                  </a:cubicBezTo>
                  <a:cubicBezTo>
                    <a:pt x="1175890" y="458267"/>
                    <a:pt x="1162454" y="458267"/>
                    <a:pt x="1150362" y="450204"/>
                  </a:cubicBezTo>
                  <a:lnTo>
                    <a:pt x="1147674" y="447516"/>
                  </a:lnTo>
                  <a:lnTo>
                    <a:pt x="1146331" y="424670"/>
                  </a:lnTo>
                  <a:cubicBezTo>
                    <a:pt x="1140957" y="421982"/>
                    <a:pt x="1131551" y="426014"/>
                    <a:pt x="1124833" y="431389"/>
                  </a:cubicBezTo>
                  <a:cubicBezTo>
                    <a:pt x="1114085" y="439452"/>
                    <a:pt x="1099305" y="451547"/>
                    <a:pt x="1083183" y="444828"/>
                  </a:cubicBezTo>
                  <a:lnTo>
                    <a:pt x="1075121" y="442140"/>
                  </a:lnTo>
                  <a:lnTo>
                    <a:pt x="1077808" y="435421"/>
                  </a:lnTo>
                  <a:cubicBezTo>
                    <a:pt x="1083183" y="423326"/>
                    <a:pt x="1083183" y="408543"/>
                    <a:pt x="1077808" y="395104"/>
                  </a:cubicBezTo>
                  <a:cubicBezTo>
                    <a:pt x="1036157" y="395104"/>
                    <a:pt x="990475" y="393760"/>
                    <a:pt x="950168" y="373602"/>
                  </a:cubicBezTo>
                  <a:cubicBezTo>
                    <a:pt x="921953" y="360163"/>
                    <a:pt x="897768" y="337317"/>
                    <a:pt x="881645" y="310439"/>
                  </a:cubicBezTo>
                  <a:cubicBezTo>
                    <a:pt x="878958" y="306407"/>
                    <a:pt x="877614" y="303719"/>
                    <a:pt x="874927" y="302376"/>
                  </a:cubicBezTo>
                  <a:cubicBezTo>
                    <a:pt x="872240" y="301032"/>
                    <a:pt x="869553" y="301032"/>
                    <a:pt x="866866" y="301032"/>
                  </a:cubicBezTo>
                  <a:lnTo>
                    <a:pt x="818497" y="299688"/>
                  </a:lnTo>
                  <a:lnTo>
                    <a:pt x="818497" y="291624"/>
                  </a:lnTo>
                  <a:cubicBezTo>
                    <a:pt x="818497" y="255339"/>
                    <a:pt x="779533" y="231149"/>
                    <a:pt x="744600" y="215023"/>
                  </a:cubicBezTo>
                  <a:lnTo>
                    <a:pt x="748630" y="205615"/>
                  </a:lnTo>
                  <a:cubicBezTo>
                    <a:pt x="729820" y="202927"/>
                    <a:pt x="712354" y="197552"/>
                    <a:pt x="694887" y="190832"/>
                  </a:cubicBezTo>
                  <a:cubicBezTo>
                    <a:pt x="665328" y="180081"/>
                    <a:pt x="638457" y="165299"/>
                    <a:pt x="611585" y="149172"/>
                  </a:cubicBezTo>
                  <a:cubicBezTo>
                    <a:pt x="602180" y="142452"/>
                    <a:pt x="591431" y="135733"/>
                    <a:pt x="580682" y="135733"/>
                  </a:cubicBezTo>
                  <a:cubicBezTo>
                    <a:pt x="556498" y="133045"/>
                    <a:pt x="530970" y="157235"/>
                    <a:pt x="509473" y="146484"/>
                  </a:cubicBezTo>
                  <a:cubicBezTo>
                    <a:pt x="489319" y="137077"/>
                    <a:pt x="489319" y="107511"/>
                    <a:pt x="474539" y="92728"/>
                  </a:cubicBezTo>
                  <a:cubicBezTo>
                    <a:pt x="454386" y="72570"/>
                    <a:pt x="420796" y="81977"/>
                    <a:pt x="392581" y="86009"/>
                  </a:cubicBezTo>
                  <a:cubicBezTo>
                    <a:pt x="364366" y="91384"/>
                    <a:pt x="332120" y="91384"/>
                    <a:pt x="336150" y="61819"/>
                  </a:cubicBezTo>
                  <a:cubicBezTo>
                    <a:pt x="330776" y="69882"/>
                    <a:pt x="317340" y="67195"/>
                    <a:pt x="310622" y="60475"/>
                  </a:cubicBezTo>
                  <a:cubicBezTo>
                    <a:pt x="303904" y="53756"/>
                    <a:pt x="301217" y="43004"/>
                    <a:pt x="297186" y="33597"/>
                  </a:cubicBezTo>
                  <a:cubicBezTo>
                    <a:pt x="289125" y="14782"/>
                    <a:pt x="270315" y="0"/>
                    <a:pt x="248817" y="0"/>
                  </a:cubicBezTo>
                  <a:cubicBezTo>
                    <a:pt x="228664" y="1344"/>
                    <a:pt x="208510" y="21502"/>
                    <a:pt x="213884" y="41660"/>
                  </a:cubicBezTo>
                  <a:cubicBezTo>
                    <a:pt x="178951" y="26878"/>
                    <a:pt x="138644" y="25534"/>
                    <a:pt x="102367" y="37629"/>
                  </a:cubicBezTo>
                  <a:cubicBezTo>
                    <a:pt x="113116" y="57787"/>
                    <a:pt x="123864" y="79290"/>
                    <a:pt x="122521" y="102135"/>
                  </a:cubicBezTo>
                  <a:cubicBezTo>
                    <a:pt x="122521" y="124982"/>
                    <a:pt x="106398" y="149172"/>
                    <a:pt x="83557" y="151860"/>
                  </a:cubicBezTo>
                </a:path>
              </a:pathLst>
            </a:custGeom>
            <a:solidFill>
              <a:srgbClr val="F2A33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624" name="Google Shape;624;p13"/>
            <p:cNvSpPr/>
            <p:nvPr/>
          </p:nvSpPr>
          <p:spPr>
            <a:xfrm>
              <a:off x="3348814" y="6558506"/>
              <a:ext cx="315383" cy="309475"/>
            </a:xfrm>
            <a:custGeom>
              <a:avLst/>
              <a:gdLst/>
              <a:ahLst/>
              <a:cxnLst/>
              <a:rect l="l" t="t" r="r" b="b"/>
              <a:pathLst>
                <a:path w="283496" h="278185" extrusionOk="0">
                  <a:moveTo>
                    <a:pt x="16123" y="59131"/>
                  </a:moveTo>
                  <a:cubicBezTo>
                    <a:pt x="18810" y="65851"/>
                    <a:pt x="21497" y="71227"/>
                    <a:pt x="24185" y="76602"/>
                  </a:cubicBezTo>
                  <a:cubicBezTo>
                    <a:pt x="28215" y="86009"/>
                    <a:pt x="33590" y="95416"/>
                    <a:pt x="41651" y="99448"/>
                  </a:cubicBezTo>
                  <a:lnTo>
                    <a:pt x="44338" y="99448"/>
                  </a:lnTo>
                  <a:cubicBezTo>
                    <a:pt x="47025" y="100792"/>
                    <a:pt x="49713" y="100792"/>
                    <a:pt x="52400" y="103480"/>
                  </a:cubicBezTo>
                  <a:cubicBezTo>
                    <a:pt x="59118" y="108855"/>
                    <a:pt x="60461" y="116919"/>
                    <a:pt x="60461" y="122294"/>
                  </a:cubicBezTo>
                  <a:lnTo>
                    <a:pt x="63149" y="147828"/>
                  </a:lnTo>
                  <a:cubicBezTo>
                    <a:pt x="63149" y="150516"/>
                    <a:pt x="63149" y="154548"/>
                    <a:pt x="64492" y="155892"/>
                  </a:cubicBezTo>
                  <a:cubicBezTo>
                    <a:pt x="65835" y="157236"/>
                    <a:pt x="68523" y="157236"/>
                    <a:pt x="69866" y="158580"/>
                  </a:cubicBezTo>
                  <a:cubicBezTo>
                    <a:pt x="80615" y="161267"/>
                    <a:pt x="92707" y="162611"/>
                    <a:pt x="103456" y="161267"/>
                  </a:cubicBezTo>
                  <a:lnTo>
                    <a:pt x="107487" y="161267"/>
                  </a:lnTo>
                  <a:cubicBezTo>
                    <a:pt x="115548" y="159923"/>
                    <a:pt x="123610" y="158580"/>
                    <a:pt x="133015" y="162611"/>
                  </a:cubicBezTo>
                  <a:cubicBezTo>
                    <a:pt x="147794" y="169330"/>
                    <a:pt x="150481" y="188145"/>
                    <a:pt x="154512" y="204272"/>
                  </a:cubicBezTo>
                  <a:cubicBezTo>
                    <a:pt x="155856" y="212335"/>
                    <a:pt x="157199" y="221742"/>
                    <a:pt x="161230" y="227118"/>
                  </a:cubicBezTo>
                  <a:cubicBezTo>
                    <a:pt x="171979" y="245932"/>
                    <a:pt x="193476" y="267434"/>
                    <a:pt x="214973" y="274154"/>
                  </a:cubicBezTo>
                  <a:cubicBezTo>
                    <a:pt x="223035" y="276842"/>
                    <a:pt x="232440" y="278186"/>
                    <a:pt x="241845" y="278186"/>
                  </a:cubicBezTo>
                  <a:cubicBezTo>
                    <a:pt x="236471" y="252652"/>
                    <a:pt x="248563" y="227118"/>
                    <a:pt x="259312" y="202928"/>
                  </a:cubicBezTo>
                  <a:cubicBezTo>
                    <a:pt x="261999" y="197552"/>
                    <a:pt x="263342" y="192177"/>
                    <a:pt x="266030" y="186801"/>
                  </a:cubicBezTo>
                  <a:cubicBezTo>
                    <a:pt x="278122" y="155892"/>
                    <a:pt x="283496" y="120950"/>
                    <a:pt x="280809" y="87353"/>
                  </a:cubicBezTo>
                  <a:cubicBezTo>
                    <a:pt x="280809" y="80634"/>
                    <a:pt x="279466" y="73914"/>
                    <a:pt x="282152" y="67195"/>
                  </a:cubicBezTo>
                  <a:cubicBezTo>
                    <a:pt x="282152" y="65851"/>
                    <a:pt x="283496" y="64507"/>
                    <a:pt x="283496" y="63163"/>
                  </a:cubicBezTo>
                  <a:cubicBezTo>
                    <a:pt x="282152" y="61819"/>
                    <a:pt x="280809" y="59131"/>
                    <a:pt x="279466" y="57788"/>
                  </a:cubicBezTo>
                  <a:cubicBezTo>
                    <a:pt x="275435" y="53756"/>
                    <a:pt x="270060" y="49724"/>
                    <a:pt x="264686" y="45692"/>
                  </a:cubicBezTo>
                  <a:cubicBezTo>
                    <a:pt x="233783" y="25534"/>
                    <a:pt x="198851" y="13439"/>
                    <a:pt x="162574" y="9407"/>
                  </a:cubicBezTo>
                  <a:lnTo>
                    <a:pt x="163917" y="0"/>
                  </a:lnTo>
                  <a:cubicBezTo>
                    <a:pt x="135702" y="18814"/>
                    <a:pt x="98082" y="21502"/>
                    <a:pt x="68523" y="4032"/>
                  </a:cubicBezTo>
                  <a:cubicBezTo>
                    <a:pt x="68523" y="4032"/>
                    <a:pt x="17467" y="18814"/>
                    <a:pt x="10749" y="20158"/>
                  </a:cubicBezTo>
                  <a:cubicBezTo>
                    <a:pt x="6718" y="20158"/>
                    <a:pt x="2687" y="21502"/>
                    <a:pt x="0" y="21502"/>
                  </a:cubicBezTo>
                  <a:cubicBezTo>
                    <a:pt x="5374" y="34941"/>
                    <a:pt x="10749" y="47036"/>
                    <a:pt x="16123" y="59131"/>
                  </a:cubicBezTo>
                  <a:close/>
                </a:path>
              </a:pathLst>
            </a:cu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625" name="Google Shape;625;p13"/>
            <p:cNvSpPr/>
            <p:nvPr/>
          </p:nvSpPr>
          <p:spPr>
            <a:xfrm>
              <a:off x="3535658" y="6337004"/>
              <a:ext cx="329494" cy="278313"/>
            </a:xfrm>
            <a:custGeom>
              <a:avLst/>
              <a:gdLst/>
              <a:ahLst/>
              <a:cxnLst/>
              <a:rect l="l" t="t" r="r" b="b"/>
              <a:pathLst>
                <a:path w="296180" h="250174" extrusionOk="0">
                  <a:moveTo>
                    <a:pt x="1339" y="195074"/>
                  </a:moveTo>
                  <a:cubicBezTo>
                    <a:pt x="37616" y="199106"/>
                    <a:pt x="72549" y="212545"/>
                    <a:pt x="103451" y="232703"/>
                  </a:cubicBezTo>
                  <a:cubicBezTo>
                    <a:pt x="108826" y="236735"/>
                    <a:pt x="115543" y="240767"/>
                    <a:pt x="120918" y="246142"/>
                  </a:cubicBezTo>
                  <a:cubicBezTo>
                    <a:pt x="122261" y="247486"/>
                    <a:pt x="123605" y="248830"/>
                    <a:pt x="124949" y="250174"/>
                  </a:cubicBezTo>
                  <a:cubicBezTo>
                    <a:pt x="128979" y="247486"/>
                    <a:pt x="134354" y="244798"/>
                    <a:pt x="138385" y="242111"/>
                  </a:cubicBezTo>
                  <a:cubicBezTo>
                    <a:pt x="146446" y="238079"/>
                    <a:pt x="153164" y="235391"/>
                    <a:pt x="157195" y="228672"/>
                  </a:cubicBezTo>
                  <a:cubicBezTo>
                    <a:pt x="158538" y="227328"/>
                    <a:pt x="158538" y="224640"/>
                    <a:pt x="159882" y="221952"/>
                  </a:cubicBezTo>
                  <a:cubicBezTo>
                    <a:pt x="161225" y="216577"/>
                    <a:pt x="162569" y="211201"/>
                    <a:pt x="167943" y="207169"/>
                  </a:cubicBezTo>
                  <a:cubicBezTo>
                    <a:pt x="176005" y="197762"/>
                    <a:pt x="188097" y="199106"/>
                    <a:pt x="198846" y="199106"/>
                  </a:cubicBezTo>
                  <a:cubicBezTo>
                    <a:pt x="206907" y="199106"/>
                    <a:pt x="213625" y="200450"/>
                    <a:pt x="217656" y="196418"/>
                  </a:cubicBezTo>
                  <a:cubicBezTo>
                    <a:pt x="220343" y="193730"/>
                    <a:pt x="221686" y="191042"/>
                    <a:pt x="223030" y="187011"/>
                  </a:cubicBezTo>
                  <a:cubicBezTo>
                    <a:pt x="227061" y="178947"/>
                    <a:pt x="231092" y="169540"/>
                    <a:pt x="243184" y="169540"/>
                  </a:cubicBezTo>
                  <a:cubicBezTo>
                    <a:pt x="243184" y="169540"/>
                    <a:pt x="243184" y="169540"/>
                    <a:pt x="243184" y="169540"/>
                  </a:cubicBezTo>
                  <a:cubicBezTo>
                    <a:pt x="248558" y="169540"/>
                    <a:pt x="252589" y="172228"/>
                    <a:pt x="256620" y="173572"/>
                  </a:cubicBezTo>
                  <a:cubicBezTo>
                    <a:pt x="257963" y="174916"/>
                    <a:pt x="259307" y="174916"/>
                    <a:pt x="260650" y="176260"/>
                  </a:cubicBezTo>
                  <a:cubicBezTo>
                    <a:pt x="263338" y="177604"/>
                    <a:pt x="264681" y="176260"/>
                    <a:pt x="267368" y="174916"/>
                  </a:cubicBezTo>
                  <a:cubicBezTo>
                    <a:pt x="272743" y="170884"/>
                    <a:pt x="279461" y="160133"/>
                    <a:pt x="280804" y="148038"/>
                  </a:cubicBezTo>
                  <a:lnTo>
                    <a:pt x="295583" y="57997"/>
                  </a:lnTo>
                  <a:cubicBezTo>
                    <a:pt x="295583" y="55310"/>
                    <a:pt x="296927" y="52622"/>
                    <a:pt x="295583" y="49934"/>
                  </a:cubicBezTo>
                  <a:cubicBezTo>
                    <a:pt x="294240" y="45902"/>
                    <a:pt x="290209" y="41871"/>
                    <a:pt x="286179" y="37839"/>
                  </a:cubicBezTo>
                  <a:cubicBezTo>
                    <a:pt x="280804" y="32463"/>
                    <a:pt x="272743" y="24400"/>
                    <a:pt x="274086" y="14993"/>
                  </a:cubicBezTo>
                  <a:cubicBezTo>
                    <a:pt x="236466" y="-3822"/>
                    <a:pt x="190784" y="-5165"/>
                    <a:pt x="153164" y="12305"/>
                  </a:cubicBezTo>
                  <a:cubicBezTo>
                    <a:pt x="145102" y="45902"/>
                    <a:pt x="137041" y="79500"/>
                    <a:pt x="127636" y="114441"/>
                  </a:cubicBezTo>
                  <a:cubicBezTo>
                    <a:pt x="115543" y="110409"/>
                    <a:pt x="104795" y="106377"/>
                    <a:pt x="92702" y="102346"/>
                  </a:cubicBezTo>
                  <a:cubicBezTo>
                    <a:pt x="94046" y="80844"/>
                    <a:pt x="95390" y="60685"/>
                    <a:pt x="96733" y="39183"/>
                  </a:cubicBezTo>
                  <a:cubicBezTo>
                    <a:pt x="75236" y="63373"/>
                    <a:pt x="53739" y="86219"/>
                    <a:pt x="33585" y="110409"/>
                  </a:cubicBezTo>
                  <a:cubicBezTo>
                    <a:pt x="13431" y="133255"/>
                    <a:pt x="-9410" y="164165"/>
                    <a:pt x="4026" y="192386"/>
                  </a:cubicBezTo>
                  <a:cubicBezTo>
                    <a:pt x="4026" y="192386"/>
                    <a:pt x="2683" y="193730"/>
                    <a:pt x="1339" y="195074"/>
                  </a:cubicBezTo>
                  <a:close/>
                </a:path>
              </a:pathLst>
            </a:cu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626" name="Google Shape;626;p13"/>
            <p:cNvSpPr/>
            <p:nvPr/>
          </p:nvSpPr>
          <p:spPr>
            <a:xfrm>
              <a:off x="5432436" y="8697925"/>
              <a:ext cx="8968" cy="7475"/>
            </a:xfrm>
            <a:custGeom>
              <a:avLst/>
              <a:gdLst/>
              <a:ahLst/>
              <a:cxnLst/>
              <a:rect l="l" t="t" r="r" b="b"/>
              <a:pathLst>
                <a:path w="8061" h="6719" extrusionOk="0">
                  <a:moveTo>
                    <a:pt x="8062" y="6719"/>
                  </a:moveTo>
                  <a:cubicBezTo>
                    <a:pt x="5375" y="4032"/>
                    <a:pt x="2687" y="2688"/>
                    <a:pt x="0" y="0"/>
                  </a:cubicBezTo>
                  <a:cubicBezTo>
                    <a:pt x="2687" y="2688"/>
                    <a:pt x="5375" y="5375"/>
                    <a:pt x="8062" y="6719"/>
                  </a:cubicBezTo>
                  <a:close/>
                </a:path>
              </a:pathLst>
            </a:cu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627" name="Google Shape;627;p13"/>
            <p:cNvSpPr/>
            <p:nvPr/>
          </p:nvSpPr>
          <p:spPr>
            <a:xfrm>
              <a:off x="5020955" y="4028318"/>
              <a:ext cx="794126" cy="1467110"/>
            </a:xfrm>
            <a:custGeom>
              <a:avLst/>
              <a:gdLst/>
              <a:ahLst/>
              <a:cxnLst/>
              <a:rect l="l" t="t" r="r" b="b"/>
              <a:pathLst>
                <a:path w="713835" h="1318776" extrusionOk="0">
                  <a:moveTo>
                    <a:pt x="674872" y="836405"/>
                  </a:moveTo>
                  <a:lnTo>
                    <a:pt x="547231" y="774586"/>
                  </a:lnTo>
                  <a:lnTo>
                    <a:pt x="560667" y="734269"/>
                  </a:lnTo>
                  <a:lnTo>
                    <a:pt x="570072" y="742332"/>
                  </a:lnTo>
                  <a:cubicBezTo>
                    <a:pt x="575447" y="746364"/>
                    <a:pt x="582165" y="745020"/>
                    <a:pt x="586195" y="742332"/>
                  </a:cubicBezTo>
                  <a:cubicBezTo>
                    <a:pt x="590226" y="739645"/>
                    <a:pt x="595600" y="734269"/>
                    <a:pt x="595600" y="728893"/>
                  </a:cubicBezTo>
                  <a:cubicBezTo>
                    <a:pt x="594257" y="719486"/>
                    <a:pt x="587539" y="712767"/>
                    <a:pt x="579477" y="704703"/>
                  </a:cubicBezTo>
                  <a:lnTo>
                    <a:pt x="578134" y="703360"/>
                  </a:lnTo>
                  <a:cubicBezTo>
                    <a:pt x="548575" y="673794"/>
                    <a:pt x="524390" y="637509"/>
                    <a:pt x="510954" y="597192"/>
                  </a:cubicBezTo>
                  <a:cubicBezTo>
                    <a:pt x="506924" y="586441"/>
                    <a:pt x="502893" y="574346"/>
                    <a:pt x="504236" y="560907"/>
                  </a:cubicBezTo>
                  <a:cubicBezTo>
                    <a:pt x="505580" y="552844"/>
                    <a:pt x="508267" y="546124"/>
                    <a:pt x="510954" y="538061"/>
                  </a:cubicBezTo>
                  <a:cubicBezTo>
                    <a:pt x="512298" y="532685"/>
                    <a:pt x="514985" y="528654"/>
                    <a:pt x="514985" y="524622"/>
                  </a:cubicBezTo>
                  <a:cubicBezTo>
                    <a:pt x="517672" y="511183"/>
                    <a:pt x="516329" y="496400"/>
                    <a:pt x="509611" y="478930"/>
                  </a:cubicBezTo>
                  <a:cubicBezTo>
                    <a:pt x="498862" y="450708"/>
                    <a:pt x="478708" y="426518"/>
                    <a:pt x="454524" y="409047"/>
                  </a:cubicBezTo>
                  <a:lnTo>
                    <a:pt x="453180" y="407703"/>
                  </a:lnTo>
                  <a:cubicBezTo>
                    <a:pt x="449150" y="405016"/>
                    <a:pt x="443775" y="400984"/>
                    <a:pt x="439745" y="395608"/>
                  </a:cubicBezTo>
                  <a:cubicBezTo>
                    <a:pt x="435714" y="390233"/>
                    <a:pt x="434370" y="383513"/>
                    <a:pt x="433027" y="378138"/>
                  </a:cubicBezTo>
                  <a:cubicBezTo>
                    <a:pt x="428996" y="353948"/>
                    <a:pt x="431683" y="329757"/>
                    <a:pt x="441088" y="306911"/>
                  </a:cubicBezTo>
                  <a:lnTo>
                    <a:pt x="443775" y="301536"/>
                  </a:lnTo>
                  <a:cubicBezTo>
                    <a:pt x="446463" y="294816"/>
                    <a:pt x="450493" y="288097"/>
                    <a:pt x="450493" y="282721"/>
                  </a:cubicBezTo>
                  <a:cubicBezTo>
                    <a:pt x="450493" y="269282"/>
                    <a:pt x="437057" y="258531"/>
                    <a:pt x="424965" y="249124"/>
                  </a:cubicBezTo>
                  <a:cubicBezTo>
                    <a:pt x="384658" y="216871"/>
                    <a:pt x="363160" y="181929"/>
                    <a:pt x="360473" y="145644"/>
                  </a:cubicBezTo>
                  <a:cubicBezTo>
                    <a:pt x="359130" y="120110"/>
                    <a:pt x="368535" y="93233"/>
                    <a:pt x="386001" y="71730"/>
                  </a:cubicBezTo>
                  <a:cubicBezTo>
                    <a:pt x="386001" y="60979"/>
                    <a:pt x="386001" y="47540"/>
                    <a:pt x="380627" y="38133"/>
                  </a:cubicBezTo>
                  <a:cubicBezTo>
                    <a:pt x="376596" y="30069"/>
                    <a:pt x="365848" y="24694"/>
                    <a:pt x="359130" y="28726"/>
                  </a:cubicBezTo>
                  <a:lnTo>
                    <a:pt x="349724" y="34101"/>
                  </a:lnTo>
                  <a:lnTo>
                    <a:pt x="344350" y="504"/>
                  </a:lnTo>
                  <a:cubicBezTo>
                    <a:pt x="338976" y="-840"/>
                    <a:pt x="332258" y="504"/>
                    <a:pt x="328227" y="4536"/>
                  </a:cubicBezTo>
                  <a:cubicBezTo>
                    <a:pt x="326884" y="5880"/>
                    <a:pt x="324196" y="8567"/>
                    <a:pt x="322853" y="11255"/>
                  </a:cubicBezTo>
                  <a:cubicBezTo>
                    <a:pt x="321509" y="13943"/>
                    <a:pt x="318822" y="16631"/>
                    <a:pt x="317478" y="17975"/>
                  </a:cubicBezTo>
                  <a:cubicBezTo>
                    <a:pt x="309417" y="27382"/>
                    <a:pt x="295981" y="30069"/>
                    <a:pt x="283889" y="28726"/>
                  </a:cubicBezTo>
                  <a:cubicBezTo>
                    <a:pt x="275827" y="27382"/>
                    <a:pt x="267766" y="23350"/>
                    <a:pt x="262392" y="17975"/>
                  </a:cubicBezTo>
                  <a:cubicBezTo>
                    <a:pt x="252987" y="31413"/>
                    <a:pt x="246269" y="46196"/>
                    <a:pt x="242238" y="60979"/>
                  </a:cubicBezTo>
                  <a:cubicBezTo>
                    <a:pt x="240894" y="65011"/>
                    <a:pt x="239551" y="70386"/>
                    <a:pt x="240894" y="73074"/>
                  </a:cubicBezTo>
                  <a:cubicBezTo>
                    <a:pt x="240894" y="75762"/>
                    <a:pt x="243581" y="77106"/>
                    <a:pt x="244925" y="79794"/>
                  </a:cubicBezTo>
                  <a:cubicBezTo>
                    <a:pt x="246269" y="81137"/>
                    <a:pt x="246269" y="82481"/>
                    <a:pt x="247612" y="83825"/>
                  </a:cubicBezTo>
                  <a:cubicBezTo>
                    <a:pt x="262392" y="106672"/>
                    <a:pt x="252987" y="134893"/>
                    <a:pt x="239551" y="152364"/>
                  </a:cubicBezTo>
                  <a:cubicBezTo>
                    <a:pt x="224771" y="171178"/>
                    <a:pt x="203274" y="181929"/>
                    <a:pt x="184464" y="191337"/>
                  </a:cubicBezTo>
                  <a:cubicBezTo>
                    <a:pt x="176402" y="195368"/>
                    <a:pt x="168341" y="199400"/>
                    <a:pt x="158936" y="200744"/>
                  </a:cubicBezTo>
                  <a:cubicBezTo>
                    <a:pt x="145500" y="203432"/>
                    <a:pt x="130721" y="199400"/>
                    <a:pt x="119972" y="189993"/>
                  </a:cubicBezTo>
                  <a:cubicBezTo>
                    <a:pt x="103849" y="194024"/>
                    <a:pt x="86382" y="189993"/>
                    <a:pt x="70259" y="179242"/>
                  </a:cubicBezTo>
                  <a:cubicBezTo>
                    <a:pt x="56823" y="169834"/>
                    <a:pt x="47418" y="156395"/>
                    <a:pt x="38013" y="144300"/>
                  </a:cubicBezTo>
                  <a:lnTo>
                    <a:pt x="35326" y="141613"/>
                  </a:lnTo>
                  <a:cubicBezTo>
                    <a:pt x="27264" y="130861"/>
                    <a:pt x="16516" y="122798"/>
                    <a:pt x="9798" y="122798"/>
                  </a:cubicBezTo>
                  <a:cubicBezTo>
                    <a:pt x="7111" y="122798"/>
                    <a:pt x="4424" y="122798"/>
                    <a:pt x="3080" y="125486"/>
                  </a:cubicBezTo>
                  <a:cubicBezTo>
                    <a:pt x="-4981" y="132205"/>
                    <a:pt x="4424" y="149676"/>
                    <a:pt x="12485" y="159083"/>
                  </a:cubicBezTo>
                  <a:cubicBezTo>
                    <a:pt x="21890" y="171178"/>
                    <a:pt x="32639" y="181929"/>
                    <a:pt x="43388" y="192681"/>
                  </a:cubicBezTo>
                  <a:cubicBezTo>
                    <a:pt x="66229" y="215527"/>
                    <a:pt x="85039" y="228966"/>
                    <a:pt x="105193" y="237029"/>
                  </a:cubicBezTo>
                  <a:lnTo>
                    <a:pt x="107879" y="238373"/>
                  </a:lnTo>
                  <a:cubicBezTo>
                    <a:pt x="132064" y="265251"/>
                    <a:pt x="150874" y="297504"/>
                    <a:pt x="161623" y="332445"/>
                  </a:cubicBezTo>
                  <a:lnTo>
                    <a:pt x="162966" y="337821"/>
                  </a:lnTo>
                  <a:cubicBezTo>
                    <a:pt x="165654" y="345884"/>
                    <a:pt x="166997" y="352604"/>
                    <a:pt x="171028" y="359323"/>
                  </a:cubicBezTo>
                  <a:cubicBezTo>
                    <a:pt x="173715" y="363355"/>
                    <a:pt x="176402" y="367386"/>
                    <a:pt x="180433" y="371418"/>
                  </a:cubicBezTo>
                  <a:cubicBezTo>
                    <a:pt x="188494" y="380825"/>
                    <a:pt x="196556" y="391577"/>
                    <a:pt x="196556" y="406359"/>
                  </a:cubicBezTo>
                  <a:cubicBezTo>
                    <a:pt x="196556" y="414423"/>
                    <a:pt x="193869" y="422486"/>
                    <a:pt x="189838" y="430549"/>
                  </a:cubicBezTo>
                  <a:cubicBezTo>
                    <a:pt x="185808" y="441301"/>
                    <a:pt x="183120" y="446676"/>
                    <a:pt x="187151" y="452052"/>
                  </a:cubicBezTo>
                  <a:cubicBezTo>
                    <a:pt x="188494" y="454739"/>
                    <a:pt x="192525" y="456083"/>
                    <a:pt x="197900" y="458771"/>
                  </a:cubicBezTo>
                  <a:cubicBezTo>
                    <a:pt x="201930" y="460115"/>
                    <a:pt x="204618" y="461459"/>
                    <a:pt x="208648" y="464147"/>
                  </a:cubicBezTo>
                  <a:cubicBezTo>
                    <a:pt x="227459" y="477586"/>
                    <a:pt x="224771" y="500432"/>
                    <a:pt x="223428" y="520590"/>
                  </a:cubicBezTo>
                  <a:cubicBezTo>
                    <a:pt x="222084" y="535373"/>
                    <a:pt x="220741" y="551500"/>
                    <a:pt x="226115" y="562251"/>
                  </a:cubicBezTo>
                  <a:lnTo>
                    <a:pt x="222084" y="564939"/>
                  </a:lnTo>
                  <a:cubicBezTo>
                    <a:pt x="238207" y="570314"/>
                    <a:pt x="254330" y="577034"/>
                    <a:pt x="263735" y="590473"/>
                  </a:cubicBezTo>
                  <a:cubicBezTo>
                    <a:pt x="283889" y="618694"/>
                    <a:pt x="267766" y="657667"/>
                    <a:pt x="248956" y="685889"/>
                  </a:cubicBezTo>
                  <a:cubicBezTo>
                    <a:pt x="232833" y="708735"/>
                    <a:pt x="214023" y="730237"/>
                    <a:pt x="193869" y="749052"/>
                  </a:cubicBezTo>
                  <a:cubicBezTo>
                    <a:pt x="185808" y="757115"/>
                    <a:pt x="177746" y="763835"/>
                    <a:pt x="171028" y="773242"/>
                  </a:cubicBezTo>
                  <a:cubicBezTo>
                    <a:pt x="162966" y="786681"/>
                    <a:pt x="160280" y="802807"/>
                    <a:pt x="156249" y="817590"/>
                  </a:cubicBezTo>
                  <a:cubicBezTo>
                    <a:pt x="142813" y="857907"/>
                    <a:pt x="109223" y="890160"/>
                    <a:pt x="67572" y="900912"/>
                  </a:cubicBezTo>
                  <a:cubicBezTo>
                    <a:pt x="78321" y="968106"/>
                    <a:pt x="78321" y="1037989"/>
                    <a:pt x="67572" y="1105183"/>
                  </a:cubicBezTo>
                  <a:cubicBezTo>
                    <a:pt x="60854" y="1141468"/>
                    <a:pt x="55480" y="1187161"/>
                    <a:pt x="86382" y="1208663"/>
                  </a:cubicBezTo>
                  <a:cubicBezTo>
                    <a:pt x="98475" y="1216726"/>
                    <a:pt x="114597" y="1219414"/>
                    <a:pt x="128033" y="1226133"/>
                  </a:cubicBezTo>
                  <a:cubicBezTo>
                    <a:pt x="141469" y="1232853"/>
                    <a:pt x="152218" y="1251668"/>
                    <a:pt x="142813" y="1263762"/>
                  </a:cubicBezTo>
                  <a:cubicBezTo>
                    <a:pt x="164310" y="1263762"/>
                    <a:pt x="177746" y="1283921"/>
                    <a:pt x="191182" y="1300048"/>
                  </a:cubicBezTo>
                  <a:cubicBezTo>
                    <a:pt x="204618" y="1316174"/>
                    <a:pt x="231489" y="1326925"/>
                    <a:pt x="244925" y="1310799"/>
                  </a:cubicBezTo>
                  <a:cubicBezTo>
                    <a:pt x="251643" y="1302735"/>
                    <a:pt x="251643" y="1289297"/>
                    <a:pt x="258361" y="1279889"/>
                  </a:cubicBezTo>
                  <a:cubicBezTo>
                    <a:pt x="267766" y="1266450"/>
                    <a:pt x="287920" y="1267794"/>
                    <a:pt x="304043" y="1263762"/>
                  </a:cubicBezTo>
                  <a:cubicBezTo>
                    <a:pt x="317478" y="1259731"/>
                    <a:pt x="328227" y="1251668"/>
                    <a:pt x="340320" y="1243604"/>
                  </a:cubicBezTo>
                  <a:cubicBezTo>
                    <a:pt x="376596" y="1220758"/>
                    <a:pt x="419591" y="1208663"/>
                    <a:pt x="462586" y="1207319"/>
                  </a:cubicBezTo>
                  <a:cubicBezTo>
                    <a:pt x="466616" y="1183129"/>
                    <a:pt x="494832" y="1177753"/>
                    <a:pt x="520360" y="1180441"/>
                  </a:cubicBezTo>
                  <a:lnTo>
                    <a:pt x="513642" y="1176409"/>
                  </a:lnTo>
                  <a:lnTo>
                    <a:pt x="587539" y="1048740"/>
                  </a:lnTo>
                  <a:cubicBezTo>
                    <a:pt x="591569" y="1042020"/>
                    <a:pt x="595600" y="1033957"/>
                    <a:pt x="605005" y="1029925"/>
                  </a:cubicBezTo>
                  <a:cubicBezTo>
                    <a:pt x="609036" y="1027238"/>
                    <a:pt x="613067" y="1025894"/>
                    <a:pt x="617098" y="1024550"/>
                  </a:cubicBezTo>
                  <a:cubicBezTo>
                    <a:pt x="621128" y="1023206"/>
                    <a:pt x="627846" y="1020518"/>
                    <a:pt x="627846" y="1019174"/>
                  </a:cubicBezTo>
                  <a:cubicBezTo>
                    <a:pt x="627846" y="1017830"/>
                    <a:pt x="626503" y="1016486"/>
                    <a:pt x="625159" y="1015142"/>
                  </a:cubicBezTo>
                  <a:cubicBezTo>
                    <a:pt x="623816" y="1012455"/>
                    <a:pt x="621128" y="1009767"/>
                    <a:pt x="619785" y="1005735"/>
                  </a:cubicBezTo>
                  <a:cubicBezTo>
                    <a:pt x="618441" y="997672"/>
                    <a:pt x="622472" y="990952"/>
                    <a:pt x="623816" y="986921"/>
                  </a:cubicBezTo>
                  <a:cubicBezTo>
                    <a:pt x="639938" y="957355"/>
                    <a:pt x="657405" y="927789"/>
                    <a:pt x="678902" y="900912"/>
                  </a:cubicBezTo>
                  <a:cubicBezTo>
                    <a:pt x="688307" y="890160"/>
                    <a:pt x="699056" y="876721"/>
                    <a:pt x="713835" y="871346"/>
                  </a:cubicBezTo>
                  <a:cubicBezTo>
                    <a:pt x="707118" y="852532"/>
                    <a:pt x="682933" y="840436"/>
                    <a:pt x="674872" y="836405"/>
                  </a:cubicBezTo>
                  <a:close/>
                </a:path>
              </a:pathLst>
            </a:cu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628" name="Google Shape;628;p13"/>
            <p:cNvSpPr/>
            <p:nvPr/>
          </p:nvSpPr>
          <p:spPr>
            <a:xfrm>
              <a:off x="3636468" y="5896572"/>
              <a:ext cx="870258" cy="1327604"/>
            </a:xfrm>
            <a:custGeom>
              <a:avLst/>
              <a:gdLst/>
              <a:ahLst/>
              <a:cxnLst/>
              <a:rect l="l" t="t" r="r" b="b"/>
              <a:pathLst>
                <a:path w="782269" h="1193375" extrusionOk="0">
                  <a:moveTo>
                    <a:pt x="49110" y="893352"/>
                  </a:moveTo>
                  <a:cubicBezTo>
                    <a:pt x="55828" y="902759"/>
                    <a:pt x="58515" y="913511"/>
                    <a:pt x="61202" y="924262"/>
                  </a:cubicBezTo>
                  <a:cubicBezTo>
                    <a:pt x="63889" y="935013"/>
                    <a:pt x="66577" y="945764"/>
                    <a:pt x="73295" y="951139"/>
                  </a:cubicBezTo>
                  <a:cubicBezTo>
                    <a:pt x="82699" y="959203"/>
                    <a:pt x="96135" y="957859"/>
                    <a:pt x="110915" y="955171"/>
                  </a:cubicBezTo>
                  <a:cubicBezTo>
                    <a:pt x="114946" y="955171"/>
                    <a:pt x="117633" y="953827"/>
                    <a:pt x="120320" y="953827"/>
                  </a:cubicBezTo>
                  <a:cubicBezTo>
                    <a:pt x="133756" y="952483"/>
                    <a:pt x="151222" y="956515"/>
                    <a:pt x="161971" y="967266"/>
                  </a:cubicBezTo>
                  <a:cubicBezTo>
                    <a:pt x="167345" y="972642"/>
                    <a:pt x="171376" y="980705"/>
                    <a:pt x="170032" y="988769"/>
                  </a:cubicBezTo>
                  <a:lnTo>
                    <a:pt x="170032" y="992800"/>
                  </a:lnTo>
                  <a:lnTo>
                    <a:pt x="167345" y="995488"/>
                  </a:lnTo>
                  <a:cubicBezTo>
                    <a:pt x="124351" y="1030429"/>
                    <a:pt x="96135" y="1082841"/>
                    <a:pt x="86730" y="1137940"/>
                  </a:cubicBezTo>
                  <a:cubicBezTo>
                    <a:pt x="109571" y="1133909"/>
                    <a:pt x="135100" y="1137940"/>
                    <a:pt x="155253" y="1150036"/>
                  </a:cubicBezTo>
                  <a:lnTo>
                    <a:pt x="156597" y="1151379"/>
                  </a:lnTo>
                  <a:cubicBezTo>
                    <a:pt x="159284" y="1152723"/>
                    <a:pt x="161971" y="1154067"/>
                    <a:pt x="163314" y="1155411"/>
                  </a:cubicBezTo>
                  <a:cubicBezTo>
                    <a:pt x="166002" y="1155411"/>
                    <a:pt x="168689" y="1154067"/>
                    <a:pt x="172720" y="1152723"/>
                  </a:cubicBezTo>
                  <a:cubicBezTo>
                    <a:pt x="176750" y="1150036"/>
                    <a:pt x="182125" y="1148692"/>
                    <a:pt x="187499" y="1148692"/>
                  </a:cubicBezTo>
                  <a:cubicBezTo>
                    <a:pt x="196904" y="1148692"/>
                    <a:pt x="203622" y="1154067"/>
                    <a:pt x="210340" y="1158099"/>
                  </a:cubicBezTo>
                  <a:cubicBezTo>
                    <a:pt x="214371" y="1160787"/>
                    <a:pt x="217058" y="1163475"/>
                    <a:pt x="221089" y="1164818"/>
                  </a:cubicBezTo>
                  <a:cubicBezTo>
                    <a:pt x="223776" y="1164818"/>
                    <a:pt x="225119" y="1164818"/>
                    <a:pt x="227807" y="1166162"/>
                  </a:cubicBezTo>
                  <a:cubicBezTo>
                    <a:pt x="230494" y="1166162"/>
                    <a:pt x="233181" y="1166162"/>
                    <a:pt x="237211" y="1167506"/>
                  </a:cubicBezTo>
                  <a:cubicBezTo>
                    <a:pt x="245273" y="1168850"/>
                    <a:pt x="250647" y="1174226"/>
                    <a:pt x="256022" y="1179601"/>
                  </a:cubicBezTo>
                  <a:cubicBezTo>
                    <a:pt x="258709" y="1182289"/>
                    <a:pt x="261396" y="1184977"/>
                    <a:pt x="264083" y="1187665"/>
                  </a:cubicBezTo>
                  <a:lnTo>
                    <a:pt x="433375" y="1193040"/>
                  </a:lnTo>
                  <a:cubicBezTo>
                    <a:pt x="450842" y="1193040"/>
                    <a:pt x="468308" y="1194384"/>
                    <a:pt x="485774" y="1191696"/>
                  </a:cubicBezTo>
                  <a:cubicBezTo>
                    <a:pt x="493836" y="1190352"/>
                    <a:pt x="503241" y="1189009"/>
                    <a:pt x="512646" y="1187665"/>
                  </a:cubicBezTo>
                  <a:cubicBezTo>
                    <a:pt x="536831" y="1182289"/>
                    <a:pt x="562359" y="1178257"/>
                    <a:pt x="585200" y="1186321"/>
                  </a:cubicBezTo>
                  <a:cubicBezTo>
                    <a:pt x="586543" y="1170194"/>
                    <a:pt x="585200" y="1154067"/>
                    <a:pt x="579825" y="1137940"/>
                  </a:cubicBezTo>
                  <a:lnTo>
                    <a:pt x="577138" y="1129877"/>
                  </a:lnTo>
                  <a:lnTo>
                    <a:pt x="585200" y="1127189"/>
                  </a:lnTo>
                  <a:cubicBezTo>
                    <a:pt x="597292" y="1123158"/>
                    <a:pt x="608040" y="1109719"/>
                    <a:pt x="609384" y="1096280"/>
                  </a:cubicBezTo>
                  <a:lnTo>
                    <a:pt x="609384" y="1089561"/>
                  </a:lnTo>
                  <a:lnTo>
                    <a:pt x="671189" y="1088217"/>
                  </a:lnTo>
                  <a:cubicBezTo>
                    <a:pt x="630882" y="1042524"/>
                    <a:pt x="598636" y="990112"/>
                    <a:pt x="575795" y="933669"/>
                  </a:cubicBezTo>
                  <a:cubicBezTo>
                    <a:pt x="565046" y="908135"/>
                    <a:pt x="556985" y="881257"/>
                    <a:pt x="548923" y="854379"/>
                  </a:cubicBezTo>
                  <a:cubicBezTo>
                    <a:pt x="546236" y="843628"/>
                    <a:pt x="542205" y="834221"/>
                    <a:pt x="539518" y="823470"/>
                  </a:cubicBezTo>
                  <a:lnTo>
                    <a:pt x="534143" y="808687"/>
                  </a:lnTo>
                  <a:lnTo>
                    <a:pt x="548923" y="814063"/>
                  </a:lnTo>
                  <a:cubicBezTo>
                    <a:pt x="575795" y="822126"/>
                    <a:pt x="604010" y="823470"/>
                    <a:pt x="630882" y="818094"/>
                  </a:cubicBezTo>
                  <a:cubicBezTo>
                    <a:pt x="644317" y="815406"/>
                    <a:pt x="657753" y="810031"/>
                    <a:pt x="671189" y="804655"/>
                  </a:cubicBezTo>
                  <a:lnTo>
                    <a:pt x="777332" y="764339"/>
                  </a:lnTo>
                  <a:cubicBezTo>
                    <a:pt x="786737" y="706551"/>
                    <a:pt x="782706" y="647420"/>
                    <a:pt x="765240" y="590977"/>
                  </a:cubicBezTo>
                  <a:cubicBezTo>
                    <a:pt x="763896" y="585601"/>
                    <a:pt x="761209" y="578882"/>
                    <a:pt x="759866" y="573506"/>
                  </a:cubicBezTo>
                  <a:cubicBezTo>
                    <a:pt x="754491" y="556035"/>
                    <a:pt x="747773" y="538565"/>
                    <a:pt x="745086" y="521094"/>
                  </a:cubicBezTo>
                  <a:cubicBezTo>
                    <a:pt x="741055" y="490185"/>
                    <a:pt x="747773" y="456587"/>
                    <a:pt x="765240" y="431053"/>
                  </a:cubicBezTo>
                  <a:cubicBezTo>
                    <a:pt x="755835" y="420302"/>
                    <a:pt x="749117" y="406863"/>
                    <a:pt x="747773" y="392080"/>
                  </a:cubicBezTo>
                  <a:cubicBezTo>
                    <a:pt x="734337" y="392080"/>
                    <a:pt x="720901" y="390737"/>
                    <a:pt x="707466" y="390737"/>
                  </a:cubicBezTo>
                  <a:cubicBezTo>
                    <a:pt x="710153" y="361171"/>
                    <a:pt x="672533" y="343700"/>
                    <a:pt x="644317" y="346388"/>
                  </a:cubicBezTo>
                  <a:cubicBezTo>
                    <a:pt x="614758" y="349076"/>
                    <a:pt x="586543" y="363859"/>
                    <a:pt x="556985" y="358483"/>
                  </a:cubicBezTo>
                  <a:cubicBezTo>
                    <a:pt x="508615" y="350420"/>
                    <a:pt x="470995" y="292632"/>
                    <a:pt x="422626" y="306071"/>
                  </a:cubicBezTo>
                  <a:cubicBezTo>
                    <a:pt x="417252" y="273818"/>
                    <a:pt x="410534" y="240221"/>
                    <a:pt x="415908" y="206623"/>
                  </a:cubicBezTo>
                  <a:cubicBezTo>
                    <a:pt x="421283" y="173026"/>
                    <a:pt x="438749" y="140773"/>
                    <a:pt x="469652" y="127334"/>
                  </a:cubicBezTo>
                  <a:cubicBezTo>
                    <a:pt x="489805" y="117926"/>
                    <a:pt x="516677" y="113895"/>
                    <a:pt x="520708" y="92392"/>
                  </a:cubicBezTo>
                  <a:cubicBezTo>
                    <a:pt x="527426" y="62827"/>
                    <a:pt x="480400" y="29229"/>
                    <a:pt x="504585" y="9071"/>
                  </a:cubicBezTo>
                  <a:cubicBezTo>
                    <a:pt x="496523" y="1008"/>
                    <a:pt x="484431" y="-1680"/>
                    <a:pt x="472339" y="1008"/>
                  </a:cubicBezTo>
                  <a:cubicBezTo>
                    <a:pt x="468308" y="10415"/>
                    <a:pt x="464277" y="19822"/>
                    <a:pt x="458903" y="30573"/>
                  </a:cubicBezTo>
                  <a:cubicBezTo>
                    <a:pt x="418595" y="14447"/>
                    <a:pt x="374257" y="10415"/>
                    <a:pt x="331262" y="19822"/>
                  </a:cubicBezTo>
                  <a:cubicBezTo>
                    <a:pt x="335293" y="84329"/>
                    <a:pt x="339324" y="148836"/>
                    <a:pt x="343355" y="214687"/>
                  </a:cubicBezTo>
                  <a:cubicBezTo>
                    <a:pt x="346042" y="267098"/>
                    <a:pt x="351416" y="320854"/>
                    <a:pt x="380975" y="363859"/>
                  </a:cubicBezTo>
                  <a:cubicBezTo>
                    <a:pt x="358134" y="381329"/>
                    <a:pt x="340668" y="406863"/>
                    <a:pt x="333950" y="435085"/>
                  </a:cubicBezTo>
                  <a:cubicBezTo>
                    <a:pt x="297673" y="401488"/>
                    <a:pt x="250647" y="378641"/>
                    <a:pt x="202279" y="371922"/>
                  </a:cubicBezTo>
                  <a:cubicBezTo>
                    <a:pt x="199591" y="386705"/>
                    <a:pt x="196904" y="400144"/>
                    <a:pt x="194217" y="414927"/>
                  </a:cubicBezTo>
                  <a:lnTo>
                    <a:pt x="202279" y="416271"/>
                  </a:lnTo>
                  <a:cubicBezTo>
                    <a:pt x="200935" y="418958"/>
                    <a:pt x="204966" y="422990"/>
                    <a:pt x="210340" y="428366"/>
                  </a:cubicBezTo>
                  <a:cubicBezTo>
                    <a:pt x="215714" y="433741"/>
                    <a:pt x="222432" y="440460"/>
                    <a:pt x="223776" y="448524"/>
                  </a:cubicBezTo>
                  <a:cubicBezTo>
                    <a:pt x="225119" y="453899"/>
                    <a:pt x="223776" y="457931"/>
                    <a:pt x="223776" y="461963"/>
                  </a:cubicBezTo>
                  <a:lnTo>
                    <a:pt x="208997" y="552004"/>
                  </a:lnTo>
                  <a:cubicBezTo>
                    <a:pt x="206309" y="565443"/>
                    <a:pt x="199591" y="582913"/>
                    <a:pt x="188843" y="589633"/>
                  </a:cubicBezTo>
                  <a:cubicBezTo>
                    <a:pt x="183468" y="593664"/>
                    <a:pt x="176750" y="593664"/>
                    <a:pt x="170032" y="592321"/>
                  </a:cubicBezTo>
                  <a:cubicBezTo>
                    <a:pt x="167345" y="590977"/>
                    <a:pt x="164658" y="589633"/>
                    <a:pt x="163314" y="588289"/>
                  </a:cubicBezTo>
                  <a:cubicBezTo>
                    <a:pt x="161971" y="586945"/>
                    <a:pt x="159284" y="585601"/>
                    <a:pt x="157940" y="585601"/>
                  </a:cubicBezTo>
                  <a:cubicBezTo>
                    <a:pt x="155253" y="585601"/>
                    <a:pt x="153910" y="589633"/>
                    <a:pt x="151222" y="595008"/>
                  </a:cubicBezTo>
                  <a:cubicBezTo>
                    <a:pt x="148535" y="600384"/>
                    <a:pt x="145848" y="605759"/>
                    <a:pt x="141817" y="609791"/>
                  </a:cubicBezTo>
                  <a:cubicBezTo>
                    <a:pt x="132412" y="617854"/>
                    <a:pt x="121664" y="616510"/>
                    <a:pt x="110915" y="616510"/>
                  </a:cubicBezTo>
                  <a:cubicBezTo>
                    <a:pt x="101510" y="616510"/>
                    <a:pt x="96135" y="616510"/>
                    <a:pt x="92105" y="619198"/>
                  </a:cubicBezTo>
                  <a:cubicBezTo>
                    <a:pt x="90761" y="620542"/>
                    <a:pt x="89417" y="624574"/>
                    <a:pt x="88074" y="628605"/>
                  </a:cubicBezTo>
                  <a:cubicBezTo>
                    <a:pt x="86730" y="631293"/>
                    <a:pt x="85387" y="635325"/>
                    <a:pt x="84043" y="639357"/>
                  </a:cubicBezTo>
                  <a:cubicBezTo>
                    <a:pt x="78669" y="650108"/>
                    <a:pt x="67920" y="654139"/>
                    <a:pt x="58515" y="659515"/>
                  </a:cubicBezTo>
                  <a:cubicBezTo>
                    <a:pt x="54485" y="662203"/>
                    <a:pt x="49110" y="663547"/>
                    <a:pt x="46423" y="666235"/>
                  </a:cubicBezTo>
                  <a:cubicBezTo>
                    <a:pt x="49110" y="670266"/>
                    <a:pt x="50454" y="674298"/>
                    <a:pt x="53141" y="678330"/>
                  </a:cubicBezTo>
                  <a:lnTo>
                    <a:pt x="39705" y="685049"/>
                  </a:lnTo>
                  <a:cubicBezTo>
                    <a:pt x="39705" y="685049"/>
                    <a:pt x="39705" y="686393"/>
                    <a:pt x="39705" y="686393"/>
                  </a:cubicBezTo>
                  <a:cubicBezTo>
                    <a:pt x="43736" y="724022"/>
                    <a:pt x="38361" y="760307"/>
                    <a:pt x="23582" y="793904"/>
                  </a:cubicBezTo>
                  <a:cubicBezTo>
                    <a:pt x="20895" y="799280"/>
                    <a:pt x="19551" y="804655"/>
                    <a:pt x="16864" y="810031"/>
                  </a:cubicBezTo>
                  <a:cubicBezTo>
                    <a:pt x="6115" y="834221"/>
                    <a:pt x="-4633" y="858411"/>
                    <a:pt x="2084" y="879913"/>
                  </a:cubicBezTo>
                  <a:cubicBezTo>
                    <a:pt x="18208" y="874538"/>
                    <a:pt x="37018" y="877225"/>
                    <a:pt x="49110" y="893352"/>
                  </a:cubicBezTo>
                  <a:close/>
                </a:path>
              </a:pathLst>
            </a:cu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629" name="Google Shape;629;p13"/>
            <p:cNvSpPr/>
            <p:nvPr/>
          </p:nvSpPr>
          <p:spPr>
            <a:xfrm>
              <a:off x="5439797" y="3998747"/>
              <a:ext cx="2119878" cy="3552473"/>
            </a:xfrm>
            <a:custGeom>
              <a:avLst/>
              <a:gdLst/>
              <a:ahLst/>
              <a:cxnLst/>
              <a:rect l="l" t="t" r="r" b="b"/>
              <a:pathLst>
                <a:path w="1905545" h="3193295" extrusionOk="0">
                  <a:moveTo>
                    <a:pt x="1099051" y="0"/>
                  </a:moveTo>
                  <a:lnTo>
                    <a:pt x="1817937" y="0"/>
                  </a:lnTo>
                  <a:lnTo>
                    <a:pt x="1812932" y="25406"/>
                  </a:lnTo>
                  <a:cubicBezTo>
                    <a:pt x="1810916" y="52283"/>
                    <a:pt x="1815283" y="79497"/>
                    <a:pt x="1826032" y="103687"/>
                  </a:cubicBezTo>
                  <a:cubicBezTo>
                    <a:pt x="1807221" y="94280"/>
                    <a:pt x="1784380" y="92936"/>
                    <a:pt x="1764227" y="100999"/>
                  </a:cubicBezTo>
                  <a:cubicBezTo>
                    <a:pt x="1807221" y="106375"/>
                    <a:pt x="1836780" y="148036"/>
                    <a:pt x="1854247" y="187009"/>
                  </a:cubicBezTo>
                  <a:cubicBezTo>
                    <a:pt x="1862980" y="207167"/>
                    <a:pt x="1871042" y="228333"/>
                    <a:pt x="1881119" y="247820"/>
                  </a:cubicBezTo>
                  <a:lnTo>
                    <a:pt x="1905545" y="279623"/>
                  </a:lnTo>
                  <a:lnTo>
                    <a:pt x="1905545" y="3172328"/>
                  </a:lnTo>
                  <a:lnTo>
                    <a:pt x="1897032" y="3169651"/>
                  </a:lnTo>
                  <a:cubicBezTo>
                    <a:pt x="1863652" y="3162974"/>
                    <a:pt x="1828383" y="3165746"/>
                    <a:pt x="1799160" y="3167761"/>
                  </a:cubicBezTo>
                  <a:lnTo>
                    <a:pt x="1691674" y="3175824"/>
                  </a:lnTo>
                  <a:cubicBezTo>
                    <a:pt x="1678238" y="3175824"/>
                    <a:pt x="1664802" y="3177168"/>
                    <a:pt x="1658084" y="3169105"/>
                  </a:cubicBezTo>
                  <a:cubicBezTo>
                    <a:pt x="1652709" y="3165074"/>
                    <a:pt x="1650022" y="3157010"/>
                    <a:pt x="1647336" y="3150291"/>
                  </a:cubicBezTo>
                  <a:cubicBezTo>
                    <a:pt x="1641961" y="3136852"/>
                    <a:pt x="1636586" y="3120725"/>
                    <a:pt x="1617777" y="3122069"/>
                  </a:cubicBezTo>
                  <a:lnTo>
                    <a:pt x="1613746" y="3122069"/>
                  </a:lnTo>
                  <a:lnTo>
                    <a:pt x="1611059" y="3124757"/>
                  </a:lnTo>
                  <a:cubicBezTo>
                    <a:pt x="1602997" y="3136852"/>
                    <a:pt x="1588218" y="3142227"/>
                    <a:pt x="1576125" y="3138196"/>
                  </a:cubicBezTo>
                  <a:lnTo>
                    <a:pt x="1566721" y="3135508"/>
                  </a:lnTo>
                  <a:lnTo>
                    <a:pt x="1565376" y="3144915"/>
                  </a:lnTo>
                  <a:cubicBezTo>
                    <a:pt x="1562689" y="3167761"/>
                    <a:pt x="1543879" y="3187919"/>
                    <a:pt x="1522382" y="3193295"/>
                  </a:cubicBezTo>
                  <a:cubicBezTo>
                    <a:pt x="1518351" y="3183888"/>
                    <a:pt x="1511633" y="3173137"/>
                    <a:pt x="1500885" y="3166417"/>
                  </a:cubicBezTo>
                  <a:cubicBezTo>
                    <a:pt x="1492823" y="3161042"/>
                    <a:pt x="1483418" y="3159698"/>
                    <a:pt x="1474013" y="3162386"/>
                  </a:cubicBezTo>
                  <a:cubicBezTo>
                    <a:pt x="1471326" y="3162386"/>
                    <a:pt x="1469982" y="3162386"/>
                    <a:pt x="1468638" y="3163730"/>
                  </a:cubicBezTo>
                  <a:cubicBezTo>
                    <a:pt x="1428331" y="3124757"/>
                    <a:pt x="1365183" y="3095191"/>
                    <a:pt x="1318158" y="3114005"/>
                  </a:cubicBezTo>
                  <a:cubicBezTo>
                    <a:pt x="1319501" y="3091159"/>
                    <a:pt x="1291286" y="3079064"/>
                    <a:pt x="1268445" y="3073689"/>
                  </a:cubicBezTo>
                  <a:cubicBezTo>
                    <a:pt x="1245604" y="3066969"/>
                    <a:pt x="1218732" y="3049499"/>
                    <a:pt x="1226793" y="3027996"/>
                  </a:cubicBezTo>
                  <a:cubicBezTo>
                    <a:pt x="1230825" y="3015901"/>
                    <a:pt x="1245604" y="3009182"/>
                    <a:pt x="1252322" y="2998431"/>
                  </a:cubicBezTo>
                  <a:cubicBezTo>
                    <a:pt x="1257696" y="2986336"/>
                    <a:pt x="1255009" y="2972897"/>
                    <a:pt x="1257696" y="2959458"/>
                  </a:cubicBezTo>
                  <a:cubicBezTo>
                    <a:pt x="1260383" y="2947363"/>
                    <a:pt x="1272476" y="2932580"/>
                    <a:pt x="1284568" y="2939299"/>
                  </a:cubicBezTo>
                  <a:cubicBezTo>
                    <a:pt x="1296660" y="2908390"/>
                    <a:pt x="1276506" y="2868073"/>
                    <a:pt x="1244261" y="2858666"/>
                  </a:cubicBezTo>
                  <a:cubicBezTo>
                    <a:pt x="1246947" y="2849259"/>
                    <a:pt x="1252322" y="2839851"/>
                    <a:pt x="1260383" y="2834476"/>
                  </a:cubicBezTo>
                  <a:cubicBezTo>
                    <a:pt x="1276506" y="2846571"/>
                    <a:pt x="1302035" y="2846571"/>
                    <a:pt x="1316814" y="2831788"/>
                  </a:cubicBezTo>
                  <a:cubicBezTo>
                    <a:pt x="1314126" y="2822381"/>
                    <a:pt x="1310096" y="2811630"/>
                    <a:pt x="1307408" y="2802223"/>
                  </a:cubicBezTo>
                  <a:cubicBezTo>
                    <a:pt x="1327562" y="2798191"/>
                    <a:pt x="1342342" y="2779376"/>
                    <a:pt x="1342342" y="2759218"/>
                  </a:cubicBezTo>
                  <a:cubicBezTo>
                    <a:pt x="1315470" y="2761906"/>
                    <a:pt x="1285911" y="2765937"/>
                    <a:pt x="1259040" y="2775345"/>
                  </a:cubicBezTo>
                  <a:cubicBezTo>
                    <a:pt x="1250979" y="2759218"/>
                    <a:pt x="1246947" y="2740404"/>
                    <a:pt x="1249634" y="2721589"/>
                  </a:cubicBezTo>
                  <a:cubicBezTo>
                    <a:pt x="1285911" y="2708150"/>
                    <a:pt x="1318158" y="2687992"/>
                    <a:pt x="1345029" y="2661114"/>
                  </a:cubicBezTo>
                  <a:cubicBezTo>
                    <a:pt x="1349060" y="2662458"/>
                    <a:pt x="1353091" y="2662458"/>
                    <a:pt x="1357121" y="2662458"/>
                  </a:cubicBezTo>
                  <a:cubicBezTo>
                    <a:pt x="1369214" y="2661114"/>
                    <a:pt x="1381305" y="2650363"/>
                    <a:pt x="1385337" y="2636924"/>
                  </a:cubicBezTo>
                  <a:cubicBezTo>
                    <a:pt x="1392055" y="2616765"/>
                    <a:pt x="1392055" y="2592575"/>
                    <a:pt x="1382650" y="2572417"/>
                  </a:cubicBezTo>
                  <a:cubicBezTo>
                    <a:pt x="1378619" y="2563010"/>
                    <a:pt x="1374588" y="2556290"/>
                    <a:pt x="1369214" y="2548227"/>
                  </a:cubicBezTo>
                  <a:cubicBezTo>
                    <a:pt x="1365183" y="2541507"/>
                    <a:pt x="1361152" y="2536132"/>
                    <a:pt x="1358465" y="2529412"/>
                  </a:cubicBezTo>
                  <a:cubicBezTo>
                    <a:pt x="1351747" y="2515973"/>
                    <a:pt x="1351747" y="2501191"/>
                    <a:pt x="1357121" y="2491784"/>
                  </a:cubicBezTo>
                  <a:cubicBezTo>
                    <a:pt x="1358465" y="2489096"/>
                    <a:pt x="1361152" y="2485064"/>
                    <a:pt x="1363839" y="2482376"/>
                  </a:cubicBezTo>
                  <a:cubicBezTo>
                    <a:pt x="1371901" y="2471625"/>
                    <a:pt x="1383993" y="2456842"/>
                    <a:pt x="1371901" y="2443403"/>
                  </a:cubicBezTo>
                  <a:cubicBezTo>
                    <a:pt x="1367870" y="2439372"/>
                    <a:pt x="1363839" y="2436684"/>
                    <a:pt x="1359808" y="2435340"/>
                  </a:cubicBezTo>
                  <a:cubicBezTo>
                    <a:pt x="1302035" y="2413838"/>
                    <a:pt x="1244261" y="2408462"/>
                    <a:pt x="1190517" y="2417869"/>
                  </a:cubicBezTo>
                  <a:cubicBezTo>
                    <a:pt x="1190517" y="2416525"/>
                    <a:pt x="1189173" y="2416525"/>
                    <a:pt x="1189173" y="2415182"/>
                  </a:cubicBezTo>
                  <a:cubicBezTo>
                    <a:pt x="1183799" y="2405775"/>
                    <a:pt x="1170364" y="2400399"/>
                    <a:pt x="1159614" y="2403087"/>
                  </a:cubicBezTo>
                  <a:cubicBezTo>
                    <a:pt x="1155584" y="2404431"/>
                    <a:pt x="1152896" y="2405775"/>
                    <a:pt x="1148866" y="2407118"/>
                  </a:cubicBezTo>
                  <a:cubicBezTo>
                    <a:pt x="1140805" y="2409806"/>
                    <a:pt x="1135430" y="2412494"/>
                    <a:pt x="1131399" y="2409806"/>
                  </a:cubicBezTo>
                  <a:cubicBezTo>
                    <a:pt x="1128712" y="2408462"/>
                    <a:pt x="1126025" y="2404431"/>
                    <a:pt x="1123338" y="2400399"/>
                  </a:cubicBezTo>
                  <a:cubicBezTo>
                    <a:pt x="1119307" y="2393679"/>
                    <a:pt x="1113933" y="2385616"/>
                    <a:pt x="1103184" y="2384272"/>
                  </a:cubicBezTo>
                  <a:cubicBezTo>
                    <a:pt x="1099153" y="2384272"/>
                    <a:pt x="1096467" y="2385616"/>
                    <a:pt x="1093779" y="2385616"/>
                  </a:cubicBezTo>
                  <a:cubicBezTo>
                    <a:pt x="1092435" y="2385616"/>
                    <a:pt x="1089749" y="2385616"/>
                    <a:pt x="1089749" y="2385616"/>
                  </a:cubicBezTo>
                  <a:cubicBezTo>
                    <a:pt x="1089749" y="2385616"/>
                    <a:pt x="1088405" y="2382928"/>
                    <a:pt x="1087061" y="2381584"/>
                  </a:cubicBezTo>
                  <a:cubicBezTo>
                    <a:pt x="1085717" y="2378897"/>
                    <a:pt x="1084374" y="2376209"/>
                    <a:pt x="1083031" y="2374865"/>
                  </a:cubicBezTo>
                  <a:cubicBezTo>
                    <a:pt x="1078999" y="2369489"/>
                    <a:pt x="1073625" y="2366801"/>
                    <a:pt x="1066908" y="2365458"/>
                  </a:cubicBezTo>
                  <a:cubicBezTo>
                    <a:pt x="1056159" y="2364114"/>
                    <a:pt x="1044066" y="2369489"/>
                    <a:pt x="1036005" y="2374865"/>
                  </a:cubicBezTo>
                  <a:cubicBezTo>
                    <a:pt x="1033318" y="2376209"/>
                    <a:pt x="1031974" y="2378897"/>
                    <a:pt x="1029287" y="2380240"/>
                  </a:cubicBezTo>
                  <a:cubicBezTo>
                    <a:pt x="1022569" y="2385616"/>
                    <a:pt x="1017195" y="2390992"/>
                    <a:pt x="1010477" y="2392336"/>
                  </a:cubicBezTo>
                  <a:cubicBezTo>
                    <a:pt x="995698" y="2374865"/>
                    <a:pt x="971513" y="2373521"/>
                    <a:pt x="947328" y="2374865"/>
                  </a:cubicBezTo>
                  <a:cubicBezTo>
                    <a:pt x="940610" y="2330516"/>
                    <a:pt x="921801" y="2317078"/>
                    <a:pt x="907021" y="2314390"/>
                  </a:cubicBezTo>
                  <a:cubicBezTo>
                    <a:pt x="896272" y="2311702"/>
                    <a:pt x="886867" y="2314390"/>
                    <a:pt x="877462" y="2317078"/>
                  </a:cubicBezTo>
                  <a:cubicBezTo>
                    <a:pt x="874775" y="2317078"/>
                    <a:pt x="873431" y="2318422"/>
                    <a:pt x="870744" y="2318422"/>
                  </a:cubicBezTo>
                  <a:cubicBezTo>
                    <a:pt x="857308" y="2321109"/>
                    <a:pt x="842529" y="2322453"/>
                    <a:pt x="829093" y="2319765"/>
                  </a:cubicBezTo>
                  <a:cubicBezTo>
                    <a:pt x="821032" y="2318422"/>
                    <a:pt x="810283" y="2314390"/>
                    <a:pt x="807596" y="2307670"/>
                  </a:cubicBezTo>
                  <a:cubicBezTo>
                    <a:pt x="806252" y="2303639"/>
                    <a:pt x="806252" y="2298263"/>
                    <a:pt x="806252" y="2292887"/>
                  </a:cubicBezTo>
                  <a:lnTo>
                    <a:pt x="810283" y="2214942"/>
                  </a:lnTo>
                  <a:lnTo>
                    <a:pt x="804909" y="2213598"/>
                  </a:lnTo>
                  <a:cubicBezTo>
                    <a:pt x="780724" y="2205534"/>
                    <a:pt x="753853" y="2202847"/>
                    <a:pt x="726981" y="2204191"/>
                  </a:cubicBezTo>
                  <a:cubicBezTo>
                    <a:pt x="718919" y="2204191"/>
                    <a:pt x="710858" y="2205534"/>
                    <a:pt x="702796" y="2206878"/>
                  </a:cubicBezTo>
                  <a:cubicBezTo>
                    <a:pt x="678612" y="2210910"/>
                    <a:pt x="651740" y="2217630"/>
                    <a:pt x="623525" y="2225693"/>
                  </a:cubicBezTo>
                  <a:cubicBezTo>
                    <a:pt x="619495" y="2223005"/>
                    <a:pt x="615463" y="2220317"/>
                    <a:pt x="611433" y="2217630"/>
                  </a:cubicBezTo>
                  <a:cubicBezTo>
                    <a:pt x="608745" y="2214942"/>
                    <a:pt x="604715" y="2213598"/>
                    <a:pt x="602027" y="2210910"/>
                  </a:cubicBezTo>
                  <a:cubicBezTo>
                    <a:pt x="592623" y="2202847"/>
                    <a:pt x="585905" y="2189408"/>
                    <a:pt x="584561" y="2175969"/>
                  </a:cubicBezTo>
                  <a:cubicBezTo>
                    <a:pt x="584561" y="2162530"/>
                    <a:pt x="588591" y="2149091"/>
                    <a:pt x="596653" y="2139684"/>
                  </a:cubicBezTo>
                  <a:cubicBezTo>
                    <a:pt x="600684" y="2136996"/>
                    <a:pt x="603371" y="2132964"/>
                    <a:pt x="607402" y="2130277"/>
                  </a:cubicBezTo>
                  <a:cubicBezTo>
                    <a:pt x="610089" y="2126245"/>
                    <a:pt x="614120" y="2123557"/>
                    <a:pt x="618150" y="2119525"/>
                  </a:cubicBezTo>
                  <a:cubicBezTo>
                    <a:pt x="635617" y="2100711"/>
                    <a:pt x="640992" y="2075177"/>
                    <a:pt x="645022" y="2055019"/>
                  </a:cubicBezTo>
                  <a:cubicBezTo>
                    <a:pt x="646366" y="2049643"/>
                    <a:pt x="647709" y="2044267"/>
                    <a:pt x="645022" y="2037548"/>
                  </a:cubicBezTo>
                  <a:cubicBezTo>
                    <a:pt x="642335" y="2030828"/>
                    <a:pt x="634274" y="2026797"/>
                    <a:pt x="630243" y="2024109"/>
                  </a:cubicBezTo>
                  <a:lnTo>
                    <a:pt x="552315" y="1982449"/>
                  </a:lnTo>
                  <a:cubicBezTo>
                    <a:pt x="545597" y="1978417"/>
                    <a:pt x="538880" y="1974385"/>
                    <a:pt x="534848" y="1969010"/>
                  </a:cubicBezTo>
                  <a:cubicBezTo>
                    <a:pt x="532161" y="1966322"/>
                    <a:pt x="530818" y="1963634"/>
                    <a:pt x="529474" y="1959602"/>
                  </a:cubicBezTo>
                  <a:cubicBezTo>
                    <a:pt x="525443" y="1951539"/>
                    <a:pt x="521413" y="1942132"/>
                    <a:pt x="510664" y="1938100"/>
                  </a:cubicBezTo>
                  <a:cubicBezTo>
                    <a:pt x="505290" y="1936756"/>
                    <a:pt x="501259" y="1936756"/>
                    <a:pt x="497228" y="1936756"/>
                  </a:cubicBezTo>
                  <a:cubicBezTo>
                    <a:pt x="495885" y="1936756"/>
                    <a:pt x="493197" y="1936756"/>
                    <a:pt x="491854" y="1936756"/>
                  </a:cubicBezTo>
                  <a:cubicBezTo>
                    <a:pt x="483792" y="1935412"/>
                    <a:pt x="477074" y="1926005"/>
                    <a:pt x="471700" y="1908534"/>
                  </a:cubicBezTo>
                  <a:cubicBezTo>
                    <a:pt x="460951" y="1872249"/>
                    <a:pt x="452890" y="1835964"/>
                    <a:pt x="447516" y="1798335"/>
                  </a:cubicBezTo>
                  <a:lnTo>
                    <a:pt x="447516" y="1795647"/>
                  </a:lnTo>
                  <a:lnTo>
                    <a:pt x="446172" y="1794304"/>
                  </a:lnTo>
                  <a:cubicBezTo>
                    <a:pt x="438110" y="1784896"/>
                    <a:pt x="424675" y="1782208"/>
                    <a:pt x="411239" y="1784896"/>
                  </a:cubicBezTo>
                  <a:cubicBezTo>
                    <a:pt x="400490" y="1787584"/>
                    <a:pt x="391085" y="1794304"/>
                    <a:pt x="387054" y="1802367"/>
                  </a:cubicBezTo>
                  <a:cubicBezTo>
                    <a:pt x="362870" y="1799679"/>
                    <a:pt x="337342" y="1792960"/>
                    <a:pt x="313157" y="1784896"/>
                  </a:cubicBezTo>
                  <a:cubicBezTo>
                    <a:pt x="294347" y="1782208"/>
                    <a:pt x="275537" y="1778177"/>
                    <a:pt x="258070" y="1771457"/>
                  </a:cubicBezTo>
                  <a:cubicBezTo>
                    <a:pt x="247322" y="1767426"/>
                    <a:pt x="232542" y="1760706"/>
                    <a:pt x="228511" y="1749955"/>
                  </a:cubicBezTo>
                  <a:cubicBezTo>
                    <a:pt x="225824" y="1743235"/>
                    <a:pt x="227168" y="1733828"/>
                    <a:pt x="228511" y="1724421"/>
                  </a:cubicBezTo>
                  <a:cubicBezTo>
                    <a:pt x="229855" y="1709638"/>
                    <a:pt x="231199" y="1692168"/>
                    <a:pt x="217763" y="1681416"/>
                  </a:cubicBezTo>
                  <a:cubicBezTo>
                    <a:pt x="216419" y="1680073"/>
                    <a:pt x="215076" y="1680073"/>
                    <a:pt x="213732" y="1678729"/>
                  </a:cubicBezTo>
                  <a:cubicBezTo>
                    <a:pt x="212389" y="1678729"/>
                    <a:pt x="209701" y="1677385"/>
                    <a:pt x="209701" y="1676041"/>
                  </a:cubicBezTo>
                  <a:cubicBezTo>
                    <a:pt x="208358" y="1674697"/>
                    <a:pt x="209701" y="1672009"/>
                    <a:pt x="211045" y="1667977"/>
                  </a:cubicBezTo>
                  <a:cubicBezTo>
                    <a:pt x="220450" y="1642444"/>
                    <a:pt x="213732" y="1608846"/>
                    <a:pt x="190891" y="1592720"/>
                  </a:cubicBezTo>
                  <a:cubicBezTo>
                    <a:pt x="208358" y="1575249"/>
                    <a:pt x="215076" y="1548371"/>
                    <a:pt x="205671" y="1525525"/>
                  </a:cubicBezTo>
                  <a:lnTo>
                    <a:pt x="204327" y="1521493"/>
                  </a:lnTo>
                  <a:cubicBezTo>
                    <a:pt x="202983" y="1517462"/>
                    <a:pt x="201640" y="1514774"/>
                    <a:pt x="201640" y="1512086"/>
                  </a:cubicBezTo>
                  <a:cubicBezTo>
                    <a:pt x="200296" y="1510742"/>
                    <a:pt x="201640" y="1509398"/>
                    <a:pt x="201640" y="1506710"/>
                  </a:cubicBezTo>
                  <a:cubicBezTo>
                    <a:pt x="202983" y="1502679"/>
                    <a:pt x="202983" y="1499991"/>
                    <a:pt x="202983" y="1495959"/>
                  </a:cubicBezTo>
                  <a:cubicBezTo>
                    <a:pt x="201640" y="1487896"/>
                    <a:pt x="197609" y="1482520"/>
                    <a:pt x="193579" y="1477145"/>
                  </a:cubicBezTo>
                  <a:cubicBezTo>
                    <a:pt x="192235" y="1475801"/>
                    <a:pt x="192235" y="1474457"/>
                    <a:pt x="190891" y="1473113"/>
                  </a:cubicBezTo>
                  <a:cubicBezTo>
                    <a:pt x="177455" y="1454299"/>
                    <a:pt x="182830" y="1427421"/>
                    <a:pt x="192235" y="1409950"/>
                  </a:cubicBezTo>
                  <a:lnTo>
                    <a:pt x="194922" y="1405918"/>
                  </a:lnTo>
                  <a:cubicBezTo>
                    <a:pt x="198953" y="1399199"/>
                    <a:pt x="202983" y="1392480"/>
                    <a:pt x="204327" y="1383073"/>
                  </a:cubicBezTo>
                  <a:cubicBezTo>
                    <a:pt x="205671" y="1368290"/>
                    <a:pt x="197609" y="1352163"/>
                    <a:pt x="184173" y="1345444"/>
                  </a:cubicBezTo>
                  <a:cubicBezTo>
                    <a:pt x="192235" y="1340068"/>
                    <a:pt x="198953" y="1333348"/>
                    <a:pt x="205671" y="1325285"/>
                  </a:cubicBezTo>
                  <a:cubicBezTo>
                    <a:pt x="247322" y="1299751"/>
                    <a:pt x="294347" y="1283624"/>
                    <a:pt x="342716" y="1279593"/>
                  </a:cubicBezTo>
                  <a:cubicBezTo>
                    <a:pt x="303752" y="1244652"/>
                    <a:pt x="244635" y="1235244"/>
                    <a:pt x="196265" y="1255403"/>
                  </a:cubicBezTo>
                  <a:cubicBezTo>
                    <a:pt x="194922" y="1244652"/>
                    <a:pt x="192235" y="1232556"/>
                    <a:pt x="190891" y="1221805"/>
                  </a:cubicBezTo>
                  <a:cubicBezTo>
                    <a:pt x="181486" y="1219118"/>
                    <a:pt x="172081" y="1216430"/>
                    <a:pt x="162676" y="1213742"/>
                  </a:cubicBezTo>
                  <a:cubicBezTo>
                    <a:pt x="157302" y="1212398"/>
                    <a:pt x="151927" y="1211054"/>
                    <a:pt x="146553" y="1209710"/>
                  </a:cubicBezTo>
                  <a:lnTo>
                    <a:pt x="219107" y="1084728"/>
                  </a:lnTo>
                  <a:cubicBezTo>
                    <a:pt x="223137" y="1078009"/>
                    <a:pt x="225824" y="1073977"/>
                    <a:pt x="229855" y="1071289"/>
                  </a:cubicBezTo>
                  <a:cubicBezTo>
                    <a:pt x="232542" y="1069946"/>
                    <a:pt x="235229" y="1068602"/>
                    <a:pt x="239260" y="1067258"/>
                  </a:cubicBezTo>
                  <a:cubicBezTo>
                    <a:pt x="247322" y="1064570"/>
                    <a:pt x="263445" y="1059194"/>
                    <a:pt x="260758" y="1044412"/>
                  </a:cubicBezTo>
                  <a:cubicBezTo>
                    <a:pt x="259414" y="1039036"/>
                    <a:pt x="256727" y="1036348"/>
                    <a:pt x="255383" y="1033661"/>
                  </a:cubicBezTo>
                  <a:cubicBezTo>
                    <a:pt x="254040" y="1032317"/>
                    <a:pt x="252696" y="1030973"/>
                    <a:pt x="252696" y="1029629"/>
                  </a:cubicBezTo>
                  <a:cubicBezTo>
                    <a:pt x="252696" y="1028285"/>
                    <a:pt x="254040" y="1024253"/>
                    <a:pt x="255383" y="1022909"/>
                  </a:cubicBezTo>
                  <a:cubicBezTo>
                    <a:pt x="271506" y="993344"/>
                    <a:pt x="288973" y="963778"/>
                    <a:pt x="309126" y="938244"/>
                  </a:cubicBezTo>
                  <a:cubicBezTo>
                    <a:pt x="317188" y="927493"/>
                    <a:pt x="327937" y="916742"/>
                    <a:pt x="340029" y="912710"/>
                  </a:cubicBezTo>
                  <a:lnTo>
                    <a:pt x="344060" y="911366"/>
                  </a:lnTo>
                  <a:lnTo>
                    <a:pt x="345403" y="907335"/>
                  </a:lnTo>
                  <a:cubicBezTo>
                    <a:pt x="352121" y="887176"/>
                    <a:pt x="337342" y="867018"/>
                    <a:pt x="306439" y="852235"/>
                  </a:cubicBezTo>
                  <a:lnTo>
                    <a:pt x="190891" y="795792"/>
                  </a:lnTo>
                  <a:lnTo>
                    <a:pt x="193579" y="789072"/>
                  </a:lnTo>
                  <a:cubicBezTo>
                    <a:pt x="201640" y="791760"/>
                    <a:pt x="209701" y="790416"/>
                    <a:pt x="217763" y="786384"/>
                  </a:cubicBezTo>
                  <a:cubicBezTo>
                    <a:pt x="228511" y="779665"/>
                    <a:pt x="236573" y="768914"/>
                    <a:pt x="235229" y="756819"/>
                  </a:cubicBezTo>
                  <a:cubicBezTo>
                    <a:pt x="235229" y="742036"/>
                    <a:pt x="224481" y="732629"/>
                    <a:pt x="215076" y="723221"/>
                  </a:cubicBezTo>
                  <a:lnTo>
                    <a:pt x="213732" y="721877"/>
                  </a:lnTo>
                  <a:cubicBezTo>
                    <a:pt x="185517" y="695000"/>
                    <a:pt x="164020" y="660059"/>
                    <a:pt x="150584" y="622430"/>
                  </a:cubicBezTo>
                  <a:cubicBezTo>
                    <a:pt x="146553" y="613022"/>
                    <a:pt x="143866" y="602271"/>
                    <a:pt x="145209" y="592864"/>
                  </a:cubicBezTo>
                  <a:cubicBezTo>
                    <a:pt x="145209" y="586145"/>
                    <a:pt x="147896" y="580769"/>
                    <a:pt x="150584" y="574049"/>
                  </a:cubicBezTo>
                  <a:cubicBezTo>
                    <a:pt x="151927" y="568674"/>
                    <a:pt x="154614" y="563298"/>
                    <a:pt x="155958" y="557923"/>
                  </a:cubicBezTo>
                  <a:cubicBezTo>
                    <a:pt x="159989" y="541796"/>
                    <a:pt x="157302" y="522982"/>
                    <a:pt x="149240" y="502823"/>
                  </a:cubicBezTo>
                  <a:cubicBezTo>
                    <a:pt x="137148" y="473257"/>
                    <a:pt x="115650" y="445036"/>
                    <a:pt x="88779" y="426221"/>
                  </a:cubicBezTo>
                  <a:lnTo>
                    <a:pt x="87435" y="424877"/>
                  </a:lnTo>
                  <a:cubicBezTo>
                    <a:pt x="84748" y="420846"/>
                    <a:pt x="80717" y="418158"/>
                    <a:pt x="78030" y="415470"/>
                  </a:cubicBezTo>
                  <a:cubicBezTo>
                    <a:pt x="75343" y="411439"/>
                    <a:pt x="75343" y="407407"/>
                    <a:pt x="73999" y="403375"/>
                  </a:cubicBezTo>
                  <a:cubicBezTo>
                    <a:pt x="69969" y="381873"/>
                    <a:pt x="72656" y="360371"/>
                    <a:pt x="80717" y="341556"/>
                  </a:cubicBezTo>
                  <a:lnTo>
                    <a:pt x="83405" y="336180"/>
                  </a:lnTo>
                  <a:cubicBezTo>
                    <a:pt x="87435" y="328117"/>
                    <a:pt x="91466" y="318710"/>
                    <a:pt x="91466" y="309303"/>
                  </a:cubicBezTo>
                  <a:cubicBezTo>
                    <a:pt x="91466" y="287801"/>
                    <a:pt x="72656" y="273018"/>
                    <a:pt x="59220" y="262266"/>
                  </a:cubicBezTo>
                  <a:cubicBezTo>
                    <a:pt x="21600" y="232701"/>
                    <a:pt x="1446" y="201791"/>
                    <a:pt x="102" y="170882"/>
                  </a:cubicBezTo>
                  <a:cubicBezTo>
                    <a:pt x="-1241" y="144004"/>
                    <a:pt x="10851" y="117126"/>
                    <a:pt x="32349" y="96968"/>
                  </a:cubicBezTo>
                  <a:cubicBezTo>
                    <a:pt x="49815" y="80841"/>
                    <a:pt x="73999" y="68746"/>
                    <a:pt x="102215" y="63370"/>
                  </a:cubicBezTo>
                  <a:cubicBezTo>
                    <a:pt x="104902" y="68746"/>
                    <a:pt x="107589" y="72778"/>
                    <a:pt x="111620" y="76809"/>
                  </a:cubicBezTo>
                  <a:cubicBezTo>
                    <a:pt x="119681" y="63370"/>
                    <a:pt x="133117" y="53963"/>
                    <a:pt x="147896" y="49931"/>
                  </a:cubicBezTo>
                  <a:cubicBezTo>
                    <a:pt x="196265" y="36493"/>
                    <a:pt x="243291" y="75466"/>
                    <a:pt x="293004" y="87560"/>
                  </a:cubicBezTo>
                  <a:cubicBezTo>
                    <a:pt x="358839" y="105031"/>
                    <a:pt x="432736" y="72778"/>
                    <a:pt x="494541" y="99656"/>
                  </a:cubicBezTo>
                  <a:cubicBezTo>
                    <a:pt x="546941" y="122502"/>
                    <a:pt x="587248" y="185665"/>
                    <a:pt x="643679" y="174913"/>
                  </a:cubicBezTo>
                  <a:cubicBezTo>
                    <a:pt x="657115" y="172226"/>
                    <a:pt x="669206" y="166850"/>
                    <a:pt x="681299" y="165506"/>
                  </a:cubicBezTo>
                  <a:cubicBezTo>
                    <a:pt x="726981" y="161475"/>
                    <a:pt x="748478" y="220606"/>
                    <a:pt x="755196" y="266298"/>
                  </a:cubicBezTo>
                  <a:cubicBezTo>
                    <a:pt x="757883" y="283769"/>
                    <a:pt x="760571" y="301239"/>
                    <a:pt x="753853" y="317366"/>
                  </a:cubicBezTo>
                  <a:cubicBezTo>
                    <a:pt x="744448" y="342900"/>
                    <a:pt x="717576" y="354995"/>
                    <a:pt x="698765" y="373810"/>
                  </a:cubicBezTo>
                  <a:cubicBezTo>
                    <a:pt x="682642" y="391280"/>
                    <a:pt x="670551" y="412782"/>
                    <a:pt x="653084" y="428909"/>
                  </a:cubicBezTo>
                  <a:cubicBezTo>
                    <a:pt x="635617" y="445036"/>
                    <a:pt x="610089" y="457131"/>
                    <a:pt x="588591" y="447724"/>
                  </a:cubicBezTo>
                  <a:cubicBezTo>
                    <a:pt x="576500" y="442348"/>
                    <a:pt x="568438" y="431597"/>
                    <a:pt x="557689" y="424877"/>
                  </a:cubicBezTo>
                  <a:cubicBezTo>
                    <a:pt x="509321" y="392624"/>
                    <a:pt x="438110" y="436972"/>
                    <a:pt x="385711" y="410095"/>
                  </a:cubicBezTo>
                  <a:cubicBezTo>
                    <a:pt x="369588" y="400687"/>
                    <a:pt x="357495" y="385904"/>
                    <a:pt x="341373" y="377841"/>
                  </a:cubicBezTo>
                  <a:cubicBezTo>
                    <a:pt x="325249" y="368434"/>
                    <a:pt x="299722" y="369778"/>
                    <a:pt x="293004" y="387248"/>
                  </a:cubicBezTo>
                  <a:cubicBezTo>
                    <a:pt x="283598" y="410095"/>
                    <a:pt x="313157" y="428909"/>
                    <a:pt x="337342" y="435629"/>
                  </a:cubicBezTo>
                  <a:cubicBezTo>
                    <a:pt x="361526" y="441004"/>
                    <a:pt x="392429" y="455787"/>
                    <a:pt x="387054" y="479977"/>
                  </a:cubicBezTo>
                  <a:cubicBezTo>
                    <a:pt x="404521" y="463850"/>
                    <a:pt x="435423" y="477289"/>
                    <a:pt x="446172" y="498792"/>
                  </a:cubicBezTo>
                  <a:cubicBezTo>
                    <a:pt x="456920" y="520294"/>
                    <a:pt x="455577" y="545828"/>
                    <a:pt x="459608" y="568674"/>
                  </a:cubicBezTo>
                  <a:cubicBezTo>
                    <a:pt x="466326" y="615710"/>
                    <a:pt x="495885" y="657371"/>
                    <a:pt x="536192" y="681561"/>
                  </a:cubicBezTo>
                  <a:cubicBezTo>
                    <a:pt x="545597" y="661402"/>
                    <a:pt x="576500" y="676185"/>
                    <a:pt x="596653" y="688280"/>
                  </a:cubicBezTo>
                  <a:cubicBezTo>
                    <a:pt x="622181" y="704407"/>
                    <a:pt x="653084" y="713814"/>
                    <a:pt x="683986" y="713814"/>
                  </a:cubicBezTo>
                  <a:cubicBezTo>
                    <a:pt x="690704" y="713814"/>
                    <a:pt x="697422" y="712470"/>
                    <a:pt x="702796" y="708439"/>
                  </a:cubicBezTo>
                  <a:cubicBezTo>
                    <a:pt x="708171" y="703063"/>
                    <a:pt x="709514" y="695000"/>
                    <a:pt x="709514" y="688280"/>
                  </a:cubicBezTo>
                  <a:cubicBezTo>
                    <a:pt x="706827" y="634525"/>
                    <a:pt x="638304" y="614366"/>
                    <a:pt x="584561" y="608991"/>
                  </a:cubicBezTo>
                  <a:cubicBezTo>
                    <a:pt x="589936" y="596896"/>
                    <a:pt x="595309" y="583457"/>
                    <a:pt x="600684" y="570018"/>
                  </a:cubicBezTo>
                  <a:cubicBezTo>
                    <a:pt x="673238" y="588832"/>
                    <a:pt x="775350" y="586145"/>
                    <a:pt x="849247" y="598239"/>
                  </a:cubicBezTo>
                  <a:cubicBezTo>
                    <a:pt x="831780" y="565986"/>
                    <a:pt x="802221" y="540452"/>
                    <a:pt x="767289" y="529701"/>
                  </a:cubicBezTo>
                  <a:cubicBezTo>
                    <a:pt x="771319" y="498792"/>
                    <a:pt x="740417" y="467882"/>
                    <a:pt x="709514" y="471914"/>
                  </a:cubicBezTo>
                  <a:cubicBezTo>
                    <a:pt x="704140" y="446380"/>
                    <a:pt x="735042" y="430253"/>
                    <a:pt x="755196" y="414126"/>
                  </a:cubicBezTo>
                  <a:cubicBezTo>
                    <a:pt x="779380" y="393968"/>
                    <a:pt x="790129" y="363058"/>
                    <a:pt x="806252" y="336180"/>
                  </a:cubicBezTo>
                  <a:cubicBezTo>
                    <a:pt x="821032" y="309303"/>
                    <a:pt x="849247" y="285113"/>
                    <a:pt x="880149" y="290488"/>
                  </a:cubicBezTo>
                  <a:cubicBezTo>
                    <a:pt x="881493" y="303927"/>
                    <a:pt x="884180" y="317366"/>
                    <a:pt x="886867" y="330805"/>
                  </a:cubicBezTo>
                  <a:cubicBezTo>
                    <a:pt x="913739" y="321398"/>
                    <a:pt x="944641" y="325429"/>
                    <a:pt x="967482" y="341556"/>
                  </a:cubicBezTo>
                  <a:cubicBezTo>
                    <a:pt x="937923" y="325429"/>
                    <a:pt x="959421" y="275705"/>
                    <a:pt x="940610" y="248828"/>
                  </a:cubicBezTo>
                  <a:cubicBezTo>
                    <a:pt x="924487" y="225981"/>
                    <a:pt x="889554" y="231357"/>
                    <a:pt x="862683" y="239420"/>
                  </a:cubicBezTo>
                  <a:cubicBezTo>
                    <a:pt x="870744" y="181633"/>
                    <a:pt x="876119" y="113095"/>
                    <a:pt x="831780" y="72778"/>
                  </a:cubicBezTo>
                  <a:cubicBezTo>
                    <a:pt x="818345" y="60683"/>
                    <a:pt x="802221" y="52619"/>
                    <a:pt x="794160" y="37837"/>
                  </a:cubicBezTo>
                  <a:cubicBezTo>
                    <a:pt x="851934" y="-3824"/>
                    <a:pt x="932549" y="35149"/>
                    <a:pt x="988980" y="78153"/>
                  </a:cubicBezTo>
                  <a:cubicBezTo>
                    <a:pt x="979575" y="109063"/>
                    <a:pt x="937923" y="114438"/>
                    <a:pt x="905678" y="114438"/>
                  </a:cubicBezTo>
                  <a:cubicBezTo>
                    <a:pt x="900303" y="146692"/>
                    <a:pt x="916426" y="181633"/>
                    <a:pt x="943298" y="199104"/>
                  </a:cubicBezTo>
                  <a:cubicBezTo>
                    <a:pt x="976887" y="170882"/>
                    <a:pt x="1034661" y="201791"/>
                    <a:pt x="1072281" y="178945"/>
                  </a:cubicBezTo>
                  <a:cubicBezTo>
                    <a:pt x="1109902" y="157443"/>
                    <a:pt x="1101840" y="100999"/>
                    <a:pt x="1087061" y="59339"/>
                  </a:cubicBezTo>
                  <a:cubicBezTo>
                    <a:pt x="1083031" y="51275"/>
                    <a:pt x="1080343" y="43212"/>
                    <a:pt x="1081687" y="33805"/>
                  </a:cubicBezTo>
                  <a:cubicBezTo>
                    <a:pt x="1081687" y="25742"/>
                    <a:pt x="1087061" y="19022"/>
                    <a:pt x="1091092" y="12303"/>
                  </a:cubicBezTo>
                  <a:lnTo>
                    <a:pt x="1099051" y="0"/>
                  </a:lnTo>
                  <a:close/>
                </a:path>
              </a:pathLst>
            </a:custGeom>
            <a:solidFill>
              <a:srgbClr val="D8D8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283">
                <a:solidFill>
                  <a:schemeClr val="lt1"/>
                </a:solidFill>
                <a:latin typeface="Calibri"/>
                <a:ea typeface="Calibri"/>
                <a:cs typeface="Calibri"/>
                <a:sym typeface="Calibri"/>
              </a:endParaRPr>
            </a:p>
          </p:txBody>
        </p:sp>
      </p:grpSp>
      <p:sp>
        <p:nvSpPr>
          <p:cNvPr id="630" name="Google Shape;630;p13"/>
          <p:cNvSpPr txBox="1"/>
          <p:nvPr/>
        </p:nvSpPr>
        <p:spPr>
          <a:xfrm>
            <a:off x="163559" y="802296"/>
            <a:ext cx="1789462" cy="1118255"/>
          </a:xfrm>
          <a:prstGeom prst="rect">
            <a:avLst/>
          </a:prstGeom>
          <a:noFill/>
          <a:ln>
            <a:noFill/>
          </a:ln>
        </p:spPr>
        <p:txBody>
          <a:bodyPr spcFirstLastPara="1" wrap="square" lIns="91425" tIns="45700" rIns="91425" bIns="45700" anchor="t" anchorCtr="0">
            <a:spAutoFit/>
          </a:bodyPr>
          <a:lstStyle/>
          <a:p>
            <a:pPr marL="0" marR="0" lvl="0" indent="0" algn="r" rtl="0">
              <a:lnSpc>
                <a:spcPct val="106666"/>
              </a:lnSpc>
              <a:spcBef>
                <a:spcPts val="0"/>
              </a:spcBef>
              <a:spcAft>
                <a:spcPts val="0"/>
              </a:spcAft>
              <a:buNone/>
            </a:pPr>
            <a:r>
              <a:rPr lang="en-US" sz="1500" b="1">
                <a:solidFill>
                  <a:srgbClr val="265B5F"/>
                </a:solidFill>
                <a:latin typeface="Calibri"/>
                <a:ea typeface="Calibri"/>
                <a:cs typeface="Calibri"/>
                <a:sym typeface="Calibri"/>
              </a:rPr>
              <a:t>Spain: </a:t>
            </a:r>
            <a:endParaRPr/>
          </a:p>
          <a:p>
            <a:pPr marL="0" marR="0" lvl="0" indent="0" algn="r" rtl="0">
              <a:lnSpc>
                <a:spcPct val="106666"/>
              </a:lnSpc>
              <a:spcBef>
                <a:spcPts val="0"/>
              </a:spcBef>
              <a:spcAft>
                <a:spcPts val="0"/>
              </a:spcAft>
              <a:buNone/>
            </a:pPr>
            <a:r>
              <a:rPr lang="en-US" sz="1500" b="1">
                <a:solidFill>
                  <a:srgbClr val="265B5F"/>
                </a:solidFill>
                <a:latin typeface="Calibri"/>
                <a:ea typeface="Calibri"/>
                <a:cs typeface="Calibri"/>
                <a:sym typeface="Calibri"/>
              </a:rPr>
              <a:t>Valencia DANA Floods 2024</a:t>
            </a:r>
            <a:endParaRPr/>
          </a:p>
          <a:p>
            <a:pPr marL="0" marR="0" lvl="0" indent="0" algn="r" rtl="0">
              <a:lnSpc>
                <a:spcPct val="106666"/>
              </a:lnSpc>
              <a:spcBef>
                <a:spcPts val="0"/>
              </a:spcBef>
              <a:spcAft>
                <a:spcPts val="0"/>
              </a:spcAft>
              <a:buNone/>
            </a:pPr>
            <a:endParaRPr sz="1500" b="1">
              <a:solidFill>
                <a:srgbClr val="265B5F"/>
              </a:solidFill>
              <a:latin typeface="Calibri"/>
              <a:ea typeface="Calibri"/>
              <a:cs typeface="Calibri"/>
              <a:sym typeface="Calibri"/>
            </a:endParaRPr>
          </a:p>
          <a:p>
            <a:pPr marL="0" marR="0" lvl="0" indent="0" algn="r" rtl="0">
              <a:lnSpc>
                <a:spcPct val="106666"/>
              </a:lnSpc>
              <a:spcBef>
                <a:spcPts val="0"/>
              </a:spcBef>
              <a:spcAft>
                <a:spcPts val="0"/>
              </a:spcAft>
              <a:buNone/>
            </a:pPr>
            <a:endParaRPr sz="1500" b="1">
              <a:solidFill>
                <a:srgbClr val="265B5F"/>
              </a:solidFill>
              <a:latin typeface="Calibri"/>
              <a:ea typeface="Calibri"/>
              <a:cs typeface="Calibri"/>
              <a:sym typeface="Calibri"/>
            </a:endParaRPr>
          </a:p>
        </p:txBody>
      </p:sp>
      <p:grpSp>
        <p:nvGrpSpPr>
          <p:cNvPr id="631" name="Google Shape;631;p13"/>
          <p:cNvGrpSpPr/>
          <p:nvPr/>
        </p:nvGrpSpPr>
        <p:grpSpPr>
          <a:xfrm rot="3405290">
            <a:off x="1528627" y="1626862"/>
            <a:ext cx="1795172" cy="108000"/>
            <a:chOff x="2145244" y="940099"/>
            <a:chExt cx="1795172" cy="108000"/>
          </a:xfrm>
        </p:grpSpPr>
        <p:cxnSp>
          <p:nvCxnSpPr>
            <p:cNvPr id="632" name="Google Shape;632;p13"/>
            <p:cNvCxnSpPr/>
            <p:nvPr/>
          </p:nvCxnSpPr>
          <p:spPr>
            <a:xfrm rot="10800000">
              <a:off x="2209510" y="994099"/>
              <a:ext cx="1656000" cy="0"/>
            </a:xfrm>
            <a:prstGeom prst="straightConnector1">
              <a:avLst/>
            </a:prstGeom>
            <a:noFill/>
            <a:ln w="19050" cap="flat" cmpd="sng">
              <a:solidFill>
                <a:srgbClr val="265B5F"/>
              </a:solidFill>
              <a:prstDash val="solid"/>
              <a:miter lim="800000"/>
              <a:headEnd type="none" w="sm" len="sm"/>
              <a:tailEnd type="none" w="sm" len="sm"/>
            </a:ln>
          </p:spPr>
        </p:cxnSp>
        <p:sp>
          <p:nvSpPr>
            <p:cNvPr id="633" name="Google Shape;633;p13"/>
            <p:cNvSpPr/>
            <p:nvPr/>
          </p:nvSpPr>
          <p:spPr>
            <a:xfrm>
              <a:off x="3832416" y="940099"/>
              <a:ext cx="108000" cy="108000"/>
            </a:xfrm>
            <a:prstGeom prst="ellipse">
              <a:avLst/>
            </a:prstGeom>
            <a:solidFill>
              <a:srgbClr val="265B5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283">
                <a:solidFill>
                  <a:schemeClr val="lt1"/>
                </a:solidFill>
                <a:latin typeface="Century Schoolbook"/>
                <a:ea typeface="Century Schoolbook"/>
                <a:cs typeface="Century Schoolbook"/>
                <a:sym typeface="Century Schoolbook"/>
              </a:endParaRPr>
            </a:p>
          </p:txBody>
        </p:sp>
        <p:sp>
          <p:nvSpPr>
            <p:cNvPr id="634" name="Google Shape;634;p13"/>
            <p:cNvSpPr/>
            <p:nvPr/>
          </p:nvSpPr>
          <p:spPr>
            <a:xfrm>
              <a:off x="2145244" y="940099"/>
              <a:ext cx="108000" cy="108000"/>
            </a:xfrm>
            <a:prstGeom prst="ellipse">
              <a:avLst/>
            </a:prstGeom>
            <a:solidFill>
              <a:srgbClr val="265B5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283">
                <a:solidFill>
                  <a:schemeClr val="lt1"/>
                </a:solidFill>
                <a:latin typeface="Century Schoolbook"/>
                <a:ea typeface="Century Schoolbook"/>
                <a:cs typeface="Century Schoolbook"/>
                <a:sym typeface="Century Schoolbook"/>
              </a:endParaRPr>
            </a:p>
          </p:txBody>
        </p:sp>
      </p:grpSp>
      <p:grpSp>
        <p:nvGrpSpPr>
          <p:cNvPr id="635" name="Google Shape;635;p13"/>
          <p:cNvGrpSpPr/>
          <p:nvPr/>
        </p:nvGrpSpPr>
        <p:grpSpPr>
          <a:xfrm>
            <a:off x="5358076" y="7913139"/>
            <a:ext cx="2201599" cy="2070748"/>
            <a:chOff x="9333274" y="171098"/>
            <a:chExt cx="799444" cy="751929"/>
          </a:xfrm>
        </p:grpSpPr>
        <p:sp>
          <p:nvSpPr>
            <p:cNvPr id="636" name="Google Shape;636;p13"/>
            <p:cNvSpPr/>
            <p:nvPr/>
          </p:nvSpPr>
          <p:spPr>
            <a:xfrm>
              <a:off x="9400697" y="401703"/>
              <a:ext cx="732021" cy="521324"/>
            </a:xfrm>
            <a:custGeom>
              <a:avLst/>
              <a:gdLst/>
              <a:ahLst/>
              <a:cxnLst/>
              <a:rect l="l" t="t" r="r" b="b"/>
              <a:pathLst>
                <a:path w="732021" h="521324" extrusionOk="0">
                  <a:moveTo>
                    <a:pt x="732022" y="0"/>
                  </a:moveTo>
                  <a:lnTo>
                    <a:pt x="732022" y="194572"/>
                  </a:lnTo>
                  <a:cubicBezTo>
                    <a:pt x="732022" y="194572"/>
                    <a:pt x="374438" y="656983"/>
                    <a:pt x="0" y="481628"/>
                  </a:cubicBezTo>
                  <a:cubicBezTo>
                    <a:pt x="0" y="481628"/>
                    <a:pt x="416581" y="425178"/>
                    <a:pt x="732022" y="0"/>
                  </a:cubicBezTo>
                  <a:close/>
                </a:path>
              </a:pathLst>
            </a:custGeom>
            <a:solidFill>
              <a:schemeClr val="lt1">
                <a:alpha val="8235"/>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entury Schoolbook"/>
                <a:ea typeface="Century Schoolbook"/>
                <a:cs typeface="Century Schoolbook"/>
                <a:sym typeface="Century Schoolbook"/>
              </a:endParaRPr>
            </a:p>
          </p:txBody>
        </p:sp>
        <p:sp>
          <p:nvSpPr>
            <p:cNvPr id="637" name="Google Shape;637;p13"/>
            <p:cNvSpPr/>
            <p:nvPr/>
          </p:nvSpPr>
          <p:spPr>
            <a:xfrm>
              <a:off x="9333274" y="171098"/>
              <a:ext cx="799444" cy="667868"/>
            </a:xfrm>
            <a:custGeom>
              <a:avLst/>
              <a:gdLst/>
              <a:ahLst/>
              <a:cxnLst/>
              <a:rect l="l" t="t" r="r" b="b"/>
              <a:pathLst>
                <a:path w="799444" h="667868" extrusionOk="0">
                  <a:moveTo>
                    <a:pt x="799444" y="0"/>
                  </a:moveTo>
                  <a:lnTo>
                    <a:pt x="799444" y="175356"/>
                  </a:lnTo>
                  <a:cubicBezTo>
                    <a:pt x="799444" y="175356"/>
                    <a:pt x="387682" y="674998"/>
                    <a:pt x="0" y="667791"/>
                  </a:cubicBezTo>
                  <a:cubicBezTo>
                    <a:pt x="0" y="667791"/>
                    <a:pt x="231164" y="612543"/>
                    <a:pt x="799444" y="0"/>
                  </a:cubicBezTo>
                  <a:close/>
                </a:path>
              </a:pathLst>
            </a:custGeom>
            <a:solidFill>
              <a:schemeClr val="lt1">
                <a:alpha val="8235"/>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entury Schoolbook"/>
                <a:ea typeface="Century Schoolbook"/>
                <a:cs typeface="Century Schoolbook"/>
                <a:sym typeface="Century Schoolbook"/>
              </a:endParaRPr>
            </a:p>
          </p:txBody>
        </p:sp>
      </p:grpSp>
      <p:sp>
        <p:nvSpPr>
          <p:cNvPr id="638" name="Google Shape;638;p13"/>
          <p:cNvSpPr txBox="1"/>
          <p:nvPr/>
        </p:nvSpPr>
        <p:spPr>
          <a:xfrm>
            <a:off x="1397687" y="8278490"/>
            <a:ext cx="5297344" cy="1528624"/>
          </a:xfrm>
          <a:prstGeom prst="rect">
            <a:avLst/>
          </a:prstGeom>
          <a:noFill/>
          <a:ln>
            <a:noFill/>
          </a:ln>
        </p:spPr>
        <p:txBody>
          <a:bodyPr spcFirstLastPara="1" wrap="square" lIns="91425" tIns="45700" rIns="91425" bIns="45700" anchor="t" anchorCtr="0">
            <a:spAutoFit/>
          </a:bodyPr>
          <a:lstStyle/>
          <a:p>
            <a:pPr marL="0" marR="0" lvl="0" indent="0" algn="l" rtl="0">
              <a:lnSpc>
                <a:spcPct val="105333"/>
              </a:lnSpc>
              <a:spcBef>
                <a:spcPts val="0"/>
              </a:spcBef>
              <a:spcAft>
                <a:spcPts val="0"/>
              </a:spcAft>
              <a:buNone/>
            </a:pPr>
            <a:r>
              <a:rPr lang="en-US" sz="1500">
                <a:solidFill>
                  <a:schemeClr val="lt1"/>
                </a:solidFill>
                <a:latin typeface="Calibri"/>
                <a:ea typeface="Calibri"/>
                <a:cs typeface="Calibri"/>
                <a:sym typeface="Calibri"/>
              </a:rPr>
              <a:t>Spontaneous volunteer mobilization can be incredibly powerful, but needs coordination structures to be effective. Social media enables rapid organization but can’t replace systematic coordination. Communities should prepare volunteer management systems before disasters strike, so when people want to help, they can be directed where needed most.</a:t>
            </a:r>
            <a:endParaRPr/>
          </a:p>
          <a:p>
            <a:pPr marL="0" marR="0" lvl="0" indent="0" algn="l" rtl="0">
              <a:lnSpc>
                <a:spcPct val="105333"/>
              </a:lnSpc>
              <a:spcBef>
                <a:spcPts val="0"/>
              </a:spcBef>
              <a:spcAft>
                <a:spcPts val="0"/>
              </a:spcAft>
              <a:buNone/>
            </a:pPr>
            <a:endParaRPr sz="1500">
              <a:solidFill>
                <a:schemeClr val="lt1"/>
              </a:solidFill>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642"/>
        <p:cNvGrpSpPr/>
        <p:nvPr/>
      </p:nvGrpSpPr>
      <p:grpSpPr>
        <a:xfrm>
          <a:off x="0" y="0"/>
          <a:ext cx="0" cy="0"/>
          <a:chOff x="0" y="0"/>
          <a:chExt cx="0" cy="0"/>
        </a:xfrm>
      </p:grpSpPr>
      <p:sp>
        <p:nvSpPr>
          <p:cNvPr id="643" name="Google Shape;643;p14"/>
          <p:cNvSpPr/>
          <p:nvPr/>
        </p:nvSpPr>
        <p:spPr>
          <a:xfrm>
            <a:off x="-15453" y="1310737"/>
            <a:ext cx="7575128" cy="4226461"/>
          </a:xfrm>
          <a:custGeom>
            <a:avLst/>
            <a:gdLst/>
            <a:ahLst/>
            <a:cxnLst/>
            <a:rect l="l" t="t" r="r" b="b"/>
            <a:pathLst>
              <a:path w="1277620" h="1277620" extrusionOk="0">
                <a:moveTo>
                  <a:pt x="1277480" y="0"/>
                </a:moveTo>
                <a:lnTo>
                  <a:pt x="0" y="0"/>
                </a:lnTo>
                <a:lnTo>
                  <a:pt x="0" y="1277480"/>
                </a:lnTo>
                <a:lnTo>
                  <a:pt x="1277480" y="1277480"/>
                </a:lnTo>
                <a:lnTo>
                  <a:pt x="1277480" y="0"/>
                </a:lnTo>
                <a:close/>
              </a:path>
            </a:pathLst>
          </a:custGeom>
          <a:blipFill rotWithShape="1">
            <a:blip r:embed="rId3">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283">
              <a:solidFill>
                <a:srgbClr val="F05A28"/>
              </a:solidFill>
              <a:latin typeface="Century Schoolbook"/>
              <a:ea typeface="Century Schoolbook"/>
              <a:cs typeface="Century Schoolbook"/>
              <a:sym typeface="Century Schoolbook"/>
            </a:endParaRPr>
          </a:p>
        </p:txBody>
      </p:sp>
      <p:cxnSp>
        <p:nvCxnSpPr>
          <p:cNvPr id="644" name="Google Shape;644;p14"/>
          <p:cNvCxnSpPr/>
          <p:nvPr/>
        </p:nvCxnSpPr>
        <p:spPr>
          <a:xfrm rot="10800000">
            <a:off x="1410318" y="0"/>
            <a:ext cx="0" cy="1310737"/>
          </a:xfrm>
          <a:prstGeom prst="straightConnector1">
            <a:avLst/>
          </a:prstGeom>
          <a:noFill/>
          <a:ln w="12700" cap="flat" cmpd="sng">
            <a:solidFill>
              <a:srgbClr val="000000"/>
            </a:solidFill>
            <a:prstDash val="dot"/>
            <a:miter lim="800000"/>
            <a:headEnd type="none" w="sm" len="sm"/>
            <a:tailEnd type="none" w="sm" len="sm"/>
          </a:ln>
        </p:spPr>
      </p:cxnSp>
      <p:sp>
        <p:nvSpPr>
          <p:cNvPr id="645" name="Google Shape;645;p14"/>
          <p:cNvSpPr/>
          <p:nvPr/>
        </p:nvSpPr>
        <p:spPr>
          <a:xfrm>
            <a:off x="509998" y="3423967"/>
            <a:ext cx="4184659" cy="2431691"/>
          </a:xfrm>
          <a:custGeom>
            <a:avLst/>
            <a:gdLst/>
            <a:ahLst/>
            <a:cxnLst/>
            <a:rect l="l" t="t" r="r" b="b"/>
            <a:pathLst>
              <a:path w="1277620" h="1277620" extrusionOk="0">
                <a:moveTo>
                  <a:pt x="1277480" y="0"/>
                </a:moveTo>
                <a:lnTo>
                  <a:pt x="0" y="0"/>
                </a:lnTo>
                <a:lnTo>
                  <a:pt x="0" y="1277480"/>
                </a:lnTo>
                <a:lnTo>
                  <a:pt x="1277480" y="1277480"/>
                </a:lnTo>
                <a:lnTo>
                  <a:pt x="1277480" y="0"/>
                </a:lnTo>
                <a:close/>
              </a:path>
            </a:pathLst>
          </a:custGeom>
          <a:solidFill>
            <a:srgbClr val="EB7F4A">
              <a:alpha val="74117"/>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283">
              <a:solidFill>
                <a:srgbClr val="F05A28"/>
              </a:solidFill>
              <a:latin typeface="Century Schoolbook"/>
              <a:ea typeface="Century Schoolbook"/>
              <a:cs typeface="Century Schoolbook"/>
              <a:sym typeface="Century Schoolbook"/>
            </a:endParaRPr>
          </a:p>
        </p:txBody>
      </p:sp>
      <p:grpSp>
        <p:nvGrpSpPr>
          <p:cNvPr id="646" name="Google Shape;646;p14"/>
          <p:cNvGrpSpPr/>
          <p:nvPr/>
        </p:nvGrpSpPr>
        <p:grpSpPr>
          <a:xfrm>
            <a:off x="330776" y="451279"/>
            <a:ext cx="414291" cy="413839"/>
            <a:chOff x="7257599" y="768348"/>
            <a:chExt cx="868457" cy="867509"/>
          </a:xfrm>
        </p:grpSpPr>
        <p:sp>
          <p:nvSpPr>
            <p:cNvPr id="647" name="Google Shape;647;p14"/>
            <p:cNvSpPr/>
            <p:nvPr/>
          </p:nvSpPr>
          <p:spPr>
            <a:xfrm>
              <a:off x="7257599" y="768348"/>
              <a:ext cx="868457" cy="867509"/>
            </a:xfrm>
            <a:custGeom>
              <a:avLst/>
              <a:gdLst/>
              <a:ahLst/>
              <a:cxnLst/>
              <a:rect l="l" t="t" r="r" b="b"/>
              <a:pathLst>
                <a:path w="868457" h="867509" extrusionOk="0">
                  <a:moveTo>
                    <a:pt x="0" y="621711"/>
                  </a:moveTo>
                  <a:cubicBezTo>
                    <a:pt x="0" y="659650"/>
                    <a:pt x="25293" y="693073"/>
                    <a:pt x="61426" y="704816"/>
                  </a:cubicBezTo>
                  <a:cubicBezTo>
                    <a:pt x="97559" y="716560"/>
                    <a:pt x="137304" y="702107"/>
                    <a:pt x="158984" y="670490"/>
                  </a:cubicBezTo>
                  <a:lnTo>
                    <a:pt x="350489" y="758113"/>
                  </a:lnTo>
                  <a:cubicBezTo>
                    <a:pt x="348682" y="765339"/>
                    <a:pt x="347779" y="772566"/>
                    <a:pt x="347779" y="780696"/>
                  </a:cubicBezTo>
                  <a:cubicBezTo>
                    <a:pt x="347779" y="813215"/>
                    <a:pt x="366748" y="843928"/>
                    <a:pt x="395655" y="858381"/>
                  </a:cubicBezTo>
                  <a:cubicBezTo>
                    <a:pt x="425464" y="872835"/>
                    <a:pt x="459790" y="870125"/>
                    <a:pt x="485987" y="850251"/>
                  </a:cubicBezTo>
                  <a:lnTo>
                    <a:pt x="468824" y="826765"/>
                  </a:lnTo>
                  <a:cubicBezTo>
                    <a:pt x="458887" y="833992"/>
                    <a:pt x="446240" y="838508"/>
                    <a:pt x="434497" y="838508"/>
                  </a:cubicBezTo>
                  <a:cubicBezTo>
                    <a:pt x="415528" y="838508"/>
                    <a:pt x="396558" y="828572"/>
                    <a:pt x="386621" y="812312"/>
                  </a:cubicBezTo>
                  <a:cubicBezTo>
                    <a:pt x="375782" y="796052"/>
                    <a:pt x="373975" y="775276"/>
                    <a:pt x="382105" y="758113"/>
                  </a:cubicBezTo>
                  <a:cubicBezTo>
                    <a:pt x="383912" y="754499"/>
                    <a:pt x="384815" y="749982"/>
                    <a:pt x="383008" y="746370"/>
                  </a:cubicBezTo>
                  <a:cubicBezTo>
                    <a:pt x="382105" y="742756"/>
                    <a:pt x="378491" y="739143"/>
                    <a:pt x="374878" y="737336"/>
                  </a:cubicBezTo>
                  <a:lnTo>
                    <a:pt x="171631" y="644294"/>
                  </a:lnTo>
                  <a:cubicBezTo>
                    <a:pt x="176148" y="628034"/>
                    <a:pt x="175244" y="611774"/>
                    <a:pt x="170727" y="595515"/>
                  </a:cubicBezTo>
                  <a:lnTo>
                    <a:pt x="282740" y="534089"/>
                  </a:lnTo>
                  <a:lnTo>
                    <a:pt x="269190" y="508796"/>
                  </a:lnTo>
                  <a:lnTo>
                    <a:pt x="158081" y="569318"/>
                  </a:lnTo>
                  <a:cubicBezTo>
                    <a:pt x="144531" y="551252"/>
                    <a:pt x="124658" y="539509"/>
                    <a:pt x="102978" y="535896"/>
                  </a:cubicBezTo>
                  <a:lnTo>
                    <a:pt x="102978" y="330842"/>
                  </a:lnTo>
                  <a:cubicBezTo>
                    <a:pt x="121045" y="328132"/>
                    <a:pt x="137304" y="319099"/>
                    <a:pt x="149951" y="306452"/>
                  </a:cubicBezTo>
                  <a:lnTo>
                    <a:pt x="270093" y="366974"/>
                  </a:lnTo>
                  <a:lnTo>
                    <a:pt x="282740" y="340778"/>
                  </a:lnTo>
                  <a:lnTo>
                    <a:pt x="166211" y="282966"/>
                  </a:lnTo>
                  <a:cubicBezTo>
                    <a:pt x="175244" y="263996"/>
                    <a:pt x="177051" y="243219"/>
                    <a:pt x="171631" y="223346"/>
                  </a:cubicBezTo>
                  <a:lnTo>
                    <a:pt x="363135" y="135724"/>
                  </a:lnTo>
                  <a:cubicBezTo>
                    <a:pt x="376685" y="155597"/>
                    <a:pt x="397461" y="168244"/>
                    <a:pt x="420044" y="172760"/>
                  </a:cubicBezTo>
                  <a:lnTo>
                    <a:pt x="420044" y="245929"/>
                  </a:lnTo>
                  <a:lnTo>
                    <a:pt x="448950" y="245929"/>
                  </a:lnTo>
                  <a:lnTo>
                    <a:pt x="448950" y="172760"/>
                  </a:lnTo>
                  <a:cubicBezTo>
                    <a:pt x="472437" y="169147"/>
                    <a:pt x="493213" y="155597"/>
                    <a:pt x="505860" y="135724"/>
                  </a:cubicBezTo>
                  <a:lnTo>
                    <a:pt x="697364" y="223346"/>
                  </a:lnTo>
                  <a:cubicBezTo>
                    <a:pt x="692847" y="239606"/>
                    <a:pt x="693751" y="255866"/>
                    <a:pt x="698267" y="272126"/>
                  </a:cubicBezTo>
                  <a:lnTo>
                    <a:pt x="586255" y="333551"/>
                  </a:lnTo>
                  <a:lnTo>
                    <a:pt x="599805" y="358844"/>
                  </a:lnTo>
                  <a:lnTo>
                    <a:pt x="710914" y="298322"/>
                  </a:lnTo>
                  <a:cubicBezTo>
                    <a:pt x="724463" y="316388"/>
                    <a:pt x="744337" y="328132"/>
                    <a:pt x="766017" y="331745"/>
                  </a:cubicBezTo>
                  <a:lnTo>
                    <a:pt x="766017" y="536799"/>
                  </a:lnTo>
                  <a:cubicBezTo>
                    <a:pt x="744337" y="540412"/>
                    <a:pt x="724463" y="552155"/>
                    <a:pt x="710914" y="570222"/>
                  </a:cubicBezTo>
                  <a:lnTo>
                    <a:pt x="734400" y="587385"/>
                  </a:lnTo>
                  <a:cubicBezTo>
                    <a:pt x="751563" y="564802"/>
                    <a:pt x="783179" y="557575"/>
                    <a:pt x="808473" y="571125"/>
                  </a:cubicBezTo>
                  <a:cubicBezTo>
                    <a:pt x="833766" y="584675"/>
                    <a:pt x="845509" y="614484"/>
                    <a:pt x="835572" y="641584"/>
                  </a:cubicBezTo>
                  <a:cubicBezTo>
                    <a:pt x="825636" y="668684"/>
                    <a:pt x="797633" y="684040"/>
                    <a:pt x="769629" y="678620"/>
                  </a:cubicBezTo>
                  <a:lnTo>
                    <a:pt x="764210" y="706623"/>
                  </a:lnTo>
                  <a:cubicBezTo>
                    <a:pt x="769629" y="707527"/>
                    <a:pt x="775953" y="708430"/>
                    <a:pt x="781373" y="708430"/>
                  </a:cubicBezTo>
                  <a:cubicBezTo>
                    <a:pt x="826539" y="708430"/>
                    <a:pt x="863575" y="674104"/>
                    <a:pt x="867189" y="628938"/>
                  </a:cubicBezTo>
                  <a:cubicBezTo>
                    <a:pt x="870802" y="583772"/>
                    <a:pt x="840089" y="544025"/>
                    <a:pt x="795826" y="535896"/>
                  </a:cubicBezTo>
                  <a:lnTo>
                    <a:pt x="795826" y="330842"/>
                  </a:lnTo>
                  <a:cubicBezTo>
                    <a:pt x="834669" y="324518"/>
                    <a:pt x="864478" y="291999"/>
                    <a:pt x="868092" y="253156"/>
                  </a:cubicBezTo>
                  <a:cubicBezTo>
                    <a:pt x="871705" y="213410"/>
                    <a:pt x="848219" y="177277"/>
                    <a:pt x="811183" y="163727"/>
                  </a:cubicBezTo>
                  <a:cubicBezTo>
                    <a:pt x="774146" y="150177"/>
                    <a:pt x="732594" y="163727"/>
                    <a:pt x="710010" y="197150"/>
                  </a:cubicBezTo>
                  <a:lnTo>
                    <a:pt x="518506" y="109528"/>
                  </a:lnTo>
                  <a:cubicBezTo>
                    <a:pt x="528443" y="74298"/>
                    <a:pt x="514893" y="37262"/>
                    <a:pt x="485083" y="15582"/>
                  </a:cubicBezTo>
                  <a:cubicBezTo>
                    <a:pt x="455274" y="-5194"/>
                    <a:pt x="415528" y="-5194"/>
                    <a:pt x="385718" y="15582"/>
                  </a:cubicBezTo>
                  <a:cubicBezTo>
                    <a:pt x="355908" y="36359"/>
                    <a:pt x="342359" y="74298"/>
                    <a:pt x="352295" y="109528"/>
                  </a:cubicBezTo>
                  <a:lnTo>
                    <a:pt x="160791" y="197150"/>
                  </a:lnTo>
                  <a:cubicBezTo>
                    <a:pt x="138208" y="164630"/>
                    <a:pt x="97559" y="151080"/>
                    <a:pt x="59619" y="163727"/>
                  </a:cubicBezTo>
                  <a:cubicBezTo>
                    <a:pt x="22583" y="177277"/>
                    <a:pt x="-904" y="213410"/>
                    <a:pt x="2710" y="253156"/>
                  </a:cubicBezTo>
                  <a:cubicBezTo>
                    <a:pt x="6323" y="292902"/>
                    <a:pt x="36133" y="324518"/>
                    <a:pt x="74976" y="330842"/>
                  </a:cubicBezTo>
                  <a:lnTo>
                    <a:pt x="74976" y="535896"/>
                  </a:lnTo>
                  <a:cubicBezTo>
                    <a:pt x="30713" y="543122"/>
                    <a:pt x="0" y="579255"/>
                    <a:pt x="0" y="621711"/>
                  </a:cubicBezTo>
                  <a:close/>
                  <a:moveTo>
                    <a:pt x="780469" y="188117"/>
                  </a:moveTo>
                  <a:cubicBezTo>
                    <a:pt x="812086" y="188117"/>
                    <a:pt x="838282" y="214313"/>
                    <a:pt x="838282" y="245929"/>
                  </a:cubicBezTo>
                  <a:cubicBezTo>
                    <a:pt x="838282" y="277545"/>
                    <a:pt x="812086" y="303742"/>
                    <a:pt x="780469" y="303742"/>
                  </a:cubicBezTo>
                  <a:cubicBezTo>
                    <a:pt x="748853" y="303742"/>
                    <a:pt x="722657" y="277545"/>
                    <a:pt x="722657" y="245929"/>
                  </a:cubicBezTo>
                  <a:cubicBezTo>
                    <a:pt x="722657" y="213410"/>
                    <a:pt x="748853" y="188117"/>
                    <a:pt x="780469" y="188117"/>
                  </a:cubicBezTo>
                  <a:close/>
                  <a:moveTo>
                    <a:pt x="433594" y="29132"/>
                  </a:moveTo>
                  <a:cubicBezTo>
                    <a:pt x="465211" y="29132"/>
                    <a:pt x="491407" y="55329"/>
                    <a:pt x="491407" y="86945"/>
                  </a:cubicBezTo>
                  <a:cubicBezTo>
                    <a:pt x="491407" y="118561"/>
                    <a:pt x="465211" y="144757"/>
                    <a:pt x="433594" y="144757"/>
                  </a:cubicBezTo>
                  <a:cubicBezTo>
                    <a:pt x="401978" y="144757"/>
                    <a:pt x="375782" y="118561"/>
                    <a:pt x="375782" y="86945"/>
                  </a:cubicBezTo>
                  <a:cubicBezTo>
                    <a:pt x="375782" y="55329"/>
                    <a:pt x="401978" y="29132"/>
                    <a:pt x="433594" y="29132"/>
                  </a:cubicBezTo>
                  <a:close/>
                  <a:moveTo>
                    <a:pt x="144531" y="621711"/>
                  </a:moveTo>
                  <a:cubicBezTo>
                    <a:pt x="144531" y="653328"/>
                    <a:pt x="118335" y="679524"/>
                    <a:pt x="86719" y="679524"/>
                  </a:cubicBezTo>
                  <a:cubicBezTo>
                    <a:pt x="55102" y="679524"/>
                    <a:pt x="28906" y="653328"/>
                    <a:pt x="28906" y="621711"/>
                  </a:cubicBezTo>
                  <a:cubicBezTo>
                    <a:pt x="28906" y="590095"/>
                    <a:pt x="55102" y="563898"/>
                    <a:pt x="86719" y="563898"/>
                  </a:cubicBezTo>
                  <a:cubicBezTo>
                    <a:pt x="118335" y="563898"/>
                    <a:pt x="144531" y="589191"/>
                    <a:pt x="144531" y="621711"/>
                  </a:cubicBezTo>
                  <a:close/>
                  <a:moveTo>
                    <a:pt x="28906" y="245929"/>
                  </a:moveTo>
                  <a:cubicBezTo>
                    <a:pt x="28906" y="214313"/>
                    <a:pt x="55102" y="188117"/>
                    <a:pt x="86719" y="188117"/>
                  </a:cubicBezTo>
                  <a:cubicBezTo>
                    <a:pt x="118335" y="188117"/>
                    <a:pt x="144531" y="214313"/>
                    <a:pt x="144531" y="245929"/>
                  </a:cubicBezTo>
                  <a:cubicBezTo>
                    <a:pt x="144531" y="277545"/>
                    <a:pt x="118335" y="303742"/>
                    <a:pt x="86719" y="303742"/>
                  </a:cubicBezTo>
                  <a:cubicBezTo>
                    <a:pt x="55102" y="303742"/>
                    <a:pt x="28906" y="277545"/>
                    <a:pt x="28906" y="245929"/>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648" name="Google Shape;648;p14"/>
            <p:cNvSpPr/>
            <p:nvPr/>
          </p:nvSpPr>
          <p:spPr>
            <a:xfrm>
              <a:off x="7618928" y="1129902"/>
              <a:ext cx="144531" cy="144531"/>
            </a:xfrm>
            <a:custGeom>
              <a:avLst/>
              <a:gdLst/>
              <a:ahLst/>
              <a:cxnLst/>
              <a:rect l="l" t="t" r="r" b="b"/>
              <a:pathLst>
                <a:path w="144531" h="144531" extrusionOk="0">
                  <a:moveTo>
                    <a:pt x="72266" y="0"/>
                  </a:moveTo>
                  <a:cubicBezTo>
                    <a:pt x="32519" y="0"/>
                    <a:pt x="0" y="32520"/>
                    <a:pt x="0" y="72266"/>
                  </a:cubicBezTo>
                  <a:cubicBezTo>
                    <a:pt x="0" y="112012"/>
                    <a:pt x="32519" y="144531"/>
                    <a:pt x="72266" y="144531"/>
                  </a:cubicBezTo>
                  <a:cubicBezTo>
                    <a:pt x="112012" y="144531"/>
                    <a:pt x="144531" y="112012"/>
                    <a:pt x="144531" y="72266"/>
                  </a:cubicBezTo>
                  <a:cubicBezTo>
                    <a:pt x="144531" y="31616"/>
                    <a:pt x="112012" y="0"/>
                    <a:pt x="72266" y="0"/>
                  </a:cubicBezTo>
                  <a:close/>
                  <a:moveTo>
                    <a:pt x="72266" y="115626"/>
                  </a:moveTo>
                  <a:cubicBezTo>
                    <a:pt x="48779" y="115626"/>
                    <a:pt x="28906" y="96656"/>
                    <a:pt x="28906" y="72266"/>
                  </a:cubicBezTo>
                  <a:cubicBezTo>
                    <a:pt x="28906" y="48780"/>
                    <a:pt x="47876" y="28906"/>
                    <a:pt x="72266" y="28906"/>
                  </a:cubicBezTo>
                  <a:cubicBezTo>
                    <a:pt x="96655" y="28906"/>
                    <a:pt x="115625" y="47876"/>
                    <a:pt x="115625" y="72266"/>
                  </a:cubicBezTo>
                  <a:cubicBezTo>
                    <a:pt x="115625" y="95752"/>
                    <a:pt x="96655" y="115626"/>
                    <a:pt x="72266" y="115626"/>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649" name="Google Shape;649;p14"/>
            <p:cNvSpPr/>
            <p:nvPr/>
          </p:nvSpPr>
          <p:spPr>
            <a:xfrm>
              <a:off x="7531306" y="1043183"/>
              <a:ext cx="317969" cy="317065"/>
            </a:xfrm>
            <a:custGeom>
              <a:avLst/>
              <a:gdLst/>
              <a:ahLst/>
              <a:cxnLst/>
              <a:rect l="l" t="t" r="r" b="b"/>
              <a:pathLst>
                <a:path w="317969" h="317065" extrusionOk="0">
                  <a:moveTo>
                    <a:pt x="27100" y="250220"/>
                  </a:moveTo>
                  <a:lnTo>
                    <a:pt x="67749" y="290870"/>
                  </a:lnTo>
                  <a:cubicBezTo>
                    <a:pt x="73169" y="296289"/>
                    <a:pt x="82202" y="296289"/>
                    <a:pt x="88525" y="290870"/>
                  </a:cubicBezTo>
                  <a:lnTo>
                    <a:pt x="103882" y="275513"/>
                  </a:lnTo>
                  <a:cubicBezTo>
                    <a:pt x="108399" y="277320"/>
                    <a:pt x="112012" y="279127"/>
                    <a:pt x="116528" y="280933"/>
                  </a:cubicBezTo>
                  <a:lnTo>
                    <a:pt x="116528" y="302613"/>
                  </a:lnTo>
                  <a:cubicBezTo>
                    <a:pt x="116528" y="310743"/>
                    <a:pt x="122852" y="317066"/>
                    <a:pt x="130982" y="317066"/>
                  </a:cubicBezTo>
                  <a:lnTo>
                    <a:pt x="174341" y="317066"/>
                  </a:lnTo>
                  <a:lnTo>
                    <a:pt x="174341" y="289063"/>
                  </a:lnTo>
                  <a:lnTo>
                    <a:pt x="145435" y="289063"/>
                  </a:lnTo>
                  <a:lnTo>
                    <a:pt x="145435" y="270996"/>
                  </a:lnTo>
                  <a:cubicBezTo>
                    <a:pt x="145435" y="264673"/>
                    <a:pt x="140918" y="258350"/>
                    <a:pt x="134595" y="257447"/>
                  </a:cubicBezTo>
                  <a:cubicBezTo>
                    <a:pt x="125561" y="254737"/>
                    <a:pt x="116528" y="251123"/>
                    <a:pt x="108399" y="246607"/>
                  </a:cubicBezTo>
                  <a:cubicBezTo>
                    <a:pt x="102978" y="242994"/>
                    <a:pt x="95752" y="243897"/>
                    <a:pt x="91235" y="249317"/>
                  </a:cubicBezTo>
                  <a:lnTo>
                    <a:pt x="78589" y="261963"/>
                  </a:lnTo>
                  <a:lnTo>
                    <a:pt x="57812" y="241187"/>
                  </a:lnTo>
                  <a:lnTo>
                    <a:pt x="70459" y="228540"/>
                  </a:lnTo>
                  <a:cubicBezTo>
                    <a:pt x="74976" y="224024"/>
                    <a:pt x="75879" y="216797"/>
                    <a:pt x="73169" y="211377"/>
                  </a:cubicBezTo>
                  <a:cubicBezTo>
                    <a:pt x="68652" y="203247"/>
                    <a:pt x="65039" y="194214"/>
                    <a:pt x="62329" y="185181"/>
                  </a:cubicBezTo>
                  <a:cubicBezTo>
                    <a:pt x="60523" y="178858"/>
                    <a:pt x="55102" y="174341"/>
                    <a:pt x="48779" y="174341"/>
                  </a:cubicBezTo>
                  <a:lnTo>
                    <a:pt x="30713" y="174341"/>
                  </a:lnTo>
                  <a:lnTo>
                    <a:pt x="30713" y="144531"/>
                  </a:lnTo>
                  <a:lnTo>
                    <a:pt x="48779" y="144531"/>
                  </a:lnTo>
                  <a:cubicBezTo>
                    <a:pt x="55102" y="144531"/>
                    <a:pt x="61426" y="140015"/>
                    <a:pt x="62329" y="133691"/>
                  </a:cubicBezTo>
                  <a:cubicBezTo>
                    <a:pt x="65039" y="124658"/>
                    <a:pt x="68652" y="115625"/>
                    <a:pt x="73169" y="107495"/>
                  </a:cubicBezTo>
                  <a:cubicBezTo>
                    <a:pt x="76782" y="102075"/>
                    <a:pt x="75879" y="94849"/>
                    <a:pt x="70459" y="90332"/>
                  </a:cubicBezTo>
                  <a:lnTo>
                    <a:pt x="57812" y="77685"/>
                  </a:lnTo>
                  <a:lnTo>
                    <a:pt x="78589" y="56909"/>
                  </a:lnTo>
                  <a:lnTo>
                    <a:pt x="91235" y="69556"/>
                  </a:lnTo>
                  <a:cubicBezTo>
                    <a:pt x="95752" y="74072"/>
                    <a:pt x="102978" y="74976"/>
                    <a:pt x="108399" y="72266"/>
                  </a:cubicBezTo>
                  <a:cubicBezTo>
                    <a:pt x="116528" y="67749"/>
                    <a:pt x="125561" y="64136"/>
                    <a:pt x="134595" y="61426"/>
                  </a:cubicBezTo>
                  <a:cubicBezTo>
                    <a:pt x="140918" y="59619"/>
                    <a:pt x="145435" y="54199"/>
                    <a:pt x="145435" y="47876"/>
                  </a:cubicBezTo>
                  <a:lnTo>
                    <a:pt x="145435" y="29809"/>
                  </a:lnTo>
                  <a:lnTo>
                    <a:pt x="174341" y="29809"/>
                  </a:lnTo>
                  <a:lnTo>
                    <a:pt x="174341" y="47876"/>
                  </a:lnTo>
                  <a:cubicBezTo>
                    <a:pt x="174341" y="54199"/>
                    <a:pt x="178858" y="60523"/>
                    <a:pt x="185181" y="61426"/>
                  </a:cubicBezTo>
                  <a:cubicBezTo>
                    <a:pt x="194214" y="64136"/>
                    <a:pt x="203247" y="67749"/>
                    <a:pt x="211377" y="72266"/>
                  </a:cubicBezTo>
                  <a:cubicBezTo>
                    <a:pt x="216797" y="75879"/>
                    <a:pt x="224024" y="74976"/>
                    <a:pt x="228540" y="69556"/>
                  </a:cubicBezTo>
                  <a:lnTo>
                    <a:pt x="241187" y="56909"/>
                  </a:lnTo>
                  <a:lnTo>
                    <a:pt x="261963" y="77685"/>
                  </a:lnTo>
                  <a:lnTo>
                    <a:pt x="249317" y="90332"/>
                  </a:lnTo>
                  <a:cubicBezTo>
                    <a:pt x="244800" y="94849"/>
                    <a:pt x="243897" y="102075"/>
                    <a:pt x="246607" y="107495"/>
                  </a:cubicBezTo>
                  <a:cubicBezTo>
                    <a:pt x="251123" y="115625"/>
                    <a:pt x="254737" y="124658"/>
                    <a:pt x="257447" y="133691"/>
                  </a:cubicBezTo>
                  <a:cubicBezTo>
                    <a:pt x="259253" y="140015"/>
                    <a:pt x="264673" y="144531"/>
                    <a:pt x="270996" y="144531"/>
                  </a:cubicBezTo>
                  <a:lnTo>
                    <a:pt x="289063" y="144531"/>
                  </a:lnTo>
                  <a:lnTo>
                    <a:pt x="289063" y="187891"/>
                  </a:lnTo>
                  <a:lnTo>
                    <a:pt x="317969" y="187891"/>
                  </a:lnTo>
                  <a:lnTo>
                    <a:pt x="317969" y="130079"/>
                  </a:lnTo>
                  <a:cubicBezTo>
                    <a:pt x="317969" y="121948"/>
                    <a:pt x="311646" y="115625"/>
                    <a:pt x="303516" y="115625"/>
                  </a:cubicBezTo>
                  <a:lnTo>
                    <a:pt x="281836" y="115625"/>
                  </a:lnTo>
                  <a:cubicBezTo>
                    <a:pt x="280030" y="111108"/>
                    <a:pt x="278223" y="107495"/>
                    <a:pt x="276416" y="102979"/>
                  </a:cubicBezTo>
                  <a:lnTo>
                    <a:pt x="291773" y="87622"/>
                  </a:lnTo>
                  <a:cubicBezTo>
                    <a:pt x="297192" y="82202"/>
                    <a:pt x="297192" y="73169"/>
                    <a:pt x="291773" y="66846"/>
                  </a:cubicBezTo>
                  <a:lnTo>
                    <a:pt x="251123" y="26197"/>
                  </a:lnTo>
                  <a:cubicBezTo>
                    <a:pt x="245704" y="20776"/>
                    <a:pt x="236670" y="20776"/>
                    <a:pt x="230347" y="26197"/>
                  </a:cubicBezTo>
                  <a:lnTo>
                    <a:pt x="214990" y="41553"/>
                  </a:lnTo>
                  <a:cubicBezTo>
                    <a:pt x="210474" y="39746"/>
                    <a:pt x="206860" y="37940"/>
                    <a:pt x="202344" y="36133"/>
                  </a:cubicBezTo>
                  <a:lnTo>
                    <a:pt x="202344" y="14453"/>
                  </a:lnTo>
                  <a:cubicBezTo>
                    <a:pt x="202344" y="6323"/>
                    <a:pt x="196021" y="0"/>
                    <a:pt x="187891" y="0"/>
                  </a:cubicBezTo>
                  <a:lnTo>
                    <a:pt x="130078" y="0"/>
                  </a:lnTo>
                  <a:cubicBezTo>
                    <a:pt x="121948" y="0"/>
                    <a:pt x="115625" y="6323"/>
                    <a:pt x="115625" y="14453"/>
                  </a:cubicBezTo>
                  <a:lnTo>
                    <a:pt x="115625" y="36133"/>
                  </a:lnTo>
                  <a:cubicBezTo>
                    <a:pt x="111108" y="37940"/>
                    <a:pt x="107495" y="39746"/>
                    <a:pt x="102978" y="41553"/>
                  </a:cubicBezTo>
                  <a:lnTo>
                    <a:pt x="87622" y="26197"/>
                  </a:lnTo>
                  <a:cubicBezTo>
                    <a:pt x="82202" y="20776"/>
                    <a:pt x="73169" y="20776"/>
                    <a:pt x="66845" y="26197"/>
                  </a:cubicBezTo>
                  <a:lnTo>
                    <a:pt x="26196" y="66846"/>
                  </a:lnTo>
                  <a:cubicBezTo>
                    <a:pt x="20776" y="72266"/>
                    <a:pt x="20776" y="81299"/>
                    <a:pt x="26196" y="87622"/>
                  </a:cubicBezTo>
                  <a:lnTo>
                    <a:pt x="41553" y="102979"/>
                  </a:lnTo>
                  <a:cubicBezTo>
                    <a:pt x="39746" y="107495"/>
                    <a:pt x="37940" y="111108"/>
                    <a:pt x="36133" y="115625"/>
                  </a:cubicBezTo>
                  <a:lnTo>
                    <a:pt x="14453" y="115625"/>
                  </a:lnTo>
                  <a:cubicBezTo>
                    <a:pt x="6323" y="115625"/>
                    <a:pt x="0" y="121948"/>
                    <a:pt x="0" y="130079"/>
                  </a:cubicBezTo>
                  <a:lnTo>
                    <a:pt x="0" y="187891"/>
                  </a:lnTo>
                  <a:cubicBezTo>
                    <a:pt x="0" y="196021"/>
                    <a:pt x="6323" y="202344"/>
                    <a:pt x="14453" y="202344"/>
                  </a:cubicBezTo>
                  <a:lnTo>
                    <a:pt x="36133" y="202344"/>
                  </a:lnTo>
                  <a:cubicBezTo>
                    <a:pt x="37940" y="206861"/>
                    <a:pt x="39746" y="210474"/>
                    <a:pt x="41553" y="214990"/>
                  </a:cubicBezTo>
                  <a:lnTo>
                    <a:pt x="26196" y="230347"/>
                  </a:lnTo>
                  <a:cubicBezTo>
                    <a:pt x="21679" y="235767"/>
                    <a:pt x="21679" y="244800"/>
                    <a:pt x="27100" y="25022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650" name="Google Shape;650;p14"/>
            <p:cNvSpPr/>
            <p:nvPr/>
          </p:nvSpPr>
          <p:spPr>
            <a:xfrm>
              <a:off x="7843855" y="1268111"/>
              <a:ext cx="113818" cy="76782"/>
            </a:xfrm>
            <a:custGeom>
              <a:avLst/>
              <a:gdLst/>
              <a:ahLst/>
              <a:cxnLst/>
              <a:rect l="l" t="t" r="r" b="b"/>
              <a:pathLst>
                <a:path w="113818" h="76782" extrusionOk="0">
                  <a:moveTo>
                    <a:pt x="0" y="26196"/>
                  </a:moveTo>
                  <a:lnTo>
                    <a:pt x="12647" y="0"/>
                  </a:lnTo>
                  <a:lnTo>
                    <a:pt x="113819" y="50586"/>
                  </a:lnTo>
                  <a:lnTo>
                    <a:pt x="101172" y="76782"/>
                  </a:lnTo>
                  <a:lnTo>
                    <a:pt x="0" y="26196"/>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651" name="Google Shape;651;p14"/>
            <p:cNvSpPr/>
            <p:nvPr/>
          </p:nvSpPr>
          <p:spPr>
            <a:xfrm>
              <a:off x="7633296" y="1245528"/>
              <a:ext cx="361413" cy="332422"/>
            </a:xfrm>
            <a:custGeom>
              <a:avLst/>
              <a:gdLst/>
              <a:ahLst/>
              <a:cxnLst/>
              <a:rect l="l" t="t" r="r" b="b"/>
              <a:pathLst>
                <a:path w="361413" h="332422" extrusionOk="0">
                  <a:moveTo>
                    <a:pt x="17248" y="264673"/>
                  </a:moveTo>
                  <a:lnTo>
                    <a:pt x="107581" y="329712"/>
                  </a:lnTo>
                  <a:cubicBezTo>
                    <a:pt x="110290" y="331519"/>
                    <a:pt x="113000" y="332422"/>
                    <a:pt x="115710" y="332422"/>
                  </a:cubicBezTo>
                  <a:lnTo>
                    <a:pt x="346961" y="332422"/>
                  </a:lnTo>
                  <a:cubicBezTo>
                    <a:pt x="355090" y="332422"/>
                    <a:pt x="361414" y="326099"/>
                    <a:pt x="361414" y="317969"/>
                  </a:cubicBezTo>
                  <a:lnTo>
                    <a:pt x="361414" y="160791"/>
                  </a:lnTo>
                  <a:cubicBezTo>
                    <a:pt x="361414" y="139111"/>
                    <a:pt x="346057" y="120142"/>
                    <a:pt x="325281" y="116528"/>
                  </a:cubicBezTo>
                  <a:cubicBezTo>
                    <a:pt x="312634" y="114721"/>
                    <a:pt x="299988" y="118335"/>
                    <a:pt x="290051" y="126465"/>
                  </a:cubicBezTo>
                  <a:cubicBezTo>
                    <a:pt x="290051" y="126465"/>
                    <a:pt x="289148" y="127368"/>
                    <a:pt x="289148" y="127368"/>
                  </a:cubicBezTo>
                  <a:cubicBezTo>
                    <a:pt x="272888" y="112915"/>
                    <a:pt x="247595" y="112915"/>
                    <a:pt x="231335" y="127368"/>
                  </a:cubicBezTo>
                  <a:cubicBezTo>
                    <a:pt x="219592" y="117432"/>
                    <a:pt x="203332" y="113818"/>
                    <a:pt x="187976" y="118335"/>
                  </a:cubicBezTo>
                  <a:lnTo>
                    <a:pt x="187976" y="43359"/>
                  </a:lnTo>
                  <a:cubicBezTo>
                    <a:pt x="187976" y="19873"/>
                    <a:pt x="169006" y="0"/>
                    <a:pt x="144617" y="0"/>
                  </a:cubicBezTo>
                  <a:cubicBezTo>
                    <a:pt x="121130" y="0"/>
                    <a:pt x="101257" y="18970"/>
                    <a:pt x="101257" y="43359"/>
                  </a:cubicBezTo>
                  <a:lnTo>
                    <a:pt x="101257" y="220410"/>
                  </a:lnTo>
                  <a:lnTo>
                    <a:pt x="63318" y="197827"/>
                  </a:lnTo>
                  <a:cubicBezTo>
                    <a:pt x="51575" y="190601"/>
                    <a:pt x="37121" y="190601"/>
                    <a:pt x="24475" y="196020"/>
                  </a:cubicBezTo>
                  <a:lnTo>
                    <a:pt x="21765" y="196924"/>
                  </a:lnTo>
                  <a:cubicBezTo>
                    <a:pt x="9118" y="203247"/>
                    <a:pt x="988" y="215894"/>
                    <a:pt x="85" y="229443"/>
                  </a:cubicBezTo>
                  <a:cubicBezTo>
                    <a:pt x="-818" y="242993"/>
                    <a:pt x="5505" y="256543"/>
                    <a:pt x="17248" y="264673"/>
                  </a:cubicBezTo>
                  <a:lnTo>
                    <a:pt x="17248" y="264673"/>
                  </a:lnTo>
                  <a:close/>
                  <a:moveTo>
                    <a:pt x="35315" y="222217"/>
                  </a:moveTo>
                  <a:lnTo>
                    <a:pt x="38025" y="221314"/>
                  </a:lnTo>
                  <a:cubicBezTo>
                    <a:pt x="41638" y="219507"/>
                    <a:pt x="45251" y="219507"/>
                    <a:pt x="48865" y="221314"/>
                  </a:cubicBezTo>
                  <a:lnTo>
                    <a:pt x="109387" y="257447"/>
                  </a:lnTo>
                  <a:cubicBezTo>
                    <a:pt x="113903" y="260156"/>
                    <a:pt x="119324" y="260156"/>
                    <a:pt x="123840" y="257447"/>
                  </a:cubicBezTo>
                  <a:cubicBezTo>
                    <a:pt x="128357" y="254736"/>
                    <a:pt x="131067" y="250220"/>
                    <a:pt x="131067" y="244800"/>
                  </a:cubicBezTo>
                  <a:lnTo>
                    <a:pt x="131067" y="42456"/>
                  </a:lnTo>
                  <a:cubicBezTo>
                    <a:pt x="131067" y="34326"/>
                    <a:pt x="137390" y="28003"/>
                    <a:pt x="145520" y="28003"/>
                  </a:cubicBezTo>
                  <a:cubicBezTo>
                    <a:pt x="153650" y="28003"/>
                    <a:pt x="159973" y="34326"/>
                    <a:pt x="159973" y="42456"/>
                  </a:cubicBezTo>
                  <a:lnTo>
                    <a:pt x="159973" y="158984"/>
                  </a:lnTo>
                  <a:cubicBezTo>
                    <a:pt x="159973" y="167114"/>
                    <a:pt x="166296" y="173437"/>
                    <a:pt x="174426" y="173437"/>
                  </a:cubicBezTo>
                  <a:cubicBezTo>
                    <a:pt x="182556" y="173437"/>
                    <a:pt x="188880" y="167114"/>
                    <a:pt x="188880" y="158984"/>
                  </a:cubicBezTo>
                  <a:cubicBezTo>
                    <a:pt x="188880" y="150854"/>
                    <a:pt x="195202" y="144531"/>
                    <a:pt x="203332" y="144531"/>
                  </a:cubicBezTo>
                  <a:cubicBezTo>
                    <a:pt x="211463" y="144531"/>
                    <a:pt x="217785" y="150854"/>
                    <a:pt x="217785" y="158984"/>
                  </a:cubicBezTo>
                  <a:cubicBezTo>
                    <a:pt x="217785" y="167114"/>
                    <a:pt x="224109" y="173437"/>
                    <a:pt x="232239" y="173437"/>
                  </a:cubicBezTo>
                  <a:cubicBezTo>
                    <a:pt x="240368" y="173437"/>
                    <a:pt x="246692" y="167114"/>
                    <a:pt x="246692" y="158984"/>
                  </a:cubicBezTo>
                  <a:cubicBezTo>
                    <a:pt x="246692" y="150854"/>
                    <a:pt x="253015" y="144531"/>
                    <a:pt x="261145" y="144531"/>
                  </a:cubicBezTo>
                  <a:cubicBezTo>
                    <a:pt x="269275" y="144531"/>
                    <a:pt x="275598" y="150854"/>
                    <a:pt x="275598" y="158984"/>
                  </a:cubicBezTo>
                  <a:cubicBezTo>
                    <a:pt x="275598" y="167114"/>
                    <a:pt x="281922" y="173437"/>
                    <a:pt x="290051" y="173437"/>
                  </a:cubicBezTo>
                  <a:cubicBezTo>
                    <a:pt x="298181" y="173437"/>
                    <a:pt x="304505" y="167114"/>
                    <a:pt x="304505" y="158984"/>
                  </a:cubicBezTo>
                  <a:cubicBezTo>
                    <a:pt x="304505" y="154468"/>
                    <a:pt x="306311" y="150854"/>
                    <a:pt x="309924" y="148144"/>
                  </a:cubicBezTo>
                  <a:cubicBezTo>
                    <a:pt x="313538" y="145435"/>
                    <a:pt x="317151" y="144531"/>
                    <a:pt x="321667" y="145435"/>
                  </a:cubicBezTo>
                  <a:cubicBezTo>
                    <a:pt x="328894" y="147241"/>
                    <a:pt x="334314" y="153565"/>
                    <a:pt x="333411" y="160791"/>
                  </a:cubicBezTo>
                  <a:lnTo>
                    <a:pt x="333411" y="303516"/>
                  </a:lnTo>
                  <a:lnTo>
                    <a:pt x="121130" y="303516"/>
                  </a:lnTo>
                  <a:lnTo>
                    <a:pt x="34411" y="241186"/>
                  </a:lnTo>
                  <a:cubicBezTo>
                    <a:pt x="31701" y="239380"/>
                    <a:pt x="29895" y="234864"/>
                    <a:pt x="29895" y="231250"/>
                  </a:cubicBezTo>
                  <a:cubicBezTo>
                    <a:pt x="29895" y="227637"/>
                    <a:pt x="31701" y="224024"/>
                    <a:pt x="35315" y="222217"/>
                  </a:cubicBezTo>
                  <a:lnTo>
                    <a:pt x="35315" y="222217"/>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grpSp>
      <p:grpSp>
        <p:nvGrpSpPr>
          <p:cNvPr id="652" name="Google Shape;652;p14"/>
          <p:cNvGrpSpPr/>
          <p:nvPr/>
        </p:nvGrpSpPr>
        <p:grpSpPr>
          <a:xfrm rot="-5400000">
            <a:off x="580124" y="229474"/>
            <a:ext cx="793054" cy="947012"/>
            <a:chOff x="547405" y="6570863"/>
            <a:chExt cx="1035254" cy="1236230"/>
          </a:xfrm>
        </p:grpSpPr>
        <p:sp>
          <p:nvSpPr>
            <p:cNvPr id="653" name="Google Shape;653;p14"/>
            <p:cNvSpPr/>
            <p:nvPr/>
          </p:nvSpPr>
          <p:spPr>
            <a:xfrm>
              <a:off x="1059795" y="7527291"/>
              <a:ext cx="11386" cy="120435"/>
            </a:xfrm>
            <a:custGeom>
              <a:avLst/>
              <a:gdLst/>
              <a:ahLst/>
              <a:cxnLst/>
              <a:rect l="l" t="t" r="r" b="b"/>
              <a:pathLst>
                <a:path w="11386" h="120435" extrusionOk="0">
                  <a:moveTo>
                    <a:pt x="5693" y="120436"/>
                  </a:moveTo>
                  <a:cubicBezTo>
                    <a:pt x="2505" y="120436"/>
                    <a:pt x="0" y="117931"/>
                    <a:pt x="0" y="114744"/>
                  </a:cubicBezTo>
                  <a:lnTo>
                    <a:pt x="0" y="5692"/>
                  </a:lnTo>
                  <a:cubicBezTo>
                    <a:pt x="0" y="2504"/>
                    <a:pt x="2505" y="0"/>
                    <a:pt x="5693" y="0"/>
                  </a:cubicBezTo>
                  <a:cubicBezTo>
                    <a:pt x="8881" y="0"/>
                    <a:pt x="11386" y="2504"/>
                    <a:pt x="11386" y="5692"/>
                  </a:cubicBezTo>
                  <a:lnTo>
                    <a:pt x="11386" y="114744"/>
                  </a:lnTo>
                  <a:cubicBezTo>
                    <a:pt x="11386" y="117931"/>
                    <a:pt x="8881" y="120436"/>
                    <a:pt x="5693" y="120436"/>
                  </a:cubicBezTo>
                  <a:close/>
                </a:path>
              </a:pathLst>
            </a:custGeom>
            <a:solidFill>
              <a:srgbClr val="34343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entury Schoolbook"/>
                <a:ea typeface="Century Schoolbook"/>
                <a:cs typeface="Century Schoolbook"/>
                <a:sym typeface="Century Schoolbook"/>
              </a:endParaRPr>
            </a:p>
          </p:txBody>
        </p:sp>
        <p:grpSp>
          <p:nvGrpSpPr>
            <p:cNvPr id="654" name="Google Shape;654;p14"/>
            <p:cNvGrpSpPr/>
            <p:nvPr/>
          </p:nvGrpSpPr>
          <p:grpSpPr>
            <a:xfrm>
              <a:off x="1006279" y="7689162"/>
              <a:ext cx="118191" cy="117931"/>
              <a:chOff x="1006279" y="7689162"/>
              <a:chExt cx="118191" cy="117931"/>
            </a:xfrm>
          </p:grpSpPr>
          <p:sp>
            <p:nvSpPr>
              <p:cNvPr id="655" name="Google Shape;655;p14"/>
              <p:cNvSpPr/>
              <p:nvPr/>
            </p:nvSpPr>
            <p:spPr>
              <a:xfrm>
                <a:off x="1006279" y="7689162"/>
                <a:ext cx="118191" cy="117931"/>
              </a:xfrm>
              <a:custGeom>
                <a:avLst/>
                <a:gdLst/>
                <a:ahLst/>
                <a:cxnLst/>
                <a:rect l="l" t="t" r="r" b="b"/>
                <a:pathLst>
                  <a:path w="118191" h="117931" extrusionOk="0">
                    <a:moveTo>
                      <a:pt x="118191" y="58966"/>
                    </a:moveTo>
                    <a:cubicBezTo>
                      <a:pt x="118191" y="26410"/>
                      <a:pt x="91775" y="0"/>
                      <a:pt x="58982" y="0"/>
                    </a:cubicBezTo>
                    <a:cubicBezTo>
                      <a:pt x="26189" y="0"/>
                      <a:pt x="0" y="26410"/>
                      <a:pt x="0" y="58966"/>
                    </a:cubicBezTo>
                    <a:cubicBezTo>
                      <a:pt x="0" y="91522"/>
                      <a:pt x="26417" y="117931"/>
                      <a:pt x="58982" y="117931"/>
                    </a:cubicBezTo>
                    <a:cubicBezTo>
                      <a:pt x="91547" y="117931"/>
                      <a:pt x="118191" y="91522"/>
                      <a:pt x="118191" y="58966"/>
                    </a:cubicBezTo>
                    <a:close/>
                  </a:path>
                </a:pathLst>
              </a:custGeom>
              <a:solidFill>
                <a:schemeClr val="lt1"/>
              </a:solidFill>
              <a:ln w="11375" cap="rnd" cmpd="sng">
                <a:solidFill>
                  <a:srgbClr val="343434"/>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entury Schoolbook"/>
                  <a:ea typeface="Century Schoolbook"/>
                  <a:cs typeface="Century Schoolbook"/>
                  <a:sym typeface="Century Schoolbook"/>
                </a:endParaRPr>
              </a:p>
            </p:txBody>
          </p:sp>
          <p:sp>
            <p:nvSpPr>
              <p:cNvPr id="656" name="Google Shape;656;p14"/>
              <p:cNvSpPr/>
              <p:nvPr/>
            </p:nvSpPr>
            <p:spPr>
              <a:xfrm>
                <a:off x="1030873" y="7713523"/>
                <a:ext cx="69229" cy="69210"/>
              </a:xfrm>
              <a:custGeom>
                <a:avLst/>
                <a:gdLst/>
                <a:ahLst/>
                <a:cxnLst/>
                <a:rect l="l" t="t" r="r" b="b"/>
                <a:pathLst>
                  <a:path w="69229" h="69210" extrusionOk="0">
                    <a:moveTo>
                      <a:pt x="69230" y="34605"/>
                    </a:moveTo>
                    <a:cubicBezTo>
                      <a:pt x="69230" y="15481"/>
                      <a:pt x="53744" y="0"/>
                      <a:pt x="34615" y="0"/>
                    </a:cubicBezTo>
                    <a:cubicBezTo>
                      <a:pt x="15486" y="0"/>
                      <a:pt x="0" y="15481"/>
                      <a:pt x="0" y="34605"/>
                    </a:cubicBezTo>
                    <a:cubicBezTo>
                      <a:pt x="0" y="53729"/>
                      <a:pt x="15486" y="69211"/>
                      <a:pt x="34615" y="69211"/>
                    </a:cubicBezTo>
                    <a:cubicBezTo>
                      <a:pt x="53744" y="69211"/>
                      <a:pt x="69230" y="53729"/>
                      <a:pt x="69230" y="34605"/>
                    </a:cubicBezTo>
                    <a:close/>
                  </a:path>
                </a:pathLst>
              </a:custGeom>
              <a:solidFill>
                <a:srgbClr val="EB7F4A"/>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entury Schoolbook"/>
                  <a:ea typeface="Century Schoolbook"/>
                  <a:cs typeface="Century Schoolbook"/>
                  <a:sym typeface="Century Schoolbook"/>
                </a:endParaRPr>
              </a:p>
            </p:txBody>
          </p:sp>
        </p:grpSp>
        <p:grpSp>
          <p:nvGrpSpPr>
            <p:cNvPr id="657" name="Google Shape;657;p14"/>
            <p:cNvGrpSpPr/>
            <p:nvPr/>
          </p:nvGrpSpPr>
          <p:grpSpPr>
            <a:xfrm>
              <a:off x="547405" y="6570863"/>
              <a:ext cx="1035254" cy="914993"/>
              <a:chOff x="547405" y="6570863"/>
              <a:chExt cx="1035254" cy="914993"/>
            </a:xfrm>
          </p:grpSpPr>
          <p:sp>
            <p:nvSpPr>
              <p:cNvPr id="658" name="Google Shape;658;p14"/>
              <p:cNvSpPr/>
              <p:nvPr/>
            </p:nvSpPr>
            <p:spPr>
              <a:xfrm>
                <a:off x="547405" y="6806271"/>
                <a:ext cx="1035254" cy="679585"/>
              </a:xfrm>
              <a:custGeom>
                <a:avLst/>
                <a:gdLst/>
                <a:ahLst/>
                <a:cxnLst/>
                <a:rect l="l" t="t" r="r" b="b"/>
                <a:pathLst>
                  <a:path w="1035254" h="679585" extrusionOk="0">
                    <a:moveTo>
                      <a:pt x="0" y="162099"/>
                    </a:moveTo>
                    <a:cubicBezTo>
                      <a:pt x="0" y="447820"/>
                      <a:pt x="231828" y="679585"/>
                      <a:pt x="517627" y="679585"/>
                    </a:cubicBezTo>
                    <a:cubicBezTo>
                      <a:pt x="803427" y="679585"/>
                      <a:pt x="1035255" y="447820"/>
                      <a:pt x="1035255" y="162099"/>
                    </a:cubicBezTo>
                    <a:lnTo>
                      <a:pt x="517627" y="0"/>
                    </a:lnTo>
                    <a:lnTo>
                      <a:pt x="0" y="162099"/>
                    </a:lnTo>
                    <a:close/>
                  </a:path>
                </a:pathLst>
              </a:custGeom>
              <a:solidFill>
                <a:srgbClr val="EB7F4A"/>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entury Schoolbook"/>
                  <a:ea typeface="Century Schoolbook"/>
                  <a:cs typeface="Century Schoolbook"/>
                  <a:sym typeface="Century Schoolbook"/>
                </a:endParaRPr>
              </a:p>
            </p:txBody>
          </p:sp>
          <p:sp>
            <p:nvSpPr>
              <p:cNvPr id="659" name="Google Shape;659;p14"/>
              <p:cNvSpPr/>
              <p:nvPr/>
            </p:nvSpPr>
            <p:spPr>
              <a:xfrm>
                <a:off x="667646" y="6570863"/>
                <a:ext cx="795228" cy="795012"/>
              </a:xfrm>
              <a:custGeom>
                <a:avLst/>
                <a:gdLst/>
                <a:ahLst/>
                <a:cxnLst/>
                <a:rect l="l" t="t" r="r" b="b"/>
                <a:pathLst>
                  <a:path w="795228" h="795012" extrusionOk="0">
                    <a:moveTo>
                      <a:pt x="0" y="397506"/>
                    </a:moveTo>
                    <a:cubicBezTo>
                      <a:pt x="0" y="178035"/>
                      <a:pt x="178084" y="0"/>
                      <a:pt x="397614" y="0"/>
                    </a:cubicBezTo>
                    <a:cubicBezTo>
                      <a:pt x="617145" y="0"/>
                      <a:pt x="795229" y="178035"/>
                      <a:pt x="795229" y="397506"/>
                    </a:cubicBezTo>
                    <a:cubicBezTo>
                      <a:pt x="795229" y="616977"/>
                      <a:pt x="617145" y="795012"/>
                      <a:pt x="397614" y="795012"/>
                    </a:cubicBezTo>
                    <a:cubicBezTo>
                      <a:pt x="178084" y="795012"/>
                      <a:pt x="0" y="616977"/>
                      <a:pt x="0" y="397506"/>
                    </a:cubicBezTo>
                    <a:close/>
                  </a:path>
                </a:pathLst>
              </a:custGeom>
              <a:solidFill>
                <a:srgbClr val="FDFDFD"/>
              </a:solidFill>
              <a:ln>
                <a:noFill/>
              </a:ln>
              <a:effectLst>
                <a:outerShdw blurRad="176334"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entury Schoolbook"/>
                  <a:ea typeface="Century Schoolbook"/>
                  <a:cs typeface="Century Schoolbook"/>
                  <a:sym typeface="Century Schoolbook"/>
                </a:endParaRPr>
              </a:p>
            </p:txBody>
          </p:sp>
        </p:grpSp>
      </p:grpSp>
      <p:sp>
        <p:nvSpPr>
          <p:cNvPr id="660" name="Google Shape;660;p14"/>
          <p:cNvSpPr txBox="1"/>
          <p:nvPr/>
        </p:nvSpPr>
        <p:spPr>
          <a:xfrm>
            <a:off x="711054" y="3751421"/>
            <a:ext cx="3767345" cy="493776"/>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lt1"/>
              </a:buClr>
              <a:buSzPts val="3000"/>
              <a:buFont typeface="Arial"/>
              <a:buNone/>
            </a:pPr>
            <a:r>
              <a:rPr lang="en-US" sz="3000" b="1">
                <a:solidFill>
                  <a:schemeClr val="lt1"/>
                </a:solidFill>
                <a:latin typeface="Calibri"/>
                <a:ea typeface="Calibri"/>
                <a:cs typeface="Calibri"/>
                <a:sym typeface="Calibri"/>
              </a:rPr>
              <a:t>Ireland: Storm Éowyn Response 2025</a:t>
            </a:r>
            <a:endParaRPr/>
          </a:p>
          <a:p>
            <a:pPr marL="0" marR="0" lvl="0" indent="0" algn="l" rtl="0">
              <a:lnSpc>
                <a:spcPct val="90000"/>
              </a:lnSpc>
              <a:spcBef>
                <a:spcPts val="0"/>
              </a:spcBef>
              <a:spcAft>
                <a:spcPts val="0"/>
              </a:spcAft>
              <a:buClr>
                <a:schemeClr val="dk1"/>
              </a:buClr>
              <a:buSzPts val="3000"/>
              <a:buFont typeface="Arial"/>
              <a:buNone/>
            </a:pPr>
            <a:endParaRPr sz="3000" b="1">
              <a:solidFill>
                <a:schemeClr val="lt1"/>
              </a:solidFill>
              <a:latin typeface="Calibri"/>
              <a:ea typeface="Calibri"/>
              <a:cs typeface="Calibri"/>
              <a:sym typeface="Calibri"/>
            </a:endParaRPr>
          </a:p>
        </p:txBody>
      </p:sp>
      <p:sp>
        <p:nvSpPr>
          <p:cNvPr id="661" name="Google Shape;661;p14"/>
          <p:cNvSpPr txBox="1"/>
          <p:nvPr/>
        </p:nvSpPr>
        <p:spPr>
          <a:xfrm>
            <a:off x="711054" y="4738290"/>
            <a:ext cx="3202040" cy="36128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lt1"/>
              </a:buClr>
              <a:buSzPts val="2000"/>
              <a:buFont typeface="Arial"/>
              <a:buNone/>
            </a:pPr>
            <a:r>
              <a:rPr lang="en-US" sz="2000">
                <a:solidFill>
                  <a:schemeClr val="lt1"/>
                </a:solidFill>
                <a:latin typeface="Calibri"/>
                <a:ea typeface="Calibri"/>
                <a:cs typeface="Calibri"/>
                <a:sym typeface="Calibri"/>
              </a:rPr>
              <a:t>Community Hubs as Resilience Centers</a:t>
            </a:r>
            <a:endParaRPr/>
          </a:p>
          <a:p>
            <a:pPr marL="0" marR="0" lvl="0" indent="0" algn="l" rtl="0">
              <a:lnSpc>
                <a:spcPct val="90000"/>
              </a:lnSpc>
              <a:spcBef>
                <a:spcPts val="827"/>
              </a:spcBef>
              <a:spcAft>
                <a:spcPts val="0"/>
              </a:spcAft>
              <a:buClr>
                <a:schemeClr val="dk1"/>
              </a:buClr>
              <a:buSzPts val="2000"/>
              <a:buFont typeface="Arial"/>
              <a:buNone/>
            </a:pPr>
            <a:endParaRPr sz="2000">
              <a:solidFill>
                <a:schemeClr val="lt1"/>
              </a:solidFill>
              <a:latin typeface="Calibri"/>
              <a:ea typeface="Calibri"/>
              <a:cs typeface="Calibri"/>
              <a:sym typeface="Calibri"/>
            </a:endParaRPr>
          </a:p>
        </p:txBody>
      </p:sp>
      <p:cxnSp>
        <p:nvCxnSpPr>
          <p:cNvPr id="662" name="Google Shape;662;p14"/>
          <p:cNvCxnSpPr/>
          <p:nvPr/>
        </p:nvCxnSpPr>
        <p:spPr>
          <a:xfrm rot="10800000">
            <a:off x="711054" y="4639812"/>
            <a:ext cx="3830119" cy="0"/>
          </a:xfrm>
          <a:prstGeom prst="straightConnector1">
            <a:avLst/>
          </a:prstGeom>
          <a:noFill/>
          <a:ln w="12700" cap="flat" cmpd="sng">
            <a:solidFill>
              <a:schemeClr val="lt1"/>
            </a:solidFill>
            <a:prstDash val="dash"/>
            <a:miter lim="800000"/>
            <a:headEnd type="none" w="sm" len="sm"/>
            <a:tailEnd type="none" w="sm" len="sm"/>
          </a:ln>
        </p:spPr>
      </p:cxnSp>
      <p:sp>
        <p:nvSpPr>
          <p:cNvPr id="663" name="Google Shape;663;p14"/>
          <p:cNvSpPr/>
          <p:nvPr/>
        </p:nvSpPr>
        <p:spPr>
          <a:xfrm>
            <a:off x="509998" y="5517681"/>
            <a:ext cx="4184659" cy="337977"/>
          </a:xfrm>
          <a:custGeom>
            <a:avLst/>
            <a:gdLst/>
            <a:ahLst/>
            <a:cxnLst/>
            <a:rect l="l" t="t" r="r" b="b"/>
            <a:pathLst>
              <a:path w="1277620" h="1277620" extrusionOk="0">
                <a:moveTo>
                  <a:pt x="1277480" y="0"/>
                </a:moveTo>
                <a:lnTo>
                  <a:pt x="0" y="0"/>
                </a:lnTo>
                <a:lnTo>
                  <a:pt x="0" y="1277480"/>
                </a:lnTo>
                <a:lnTo>
                  <a:pt x="1277480" y="1277480"/>
                </a:lnTo>
                <a:lnTo>
                  <a:pt x="1277480" y="0"/>
                </a:lnTo>
                <a:close/>
              </a:path>
            </a:pathLst>
          </a:custGeom>
          <a:solidFill>
            <a:srgbClr val="EB7F4A"/>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283">
              <a:solidFill>
                <a:srgbClr val="F05A28"/>
              </a:solidFill>
              <a:latin typeface="Century Schoolbook"/>
              <a:ea typeface="Century Schoolbook"/>
              <a:cs typeface="Century Schoolbook"/>
              <a:sym typeface="Century Schoolbook"/>
            </a:endParaRPr>
          </a:p>
        </p:txBody>
      </p:sp>
      <p:sp>
        <p:nvSpPr>
          <p:cNvPr id="664" name="Google Shape;664;p14"/>
          <p:cNvSpPr txBox="1"/>
          <p:nvPr/>
        </p:nvSpPr>
        <p:spPr>
          <a:xfrm>
            <a:off x="539837" y="8617138"/>
            <a:ext cx="6399443" cy="365356"/>
          </a:xfrm>
          <a:prstGeom prst="rect">
            <a:avLst/>
          </a:prstGeom>
          <a:noFill/>
          <a:ln>
            <a:noFill/>
          </a:ln>
        </p:spPr>
        <p:txBody>
          <a:bodyPr spcFirstLastPara="1" wrap="square" lIns="91425" tIns="45700" rIns="91425" bIns="45700" anchor="ctr" anchorCtr="0">
            <a:spAutoFit/>
          </a:bodyPr>
          <a:lstStyle/>
          <a:p>
            <a:pPr marL="6350" marR="0" lvl="0" indent="0" algn="l" rtl="0">
              <a:lnSpc>
                <a:spcPct val="100952"/>
              </a:lnSpc>
              <a:spcBef>
                <a:spcPts val="0"/>
              </a:spcBef>
              <a:spcAft>
                <a:spcPts val="0"/>
              </a:spcAft>
              <a:buNone/>
            </a:pPr>
            <a:r>
              <a:rPr lang="en-US" sz="2100" b="1">
                <a:solidFill>
                  <a:srgbClr val="EB7F4A"/>
                </a:solidFill>
                <a:latin typeface="Calibri"/>
                <a:ea typeface="Calibri"/>
                <a:cs typeface="Calibri"/>
                <a:sym typeface="Calibri"/>
              </a:rPr>
              <a:t>The Storm</a:t>
            </a:r>
            <a:endParaRPr/>
          </a:p>
        </p:txBody>
      </p:sp>
      <p:sp>
        <p:nvSpPr>
          <p:cNvPr id="665" name="Google Shape;665;p14"/>
          <p:cNvSpPr txBox="1"/>
          <p:nvPr/>
        </p:nvSpPr>
        <p:spPr>
          <a:xfrm>
            <a:off x="539837" y="8980638"/>
            <a:ext cx="6480000" cy="800876"/>
          </a:xfrm>
          <a:prstGeom prst="rect">
            <a:avLst/>
          </a:prstGeom>
          <a:noFill/>
          <a:ln>
            <a:noFill/>
          </a:ln>
        </p:spPr>
        <p:txBody>
          <a:bodyPr spcFirstLastPara="1" wrap="square" lIns="91425" tIns="45700" rIns="91425" bIns="45700" anchor="t" anchorCtr="0">
            <a:noAutofit/>
          </a:bodyPr>
          <a:lstStyle/>
          <a:p>
            <a:pPr marL="0" marR="0" lvl="0" indent="0" algn="just" rtl="0">
              <a:lnSpc>
                <a:spcPct val="106086"/>
              </a:lnSpc>
              <a:spcBef>
                <a:spcPts val="0"/>
              </a:spcBef>
              <a:spcAft>
                <a:spcPts val="0"/>
              </a:spcAft>
              <a:buClr>
                <a:srgbClr val="262626"/>
              </a:buClr>
              <a:buSzPts val="1150"/>
              <a:buFont typeface="Arial"/>
              <a:buNone/>
            </a:pPr>
            <a:r>
              <a:rPr lang="en-US" sz="1150" b="0" i="0">
                <a:solidFill>
                  <a:srgbClr val="262626"/>
                </a:solidFill>
                <a:latin typeface="Calibri"/>
                <a:ea typeface="Calibri"/>
                <a:cs typeface="Calibri"/>
                <a:sym typeface="Calibri"/>
              </a:rPr>
              <a:t>Storm Éowyn hit with winds exceeding 100 mph in some areas. Thousands of trees fell, blocking roads and damaging power lines. Over 700,000 homes lost electricity, some for several days. In rural areas like Leitrim, residents faced cold homes, no water pumps, and isolation as roads became impassable.</a:t>
            </a:r>
            <a:endParaRPr/>
          </a:p>
          <a:p>
            <a:pPr marL="0" marR="0" lvl="0" indent="0" algn="just" rtl="0">
              <a:lnSpc>
                <a:spcPct val="106086"/>
              </a:lnSpc>
              <a:spcBef>
                <a:spcPts val="0"/>
              </a:spcBef>
              <a:spcAft>
                <a:spcPts val="0"/>
              </a:spcAft>
              <a:buClr>
                <a:srgbClr val="75B543"/>
              </a:buClr>
              <a:buSzPts val="1150"/>
              <a:buFont typeface="Arial"/>
              <a:buNone/>
            </a:pPr>
            <a:endParaRPr sz="1150" b="0" i="0">
              <a:solidFill>
                <a:srgbClr val="262626"/>
              </a:solidFill>
              <a:latin typeface="Calibri"/>
              <a:ea typeface="Calibri"/>
              <a:cs typeface="Calibri"/>
              <a:sym typeface="Calibri"/>
            </a:endParaRPr>
          </a:p>
        </p:txBody>
      </p:sp>
      <p:cxnSp>
        <p:nvCxnSpPr>
          <p:cNvPr id="666" name="Google Shape;666;p14"/>
          <p:cNvCxnSpPr/>
          <p:nvPr/>
        </p:nvCxnSpPr>
        <p:spPr>
          <a:xfrm rot="10800000">
            <a:off x="-8048" y="8799818"/>
            <a:ext cx="540000" cy="0"/>
          </a:xfrm>
          <a:prstGeom prst="straightConnector1">
            <a:avLst/>
          </a:prstGeom>
          <a:noFill/>
          <a:ln w="12700" cap="flat" cmpd="sng">
            <a:solidFill>
              <a:srgbClr val="000000"/>
            </a:solidFill>
            <a:prstDash val="dot"/>
            <a:miter lim="800000"/>
            <a:headEnd type="none" w="sm" len="sm"/>
            <a:tailEnd type="none" w="sm" len="sm"/>
          </a:ln>
        </p:spPr>
      </p:cxnSp>
      <p:sp>
        <p:nvSpPr>
          <p:cNvPr id="667" name="Google Shape;667;p14"/>
          <p:cNvSpPr txBox="1"/>
          <p:nvPr/>
        </p:nvSpPr>
        <p:spPr>
          <a:xfrm>
            <a:off x="572092" y="6456965"/>
            <a:ext cx="6212756" cy="1554272"/>
          </a:xfrm>
          <a:prstGeom prst="rect">
            <a:avLst/>
          </a:prstGeom>
          <a:noFill/>
          <a:ln>
            <a:noFill/>
          </a:ln>
        </p:spPr>
        <p:txBody>
          <a:bodyPr spcFirstLastPara="1" wrap="square" lIns="91425" tIns="45700" rIns="91425" bIns="45700" anchor="t" anchorCtr="0">
            <a:spAutoFit/>
          </a:bodyPr>
          <a:lstStyle/>
          <a:p>
            <a:pPr marL="0" marR="0" lvl="0" indent="0" algn="l" rtl="0">
              <a:lnSpc>
                <a:spcPct val="104444"/>
              </a:lnSpc>
              <a:spcBef>
                <a:spcPts val="0"/>
              </a:spcBef>
              <a:spcAft>
                <a:spcPts val="0"/>
              </a:spcAft>
              <a:buNone/>
            </a:pPr>
            <a:r>
              <a:rPr lang="en-US" sz="1800" i="1">
                <a:solidFill>
                  <a:srgbClr val="000000"/>
                </a:solidFill>
                <a:latin typeface="Calibri"/>
                <a:ea typeface="Calibri"/>
                <a:cs typeface="Calibri"/>
                <a:sym typeface="Calibri"/>
              </a:rPr>
              <a:t>Storm Éowyn brought severe winds and widespread power outages to Ireland. County Leitrim demonstrated how community centers, when prepared and resourced, serve as</a:t>
            </a:r>
            <a:endParaRPr/>
          </a:p>
          <a:p>
            <a:pPr marL="0" marR="0" lvl="0" indent="0" algn="l" rtl="0">
              <a:lnSpc>
                <a:spcPct val="104444"/>
              </a:lnSpc>
              <a:spcBef>
                <a:spcPts val="0"/>
              </a:spcBef>
              <a:spcAft>
                <a:spcPts val="0"/>
              </a:spcAft>
              <a:buNone/>
            </a:pPr>
            <a:r>
              <a:rPr lang="en-US" sz="1800" i="1">
                <a:solidFill>
                  <a:srgbClr val="000000"/>
                </a:solidFill>
                <a:latin typeface="Calibri"/>
                <a:ea typeface="Calibri"/>
                <a:cs typeface="Calibri"/>
                <a:sym typeface="Calibri"/>
              </a:rPr>
              <a:t>critical resilience hubs - providing warmth, power, information, and social support during storms.</a:t>
            </a:r>
            <a:endParaRPr/>
          </a:p>
          <a:p>
            <a:pPr marL="0" marR="0" lvl="0" indent="0" algn="l" rtl="0">
              <a:lnSpc>
                <a:spcPct val="104444"/>
              </a:lnSpc>
              <a:spcBef>
                <a:spcPts val="0"/>
              </a:spcBef>
              <a:spcAft>
                <a:spcPts val="0"/>
              </a:spcAft>
              <a:buNone/>
            </a:pPr>
            <a:endParaRPr sz="1800" i="1">
              <a:solidFill>
                <a:srgbClr val="000000"/>
              </a:solidFill>
              <a:latin typeface="Calibri"/>
              <a:ea typeface="Calibri"/>
              <a:cs typeface="Calibri"/>
              <a:sym typeface="Calibri"/>
            </a:endParaRPr>
          </a:p>
        </p:txBody>
      </p:sp>
      <p:grpSp>
        <p:nvGrpSpPr>
          <p:cNvPr id="668" name="Google Shape;668;p14"/>
          <p:cNvGrpSpPr/>
          <p:nvPr/>
        </p:nvGrpSpPr>
        <p:grpSpPr>
          <a:xfrm>
            <a:off x="5358076" y="3600863"/>
            <a:ext cx="2201599" cy="2070748"/>
            <a:chOff x="9333274" y="171098"/>
            <a:chExt cx="799444" cy="751929"/>
          </a:xfrm>
        </p:grpSpPr>
        <p:sp>
          <p:nvSpPr>
            <p:cNvPr id="669" name="Google Shape;669;p14"/>
            <p:cNvSpPr/>
            <p:nvPr/>
          </p:nvSpPr>
          <p:spPr>
            <a:xfrm>
              <a:off x="9400697" y="401703"/>
              <a:ext cx="732021" cy="521324"/>
            </a:xfrm>
            <a:custGeom>
              <a:avLst/>
              <a:gdLst/>
              <a:ahLst/>
              <a:cxnLst/>
              <a:rect l="l" t="t" r="r" b="b"/>
              <a:pathLst>
                <a:path w="732021" h="521324" extrusionOk="0">
                  <a:moveTo>
                    <a:pt x="732022" y="0"/>
                  </a:moveTo>
                  <a:lnTo>
                    <a:pt x="732022" y="194572"/>
                  </a:lnTo>
                  <a:cubicBezTo>
                    <a:pt x="732022" y="194572"/>
                    <a:pt x="374438" y="656983"/>
                    <a:pt x="0" y="481628"/>
                  </a:cubicBezTo>
                  <a:cubicBezTo>
                    <a:pt x="0" y="481628"/>
                    <a:pt x="416581" y="425178"/>
                    <a:pt x="732022" y="0"/>
                  </a:cubicBezTo>
                  <a:close/>
                </a:path>
              </a:pathLst>
            </a:custGeom>
            <a:solidFill>
              <a:srgbClr val="F2A33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entury Schoolbook"/>
                <a:ea typeface="Century Schoolbook"/>
                <a:cs typeface="Century Schoolbook"/>
                <a:sym typeface="Century Schoolbook"/>
              </a:endParaRPr>
            </a:p>
          </p:txBody>
        </p:sp>
        <p:sp>
          <p:nvSpPr>
            <p:cNvPr id="670" name="Google Shape;670;p14"/>
            <p:cNvSpPr/>
            <p:nvPr/>
          </p:nvSpPr>
          <p:spPr>
            <a:xfrm>
              <a:off x="9333274" y="171098"/>
              <a:ext cx="799444" cy="667868"/>
            </a:xfrm>
            <a:custGeom>
              <a:avLst/>
              <a:gdLst/>
              <a:ahLst/>
              <a:cxnLst/>
              <a:rect l="l" t="t" r="r" b="b"/>
              <a:pathLst>
                <a:path w="799444" h="667868" extrusionOk="0">
                  <a:moveTo>
                    <a:pt x="799444" y="0"/>
                  </a:moveTo>
                  <a:lnTo>
                    <a:pt x="799444" y="175356"/>
                  </a:lnTo>
                  <a:cubicBezTo>
                    <a:pt x="799444" y="175356"/>
                    <a:pt x="387682" y="674998"/>
                    <a:pt x="0" y="667791"/>
                  </a:cubicBezTo>
                  <a:cubicBezTo>
                    <a:pt x="0" y="667791"/>
                    <a:pt x="231164" y="612543"/>
                    <a:pt x="799444" y="0"/>
                  </a:cubicBezTo>
                  <a:close/>
                </a:path>
              </a:pathLst>
            </a:custGeom>
            <a:solidFill>
              <a:srgbClr val="2B747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entury Schoolbook"/>
                <a:ea typeface="Century Schoolbook"/>
                <a:cs typeface="Century Schoolbook"/>
                <a:sym typeface="Century Schoolbook"/>
              </a:endParaRPr>
            </a:p>
          </p:txBody>
        </p:sp>
      </p:grpSp>
      <p:grpSp>
        <p:nvGrpSpPr>
          <p:cNvPr id="671" name="Google Shape;671;p14"/>
          <p:cNvGrpSpPr/>
          <p:nvPr/>
        </p:nvGrpSpPr>
        <p:grpSpPr>
          <a:xfrm>
            <a:off x="587526" y="545376"/>
            <a:ext cx="449514" cy="300175"/>
            <a:chOff x="-1139533" y="3178233"/>
            <a:chExt cx="547305" cy="365477"/>
          </a:xfrm>
        </p:grpSpPr>
        <p:sp>
          <p:nvSpPr>
            <p:cNvPr id="672" name="Google Shape;672;p14"/>
            <p:cNvSpPr/>
            <p:nvPr/>
          </p:nvSpPr>
          <p:spPr>
            <a:xfrm>
              <a:off x="-1139533" y="3430089"/>
              <a:ext cx="547305" cy="113621"/>
            </a:xfrm>
            <a:custGeom>
              <a:avLst/>
              <a:gdLst/>
              <a:ahLst/>
              <a:cxnLst/>
              <a:rect l="l" t="t" r="r" b="b"/>
              <a:pathLst>
                <a:path w="547305" h="113621" extrusionOk="0">
                  <a:moveTo>
                    <a:pt x="401805" y="75872"/>
                  </a:moveTo>
                  <a:cubicBezTo>
                    <a:pt x="429655" y="70033"/>
                    <a:pt x="479495" y="76974"/>
                    <a:pt x="476851" y="92353"/>
                  </a:cubicBezTo>
                  <a:cubicBezTo>
                    <a:pt x="474207" y="107733"/>
                    <a:pt x="446158" y="83209"/>
                    <a:pt x="399425" y="93191"/>
                  </a:cubicBezTo>
                  <a:lnTo>
                    <a:pt x="332245" y="107534"/>
                  </a:lnTo>
                  <a:cubicBezTo>
                    <a:pt x="284190" y="117802"/>
                    <a:pt x="236619" y="115621"/>
                    <a:pt x="191120" y="96848"/>
                  </a:cubicBezTo>
                  <a:lnTo>
                    <a:pt x="105388" y="61484"/>
                  </a:lnTo>
                  <a:cubicBezTo>
                    <a:pt x="83861" y="52605"/>
                    <a:pt x="61761" y="47647"/>
                    <a:pt x="38295" y="46722"/>
                  </a:cubicBezTo>
                  <a:cubicBezTo>
                    <a:pt x="18333" y="45929"/>
                    <a:pt x="4738" y="55822"/>
                    <a:pt x="574" y="45422"/>
                  </a:cubicBezTo>
                  <a:cubicBezTo>
                    <a:pt x="-4934" y="31651"/>
                    <a:pt x="30385" y="27905"/>
                    <a:pt x="55966" y="31320"/>
                  </a:cubicBezTo>
                  <a:cubicBezTo>
                    <a:pt x="82847" y="34912"/>
                    <a:pt x="107569" y="43285"/>
                    <a:pt x="131740" y="54918"/>
                  </a:cubicBezTo>
                  <a:cubicBezTo>
                    <a:pt x="177107" y="76754"/>
                    <a:pt x="226726" y="23961"/>
                    <a:pt x="288596" y="6555"/>
                  </a:cubicBezTo>
                  <a:cubicBezTo>
                    <a:pt x="324159" y="-3448"/>
                    <a:pt x="360734" y="-1443"/>
                    <a:pt x="396120" y="8780"/>
                  </a:cubicBezTo>
                  <a:lnTo>
                    <a:pt x="471365" y="30527"/>
                  </a:lnTo>
                  <a:cubicBezTo>
                    <a:pt x="492561" y="36653"/>
                    <a:pt x="513757" y="38790"/>
                    <a:pt x="535416" y="35132"/>
                  </a:cubicBezTo>
                  <a:cubicBezTo>
                    <a:pt x="539911" y="34361"/>
                    <a:pt x="545926" y="36631"/>
                    <a:pt x="546873" y="39914"/>
                  </a:cubicBezTo>
                  <a:cubicBezTo>
                    <a:pt x="553021" y="60956"/>
                    <a:pt x="492098" y="53178"/>
                    <a:pt x="457814" y="43725"/>
                  </a:cubicBezTo>
                  <a:lnTo>
                    <a:pt x="374924" y="20877"/>
                  </a:lnTo>
                  <a:cubicBezTo>
                    <a:pt x="341631" y="11689"/>
                    <a:pt x="307237" y="15126"/>
                    <a:pt x="274980" y="28610"/>
                  </a:cubicBezTo>
                  <a:lnTo>
                    <a:pt x="214784" y="58444"/>
                  </a:lnTo>
                  <a:lnTo>
                    <a:pt x="177724" y="73647"/>
                  </a:lnTo>
                  <a:cubicBezTo>
                    <a:pt x="227101" y="96738"/>
                    <a:pt x="278395" y="101806"/>
                    <a:pt x="331077" y="90767"/>
                  </a:cubicBezTo>
                  <a:lnTo>
                    <a:pt x="401871" y="75916"/>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14"/>
            <p:cNvSpPr/>
            <p:nvPr/>
          </p:nvSpPr>
          <p:spPr>
            <a:xfrm>
              <a:off x="-1139311" y="3289282"/>
              <a:ext cx="546459" cy="67202"/>
            </a:xfrm>
            <a:custGeom>
              <a:avLst/>
              <a:gdLst/>
              <a:ahLst/>
              <a:cxnLst/>
              <a:rect l="l" t="t" r="r" b="b"/>
              <a:pathLst>
                <a:path w="546459" h="67202" extrusionOk="0">
                  <a:moveTo>
                    <a:pt x="328894" y="26045"/>
                  </a:moveTo>
                  <a:cubicBezTo>
                    <a:pt x="298267" y="14786"/>
                    <a:pt x="266274" y="13266"/>
                    <a:pt x="237300" y="25737"/>
                  </a:cubicBezTo>
                  <a:lnTo>
                    <a:pt x="188187" y="46867"/>
                  </a:lnTo>
                  <a:cubicBezTo>
                    <a:pt x="164920" y="56870"/>
                    <a:pt x="141058" y="55746"/>
                    <a:pt x="116865" y="49577"/>
                  </a:cubicBezTo>
                  <a:lnTo>
                    <a:pt x="64425" y="36159"/>
                  </a:lnTo>
                  <a:cubicBezTo>
                    <a:pt x="30978" y="27587"/>
                    <a:pt x="8041" y="52265"/>
                    <a:pt x="1012" y="40389"/>
                  </a:cubicBezTo>
                  <a:cubicBezTo>
                    <a:pt x="-7691" y="25693"/>
                    <a:pt x="41532" y="11128"/>
                    <a:pt x="79011" y="21749"/>
                  </a:cubicBezTo>
                  <a:lnTo>
                    <a:pt x="124929" y="34726"/>
                  </a:lnTo>
                  <a:cubicBezTo>
                    <a:pt x="143746" y="40058"/>
                    <a:pt x="163796" y="39794"/>
                    <a:pt x="181533" y="31796"/>
                  </a:cubicBezTo>
                  <a:lnTo>
                    <a:pt x="219409" y="14698"/>
                  </a:lnTo>
                  <a:cubicBezTo>
                    <a:pt x="253230" y="-549"/>
                    <a:pt x="289586" y="-5397"/>
                    <a:pt x="324531" y="7184"/>
                  </a:cubicBezTo>
                  <a:lnTo>
                    <a:pt x="379769" y="27059"/>
                  </a:lnTo>
                  <a:cubicBezTo>
                    <a:pt x="425599" y="43562"/>
                    <a:pt x="471120" y="64450"/>
                    <a:pt x="518977" y="40962"/>
                  </a:cubicBezTo>
                  <a:cubicBezTo>
                    <a:pt x="529641" y="35718"/>
                    <a:pt x="535855" y="27059"/>
                    <a:pt x="541142" y="15183"/>
                  </a:cubicBezTo>
                  <a:cubicBezTo>
                    <a:pt x="545153" y="21132"/>
                    <a:pt x="548876" y="33074"/>
                    <a:pt x="544470" y="39992"/>
                  </a:cubicBezTo>
                  <a:cubicBezTo>
                    <a:pt x="523031" y="73593"/>
                    <a:pt x="454507" y="72249"/>
                    <a:pt x="411718" y="56517"/>
                  </a:cubicBezTo>
                  <a:lnTo>
                    <a:pt x="328849" y="26045"/>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674;p14"/>
            <p:cNvSpPr/>
            <p:nvPr/>
          </p:nvSpPr>
          <p:spPr>
            <a:xfrm>
              <a:off x="-1139479" y="3352466"/>
              <a:ext cx="516459" cy="63524"/>
            </a:xfrm>
            <a:custGeom>
              <a:avLst/>
              <a:gdLst/>
              <a:ahLst/>
              <a:cxnLst/>
              <a:rect l="l" t="t" r="r" b="b"/>
              <a:pathLst>
                <a:path w="516459" h="63524" extrusionOk="0">
                  <a:moveTo>
                    <a:pt x="281866" y="33588"/>
                  </a:moveTo>
                  <a:cubicBezTo>
                    <a:pt x="226914" y="66617"/>
                    <a:pt x="199791" y="68578"/>
                    <a:pt x="136423" y="57341"/>
                  </a:cubicBezTo>
                  <a:lnTo>
                    <a:pt x="67039" y="45046"/>
                  </a:lnTo>
                  <a:cubicBezTo>
                    <a:pt x="31719" y="38788"/>
                    <a:pt x="3120" y="63818"/>
                    <a:pt x="145" y="48571"/>
                  </a:cubicBezTo>
                  <a:cubicBezTo>
                    <a:pt x="-3116" y="31870"/>
                    <a:pt x="49302" y="24444"/>
                    <a:pt x="80237" y="30107"/>
                  </a:cubicBezTo>
                  <a:lnTo>
                    <a:pt x="161717" y="45046"/>
                  </a:lnTo>
                  <a:cubicBezTo>
                    <a:pt x="234472" y="58376"/>
                    <a:pt x="263953" y="16116"/>
                    <a:pt x="309628" y="3865"/>
                  </a:cubicBezTo>
                  <a:cubicBezTo>
                    <a:pt x="336708" y="-3406"/>
                    <a:pt x="364955" y="141"/>
                    <a:pt x="390976" y="9836"/>
                  </a:cubicBezTo>
                  <a:lnTo>
                    <a:pt x="450467" y="31958"/>
                  </a:lnTo>
                  <a:cubicBezTo>
                    <a:pt x="490193" y="46720"/>
                    <a:pt x="512381" y="29336"/>
                    <a:pt x="516127" y="42270"/>
                  </a:cubicBezTo>
                  <a:cubicBezTo>
                    <a:pt x="520864" y="58574"/>
                    <a:pt x="474065" y="58222"/>
                    <a:pt x="442314" y="46522"/>
                  </a:cubicBezTo>
                  <a:lnTo>
                    <a:pt x="376742" y="22373"/>
                  </a:lnTo>
                  <a:cubicBezTo>
                    <a:pt x="344221" y="10387"/>
                    <a:pt x="311215" y="15962"/>
                    <a:pt x="281866" y="3361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14"/>
            <p:cNvSpPr/>
            <p:nvPr/>
          </p:nvSpPr>
          <p:spPr>
            <a:xfrm>
              <a:off x="-714162" y="3178233"/>
              <a:ext cx="82744" cy="119549"/>
            </a:xfrm>
            <a:custGeom>
              <a:avLst/>
              <a:gdLst/>
              <a:ahLst/>
              <a:cxnLst/>
              <a:rect l="l" t="t" r="r" b="b"/>
              <a:pathLst>
                <a:path w="82744" h="119549" extrusionOk="0">
                  <a:moveTo>
                    <a:pt x="78030" y="59426"/>
                  </a:moveTo>
                  <a:cubicBezTo>
                    <a:pt x="87790" y="78749"/>
                    <a:pt x="81599" y="98425"/>
                    <a:pt x="66770" y="110499"/>
                  </a:cubicBezTo>
                  <a:cubicBezTo>
                    <a:pt x="52228" y="122331"/>
                    <a:pt x="32090" y="122442"/>
                    <a:pt x="17063" y="111535"/>
                  </a:cubicBezTo>
                  <a:cubicBezTo>
                    <a:pt x="2036" y="100628"/>
                    <a:pt x="-5125" y="80137"/>
                    <a:pt x="4129" y="61717"/>
                  </a:cubicBezTo>
                  <a:lnTo>
                    <a:pt x="32486" y="5377"/>
                  </a:lnTo>
                  <a:cubicBezTo>
                    <a:pt x="33786" y="2799"/>
                    <a:pt x="39140" y="67"/>
                    <a:pt x="41476" y="1"/>
                  </a:cubicBezTo>
                  <a:cubicBezTo>
                    <a:pt x="43811" y="-65"/>
                    <a:pt x="49342" y="2645"/>
                    <a:pt x="50421" y="4804"/>
                  </a:cubicBezTo>
                  <a:lnTo>
                    <a:pt x="78007" y="59426"/>
                  </a:lnTo>
                  <a:close/>
                  <a:moveTo>
                    <a:pt x="63598" y="69605"/>
                  </a:moveTo>
                  <a:lnTo>
                    <a:pt x="41256" y="22784"/>
                  </a:lnTo>
                  <a:lnTo>
                    <a:pt x="18781" y="70200"/>
                  </a:lnTo>
                  <a:cubicBezTo>
                    <a:pt x="13780" y="80732"/>
                    <a:pt x="19068" y="92873"/>
                    <a:pt x="27705" y="98711"/>
                  </a:cubicBezTo>
                  <a:cubicBezTo>
                    <a:pt x="36342" y="104550"/>
                    <a:pt x="47932" y="104594"/>
                    <a:pt x="56194" y="97742"/>
                  </a:cubicBezTo>
                  <a:cubicBezTo>
                    <a:pt x="63928" y="91352"/>
                    <a:pt x="68864" y="80644"/>
                    <a:pt x="63598" y="6962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76" name="Google Shape;676;p14"/>
          <p:cNvSpPr txBox="1"/>
          <p:nvPr/>
        </p:nvSpPr>
        <p:spPr>
          <a:xfrm>
            <a:off x="1601624" y="595549"/>
            <a:ext cx="2473340" cy="525850"/>
          </a:xfrm>
          <a:prstGeom prst="rect">
            <a:avLst/>
          </a:prstGeom>
          <a:noFill/>
          <a:ln>
            <a:noFill/>
          </a:ln>
        </p:spPr>
        <p:txBody>
          <a:bodyPr spcFirstLastPara="1" wrap="square" lIns="91425" tIns="45700" rIns="91425" bIns="45700" anchor="t" anchorCtr="0">
            <a:spAutoFit/>
          </a:bodyPr>
          <a:lstStyle/>
          <a:p>
            <a:pPr marL="9525" marR="0" lvl="0" indent="0" algn="l" rtl="0">
              <a:lnSpc>
                <a:spcPct val="70909"/>
              </a:lnSpc>
              <a:spcBef>
                <a:spcPts val="0"/>
              </a:spcBef>
              <a:spcAft>
                <a:spcPts val="0"/>
              </a:spcAft>
              <a:buNone/>
            </a:pPr>
            <a:r>
              <a:rPr lang="en-US" sz="2200" b="1">
                <a:solidFill>
                  <a:srgbClr val="EB7F4A"/>
                </a:solidFill>
                <a:latin typeface="Calibri"/>
                <a:ea typeface="Calibri"/>
                <a:cs typeface="Calibri"/>
                <a:sym typeface="Calibri"/>
              </a:rPr>
              <a:t>Floods &amp; Storms</a:t>
            </a:r>
            <a:endParaRPr/>
          </a:p>
          <a:p>
            <a:pPr marL="9525" marR="0" lvl="0" indent="0" algn="l" rtl="0">
              <a:lnSpc>
                <a:spcPct val="70909"/>
              </a:lnSpc>
              <a:spcBef>
                <a:spcPts val="0"/>
              </a:spcBef>
              <a:spcAft>
                <a:spcPts val="0"/>
              </a:spcAft>
              <a:buNone/>
            </a:pPr>
            <a:endParaRPr sz="2200" b="1">
              <a:solidFill>
                <a:srgbClr val="000000"/>
              </a:solidFill>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680"/>
        <p:cNvGrpSpPr/>
        <p:nvPr/>
      </p:nvGrpSpPr>
      <p:grpSpPr>
        <a:xfrm>
          <a:off x="0" y="0"/>
          <a:ext cx="0" cy="0"/>
          <a:chOff x="0" y="0"/>
          <a:chExt cx="0" cy="0"/>
        </a:xfrm>
      </p:grpSpPr>
      <p:sp>
        <p:nvSpPr>
          <p:cNvPr id="681" name="Google Shape;681;p15"/>
          <p:cNvSpPr txBox="1"/>
          <p:nvPr/>
        </p:nvSpPr>
        <p:spPr>
          <a:xfrm>
            <a:off x="539837" y="6132835"/>
            <a:ext cx="6399443" cy="365356"/>
          </a:xfrm>
          <a:prstGeom prst="rect">
            <a:avLst/>
          </a:prstGeom>
          <a:noFill/>
          <a:ln>
            <a:noFill/>
          </a:ln>
        </p:spPr>
        <p:txBody>
          <a:bodyPr spcFirstLastPara="1" wrap="square" lIns="91425" tIns="45700" rIns="91425" bIns="45700" anchor="ctr" anchorCtr="0">
            <a:spAutoFit/>
          </a:bodyPr>
          <a:lstStyle/>
          <a:p>
            <a:pPr marL="6350" marR="0" lvl="0" indent="0" algn="l" rtl="0">
              <a:lnSpc>
                <a:spcPct val="100952"/>
              </a:lnSpc>
              <a:spcBef>
                <a:spcPts val="0"/>
              </a:spcBef>
              <a:spcAft>
                <a:spcPts val="0"/>
              </a:spcAft>
              <a:buNone/>
            </a:pPr>
            <a:r>
              <a:rPr lang="en-US" sz="2100" b="1">
                <a:solidFill>
                  <a:srgbClr val="EB7F4A"/>
                </a:solidFill>
                <a:latin typeface="Calibri"/>
                <a:ea typeface="Calibri"/>
                <a:cs typeface="Calibri"/>
                <a:sym typeface="Calibri"/>
              </a:rPr>
              <a:t>Preparedness Made the Difference</a:t>
            </a:r>
            <a:endParaRPr/>
          </a:p>
        </p:txBody>
      </p:sp>
      <p:sp>
        <p:nvSpPr>
          <p:cNvPr id="682" name="Google Shape;682;p15"/>
          <p:cNvSpPr txBox="1"/>
          <p:nvPr/>
        </p:nvSpPr>
        <p:spPr>
          <a:xfrm>
            <a:off x="539837" y="6496336"/>
            <a:ext cx="6480000" cy="800876"/>
          </a:xfrm>
          <a:prstGeom prst="rect">
            <a:avLst/>
          </a:prstGeom>
          <a:noFill/>
          <a:ln>
            <a:noFill/>
          </a:ln>
        </p:spPr>
        <p:txBody>
          <a:bodyPr spcFirstLastPara="1" wrap="square" lIns="91425" tIns="45700" rIns="91425" bIns="45700" anchor="t" anchorCtr="0">
            <a:noAutofit/>
          </a:bodyPr>
          <a:lstStyle/>
          <a:p>
            <a:pPr marL="0" marR="0" lvl="0" indent="0" algn="just" rtl="0">
              <a:lnSpc>
                <a:spcPct val="106086"/>
              </a:lnSpc>
              <a:spcBef>
                <a:spcPts val="0"/>
              </a:spcBef>
              <a:spcAft>
                <a:spcPts val="0"/>
              </a:spcAft>
              <a:buClr>
                <a:srgbClr val="262626"/>
              </a:buClr>
              <a:buSzPts val="1150"/>
              <a:buFont typeface="Arial"/>
              <a:buNone/>
            </a:pPr>
            <a:r>
              <a:rPr lang="en-US" sz="1150" b="0" i="0">
                <a:solidFill>
                  <a:srgbClr val="262626"/>
                </a:solidFill>
                <a:latin typeface="Calibri"/>
                <a:ea typeface="Calibri"/>
                <a:cs typeface="Calibri"/>
                <a:sym typeface="Calibri"/>
              </a:rPr>
              <a:t>Effectiveness came from advance preparation: community centers invested in generators and backup power, emergency plans identified which buildings would serve as hubs, volunteer networks were established before the storm, communication systems were tested and ready, supplies were pre-positioned, and vulnerable residents were registered and checked on systematically.</a:t>
            </a:r>
            <a:endParaRPr/>
          </a:p>
          <a:p>
            <a:pPr marL="0" marR="0" lvl="0" indent="0" algn="just" rtl="0">
              <a:lnSpc>
                <a:spcPct val="106086"/>
              </a:lnSpc>
              <a:spcBef>
                <a:spcPts val="0"/>
              </a:spcBef>
              <a:spcAft>
                <a:spcPts val="0"/>
              </a:spcAft>
              <a:buClr>
                <a:srgbClr val="75B543"/>
              </a:buClr>
              <a:buSzPts val="1150"/>
              <a:buFont typeface="Arial"/>
              <a:buNone/>
            </a:pPr>
            <a:endParaRPr sz="1150" b="0" i="0">
              <a:solidFill>
                <a:srgbClr val="262626"/>
              </a:solidFill>
              <a:latin typeface="Calibri"/>
              <a:ea typeface="Calibri"/>
              <a:cs typeface="Calibri"/>
              <a:sym typeface="Calibri"/>
            </a:endParaRPr>
          </a:p>
        </p:txBody>
      </p:sp>
      <p:cxnSp>
        <p:nvCxnSpPr>
          <p:cNvPr id="683" name="Google Shape;683;p15"/>
          <p:cNvCxnSpPr/>
          <p:nvPr/>
        </p:nvCxnSpPr>
        <p:spPr>
          <a:xfrm rot="10800000">
            <a:off x="-8048" y="6315516"/>
            <a:ext cx="540000" cy="0"/>
          </a:xfrm>
          <a:prstGeom prst="straightConnector1">
            <a:avLst/>
          </a:prstGeom>
          <a:noFill/>
          <a:ln w="12700" cap="flat" cmpd="sng">
            <a:solidFill>
              <a:srgbClr val="000000"/>
            </a:solidFill>
            <a:prstDash val="dot"/>
            <a:miter lim="800000"/>
            <a:headEnd type="none" w="sm" len="sm"/>
            <a:tailEnd type="none" w="sm" len="sm"/>
          </a:ln>
        </p:spPr>
      </p:cxnSp>
      <p:sp>
        <p:nvSpPr>
          <p:cNvPr id="684" name="Google Shape;684;p15"/>
          <p:cNvSpPr/>
          <p:nvPr/>
        </p:nvSpPr>
        <p:spPr>
          <a:xfrm rot="-5400000">
            <a:off x="2799871" y="5209934"/>
            <a:ext cx="2163135" cy="7356473"/>
          </a:xfrm>
          <a:custGeom>
            <a:avLst/>
            <a:gdLst/>
            <a:ahLst/>
            <a:cxnLst/>
            <a:rect l="l" t="t" r="r" b="b"/>
            <a:pathLst>
              <a:path w="1277620" h="1277620" extrusionOk="0">
                <a:moveTo>
                  <a:pt x="1277480" y="0"/>
                </a:moveTo>
                <a:lnTo>
                  <a:pt x="0" y="0"/>
                </a:lnTo>
                <a:lnTo>
                  <a:pt x="0" y="1277480"/>
                </a:lnTo>
                <a:lnTo>
                  <a:pt x="1277480" y="1277480"/>
                </a:lnTo>
                <a:lnTo>
                  <a:pt x="1277480" y="0"/>
                </a:lnTo>
                <a:close/>
              </a:path>
            </a:pathLst>
          </a:custGeom>
          <a:gradFill>
            <a:gsLst>
              <a:gs pos="0">
                <a:srgbClr val="265B5F"/>
              </a:gs>
              <a:gs pos="20000">
                <a:srgbClr val="265B5F"/>
              </a:gs>
              <a:gs pos="99000">
                <a:srgbClr val="2B747B"/>
              </a:gs>
              <a:gs pos="100000">
                <a:srgbClr val="2B747B"/>
              </a:gs>
            </a:gsLst>
            <a:lin ang="5400000" scaled="0"/>
          </a:gradFill>
          <a:ln>
            <a:noFill/>
          </a:ln>
        </p:spPr>
        <p:txBody>
          <a:bodyPr spcFirstLastPara="1" wrap="square" lIns="0" tIns="0" rIns="0" bIns="0" anchor="t" anchorCtr="0">
            <a:noAutofit/>
          </a:bodyPr>
          <a:lstStyle/>
          <a:p>
            <a:pPr marL="0" marR="0" lvl="0" indent="0" algn="l" rtl="0">
              <a:spcBef>
                <a:spcPts val="0"/>
              </a:spcBef>
              <a:spcAft>
                <a:spcPts val="0"/>
              </a:spcAft>
              <a:buNone/>
            </a:pPr>
            <a:endParaRPr sz="1283">
              <a:solidFill>
                <a:srgbClr val="F05A28"/>
              </a:solidFill>
              <a:latin typeface="Century Schoolbook"/>
              <a:ea typeface="Century Schoolbook"/>
              <a:cs typeface="Century Schoolbook"/>
              <a:sym typeface="Century Schoolbook"/>
            </a:endParaRPr>
          </a:p>
        </p:txBody>
      </p:sp>
      <p:cxnSp>
        <p:nvCxnSpPr>
          <p:cNvPr id="685" name="Google Shape;685;p15"/>
          <p:cNvCxnSpPr/>
          <p:nvPr/>
        </p:nvCxnSpPr>
        <p:spPr>
          <a:xfrm>
            <a:off x="864645" y="7697371"/>
            <a:ext cx="0" cy="1345431"/>
          </a:xfrm>
          <a:prstGeom prst="straightConnector1">
            <a:avLst/>
          </a:prstGeom>
          <a:noFill/>
          <a:ln w="12700" cap="flat" cmpd="sng">
            <a:solidFill>
              <a:schemeClr val="lt1"/>
            </a:solidFill>
            <a:prstDash val="dot"/>
            <a:miter lim="800000"/>
            <a:headEnd type="none" w="sm" len="sm"/>
            <a:tailEnd type="none" w="sm" len="sm"/>
          </a:ln>
        </p:spPr>
      </p:cxnSp>
      <p:sp>
        <p:nvSpPr>
          <p:cNvPr id="686" name="Google Shape;686;p15"/>
          <p:cNvSpPr txBox="1"/>
          <p:nvPr/>
        </p:nvSpPr>
        <p:spPr>
          <a:xfrm>
            <a:off x="1355005" y="7697371"/>
            <a:ext cx="2835634" cy="365356"/>
          </a:xfrm>
          <a:prstGeom prst="rect">
            <a:avLst/>
          </a:prstGeom>
          <a:noFill/>
          <a:ln>
            <a:noFill/>
          </a:ln>
        </p:spPr>
        <p:txBody>
          <a:bodyPr spcFirstLastPara="1" wrap="square" lIns="91425" tIns="45700" rIns="91425" bIns="45700" anchor="ctr" anchorCtr="0">
            <a:spAutoFit/>
          </a:bodyPr>
          <a:lstStyle/>
          <a:p>
            <a:pPr marL="6350" marR="0" lvl="0" indent="0" algn="l" rtl="0">
              <a:lnSpc>
                <a:spcPct val="100952"/>
              </a:lnSpc>
              <a:spcBef>
                <a:spcPts val="0"/>
              </a:spcBef>
              <a:spcAft>
                <a:spcPts val="0"/>
              </a:spcAft>
              <a:buNone/>
            </a:pPr>
            <a:r>
              <a:rPr lang="en-US" sz="2100" b="1">
                <a:solidFill>
                  <a:schemeClr val="lt1"/>
                </a:solidFill>
                <a:highlight>
                  <a:srgbClr val="EB7F4A"/>
                </a:highlight>
                <a:latin typeface="Calibri"/>
                <a:ea typeface="Calibri"/>
                <a:cs typeface="Calibri"/>
                <a:sym typeface="Calibri"/>
              </a:rPr>
              <a:t> Key Lesson</a:t>
            </a:r>
            <a:r>
              <a:rPr lang="en-US" sz="2100" b="1">
                <a:solidFill>
                  <a:srgbClr val="EB7F4A"/>
                </a:solidFill>
                <a:highlight>
                  <a:srgbClr val="EB7F4A"/>
                </a:highlight>
                <a:latin typeface="Calibri"/>
                <a:ea typeface="Calibri"/>
                <a:cs typeface="Calibri"/>
                <a:sym typeface="Calibri"/>
              </a:rPr>
              <a:t>.</a:t>
            </a:r>
            <a:endParaRPr/>
          </a:p>
        </p:txBody>
      </p:sp>
      <p:sp>
        <p:nvSpPr>
          <p:cNvPr id="687" name="Google Shape;687;p15"/>
          <p:cNvSpPr/>
          <p:nvPr/>
        </p:nvSpPr>
        <p:spPr>
          <a:xfrm>
            <a:off x="531952" y="9002253"/>
            <a:ext cx="821603" cy="821603"/>
          </a:xfrm>
          <a:prstGeom prst="rect">
            <a:avLst/>
          </a:prstGeom>
          <a:noFill/>
          <a:ln>
            <a:noFill/>
          </a:ln>
        </p:spPr>
      </p:sp>
      <p:sp>
        <p:nvSpPr>
          <p:cNvPr id="688" name="Google Shape;688;p15"/>
          <p:cNvSpPr txBox="1"/>
          <p:nvPr/>
        </p:nvSpPr>
        <p:spPr>
          <a:xfrm>
            <a:off x="539837" y="4293332"/>
            <a:ext cx="6399443" cy="365356"/>
          </a:xfrm>
          <a:prstGeom prst="rect">
            <a:avLst/>
          </a:prstGeom>
          <a:noFill/>
          <a:ln>
            <a:noFill/>
          </a:ln>
        </p:spPr>
        <p:txBody>
          <a:bodyPr spcFirstLastPara="1" wrap="square" lIns="91425" tIns="45700" rIns="91425" bIns="45700" anchor="ctr" anchorCtr="0">
            <a:spAutoFit/>
          </a:bodyPr>
          <a:lstStyle/>
          <a:p>
            <a:pPr marL="6350" marR="0" lvl="0" indent="0" algn="l" rtl="0">
              <a:lnSpc>
                <a:spcPct val="100952"/>
              </a:lnSpc>
              <a:spcBef>
                <a:spcPts val="0"/>
              </a:spcBef>
              <a:spcAft>
                <a:spcPts val="0"/>
              </a:spcAft>
              <a:buNone/>
            </a:pPr>
            <a:r>
              <a:rPr lang="en-US" sz="2100" b="1">
                <a:solidFill>
                  <a:srgbClr val="EB7F4A"/>
                </a:solidFill>
                <a:latin typeface="Calibri"/>
                <a:ea typeface="Calibri"/>
                <a:cs typeface="Calibri"/>
                <a:sym typeface="Calibri"/>
              </a:rPr>
              <a:t>Community Support Hubs in Action</a:t>
            </a:r>
            <a:endParaRPr/>
          </a:p>
        </p:txBody>
      </p:sp>
      <p:sp>
        <p:nvSpPr>
          <p:cNvPr id="689" name="Google Shape;689;p15"/>
          <p:cNvSpPr txBox="1"/>
          <p:nvPr/>
        </p:nvSpPr>
        <p:spPr>
          <a:xfrm>
            <a:off x="539837" y="4656833"/>
            <a:ext cx="6480000" cy="1014830"/>
          </a:xfrm>
          <a:prstGeom prst="rect">
            <a:avLst/>
          </a:prstGeom>
          <a:noFill/>
          <a:ln>
            <a:noFill/>
          </a:ln>
        </p:spPr>
        <p:txBody>
          <a:bodyPr spcFirstLastPara="1" wrap="square" lIns="91425" tIns="45700" rIns="91425" bIns="45700" anchor="t" anchorCtr="0">
            <a:noAutofit/>
          </a:bodyPr>
          <a:lstStyle/>
          <a:p>
            <a:pPr marL="0" marR="0" lvl="0" indent="0" algn="just" rtl="0">
              <a:lnSpc>
                <a:spcPct val="106086"/>
              </a:lnSpc>
              <a:spcBef>
                <a:spcPts val="0"/>
              </a:spcBef>
              <a:spcAft>
                <a:spcPts val="0"/>
              </a:spcAft>
              <a:buClr>
                <a:srgbClr val="262626"/>
              </a:buClr>
              <a:buSzPts val="1150"/>
              <a:buFont typeface="Arial"/>
              <a:buNone/>
            </a:pPr>
            <a:r>
              <a:rPr lang="en-US" sz="1150" b="0" i="0">
                <a:solidFill>
                  <a:srgbClr val="262626"/>
                </a:solidFill>
                <a:latin typeface="Calibri"/>
                <a:ea typeface="Calibri"/>
                <a:cs typeface="Calibri"/>
                <a:sym typeface="Calibri"/>
              </a:rPr>
              <a:t>Learning from previous storms, Leitrim communities had prepared. Local education centers and community buildings activated as support hubs, offering power and warmth through buildings with generators, information centers with updates on power restoration and road clearances, social connection spaces for isolated elderly residents, hot meals from community kitchens, and coordination points for volunteer tree-clearing efforts.</a:t>
            </a:r>
            <a:endParaRPr/>
          </a:p>
          <a:p>
            <a:pPr marL="0" marR="0" lvl="0" indent="0" algn="just" rtl="0">
              <a:lnSpc>
                <a:spcPct val="106086"/>
              </a:lnSpc>
              <a:spcBef>
                <a:spcPts val="0"/>
              </a:spcBef>
              <a:spcAft>
                <a:spcPts val="0"/>
              </a:spcAft>
              <a:buClr>
                <a:srgbClr val="75B543"/>
              </a:buClr>
              <a:buSzPts val="1150"/>
              <a:buFont typeface="Arial"/>
              <a:buNone/>
            </a:pPr>
            <a:endParaRPr sz="1150" b="0" i="0">
              <a:solidFill>
                <a:srgbClr val="262626"/>
              </a:solidFill>
              <a:latin typeface="Calibri"/>
              <a:ea typeface="Calibri"/>
              <a:cs typeface="Calibri"/>
              <a:sym typeface="Calibri"/>
            </a:endParaRPr>
          </a:p>
        </p:txBody>
      </p:sp>
      <p:cxnSp>
        <p:nvCxnSpPr>
          <p:cNvPr id="690" name="Google Shape;690;p15"/>
          <p:cNvCxnSpPr/>
          <p:nvPr/>
        </p:nvCxnSpPr>
        <p:spPr>
          <a:xfrm rot="10800000">
            <a:off x="0" y="4464065"/>
            <a:ext cx="540000" cy="0"/>
          </a:xfrm>
          <a:prstGeom prst="straightConnector1">
            <a:avLst/>
          </a:prstGeom>
          <a:noFill/>
          <a:ln w="12700" cap="flat" cmpd="sng">
            <a:solidFill>
              <a:srgbClr val="000000"/>
            </a:solidFill>
            <a:prstDash val="dot"/>
            <a:miter lim="800000"/>
            <a:headEnd type="none" w="sm" len="sm"/>
            <a:tailEnd type="none" w="sm" len="sm"/>
          </a:ln>
        </p:spPr>
      </p:cxnSp>
      <p:grpSp>
        <p:nvGrpSpPr>
          <p:cNvPr id="691" name="Google Shape;691;p15"/>
          <p:cNvGrpSpPr/>
          <p:nvPr/>
        </p:nvGrpSpPr>
        <p:grpSpPr>
          <a:xfrm>
            <a:off x="2270571" y="-1250215"/>
            <a:ext cx="5894204" cy="4909463"/>
            <a:chOff x="1605060" y="3850968"/>
            <a:chExt cx="5954615" cy="4959781"/>
          </a:xfrm>
        </p:grpSpPr>
        <p:grpSp>
          <p:nvGrpSpPr>
            <p:cNvPr id="692" name="Google Shape;692;p15"/>
            <p:cNvGrpSpPr/>
            <p:nvPr/>
          </p:nvGrpSpPr>
          <p:grpSpPr>
            <a:xfrm>
              <a:off x="2263972" y="5772441"/>
              <a:ext cx="553393" cy="474122"/>
              <a:chOff x="2763274" y="5544541"/>
              <a:chExt cx="497442" cy="426185"/>
            </a:xfrm>
          </p:grpSpPr>
          <p:sp>
            <p:nvSpPr>
              <p:cNvPr id="693" name="Google Shape;693;p15"/>
              <p:cNvSpPr/>
              <p:nvPr/>
            </p:nvSpPr>
            <p:spPr>
              <a:xfrm>
                <a:off x="2763274" y="5546744"/>
                <a:ext cx="497442" cy="417263"/>
              </a:xfrm>
              <a:custGeom>
                <a:avLst/>
                <a:gdLst/>
                <a:ahLst/>
                <a:cxnLst/>
                <a:rect l="l" t="t" r="r" b="b"/>
                <a:pathLst>
                  <a:path w="497442" h="417263" extrusionOk="0">
                    <a:moveTo>
                      <a:pt x="164977" y="74100"/>
                    </a:moveTo>
                    <a:cubicBezTo>
                      <a:pt x="160946" y="100978"/>
                      <a:pt x="128700" y="111729"/>
                      <a:pt x="103172" y="115761"/>
                    </a:cubicBezTo>
                    <a:cubicBezTo>
                      <a:pt x="108547" y="137263"/>
                      <a:pt x="131388" y="152046"/>
                      <a:pt x="154228" y="149358"/>
                    </a:cubicBezTo>
                    <a:cubicBezTo>
                      <a:pt x="167664" y="172204"/>
                      <a:pt x="164977" y="201770"/>
                      <a:pt x="148854" y="221928"/>
                    </a:cubicBezTo>
                    <a:cubicBezTo>
                      <a:pt x="132731" y="242087"/>
                      <a:pt x="104516" y="251494"/>
                      <a:pt x="78988" y="244775"/>
                    </a:cubicBezTo>
                    <a:cubicBezTo>
                      <a:pt x="74957" y="260901"/>
                      <a:pt x="85706" y="279715"/>
                      <a:pt x="101829" y="283747"/>
                    </a:cubicBezTo>
                    <a:cubicBezTo>
                      <a:pt x="73613" y="299874"/>
                      <a:pt x="30619" y="264933"/>
                      <a:pt x="7778" y="289123"/>
                    </a:cubicBezTo>
                    <a:cubicBezTo>
                      <a:pt x="-2971" y="299874"/>
                      <a:pt x="-284" y="317345"/>
                      <a:pt x="2404" y="332128"/>
                    </a:cubicBezTo>
                    <a:cubicBezTo>
                      <a:pt x="5091" y="349598"/>
                      <a:pt x="10465" y="368412"/>
                      <a:pt x="25245" y="377820"/>
                    </a:cubicBezTo>
                    <a:cubicBezTo>
                      <a:pt x="42711" y="387227"/>
                      <a:pt x="68239" y="377820"/>
                      <a:pt x="84362" y="389915"/>
                    </a:cubicBezTo>
                    <a:cubicBezTo>
                      <a:pt x="91080" y="393946"/>
                      <a:pt x="95111" y="400666"/>
                      <a:pt x="100485" y="406042"/>
                    </a:cubicBezTo>
                    <a:cubicBezTo>
                      <a:pt x="124670" y="428888"/>
                      <a:pt x="163633" y="412761"/>
                      <a:pt x="190505" y="393946"/>
                    </a:cubicBezTo>
                    <a:cubicBezTo>
                      <a:pt x="217377" y="373788"/>
                      <a:pt x="245592" y="354974"/>
                      <a:pt x="280525" y="363037"/>
                    </a:cubicBezTo>
                    <a:cubicBezTo>
                      <a:pt x="306053" y="369756"/>
                      <a:pt x="324863" y="391259"/>
                      <a:pt x="354422" y="375132"/>
                    </a:cubicBezTo>
                    <a:cubicBezTo>
                      <a:pt x="369202" y="367068"/>
                      <a:pt x="379950" y="352286"/>
                      <a:pt x="390699" y="337503"/>
                    </a:cubicBezTo>
                    <a:cubicBezTo>
                      <a:pt x="400104" y="324064"/>
                      <a:pt x="409509" y="310625"/>
                      <a:pt x="410853" y="294498"/>
                    </a:cubicBezTo>
                    <a:cubicBezTo>
                      <a:pt x="412196" y="275684"/>
                      <a:pt x="402791" y="256870"/>
                      <a:pt x="404135" y="238055"/>
                    </a:cubicBezTo>
                    <a:cubicBezTo>
                      <a:pt x="405478" y="229992"/>
                      <a:pt x="408166" y="221928"/>
                      <a:pt x="412196" y="213865"/>
                    </a:cubicBezTo>
                    <a:cubicBezTo>
                      <a:pt x="422945" y="189675"/>
                      <a:pt x="435037" y="164141"/>
                      <a:pt x="456534" y="149358"/>
                    </a:cubicBezTo>
                    <a:cubicBezTo>
                      <a:pt x="465940" y="142639"/>
                      <a:pt x="478032" y="135919"/>
                      <a:pt x="478032" y="125168"/>
                    </a:cubicBezTo>
                    <a:cubicBezTo>
                      <a:pt x="478032" y="115761"/>
                      <a:pt x="468627" y="106353"/>
                      <a:pt x="471314" y="96946"/>
                    </a:cubicBezTo>
                    <a:cubicBezTo>
                      <a:pt x="474001" y="87539"/>
                      <a:pt x="486093" y="86195"/>
                      <a:pt x="492811" y="79476"/>
                    </a:cubicBezTo>
                    <a:cubicBezTo>
                      <a:pt x="503560" y="67381"/>
                      <a:pt x="494155" y="47222"/>
                      <a:pt x="479376" y="40503"/>
                    </a:cubicBezTo>
                    <a:cubicBezTo>
                      <a:pt x="464596" y="33783"/>
                      <a:pt x="448473" y="36471"/>
                      <a:pt x="432350" y="36471"/>
                    </a:cubicBezTo>
                    <a:cubicBezTo>
                      <a:pt x="414884" y="36471"/>
                      <a:pt x="397417" y="32439"/>
                      <a:pt x="381294" y="25720"/>
                    </a:cubicBezTo>
                    <a:cubicBezTo>
                      <a:pt x="394730" y="23032"/>
                      <a:pt x="406822" y="14969"/>
                      <a:pt x="413540" y="4218"/>
                    </a:cubicBezTo>
                    <a:cubicBezTo>
                      <a:pt x="382637" y="-1158"/>
                      <a:pt x="350391" y="-1158"/>
                      <a:pt x="318146" y="2874"/>
                    </a:cubicBezTo>
                    <a:cubicBezTo>
                      <a:pt x="304710" y="4218"/>
                      <a:pt x="291274" y="6906"/>
                      <a:pt x="280525" y="16313"/>
                    </a:cubicBezTo>
                    <a:cubicBezTo>
                      <a:pt x="271120" y="25720"/>
                      <a:pt x="268433" y="43191"/>
                      <a:pt x="279182" y="52598"/>
                    </a:cubicBezTo>
                    <a:cubicBezTo>
                      <a:pt x="296648" y="66037"/>
                      <a:pt x="302022" y="92915"/>
                      <a:pt x="271120" y="102322"/>
                    </a:cubicBezTo>
                    <a:cubicBezTo>
                      <a:pt x="248279" y="109041"/>
                      <a:pt x="237531" y="83508"/>
                      <a:pt x="224095" y="68725"/>
                    </a:cubicBezTo>
                    <a:cubicBezTo>
                      <a:pt x="197223" y="35127"/>
                      <a:pt x="171695" y="23032"/>
                      <a:pt x="164977" y="74100"/>
                    </a:cubicBezTo>
                    <a:close/>
                  </a:path>
                </a:pathLst>
              </a:cu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694" name="Google Shape;694;p15"/>
              <p:cNvSpPr/>
              <p:nvPr/>
            </p:nvSpPr>
            <p:spPr>
              <a:xfrm>
                <a:off x="3045142" y="5624821"/>
                <a:ext cx="152711" cy="114285"/>
              </a:xfrm>
              <a:custGeom>
                <a:avLst/>
                <a:gdLst/>
                <a:ahLst/>
                <a:cxnLst/>
                <a:rect l="l" t="t" r="r" b="b"/>
                <a:pathLst>
                  <a:path w="152711" h="114285" extrusionOk="0">
                    <a:moveTo>
                      <a:pt x="146451" y="114285"/>
                    </a:moveTo>
                    <a:cubicBezTo>
                      <a:pt x="141076" y="114285"/>
                      <a:pt x="137046" y="111598"/>
                      <a:pt x="134358" y="108910"/>
                    </a:cubicBezTo>
                    <a:cubicBezTo>
                      <a:pt x="128984" y="102190"/>
                      <a:pt x="127640" y="92783"/>
                      <a:pt x="130328" y="84720"/>
                    </a:cubicBezTo>
                    <a:cubicBezTo>
                      <a:pt x="131671" y="82032"/>
                      <a:pt x="131671" y="79344"/>
                      <a:pt x="133015" y="78000"/>
                    </a:cubicBezTo>
                    <a:cubicBezTo>
                      <a:pt x="135702" y="72625"/>
                      <a:pt x="137046" y="68593"/>
                      <a:pt x="135702" y="64561"/>
                    </a:cubicBezTo>
                    <a:cubicBezTo>
                      <a:pt x="134358" y="60529"/>
                      <a:pt x="128984" y="57842"/>
                      <a:pt x="123610" y="57842"/>
                    </a:cubicBezTo>
                    <a:cubicBezTo>
                      <a:pt x="118236" y="57842"/>
                      <a:pt x="112861" y="59186"/>
                      <a:pt x="107487" y="61873"/>
                    </a:cubicBezTo>
                    <a:lnTo>
                      <a:pt x="102112" y="63217"/>
                    </a:lnTo>
                    <a:cubicBezTo>
                      <a:pt x="83302" y="68593"/>
                      <a:pt x="64492" y="69937"/>
                      <a:pt x="45682" y="67249"/>
                    </a:cubicBezTo>
                    <a:cubicBezTo>
                      <a:pt x="41651" y="65905"/>
                      <a:pt x="36277" y="65905"/>
                      <a:pt x="32246" y="61873"/>
                    </a:cubicBezTo>
                    <a:cubicBezTo>
                      <a:pt x="25528" y="56498"/>
                      <a:pt x="21497" y="45747"/>
                      <a:pt x="18810" y="34996"/>
                    </a:cubicBezTo>
                    <a:cubicBezTo>
                      <a:pt x="17467" y="29620"/>
                      <a:pt x="16123" y="22901"/>
                      <a:pt x="13436" y="20213"/>
                    </a:cubicBezTo>
                    <a:cubicBezTo>
                      <a:pt x="12093" y="18869"/>
                      <a:pt x="10749" y="17525"/>
                      <a:pt x="10749" y="16181"/>
                    </a:cubicBezTo>
                    <a:lnTo>
                      <a:pt x="0" y="4086"/>
                    </a:lnTo>
                    <a:cubicBezTo>
                      <a:pt x="4031" y="54"/>
                      <a:pt x="12093" y="-1289"/>
                      <a:pt x="17467" y="1398"/>
                    </a:cubicBezTo>
                    <a:cubicBezTo>
                      <a:pt x="22841" y="4086"/>
                      <a:pt x="25528" y="8118"/>
                      <a:pt x="26872" y="10806"/>
                    </a:cubicBezTo>
                    <a:cubicBezTo>
                      <a:pt x="29559" y="16181"/>
                      <a:pt x="32246" y="22901"/>
                      <a:pt x="33590" y="29620"/>
                    </a:cubicBezTo>
                    <a:cubicBezTo>
                      <a:pt x="36277" y="36340"/>
                      <a:pt x="37621" y="45747"/>
                      <a:pt x="41651" y="48434"/>
                    </a:cubicBezTo>
                    <a:cubicBezTo>
                      <a:pt x="42995" y="49778"/>
                      <a:pt x="45682" y="49778"/>
                      <a:pt x="48369" y="51122"/>
                    </a:cubicBezTo>
                    <a:cubicBezTo>
                      <a:pt x="64492" y="53810"/>
                      <a:pt x="81959" y="52466"/>
                      <a:pt x="98082" y="47090"/>
                    </a:cubicBezTo>
                    <a:lnTo>
                      <a:pt x="103456" y="45747"/>
                    </a:lnTo>
                    <a:cubicBezTo>
                      <a:pt x="110174" y="43059"/>
                      <a:pt x="116892" y="41715"/>
                      <a:pt x="124953" y="40371"/>
                    </a:cubicBezTo>
                    <a:cubicBezTo>
                      <a:pt x="135702" y="40371"/>
                      <a:pt x="149138" y="45747"/>
                      <a:pt x="151825" y="57842"/>
                    </a:cubicBezTo>
                    <a:cubicBezTo>
                      <a:pt x="154512" y="67249"/>
                      <a:pt x="150481" y="75312"/>
                      <a:pt x="147794" y="82032"/>
                    </a:cubicBezTo>
                    <a:cubicBezTo>
                      <a:pt x="146451" y="83376"/>
                      <a:pt x="146451" y="86064"/>
                      <a:pt x="145107" y="87407"/>
                    </a:cubicBezTo>
                    <a:cubicBezTo>
                      <a:pt x="143764" y="91439"/>
                      <a:pt x="145107" y="95471"/>
                      <a:pt x="146451" y="96815"/>
                    </a:cubicBezTo>
                    <a:lnTo>
                      <a:pt x="147794" y="112942"/>
                    </a:lnTo>
                    <a:cubicBezTo>
                      <a:pt x="147794" y="114285"/>
                      <a:pt x="147794" y="114285"/>
                      <a:pt x="146451" y="114285"/>
                    </a:cubicBezTo>
                    <a:close/>
                  </a:path>
                </a:pathLst>
              </a:cu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grpSp>
            <p:nvGrpSpPr>
              <p:cNvPr id="695" name="Google Shape;695;p15"/>
              <p:cNvGrpSpPr/>
              <p:nvPr/>
            </p:nvGrpSpPr>
            <p:grpSpPr>
              <a:xfrm>
                <a:off x="2763274" y="5587246"/>
                <a:ext cx="435037" cy="383480"/>
                <a:chOff x="2763274" y="5587246"/>
                <a:chExt cx="435037" cy="383480"/>
              </a:xfrm>
            </p:grpSpPr>
            <p:sp>
              <p:nvSpPr>
                <p:cNvPr id="696" name="Google Shape;696;p15"/>
                <p:cNvSpPr/>
                <p:nvPr/>
              </p:nvSpPr>
              <p:spPr>
                <a:xfrm>
                  <a:off x="3191593" y="5720292"/>
                  <a:ext cx="2686" cy="10751"/>
                </a:xfrm>
                <a:custGeom>
                  <a:avLst/>
                  <a:gdLst/>
                  <a:ahLst/>
                  <a:cxnLst/>
                  <a:rect l="l" t="t" r="r" b="b"/>
                  <a:pathLst>
                    <a:path w="2686" h="10751" extrusionOk="0">
                      <a:moveTo>
                        <a:pt x="0" y="0"/>
                      </a:moveTo>
                      <a:lnTo>
                        <a:pt x="1343" y="10751"/>
                      </a:lnTo>
                      <a:cubicBezTo>
                        <a:pt x="1343" y="9407"/>
                        <a:pt x="2687" y="9407"/>
                        <a:pt x="2687" y="8063"/>
                      </a:cubicBezTo>
                      <a:cubicBezTo>
                        <a:pt x="1343" y="2688"/>
                        <a:pt x="0" y="0"/>
                        <a:pt x="0" y="0"/>
                      </a:cubicBezTo>
                      <a:close/>
                    </a:path>
                  </a:pathLst>
                </a:custGeom>
                <a:solidFill>
                  <a:srgbClr val="D8D8D8"/>
                </a:solidFill>
                <a:ln w="29675" cap="flat" cmpd="sng">
                  <a:solidFill>
                    <a:srgbClr val="FFFFFF"/>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697" name="Google Shape;697;p15"/>
                <p:cNvSpPr/>
                <p:nvPr/>
              </p:nvSpPr>
              <p:spPr>
                <a:xfrm>
                  <a:off x="3035738" y="5587246"/>
                  <a:ext cx="4030" cy="13438"/>
                </a:xfrm>
                <a:custGeom>
                  <a:avLst/>
                  <a:gdLst/>
                  <a:ahLst/>
                  <a:cxnLst/>
                  <a:rect l="l" t="t" r="r" b="b"/>
                  <a:pathLst>
                    <a:path w="4030" h="13438" extrusionOk="0">
                      <a:moveTo>
                        <a:pt x="0" y="0"/>
                      </a:moveTo>
                      <a:cubicBezTo>
                        <a:pt x="0" y="5375"/>
                        <a:pt x="1344" y="9407"/>
                        <a:pt x="4031" y="13439"/>
                      </a:cubicBezTo>
                      <a:cubicBezTo>
                        <a:pt x="2687" y="9407"/>
                        <a:pt x="1344" y="5375"/>
                        <a:pt x="0" y="0"/>
                      </a:cubicBezTo>
                      <a:close/>
                    </a:path>
                  </a:pathLst>
                </a:custGeom>
                <a:solidFill>
                  <a:srgbClr val="D8D8D8"/>
                </a:solidFill>
                <a:ln w="29675" cap="flat" cmpd="sng">
                  <a:solidFill>
                    <a:srgbClr val="FFFFFF"/>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698" name="Google Shape;698;p15"/>
                <p:cNvSpPr/>
                <p:nvPr/>
              </p:nvSpPr>
              <p:spPr>
                <a:xfrm>
                  <a:off x="3192937" y="5704165"/>
                  <a:ext cx="5374" cy="18814"/>
                </a:xfrm>
                <a:custGeom>
                  <a:avLst/>
                  <a:gdLst/>
                  <a:ahLst/>
                  <a:cxnLst/>
                  <a:rect l="l" t="t" r="r" b="b"/>
                  <a:pathLst>
                    <a:path w="5374" h="18814" extrusionOk="0">
                      <a:moveTo>
                        <a:pt x="0" y="0"/>
                      </a:moveTo>
                      <a:cubicBezTo>
                        <a:pt x="0" y="0"/>
                        <a:pt x="2687" y="6719"/>
                        <a:pt x="5375" y="18814"/>
                      </a:cubicBezTo>
                      <a:cubicBezTo>
                        <a:pt x="5375" y="18814"/>
                        <a:pt x="5375" y="18814"/>
                        <a:pt x="5375" y="17470"/>
                      </a:cubicBezTo>
                      <a:cubicBezTo>
                        <a:pt x="4031" y="12095"/>
                        <a:pt x="2687" y="6719"/>
                        <a:pt x="0" y="0"/>
                      </a:cubicBezTo>
                      <a:close/>
                    </a:path>
                  </a:pathLst>
                </a:custGeom>
                <a:solidFill>
                  <a:srgbClr val="D8D8D8"/>
                </a:solidFill>
                <a:ln w="29675" cap="flat" cmpd="sng">
                  <a:solidFill>
                    <a:srgbClr val="FFFFFF"/>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699" name="Google Shape;699;p15"/>
                <p:cNvSpPr/>
                <p:nvPr/>
              </p:nvSpPr>
              <p:spPr>
                <a:xfrm>
                  <a:off x="2763274" y="5593779"/>
                  <a:ext cx="428319" cy="376947"/>
                </a:xfrm>
                <a:custGeom>
                  <a:avLst/>
                  <a:gdLst/>
                  <a:ahLst/>
                  <a:cxnLst/>
                  <a:rect l="l" t="t" r="r" b="b"/>
                  <a:pathLst>
                    <a:path w="428319" h="376947" extrusionOk="0">
                      <a:moveTo>
                        <a:pt x="413540" y="172205"/>
                      </a:moveTo>
                      <a:cubicBezTo>
                        <a:pt x="417571" y="161454"/>
                        <a:pt x="422945" y="152047"/>
                        <a:pt x="428320" y="142640"/>
                      </a:cubicBezTo>
                      <a:cubicBezTo>
                        <a:pt x="424289" y="142640"/>
                        <a:pt x="420258" y="139952"/>
                        <a:pt x="417571" y="137264"/>
                      </a:cubicBezTo>
                      <a:cubicBezTo>
                        <a:pt x="412196" y="130545"/>
                        <a:pt x="410853" y="121137"/>
                        <a:pt x="413540" y="113074"/>
                      </a:cubicBezTo>
                      <a:cubicBezTo>
                        <a:pt x="414884" y="110386"/>
                        <a:pt x="414884" y="107698"/>
                        <a:pt x="416227" y="106355"/>
                      </a:cubicBezTo>
                      <a:cubicBezTo>
                        <a:pt x="418914" y="100979"/>
                        <a:pt x="420258" y="96948"/>
                        <a:pt x="418914" y="92916"/>
                      </a:cubicBezTo>
                      <a:cubicBezTo>
                        <a:pt x="417571" y="88884"/>
                        <a:pt x="412196" y="86196"/>
                        <a:pt x="406822" y="86196"/>
                      </a:cubicBezTo>
                      <a:cubicBezTo>
                        <a:pt x="401448" y="86196"/>
                        <a:pt x="396073" y="87540"/>
                        <a:pt x="390699" y="90228"/>
                      </a:cubicBezTo>
                      <a:lnTo>
                        <a:pt x="385325" y="91572"/>
                      </a:lnTo>
                      <a:cubicBezTo>
                        <a:pt x="366515" y="96948"/>
                        <a:pt x="347705" y="98291"/>
                        <a:pt x="328894" y="95604"/>
                      </a:cubicBezTo>
                      <a:cubicBezTo>
                        <a:pt x="324863" y="94260"/>
                        <a:pt x="319489" y="94260"/>
                        <a:pt x="315458" y="90228"/>
                      </a:cubicBezTo>
                      <a:cubicBezTo>
                        <a:pt x="308740" y="84852"/>
                        <a:pt x="304710" y="74101"/>
                        <a:pt x="302022" y="63350"/>
                      </a:cubicBezTo>
                      <a:cubicBezTo>
                        <a:pt x="300679" y="57974"/>
                        <a:pt x="299335" y="51255"/>
                        <a:pt x="296648" y="48567"/>
                      </a:cubicBezTo>
                      <a:cubicBezTo>
                        <a:pt x="295304" y="47223"/>
                        <a:pt x="293961" y="45879"/>
                        <a:pt x="293961" y="44535"/>
                      </a:cubicBezTo>
                      <a:lnTo>
                        <a:pt x="292618" y="43192"/>
                      </a:lnTo>
                      <a:cubicBezTo>
                        <a:pt x="289930" y="49911"/>
                        <a:pt x="283212" y="56631"/>
                        <a:pt x="271120" y="59318"/>
                      </a:cubicBezTo>
                      <a:cubicBezTo>
                        <a:pt x="248279" y="66038"/>
                        <a:pt x="237531" y="40504"/>
                        <a:pt x="224095" y="25721"/>
                      </a:cubicBezTo>
                      <a:cubicBezTo>
                        <a:pt x="197223" y="-3844"/>
                        <a:pt x="171695" y="-15940"/>
                        <a:pt x="164977" y="33784"/>
                      </a:cubicBezTo>
                      <a:cubicBezTo>
                        <a:pt x="160946" y="60662"/>
                        <a:pt x="128700" y="71413"/>
                        <a:pt x="103172" y="75445"/>
                      </a:cubicBezTo>
                      <a:cubicBezTo>
                        <a:pt x="108547" y="96948"/>
                        <a:pt x="131388" y="111730"/>
                        <a:pt x="154228" y="109042"/>
                      </a:cubicBezTo>
                      <a:cubicBezTo>
                        <a:pt x="167664" y="131888"/>
                        <a:pt x="164977" y="161454"/>
                        <a:pt x="148854" y="181613"/>
                      </a:cubicBezTo>
                      <a:cubicBezTo>
                        <a:pt x="132731" y="201771"/>
                        <a:pt x="104516" y="211178"/>
                        <a:pt x="78988" y="204459"/>
                      </a:cubicBezTo>
                      <a:cubicBezTo>
                        <a:pt x="74957" y="220585"/>
                        <a:pt x="85706" y="239400"/>
                        <a:pt x="101829" y="243432"/>
                      </a:cubicBezTo>
                      <a:cubicBezTo>
                        <a:pt x="73613" y="259558"/>
                        <a:pt x="30619" y="224617"/>
                        <a:pt x="7778" y="248807"/>
                      </a:cubicBezTo>
                      <a:cubicBezTo>
                        <a:pt x="-2971" y="259558"/>
                        <a:pt x="-284" y="277029"/>
                        <a:pt x="2404" y="291812"/>
                      </a:cubicBezTo>
                      <a:cubicBezTo>
                        <a:pt x="5091" y="309282"/>
                        <a:pt x="10465" y="328097"/>
                        <a:pt x="25245" y="337504"/>
                      </a:cubicBezTo>
                      <a:cubicBezTo>
                        <a:pt x="42711" y="346911"/>
                        <a:pt x="68239" y="337504"/>
                        <a:pt x="84362" y="349599"/>
                      </a:cubicBezTo>
                      <a:cubicBezTo>
                        <a:pt x="91080" y="353631"/>
                        <a:pt x="95111" y="360350"/>
                        <a:pt x="100485" y="365726"/>
                      </a:cubicBezTo>
                      <a:cubicBezTo>
                        <a:pt x="124670" y="388572"/>
                        <a:pt x="163633" y="372445"/>
                        <a:pt x="190505" y="353631"/>
                      </a:cubicBezTo>
                      <a:cubicBezTo>
                        <a:pt x="217377" y="333472"/>
                        <a:pt x="245592" y="314658"/>
                        <a:pt x="280525" y="322721"/>
                      </a:cubicBezTo>
                      <a:cubicBezTo>
                        <a:pt x="306053" y="329441"/>
                        <a:pt x="324863" y="350943"/>
                        <a:pt x="354422" y="334816"/>
                      </a:cubicBezTo>
                      <a:cubicBezTo>
                        <a:pt x="369202" y="326753"/>
                        <a:pt x="379950" y="311970"/>
                        <a:pt x="390699" y="297187"/>
                      </a:cubicBezTo>
                      <a:cubicBezTo>
                        <a:pt x="400104" y="283748"/>
                        <a:pt x="409509" y="270310"/>
                        <a:pt x="410853" y="254183"/>
                      </a:cubicBezTo>
                      <a:cubicBezTo>
                        <a:pt x="412196" y="235368"/>
                        <a:pt x="402791" y="216554"/>
                        <a:pt x="404135" y="197739"/>
                      </a:cubicBezTo>
                      <a:cubicBezTo>
                        <a:pt x="405478" y="188332"/>
                        <a:pt x="409509" y="180269"/>
                        <a:pt x="413540" y="172205"/>
                      </a:cubicBezTo>
                      <a:close/>
                    </a:path>
                  </a:pathLst>
                </a:custGeom>
                <a:solidFill>
                  <a:srgbClr val="F2A33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grpSp>
          <p:sp>
            <p:nvSpPr>
              <p:cNvPr id="700" name="Google Shape;700;p15"/>
              <p:cNvSpPr/>
              <p:nvPr/>
            </p:nvSpPr>
            <p:spPr>
              <a:xfrm>
                <a:off x="3032961" y="5544541"/>
                <a:ext cx="142640" cy="108556"/>
              </a:xfrm>
              <a:custGeom>
                <a:avLst/>
                <a:gdLst/>
                <a:ahLst/>
                <a:cxnLst/>
                <a:rect l="l" t="t" r="r" b="b"/>
                <a:pathLst>
                  <a:path w="142640" h="108556" extrusionOk="0">
                    <a:moveTo>
                      <a:pt x="21587" y="93774"/>
                    </a:moveTo>
                    <a:cubicBezTo>
                      <a:pt x="21587" y="93774"/>
                      <a:pt x="32335" y="66896"/>
                      <a:pt x="8151" y="49425"/>
                    </a:cubicBezTo>
                    <a:cubicBezTo>
                      <a:pt x="-17377" y="31955"/>
                      <a:pt x="22930" y="-299"/>
                      <a:pt x="48458" y="2389"/>
                    </a:cubicBezTo>
                    <a:cubicBezTo>
                      <a:pt x="48458" y="2389"/>
                      <a:pt x="126386" y="-2986"/>
                      <a:pt x="139822" y="2389"/>
                    </a:cubicBezTo>
                    <a:cubicBezTo>
                      <a:pt x="153258" y="7765"/>
                      <a:pt x="114294" y="26579"/>
                      <a:pt x="114294" y="26579"/>
                    </a:cubicBezTo>
                    <a:lnTo>
                      <a:pt x="80704" y="54801"/>
                    </a:lnTo>
                    <a:cubicBezTo>
                      <a:pt x="80704" y="54801"/>
                      <a:pt x="64582" y="64208"/>
                      <a:pt x="52489" y="68240"/>
                    </a:cubicBezTo>
                    <a:cubicBezTo>
                      <a:pt x="41740" y="73615"/>
                      <a:pt x="37710" y="99149"/>
                      <a:pt x="37710" y="99149"/>
                    </a:cubicBezTo>
                    <a:lnTo>
                      <a:pt x="21587" y="108556"/>
                    </a:lnTo>
                    <a:lnTo>
                      <a:pt x="21587" y="93774"/>
                    </a:lnTo>
                    <a:close/>
                  </a:path>
                </a:pathLst>
              </a:custGeom>
              <a:solidFill>
                <a:srgbClr val="F2A33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701" name="Google Shape;701;p15"/>
              <p:cNvSpPr/>
              <p:nvPr/>
            </p:nvSpPr>
            <p:spPr>
              <a:xfrm>
                <a:off x="3067983" y="5550961"/>
                <a:ext cx="104930" cy="98104"/>
              </a:xfrm>
              <a:custGeom>
                <a:avLst/>
                <a:gdLst/>
                <a:ahLst/>
                <a:cxnLst/>
                <a:rect l="l" t="t" r="r" b="b"/>
                <a:pathLst>
                  <a:path w="104930" h="98104" extrusionOk="0">
                    <a:moveTo>
                      <a:pt x="99425" y="0"/>
                    </a:moveTo>
                    <a:cubicBezTo>
                      <a:pt x="100769" y="0"/>
                      <a:pt x="100769" y="0"/>
                      <a:pt x="102112" y="1344"/>
                    </a:cubicBezTo>
                    <a:cubicBezTo>
                      <a:pt x="115548" y="8063"/>
                      <a:pt x="76584" y="25534"/>
                      <a:pt x="76584" y="25534"/>
                    </a:cubicBezTo>
                    <a:lnTo>
                      <a:pt x="42995" y="53756"/>
                    </a:lnTo>
                    <a:cubicBezTo>
                      <a:pt x="42995" y="53756"/>
                      <a:pt x="26872" y="63163"/>
                      <a:pt x="14779" y="67195"/>
                    </a:cubicBezTo>
                    <a:cubicBezTo>
                      <a:pt x="4031" y="72571"/>
                      <a:pt x="0" y="98104"/>
                      <a:pt x="0" y="98104"/>
                    </a:cubicBezTo>
                  </a:path>
                </a:pathLst>
              </a:custGeom>
              <a:solidFill>
                <a:srgbClr val="D8D8D8"/>
              </a:solidFill>
              <a:ln w="9800" cap="flat" cmpd="sng">
                <a:solidFill>
                  <a:srgbClr val="FFFFFF"/>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grpSp>
        <p:sp>
          <p:nvSpPr>
            <p:cNvPr id="702" name="Google Shape;702;p15"/>
            <p:cNvSpPr/>
            <p:nvPr/>
          </p:nvSpPr>
          <p:spPr>
            <a:xfrm>
              <a:off x="5746324" y="7999123"/>
              <a:ext cx="1693503" cy="755612"/>
            </a:xfrm>
            <a:custGeom>
              <a:avLst/>
              <a:gdLst/>
              <a:ahLst/>
              <a:cxnLst/>
              <a:rect l="l" t="t" r="r" b="b"/>
              <a:pathLst>
                <a:path w="1522279" h="679215" extrusionOk="0">
                  <a:moveTo>
                    <a:pt x="1512875" y="504510"/>
                  </a:moveTo>
                  <a:lnTo>
                    <a:pt x="1494065" y="473600"/>
                  </a:lnTo>
                  <a:lnTo>
                    <a:pt x="1500782" y="434628"/>
                  </a:lnTo>
                  <a:lnTo>
                    <a:pt x="1491377" y="395655"/>
                  </a:lnTo>
                  <a:lnTo>
                    <a:pt x="1480629" y="324428"/>
                  </a:lnTo>
                  <a:lnTo>
                    <a:pt x="1511531" y="312333"/>
                  </a:lnTo>
                  <a:lnTo>
                    <a:pt x="1511531" y="278736"/>
                  </a:lnTo>
                  <a:lnTo>
                    <a:pt x="1464506" y="267985"/>
                  </a:lnTo>
                  <a:lnTo>
                    <a:pt x="1430916" y="246483"/>
                  </a:lnTo>
                  <a:lnTo>
                    <a:pt x="1441664" y="199447"/>
                  </a:lnTo>
                  <a:lnTo>
                    <a:pt x="1426885" y="163161"/>
                  </a:lnTo>
                  <a:lnTo>
                    <a:pt x="1401357" y="126876"/>
                  </a:lnTo>
                  <a:lnTo>
                    <a:pt x="1340896" y="109406"/>
                  </a:lnTo>
                  <a:lnTo>
                    <a:pt x="1276404" y="109406"/>
                  </a:lnTo>
                  <a:lnTo>
                    <a:pt x="1205194" y="159130"/>
                  </a:lnTo>
                  <a:lnTo>
                    <a:pt x="1155481" y="160474"/>
                  </a:lnTo>
                  <a:lnTo>
                    <a:pt x="1108456" y="156442"/>
                  </a:lnTo>
                  <a:lnTo>
                    <a:pt x="1038590" y="167193"/>
                  </a:lnTo>
                  <a:lnTo>
                    <a:pt x="974098" y="156442"/>
                  </a:lnTo>
                  <a:lnTo>
                    <a:pt x="936478" y="161817"/>
                  </a:lnTo>
                  <a:lnTo>
                    <a:pt x="905575" y="129564"/>
                  </a:lnTo>
                  <a:lnTo>
                    <a:pt x="877360" y="130908"/>
                  </a:lnTo>
                  <a:lnTo>
                    <a:pt x="854519" y="108062"/>
                  </a:lnTo>
                  <a:lnTo>
                    <a:pt x="833021" y="87903"/>
                  </a:lnTo>
                  <a:lnTo>
                    <a:pt x="795401" y="87903"/>
                  </a:lnTo>
                  <a:lnTo>
                    <a:pt x="765842" y="56994"/>
                  </a:lnTo>
                  <a:lnTo>
                    <a:pt x="717474" y="56994"/>
                  </a:lnTo>
                  <a:lnTo>
                    <a:pt x="636859" y="56994"/>
                  </a:lnTo>
                  <a:lnTo>
                    <a:pt x="557587" y="83872"/>
                  </a:lnTo>
                  <a:lnTo>
                    <a:pt x="497126" y="116125"/>
                  </a:lnTo>
                  <a:lnTo>
                    <a:pt x="475629" y="137627"/>
                  </a:lnTo>
                  <a:lnTo>
                    <a:pt x="405762" y="141659"/>
                  </a:lnTo>
                  <a:lnTo>
                    <a:pt x="364111" y="147035"/>
                  </a:lnTo>
                  <a:lnTo>
                    <a:pt x="322460" y="143003"/>
                  </a:lnTo>
                  <a:lnTo>
                    <a:pt x="268717" y="126876"/>
                  </a:lnTo>
                  <a:lnTo>
                    <a:pt x="221691" y="101342"/>
                  </a:lnTo>
                  <a:lnTo>
                    <a:pt x="212286" y="56994"/>
                  </a:lnTo>
                  <a:lnTo>
                    <a:pt x="190789" y="56994"/>
                  </a:lnTo>
                  <a:cubicBezTo>
                    <a:pt x="197507" y="55650"/>
                    <a:pt x="204225" y="55650"/>
                    <a:pt x="213630" y="56994"/>
                  </a:cubicBezTo>
                  <a:cubicBezTo>
                    <a:pt x="171979" y="27428"/>
                    <a:pt x="178697" y="44899"/>
                    <a:pt x="146451" y="4582"/>
                  </a:cubicBezTo>
                  <a:lnTo>
                    <a:pt x="149138" y="12646"/>
                  </a:lnTo>
                  <a:cubicBezTo>
                    <a:pt x="130328" y="19365"/>
                    <a:pt x="110174" y="12646"/>
                    <a:pt x="92708" y="7270"/>
                  </a:cubicBezTo>
                  <a:cubicBezTo>
                    <a:pt x="87333" y="5926"/>
                    <a:pt x="80615" y="3238"/>
                    <a:pt x="75241" y="1894"/>
                  </a:cubicBezTo>
                  <a:cubicBezTo>
                    <a:pt x="61805" y="-2137"/>
                    <a:pt x="44338" y="550"/>
                    <a:pt x="34933" y="7270"/>
                  </a:cubicBezTo>
                  <a:cubicBezTo>
                    <a:pt x="29559" y="11302"/>
                    <a:pt x="26872" y="15333"/>
                    <a:pt x="26872" y="20709"/>
                  </a:cubicBezTo>
                  <a:lnTo>
                    <a:pt x="25528" y="32804"/>
                  </a:lnTo>
                  <a:cubicBezTo>
                    <a:pt x="25528" y="34148"/>
                    <a:pt x="26872" y="35492"/>
                    <a:pt x="28215" y="36835"/>
                  </a:cubicBezTo>
                  <a:cubicBezTo>
                    <a:pt x="32246" y="43555"/>
                    <a:pt x="34933" y="50274"/>
                    <a:pt x="36277" y="58338"/>
                  </a:cubicBezTo>
                  <a:cubicBezTo>
                    <a:pt x="37621" y="69089"/>
                    <a:pt x="32246" y="77152"/>
                    <a:pt x="28215" y="83872"/>
                  </a:cubicBezTo>
                  <a:lnTo>
                    <a:pt x="5375" y="125532"/>
                  </a:lnTo>
                  <a:cubicBezTo>
                    <a:pt x="2687" y="130908"/>
                    <a:pt x="0" y="134939"/>
                    <a:pt x="0" y="138971"/>
                  </a:cubicBezTo>
                  <a:cubicBezTo>
                    <a:pt x="0" y="144347"/>
                    <a:pt x="6718" y="149722"/>
                    <a:pt x="16123" y="155098"/>
                  </a:cubicBezTo>
                  <a:cubicBezTo>
                    <a:pt x="18810" y="156442"/>
                    <a:pt x="21497" y="159130"/>
                    <a:pt x="24185" y="160474"/>
                  </a:cubicBezTo>
                  <a:cubicBezTo>
                    <a:pt x="36277" y="168537"/>
                    <a:pt x="44338" y="181976"/>
                    <a:pt x="48369" y="195415"/>
                  </a:cubicBezTo>
                  <a:lnTo>
                    <a:pt x="48369" y="198103"/>
                  </a:lnTo>
                  <a:cubicBezTo>
                    <a:pt x="49713" y="204822"/>
                    <a:pt x="52400" y="214229"/>
                    <a:pt x="56431" y="214229"/>
                  </a:cubicBezTo>
                  <a:lnTo>
                    <a:pt x="56431" y="219605"/>
                  </a:lnTo>
                  <a:lnTo>
                    <a:pt x="107487" y="200790"/>
                  </a:lnTo>
                  <a:lnTo>
                    <a:pt x="150481" y="191383"/>
                  </a:lnTo>
                  <a:lnTo>
                    <a:pt x="202881" y="160474"/>
                  </a:lnTo>
                  <a:lnTo>
                    <a:pt x="256624" y="160474"/>
                  </a:lnTo>
                  <a:lnTo>
                    <a:pt x="294245" y="160474"/>
                  </a:lnTo>
                  <a:lnTo>
                    <a:pt x="325147" y="180632"/>
                  </a:lnTo>
                  <a:lnTo>
                    <a:pt x="302306" y="200790"/>
                  </a:lnTo>
                  <a:lnTo>
                    <a:pt x="264686" y="229012"/>
                  </a:lnTo>
                  <a:lnTo>
                    <a:pt x="196163" y="229012"/>
                  </a:lnTo>
                  <a:lnTo>
                    <a:pt x="124953" y="229012"/>
                  </a:lnTo>
                  <a:lnTo>
                    <a:pt x="88677" y="229012"/>
                  </a:lnTo>
                  <a:lnTo>
                    <a:pt x="67179" y="246483"/>
                  </a:lnTo>
                  <a:lnTo>
                    <a:pt x="67179" y="309645"/>
                  </a:lnTo>
                  <a:lnTo>
                    <a:pt x="106143" y="320397"/>
                  </a:lnTo>
                  <a:lnTo>
                    <a:pt x="122266" y="320397"/>
                  </a:lnTo>
                  <a:lnTo>
                    <a:pt x="122266" y="355338"/>
                  </a:lnTo>
                  <a:lnTo>
                    <a:pt x="107487" y="388935"/>
                  </a:lnTo>
                  <a:lnTo>
                    <a:pt x="102112" y="410437"/>
                  </a:lnTo>
                  <a:lnTo>
                    <a:pt x="134358" y="462849"/>
                  </a:lnTo>
                  <a:lnTo>
                    <a:pt x="181384" y="539451"/>
                  </a:lnTo>
                  <a:lnTo>
                    <a:pt x="223035" y="564985"/>
                  </a:lnTo>
                  <a:lnTo>
                    <a:pt x="275435" y="597239"/>
                  </a:lnTo>
                  <a:lnTo>
                    <a:pt x="325147" y="628148"/>
                  </a:lnTo>
                  <a:lnTo>
                    <a:pt x="372173" y="628148"/>
                  </a:lnTo>
                  <a:lnTo>
                    <a:pt x="405762" y="616053"/>
                  </a:lnTo>
                  <a:lnTo>
                    <a:pt x="405762" y="581112"/>
                  </a:lnTo>
                  <a:lnTo>
                    <a:pt x="460849" y="582456"/>
                  </a:lnTo>
                  <a:lnTo>
                    <a:pt x="507874" y="599926"/>
                  </a:lnTo>
                  <a:lnTo>
                    <a:pt x="540121" y="626804"/>
                  </a:lnTo>
                  <a:lnTo>
                    <a:pt x="565649" y="641587"/>
                  </a:lnTo>
                  <a:lnTo>
                    <a:pt x="623423" y="653682"/>
                  </a:lnTo>
                  <a:lnTo>
                    <a:pt x="670448" y="641587"/>
                  </a:lnTo>
                  <a:lnTo>
                    <a:pt x="706725" y="614709"/>
                  </a:lnTo>
                  <a:lnTo>
                    <a:pt x="726879" y="594551"/>
                  </a:lnTo>
                  <a:lnTo>
                    <a:pt x="757781" y="595895"/>
                  </a:lnTo>
                  <a:lnTo>
                    <a:pt x="791371" y="605302"/>
                  </a:lnTo>
                  <a:lnTo>
                    <a:pt x="824960" y="587831"/>
                  </a:lnTo>
                  <a:lnTo>
                    <a:pt x="845114" y="581112"/>
                  </a:lnTo>
                  <a:lnTo>
                    <a:pt x="845114" y="609334"/>
                  </a:lnTo>
                  <a:lnTo>
                    <a:pt x="822273" y="641587"/>
                  </a:lnTo>
                  <a:lnTo>
                    <a:pt x="823616" y="663089"/>
                  </a:lnTo>
                  <a:lnTo>
                    <a:pt x="834366" y="679216"/>
                  </a:lnTo>
                  <a:lnTo>
                    <a:pt x="854519" y="679216"/>
                  </a:lnTo>
                  <a:lnTo>
                    <a:pt x="866611" y="656370"/>
                  </a:lnTo>
                  <a:lnTo>
                    <a:pt x="893483" y="636211"/>
                  </a:lnTo>
                  <a:lnTo>
                    <a:pt x="893483" y="583800"/>
                  </a:lnTo>
                  <a:lnTo>
                    <a:pt x="910949" y="585143"/>
                  </a:lnTo>
                  <a:lnTo>
                    <a:pt x="959319" y="595895"/>
                  </a:lnTo>
                  <a:lnTo>
                    <a:pt x="1018436" y="574392"/>
                  </a:lnTo>
                  <a:lnTo>
                    <a:pt x="1043964" y="586487"/>
                  </a:lnTo>
                  <a:lnTo>
                    <a:pt x="1061431" y="593207"/>
                  </a:lnTo>
                  <a:lnTo>
                    <a:pt x="1156826" y="581112"/>
                  </a:lnTo>
                  <a:lnTo>
                    <a:pt x="1221317" y="548858"/>
                  </a:lnTo>
                  <a:lnTo>
                    <a:pt x="1244158" y="554234"/>
                  </a:lnTo>
                  <a:lnTo>
                    <a:pt x="1299245" y="550202"/>
                  </a:lnTo>
                  <a:lnTo>
                    <a:pt x="1330147" y="532732"/>
                  </a:lnTo>
                  <a:lnTo>
                    <a:pt x="1330147" y="548858"/>
                  </a:lnTo>
                  <a:lnTo>
                    <a:pt x="1361049" y="527356"/>
                  </a:lnTo>
                  <a:lnTo>
                    <a:pt x="1382547" y="528700"/>
                  </a:lnTo>
                  <a:lnTo>
                    <a:pt x="1408075" y="532732"/>
                  </a:lnTo>
                  <a:lnTo>
                    <a:pt x="1441664" y="534076"/>
                  </a:lnTo>
                  <a:lnTo>
                    <a:pt x="1468536" y="532732"/>
                  </a:lnTo>
                  <a:lnTo>
                    <a:pt x="1480629" y="558265"/>
                  </a:lnTo>
                  <a:lnTo>
                    <a:pt x="1522279" y="543483"/>
                  </a:lnTo>
                  <a:lnTo>
                    <a:pt x="1522279" y="527356"/>
                  </a:lnTo>
                  <a:lnTo>
                    <a:pt x="1512875" y="504510"/>
                  </a:lnTo>
                  <a:close/>
                </a:path>
              </a:pathLst>
            </a:cu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703" name="Google Shape;703;p15"/>
            <p:cNvSpPr/>
            <p:nvPr/>
          </p:nvSpPr>
          <p:spPr>
            <a:xfrm>
              <a:off x="2549145" y="6589902"/>
              <a:ext cx="1258544" cy="1224740"/>
            </a:xfrm>
            <a:custGeom>
              <a:avLst/>
              <a:gdLst/>
              <a:ahLst/>
              <a:cxnLst/>
              <a:rect l="l" t="t" r="r" b="b"/>
              <a:pathLst>
                <a:path w="1131297" h="1100911" extrusionOk="0">
                  <a:moveTo>
                    <a:pt x="998282" y="1001200"/>
                  </a:moveTo>
                  <a:cubicBezTo>
                    <a:pt x="986190" y="997168"/>
                    <a:pt x="947226" y="983729"/>
                    <a:pt x="933790" y="956851"/>
                  </a:cubicBezTo>
                  <a:cubicBezTo>
                    <a:pt x="928416" y="946100"/>
                    <a:pt x="928416" y="935349"/>
                    <a:pt x="931103" y="924598"/>
                  </a:cubicBezTo>
                  <a:cubicBezTo>
                    <a:pt x="932447" y="920566"/>
                    <a:pt x="935134" y="916535"/>
                    <a:pt x="936478" y="912503"/>
                  </a:cubicBezTo>
                  <a:cubicBezTo>
                    <a:pt x="939164" y="908471"/>
                    <a:pt x="941852" y="903096"/>
                    <a:pt x="941852" y="899064"/>
                  </a:cubicBezTo>
                  <a:cubicBezTo>
                    <a:pt x="943195" y="889657"/>
                    <a:pt x="932447" y="878905"/>
                    <a:pt x="921698" y="869498"/>
                  </a:cubicBezTo>
                  <a:cubicBezTo>
                    <a:pt x="908262" y="857403"/>
                    <a:pt x="892139" y="841277"/>
                    <a:pt x="904232" y="823806"/>
                  </a:cubicBezTo>
                  <a:lnTo>
                    <a:pt x="906919" y="819774"/>
                  </a:lnTo>
                  <a:lnTo>
                    <a:pt x="943195" y="822462"/>
                  </a:lnTo>
                  <a:cubicBezTo>
                    <a:pt x="957975" y="771394"/>
                    <a:pt x="964693" y="716294"/>
                    <a:pt x="962006" y="663883"/>
                  </a:cubicBezTo>
                  <a:lnTo>
                    <a:pt x="900201" y="696136"/>
                  </a:lnTo>
                  <a:lnTo>
                    <a:pt x="897514" y="688073"/>
                  </a:lnTo>
                  <a:cubicBezTo>
                    <a:pt x="888108" y="665227"/>
                    <a:pt x="910950" y="643724"/>
                    <a:pt x="919011" y="637005"/>
                  </a:cubicBezTo>
                  <a:lnTo>
                    <a:pt x="1003657" y="555027"/>
                  </a:lnTo>
                  <a:lnTo>
                    <a:pt x="1045308" y="552340"/>
                  </a:lnTo>
                  <a:cubicBezTo>
                    <a:pt x="1043964" y="481113"/>
                    <a:pt x="1076210" y="409887"/>
                    <a:pt x="1131297" y="362851"/>
                  </a:cubicBezTo>
                  <a:cubicBezTo>
                    <a:pt x="1131297" y="360163"/>
                    <a:pt x="1129953" y="358819"/>
                    <a:pt x="1127266" y="357475"/>
                  </a:cubicBezTo>
                  <a:cubicBezTo>
                    <a:pt x="1121892" y="352100"/>
                    <a:pt x="1109800" y="348068"/>
                    <a:pt x="1099051" y="349412"/>
                  </a:cubicBezTo>
                  <a:cubicBezTo>
                    <a:pt x="1096364" y="349412"/>
                    <a:pt x="1092333" y="349412"/>
                    <a:pt x="1089646" y="350756"/>
                  </a:cubicBezTo>
                  <a:cubicBezTo>
                    <a:pt x="1073523" y="352100"/>
                    <a:pt x="1054713" y="354787"/>
                    <a:pt x="1039933" y="342692"/>
                  </a:cubicBezTo>
                  <a:cubicBezTo>
                    <a:pt x="1029185" y="333285"/>
                    <a:pt x="1025154" y="319846"/>
                    <a:pt x="1022467" y="307751"/>
                  </a:cubicBezTo>
                  <a:cubicBezTo>
                    <a:pt x="1019779" y="298344"/>
                    <a:pt x="1018436" y="290281"/>
                    <a:pt x="1013062" y="283561"/>
                  </a:cubicBezTo>
                  <a:cubicBezTo>
                    <a:pt x="1003657" y="270122"/>
                    <a:pt x="984847" y="270122"/>
                    <a:pt x="964693" y="268778"/>
                  </a:cubicBezTo>
                  <a:cubicBezTo>
                    <a:pt x="951257" y="268778"/>
                    <a:pt x="939164" y="267434"/>
                    <a:pt x="925729" y="263403"/>
                  </a:cubicBezTo>
                  <a:cubicBezTo>
                    <a:pt x="900201" y="255339"/>
                    <a:pt x="876016" y="229806"/>
                    <a:pt x="863924" y="209647"/>
                  </a:cubicBezTo>
                  <a:cubicBezTo>
                    <a:pt x="859893" y="202928"/>
                    <a:pt x="857206" y="192176"/>
                    <a:pt x="855863" y="182769"/>
                  </a:cubicBezTo>
                  <a:cubicBezTo>
                    <a:pt x="853175" y="170674"/>
                    <a:pt x="850488" y="155892"/>
                    <a:pt x="843770" y="151860"/>
                  </a:cubicBezTo>
                  <a:cubicBezTo>
                    <a:pt x="839739" y="150516"/>
                    <a:pt x="834365" y="150516"/>
                    <a:pt x="827647" y="151860"/>
                  </a:cubicBezTo>
                  <a:lnTo>
                    <a:pt x="823617" y="151860"/>
                  </a:lnTo>
                  <a:cubicBezTo>
                    <a:pt x="810181" y="153204"/>
                    <a:pt x="796745" y="151860"/>
                    <a:pt x="783309" y="147828"/>
                  </a:cubicBezTo>
                  <a:cubicBezTo>
                    <a:pt x="779278" y="146484"/>
                    <a:pt x="775248" y="145140"/>
                    <a:pt x="771217" y="141109"/>
                  </a:cubicBezTo>
                  <a:cubicBezTo>
                    <a:pt x="765842" y="135733"/>
                    <a:pt x="765842" y="129014"/>
                    <a:pt x="764499" y="124982"/>
                  </a:cubicBezTo>
                  <a:lnTo>
                    <a:pt x="761812" y="99448"/>
                  </a:lnTo>
                  <a:cubicBezTo>
                    <a:pt x="761812" y="98104"/>
                    <a:pt x="760468" y="92728"/>
                    <a:pt x="759124" y="91384"/>
                  </a:cubicBezTo>
                  <a:cubicBezTo>
                    <a:pt x="759124" y="91384"/>
                    <a:pt x="756438" y="90041"/>
                    <a:pt x="755094" y="90041"/>
                  </a:cubicBezTo>
                  <a:cubicBezTo>
                    <a:pt x="753750" y="90041"/>
                    <a:pt x="753750" y="90041"/>
                    <a:pt x="752407" y="88697"/>
                  </a:cubicBezTo>
                  <a:cubicBezTo>
                    <a:pt x="738971" y="83321"/>
                    <a:pt x="730909" y="71226"/>
                    <a:pt x="725535" y="57787"/>
                  </a:cubicBezTo>
                  <a:cubicBezTo>
                    <a:pt x="722848" y="52412"/>
                    <a:pt x="720161" y="45692"/>
                    <a:pt x="717473" y="38973"/>
                  </a:cubicBezTo>
                  <a:cubicBezTo>
                    <a:pt x="712099" y="25534"/>
                    <a:pt x="706725" y="12095"/>
                    <a:pt x="698663" y="2688"/>
                  </a:cubicBezTo>
                  <a:lnTo>
                    <a:pt x="702694" y="0"/>
                  </a:lnTo>
                  <a:cubicBezTo>
                    <a:pt x="689258" y="2688"/>
                    <a:pt x="677166" y="6719"/>
                    <a:pt x="663730" y="16127"/>
                  </a:cubicBezTo>
                  <a:cubicBezTo>
                    <a:pt x="622079" y="43005"/>
                    <a:pt x="591177" y="91384"/>
                    <a:pt x="557587" y="126326"/>
                  </a:cubicBezTo>
                  <a:cubicBezTo>
                    <a:pt x="546838" y="137077"/>
                    <a:pt x="536090" y="147828"/>
                    <a:pt x="522654" y="157236"/>
                  </a:cubicBezTo>
                  <a:cubicBezTo>
                    <a:pt x="468910" y="190833"/>
                    <a:pt x="390983" y="165299"/>
                    <a:pt x="360081" y="108855"/>
                  </a:cubicBezTo>
                  <a:cubicBezTo>
                    <a:pt x="357393" y="104823"/>
                    <a:pt x="356050" y="100792"/>
                    <a:pt x="352019" y="98104"/>
                  </a:cubicBezTo>
                  <a:cubicBezTo>
                    <a:pt x="342614" y="90041"/>
                    <a:pt x="326491" y="96760"/>
                    <a:pt x="321116" y="108855"/>
                  </a:cubicBezTo>
                  <a:cubicBezTo>
                    <a:pt x="315742" y="119606"/>
                    <a:pt x="317086" y="133045"/>
                    <a:pt x="318429" y="146484"/>
                  </a:cubicBezTo>
                  <a:cubicBezTo>
                    <a:pt x="319773" y="158579"/>
                    <a:pt x="318429" y="173362"/>
                    <a:pt x="310368" y="182769"/>
                  </a:cubicBezTo>
                  <a:cubicBezTo>
                    <a:pt x="298276" y="197552"/>
                    <a:pt x="275435" y="193520"/>
                    <a:pt x="256624" y="188145"/>
                  </a:cubicBezTo>
                  <a:cubicBezTo>
                    <a:pt x="173322" y="166643"/>
                    <a:pt x="90020" y="141109"/>
                    <a:pt x="2687" y="150516"/>
                  </a:cubicBezTo>
                  <a:cubicBezTo>
                    <a:pt x="18810" y="162611"/>
                    <a:pt x="33590" y="174706"/>
                    <a:pt x="49713" y="186801"/>
                  </a:cubicBezTo>
                  <a:cubicBezTo>
                    <a:pt x="33590" y="204272"/>
                    <a:pt x="16123" y="221742"/>
                    <a:pt x="0" y="239213"/>
                  </a:cubicBezTo>
                  <a:cubicBezTo>
                    <a:pt x="55087" y="252652"/>
                    <a:pt x="106143" y="278186"/>
                    <a:pt x="150481" y="314471"/>
                  </a:cubicBezTo>
                  <a:cubicBezTo>
                    <a:pt x="167948" y="329254"/>
                    <a:pt x="185415" y="349412"/>
                    <a:pt x="178697" y="372258"/>
                  </a:cubicBezTo>
                  <a:cubicBezTo>
                    <a:pt x="194820" y="372258"/>
                    <a:pt x="206912" y="391073"/>
                    <a:pt x="205568" y="407199"/>
                  </a:cubicBezTo>
                  <a:cubicBezTo>
                    <a:pt x="204225" y="423326"/>
                    <a:pt x="193476" y="438109"/>
                    <a:pt x="184071" y="450204"/>
                  </a:cubicBezTo>
                  <a:cubicBezTo>
                    <a:pt x="201537" y="481113"/>
                    <a:pt x="237814" y="501272"/>
                    <a:pt x="272748" y="498584"/>
                  </a:cubicBezTo>
                  <a:cubicBezTo>
                    <a:pt x="256624" y="557715"/>
                    <a:pt x="251250" y="619534"/>
                    <a:pt x="255281" y="680009"/>
                  </a:cubicBezTo>
                  <a:cubicBezTo>
                    <a:pt x="247219" y="662539"/>
                    <a:pt x="240501" y="646412"/>
                    <a:pt x="232440" y="628941"/>
                  </a:cubicBezTo>
                  <a:cubicBezTo>
                    <a:pt x="236471" y="686729"/>
                    <a:pt x="197507" y="736453"/>
                    <a:pt x="159886" y="780801"/>
                  </a:cubicBezTo>
                  <a:cubicBezTo>
                    <a:pt x="139733" y="804991"/>
                    <a:pt x="118236" y="829182"/>
                    <a:pt x="88677" y="839933"/>
                  </a:cubicBezTo>
                  <a:cubicBezTo>
                    <a:pt x="76584" y="843964"/>
                    <a:pt x="63149" y="846652"/>
                    <a:pt x="49713" y="845308"/>
                  </a:cubicBezTo>
                  <a:cubicBezTo>
                    <a:pt x="83302" y="862779"/>
                    <a:pt x="116892" y="886969"/>
                    <a:pt x="120922" y="923254"/>
                  </a:cubicBezTo>
                  <a:lnTo>
                    <a:pt x="153168" y="924598"/>
                  </a:lnTo>
                  <a:cubicBezTo>
                    <a:pt x="157199" y="924598"/>
                    <a:pt x="163917" y="924598"/>
                    <a:pt x="169292" y="927286"/>
                  </a:cubicBezTo>
                  <a:cubicBezTo>
                    <a:pt x="174666" y="931317"/>
                    <a:pt x="178697" y="936693"/>
                    <a:pt x="181384" y="940724"/>
                  </a:cubicBezTo>
                  <a:cubicBezTo>
                    <a:pt x="196163" y="966258"/>
                    <a:pt x="217661" y="986417"/>
                    <a:pt x="243189" y="998512"/>
                  </a:cubicBezTo>
                  <a:cubicBezTo>
                    <a:pt x="282152" y="1017326"/>
                    <a:pt x="327834" y="1017326"/>
                    <a:pt x="369485" y="1017326"/>
                  </a:cubicBezTo>
                  <a:lnTo>
                    <a:pt x="374860" y="1017326"/>
                  </a:lnTo>
                  <a:lnTo>
                    <a:pt x="377547" y="1021358"/>
                  </a:lnTo>
                  <a:cubicBezTo>
                    <a:pt x="384265" y="1036141"/>
                    <a:pt x="386952" y="1052267"/>
                    <a:pt x="382921" y="1068394"/>
                  </a:cubicBezTo>
                  <a:cubicBezTo>
                    <a:pt x="388295" y="1067050"/>
                    <a:pt x="395013" y="1061675"/>
                    <a:pt x="400388" y="1056299"/>
                  </a:cubicBezTo>
                  <a:cubicBezTo>
                    <a:pt x="413824" y="1045548"/>
                    <a:pt x="433978" y="1040172"/>
                    <a:pt x="444726" y="1052267"/>
                  </a:cubicBezTo>
                  <a:lnTo>
                    <a:pt x="446070" y="1054955"/>
                  </a:lnTo>
                  <a:lnTo>
                    <a:pt x="447413" y="1075114"/>
                  </a:lnTo>
                  <a:cubicBezTo>
                    <a:pt x="455475" y="1079145"/>
                    <a:pt x="464880" y="1079145"/>
                    <a:pt x="474285" y="1079145"/>
                  </a:cubicBezTo>
                  <a:cubicBezTo>
                    <a:pt x="478316" y="1079145"/>
                    <a:pt x="482346" y="1079145"/>
                    <a:pt x="485034" y="1079145"/>
                  </a:cubicBezTo>
                  <a:cubicBezTo>
                    <a:pt x="498469" y="1080489"/>
                    <a:pt x="511905" y="1084521"/>
                    <a:pt x="519967" y="1093928"/>
                  </a:cubicBezTo>
                  <a:cubicBezTo>
                    <a:pt x="523997" y="1080489"/>
                    <a:pt x="528028" y="1067050"/>
                    <a:pt x="533403" y="1054955"/>
                  </a:cubicBezTo>
                  <a:cubicBezTo>
                    <a:pt x="556243" y="1007919"/>
                    <a:pt x="611330" y="981041"/>
                    <a:pt x="663730" y="985073"/>
                  </a:cubicBezTo>
                  <a:cubicBezTo>
                    <a:pt x="716130" y="990449"/>
                    <a:pt x="763155" y="1024046"/>
                    <a:pt x="790027" y="1069738"/>
                  </a:cubicBezTo>
                  <a:cubicBezTo>
                    <a:pt x="790027" y="1069738"/>
                    <a:pt x="790027" y="1069738"/>
                    <a:pt x="790027" y="1069738"/>
                  </a:cubicBezTo>
                  <a:cubicBezTo>
                    <a:pt x="790027" y="1073770"/>
                    <a:pt x="790027" y="1077802"/>
                    <a:pt x="791370" y="1080489"/>
                  </a:cubicBezTo>
                  <a:cubicBezTo>
                    <a:pt x="794058" y="1088553"/>
                    <a:pt x="803463" y="1091241"/>
                    <a:pt x="811524" y="1093928"/>
                  </a:cubicBezTo>
                  <a:cubicBezTo>
                    <a:pt x="824960" y="1097960"/>
                    <a:pt x="839739" y="1101992"/>
                    <a:pt x="854519" y="1100648"/>
                  </a:cubicBezTo>
                  <a:cubicBezTo>
                    <a:pt x="869298" y="1099304"/>
                    <a:pt x="884078" y="1089897"/>
                    <a:pt x="888108" y="1076458"/>
                  </a:cubicBezTo>
                  <a:cubicBezTo>
                    <a:pt x="880047" y="1060331"/>
                    <a:pt x="914980" y="1038828"/>
                    <a:pt x="933790" y="1040172"/>
                  </a:cubicBezTo>
                  <a:cubicBezTo>
                    <a:pt x="952600" y="1040172"/>
                    <a:pt x="974098" y="1044204"/>
                    <a:pt x="984847" y="1029421"/>
                  </a:cubicBezTo>
                  <a:cubicBezTo>
                    <a:pt x="988877" y="1024046"/>
                    <a:pt x="990221" y="1015982"/>
                    <a:pt x="994251" y="1010607"/>
                  </a:cubicBezTo>
                </a:path>
              </a:pathLst>
            </a:cu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704" name="Google Shape;704;p15"/>
            <p:cNvSpPr/>
            <p:nvPr/>
          </p:nvSpPr>
          <p:spPr>
            <a:xfrm>
              <a:off x="3570031" y="7328457"/>
              <a:ext cx="1259650" cy="1291724"/>
            </a:xfrm>
            <a:custGeom>
              <a:avLst/>
              <a:gdLst/>
              <a:ahLst/>
              <a:cxnLst/>
              <a:rect l="l" t="t" r="r" b="b"/>
              <a:pathLst>
                <a:path w="1132291" h="1161122" extrusionOk="0">
                  <a:moveTo>
                    <a:pt x="79271" y="342692"/>
                  </a:moveTo>
                  <a:cubicBezTo>
                    <a:pt x="88676" y="330598"/>
                    <a:pt x="107487" y="331942"/>
                    <a:pt x="123609" y="330598"/>
                  </a:cubicBezTo>
                  <a:cubicBezTo>
                    <a:pt x="139733" y="329254"/>
                    <a:pt x="158543" y="317159"/>
                    <a:pt x="151825" y="302376"/>
                  </a:cubicBezTo>
                  <a:cubicBezTo>
                    <a:pt x="184071" y="287593"/>
                    <a:pt x="219004" y="286249"/>
                    <a:pt x="241845" y="313127"/>
                  </a:cubicBezTo>
                  <a:cubicBezTo>
                    <a:pt x="248563" y="283561"/>
                    <a:pt x="278121" y="262059"/>
                    <a:pt x="309024" y="264747"/>
                  </a:cubicBezTo>
                  <a:cubicBezTo>
                    <a:pt x="302306" y="305064"/>
                    <a:pt x="307680" y="345380"/>
                    <a:pt x="319773" y="384353"/>
                  </a:cubicBezTo>
                  <a:cubicBezTo>
                    <a:pt x="343957" y="455579"/>
                    <a:pt x="392326" y="516054"/>
                    <a:pt x="439351" y="573842"/>
                  </a:cubicBezTo>
                  <a:cubicBezTo>
                    <a:pt x="498469" y="646412"/>
                    <a:pt x="560274" y="721670"/>
                    <a:pt x="644920" y="760643"/>
                  </a:cubicBezTo>
                  <a:cubicBezTo>
                    <a:pt x="694632" y="783489"/>
                    <a:pt x="761811" y="809023"/>
                    <a:pt x="761811" y="864123"/>
                  </a:cubicBezTo>
                  <a:cubicBezTo>
                    <a:pt x="761811" y="870842"/>
                    <a:pt x="760468" y="878905"/>
                    <a:pt x="764499" y="884281"/>
                  </a:cubicBezTo>
                  <a:cubicBezTo>
                    <a:pt x="771217" y="895032"/>
                    <a:pt x="785996" y="891001"/>
                    <a:pt x="798088" y="892344"/>
                  </a:cubicBezTo>
                  <a:cubicBezTo>
                    <a:pt x="818242" y="893688"/>
                    <a:pt x="834365" y="909815"/>
                    <a:pt x="846457" y="925942"/>
                  </a:cubicBezTo>
                  <a:cubicBezTo>
                    <a:pt x="893483" y="990449"/>
                    <a:pt x="885421" y="1088553"/>
                    <a:pt x="830334" y="1146340"/>
                  </a:cubicBezTo>
                  <a:cubicBezTo>
                    <a:pt x="853175" y="1151716"/>
                    <a:pt x="876016" y="1155747"/>
                    <a:pt x="898857" y="1161123"/>
                  </a:cubicBezTo>
                  <a:cubicBezTo>
                    <a:pt x="884077" y="1097960"/>
                    <a:pt x="1000969" y="1063019"/>
                    <a:pt x="986190" y="999856"/>
                  </a:cubicBezTo>
                  <a:cubicBezTo>
                    <a:pt x="979472" y="971634"/>
                    <a:pt x="947226" y="956851"/>
                    <a:pt x="937821" y="929973"/>
                  </a:cubicBezTo>
                  <a:cubicBezTo>
                    <a:pt x="925729" y="892344"/>
                    <a:pt x="967380" y="854715"/>
                    <a:pt x="1006344" y="860091"/>
                  </a:cubicBezTo>
                  <a:cubicBezTo>
                    <a:pt x="1045307" y="865466"/>
                    <a:pt x="1073523" y="900408"/>
                    <a:pt x="1084271" y="938037"/>
                  </a:cubicBezTo>
                  <a:cubicBezTo>
                    <a:pt x="1112487" y="948788"/>
                    <a:pt x="1140702" y="909815"/>
                    <a:pt x="1129953" y="880249"/>
                  </a:cubicBezTo>
                  <a:cubicBezTo>
                    <a:pt x="1120548" y="850684"/>
                    <a:pt x="1090989" y="833213"/>
                    <a:pt x="1064118" y="818430"/>
                  </a:cubicBezTo>
                  <a:cubicBezTo>
                    <a:pt x="999626" y="783489"/>
                    <a:pt x="936477" y="748548"/>
                    <a:pt x="871985" y="713607"/>
                  </a:cubicBezTo>
                  <a:cubicBezTo>
                    <a:pt x="877360" y="697480"/>
                    <a:pt x="893483" y="686729"/>
                    <a:pt x="909605" y="686729"/>
                  </a:cubicBezTo>
                  <a:cubicBezTo>
                    <a:pt x="906919" y="667915"/>
                    <a:pt x="885421" y="658507"/>
                    <a:pt x="866611" y="658507"/>
                  </a:cubicBezTo>
                  <a:cubicBezTo>
                    <a:pt x="847801" y="657163"/>
                    <a:pt x="828990" y="662539"/>
                    <a:pt x="811524" y="661195"/>
                  </a:cubicBezTo>
                  <a:cubicBezTo>
                    <a:pt x="795401" y="659851"/>
                    <a:pt x="781965" y="651788"/>
                    <a:pt x="768529" y="643724"/>
                  </a:cubicBezTo>
                  <a:cubicBezTo>
                    <a:pt x="725535" y="615503"/>
                    <a:pt x="695976" y="569810"/>
                    <a:pt x="687914" y="518742"/>
                  </a:cubicBezTo>
                  <a:cubicBezTo>
                    <a:pt x="683884" y="493209"/>
                    <a:pt x="685227" y="466331"/>
                    <a:pt x="673135" y="444828"/>
                  </a:cubicBezTo>
                  <a:cubicBezTo>
                    <a:pt x="644920" y="395104"/>
                    <a:pt x="560274" y="388385"/>
                    <a:pt x="549525" y="331942"/>
                  </a:cubicBezTo>
                  <a:cubicBezTo>
                    <a:pt x="545494" y="310439"/>
                    <a:pt x="554900" y="287593"/>
                    <a:pt x="558930" y="266091"/>
                  </a:cubicBezTo>
                  <a:cubicBezTo>
                    <a:pt x="562961" y="244589"/>
                    <a:pt x="560274" y="216367"/>
                    <a:pt x="541464" y="205616"/>
                  </a:cubicBezTo>
                  <a:cubicBezTo>
                    <a:pt x="592520" y="190833"/>
                    <a:pt x="642233" y="170674"/>
                    <a:pt x="689258" y="146484"/>
                  </a:cubicBezTo>
                  <a:cubicBezTo>
                    <a:pt x="698663" y="124982"/>
                    <a:pt x="689258" y="96760"/>
                    <a:pt x="678509" y="69883"/>
                  </a:cubicBezTo>
                  <a:cubicBezTo>
                    <a:pt x="677166" y="67195"/>
                    <a:pt x="675822" y="63163"/>
                    <a:pt x="673135" y="61819"/>
                  </a:cubicBezTo>
                  <a:cubicBezTo>
                    <a:pt x="669104" y="57788"/>
                    <a:pt x="662386" y="59131"/>
                    <a:pt x="651638" y="63163"/>
                  </a:cubicBezTo>
                  <a:cubicBezTo>
                    <a:pt x="643576" y="65851"/>
                    <a:pt x="632827" y="68539"/>
                    <a:pt x="623422" y="67195"/>
                  </a:cubicBezTo>
                  <a:cubicBezTo>
                    <a:pt x="615361" y="65851"/>
                    <a:pt x="608643" y="61819"/>
                    <a:pt x="603269" y="57788"/>
                  </a:cubicBezTo>
                  <a:lnTo>
                    <a:pt x="533402" y="10751"/>
                  </a:lnTo>
                  <a:cubicBezTo>
                    <a:pt x="525341" y="5375"/>
                    <a:pt x="517279" y="0"/>
                    <a:pt x="509218" y="0"/>
                  </a:cubicBezTo>
                  <a:cubicBezTo>
                    <a:pt x="502500" y="0"/>
                    <a:pt x="494438" y="4032"/>
                    <a:pt x="486377" y="8063"/>
                  </a:cubicBezTo>
                  <a:cubicBezTo>
                    <a:pt x="474285" y="14783"/>
                    <a:pt x="460849" y="21502"/>
                    <a:pt x="446069" y="14783"/>
                  </a:cubicBezTo>
                  <a:cubicBezTo>
                    <a:pt x="442039" y="13439"/>
                    <a:pt x="439351" y="10751"/>
                    <a:pt x="435321" y="8063"/>
                  </a:cubicBezTo>
                  <a:cubicBezTo>
                    <a:pt x="429947" y="4032"/>
                    <a:pt x="427259" y="1344"/>
                    <a:pt x="424572" y="2688"/>
                  </a:cubicBezTo>
                  <a:cubicBezTo>
                    <a:pt x="423229" y="4032"/>
                    <a:pt x="423229" y="8063"/>
                    <a:pt x="423229" y="14783"/>
                  </a:cubicBezTo>
                  <a:cubicBezTo>
                    <a:pt x="423229" y="22846"/>
                    <a:pt x="423229" y="33597"/>
                    <a:pt x="415167" y="40317"/>
                  </a:cubicBezTo>
                  <a:cubicBezTo>
                    <a:pt x="404418" y="49724"/>
                    <a:pt x="392326" y="43005"/>
                    <a:pt x="382921" y="38973"/>
                  </a:cubicBezTo>
                  <a:cubicBezTo>
                    <a:pt x="377547" y="36285"/>
                    <a:pt x="374860" y="34941"/>
                    <a:pt x="370829" y="34941"/>
                  </a:cubicBezTo>
                  <a:cubicBezTo>
                    <a:pt x="372172" y="55100"/>
                    <a:pt x="364111" y="75258"/>
                    <a:pt x="346644" y="87353"/>
                  </a:cubicBezTo>
                  <a:lnTo>
                    <a:pt x="338583" y="92728"/>
                  </a:lnTo>
                  <a:lnTo>
                    <a:pt x="334552" y="83321"/>
                  </a:lnTo>
                  <a:cubicBezTo>
                    <a:pt x="329178" y="68539"/>
                    <a:pt x="318429" y="55100"/>
                    <a:pt x="307680" y="44349"/>
                  </a:cubicBezTo>
                  <a:lnTo>
                    <a:pt x="286183" y="84665"/>
                  </a:lnTo>
                  <a:lnTo>
                    <a:pt x="279465" y="69883"/>
                  </a:lnTo>
                  <a:cubicBezTo>
                    <a:pt x="275435" y="60475"/>
                    <a:pt x="264686" y="49724"/>
                    <a:pt x="259311" y="49724"/>
                  </a:cubicBezTo>
                  <a:cubicBezTo>
                    <a:pt x="257968" y="49724"/>
                    <a:pt x="256624" y="49724"/>
                    <a:pt x="255281" y="51068"/>
                  </a:cubicBezTo>
                  <a:cubicBezTo>
                    <a:pt x="252593" y="53756"/>
                    <a:pt x="253937" y="59131"/>
                    <a:pt x="253937" y="64507"/>
                  </a:cubicBezTo>
                  <a:cubicBezTo>
                    <a:pt x="255281" y="71227"/>
                    <a:pt x="255281" y="80634"/>
                    <a:pt x="251250" y="87353"/>
                  </a:cubicBezTo>
                  <a:cubicBezTo>
                    <a:pt x="247219" y="94072"/>
                    <a:pt x="240501" y="98104"/>
                    <a:pt x="231096" y="98104"/>
                  </a:cubicBezTo>
                  <a:cubicBezTo>
                    <a:pt x="219004" y="98104"/>
                    <a:pt x="208255" y="90041"/>
                    <a:pt x="202881" y="80634"/>
                  </a:cubicBezTo>
                  <a:cubicBezTo>
                    <a:pt x="198850" y="72570"/>
                    <a:pt x="197506" y="63163"/>
                    <a:pt x="196163" y="55100"/>
                  </a:cubicBezTo>
                  <a:cubicBezTo>
                    <a:pt x="194820" y="49724"/>
                    <a:pt x="194820" y="44349"/>
                    <a:pt x="193476" y="38973"/>
                  </a:cubicBezTo>
                  <a:cubicBezTo>
                    <a:pt x="190789" y="32253"/>
                    <a:pt x="185414" y="26878"/>
                    <a:pt x="180040" y="24190"/>
                  </a:cubicBezTo>
                  <a:cubicBezTo>
                    <a:pt x="178696" y="24190"/>
                    <a:pt x="177353" y="24190"/>
                    <a:pt x="177353" y="24190"/>
                  </a:cubicBezTo>
                  <a:lnTo>
                    <a:pt x="182727" y="99448"/>
                  </a:lnTo>
                  <a:lnTo>
                    <a:pt x="169291" y="88697"/>
                  </a:lnTo>
                  <a:cubicBezTo>
                    <a:pt x="162573" y="83321"/>
                    <a:pt x="153168" y="84665"/>
                    <a:pt x="147794" y="90041"/>
                  </a:cubicBezTo>
                  <a:lnTo>
                    <a:pt x="142419" y="95416"/>
                  </a:lnTo>
                  <a:lnTo>
                    <a:pt x="137045" y="90041"/>
                  </a:lnTo>
                  <a:cubicBezTo>
                    <a:pt x="116891" y="69883"/>
                    <a:pt x="83302" y="65851"/>
                    <a:pt x="59118" y="80634"/>
                  </a:cubicBezTo>
                  <a:cubicBezTo>
                    <a:pt x="55087" y="112887"/>
                    <a:pt x="49712" y="146484"/>
                    <a:pt x="38964" y="177394"/>
                  </a:cubicBezTo>
                  <a:lnTo>
                    <a:pt x="37620" y="182769"/>
                  </a:lnTo>
                  <a:lnTo>
                    <a:pt x="0" y="180081"/>
                  </a:lnTo>
                  <a:cubicBezTo>
                    <a:pt x="0" y="185457"/>
                    <a:pt x="5374" y="192177"/>
                    <a:pt x="16123" y="202928"/>
                  </a:cubicBezTo>
                  <a:cubicBezTo>
                    <a:pt x="28215" y="215023"/>
                    <a:pt x="41651" y="227118"/>
                    <a:pt x="40307" y="244589"/>
                  </a:cubicBezTo>
                  <a:cubicBezTo>
                    <a:pt x="40307" y="252652"/>
                    <a:pt x="36276" y="259371"/>
                    <a:pt x="32246" y="264747"/>
                  </a:cubicBezTo>
                  <a:cubicBezTo>
                    <a:pt x="30902" y="267434"/>
                    <a:pt x="28215" y="271466"/>
                    <a:pt x="26872" y="274154"/>
                  </a:cubicBezTo>
                  <a:cubicBezTo>
                    <a:pt x="24184" y="280873"/>
                    <a:pt x="25528" y="287593"/>
                    <a:pt x="28215" y="292969"/>
                  </a:cubicBezTo>
                  <a:cubicBezTo>
                    <a:pt x="37620" y="310439"/>
                    <a:pt x="63148" y="323878"/>
                    <a:pt x="83302" y="329254"/>
                  </a:cubicBezTo>
                  <a:lnTo>
                    <a:pt x="79271" y="344036"/>
                  </a:lnTo>
                </a:path>
              </a:pathLst>
            </a:cu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705" name="Google Shape;705;p15"/>
            <p:cNvSpPr/>
            <p:nvPr/>
          </p:nvSpPr>
          <p:spPr>
            <a:xfrm>
              <a:off x="1605060" y="7463012"/>
              <a:ext cx="501945" cy="749020"/>
            </a:xfrm>
            <a:custGeom>
              <a:avLst/>
              <a:gdLst/>
              <a:ahLst/>
              <a:cxnLst/>
              <a:rect l="l" t="t" r="r" b="b"/>
              <a:pathLst>
                <a:path w="451195" h="673289" extrusionOk="0">
                  <a:moveTo>
                    <a:pt x="223867" y="2688"/>
                  </a:moveTo>
                  <a:cubicBezTo>
                    <a:pt x="223867" y="68539"/>
                    <a:pt x="195651" y="129014"/>
                    <a:pt x="167436" y="188145"/>
                  </a:cubicBezTo>
                  <a:cubicBezTo>
                    <a:pt x="145939" y="232494"/>
                    <a:pt x="124442" y="276842"/>
                    <a:pt x="90852" y="311783"/>
                  </a:cubicBezTo>
                  <a:cubicBezTo>
                    <a:pt x="65324" y="338661"/>
                    <a:pt x="30391" y="361507"/>
                    <a:pt x="19642" y="397792"/>
                  </a:cubicBezTo>
                  <a:cubicBezTo>
                    <a:pt x="39796" y="405856"/>
                    <a:pt x="63980" y="420638"/>
                    <a:pt x="65324" y="442140"/>
                  </a:cubicBezTo>
                  <a:cubicBezTo>
                    <a:pt x="66667" y="452892"/>
                    <a:pt x="61293" y="463643"/>
                    <a:pt x="57262" y="473050"/>
                  </a:cubicBezTo>
                  <a:cubicBezTo>
                    <a:pt x="39796" y="507991"/>
                    <a:pt x="23673" y="544276"/>
                    <a:pt x="6206" y="579218"/>
                  </a:cubicBezTo>
                  <a:cubicBezTo>
                    <a:pt x="832" y="589969"/>
                    <a:pt x="-3199" y="603407"/>
                    <a:pt x="3519" y="612815"/>
                  </a:cubicBezTo>
                  <a:cubicBezTo>
                    <a:pt x="6206" y="615503"/>
                    <a:pt x="8893" y="618190"/>
                    <a:pt x="12924" y="620878"/>
                  </a:cubicBezTo>
                  <a:cubicBezTo>
                    <a:pt x="45170" y="641037"/>
                    <a:pt x="77416" y="662539"/>
                    <a:pt x="115037" y="670602"/>
                  </a:cubicBezTo>
                  <a:cubicBezTo>
                    <a:pt x="121754" y="671946"/>
                    <a:pt x="128472" y="673290"/>
                    <a:pt x="135190" y="673290"/>
                  </a:cubicBezTo>
                  <a:cubicBezTo>
                    <a:pt x="129816" y="667915"/>
                    <a:pt x="125785" y="659851"/>
                    <a:pt x="123098" y="650444"/>
                  </a:cubicBezTo>
                  <a:cubicBezTo>
                    <a:pt x="120411" y="632973"/>
                    <a:pt x="125785" y="614159"/>
                    <a:pt x="137877" y="603407"/>
                  </a:cubicBezTo>
                  <a:cubicBezTo>
                    <a:pt x="156687" y="585937"/>
                    <a:pt x="182216" y="580562"/>
                    <a:pt x="206400" y="577874"/>
                  </a:cubicBezTo>
                  <a:cubicBezTo>
                    <a:pt x="207744" y="572498"/>
                    <a:pt x="206400" y="567123"/>
                    <a:pt x="203713" y="561747"/>
                  </a:cubicBezTo>
                  <a:cubicBezTo>
                    <a:pt x="199682" y="555028"/>
                    <a:pt x="194308" y="549652"/>
                    <a:pt x="187590" y="546964"/>
                  </a:cubicBezTo>
                  <a:lnTo>
                    <a:pt x="171467" y="541589"/>
                  </a:lnTo>
                  <a:lnTo>
                    <a:pt x="186246" y="532181"/>
                  </a:lnTo>
                  <a:cubicBezTo>
                    <a:pt x="227897" y="505303"/>
                    <a:pt x="249395" y="450204"/>
                    <a:pt x="235959" y="401824"/>
                  </a:cubicBezTo>
                  <a:lnTo>
                    <a:pt x="231928" y="388385"/>
                  </a:lnTo>
                  <a:lnTo>
                    <a:pt x="276266" y="399136"/>
                  </a:lnTo>
                  <a:cubicBezTo>
                    <a:pt x="278954" y="396448"/>
                    <a:pt x="278954" y="389729"/>
                    <a:pt x="280297" y="381665"/>
                  </a:cubicBezTo>
                  <a:cubicBezTo>
                    <a:pt x="280297" y="372258"/>
                    <a:pt x="281641" y="361507"/>
                    <a:pt x="288359" y="352100"/>
                  </a:cubicBezTo>
                  <a:cubicBezTo>
                    <a:pt x="292389" y="346724"/>
                    <a:pt x="297764" y="344036"/>
                    <a:pt x="303138" y="342692"/>
                  </a:cubicBezTo>
                  <a:cubicBezTo>
                    <a:pt x="304482" y="341349"/>
                    <a:pt x="305825" y="341349"/>
                    <a:pt x="308512" y="340005"/>
                  </a:cubicBezTo>
                  <a:cubicBezTo>
                    <a:pt x="330010" y="327910"/>
                    <a:pt x="334041" y="298344"/>
                    <a:pt x="336728" y="266091"/>
                  </a:cubicBezTo>
                  <a:cubicBezTo>
                    <a:pt x="340758" y="220398"/>
                    <a:pt x="356881" y="192177"/>
                    <a:pt x="383753" y="185457"/>
                  </a:cubicBezTo>
                  <a:cubicBezTo>
                    <a:pt x="393158" y="182769"/>
                    <a:pt x="403907" y="184113"/>
                    <a:pt x="413312" y="184113"/>
                  </a:cubicBezTo>
                  <a:cubicBezTo>
                    <a:pt x="417343" y="184113"/>
                    <a:pt x="422717" y="184113"/>
                    <a:pt x="426748" y="184113"/>
                  </a:cubicBezTo>
                  <a:cubicBezTo>
                    <a:pt x="437496" y="184113"/>
                    <a:pt x="449589" y="178738"/>
                    <a:pt x="450932" y="170674"/>
                  </a:cubicBezTo>
                  <a:cubicBezTo>
                    <a:pt x="452276" y="163955"/>
                    <a:pt x="448245" y="157236"/>
                    <a:pt x="444214" y="149172"/>
                  </a:cubicBezTo>
                  <a:cubicBezTo>
                    <a:pt x="436153" y="135733"/>
                    <a:pt x="426748" y="120950"/>
                    <a:pt x="411968" y="114231"/>
                  </a:cubicBezTo>
                  <a:cubicBezTo>
                    <a:pt x="405250" y="111543"/>
                    <a:pt x="398532" y="110199"/>
                    <a:pt x="391814" y="108855"/>
                  </a:cubicBezTo>
                  <a:cubicBezTo>
                    <a:pt x="389127" y="108855"/>
                    <a:pt x="386440" y="107511"/>
                    <a:pt x="383753" y="107511"/>
                  </a:cubicBezTo>
                  <a:cubicBezTo>
                    <a:pt x="324635" y="96760"/>
                    <a:pt x="282984" y="51068"/>
                    <a:pt x="241333" y="0"/>
                  </a:cubicBezTo>
                </a:path>
              </a:pathLst>
            </a:cu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706" name="Google Shape;706;p15"/>
            <p:cNvSpPr/>
            <p:nvPr/>
          </p:nvSpPr>
          <p:spPr>
            <a:xfrm>
              <a:off x="4683588" y="6957684"/>
              <a:ext cx="560515" cy="275530"/>
            </a:xfrm>
            <a:custGeom>
              <a:avLst/>
              <a:gdLst/>
              <a:ahLst/>
              <a:cxnLst/>
              <a:rect l="l" t="t" r="r" b="b"/>
              <a:pathLst>
                <a:path w="503843" h="247672" extrusionOk="0">
                  <a:moveTo>
                    <a:pt x="446069" y="17470"/>
                  </a:moveTo>
                  <a:cubicBezTo>
                    <a:pt x="444726" y="16126"/>
                    <a:pt x="444726" y="13439"/>
                    <a:pt x="443382" y="13439"/>
                  </a:cubicBezTo>
                  <a:cubicBezTo>
                    <a:pt x="443382" y="13439"/>
                    <a:pt x="440695" y="13439"/>
                    <a:pt x="439351" y="13439"/>
                  </a:cubicBezTo>
                  <a:cubicBezTo>
                    <a:pt x="438008" y="13439"/>
                    <a:pt x="436664" y="13439"/>
                    <a:pt x="435321" y="13439"/>
                  </a:cubicBezTo>
                  <a:cubicBezTo>
                    <a:pt x="429947" y="12095"/>
                    <a:pt x="424572" y="10751"/>
                    <a:pt x="420541" y="8063"/>
                  </a:cubicBezTo>
                  <a:cubicBezTo>
                    <a:pt x="416511" y="6719"/>
                    <a:pt x="413823" y="4032"/>
                    <a:pt x="409793" y="4032"/>
                  </a:cubicBezTo>
                  <a:cubicBezTo>
                    <a:pt x="401731" y="4032"/>
                    <a:pt x="395013" y="13439"/>
                    <a:pt x="388295" y="21502"/>
                  </a:cubicBezTo>
                  <a:lnTo>
                    <a:pt x="386952" y="24190"/>
                  </a:lnTo>
                  <a:cubicBezTo>
                    <a:pt x="381578" y="32253"/>
                    <a:pt x="370829" y="41661"/>
                    <a:pt x="358736" y="41661"/>
                  </a:cubicBezTo>
                  <a:cubicBezTo>
                    <a:pt x="352019" y="43004"/>
                    <a:pt x="346644" y="40317"/>
                    <a:pt x="342614" y="36285"/>
                  </a:cubicBezTo>
                  <a:cubicBezTo>
                    <a:pt x="341270" y="34941"/>
                    <a:pt x="339926" y="33597"/>
                    <a:pt x="338583" y="30909"/>
                  </a:cubicBezTo>
                  <a:cubicBezTo>
                    <a:pt x="337239" y="29565"/>
                    <a:pt x="335896" y="28222"/>
                    <a:pt x="335896" y="28222"/>
                  </a:cubicBezTo>
                  <a:cubicBezTo>
                    <a:pt x="335896" y="28222"/>
                    <a:pt x="334552" y="28222"/>
                    <a:pt x="334552" y="28222"/>
                  </a:cubicBezTo>
                  <a:cubicBezTo>
                    <a:pt x="331865" y="28222"/>
                    <a:pt x="329178" y="29565"/>
                    <a:pt x="326491" y="28222"/>
                  </a:cubicBezTo>
                  <a:cubicBezTo>
                    <a:pt x="317085" y="26878"/>
                    <a:pt x="314398" y="17470"/>
                    <a:pt x="313055" y="12095"/>
                  </a:cubicBezTo>
                  <a:cubicBezTo>
                    <a:pt x="313055" y="10751"/>
                    <a:pt x="311711" y="9407"/>
                    <a:pt x="311711" y="8063"/>
                  </a:cubicBezTo>
                  <a:cubicBezTo>
                    <a:pt x="310367" y="5375"/>
                    <a:pt x="309024" y="4032"/>
                    <a:pt x="306337" y="2688"/>
                  </a:cubicBezTo>
                  <a:cubicBezTo>
                    <a:pt x="299619" y="0"/>
                    <a:pt x="288870" y="2688"/>
                    <a:pt x="280809" y="8063"/>
                  </a:cubicBezTo>
                  <a:lnTo>
                    <a:pt x="276778" y="10751"/>
                  </a:lnTo>
                  <a:cubicBezTo>
                    <a:pt x="263342" y="18814"/>
                    <a:pt x="245876" y="28222"/>
                    <a:pt x="228409" y="20158"/>
                  </a:cubicBezTo>
                  <a:cubicBezTo>
                    <a:pt x="221691" y="17470"/>
                    <a:pt x="217660" y="13439"/>
                    <a:pt x="213630" y="9407"/>
                  </a:cubicBezTo>
                  <a:cubicBezTo>
                    <a:pt x="210942" y="6719"/>
                    <a:pt x="209599" y="5375"/>
                    <a:pt x="206912" y="2688"/>
                  </a:cubicBezTo>
                  <a:cubicBezTo>
                    <a:pt x="204224" y="1344"/>
                    <a:pt x="200194" y="0"/>
                    <a:pt x="197506" y="1344"/>
                  </a:cubicBezTo>
                  <a:lnTo>
                    <a:pt x="193476" y="0"/>
                  </a:lnTo>
                  <a:cubicBezTo>
                    <a:pt x="194820" y="6719"/>
                    <a:pt x="193476" y="13439"/>
                    <a:pt x="190789" y="20158"/>
                  </a:cubicBezTo>
                  <a:cubicBezTo>
                    <a:pt x="186758" y="30909"/>
                    <a:pt x="177353" y="37629"/>
                    <a:pt x="169291" y="44348"/>
                  </a:cubicBezTo>
                  <a:cubicBezTo>
                    <a:pt x="165261" y="47036"/>
                    <a:pt x="161230" y="51068"/>
                    <a:pt x="158543" y="53756"/>
                  </a:cubicBezTo>
                  <a:cubicBezTo>
                    <a:pt x="153168" y="60475"/>
                    <a:pt x="149137" y="68539"/>
                    <a:pt x="145107" y="76602"/>
                  </a:cubicBezTo>
                  <a:cubicBezTo>
                    <a:pt x="141076" y="83321"/>
                    <a:pt x="138389" y="91384"/>
                    <a:pt x="133015" y="98104"/>
                  </a:cubicBezTo>
                  <a:cubicBezTo>
                    <a:pt x="124953" y="108855"/>
                    <a:pt x="111517" y="116918"/>
                    <a:pt x="99425" y="118262"/>
                  </a:cubicBezTo>
                  <a:cubicBezTo>
                    <a:pt x="96738" y="118262"/>
                    <a:pt x="92707" y="118262"/>
                    <a:pt x="90020" y="118262"/>
                  </a:cubicBezTo>
                  <a:cubicBezTo>
                    <a:pt x="90020" y="118262"/>
                    <a:pt x="90020" y="118262"/>
                    <a:pt x="90020" y="118262"/>
                  </a:cubicBezTo>
                  <a:cubicBezTo>
                    <a:pt x="87333" y="126326"/>
                    <a:pt x="80615" y="133045"/>
                    <a:pt x="71210" y="135733"/>
                  </a:cubicBezTo>
                  <a:cubicBezTo>
                    <a:pt x="65835" y="138421"/>
                    <a:pt x="60461" y="138421"/>
                    <a:pt x="55087" y="139765"/>
                  </a:cubicBezTo>
                  <a:cubicBezTo>
                    <a:pt x="49712" y="141109"/>
                    <a:pt x="45682" y="142453"/>
                    <a:pt x="41651" y="143796"/>
                  </a:cubicBezTo>
                  <a:cubicBezTo>
                    <a:pt x="37620" y="145140"/>
                    <a:pt x="33590" y="149172"/>
                    <a:pt x="33590" y="153204"/>
                  </a:cubicBezTo>
                  <a:cubicBezTo>
                    <a:pt x="32246" y="155892"/>
                    <a:pt x="33590" y="157235"/>
                    <a:pt x="33590" y="157235"/>
                  </a:cubicBezTo>
                  <a:lnTo>
                    <a:pt x="37620" y="163955"/>
                  </a:lnTo>
                  <a:lnTo>
                    <a:pt x="30902" y="167987"/>
                  </a:lnTo>
                  <a:cubicBezTo>
                    <a:pt x="28215" y="169330"/>
                    <a:pt x="24184" y="170674"/>
                    <a:pt x="21497" y="170674"/>
                  </a:cubicBezTo>
                  <a:cubicBezTo>
                    <a:pt x="13436" y="170674"/>
                    <a:pt x="5374" y="166643"/>
                    <a:pt x="0" y="161267"/>
                  </a:cubicBezTo>
                  <a:cubicBezTo>
                    <a:pt x="1343" y="166643"/>
                    <a:pt x="2687" y="170674"/>
                    <a:pt x="4031" y="176050"/>
                  </a:cubicBezTo>
                  <a:cubicBezTo>
                    <a:pt x="8061" y="192176"/>
                    <a:pt x="12092" y="208303"/>
                    <a:pt x="24184" y="213679"/>
                  </a:cubicBezTo>
                  <a:lnTo>
                    <a:pt x="29559" y="216367"/>
                  </a:lnTo>
                  <a:cubicBezTo>
                    <a:pt x="48369" y="217710"/>
                    <a:pt x="65835" y="225774"/>
                    <a:pt x="81958" y="232493"/>
                  </a:cubicBezTo>
                  <a:lnTo>
                    <a:pt x="88676" y="235181"/>
                  </a:lnTo>
                  <a:cubicBezTo>
                    <a:pt x="107487" y="243245"/>
                    <a:pt x="127640" y="251308"/>
                    <a:pt x="146450" y="245932"/>
                  </a:cubicBezTo>
                  <a:cubicBezTo>
                    <a:pt x="155855" y="243245"/>
                    <a:pt x="165261" y="235181"/>
                    <a:pt x="169291" y="225774"/>
                  </a:cubicBezTo>
                  <a:cubicBezTo>
                    <a:pt x="171978" y="221742"/>
                    <a:pt x="173322" y="213679"/>
                    <a:pt x="169291" y="206959"/>
                  </a:cubicBezTo>
                  <a:lnTo>
                    <a:pt x="163917" y="196208"/>
                  </a:lnTo>
                  <a:lnTo>
                    <a:pt x="247219" y="192176"/>
                  </a:lnTo>
                  <a:cubicBezTo>
                    <a:pt x="251250" y="192176"/>
                    <a:pt x="253937" y="192176"/>
                    <a:pt x="257968" y="190832"/>
                  </a:cubicBezTo>
                  <a:cubicBezTo>
                    <a:pt x="266029" y="188145"/>
                    <a:pt x="268717" y="177394"/>
                    <a:pt x="272747" y="165299"/>
                  </a:cubicBezTo>
                  <a:cubicBezTo>
                    <a:pt x="276778" y="150516"/>
                    <a:pt x="282152" y="133045"/>
                    <a:pt x="299619" y="130357"/>
                  </a:cubicBezTo>
                  <a:cubicBezTo>
                    <a:pt x="303649" y="130357"/>
                    <a:pt x="307680" y="130357"/>
                    <a:pt x="310367" y="130357"/>
                  </a:cubicBezTo>
                  <a:cubicBezTo>
                    <a:pt x="314398" y="130357"/>
                    <a:pt x="317085" y="130357"/>
                    <a:pt x="318429" y="130357"/>
                  </a:cubicBezTo>
                  <a:cubicBezTo>
                    <a:pt x="319773" y="129014"/>
                    <a:pt x="321116" y="127670"/>
                    <a:pt x="322460" y="124982"/>
                  </a:cubicBezTo>
                  <a:cubicBezTo>
                    <a:pt x="323803" y="122294"/>
                    <a:pt x="325147" y="120950"/>
                    <a:pt x="327834" y="118262"/>
                  </a:cubicBezTo>
                  <a:cubicBezTo>
                    <a:pt x="341270" y="104823"/>
                    <a:pt x="361424" y="107511"/>
                    <a:pt x="376203" y="115575"/>
                  </a:cubicBezTo>
                  <a:cubicBezTo>
                    <a:pt x="380234" y="118262"/>
                    <a:pt x="384264" y="119606"/>
                    <a:pt x="388295" y="122294"/>
                  </a:cubicBezTo>
                  <a:cubicBezTo>
                    <a:pt x="396357" y="127670"/>
                    <a:pt x="403075" y="131701"/>
                    <a:pt x="411136" y="133045"/>
                  </a:cubicBezTo>
                  <a:cubicBezTo>
                    <a:pt x="420541" y="134389"/>
                    <a:pt x="429947" y="131701"/>
                    <a:pt x="439351" y="129014"/>
                  </a:cubicBezTo>
                  <a:cubicBezTo>
                    <a:pt x="444726" y="127670"/>
                    <a:pt x="450100" y="126326"/>
                    <a:pt x="455475" y="124982"/>
                  </a:cubicBezTo>
                  <a:cubicBezTo>
                    <a:pt x="466223" y="123638"/>
                    <a:pt x="476972" y="124982"/>
                    <a:pt x="485033" y="129014"/>
                  </a:cubicBezTo>
                  <a:cubicBezTo>
                    <a:pt x="485033" y="129014"/>
                    <a:pt x="485033" y="127670"/>
                    <a:pt x="485033" y="127670"/>
                  </a:cubicBezTo>
                  <a:cubicBezTo>
                    <a:pt x="491751" y="108855"/>
                    <a:pt x="497126" y="91384"/>
                    <a:pt x="503844" y="72570"/>
                  </a:cubicBezTo>
                  <a:cubicBezTo>
                    <a:pt x="478315" y="64507"/>
                    <a:pt x="458161" y="43004"/>
                    <a:pt x="446069" y="17470"/>
                  </a:cubicBezTo>
                  <a:close/>
                </a:path>
              </a:pathLst>
            </a:cu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707" name="Google Shape;707;p15"/>
            <p:cNvSpPr/>
            <p:nvPr/>
          </p:nvSpPr>
          <p:spPr>
            <a:xfrm>
              <a:off x="4254607" y="6755853"/>
              <a:ext cx="628076" cy="373763"/>
            </a:xfrm>
            <a:custGeom>
              <a:avLst/>
              <a:gdLst/>
              <a:ahLst/>
              <a:cxnLst/>
              <a:rect l="l" t="t" r="r" b="b"/>
              <a:pathLst>
                <a:path w="564573" h="335973" extrusionOk="0">
                  <a:moveTo>
                    <a:pt x="33590" y="151860"/>
                  </a:moveTo>
                  <a:cubicBezTo>
                    <a:pt x="57774" y="212335"/>
                    <a:pt x="92707" y="267434"/>
                    <a:pt x="137046" y="314471"/>
                  </a:cubicBezTo>
                  <a:lnTo>
                    <a:pt x="138389" y="315815"/>
                  </a:lnTo>
                  <a:lnTo>
                    <a:pt x="141076" y="310439"/>
                  </a:lnTo>
                  <a:cubicBezTo>
                    <a:pt x="153168" y="315815"/>
                    <a:pt x="166604" y="322534"/>
                    <a:pt x="180040" y="321190"/>
                  </a:cubicBezTo>
                  <a:cubicBezTo>
                    <a:pt x="180040" y="321190"/>
                    <a:pt x="180040" y="321190"/>
                    <a:pt x="180040" y="321190"/>
                  </a:cubicBezTo>
                  <a:cubicBezTo>
                    <a:pt x="190789" y="321190"/>
                    <a:pt x="204225" y="314471"/>
                    <a:pt x="206912" y="303720"/>
                  </a:cubicBezTo>
                  <a:cubicBezTo>
                    <a:pt x="208255" y="301032"/>
                    <a:pt x="208255" y="297000"/>
                    <a:pt x="208255" y="292968"/>
                  </a:cubicBezTo>
                  <a:cubicBezTo>
                    <a:pt x="208255" y="286249"/>
                    <a:pt x="208255" y="279529"/>
                    <a:pt x="210943" y="272810"/>
                  </a:cubicBezTo>
                  <a:cubicBezTo>
                    <a:pt x="214973" y="264746"/>
                    <a:pt x="223035" y="258027"/>
                    <a:pt x="233783" y="253996"/>
                  </a:cubicBezTo>
                  <a:cubicBezTo>
                    <a:pt x="259311" y="245932"/>
                    <a:pt x="288870" y="252652"/>
                    <a:pt x="307680" y="272810"/>
                  </a:cubicBezTo>
                  <a:cubicBezTo>
                    <a:pt x="311711" y="276842"/>
                    <a:pt x="315742" y="282217"/>
                    <a:pt x="318429" y="286249"/>
                  </a:cubicBezTo>
                  <a:cubicBezTo>
                    <a:pt x="325147" y="295656"/>
                    <a:pt x="330522" y="303720"/>
                    <a:pt x="339926" y="306407"/>
                  </a:cubicBezTo>
                  <a:cubicBezTo>
                    <a:pt x="342614" y="307751"/>
                    <a:pt x="345301" y="307751"/>
                    <a:pt x="346644" y="307751"/>
                  </a:cubicBezTo>
                  <a:cubicBezTo>
                    <a:pt x="350675" y="307751"/>
                    <a:pt x="353362" y="309095"/>
                    <a:pt x="357393" y="310439"/>
                  </a:cubicBezTo>
                  <a:cubicBezTo>
                    <a:pt x="364111" y="313127"/>
                    <a:pt x="369485" y="317159"/>
                    <a:pt x="373516" y="322534"/>
                  </a:cubicBezTo>
                  <a:cubicBezTo>
                    <a:pt x="378891" y="322534"/>
                    <a:pt x="385608" y="325222"/>
                    <a:pt x="389639" y="327910"/>
                  </a:cubicBezTo>
                  <a:lnTo>
                    <a:pt x="390983" y="329254"/>
                  </a:lnTo>
                  <a:cubicBezTo>
                    <a:pt x="395013" y="331941"/>
                    <a:pt x="399044" y="334629"/>
                    <a:pt x="401731" y="335973"/>
                  </a:cubicBezTo>
                  <a:cubicBezTo>
                    <a:pt x="401731" y="334629"/>
                    <a:pt x="401731" y="331941"/>
                    <a:pt x="403075" y="330598"/>
                  </a:cubicBezTo>
                  <a:cubicBezTo>
                    <a:pt x="405762" y="322534"/>
                    <a:pt x="412480" y="314471"/>
                    <a:pt x="420541" y="311783"/>
                  </a:cubicBezTo>
                  <a:cubicBezTo>
                    <a:pt x="425916" y="309095"/>
                    <a:pt x="432634" y="307751"/>
                    <a:pt x="438008" y="306407"/>
                  </a:cubicBezTo>
                  <a:cubicBezTo>
                    <a:pt x="442039" y="305063"/>
                    <a:pt x="447413" y="305063"/>
                    <a:pt x="451444" y="302376"/>
                  </a:cubicBezTo>
                  <a:cubicBezTo>
                    <a:pt x="455475" y="301032"/>
                    <a:pt x="459506" y="297000"/>
                    <a:pt x="460849" y="292968"/>
                  </a:cubicBezTo>
                  <a:cubicBezTo>
                    <a:pt x="462192" y="290281"/>
                    <a:pt x="460849" y="288937"/>
                    <a:pt x="460849" y="288937"/>
                  </a:cubicBezTo>
                  <a:lnTo>
                    <a:pt x="440695" y="247276"/>
                  </a:lnTo>
                  <a:lnTo>
                    <a:pt x="472941" y="280873"/>
                  </a:lnTo>
                  <a:cubicBezTo>
                    <a:pt x="475628" y="283561"/>
                    <a:pt x="478316" y="284905"/>
                    <a:pt x="483690" y="284905"/>
                  </a:cubicBezTo>
                  <a:cubicBezTo>
                    <a:pt x="491751" y="284905"/>
                    <a:pt x="501156" y="278185"/>
                    <a:pt x="506531" y="271466"/>
                  </a:cubicBezTo>
                  <a:cubicBezTo>
                    <a:pt x="510562" y="266090"/>
                    <a:pt x="513249" y="259371"/>
                    <a:pt x="517279" y="252652"/>
                  </a:cubicBezTo>
                  <a:cubicBezTo>
                    <a:pt x="521310" y="243245"/>
                    <a:pt x="526685" y="233837"/>
                    <a:pt x="533403" y="225774"/>
                  </a:cubicBezTo>
                  <a:cubicBezTo>
                    <a:pt x="537433" y="221742"/>
                    <a:pt x="541464" y="217710"/>
                    <a:pt x="546838" y="213679"/>
                  </a:cubicBezTo>
                  <a:cubicBezTo>
                    <a:pt x="553556" y="208303"/>
                    <a:pt x="560274" y="202928"/>
                    <a:pt x="562961" y="196208"/>
                  </a:cubicBezTo>
                  <a:cubicBezTo>
                    <a:pt x="568335" y="182769"/>
                    <a:pt x="560274" y="167987"/>
                    <a:pt x="538777" y="147828"/>
                  </a:cubicBezTo>
                  <a:cubicBezTo>
                    <a:pt x="517279" y="127670"/>
                    <a:pt x="495782" y="107511"/>
                    <a:pt x="471598" y="91384"/>
                  </a:cubicBezTo>
                  <a:cubicBezTo>
                    <a:pt x="464880" y="87353"/>
                    <a:pt x="458162" y="83321"/>
                    <a:pt x="452788" y="84665"/>
                  </a:cubicBezTo>
                  <a:cubicBezTo>
                    <a:pt x="447413" y="86009"/>
                    <a:pt x="442039" y="91384"/>
                    <a:pt x="436664" y="96760"/>
                  </a:cubicBezTo>
                  <a:cubicBezTo>
                    <a:pt x="428603" y="104823"/>
                    <a:pt x="419198" y="115575"/>
                    <a:pt x="405762" y="111543"/>
                  </a:cubicBezTo>
                  <a:lnTo>
                    <a:pt x="395013" y="108855"/>
                  </a:lnTo>
                  <a:lnTo>
                    <a:pt x="400388" y="99448"/>
                  </a:lnTo>
                  <a:cubicBezTo>
                    <a:pt x="400388" y="98104"/>
                    <a:pt x="397701" y="95416"/>
                    <a:pt x="395013" y="94072"/>
                  </a:cubicBezTo>
                  <a:cubicBezTo>
                    <a:pt x="390983" y="94072"/>
                    <a:pt x="388295" y="94072"/>
                    <a:pt x="382921" y="94072"/>
                  </a:cubicBezTo>
                  <a:cubicBezTo>
                    <a:pt x="378891" y="94072"/>
                    <a:pt x="374860" y="95416"/>
                    <a:pt x="370829" y="95416"/>
                  </a:cubicBezTo>
                  <a:cubicBezTo>
                    <a:pt x="362767" y="95416"/>
                    <a:pt x="356050" y="91384"/>
                    <a:pt x="350675" y="86009"/>
                  </a:cubicBezTo>
                  <a:cubicBezTo>
                    <a:pt x="350675" y="86009"/>
                    <a:pt x="349332" y="84665"/>
                    <a:pt x="349332" y="84665"/>
                  </a:cubicBezTo>
                  <a:cubicBezTo>
                    <a:pt x="339926" y="88697"/>
                    <a:pt x="327834" y="90041"/>
                    <a:pt x="317086" y="90041"/>
                  </a:cubicBezTo>
                  <a:lnTo>
                    <a:pt x="311711" y="90041"/>
                  </a:lnTo>
                  <a:lnTo>
                    <a:pt x="310368" y="84665"/>
                  </a:lnTo>
                  <a:cubicBezTo>
                    <a:pt x="307680" y="75258"/>
                    <a:pt x="306337" y="67195"/>
                    <a:pt x="304994" y="57787"/>
                  </a:cubicBezTo>
                  <a:cubicBezTo>
                    <a:pt x="295588" y="61819"/>
                    <a:pt x="286183" y="63163"/>
                    <a:pt x="275435" y="63163"/>
                  </a:cubicBezTo>
                  <a:lnTo>
                    <a:pt x="267373" y="63163"/>
                  </a:lnTo>
                  <a:lnTo>
                    <a:pt x="268717" y="55100"/>
                  </a:lnTo>
                  <a:cubicBezTo>
                    <a:pt x="271404" y="32253"/>
                    <a:pt x="256624" y="8063"/>
                    <a:pt x="235127" y="0"/>
                  </a:cubicBezTo>
                  <a:lnTo>
                    <a:pt x="235127" y="1344"/>
                  </a:lnTo>
                  <a:lnTo>
                    <a:pt x="119579" y="44348"/>
                  </a:lnTo>
                  <a:cubicBezTo>
                    <a:pt x="106143" y="49724"/>
                    <a:pt x="91363" y="55100"/>
                    <a:pt x="76584" y="57787"/>
                  </a:cubicBezTo>
                  <a:cubicBezTo>
                    <a:pt x="51056" y="63163"/>
                    <a:pt x="25528" y="63163"/>
                    <a:pt x="0" y="57787"/>
                  </a:cubicBezTo>
                  <a:cubicBezTo>
                    <a:pt x="1344" y="63163"/>
                    <a:pt x="4031" y="68539"/>
                    <a:pt x="5374" y="73914"/>
                  </a:cubicBezTo>
                  <a:cubicBezTo>
                    <a:pt x="14779" y="99448"/>
                    <a:pt x="22841" y="126326"/>
                    <a:pt x="33590" y="151860"/>
                  </a:cubicBezTo>
                  <a:close/>
                </a:path>
              </a:pathLst>
            </a:cu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708" name="Google Shape;708;p15"/>
            <p:cNvSpPr/>
            <p:nvPr/>
          </p:nvSpPr>
          <p:spPr>
            <a:xfrm>
              <a:off x="3946696" y="7048969"/>
              <a:ext cx="745858" cy="359965"/>
            </a:xfrm>
            <a:custGeom>
              <a:avLst/>
              <a:gdLst/>
              <a:ahLst/>
              <a:cxnLst/>
              <a:rect l="l" t="t" r="r" b="b"/>
              <a:pathLst>
                <a:path w="670447" h="323570" extrusionOk="0">
                  <a:moveTo>
                    <a:pt x="358737" y="295580"/>
                  </a:moveTo>
                  <a:lnTo>
                    <a:pt x="362767" y="291548"/>
                  </a:lnTo>
                  <a:lnTo>
                    <a:pt x="440695" y="319769"/>
                  </a:lnTo>
                  <a:cubicBezTo>
                    <a:pt x="448757" y="322457"/>
                    <a:pt x="458162" y="325145"/>
                    <a:pt x="463536" y="322457"/>
                  </a:cubicBezTo>
                  <a:cubicBezTo>
                    <a:pt x="466223" y="321113"/>
                    <a:pt x="468910" y="318425"/>
                    <a:pt x="468910" y="315738"/>
                  </a:cubicBezTo>
                  <a:cubicBezTo>
                    <a:pt x="468910" y="313050"/>
                    <a:pt x="468910" y="313050"/>
                    <a:pt x="467567" y="313050"/>
                  </a:cubicBezTo>
                  <a:lnTo>
                    <a:pt x="429947" y="284828"/>
                  </a:lnTo>
                  <a:lnTo>
                    <a:pt x="474285" y="298267"/>
                  </a:lnTo>
                  <a:cubicBezTo>
                    <a:pt x="495782" y="304987"/>
                    <a:pt x="518623" y="303643"/>
                    <a:pt x="538777" y="294236"/>
                  </a:cubicBezTo>
                  <a:cubicBezTo>
                    <a:pt x="541464" y="292892"/>
                    <a:pt x="544151" y="291548"/>
                    <a:pt x="548182" y="290204"/>
                  </a:cubicBezTo>
                  <a:cubicBezTo>
                    <a:pt x="554900" y="286172"/>
                    <a:pt x="561618" y="283484"/>
                    <a:pt x="569679" y="280797"/>
                  </a:cubicBezTo>
                  <a:cubicBezTo>
                    <a:pt x="588490" y="275421"/>
                    <a:pt x="605956" y="280797"/>
                    <a:pt x="624766" y="288860"/>
                  </a:cubicBezTo>
                  <a:cubicBezTo>
                    <a:pt x="620736" y="260638"/>
                    <a:pt x="630140" y="231072"/>
                    <a:pt x="650294" y="210914"/>
                  </a:cubicBezTo>
                  <a:cubicBezTo>
                    <a:pt x="643576" y="206883"/>
                    <a:pt x="636858" y="200163"/>
                    <a:pt x="632828" y="193444"/>
                  </a:cubicBezTo>
                  <a:cubicBezTo>
                    <a:pt x="626110" y="182692"/>
                    <a:pt x="624766" y="163878"/>
                    <a:pt x="635515" y="153127"/>
                  </a:cubicBezTo>
                  <a:lnTo>
                    <a:pt x="638202" y="150439"/>
                  </a:lnTo>
                  <a:lnTo>
                    <a:pt x="642233" y="150439"/>
                  </a:lnTo>
                  <a:cubicBezTo>
                    <a:pt x="651638" y="151783"/>
                    <a:pt x="662387" y="147751"/>
                    <a:pt x="670448" y="141032"/>
                  </a:cubicBezTo>
                  <a:cubicBezTo>
                    <a:pt x="658356" y="130281"/>
                    <a:pt x="654325" y="114154"/>
                    <a:pt x="650294" y="98027"/>
                  </a:cubicBezTo>
                  <a:cubicBezTo>
                    <a:pt x="647607" y="88620"/>
                    <a:pt x="644920" y="79213"/>
                    <a:pt x="642233" y="72493"/>
                  </a:cubicBezTo>
                  <a:lnTo>
                    <a:pt x="628797" y="69805"/>
                  </a:lnTo>
                  <a:cubicBezTo>
                    <a:pt x="628797" y="67118"/>
                    <a:pt x="631484" y="63086"/>
                    <a:pt x="632828" y="61742"/>
                  </a:cubicBezTo>
                  <a:cubicBezTo>
                    <a:pt x="631484" y="61742"/>
                    <a:pt x="630140" y="60398"/>
                    <a:pt x="628797" y="60398"/>
                  </a:cubicBezTo>
                  <a:cubicBezTo>
                    <a:pt x="626110" y="59054"/>
                    <a:pt x="623422" y="59054"/>
                    <a:pt x="620736" y="59054"/>
                  </a:cubicBezTo>
                  <a:cubicBezTo>
                    <a:pt x="618048" y="59054"/>
                    <a:pt x="614018" y="57710"/>
                    <a:pt x="611330" y="56366"/>
                  </a:cubicBezTo>
                  <a:cubicBezTo>
                    <a:pt x="597894" y="52335"/>
                    <a:pt x="589833" y="40240"/>
                    <a:pt x="581772" y="29489"/>
                  </a:cubicBezTo>
                  <a:cubicBezTo>
                    <a:pt x="579084" y="25457"/>
                    <a:pt x="575054" y="21425"/>
                    <a:pt x="572366" y="17394"/>
                  </a:cubicBezTo>
                  <a:cubicBezTo>
                    <a:pt x="558931" y="2611"/>
                    <a:pt x="534746" y="-4109"/>
                    <a:pt x="515936" y="2611"/>
                  </a:cubicBezTo>
                  <a:cubicBezTo>
                    <a:pt x="511905" y="3955"/>
                    <a:pt x="505187" y="6643"/>
                    <a:pt x="502500" y="13362"/>
                  </a:cubicBezTo>
                  <a:cubicBezTo>
                    <a:pt x="501157" y="17394"/>
                    <a:pt x="501157" y="21425"/>
                    <a:pt x="501157" y="26801"/>
                  </a:cubicBezTo>
                  <a:cubicBezTo>
                    <a:pt x="501157" y="30833"/>
                    <a:pt x="501157" y="36208"/>
                    <a:pt x="499813" y="41584"/>
                  </a:cubicBezTo>
                  <a:cubicBezTo>
                    <a:pt x="494439" y="60398"/>
                    <a:pt x="475628" y="69805"/>
                    <a:pt x="458162" y="69805"/>
                  </a:cubicBezTo>
                  <a:cubicBezTo>
                    <a:pt x="444726" y="69805"/>
                    <a:pt x="431290" y="65774"/>
                    <a:pt x="419198" y="60398"/>
                  </a:cubicBezTo>
                  <a:lnTo>
                    <a:pt x="343957" y="63086"/>
                  </a:lnTo>
                  <a:cubicBezTo>
                    <a:pt x="339927" y="77869"/>
                    <a:pt x="330522" y="89964"/>
                    <a:pt x="318429" y="96683"/>
                  </a:cubicBezTo>
                  <a:cubicBezTo>
                    <a:pt x="323804" y="115498"/>
                    <a:pt x="325147" y="137000"/>
                    <a:pt x="321116" y="155814"/>
                  </a:cubicBezTo>
                  <a:lnTo>
                    <a:pt x="318429" y="166566"/>
                  </a:lnTo>
                  <a:lnTo>
                    <a:pt x="309024" y="161190"/>
                  </a:lnTo>
                  <a:cubicBezTo>
                    <a:pt x="287527" y="150439"/>
                    <a:pt x="263342" y="154471"/>
                    <a:pt x="236471" y="159846"/>
                  </a:cubicBezTo>
                  <a:cubicBezTo>
                    <a:pt x="227065" y="161190"/>
                    <a:pt x="217661" y="163878"/>
                    <a:pt x="209599" y="165222"/>
                  </a:cubicBezTo>
                  <a:cubicBezTo>
                    <a:pt x="190789" y="167910"/>
                    <a:pt x="173322" y="166566"/>
                    <a:pt x="154512" y="166566"/>
                  </a:cubicBezTo>
                  <a:lnTo>
                    <a:pt x="0" y="161190"/>
                  </a:lnTo>
                  <a:cubicBezTo>
                    <a:pt x="6718" y="170597"/>
                    <a:pt x="13436" y="180005"/>
                    <a:pt x="17467" y="189412"/>
                  </a:cubicBezTo>
                  <a:cubicBezTo>
                    <a:pt x="18810" y="192100"/>
                    <a:pt x="20154" y="196131"/>
                    <a:pt x="21497" y="198819"/>
                  </a:cubicBezTo>
                  <a:cubicBezTo>
                    <a:pt x="30903" y="217634"/>
                    <a:pt x="38964" y="236448"/>
                    <a:pt x="56431" y="240480"/>
                  </a:cubicBezTo>
                  <a:lnTo>
                    <a:pt x="57774" y="240480"/>
                  </a:lnTo>
                  <a:cubicBezTo>
                    <a:pt x="61805" y="241824"/>
                    <a:pt x="65835" y="243167"/>
                    <a:pt x="69866" y="245855"/>
                  </a:cubicBezTo>
                  <a:cubicBezTo>
                    <a:pt x="71210" y="240480"/>
                    <a:pt x="73897" y="233760"/>
                    <a:pt x="80615" y="231072"/>
                  </a:cubicBezTo>
                  <a:cubicBezTo>
                    <a:pt x="91364" y="225697"/>
                    <a:pt x="100769" y="232416"/>
                    <a:pt x="107487" y="237792"/>
                  </a:cubicBezTo>
                  <a:cubicBezTo>
                    <a:pt x="110174" y="240480"/>
                    <a:pt x="112861" y="241824"/>
                    <a:pt x="115548" y="243167"/>
                  </a:cubicBezTo>
                  <a:cubicBezTo>
                    <a:pt x="122266" y="245855"/>
                    <a:pt x="130328" y="243167"/>
                    <a:pt x="142420" y="236448"/>
                  </a:cubicBezTo>
                  <a:cubicBezTo>
                    <a:pt x="151825" y="232416"/>
                    <a:pt x="161230" y="227041"/>
                    <a:pt x="173322" y="227041"/>
                  </a:cubicBezTo>
                  <a:cubicBezTo>
                    <a:pt x="173322" y="227041"/>
                    <a:pt x="173322" y="227041"/>
                    <a:pt x="173322" y="227041"/>
                  </a:cubicBezTo>
                  <a:cubicBezTo>
                    <a:pt x="186758" y="227041"/>
                    <a:pt x="197507" y="235104"/>
                    <a:pt x="206912" y="240480"/>
                  </a:cubicBezTo>
                  <a:lnTo>
                    <a:pt x="276778" y="287516"/>
                  </a:lnTo>
                  <a:cubicBezTo>
                    <a:pt x="280809" y="290204"/>
                    <a:pt x="286183" y="294236"/>
                    <a:pt x="291558" y="294236"/>
                  </a:cubicBezTo>
                  <a:cubicBezTo>
                    <a:pt x="296932" y="295580"/>
                    <a:pt x="304994" y="292892"/>
                    <a:pt x="311711" y="290204"/>
                  </a:cubicBezTo>
                  <a:cubicBezTo>
                    <a:pt x="323804" y="286172"/>
                    <a:pt x="337239" y="282141"/>
                    <a:pt x="349332" y="291548"/>
                  </a:cubicBezTo>
                  <a:cubicBezTo>
                    <a:pt x="352019" y="294236"/>
                    <a:pt x="353363" y="296923"/>
                    <a:pt x="356050" y="299611"/>
                  </a:cubicBezTo>
                  <a:cubicBezTo>
                    <a:pt x="354706" y="300955"/>
                    <a:pt x="356050" y="298267"/>
                    <a:pt x="358737" y="295580"/>
                  </a:cubicBezTo>
                  <a:close/>
                </a:path>
              </a:pathLst>
            </a:cu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709" name="Google Shape;709;p15"/>
            <p:cNvSpPr/>
            <p:nvPr/>
          </p:nvSpPr>
          <p:spPr>
            <a:xfrm>
              <a:off x="4484045" y="5933002"/>
              <a:ext cx="1123272" cy="1091959"/>
            </a:xfrm>
            <a:custGeom>
              <a:avLst/>
              <a:gdLst/>
              <a:ahLst/>
              <a:cxnLst/>
              <a:rect l="l" t="t" r="r" b="b"/>
              <a:pathLst>
                <a:path w="1009702" h="981555" extrusionOk="0">
                  <a:moveTo>
                    <a:pt x="11421" y="531351"/>
                  </a:moveTo>
                  <a:cubicBezTo>
                    <a:pt x="14108" y="536727"/>
                    <a:pt x="15451" y="543446"/>
                    <a:pt x="16795" y="548822"/>
                  </a:cubicBezTo>
                  <a:cubicBezTo>
                    <a:pt x="34261" y="603921"/>
                    <a:pt x="39636" y="663053"/>
                    <a:pt x="31574" y="720840"/>
                  </a:cubicBezTo>
                  <a:cubicBezTo>
                    <a:pt x="58446" y="728903"/>
                    <a:pt x="78600" y="755781"/>
                    <a:pt x="78600" y="784003"/>
                  </a:cubicBezTo>
                  <a:cubicBezTo>
                    <a:pt x="86661" y="782659"/>
                    <a:pt x="94723" y="779971"/>
                    <a:pt x="101440" y="774596"/>
                  </a:cubicBezTo>
                  <a:lnTo>
                    <a:pt x="114876" y="765188"/>
                  </a:lnTo>
                  <a:lnTo>
                    <a:pt x="114876" y="781315"/>
                  </a:lnTo>
                  <a:cubicBezTo>
                    <a:pt x="114876" y="792066"/>
                    <a:pt x="116220" y="801474"/>
                    <a:pt x="118907" y="810881"/>
                  </a:cubicBezTo>
                  <a:cubicBezTo>
                    <a:pt x="128312" y="810881"/>
                    <a:pt x="136374" y="808193"/>
                    <a:pt x="144435" y="802817"/>
                  </a:cubicBezTo>
                  <a:lnTo>
                    <a:pt x="159215" y="793410"/>
                  </a:lnTo>
                  <a:lnTo>
                    <a:pt x="156527" y="810881"/>
                  </a:lnTo>
                  <a:cubicBezTo>
                    <a:pt x="156527" y="810881"/>
                    <a:pt x="156527" y="810881"/>
                    <a:pt x="156527" y="812225"/>
                  </a:cubicBezTo>
                  <a:cubicBezTo>
                    <a:pt x="157871" y="813569"/>
                    <a:pt x="161902" y="816256"/>
                    <a:pt x="164589" y="816256"/>
                  </a:cubicBezTo>
                  <a:cubicBezTo>
                    <a:pt x="167276" y="816256"/>
                    <a:pt x="171307" y="816256"/>
                    <a:pt x="173994" y="814913"/>
                  </a:cubicBezTo>
                  <a:cubicBezTo>
                    <a:pt x="179368" y="813569"/>
                    <a:pt x="184743" y="813569"/>
                    <a:pt x="190117" y="814913"/>
                  </a:cubicBezTo>
                  <a:cubicBezTo>
                    <a:pt x="198179" y="816256"/>
                    <a:pt x="204896" y="821632"/>
                    <a:pt x="207583" y="828351"/>
                  </a:cubicBezTo>
                  <a:cubicBezTo>
                    <a:pt x="207583" y="829695"/>
                    <a:pt x="207583" y="829695"/>
                    <a:pt x="208927" y="831039"/>
                  </a:cubicBezTo>
                  <a:cubicBezTo>
                    <a:pt x="211614" y="829695"/>
                    <a:pt x="214301" y="827007"/>
                    <a:pt x="218332" y="821632"/>
                  </a:cubicBezTo>
                  <a:cubicBezTo>
                    <a:pt x="225050" y="814913"/>
                    <a:pt x="231768" y="806849"/>
                    <a:pt x="242517" y="805505"/>
                  </a:cubicBezTo>
                  <a:cubicBezTo>
                    <a:pt x="254609" y="802817"/>
                    <a:pt x="265358" y="809537"/>
                    <a:pt x="273419" y="814913"/>
                  </a:cubicBezTo>
                  <a:cubicBezTo>
                    <a:pt x="298947" y="832383"/>
                    <a:pt x="320445" y="852541"/>
                    <a:pt x="343285" y="872700"/>
                  </a:cubicBezTo>
                  <a:cubicBezTo>
                    <a:pt x="348660" y="878075"/>
                    <a:pt x="362095" y="890170"/>
                    <a:pt x="370157" y="906297"/>
                  </a:cubicBezTo>
                  <a:cubicBezTo>
                    <a:pt x="371501" y="906297"/>
                    <a:pt x="371501" y="904953"/>
                    <a:pt x="372844" y="904953"/>
                  </a:cubicBezTo>
                  <a:cubicBezTo>
                    <a:pt x="379562" y="902266"/>
                    <a:pt x="390311" y="903609"/>
                    <a:pt x="397029" y="908985"/>
                  </a:cubicBezTo>
                  <a:cubicBezTo>
                    <a:pt x="401060" y="911673"/>
                    <a:pt x="403747" y="914360"/>
                    <a:pt x="406434" y="917048"/>
                  </a:cubicBezTo>
                  <a:cubicBezTo>
                    <a:pt x="409121" y="919736"/>
                    <a:pt x="413152" y="923767"/>
                    <a:pt x="415839" y="925111"/>
                  </a:cubicBezTo>
                  <a:cubicBezTo>
                    <a:pt x="425244" y="929143"/>
                    <a:pt x="437336" y="922424"/>
                    <a:pt x="449428" y="915704"/>
                  </a:cubicBezTo>
                  <a:lnTo>
                    <a:pt x="453459" y="913017"/>
                  </a:lnTo>
                  <a:cubicBezTo>
                    <a:pt x="462864" y="907641"/>
                    <a:pt x="478987" y="902266"/>
                    <a:pt x="491080" y="907641"/>
                  </a:cubicBezTo>
                  <a:cubicBezTo>
                    <a:pt x="497797" y="910329"/>
                    <a:pt x="503172" y="914360"/>
                    <a:pt x="505859" y="921080"/>
                  </a:cubicBezTo>
                  <a:cubicBezTo>
                    <a:pt x="507203" y="922424"/>
                    <a:pt x="507203" y="925111"/>
                    <a:pt x="508546" y="927799"/>
                  </a:cubicBezTo>
                  <a:cubicBezTo>
                    <a:pt x="508546" y="929143"/>
                    <a:pt x="509890" y="931831"/>
                    <a:pt x="511233" y="933175"/>
                  </a:cubicBezTo>
                  <a:cubicBezTo>
                    <a:pt x="511233" y="933175"/>
                    <a:pt x="512577" y="933175"/>
                    <a:pt x="512577" y="933175"/>
                  </a:cubicBezTo>
                  <a:cubicBezTo>
                    <a:pt x="515264" y="933175"/>
                    <a:pt x="517951" y="931831"/>
                    <a:pt x="520638" y="933175"/>
                  </a:cubicBezTo>
                  <a:cubicBezTo>
                    <a:pt x="527356" y="934519"/>
                    <a:pt x="530043" y="938550"/>
                    <a:pt x="532731" y="942582"/>
                  </a:cubicBezTo>
                  <a:cubicBezTo>
                    <a:pt x="534074" y="943926"/>
                    <a:pt x="534074" y="945270"/>
                    <a:pt x="535418" y="945270"/>
                  </a:cubicBezTo>
                  <a:cubicBezTo>
                    <a:pt x="536761" y="946614"/>
                    <a:pt x="536761" y="946614"/>
                    <a:pt x="539449" y="946614"/>
                  </a:cubicBezTo>
                  <a:cubicBezTo>
                    <a:pt x="544823" y="946614"/>
                    <a:pt x="551541" y="941238"/>
                    <a:pt x="555572" y="934519"/>
                  </a:cubicBezTo>
                  <a:lnTo>
                    <a:pt x="556915" y="931831"/>
                  </a:lnTo>
                  <a:cubicBezTo>
                    <a:pt x="564977" y="921080"/>
                    <a:pt x="574382" y="906297"/>
                    <a:pt x="591848" y="907641"/>
                  </a:cubicBezTo>
                  <a:cubicBezTo>
                    <a:pt x="598566" y="907641"/>
                    <a:pt x="603940" y="910329"/>
                    <a:pt x="607971" y="913017"/>
                  </a:cubicBezTo>
                  <a:cubicBezTo>
                    <a:pt x="612002" y="914360"/>
                    <a:pt x="614689" y="917048"/>
                    <a:pt x="617376" y="917048"/>
                  </a:cubicBezTo>
                  <a:cubicBezTo>
                    <a:pt x="618720" y="917048"/>
                    <a:pt x="618720" y="917048"/>
                    <a:pt x="620064" y="917048"/>
                  </a:cubicBezTo>
                  <a:cubicBezTo>
                    <a:pt x="624094" y="917048"/>
                    <a:pt x="628125" y="917048"/>
                    <a:pt x="632156" y="919736"/>
                  </a:cubicBezTo>
                  <a:cubicBezTo>
                    <a:pt x="636187" y="922424"/>
                    <a:pt x="638874" y="927799"/>
                    <a:pt x="640217" y="930487"/>
                  </a:cubicBezTo>
                  <a:cubicBezTo>
                    <a:pt x="650966" y="951989"/>
                    <a:pt x="668433" y="970804"/>
                    <a:pt x="689930" y="981555"/>
                  </a:cubicBezTo>
                  <a:cubicBezTo>
                    <a:pt x="697991" y="960053"/>
                    <a:pt x="706053" y="938550"/>
                    <a:pt x="715458" y="918392"/>
                  </a:cubicBezTo>
                  <a:lnTo>
                    <a:pt x="728894" y="884795"/>
                  </a:lnTo>
                  <a:cubicBezTo>
                    <a:pt x="732924" y="875388"/>
                    <a:pt x="736955" y="864636"/>
                    <a:pt x="743673" y="855229"/>
                  </a:cubicBezTo>
                  <a:cubicBezTo>
                    <a:pt x="753078" y="841790"/>
                    <a:pt x="765170" y="833727"/>
                    <a:pt x="778606" y="824320"/>
                  </a:cubicBezTo>
                  <a:cubicBezTo>
                    <a:pt x="790699" y="814913"/>
                    <a:pt x="802791" y="806849"/>
                    <a:pt x="810853" y="794754"/>
                  </a:cubicBezTo>
                  <a:cubicBezTo>
                    <a:pt x="826975" y="769220"/>
                    <a:pt x="820257" y="732935"/>
                    <a:pt x="790699" y="685899"/>
                  </a:cubicBezTo>
                  <a:cubicBezTo>
                    <a:pt x="783981" y="675147"/>
                    <a:pt x="775919" y="663053"/>
                    <a:pt x="775919" y="648270"/>
                  </a:cubicBezTo>
                  <a:cubicBezTo>
                    <a:pt x="775919" y="638863"/>
                    <a:pt x="781294" y="629455"/>
                    <a:pt x="788011" y="622736"/>
                  </a:cubicBezTo>
                  <a:cubicBezTo>
                    <a:pt x="790699" y="620048"/>
                    <a:pt x="794729" y="618704"/>
                    <a:pt x="797417" y="618704"/>
                  </a:cubicBezTo>
                  <a:cubicBezTo>
                    <a:pt x="793386" y="601233"/>
                    <a:pt x="781294" y="585107"/>
                    <a:pt x="765170" y="577043"/>
                  </a:cubicBezTo>
                  <a:lnTo>
                    <a:pt x="753078" y="570324"/>
                  </a:lnTo>
                  <a:lnTo>
                    <a:pt x="765170" y="563605"/>
                  </a:lnTo>
                  <a:cubicBezTo>
                    <a:pt x="782637" y="552854"/>
                    <a:pt x="790699" y="530007"/>
                    <a:pt x="786668" y="509849"/>
                  </a:cubicBezTo>
                  <a:cubicBezTo>
                    <a:pt x="786668" y="507161"/>
                    <a:pt x="785324" y="505817"/>
                    <a:pt x="783981" y="503129"/>
                  </a:cubicBezTo>
                  <a:cubicBezTo>
                    <a:pt x="781294" y="495066"/>
                    <a:pt x="778606" y="487003"/>
                    <a:pt x="781294" y="477596"/>
                  </a:cubicBezTo>
                  <a:cubicBezTo>
                    <a:pt x="782637" y="473564"/>
                    <a:pt x="785324" y="469532"/>
                    <a:pt x="786668" y="465501"/>
                  </a:cubicBezTo>
                  <a:cubicBezTo>
                    <a:pt x="788011" y="462813"/>
                    <a:pt x="789355" y="460125"/>
                    <a:pt x="790699" y="457437"/>
                  </a:cubicBezTo>
                  <a:cubicBezTo>
                    <a:pt x="792042" y="453405"/>
                    <a:pt x="789355" y="446686"/>
                    <a:pt x="788011" y="441310"/>
                  </a:cubicBezTo>
                  <a:lnTo>
                    <a:pt x="757109" y="344550"/>
                  </a:lnTo>
                  <a:cubicBezTo>
                    <a:pt x="757109" y="344550"/>
                    <a:pt x="757109" y="344550"/>
                    <a:pt x="757109" y="344550"/>
                  </a:cubicBezTo>
                  <a:cubicBezTo>
                    <a:pt x="751735" y="340518"/>
                    <a:pt x="746360" y="333799"/>
                    <a:pt x="742330" y="328423"/>
                  </a:cubicBezTo>
                  <a:cubicBezTo>
                    <a:pt x="735612" y="321704"/>
                    <a:pt x="730238" y="313641"/>
                    <a:pt x="723520" y="312297"/>
                  </a:cubicBezTo>
                  <a:cubicBezTo>
                    <a:pt x="720832" y="312297"/>
                    <a:pt x="719489" y="310953"/>
                    <a:pt x="716802" y="310953"/>
                  </a:cubicBezTo>
                  <a:cubicBezTo>
                    <a:pt x="711427" y="309609"/>
                    <a:pt x="704709" y="309609"/>
                    <a:pt x="700679" y="305577"/>
                  </a:cubicBezTo>
                  <a:cubicBezTo>
                    <a:pt x="693961" y="300202"/>
                    <a:pt x="691273" y="292138"/>
                    <a:pt x="689930" y="284075"/>
                  </a:cubicBezTo>
                  <a:cubicBezTo>
                    <a:pt x="684555" y="257197"/>
                    <a:pt x="683212" y="228976"/>
                    <a:pt x="687243" y="200754"/>
                  </a:cubicBezTo>
                  <a:cubicBezTo>
                    <a:pt x="673807" y="199410"/>
                    <a:pt x="660371" y="203442"/>
                    <a:pt x="649623" y="210161"/>
                  </a:cubicBezTo>
                  <a:lnTo>
                    <a:pt x="640217" y="196722"/>
                  </a:lnTo>
                  <a:cubicBezTo>
                    <a:pt x="656340" y="185971"/>
                    <a:pt x="677837" y="181939"/>
                    <a:pt x="697991" y="185971"/>
                  </a:cubicBezTo>
                  <a:lnTo>
                    <a:pt x="704709" y="187315"/>
                  </a:lnTo>
                  <a:lnTo>
                    <a:pt x="703366" y="194034"/>
                  </a:lnTo>
                  <a:cubicBezTo>
                    <a:pt x="699335" y="222256"/>
                    <a:pt x="699335" y="250478"/>
                    <a:pt x="704709" y="278699"/>
                  </a:cubicBezTo>
                  <a:cubicBezTo>
                    <a:pt x="706053" y="284075"/>
                    <a:pt x="707396" y="288107"/>
                    <a:pt x="710084" y="290795"/>
                  </a:cubicBezTo>
                  <a:cubicBezTo>
                    <a:pt x="712771" y="292138"/>
                    <a:pt x="715458" y="293482"/>
                    <a:pt x="719489" y="293482"/>
                  </a:cubicBezTo>
                  <a:cubicBezTo>
                    <a:pt x="722176" y="293482"/>
                    <a:pt x="724863" y="294826"/>
                    <a:pt x="727550" y="294826"/>
                  </a:cubicBezTo>
                  <a:cubicBezTo>
                    <a:pt x="739642" y="298858"/>
                    <a:pt x="747704" y="308265"/>
                    <a:pt x="754422" y="316329"/>
                  </a:cubicBezTo>
                  <a:cubicBezTo>
                    <a:pt x="758452" y="321704"/>
                    <a:pt x="762483" y="325736"/>
                    <a:pt x="766514" y="329767"/>
                  </a:cubicBezTo>
                  <a:cubicBezTo>
                    <a:pt x="767858" y="329767"/>
                    <a:pt x="767858" y="331111"/>
                    <a:pt x="769201" y="331111"/>
                  </a:cubicBezTo>
                  <a:lnTo>
                    <a:pt x="770545" y="331111"/>
                  </a:lnTo>
                  <a:lnTo>
                    <a:pt x="770545" y="332455"/>
                  </a:lnTo>
                  <a:cubicBezTo>
                    <a:pt x="779950" y="337831"/>
                    <a:pt x="792042" y="337831"/>
                    <a:pt x="801447" y="332455"/>
                  </a:cubicBezTo>
                  <a:cubicBezTo>
                    <a:pt x="810853" y="325736"/>
                    <a:pt x="816227" y="312297"/>
                    <a:pt x="810853" y="301546"/>
                  </a:cubicBezTo>
                  <a:lnTo>
                    <a:pt x="806822" y="293482"/>
                  </a:lnTo>
                  <a:lnTo>
                    <a:pt x="816227" y="290795"/>
                  </a:lnTo>
                  <a:cubicBezTo>
                    <a:pt x="824288" y="289451"/>
                    <a:pt x="832350" y="290795"/>
                    <a:pt x="839067" y="294826"/>
                  </a:cubicBezTo>
                  <a:cubicBezTo>
                    <a:pt x="841755" y="296170"/>
                    <a:pt x="844442" y="298858"/>
                    <a:pt x="847129" y="301546"/>
                  </a:cubicBezTo>
                  <a:cubicBezTo>
                    <a:pt x="856534" y="296170"/>
                    <a:pt x="867283" y="293482"/>
                    <a:pt x="876688" y="292138"/>
                  </a:cubicBezTo>
                  <a:cubicBezTo>
                    <a:pt x="887437" y="290795"/>
                    <a:pt x="898185" y="289451"/>
                    <a:pt x="904903" y="282731"/>
                  </a:cubicBezTo>
                  <a:cubicBezTo>
                    <a:pt x="910278" y="277356"/>
                    <a:pt x="911621" y="266604"/>
                    <a:pt x="910278" y="251821"/>
                  </a:cubicBezTo>
                  <a:lnTo>
                    <a:pt x="908934" y="245102"/>
                  </a:lnTo>
                  <a:cubicBezTo>
                    <a:pt x="907590" y="233007"/>
                    <a:pt x="904903" y="220912"/>
                    <a:pt x="908934" y="208817"/>
                  </a:cubicBezTo>
                  <a:cubicBezTo>
                    <a:pt x="911621" y="199410"/>
                    <a:pt x="919682" y="191346"/>
                    <a:pt x="929088" y="187315"/>
                  </a:cubicBezTo>
                  <a:cubicBezTo>
                    <a:pt x="937149" y="184627"/>
                    <a:pt x="943867" y="184627"/>
                    <a:pt x="950585" y="188659"/>
                  </a:cubicBezTo>
                  <a:cubicBezTo>
                    <a:pt x="951929" y="190003"/>
                    <a:pt x="953272" y="190003"/>
                    <a:pt x="954616" y="191346"/>
                  </a:cubicBezTo>
                  <a:cubicBezTo>
                    <a:pt x="955959" y="192690"/>
                    <a:pt x="957303" y="192690"/>
                    <a:pt x="957303" y="192690"/>
                  </a:cubicBezTo>
                  <a:cubicBezTo>
                    <a:pt x="958647" y="192690"/>
                    <a:pt x="961334" y="191346"/>
                    <a:pt x="962677" y="190003"/>
                  </a:cubicBezTo>
                  <a:lnTo>
                    <a:pt x="1009703" y="164468"/>
                  </a:lnTo>
                  <a:cubicBezTo>
                    <a:pt x="1007015" y="161781"/>
                    <a:pt x="1000297" y="160437"/>
                    <a:pt x="993579" y="160437"/>
                  </a:cubicBezTo>
                  <a:cubicBezTo>
                    <a:pt x="984175" y="160437"/>
                    <a:pt x="970739" y="157749"/>
                    <a:pt x="964021" y="148342"/>
                  </a:cubicBezTo>
                  <a:cubicBezTo>
                    <a:pt x="959990" y="144310"/>
                    <a:pt x="959990" y="138935"/>
                    <a:pt x="961334" y="133559"/>
                  </a:cubicBezTo>
                  <a:cubicBezTo>
                    <a:pt x="962677" y="128184"/>
                    <a:pt x="966708" y="125496"/>
                    <a:pt x="968051" y="122808"/>
                  </a:cubicBezTo>
                  <a:cubicBezTo>
                    <a:pt x="969395" y="121464"/>
                    <a:pt x="969395" y="121464"/>
                    <a:pt x="970739" y="120120"/>
                  </a:cubicBezTo>
                  <a:lnTo>
                    <a:pt x="951929" y="120120"/>
                  </a:lnTo>
                  <a:lnTo>
                    <a:pt x="966708" y="109369"/>
                  </a:lnTo>
                  <a:cubicBezTo>
                    <a:pt x="957303" y="103993"/>
                    <a:pt x="950585" y="95930"/>
                    <a:pt x="945211" y="87867"/>
                  </a:cubicBezTo>
                  <a:cubicBezTo>
                    <a:pt x="938493" y="77115"/>
                    <a:pt x="933118" y="71740"/>
                    <a:pt x="926400" y="70396"/>
                  </a:cubicBezTo>
                  <a:cubicBezTo>
                    <a:pt x="925057" y="70396"/>
                    <a:pt x="922370" y="70396"/>
                    <a:pt x="921026" y="70396"/>
                  </a:cubicBezTo>
                  <a:cubicBezTo>
                    <a:pt x="916995" y="70396"/>
                    <a:pt x="912964" y="71740"/>
                    <a:pt x="908934" y="70396"/>
                  </a:cubicBezTo>
                  <a:cubicBezTo>
                    <a:pt x="900872" y="69052"/>
                    <a:pt x="895498" y="62333"/>
                    <a:pt x="891467" y="56957"/>
                  </a:cubicBezTo>
                  <a:lnTo>
                    <a:pt x="890124" y="55614"/>
                  </a:lnTo>
                  <a:cubicBezTo>
                    <a:pt x="861909" y="22016"/>
                    <a:pt x="814883" y="12609"/>
                    <a:pt x="765170" y="4545"/>
                  </a:cubicBezTo>
                  <a:cubicBezTo>
                    <a:pt x="734268" y="-830"/>
                    <a:pt x="706053" y="-3518"/>
                    <a:pt x="683212" y="8577"/>
                  </a:cubicBezTo>
                  <a:cubicBezTo>
                    <a:pt x="679181" y="9921"/>
                    <a:pt x="676494" y="12609"/>
                    <a:pt x="672463" y="15297"/>
                  </a:cubicBezTo>
                  <a:cubicBezTo>
                    <a:pt x="657684" y="24704"/>
                    <a:pt x="641561" y="34111"/>
                    <a:pt x="624094" y="26048"/>
                  </a:cubicBezTo>
                  <a:cubicBezTo>
                    <a:pt x="620064" y="24704"/>
                    <a:pt x="617376" y="22016"/>
                    <a:pt x="614689" y="20672"/>
                  </a:cubicBezTo>
                  <a:cubicBezTo>
                    <a:pt x="612002" y="19328"/>
                    <a:pt x="609315" y="16640"/>
                    <a:pt x="607971" y="16640"/>
                  </a:cubicBezTo>
                  <a:cubicBezTo>
                    <a:pt x="599910" y="13953"/>
                    <a:pt x="589161" y="20672"/>
                    <a:pt x="578412" y="28736"/>
                  </a:cubicBezTo>
                  <a:cubicBezTo>
                    <a:pt x="564977" y="39487"/>
                    <a:pt x="551541" y="43518"/>
                    <a:pt x="540792" y="40831"/>
                  </a:cubicBezTo>
                  <a:cubicBezTo>
                    <a:pt x="544823" y="110713"/>
                    <a:pt x="585130" y="176564"/>
                    <a:pt x="645592" y="211505"/>
                  </a:cubicBezTo>
                  <a:cubicBezTo>
                    <a:pt x="618720" y="202098"/>
                    <a:pt x="586474" y="203442"/>
                    <a:pt x="560946" y="216881"/>
                  </a:cubicBezTo>
                  <a:cubicBezTo>
                    <a:pt x="564977" y="206129"/>
                    <a:pt x="563633" y="194034"/>
                    <a:pt x="556915" y="184627"/>
                  </a:cubicBezTo>
                  <a:cubicBezTo>
                    <a:pt x="535418" y="196722"/>
                    <a:pt x="524669" y="226288"/>
                    <a:pt x="534074" y="250478"/>
                  </a:cubicBezTo>
                  <a:cubicBezTo>
                    <a:pt x="508546" y="258541"/>
                    <a:pt x="478987" y="231663"/>
                    <a:pt x="485705" y="206129"/>
                  </a:cubicBezTo>
                  <a:cubicBezTo>
                    <a:pt x="460177" y="204785"/>
                    <a:pt x="449428" y="238383"/>
                    <a:pt x="452116" y="263917"/>
                  </a:cubicBezTo>
                  <a:cubicBezTo>
                    <a:pt x="454803" y="289451"/>
                    <a:pt x="461521" y="319016"/>
                    <a:pt x="442710" y="336487"/>
                  </a:cubicBezTo>
                  <a:cubicBezTo>
                    <a:pt x="405090" y="327079"/>
                    <a:pt x="362095" y="310953"/>
                    <a:pt x="354034" y="274668"/>
                  </a:cubicBezTo>
                  <a:cubicBezTo>
                    <a:pt x="352691" y="265260"/>
                    <a:pt x="351347" y="254509"/>
                    <a:pt x="343285" y="250478"/>
                  </a:cubicBezTo>
                  <a:cubicBezTo>
                    <a:pt x="337911" y="247790"/>
                    <a:pt x="331193" y="249134"/>
                    <a:pt x="325819" y="250478"/>
                  </a:cubicBezTo>
                  <a:cubicBezTo>
                    <a:pt x="296260" y="258541"/>
                    <a:pt x="266701" y="266604"/>
                    <a:pt x="237142" y="274668"/>
                  </a:cubicBezTo>
                  <a:cubicBezTo>
                    <a:pt x="156527" y="296170"/>
                    <a:pt x="85318" y="348582"/>
                    <a:pt x="19482" y="400994"/>
                  </a:cubicBezTo>
                  <a:cubicBezTo>
                    <a:pt x="18139" y="400994"/>
                    <a:pt x="18139" y="399650"/>
                    <a:pt x="16795" y="398306"/>
                  </a:cubicBezTo>
                  <a:cubicBezTo>
                    <a:pt x="3359" y="421152"/>
                    <a:pt x="-2015" y="449374"/>
                    <a:pt x="672" y="476252"/>
                  </a:cubicBezTo>
                  <a:cubicBezTo>
                    <a:pt x="-672" y="499098"/>
                    <a:pt x="6046" y="515224"/>
                    <a:pt x="11421" y="531351"/>
                  </a:cubicBezTo>
                  <a:close/>
                </a:path>
              </a:pathLst>
            </a:cu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710" name="Google Shape;710;p15"/>
            <p:cNvSpPr/>
            <p:nvPr/>
          </p:nvSpPr>
          <p:spPr>
            <a:xfrm>
              <a:off x="4348773" y="7379239"/>
              <a:ext cx="289973" cy="155535"/>
            </a:xfrm>
            <a:custGeom>
              <a:avLst/>
              <a:gdLst/>
              <a:ahLst/>
              <a:cxnLst/>
              <a:rect l="l" t="t" r="r" b="b"/>
              <a:pathLst>
                <a:path w="260655" h="139809" extrusionOk="0">
                  <a:moveTo>
                    <a:pt x="60461" y="138466"/>
                  </a:moveTo>
                  <a:cubicBezTo>
                    <a:pt x="60461" y="138466"/>
                    <a:pt x="61805" y="139810"/>
                    <a:pt x="63149" y="139810"/>
                  </a:cubicBezTo>
                  <a:cubicBezTo>
                    <a:pt x="63149" y="139810"/>
                    <a:pt x="64492" y="138466"/>
                    <a:pt x="64492" y="138466"/>
                  </a:cubicBezTo>
                  <a:cubicBezTo>
                    <a:pt x="80615" y="126371"/>
                    <a:pt x="96738" y="127714"/>
                    <a:pt x="114205" y="129058"/>
                  </a:cubicBezTo>
                  <a:cubicBezTo>
                    <a:pt x="124953" y="130402"/>
                    <a:pt x="135702" y="130402"/>
                    <a:pt x="145107" y="127714"/>
                  </a:cubicBezTo>
                  <a:cubicBezTo>
                    <a:pt x="157199" y="123683"/>
                    <a:pt x="166605" y="114276"/>
                    <a:pt x="174666" y="106212"/>
                  </a:cubicBezTo>
                  <a:cubicBezTo>
                    <a:pt x="182727" y="98149"/>
                    <a:pt x="189445" y="91430"/>
                    <a:pt x="194820" y="82022"/>
                  </a:cubicBezTo>
                  <a:cubicBezTo>
                    <a:pt x="197507" y="76647"/>
                    <a:pt x="200194" y="72615"/>
                    <a:pt x="202881" y="67239"/>
                  </a:cubicBezTo>
                  <a:cubicBezTo>
                    <a:pt x="209599" y="52457"/>
                    <a:pt x="216317" y="36330"/>
                    <a:pt x="233784" y="29610"/>
                  </a:cubicBezTo>
                  <a:cubicBezTo>
                    <a:pt x="236471" y="28267"/>
                    <a:pt x="239158" y="28267"/>
                    <a:pt x="243189" y="28267"/>
                  </a:cubicBezTo>
                  <a:cubicBezTo>
                    <a:pt x="245876" y="28267"/>
                    <a:pt x="248563" y="26923"/>
                    <a:pt x="251250" y="25579"/>
                  </a:cubicBezTo>
                  <a:cubicBezTo>
                    <a:pt x="256624" y="22891"/>
                    <a:pt x="259312" y="16172"/>
                    <a:pt x="260655" y="9452"/>
                  </a:cubicBezTo>
                  <a:cubicBezTo>
                    <a:pt x="244532" y="2733"/>
                    <a:pt x="228409" y="-2643"/>
                    <a:pt x="213630" y="1389"/>
                  </a:cubicBezTo>
                  <a:cubicBezTo>
                    <a:pt x="208255" y="2733"/>
                    <a:pt x="201537" y="5421"/>
                    <a:pt x="196163" y="9452"/>
                  </a:cubicBezTo>
                  <a:cubicBezTo>
                    <a:pt x="193476" y="10796"/>
                    <a:pt x="189445" y="12140"/>
                    <a:pt x="186758" y="14828"/>
                  </a:cubicBezTo>
                  <a:cubicBezTo>
                    <a:pt x="167948" y="24235"/>
                    <a:pt x="145107" y="26923"/>
                    <a:pt x="124953" y="22891"/>
                  </a:cubicBezTo>
                  <a:cubicBezTo>
                    <a:pt x="124953" y="22891"/>
                    <a:pt x="124953" y="22891"/>
                    <a:pt x="124953" y="22891"/>
                  </a:cubicBezTo>
                  <a:cubicBezTo>
                    <a:pt x="123610" y="30954"/>
                    <a:pt x="118236" y="39018"/>
                    <a:pt x="110174" y="43049"/>
                  </a:cubicBezTo>
                  <a:cubicBezTo>
                    <a:pt x="106143" y="44393"/>
                    <a:pt x="102112" y="45737"/>
                    <a:pt x="99425" y="45737"/>
                  </a:cubicBezTo>
                  <a:cubicBezTo>
                    <a:pt x="91364" y="45737"/>
                    <a:pt x="81959" y="43049"/>
                    <a:pt x="76584" y="40361"/>
                  </a:cubicBezTo>
                  <a:lnTo>
                    <a:pt x="8062" y="16172"/>
                  </a:lnTo>
                  <a:cubicBezTo>
                    <a:pt x="6718" y="18860"/>
                    <a:pt x="5375" y="21547"/>
                    <a:pt x="5375" y="24235"/>
                  </a:cubicBezTo>
                  <a:lnTo>
                    <a:pt x="0" y="24235"/>
                  </a:lnTo>
                  <a:cubicBezTo>
                    <a:pt x="9405" y="45737"/>
                    <a:pt x="14779" y="68583"/>
                    <a:pt x="12093" y="88742"/>
                  </a:cubicBezTo>
                  <a:cubicBezTo>
                    <a:pt x="13436" y="87398"/>
                    <a:pt x="14779" y="87398"/>
                    <a:pt x="16123" y="87398"/>
                  </a:cubicBezTo>
                  <a:cubicBezTo>
                    <a:pt x="24185" y="96805"/>
                    <a:pt x="24185" y="107556"/>
                    <a:pt x="22841" y="118307"/>
                  </a:cubicBezTo>
                  <a:cubicBezTo>
                    <a:pt x="37621" y="118307"/>
                    <a:pt x="53743" y="133090"/>
                    <a:pt x="60461" y="138466"/>
                  </a:cubicBezTo>
                  <a:close/>
                </a:path>
              </a:pathLst>
            </a:cu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711" name="Google Shape;711;p15"/>
            <p:cNvSpPr/>
            <p:nvPr/>
          </p:nvSpPr>
          <p:spPr>
            <a:xfrm>
              <a:off x="4569485" y="7581121"/>
              <a:ext cx="471337" cy="481396"/>
            </a:xfrm>
            <a:custGeom>
              <a:avLst/>
              <a:gdLst/>
              <a:ahLst/>
              <a:cxnLst/>
              <a:rect l="l" t="t" r="r" b="b"/>
              <a:pathLst>
                <a:path w="423682" h="432724" extrusionOk="0">
                  <a:moveTo>
                    <a:pt x="348442" y="423326"/>
                  </a:moveTo>
                  <a:cubicBezTo>
                    <a:pt x="355160" y="411231"/>
                    <a:pt x="356503" y="395105"/>
                    <a:pt x="351129" y="381666"/>
                  </a:cubicBezTo>
                  <a:lnTo>
                    <a:pt x="347098" y="370914"/>
                  </a:lnTo>
                  <a:lnTo>
                    <a:pt x="357847" y="370914"/>
                  </a:lnTo>
                  <a:cubicBezTo>
                    <a:pt x="368596" y="370914"/>
                    <a:pt x="380688" y="362851"/>
                    <a:pt x="392780" y="348068"/>
                  </a:cubicBezTo>
                  <a:cubicBezTo>
                    <a:pt x="402185" y="335973"/>
                    <a:pt x="410247" y="323878"/>
                    <a:pt x="418308" y="310439"/>
                  </a:cubicBezTo>
                  <a:cubicBezTo>
                    <a:pt x="419652" y="307752"/>
                    <a:pt x="420995" y="305064"/>
                    <a:pt x="423683" y="302376"/>
                  </a:cubicBezTo>
                  <a:cubicBezTo>
                    <a:pt x="422339" y="301032"/>
                    <a:pt x="422339" y="301032"/>
                    <a:pt x="420995" y="299688"/>
                  </a:cubicBezTo>
                  <a:cubicBezTo>
                    <a:pt x="416965" y="294313"/>
                    <a:pt x="414277" y="291625"/>
                    <a:pt x="411590" y="292969"/>
                  </a:cubicBezTo>
                  <a:cubicBezTo>
                    <a:pt x="410247" y="292969"/>
                    <a:pt x="408903" y="292969"/>
                    <a:pt x="407559" y="294313"/>
                  </a:cubicBezTo>
                  <a:cubicBezTo>
                    <a:pt x="404873" y="295656"/>
                    <a:pt x="403529" y="295656"/>
                    <a:pt x="400842" y="295656"/>
                  </a:cubicBezTo>
                  <a:cubicBezTo>
                    <a:pt x="391437" y="297000"/>
                    <a:pt x="384719" y="291625"/>
                    <a:pt x="379344" y="286249"/>
                  </a:cubicBezTo>
                  <a:cubicBezTo>
                    <a:pt x="376657" y="283561"/>
                    <a:pt x="373970" y="282217"/>
                    <a:pt x="371283" y="280874"/>
                  </a:cubicBezTo>
                  <a:cubicBezTo>
                    <a:pt x="369939" y="280874"/>
                    <a:pt x="367252" y="279530"/>
                    <a:pt x="364565" y="279530"/>
                  </a:cubicBezTo>
                  <a:cubicBezTo>
                    <a:pt x="360534" y="279530"/>
                    <a:pt x="356503" y="278186"/>
                    <a:pt x="352472" y="276842"/>
                  </a:cubicBezTo>
                  <a:cubicBezTo>
                    <a:pt x="341724" y="271466"/>
                    <a:pt x="339037" y="259371"/>
                    <a:pt x="336350" y="249964"/>
                  </a:cubicBezTo>
                  <a:lnTo>
                    <a:pt x="335006" y="247276"/>
                  </a:lnTo>
                  <a:cubicBezTo>
                    <a:pt x="333662" y="241901"/>
                    <a:pt x="330975" y="237869"/>
                    <a:pt x="328288" y="235181"/>
                  </a:cubicBezTo>
                  <a:cubicBezTo>
                    <a:pt x="328288" y="235181"/>
                    <a:pt x="328288" y="235181"/>
                    <a:pt x="326944" y="235181"/>
                  </a:cubicBezTo>
                  <a:cubicBezTo>
                    <a:pt x="326944" y="235181"/>
                    <a:pt x="325601" y="236525"/>
                    <a:pt x="325601" y="236525"/>
                  </a:cubicBezTo>
                  <a:cubicBezTo>
                    <a:pt x="310822" y="253996"/>
                    <a:pt x="293355" y="271466"/>
                    <a:pt x="274545" y="286249"/>
                  </a:cubicBezTo>
                  <a:cubicBezTo>
                    <a:pt x="269171" y="290281"/>
                    <a:pt x="265140" y="294313"/>
                    <a:pt x="263796" y="298344"/>
                  </a:cubicBezTo>
                  <a:cubicBezTo>
                    <a:pt x="259765" y="306408"/>
                    <a:pt x="261109" y="315815"/>
                    <a:pt x="263796" y="327910"/>
                  </a:cubicBezTo>
                  <a:cubicBezTo>
                    <a:pt x="266483" y="338661"/>
                    <a:pt x="269171" y="350756"/>
                    <a:pt x="265140" y="361507"/>
                  </a:cubicBezTo>
                  <a:lnTo>
                    <a:pt x="250360" y="357475"/>
                  </a:lnTo>
                  <a:cubicBezTo>
                    <a:pt x="253047" y="349412"/>
                    <a:pt x="250360" y="340005"/>
                    <a:pt x="249017" y="330598"/>
                  </a:cubicBezTo>
                  <a:cubicBezTo>
                    <a:pt x="246329" y="318503"/>
                    <a:pt x="243643" y="303720"/>
                    <a:pt x="250360" y="290281"/>
                  </a:cubicBezTo>
                  <a:cubicBezTo>
                    <a:pt x="254391" y="283561"/>
                    <a:pt x="259765" y="279530"/>
                    <a:pt x="265140" y="274154"/>
                  </a:cubicBezTo>
                  <a:cubicBezTo>
                    <a:pt x="283950" y="259371"/>
                    <a:pt x="300073" y="243245"/>
                    <a:pt x="314852" y="225774"/>
                  </a:cubicBezTo>
                  <a:cubicBezTo>
                    <a:pt x="321570" y="217711"/>
                    <a:pt x="329632" y="208303"/>
                    <a:pt x="330975" y="196208"/>
                  </a:cubicBezTo>
                  <a:cubicBezTo>
                    <a:pt x="332319" y="182769"/>
                    <a:pt x="325601" y="169330"/>
                    <a:pt x="317540" y="155892"/>
                  </a:cubicBezTo>
                  <a:cubicBezTo>
                    <a:pt x="310822" y="143797"/>
                    <a:pt x="302760" y="130358"/>
                    <a:pt x="301416" y="116919"/>
                  </a:cubicBezTo>
                  <a:cubicBezTo>
                    <a:pt x="300073" y="103480"/>
                    <a:pt x="302760" y="91385"/>
                    <a:pt x="305447" y="79290"/>
                  </a:cubicBezTo>
                  <a:cubicBezTo>
                    <a:pt x="306791" y="72571"/>
                    <a:pt x="308134" y="67195"/>
                    <a:pt x="309478" y="61819"/>
                  </a:cubicBezTo>
                  <a:lnTo>
                    <a:pt x="309478" y="63163"/>
                  </a:lnTo>
                  <a:cubicBezTo>
                    <a:pt x="293355" y="60475"/>
                    <a:pt x="279919" y="52412"/>
                    <a:pt x="267827" y="44349"/>
                  </a:cubicBezTo>
                  <a:cubicBezTo>
                    <a:pt x="255735" y="36285"/>
                    <a:pt x="243643" y="29566"/>
                    <a:pt x="231550" y="26878"/>
                  </a:cubicBezTo>
                  <a:cubicBezTo>
                    <a:pt x="224832" y="25534"/>
                    <a:pt x="219458" y="26878"/>
                    <a:pt x="212740" y="26878"/>
                  </a:cubicBezTo>
                  <a:cubicBezTo>
                    <a:pt x="208709" y="26878"/>
                    <a:pt x="206022" y="26878"/>
                    <a:pt x="201991" y="26878"/>
                  </a:cubicBezTo>
                  <a:cubicBezTo>
                    <a:pt x="185868" y="26878"/>
                    <a:pt x="171089" y="24190"/>
                    <a:pt x="157653" y="21502"/>
                  </a:cubicBezTo>
                  <a:lnTo>
                    <a:pt x="62259" y="1344"/>
                  </a:lnTo>
                  <a:cubicBezTo>
                    <a:pt x="58228" y="0"/>
                    <a:pt x="52854" y="0"/>
                    <a:pt x="50166" y="0"/>
                  </a:cubicBezTo>
                  <a:cubicBezTo>
                    <a:pt x="47479" y="1344"/>
                    <a:pt x="44792" y="2688"/>
                    <a:pt x="42105" y="5376"/>
                  </a:cubicBezTo>
                  <a:cubicBezTo>
                    <a:pt x="40761" y="6719"/>
                    <a:pt x="39418" y="8063"/>
                    <a:pt x="38074" y="8063"/>
                  </a:cubicBezTo>
                  <a:cubicBezTo>
                    <a:pt x="32700" y="12095"/>
                    <a:pt x="28669" y="14783"/>
                    <a:pt x="23295" y="17471"/>
                  </a:cubicBezTo>
                  <a:cubicBezTo>
                    <a:pt x="17920" y="20158"/>
                    <a:pt x="11202" y="24190"/>
                    <a:pt x="8516" y="28222"/>
                  </a:cubicBezTo>
                  <a:cubicBezTo>
                    <a:pt x="454" y="36285"/>
                    <a:pt x="-890" y="49724"/>
                    <a:pt x="454" y="59132"/>
                  </a:cubicBezTo>
                  <a:cubicBezTo>
                    <a:pt x="1798" y="94072"/>
                    <a:pt x="23295" y="122294"/>
                    <a:pt x="46136" y="153204"/>
                  </a:cubicBezTo>
                  <a:cubicBezTo>
                    <a:pt x="66289" y="181425"/>
                    <a:pt x="87787" y="210991"/>
                    <a:pt x="94505" y="247276"/>
                  </a:cubicBezTo>
                  <a:cubicBezTo>
                    <a:pt x="94505" y="249964"/>
                    <a:pt x="94505" y="251308"/>
                    <a:pt x="94505" y="253996"/>
                  </a:cubicBezTo>
                  <a:cubicBezTo>
                    <a:pt x="118689" y="260715"/>
                    <a:pt x="142874" y="276842"/>
                    <a:pt x="138843" y="299688"/>
                  </a:cubicBezTo>
                  <a:cubicBezTo>
                    <a:pt x="165714" y="330598"/>
                    <a:pt x="197960" y="345380"/>
                    <a:pt x="235581" y="360163"/>
                  </a:cubicBezTo>
                  <a:cubicBezTo>
                    <a:pt x="265140" y="370914"/>
                    <a:pt x="304104" y="393761"/>
                    <a:pt x="289324" y="421982"/>
                  </a:cubicBezTo>
                  <a:cubicBezTo>
                    <a:pt x="310822" y="434077"/>
                    <a:pt x="336350" y="435421"/>
                    <a:pt x="359190" y="428702"/>
                  </a:cubicBezTo>
                  <a:lnTo>
                    <a:pt x="348442" y="423326"/>
                  </a:lnTo>
                  <a:close/>
                </a:path>
              </a:pathLst>
            </a:cu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712" name="Google Shape;712;p15"/>
            <p:cNvSpPr/>
            <p:nvPr/>
          </p:nvSpPr>
          <p:spPr>
            <a:xfrm>
              <a:off x="4336382" y="7385270"/>
              <a:ext cx="577390" cy="473557"/>
            </a:xfrm>
            <a:custGeom>
              <a:avLst/>
              <a:gdLst/>
              <a:ahLst/>
              <a:cxnLst/>
              <a:rect l="l" t="t" r="r" b="b"/>
              <a:pathLst>
                <a:path w="519012" h="425677" extrusionOk="0">
                  <a:moveTo>
                    <a:pt x="283886" y="424670"/>
                  </a:moveTo>
                  <a:cubicBezTo>
                    <a:pt x="278511" y="392416"/>
                    <a:pt x="259701" y="365538"/>
                    <a:pt x="239547" y="337317"/>
                  </a:cubicBezTo>
                  <a:cubicBezTo>
                    <a:pt x="216706" y="306407"/>
                    <a:pt x="193865" y="274154"/>
                    <a:pt x="191178" y="235181"/>
                  </a:cubicBezTo>
                  <a:cubicBezTo>
                    <a:pt x="189835" y="223086"/>
                    <a:pt x="192522" y="205615"/>
                    <a:pt x="203271" y="192176"/>
                  </a:cubicBezTo>
                  <a:cubicBezTo>
                    <a:pt x="208645" y="185457"/>
                    <a:pt x="216706" y="182769"/>
                    <a:pt x="223424" y="178737"/>
                  </a:cubicBezTo>
                  <a:cubicBezTo>
                    <a:pt x="227455" y="176050"/>
                    <a:pt x="232829" y="174706"/>
                    <a:pt x="235516" y="170674"/>
                  </a:cubicBezTo>
                  <a:cubicBezTo>
                    <a:pt x="236860" y="169330"/>
                    <a:pt x="238204" y="169330"/>
                    <a:pt x="238204" y="167987"/>
                  </a:cubicBezTo>
                  <a:cubicBezTo>
                    <a:pt x="242234" y="165299"/>
                    <a:pt x="244922" y="161267"/>
                    <a:pt x="250296" y="159923"/>
                  </a:cubicBezTo>
                  <a:cubicBezTo>
                    <a:pt x="258358" y="157235"/>
                    <a:pt x="265075" y="158579"/>
                    <a:pt x="271793" y="159923"/>
                  </a:cubicBezTo>
                  <a:lnTo>
                    <a:pt x="367187" y="180081"/>
                  </a:lnTo>
                  <a:cubicBezTo>
                    <a:pt x="380623" y="182769"/>
                    <a:pt x="394059" y="185457"/>
                    <a:pt x="408839" y="185457"/>
                  </a:cubicBezTo>
                  <a:cubicBezTo>
                    <a:pt x="412870" y="185457"/>
                    <a:pt x="415557" y="185457"/>
                    <a:pt x="419588" y="185457"/>
                  </a:cubicBezTo>
                  <a:cubicBezTo>
                    <a:pt x="426305" y="185457"/>
                    <a:pt x="434367" y="184113"/>
                    <a:pt x="442428" y="185457"/>
                  </a:cubicBezTo>
                  <a:cubicBezTo>
                    <a:pt x="458551" y="188145"/>
                    <a:pt x="471987" y="196208"/>
                    <a:pt x="485423" y="205615"/>
                  </a:cubicBezTo>
                  <a:cubicBezTo>
                    <a:pt x="496172" y="212335"/>
                    <a:pt x="508264" y="220398"/>
                    <a:pt x="519013" y="221742"/>
                  </a:cubicBezTo>
                  <a:cubicBezTo>
                    <a:pt x="517669" y="212335"/>
                    <a:pt x="513638" y="202927"/>
                    <a:pt x="508264" y="193520"/>
                  </a:cubicBezTo>
                  <a:cubicBezTo>
                    <a:pt x="504233" y="186801"/>
                    <a:pt x="501546" y="180081"/>
                    <a:pt x="498859" y="172018"/>
                  </a:cubicBezTo>
                  <a:cubicBezTo>
                    <a:pt x="490797" y="145140"/>
                    <a:pt x="496172" y="116918"/>
                    <a:pt x="504233" y="92728"/>
                  </a:cubicBezTo>
                  <a:cubicBezTo>
                    <a:pt x="500203" y="95416"/>
                    <a:pt x="496172" y="96760"/>
                    <a:pt x="492141" y="99448"/>
                  </a:cubicBezTo>
                  <a:cubicBezTo>
                    <a:pt x="490797" y="106167"/>
                    <a:pt x="486767" y="111543"/>
                    <a:pt x="481392" y="115574"/>
                  </a:cubicBezTo>
                  <a:cubicBezTo>
                    <a:pt x="474674" y="120950"/>
                    <a:pt x="465269" y="123638"/>
                    <a:pt x="455864" y="123638"/>
                  </a:cubicBezTo>
                  <a:cubicBezTo>
                    <a:pt x="451833" y="123638"/>
                    <a:pt x="447802" y="123638"/>
                    <a:pt x="443772" y="122294"/>
                  </a:cubicBezTo>
                  <a:cubicBezTo>
                    <a:pt x="435710" y="119606"/>
                    <a:pt x="427649" y="116918"/>
                    <a:pt x="420931" y="112887"/>
                  </a:cubicBezTo>
                  <a:cubicBezTo>
                    <a:pt x="412870" y="108855"/>
                    <a:pt x="406152" y="104823"/>
                    <a:pt x="398090" y="103479"/>
                  </a:cubicBezTo>
                  <a:cubicBezTo>
                    <a:pt x="394059" y="102135"/>
                    <a:pt x="390029" y="102135"/>
                    <a:pt x="385998" y="102135"/>
                  </a:cubicBezTo>
                  <a:cubicBezTo>
                    <a:pt x="375249" y="100792"/>
                    <a:pt x="361813" y="100792"/>
                    <a:pt x="352408" y="91384"/>
                  </a:cubicBezTo>
                  <a:cubicBezTo>
                    <a:pt x="348377" y="87353"/>
                    <a:pt x="345690" y="81977"/>
                    <a:pt x="343003" y="76602"/>
                  </a:cubicBezTo>
                  <a:lnTo>
                    <a:pt x="320162" y="29565"/>
                  </a:lnTo>
                  <a:cubicBezTo>
                    <a:pt x="316131" y="20158"/>
                    <a:pt x="310757" y="10751"/>
                    <a:pt x="304039" y="5375"/>
                  </a:cubicBezTo>
                  <a:cubicBezTo>
                    <a:pt x="301352" y="2688"/>
                    <a:pt x="297321" y="1344"/>
                    <a:pt x="294634" y="0"/>
                  </a:cubicBezTo>
                  <a:lnTo>
                    <a:pt x="300008" y="16126"/>
                  </a:lnTo>
                  <a:lnTo>
                    <a:pt x="285229" y="9407"/>
                  </a:lnTo>
                  <a:cubicBezTo>
                    <a:pt x="282542" y="18814"/>
                    <a:pt x="278511" y="28221"/>
                    <a:pt x="267762" y="33597"/>
                  </a:cubicBezTo>
                  <a:cubicBezTo>
                    <a:pt x="263732" y="36285"/>
                    <a:pt x="259701" y="36285"/>
                    <a:pt x="255670" y="37629"/>
                  </a:cubicBezTo>
                  <a:cubicBezTo>
                    <a:pt x="252983" y="37629"/>
                    <a:pt x="251640" y="38973"/>
                    <a:pt x="248952" y="38973"/>
                  </a:cubicBezTo>
                  <a:cubicBezTo>
                    <a:pt x="238204" y="43004"/>
                    <a:pt x="232829" y="55099"/>
                    <a:pt x="227455" y="67195"/>
                  </a:cubicBezTo>
                  <a:cubicBezTo>
                    <a:pt x="224768" y="72570"/>
                    <a:pt x="222081" y="79290"/>
                    <a:pt x="219393" y="84665"/>
                  </a:cubicBezTo>
                  <a:cubicBezTo>
                    <a:pt x="212675" y="95416"/>
                    <a:pt x="204614" y="103479"/>
                    <a:pt x="196553" y="111543"/>
                  </a:cubicBezTo>
                  <a:cubicBezTo>
                    <a:pt x="187147" y="120950"/>
                    <a:pt x="175055" y="133045"/>
                    <a:pt x="160276" y="137077"/>
                  </a:cubicBezTo>
                  <a:cubicBezTo>
                    <a:pt x="148184" y="141109"/>
                    <a:pt x="136091" y="139765"/>
                    <a:pt x="123999" y="139765"/>
                  </a:cubicBezTo>
                  <a:cubicBezTo>
                    <a:pt x="109220" y="138421"/>
                    <a:pt x="95784" y="138421"/>
                    <a:pt x="86379" y="145140"/>
                  </a:cubicBezTo>
                  <a:cubicBezTo>
                    <a:pt x="82348" y="147828"/>
                    <a:pt x="78317" y="150516"/>
                    <a:pt x="72943" y="150516"/>
                  </a:cubicBezTo>
                  <a:cubicBezTo>
                    <a:pt x="72943" y="150516"/>
                    <a:pt x="72943" y="150516"/>
                    <a:pt x="71599" y="150516"/>
                  </a:cubicBezTo>
                  <a:cubicBezTo>
                    <a:pt x="66225" y="150516"/>
                    <a:pt x="62194" y="146484"/>
                    <a:pt x="59507" y="145140"/>
                  </a:cubicBezTo>
                  <a:cubicBezTo>
                    <a:pt x="46071" y="131701"/>
                    <a:pt x="33979" y="126326"/>
                    <a:pt x="25917" y="127670"/>
                  </a:cubicBezTo>
                  <a:cubicBezTo>
                    <a:pt x="21887" y="135733"/>
                    <a:pt x="17856" y="143796"/>
                    <a:pt x="13825" y="151860"/>
                  </a:cubicBezTo>
                  <a:cubicBezTo>
                    <a:pt x="389" y="173362"/>
                    <a:pt x="-9016" y="206959"/>
                    <a:pt x="13825" y="220398"/>
                  </a:cubicBezTo>
                  <a:cubicBezTo>
                    <a:pt x="27261" y="228462"/>
                    <a:pt x="47415" y="221742"/>
                    <a:pt x="56820" y="209647"/>
                  </a:cubicBezTo>
                  <a:cubicBezTo>
                    <a:pt x="67569" y="197552"/>
                    <a:pt x="70256" y="180081"/>
                    <a:pt x="74287" y="165299"/>
                  </a:cubicBezTo>
                  <a:cubicBezTo>
                    <a:pt x="102502" y="155891"/>
                    <a:pt x="126686" y="189488"/>
                    <a:pt x="129374" y="217710"/>
                  </a:cubicBezTo>
                  <a:cubicBezTo>
                    <a:pt x="132060" y="247276"/>
                    <a:pt x="126686" y="279529"/>
                    <a:pt x="142809" y="303719"/>
                  </a:cubicBezTo>
                  <a:cubicBezTo>
                    <a:pt x="156245" y="322534"/>
                    <a:pt x="180430" y="331941"/>
                    <a:pt x="193865" y="352099"/>
                  </a:cubicBezTo>
                  <a:cubicBezTo>
                    <a:pt x="204614" y="368226"/>
                    <a:pt x="207301" y="391072"/>
                    <a:pt x="220737" y="405855"/>
                  </a:cubicBezTo>
                  <a:cubicBezTo>
                    <a:pt x="235516" y="420638"/>
                    <a:pt x="261044" y="423326"/>
                    <a:pt x="283886" y="424670"/>
                  </a:cubicBezTo>
                  <a:cubicBezTo>
                    <a:pt x="283886" y="426014"/>
                    <a:pt x="283886" y="426014"/>
                    <a:pt x="283886" y="424670"/>
                  </a:cubicBezTo>
                  <a:close/>
                </a:path>
              </a:pathLst>
            </a:cu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713" name="Google Shape;713;p15"/>
            <p:cNvSpPr/>
            <p:nvPr/>
          </p:nvSpPr>
          <p:spPr>
            <a:xfrm>
              <a:off x="5350228" y="5975435"/>
              <a:ext cx="791364" cy="657822"/>
            </a:xfrm>
            <a:custGeom>
              <a:avLst/>
              <a:gdLst/>
              <a:ahLst/>
              <a:cxnLst/>
              <a:rect l="l" t="t" r="r" b="b"/>
              <a:pathLst>
                <a:path w="711352" h="591312" extrusionOk="0">
                  <a:moveTo>
                    <a:pt x="24185" y="426014"/>
                  </a:moveTo>
                  <a:cubicBezTo>
                    <a:pt x="22841" y="430045"/>
                    <a:pt x="20154" y="434077"/>
                    <a:pt x="18810" y="438109"/>
                  </a:cubicBezTo>
                  <a:cubicBezTo>
                    <a:pt x="17467" y="440797"/>
                    <a:pt x="16123" y="443484"/>
                    <a:pt x="14779" y="446172"/>
                  </a:cubicBezTo>
                  <a:cubicBezTo>
                    <a:pt x="13436" y="451548"/>
                    <a:pt x="14779" y="456923"/>
                    <a:pt x="17467" y="463643"/>
                  </a:cubicBezTo>
                  <a:cubicBezTo>
                    <a:pt x="18810" y="466331"/>
                    <a:pt x="18810" y="469018"/>
                    <a:pt x="20154" y="471706"/>
                  </a:cubicBezTo>
                  <a:cubicBezTo>
                    <a:pt x="25528" y="494553"/>
                    <a:pt x="18810" y="518742"/>
                    <a:pt x="1344" y="534869"/>
                  </a:cubicBezTo>
                  <a:cubicBezTo>
                    <a:pt x="17467" y="546964"/>
                    <a:pt x="28215" y="565779"/>
                    <a:pt x="32246" y="584593"/>
                  </a:cubicBezTo>
                  <a:cubicBezTo>
                    <a:pt x="38964" y="580562"/>
                    <a:pt x="44338" y="576530"/>
                    <a:pt x="49713" y="569810"/>
                  </a:cubicBezTo>
                  <a:cubicBezTo>
                    <a:pt x="51056" y="568467"/>
                    <a:pt x="52400" y="565779"/>
                    <a:pt x="53743" y="564435"/>
                  </a:cubicBezTo>
                  <a:cubicBezTo>
                    <a:pt x="59118" y="557715"/>
                    <a:pt x="64492" y="549652"/>
                    <a:pt x="73897" y="545620"/>
                  </a:cubicBezTo>
                  <a:cubicBezTo>
                    <a:pt x="81959" y="541589"/>
                    <a:pt x="92708" y="542932"/>
                    <a:pt x="100769" y="548308"/>
                  </a:cubicBezTo>
                  <a:cubicBezTo>
                    <a:pt x="102112" y="549652"/>
                    <a:pt x="103456" y="550996"/>
                    <a:pt x="104800" y="550996"/>
                  </a:cubicBezTo>
                  <a:cubicBezTo>
                    <a:pt x="127640" y="534869"/>
                    <a:pt x="161230" y="540245"/>
                    <a:pt x="186758" y="552340"/>
                  </a:cubicBezTo>
                  <a:cubicBezTo>
                    <a:pt x="193476" y="555028"/>
                    <a:pt x="200194" y="559059"/>
                    <a:pt x="208255" y="563091"/>
                  </a:cubicBezTo>
                  <a:cubicBezTo>
                    <a:pt x="227066" y="573842"/>
                    <a:pt x="245876" y="583249"/>
                    <a:pt x="266030" y="583249"/>
                  </a:cubicBezTo>
                  <a:cubicBezTo>
                    <a:pt x="276778" y="583249"/>
                    <a:pt x="287527" y="580562"/>
                    <a:pt x="299619" y="577874"/>
                  </a:cubicBezTo>
                  <a:cubicBezTo>
                    <a:pt x="317086" y="573842"/>
                    <a:pt x="335896" y="569810"/>
                    <a:pt x="354706" y="576530"/>
                  </a:cubicBezTo>
                  <a:cubicBezTo>
                    <a:pt x="360081" y="577874"/>
                    <a:pt x="365455" y="580562"/>
                    <a:pt x="369485" y="583249"/>
                  </a:cubicBezTo>
                  <a:cubicBezTo>
                    <a:pt x="373516" y="585937"/>
                    <a:pt x="378891" y="587281"/>
                    <a:pt x="382921" y="588625"/>
                  </a:cubicBezTo>
                  <a:cubicBezTo>
                    <a:pt x="390983" y="591313"/>
                    <a:pt x="400388" y="591313"/>
                    <a:pt x="408450" y="591313"/>
                  </a:cubicBezTo>
                  <a:lnTo>
                    <a:pt x="464880" y="589969"/>
                  </a:lnTo>
                  <a:cubicBezTo>
                    <a:pt x="506531" y="588625"/>
                    <a:pt x="542808" y="587281"/>
                    <a:pt x="571023" y="568467"/>
                  </a:cubicBezTo>
                  <a:cubicBezTo>
                    <a:pt x="575054" y="542932"/>
                    <a:pt x="572366" y="514711"/>
                    <a:pt x="565649" y="490521"/>
                  </a:cubicBezTo>
                  <a:lnTo>
                    <a:pt x="564305" y="483801"/>
                  </a:lnTo>
                  <a:lnTo>
                    <a:pt x="569680" y="481114"/>
                  </a:lnTo>
                  <a:cubicBezTo>
                    <a:pt x="581772" y="475738"/>
                    <a:pt x="595208" y="474394"/>
                    <a:pt x="607300" y="478426"/>
                  </a:cubicBezTo>
                  <a:lnTo>
                    <a:pt x="611330" y="479770"/>
                  </a:lnTo>
                  <a:lnTo>
                    <a:pt x="612674" y="483801"/>
                  </a:lnTo>
                  <a:cubicBezTo>
                    <a:pt x="615361" y="490521"/>
                    <a:pt x="620736" y="497240"/>
                    <a:pt x="628797" y="501272"/>
                  </a:cubicBezTo>
                  <a:cubicBezTo>
                    <a:pt x="636859" y="505303"/>
                    <a:pt x="644920" y="505303"/>
                    <a:pt x="651638" y="502616"/>
                  </a:cubicBezTo>
                  <a:cubicBezTo>
                    <a:pt x="658356" y="499928"/>
                    <a:pt x="663730" y="493209"/>
                    <a:pt x="667761" y="485145"/>
                  </a:cubicBezTo>
                  <a:cubicBezTo>
                    <a:pt x="670448" y="477082"/>
                    <a:pt x="670448" y="469018"/>
                    <a:pt x="666418" y="462299"/>
                  </a:cubicBezTo>
                  <a:lnTo>
                    <a:pt x="661043" y="451548"/>
                  </a:lnTo>
                  <a:lnTo>
                    <a:pt x="678509" y="450204"/>
                  </a:lnTo>
                  <a:cubicBezTo>
                    <a:pt x="677166" y="448860"/>
                    <a:pt x="674479" y="447516"/>
                    <a:pt x="673136" y="446172"/>
                  </a:cubicBezTo>
                  <a:cubicBezTo>
                    <a:pt x="659700" y="435421"/>
                    <a:pt x="651638" y="419294"/>
                    <a:pt x="650295" y="400480"/>
                  </a:cubicBezTo>
                  <a:cubicBezTo>
                    <a:pt x="648950" y="381665"/>
                    <a:pt x="654325" y="364195"/>
                    <a:pt x="666418" y="352100"/>
                  </a:cubicBezTo>
                  <a:cubicBezTo>
                    <a:pt x="670448" y="348068"/>
                    <a:pt x="674479" y="344036"/>
                    <a:pt x="678509" y="341349"/>
                  </a:cubicBezTo>
                  <a:cubicBezTo>
                    <a:pt x="682540" y="338661"/>
                    <a:pt x="685227" y="335973"/>
                    <a:pt x="687915" y="331942"/>
                  </a:cubicBezTo>
                  <a:cubicBezTo>
                    <a:pt x="701351" y="317159"/>
                    <a:pt x="706725" y="294312"/>
                    <a:pt x="710756" y="275498"/>
                  </a:cubicBezTo>
                  <a:cubicBezTo>
                    <a:pt x="710756" y="272810"/>
                    <a:pt x="712099" y="270122"/>
                    <a:pt x="710756" y="267434"/>
                  </a:cubicBezTo>
                  <a:cubicBezTo>
                    <a:pt x="709412" y="264747"/>
                    <a:pt x="705381" y="263403"/>
                    <a:pt x="702694" y="262059"/>
                  </a:cubicBezTo>
                  <a:lnTo>
                    <a:pt x="624766" y="220398"/>
                  </a:lnTo>
                  <a:cubicBezTo>
                    <a:pt x="616705" y="216367"/>
                    <a:pt x="607300" y="210991"/>
                    <a:pt x="601925" y="202928"/>
                  </a:cubicBezTo>
                  <a:cubicBezTo>
                    <a:pt x="599238" y="198896"/>
                    <a:pt x="597894" y="194864"/>
                    <a:pt x="595208" y="190833"/>
                  </a:cubicBezTo>
                  <a:cubicBezTo>
                    <a:pt x="592520" y="184113"/>
                    <a:pt x="589833" y="178738"/>
                    <a:pt x="585802" y="177394"/>
                  </a:cubicBezTo>
                  <a:cubicBezTo>
                    <a:pt x="584459" y="177394"/>
                    <a:pt x="581772" y="177394"/>
                    <a:pt x="579084" y="177394"/>
                  </a:cubicBezTo>
                  <a:cubicBezTo>
                    <a:pt x="576397" y="177394"/>
                    <a:pt x="573710" y="177394"/>
                    <a:pt x="571023" y="177394"/>
                  </a:cubicBezTo>
                  <a:cubicBezTo>
                    <a:pt x="548182" y="174706"/>
                    <a:pt x="540121" y="146484"/>
                    <a:pt x="537433" y="137077"/>
                  </a:cubicBezTo>
                  <a:cubicBezTo>
                    <a:pt x="526685" y="100792"/>
                    <a:pt x="518623" y="64507"/>
                    <a:pt x="513249" y="26878"/>
                  </a:cubicBezTo>
                  <a:cubicBezTo>
                    <a:pt x="507875" y="22846"/>
                    <a:pt x="501157" y="22846"/>
                    <a:pt x="495782" y="24190"/>
                  </a:cubicBezTo>
                  <a:cubicBezTo>
                    <a:pt x="490408" y="25534"/>
                    <a:pt x="482347" y="29566"/>
                    <a:pt x="481003" y="37629"/>
                  </a:cubicBezTo>
                  <a:lnTo>
                    <a:pt x="479659" y="44349"/>
                  </a:lnTo>
                  <a:lnTo>
                    <a:pt x="472941" y="43005"/>
                  </a:lnTo>
                  <a:cubicBezTo>
                    <a:pt x="444726" y="40317"/>
                    <a:pt x="416511" y="33597"/>
                    <a:pt x="390983" y="24190"/>
                  </a:cubicBezTo>
                  <a:cubicBezTo>
                    <a:pt x="373516" y="21502"/>
                    <a:pt x="353363" y="16127"/>
                    <a:pt x="335896" y="9407"/>
                  </a:cubicBezTo>
                  <a:cubicBezTo>
                    <a:pt x="329178" y="6719"/>
                    <a:pt x="322460" y="4032"/>
                    <a:pt x="315742" y="0"/>
                  </a:cubicBezTo>
                  <a:cubicBezTo>
                    <a:pt x="315742" y="0"/>
                    <a:pt x="315742" y="0"/>
                    <a:pt x="315742" y="0"/>
                  </a:cubicBezTo>
                  <a:cubicBezTo>
                    <a:pt x="310368" y="2688"/>
                    <a:pt x="304994" y="10751"/>
                    <a:pt x="303650" y="18814"/>
                  </a:cubicBezTo>
                  <a:cubicBezTo>
                    <a:pt x="303650" y="21502"/>
                    <a:pt x="303650" y="24190"/>
                    <a:pt x="303650" y="28222"/>
                  </a:cubicBezTo>
                  <a:cubicBezTo>
                    <a:pt x="303650" y="41661"/>
                    <a:pt x="302306" y="59131"/>
                    <a:pt x="288870" y="68539"/>
                  </a:cubicBezTo>
                  <a:cubicBezTo>
                    <a:pt x="280809" y="73914"/>
                    <a:pt x="270060" y="73914"/>
                    <a:pt x="261999" y="73914"/>
                  </a:cubicBezTo>
                  <a:cubicBezTo>
                    <a:pt x="257968" y="73914"/>
                    <a:pt x="255281" y="73914"/>
                    <a:pt x="251250" y="73914"/>
                  </a:cubicBezTo>
                  <a:cubicBezTo>
                    <a:pt x="244532" y="75258"/>
                    <a:pt x="237814" y="77946"/>
                    <a:pt x="231096" y="80634"/>
                  </a:cubicBezTo>
                  <a:cubicBezTo>
                    <a:pt x="224379" y="83321"/>
                    <a:pt x="217661" y="86009"/>
                    <a:pt x="209599" y="87353"/>
                  </a:cubicBezTo>
                  <a:lnTo>
                    <a:pt x="208255" y="88697"/>
                  </a:lnTo>
                  <a:cubicBezTo>
                    <a:pt x="209599" y="94072"/>
                    <a:pt x="208255" y="99448"/>
                    <a:pt x="205568" y="103480"/>
                  </a:cubicBezTo>
                  <a:cubicBezTo>
                    <a:pt x="204225" y="104824"/>
                    <a:pt x="202881" y="107511"/>
                    <a:pt x="201537" y="108855"/>
                  </a:cubicBezTo>
                  <a:cubicBezTo>
                    <a:pt x="200194" y="110199"/>
                    <a:pt x="198851" y="111543"/>
                    <a:pt x="198851" y="112887"/>
                  </a:cubicBezTo>
                  <a:cubicBezTo>
                    <a:pt x="201537" y="116919"/>
                    <a:pt x="208255" y="119606"/>
                    <a:pt x="214973" y="119606"/>
                  </a:cubicBezTo>
                  <a:cubicBezTo>
                    <a:pt x="224379" y="119606"/>
                    <a:pt x="237814" y="122294"/>
                    <a:pt x="244532" y="129014"/>
                  </a:cubicBezTo>
                  <a:cubicBezTo>
                    <a:pt x="248563" y="133045"/>
                    <a:pt x="249907" y="138421"/>
                    <a:pt x="248563" y="143797"/>
                  </a:cubicBezTo>
                  <a:lnTo>
                    <a:pt x="248563" y="147828"/>
                  </a:lnTo>
                  <a:lnTo>
                    <a:pt x="192133" y="178738"/>
                  </a:lnTo>
                  <a:cubicBezTo>
                    <a:pt x="188102" y="181425"/>
                    <a:pt x="182727" y="184113"/>
                    <a:pt x="174666" y="182769"/>
                  </a:cubicBezTo>
                  <a:cubicBezTo>
                    <a:pt x="170635" y="181425"/>
                    <a:pt x="167948" y="180081"/>
                    <a:pt x="165261" y="178738"/>
                  </a:cubicBezTo>
                  <a:cubicBezTo>
                    <a:pt x="163917" y="178738"/>
                    <a:pt x="163917" y="177394"/>
                    <a:pt x="162574" y="177394"/>
                  </a:cubicBezTo>
                  <a:cubicBezTo>
                    <a:pt x="159887" y="176050"/>
                    <a:pt x="158543" y="176050"/>
                    <a:pt x="154512" y="177394"/>
                  </a:cubicBezTo>
                  <a:cubicBezTo>
                    <a:pt x="149138" y="178738"/>
                    <a:pt x="145107" y="184113"/>
                    <a:pt x="143764" y="189489"/>
                  </a:cubicBezTo>
                  <a:cubicBezTo>
                    <a:pt x="141076" y="197552"/>
                    <a:pt x="142420" y="208303"/>
                    <a:pt x="145107" y="217711"/>
                  </a:cubicBezTo>
                  <a:lnTo>
                    <a:pt x="146451" y="224430"/>
                  </a:lnTo>
                  <a:cubicBezTo>
                    <a:pt x="149138" y="244589"/>
                    <a:pt x="146451" y="258027"/>
                    <a:pt x="137046" y="267434"/>
                  </a:cubicBezTo>
                  <a:cubicBezTo>
                    <a:pt x="127640" y="278186"/>
                    <a:pt x="112861" y="280873"/>
                    <a:pt x="99425" y="282217"/>
                  </a:cubicBezTo>
                  <a:cubicBezTo>
                    <a:pt x="87333" y="283561"/>
                    <a:pt x="76584" y="286249"/>
                    <a:pt x="71210" y="292969"/>
                  </a:cubicBezTo>
                  <a:lnTo>
                    <a:pt x="60461" y="309095"/>
                  </a:lnTo>
                  <a:lnTo>
                    <a:pt x="57774" y="290281"/>
                  </a:lnTo>
                  <a:cubicBezTo>
                    <a:pt x="57774" y="287593"/>
                    <a:pt x="55087" y="283561"/>
                    <a:pt x="52400" y="282217"/>
                  </a:cubicBezTo>
                  <a:cubicBezTo>
                    <a:pt x="52400" y="282217"/>
                    <a:pt x="51056" y="282217"/>
                    <a:pt x="51056" y="280873"/>
                  </a:cubicBezTo>
                  <a:cubicBezTo>
                    <a:pt x="52400" y="295656"/>
                    <a:pt x="45682" y="310439"/>
                    <a:pt x="32246" y="319847"/>
                  </a:cubicBezTo>
                  <a:cubicBezTo>
                    <a:pt x="25528" y="323878"/>
                    <a:pt x="17467" y="326566"/>
                    <a:pt x="9405" y="326566"/>
                  </a:cubicBezTo>
                  <a:cubicBezTo>
                    <a:pt x="6718" y="326566"/>
                    <a:pt x="2687" y="326566"/>
                    <a:pt x="0" y="325222"/>
                  </a:cubicBezTo>
                  <a:lnTo>
                    <a:pt x="26872" y="409887"/>
                  </a:lnTo>
                  <a:cubicBezTo>
                    <a:pt x="24185" y="408543"/>
                    <a:pt x="26872" y="416607"/>
                    <a:pt x="24185" y="426014"/>
                  </a:cubicBezTo>
                  <a:close/>
                </a:path>
              </a:pathLst>
            </a:cu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714" name="Google Shape;714;p15"/>
            <p:cNvSpPr/>
            <p:nvPr/>
          </p:nvSpPr>
          <p:spPr>
            <a:xfrm>
              <a:off x="5240495" y="6468428"/>
              <a:ext cx="1728794" cy="906502"/>
            </a:xfrm>
            <a:custGeom>
              <a:avLst/>
              <a:gdLst/>
              <a:ahLst/>
              <a:cxnLst/>
              <a:rect l="l" t="t" r="r" b="b"/>
              <a:pathLst>
                <a:path w="1554002" h="814849" extrusionOk="0">
                  <a:moveTo>
                    <a:pt x="1547020" y="353780"/>
                  </a:moveTo>
                  <a:cubicBezTo>
                    <a:pt x="1544334" y="347060"/>
                    <a:pt x="1538959" y="338997"/>
                    <a:pt x="1534929" y="332278"/>
                  </a:cubicBezTo>
                  <a:cubicBezTo>
                    <a:pt x="1530898" y="325558"/>
                    <a:pt x="1526867" y="318839"/>
                    <a:pt x="1522836" y="312119"/>
                  </a:cubicBezTo>
                  <a:cubicBezTo>
                    <a:pt x="1513431" y="291961"/>
                    <a:pt x="1512087" y="273146"/>
                    <a:pt x="1521493" y="258363"/>
                  </a:cubicBezTo>
                  <a:cubicBezTo>
                    <a:pt x="1524180" y="254332"/>
                    <a:pt x="1526867" y="251644"/>
                    <a:pt x="1529554" y="247612"/>
                  </a:cubicBezTo>
                  <a:cubicBezTo>
                    <a:pt x="1537616" y="236861"/>
                    <a:pt x="1541646" y="232830"/>
                    <a:pt x="1538959" y="230142"/>
                  </a:cubicBezTo>
                  <a:cubicBezTo>
                    <a:pt x="1537616" y="228798"/>
                    <a:pt x="1534929" y="227454"/>
                    <a:pt x="1533584" y="227454"/>
                  </a:cubicBezTo>
                  <a:cubicBezTo>
                    <a:pt x="1475811" y="204608"/>
                    <a:pt x="1416693" y="199232"/>
                    <a:pt x="1362950" y="212671"/>
                  </a:cubicBezTo>
                  <a:lnTo>
                    <a:pt x="1334734" y="219391"/>
                  </a:lnTo>
                  <a:lnTo>
                    <a:pt x="1354888" y="199232"/>
                  </a:lnTo>
                  <a:cubicBezTo>
                    <a:pt x="1354888" y="197888"/>
                    <a:pt x="1348170" y="193856"/>
                    <a:pt x="1342796" y="195200"/>
                  </a:cubicBezTo>
                  <a:cubicBezTo>
                    <a:pt x="1340109" y="196544"/>
                    <a:pt x="1337422" y="196544"/>
                    <a:pt x="1334734" y="197888"/>
                  </a:cubicBezTo>
                  <a:cubicBezTo>
                    <a:pt x="1325329" y="201920"/>
                    <a:pt x="1314581" y="205952"/>
                    <a:pt x="1303832" y="200576"/>
                  </a:cubicBezTo>
                  <a:cubicBezTo>
                    <a:pt x="1297114" y="196544"/>
                    <a:pt x="1294427" y="191169"/>
                    <a:pt x="1290396" y="185793"/>
                  </a:cubicBezTo>
                  <a:cubicBezTo>
                    <a:pt x="1287709" y="180417"/>
                    <a:pt x="1285022" y="177730"/>
                    <a:pt x="1282335" y="177730"/>
                  </a:cubicBezTo>
                  <a:cubicBezTo>
                    <a:pt x="1280991" y="177730"/>
                    <a:pt x="1279648" y="177730"/>
                    <a:pt x="1278304" y="177730"/>
                  </a:cubicBezTo>
                  <a:cubicBezTo>
                    <a:pt x="1274273" y="179074"/>
                    <a:pt x="1270243" y="179074"/>
                    <a:pt x="1264868" y="177730"/>
                  </a:cubicBezTo>
                  <a:cubicBezTo>
                    <a:pt x="1259494" y="175042"/>
                    <a:pt x="1256807" y="169666"/>
                    <a:pt x="1254119" y="165635"/>
                  </a:cubicBezTo>
                  <a:cubicBezTo>
                    <a:pt x="1252776" y="164291"/>
                    <a:pt x="1252776" y="162947"/>
                    <a:pt x="1251432" y="161603"/>
                  </a:cubicBezTo>
                  <a:cubicBezTo>
                    <a:pt x="1250089" y="160259"/>
                    <a:pt x="1248746" y="158916"/>
                    <a:pt x="1246058" y="158916"/>
                  </a:cubicBezTo>
                  <a:cubicBezTo>
                    <a:pt x="1240684" y="157572"/>
                    <a:pt x="1232622" y="160259"/>
                    <a:pt x="1227248" y="165635"/>
                  </a:cubicBezTo>
                  <a:cubicBezTo>
                    <a:pt x="1224560" y="166979"/>
                    <a:pt x="1223217" y="169666"/>
                    <a:pt x="1220530" y="171010"/>
                  </a:cubicBezTo>
                  <a:cubicBezTo>
                    <a:pt x="1211125" y="177730"/>
                    <a:pt x="1201720" y="187137"/>
                    <a:pt x="1188284" y="187137"/>
                  </a:cubicBezTo>
                  <a:lnTo>
                    <a:pt x="1184253" y="187137"/>
                  </a:lnTo>
                  <a:lnTo>
                    <a:pt x="1181566" y="184449"/>
                  </a:lnTo>
                  <a:cubicBezTo>
                    <a:pt x="1169474" y="168323"/>
                    <a:pt x="1143945" y="168323"/>
                    <a:pt x="1121105" y="171010"/>
                  </a:cubicBezTo>
                  <a:lnTo>
                    <a:pt x="1113043" y="172354"/>
                  </a:lnTo>
                  <a:lnTo>
                    <a:pt x="1113043" y="164291"/>
                  </a:lnTo>
                  <a:cubicBezTo>
                    <a:pt x="1111700" y="141445"/>
                    <a:pt x="1104982" y="113223"/>
                    <a:pt x="1084828" y="110535"/>
                  </a:cubicBezTo>
                  <a:cubicBezTo>
                    <a:pt x="1078110" y="109191"/>
                    <a:pt x="1070048" y="110535"/>
                    <a:pt x="1061987" y="113223"/>
                  </a:cubicBezTo>
                  <a:cubicBezTo>
                    <a:pt x="1059300" y="113223"/>
                    <a:pt x="1057957" y="114567"/>
                    <a:pt x="1055269" y="114567"/>
                  </a:cubicBezTo>
                  <a:cubicBezTo>
                    <a:pt x="1039146" y="118599"/>
                    <a:pt x="1023023" y="118599"/>
                    <a:pt x="1006901" y="115911"/>
                  </a:cubicBezTo>
                  <a:cubicBezTo>
                    <a:pt x="990777" y="113223"/>
                    <a:pt x="978685" y="106503"/>
                    <a:pt x="974654" y="95752"/>
                  </a:cubicBezTo>
                  <a:cubicBezTo>
                    <a:pt x="970624" y="87689"/>
                    <a:pt x="971967" y="80970"/>
                    <a:pt x="971967" y="74250"/>
                  </a:cubicBezTo>
                  <a:lnTo>
                    <a:pt x="974654" y="8399"/>
                  </a:lnTo>
                  <a:cubicBezTo>
                    <a:pt x="953157" y="1680"/>
                    <a:pt x="930316" y="-1008"/>
                    <a:pt x="907475" y="336"/>
                  </a:cubicBezTo>
                  <a:cubicBezTo>
                    <a:pt x="899414" y="336"/>
                    <a:pt x="892696" y="1680"/>
                    <a:pt x="884634" y="3024"/>
                  </a:cubicBezTo>
                  <a:cubicBezTo>
                    <a:pt x="861793" y="7055"/>
                    <a:pt x="838953" y="12431"/>
                    <a:pt x="813424" y="19150"/>
                  </a:cubicBezTo>
                  <a:cubicBezTo>
                    <a:pt x="813424" y="19150"/>
                    <a:pt x="813424" y="20494"/>
                    <a:pt x="814768" y="20494"/>
                  </a:cubicBezTo>
                  <a:lnTo>
                    <a:pt x="799988" y="27214"/>
                  </a:lnTo>
                  <a:cubicBezTo>
                    <a:pt x="798645" y="25870"/>
                    <a:pt x="797301" y="23182"/>
                    <a:pt x="795958" y="21838"/>
                  </a:cubicBezTo>
                  <a:lnTo>
                    <a:pt x="782522" y="23182"/>
                  </a:lnTo>
                  <a:cubicBezTo>
                    <a:pt x="783865" y="31246"/>
                    <a:pt x="783865" y="39309"/>
                    <a:pt x="779835" y="48716"/>
                  </a:cubicBezTo>
                  <a:cubicBezTo>
                    <a:pt x="775804" y="60811"/>
                    <a:pt x="766399" y="70219"/>
                    <a:pt x="755650" y="75594"/>
                  </a:cubicBezTo>
                  <a:cubicBezTo>
                    <a:pt x="744902" y="79626"/>
                    <a:pt x="731466" y="79626"/>
                    <a:pt x="719373" y="74250"/>
                  </a:cubicBezTo>
                  <a:cubicBezTo>
                    <a:pt x="708625" y="68875"/>
                    <a:pt x="700563" y="60811"/>
                    <a:pt x="696532" y="51404"/>
                  </a:cubicBezTo>
                  <a:cubicBezTo>
                    <a:pt x="691158" y="50060"/>
                    <a:pt x="685784" y="50060"/>
                    <a:pt x="680410" y="52748"/>
                  </a:cubicBezTo>
                  <a:cubicBezTo>
                    <a:pt x="687128" y="79626"/>
                    <a:pt x="688471" y="107847"/>
                    <a:pt x="684440" y="134725"/>
                  </a:cubicBezTo>
                  <a:lnTo>
                    <a:pt x="684440" y="137413"/>
                  </a:lnTo>
                  <a:lnTo>
                    <a:pt x="681753" y="138757"/>
                  </a:lnTo>
                  <a:cubicBezTo>
                    <a:pt x="646820" y="164291"/>
                    <a:pt x="601138" y="164291"/>
                    <a:pt x="564861" y="165635"/>
                  </a:cubicBezTo>
                  <a:lnTo>
                    <a:pt x="508431" y="166979"/>
                  </a:lnTo>
                  <a:cubicBezTo>
                    <a:pt x="499026" y="166979"/>
                    <a:pt x="488277" y="166979"/>
                    <a:pt x="477529" y="164291"/>
                  </a:cubicBezTo>
                  <a:cubicBezTo>
                    <a:pt x="472154" y="162947"/>
                    <a:pt x="466780" y="160259"/>
                    <a:pt x="461405" y="157572"/>
                  </a:cubicBezTo>
                  <a:cubicBezTo>
                    <a:pt x="457375" y="154884"/>
                    <a:pt x="453344" y="153540"/>
                    <a:pt x="449313" y="152196"/>
                  </a:cubicBezTo>
                  <a:cubicBezTo>
                    <a:pt x="434534" y="146820"/>
                    <a:pt x="419755" y="150852"/>
                    <a:pt x="402288" y="154884"/>
                  </a:cubicBezTo>
                  <a:cubicBezTo>
                    <a:pt x="390196" y="157572"/>
                    <a:pt x="376760" y="160259"/>
                    <a:pt x="364668" y="160259"/>
                  </a:cubicBezTo>
                  <a:cubicBezTo>
                    <a:pt x="340483" y="160259"/>
                    <a:pt x="320329" y="149508"/>
                    <a:pt x="300175" y="138757"/>
                  </a:cubicBezTo>
                  <a:cubicBezTo>
                    <a:pt x="293458" y="134725"/>
                    <a:pt x="286740" y="132038"/>
                    <a:pt x="280022" y="129350"/>
                  </a:cubicBezTo>
                  <a:cubicBezTo>
                    <a:pt x="257181" y="118599"/>
                    <a:pt x="223591" y="113223"/>
                    <a:pt x="207468" y="133381"/>
                  </a:cubicBezTo>
                  <a:lnTo>
                    <a:pt x="191346" y="150852"/>
                  </a:lnTo>
                  <a:lnTo>
                    <a:pt x="194032" y="126662"/>
                  </a:lnTo>
                  <a:cubicBezTo>
                    <a:pt x="194032" y="126662"/>
                    <a:pt x="194032" y="125318"/>
                    <a:pt x="192689" y="123974"/>
                  </a:cubicBezTo>
                  <a:cubicBezTo>
                    <a:pt x="190002" y="121286"/>
                    <a:pt x="184628" y="121286"/>
                    <a:pt x="181940" y="122630"/>
                  </a:cubicBezTo>
                  <a:cubicBezTo>
                    <a:pt x="176566" y="125318"/>
                    <a:pt x="172535" y="130694"/>
                    <a:pt x="167161" y="137413"/>
                  </a:cubicBezTo>
                  <a:cubicBezTo>
                    <a:pt x="165817" y="140101"/>
                    <a:pt x="164474" y="141445"/>
                    <a:pt x="161787" y="144133"/>
                  </a:cubicBezTo>
                  <a:cubicBezTo>
                    <a:pt x="148351" y="160259"/>
                    <a:pt x="130884" y="169666"/>
                    <a:pt x="110731" y="173698"/>
                  </a:cubicBezTo>
                  <a:cubicBezTo>
                    <a:pt x="110731" y="175042"/>
                    <a:pt x="110731" y="175042"/>
                    <a:pt x="110731" y="176386"/>
                  </a:cubicBezTo>
                  <a:cubicBezTo>
                    <a:pt x="110731" y="185793"/>
                    <a:pt x="117448" y="196544"/>
                    <a:pt x="122823" y="205952"/>
                  </a:cubicBezTo>
                  <a:cubicBezTo>
                    <a:pt x="156412" y="258363"/>
                    <a:pt x="163130" y="300024"/>
                    <a:pt x="144320" y="330934"/>
                  </a:cubicBezTo>
                  <a:cubicBezTo>
                    <a:pt x="134915" y="345716"/>
                    <a:pt x="121479" y="355123"/>
                    <a:pt x="108043" y="364531"/>
                  </a:cubicBezTo>
                  <a:cubicBezTo>
                    <a:pt x="95951" y="372594"/>
                    <a:pt x="85202" y="380658"/>
                    <a:pt x="77141" y="391409"/>
                  </a:cubicBezTo>
                  <a:cubicBezTo>
                    <a:pt x="71766" y="399472"/>
                    <a:pt x="67736" y="407536"/>
                    <a:pt x="65048" y="416943"/>
                  </a:cubicBezTo>
                  <a:lnTo>
                    <a:pt x="51613" y="450540"/>
                  </a:lnTo>
                  <a:cubicBezTo>
                    <a:pt x="34146" y="493545"/>
                    <a:pt x="16680" y="537893"/>
                    <a:pt x="1900" y="583585"/>
                  </a:cubicBezTo>
                  <a:cubicBezTo>
                    <a:pt x="557" y="588961"/>
                    <a:pt x="-787" y="592992"/>
                    <a:pt x="557" y="597024"/>
                  </a:cubicBezTo>
                  <a:cubicBezTo>
                    <a:pt x="1900" y="601056"/>
                    <a:pt x="7274" y="605087"/>
                    <a:pt x="16680" y="607775"/>
                  </a:cubicBezTo>
                  <a:cubicBezTo>
                    <a:pt x="52956" y="618526"/>
                    <a:pt x="90577" y="619870"/>
                    <a:pt x="120135" y="619870"/>
                  </a:cubicBezTo>
                  <a:cubicBezTo>
                    <a:pt x="184628" y="619870"/>
                    <a:pt x="247776" y="611807"/>
                    <a:pt x="309581" y="597024"/>
                  </a:cubicBezTo>
                  <a:cubicBezTo>
                    <a:pt x="320329" y="594336"/>
                    <a:pt x="331078" y="590305"/>
                    <a:pt x="335109" y="582242"/>
                  </a:cubicBezTo>
                  <a:cubicBezTo>
                    <a:pt x="336452" y="580898"/>
                    <a:pt x="336452" y="578210"/>
                    <a:pt x="337796" y="575522"/>
                  </a:cubicBezTo>
                  <a:cubicBezTo>
                    <a:pt x="339140" y="571490"/>
                    <a:pt x="339140" y="567459"/>
                    <a:pt x="341827" y="562083"/>
                  </a:cubicBezTo>
                  <a:cubicBezTo>
                    <a:pt x="349888" y="548644"/>
                    <a:pt x="366011" y="548644"/>
                    <a:pt x="378103" y="547300"/>
                  </a:cubicBezTo>
                  <a:lnTo>
                    <a:pt x="382134" y="547300"/>
                  </a:lnTo>
                  <a:cubicBezTo>
                    <a:pt x="400944" y="545956"/>
                    <a:pt x="418411" y="539237"/>
                    <a:pt x="437221" y="532517"/>
                  </a:cubicBezTo>
                  <a:cubicBezTo>
                    <a:pt x="453344" y="525798"/>
                    <a:pt x="470811" y="520422"/>
                    <a:pt x="488277" y="517734"/>
                  </a:cubicBezTo>
                  <a:cubicBezTo>
                    <a:pt x="513805" y="513703"/>
                    <a:pt x="543364" y="524454"/>
                    <a:pt x="559487" y="541925"/>
                  </a:cubicBezTo>
                  <a:cubicBezTo>
                    <a:pt x="567549" y="551332"/>
                    <a:pt x="572923" y="562083"/>
                    <a:pt x="571579" y="574178"/>
                  </a:cubicBezTo>
                  <a:cubicBezTo>
                    <a:pt x="585015" y="574178"/>
                    <a:pt x="598451" y="574178"/>
                    <a:pt x="610543" y="579554"/>
                  </a:cubicBezTo>
                  <a:cubicBezTo>
                    <a:pt x="626666" y="586273"/>
                    <a:pt x="642789" y="602400"/>
                    <a:pt x="640102" y="622558"/>
                  </a:cubicBezTo>
                  <a:cubicBezTo>
                    <a:pt x="640102" y="626590"/>
                    <a:pt x="638759" y="631965"/>
                    <a:pt x="637415" y="635997"/>
                  </a:cubicBezTo>
                  <a:cubicBezTo>
                    <a:pt x="636071" y="641373"/>
                    <a:pt x="634728" y="645404"/>
                    <a:pt x="634728" y="649436"/>
                  </a:cubicBezTo>
                  <a:cubicBezTo>
                    <a:pt x="636071" y="653468"/>
                    <a:pt x="640102" y="657499"/>
                    <a:pt x="644133" y="660187"/>
                  </a:cubicBezTo>
                  <a:cubicBezTo>
                    <a:pt x="684440" y="699160"/>
                    <a:pt x="716686" y="747540"/>
                    <a:pt x="738184" y="798608"/>
                  </a:cubicBezTo>
                  <a:lnTo>
                    <a:pt x="732809" y="799952"/>
                  </a:lnTo>
                  <a:cubicBezTo>
                    <a:pt x="732809" y="799952"/>
                    <a:pt x="732809" y="799952"/>
                    <a:pt x="732809" y="799952"/>
                  </a:cubicBezTo>
                  <a:cubicBezTo>
                    <a:pt x="742215" y="805327"/>
                    <a:pt x="751620" y="816079"/>
                    <a:pt x="763712" y="814735"/>
                  </a:cubicBezTo>
                  <a:cubicBezTo>
                    <a:pt x="789240" y="813391"/>
                    <a:pt x="783865" y="774418"/>
                    <a:pt x="770429" y="752916"/>
                  </a:cubicBezTo>
                  <a:cubicBezTo>
                    <a:pt x="802676" y="740821"/>
                    <a:pt x="833578" y="728726"/>
                    <a:pt x="865824" y="715287"/>
                  </a:cubicBezTo>
                  <a:cubicBezTo>
                    <a:pt x="867168" y="693784"/>
                    <a:pt x="876573" y="673626"/>
                    <a:pt x="891352" y="660187"/>
                  </a:cubicBezTo>
                  <a:cubicBezTo>
                    <a:pt x="916880" y="693784"/>
                    <a:pt x="915536" y="743509"/>
                    <a:pt x="891352" y="775762"/>
                  </a:cubicBezTo>
                  <a:cubicBezTo>
                    <a:pt x="895383" y="795920"/>
                    <a:pt x="924942" y="790545"/>
                    <a:pt x="941065" y="777106"/>
                  </a:cubicBezTo>
                  <a:cubicBezTo>
                    <a:pt x="955844" y="763667"/>
                    <a:pt x="977342" y="747540"/>
                    <a:pt x="993465" y="758291"/>
                  </a:cubicBezTo>
                  <a:cubicBezTo>
                    <a:pt x="1000183" y="763667"/>
                    <a:pt x="1002869" y="771730"/>
                    <a:pt x="1008244" y="777106"/>
                  </a:cubicBezTo>
                  <a:cubicBezTo>
                    <a:pt x="1018992" y="789201"/>
                    <a:pt x="1039146" y="791888"/>
                    <a:pt x="1051239" y="782481"/>
                  </a:cubicBezTo>
                  <a:cubicBezTo>
                    <a:pt x="1064675" y="773074"/>
                    <a:pt x="1068705" y="754260"/>
                    <a:pt x="1060644" y="739477"/>
                  </a:cubicBezTo>
                  <a:cubicBezTo>
                    <a:pt x="1082141" y="720662"/>
                    <a:pt x="1119761" y="726038"/>
                    <a:pt x="1135884" y="750228"/>
                  </a:cubicBezTo>
                  <a:cubicBezTo>
                    <a:pt x="1164099" y="735445"/>
                    <a:pt x="1181566" y="704535"/>
                    <a:pt x="1178879" y="673626"/>
                  </a:cubicBezTo>
                  <a:cubicBezTo>
                    <a:pt x="1197689" y="670938"/>
                    <a:pt x="1216499" y="689753"/>
                    <a:pt x="1215156" y="708567"/>
                  </a:cubicBezTo>
                  <a:cubicBezTo>
                    <a:pt x="1254119" y="715287"/>
                    <a:pt x="1264868" y="642717"/>
                    <a:pt x="1303832" y="641373"/>
                  </a:cubicBezTo>
                  <a:cubicBezTo>
                    <a:pt x="1313237" y="641373"/>
                    <a:pt x="1321299" y="644060"/>
                    <a:pt x="1329361" y="644060"/>
                  </a:cubicBezTo>
                  <a:cubicBezTo>
                    <a:pt x="1350858" y="642717"/>
                    <a:pt x="1360263" y="617182"/>
                    <a:pt x="1372355" y="599712"/>
                  </a:cubicBezTo>
                  <a:cubicBezTo>
                    <a:pt x="1385790" y="579554"/>
                    <a:pt x="1404601" y="567459"/>
                    <a:pt x="1426098" y="558051"/>
                  </a:cubicBezTo>
                  <a:cubicBezTo>
                    <a:pt x="1415349" y="537893"/>
                    <a:pt x="1411319" y="513703"/>
                    <a:pt x="1416693" y="490857"/>
                  </a:cubicBezTo>
                  <a:lnTo>
                    <a:pt x="1418037" y="486825"/>
                  </a:lnTo>
                  <a:lnTo>
                    <a:pt x="1422067" y="485481"/>
                  </a:lnTo>
                  <a:cubicBezTo>
                    <a:pt x="1459687" y="473386"/>
                    <a:pt x="1493277" y="451884"/>
                    <a:pt x="1520149" y="423662"/>
                  </a:cubicBezTo>
                  <a:lnTo>
                    <a:pt x="1526867" y="416943"/>
                  </a:lnTo>
                  <a:lnTo>
                    <a:pt x="1532241" y="425006"/>
                  </a:lnTo>
                  <a:cubicBezTo>
                    <a:pt x="1533584" y="426350"/>
                    <a:pt x="1533584" y="426350"/>
                    <a:pt x="1536272" y="426350"/>
                  </a:cubicBezTo>
                  <a:cubicBezTo>
                    <a:pt x="1541646" y="425006"/>
                    <a:pt x="1549708" y="418287"/>
                    <a:pt x="1552395" y="411567"/>
                  </a:cubicBezTo>
                  <a:cubicBezTo>
                    <a:pt x="1555082" y="390065"/>
                    <a:pt x="1555082" y="369906"/>
                    <a:pt x="1547020" y="353780"/>
                  </a:cubicBezTo>
                  <a:close/>
                </a:path>
              </a:pathLst>
            </a:custGeom>
            <a:solidFill>
              <a:srgbClr val="D9D9D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715" name="Google Shape;715;p15"/>
            <p:cNvSpPr/>
            <p:nvPr/>
          </p:nvSpPr>
          <p:spPr>
            <a:xfrm>
              <a:off x="2622386" y="5387881"/>
              <a:ext cx="731900" cy="1172436"/>
            </a:xfrm>
            <a:custGeom>
              <a:avLst/>
              <a:gdLst/>
              <a:ahLst/>
              <a:cxnLst/>
              <a:rect l="l" t="t" r="r" b="b"/>
              <a:pathLst>
                <a:path w="657900" h="1053895" extrusionOk="0">
                  <a:moveTo>
                    <a:pt x="338583" y="69882"/>
                  </a:moveTo>
                  <a:cubicBezTo>
                    <a:pt x="338583" y="83321"/>
                    <a:pt x="350675" y="96760"/>
                    <a:pt x="365455" y="98104"/>
                  </a:cubicBezTo>
                  <a:cubicBezTo>
                    <a:pt x="378891" y="99448"/>
                    <a:pt x="393670" y="90041"/>
                    <a:pt x="397701" y="76602"/>
                  </a:cubicBezTo>
                  <a:cubicBezTo>
                    <a:pt x="386952" y="71226"/>
                    <a:pt x="378891" y="63163"/>
                    <a:pt x="373516" y="53756"/>
                  </a:cubicBezTo>
                  <a:cubicBezTo>
                    <a:pt x="392326" y="55099"/>
                    <a:pt x="409793" y="55099"/>
                    <a:pt x="428603" y="56443"/>
                  </a:cubicBezTo>
                  <a:cubicBezTo>
                    <a:pt x="424572" y="37629"/>
                    <a:pt x="420542" y="18814"/>
                    <a:pt x="415167" y="0"/>
                  </a:cubicBezTo>
                  <a:cubicBezTo>
                    <a:pt x="436664" y="21502"/>
                    <a:pt x="464880" y="36285"/>
                    <a:pt x="495782" y="38973"/>
                  </a:cubicBezTo>
                  <a:cubicBezTo>
                    <a:pt x="517279" y="40317"/>
                    <a:pt x="549526" y="48380"/>
                    <a:pt x="545495" y="69882"/>
                  </a:cubicBezTo>
                  <a:cubicBezTo>
                    <a:pt x="503844" y="75258"/>
                    <a:pt x="463536" y="94072"/>
                    <a:pt x="432634" y="122294"/>
                  </a:cubicBezTo>
                  <a:cubicBezTo>
                    <a:pt x="424572" y="129014"/>
                    <a:pt x="417854" y="138421"/>
                    <a:pt x="419198" y="149172"/>
                  </a:cubicBezTo>
                  <a:cubicBezTo>
                    <a:pt x="423229" y="169330"/>
                    <a:pt x="451444" y="166643"/>
                    <a:pt x="470254" y="162611"/>
                  </a:cubicBezTo>
                  <a:cubicBezTo>
                    <a:pt x="498469" y="157235"/>
                    <a:pt x="529372" y="161267"/>
                    <a:pt x="554900" y="174706"/>
                  </a:cubicBezTo>
                  <a:cubicBezTo>
                    <a:pt x="566992" y="180081"/>
                    <a:pt x="577741" y="189489"/>
                    <a:pt x="577741" y="202928"/>
                  </a:cubicBezTo>
                  <a:cubicBezTo>
                    <a:pt x="577741" y="208303"/>
                    <a:pt x="575054" y="213679"/>
                    <a:pt x="572366" y="217710"/>
                  </a:cubicBezTo>
                  <a:cubicBezTo>
                    <a:pt x="560274" y="241901"/>
                    <a:pt x="548182" y="267434"/>
                    <a:pt x="526685" y="284905"/>
                  </a:cubicBezTo>
                  <a:cubicBezTo>
                    <a:pt x="505187" y="302376"/>
                    <a:pt x="475629" y="311783"/>
                    <a:pt x="451444" y="301032"/>
                  </a:cubicBezTo>
                  <a:cubicBezTo>
                    <a:pt x="448757" y="313127"/>
                    <a:pt x="446070" y="325222"/>
                    <a:pt x="443382" y="338661"/>
                  </a:cubicBezTo>
                  <a:cubicBezTo>
                    <a:pt x="433978" y="330598"/>
                    <a:pt x="424572" y="322534"/>
                    <a:pt x="412480" y="321190"/>
                  </a:cubicBezTo>
                  <a:cubicBezTo>
                    <a:pt x="400388" y="319846"/>
                    <a:pt x="386952" y="327910"/>
                    <a:pt x="388296" y="340005"/>
                  </a:cubicBezTo>
                  <a:cubicBezTo>
                    <a:pt x="389639" y="360163"/>
                    <a:pt x="419198" y="356131"/>
                    <a:pt x="439352" y="358819"/>
                  </a:cubicBezTo>
                  <a:cubicBezTo>
                    <a:pt x="466223" y="361507"/>
                    <a:pt x="486377" y="389729"/>
                    <a:pt x="482347" y="415263"/>
                  </a:cubicBezTo>
                  <a:cubicBezTo>
                    <a:pt x="486377" y="423326"/>
                    <a:pt x="481003" y="434077"/>
                    <a:pt x="471598" y="435421"/>
                  </a:cubicBezTo>
                  <a:cubicBezTo>
                    <a:pt x="495782" y="428701"/>
                    <a:pt x="514593" y="455579"/>
                    <a:pt x="522654" y="479769"/>
                  </a:cubicBezTo>
                  <a:cubicBezTo>
                    <a:pt x="533403" y="510679"/>
                    <a:pt x="541464" y="542932"/>
                    <a:pt x="550869" y="575186"/>
                  </a:cubicBezTo>
                  <a:cubicBezTo>
                    <a:pt x="553556" y="583249"/>
                    <a:pt x="554900" y="591313"/>
                    <a:pt x="557587" y="599376"/>
                  </a:cubicBezTo>
                  <a:cubicBezTo>
                    <a:pt x="565649" y="630285"/>
                    <a:pt x="572366" y="669258"/>
                    <a:pt x="548182" y="690760"/>
                  </a:cubicBezTo>
                  <a:cubicBezTo>
                    <a:pt x="538777" y="692104"/>
                    <a:pt x="528028" y="693448"/>
                    <a:pt x="518623" y="694792"/>
                  </a:cubicBezTo>
                  <a:cubicBezTo>
                    <a:pt x="542808" y="705543"/>
                    <a:pt x="558931" y="731077"/>
                    <a:pt x="562962" y="757955"/>
                  </a:cubicBezTo>
                  <a:cubicBezTo>
                    <a:pt x="566992" y="784833"/>
                    <a:pt x="562962" y="811711"/>
                    <a:pt x="557587" y="837245"/>
                  </a:cubicBezTo>
                  <a:cubicBezTo>
                    <a:pt x="581772" y="837245"/>
                    <a:pt x="605956" y="837245"/>
                    <a:pt x="627453" y="847996"/>
                  </a:cubicBezTo>
                  <a:cubicBezTo>
                    <a:pt x="648951" y="858747"/>
                    <a:pt x="663730" y="884281"/>
                    <a:pt x="655669" y="907127"/>
                  </a:cubicBezTo>
                  <a:cubicBezTo>
                    <a:pt x="638202" y="952819"/>
                    <a:pt x="553556" y="935349"/>
                    <a:pt x="536090" y="981041"/>
                  </a:cubicBezTo>
                  <a:cubicBezTo>
                    <a:pt x="526685" y="1006575"/>
                    <a:pt x="554900" y="1037484"/>
                    <a:pt x="581772" y="1029421"/>
                  </a:cubicBezTo>
                  <a:cubicBezTo>
                    <a:pt x="549526" y="1052267"/>
                    <a:pt x="507875" y="1054955"/>
                    <a:pt x="467567" y="1053611"/>
                  </a:cubicBezTo>
                  <a:cubicBezTo>
                    <a:pt x="439352" y="1052267"/>
                    <a:pt x="411136" y="1048236"/>
                    <a:pt x="382921" y="1042860"/>
                  </a:cubicBezTo>
                  <a:cubicBezTo>
                    <a:pt x="347988" y="1037484"/>
                    <a:pt x="314399" y="1032109"/>
                    <a:pt x="279466" y="1026733"/>
                  </a:cubicBezTo>
                  <a:cubicBezTo>
                    <a:pt x="268717" y="1025389"/>
                    <a:pt x="257968" y="1024046"/>
                    <a:pt x="249907" y="1017326"/>
                  </a:cubicBezTo>
                  <a:cubicBezTo>
                    <a:pt x="235127" y="1006575"/>
                    <a:pt x="228409" y="985073"/>
                    <a:pt x="210943" y="978353"/>
                  </a:cubicBezTo>
                  <a:cubicBezTo>
                    <a:pt x="174666" y="966258"/>
                    <a:pt x="153169" y="1034797"/>
                    <a:pt x="115548" y="1029421"/>
                  </a:cubicBezTo>
                  <a:cubicBezTo>
                    <a:pt x="114205" y="1006575"/>
                    <a:pt x="80615" y="1003887"/>
                    <a:pt x="59118" y="1010607"/>
                  </a:cubicBezTo>
                  <a:cubicBezTo>
                    <a:pt x="37621" y="1017326"/>
                    <a:pt x="5375" y="1018670"/>
                    <a:pt x="0" y="995824"/>
                  </a:cubicBezTo>
                  <a:cubicBezTo>
                    <a:pt x="30903" y="983729"/>
                    <a:pt x="63149" y="972978"/>
                    <a:pt x="94051" y="960883"/>
                  </a:cubicBezTo>
                  <a:cubicBezTo>
                    <a:pt x="126297" y="948788"/>
                    <a:pt x="159887" y="936693"/>
                    <a:pt x="194820" y="939380"/>
                  </a:cubicBezTo>
                  <a:cubicBezTo>
                    <a:pt x="214973" y="940724"/>
                    <a:pt x="236471" y="947444"/>
                    <a:pt x="255281" y="940724"/>
                  </a:cubicBezTo>
                  <a:cubicBezTo>
                    <a:pt x="274091" y="932661"/>
                    <a:pt x="282152" y="900408"/>
                    <a:pt x="263342" y="893688"/>
                  </a:cubicBezTo>
                  <a:cubicBezTo>
                    <a:pt x="267373" y="885625"/>
                    <a:pt x="271404" y="876217"/>
                    <a:pt x="275435" y="868154"/>
                  </a:cubicBezTo>
                  <a:cubicBezTo>
                    <a:pt x="263342" y="868154"/>
                    <a:pt x="253938" y="882937"/>
                    <a:pt x="257968" y="893688"/>
                  </a:cubicBezTo>
                  <a:cubicBezTo>
                    <a:pt x="241845" y="911159"/>
                    <a:pt x="214973" y="892344"/>
                    <a:pt x="196163" y="876217"/>
                  </a:cubicBezTo>
                  <a:cubicBezTo>
                    <a:pt x="162574" y="846652"/>
                    <a:pt x="120922" y="829181"/>
                    <a:pt x="80615" y="810367"/>
                  </a:cubicBezTo>
                  <a:cubicBezTo>
                    <a:pt x="110174" y="815742"/>
                    <a:pt x="141076" y="819774"/>
                    <a:pt x="169292" y="814399"/>
                  </a:cubicBezTo>
                  <a:cubicBezTo>
                    <a:pt x="197507" y="809023"/>
                    <a:pt x="227066" y="788864"/>
                    <a:pt x="235127" y="760643"/>
                  </a:cubicBezTo>
                  <a:cubicBezTo>
                    <a:pt x="243189" y="731077"/>
                    <a:pt x="219004" y="694792"/>
                    <a:pt x="189445" y="700168"/>
                  </a:cubicBezTo>
                  <a:cubicBezTo>
                    <a:pt x="227066" y="694792"/>
                    <a:pt x="266030" y="690760"/>
                    <a:pt x="303650" y="685385"/>
                  </a:cubicBezTo>
                  <a:cubicBezTo>
                    <a:pt x="310368" y="693448"/>
                    <a:pt x="317086" y="700168"/>
                    <a:pt x="322460" y="708231"/>
                  </a:cubicBezTo>
                  <a:cubicBezTo>
                    <a:pt x="341270" y="705543"/>
                    <a:pt x="337239" y="678666"/>
                    <a:pt x="335896" y="659851"/>
                  </a:cubicBezTo>
                  <a:cubicBezTo>
                    <a:pt x="334553" y="632973"/>
                    <a:pt x="353363" y="606095"/>
                    <a:pt x="380234" y="599376"/>
                  </a:cubicBezTo>
                  <a:cubicBezTo>
                    <a:pt x="358737" y="583249"/>
                    <a:pt x="337239" y="565779"/>
                    <a:pt x="330522" y="540244"/>
                  </a:cubicBezTo>
                  <a:cubicBezTo>
                    <a:pt x="325147" y="514710"/>
                    <a:pt x="349332" y="483801"/>
                    <a:pt x="373516" y="493208"/>
                  </a:cubicBezTo>
                  <a:cubicBezTo>
                    <a:pt x="376203" y="481113"/>
                    <a:pt x="366798" y="467674"/>
                    <a:pt x="354706" y="463643"/>
                  </a:cubicBezTo>
                  <a:cubicBezTo>
                    <a:pt x="342614" y="459611"/>
                    <a:pt x="329178" y="460955"/>
                    <a:pt x="317086" y="462299"/>
                  </a:cubicBezTo>
                  <a:cubicBezTo>
                    <a:pt x="291558" y="464987"/>
                    <a:pt x="267373" y="467674"/>
                    <a:pt x="241845" y="470362"/>
                  </a:cubicBezTo>
                  <a:cubicBezTo>
                    <a:pt x="236471" y="470362"/>
                    <a:pt x="231096" y="471706"/>
                    <a:pt x="227066" y="469018"/>
                  </a:cubicBezTo>
                  <a:cubicBezTo>
                    <a:pt x="216317" y="463643"/>
                    <a:pt x="216317" y="448860"/>
                    <a:pt x="223035" y="439452"/>
                  </a:cubicBezTo>
                  <a:cubicBezTo>
                    <a:pt x="229753" y="430045"/>
                    <a:pt x="240502" y="424670"/>
                    <a:pt x="251250" y="419294"/>
                  </a:cubicBezTo>
                  <a:cubicBezTo>
                    <a:pt x="286183" y="396448"/>
                    <a:pt x="304994" y="356131"/>
                    <a:pt x="313055" y="315815"/>
                  </a:cubicBezTo>
                  <a:cubicBezTo>
                    <a:pt x="321117" y="275498"/>
                    <a:pt x="319773" y="233837"/>
                    <a:pt x="325147" y="192176"/>
                  </a:cubicBezTo>
                  <a:cubicBezTo>
                    <a:pt x="309024" y="198896"/>
                    <a:pt x="287527" y="188145"/>
                    <a:pt x="284840" y="170674"/>
                  </a:cubicBezTo>
                  <a:cubicBezTo>
                    <a:pt x="310368" y="172018"/>
                    <a:pt x="318429" y="153204"/>
                    <a:pt x="325147" y="134389"/>
                  </a:cubicBezTo>
                  <a:cubicBezTo>
                    <a:pt x="325147" y="123638"/>
                    <a:pt x="339927" y="71226"/>
                    <a:pt x="338583" y="69882"/>
                  </a:cubicBezTo>
                  <a:close/>
                </a:path>
              </a:pathLst>
            </a:cu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grpSp>
          <p:nvGrpSpPr>
            <p:cNvPr id="716" name="Google Shape;716;p15"/>
            <p:cNvGrpSpPr/>
            <p:nvPr/>
          </p:nvGrpSpPr>
          <p:grpSpPr>
            <a:xfrm>
              <a:off x="3886908" y="3850968"/>
              <a:ext cx="1659126" cy="2302591"/>
              <a:chOff x="4222121" y="3817341"/>
              <a:chExt cx="1491377" cy="2069784"/>
            </a:xfrm>
          </p:grpSpPr>
          <p:sp>
            <p:nvSpPr>
              <p:cNvPr id="717" name="Google Shape;717;p15"/>
              <p:cNvSpPr/>
              <p:nvPr/>
            </p:nvSpPr>
            <p:spPr>
              <a:xfrm>
                <a:off x="4222121" y="3817341"/>
                <a:ext cx="1491377" cy="1663684"/>
              </a:xfrm>
              <a:custGeom>
                <a:avLst/>
                <a:gdLst/>
                <a:ahLst/>
                <a:cxnLst/>
                <a:rect l="l" t="t" r="r" b="b"/>
                <a:pathLst>
                  <a:path w="1491377" h="1663684" extrusionOk="0">
                    <a:moveTo>
                      <a:pt x="1477941" y="87353"/>
                    </a:moveTo>
                    <a:cubicBezTo>
                      <a:pt x="1480629" y="76602"/>
                      <a:pt x="1473911" y="77946"/>
                      <a:pt x="1471223" y="65851"/>
                    </a:cubicBezTo>
                    <a:cubicBezTo>
                      <a:pt x="1451070" y="84665"/>
                      <a:pt x="1413450" y="71226"/>
                      <a:pt x="1408075" y="45692"/>
                    </a:cubicBezTo>
                    <a:cubicBezTo>
                      <a:pt x="1382547" y="43005"/>
                      <a:pt x="1358363" y="65851"/>
                      <a:pt x="1361050" y="91385"/>
                    </a:cubicBezTo>
                    <a:cubicBezTo>
                      <a:pt x="1346270" y="88697"/>
                      <a:pt x="1331491" y="86009"/>
                      <a:pt x="1316711" y="83321"/>
                    </a:cubicBezTo>
                    <a:cubicBezTo>
                      <a:pt x="1328804" y="55099"/>
                      <a:pt x="1342239" y="28222"/>
                      <a:pt x="1354332" y="0"/>
                    </a:cubicBezTo>
                    <a:cubicBezTo>
                      <a:pt x="1315368" y="17471"/>
                      <a:pt x="1289840" y="60475"/>
                      <a:pt x="1292527" y="102136"/>
                    </a:cubicBezTo>
                    <a:cubicBezTo>
                      <a:pt x="1271030" y="103480"/>
                      <a:pt x="1253563" y="73914"/>
                      <a:pt x="1265655" y="55099"/>
                    </a:cubicBezTo>
                    <a:cubicBezTo>
                      <a:pt x="1253563" y="68538"/>
                      <a:pt x="1242814" y="81977"/>
                      <a:pt x="1230722" y="95416"/>
                    </a:cubicBezTo>
                    <a:cubicBezTo>
                      <a:pt x="1211912" y="72570"/>
                      <a:pt x="1225348" y="30910"/>
                      <a:pt x="1253563" y="22846"/>
                    </a:cubicBezTo>
                    <a:cubicBezTo>
                      <a:pt x="1228035" y="14783"/>
                      <a:pt x="1201163" y="34941"/>
                      <a:pt x="1185040" y="56443"/>
                    </a:cubicBezTo>
                    <a:cubicBezTo>
                      <a:pt x="1168917" y="79290"/>
                      <a:pt x="1156825" y="104824"/>
                      <a:pt x="1132641" y="118263"/>
                    </a:cubicBezTo>
                    <a:cubicBezTo>
                      <a:pt x="1108456" y="131701"/>
                      <a:pt x="1077554" y="127670"/>
                      <a:pt x="1052026" y="139765"/>
                    </a:cubicBezTo>
                    <a:cubicBezTo>
                      <a:pt x="1026497" y="151860"/>
                      <a:pt x="1015749" y="194864"/>
                      <a:pt x="1041277" y="202928"/>
                    </a:cubicBezTo>
                    <a:cubicBezTo>
                      <a:pt x="1006344" y="209647"/>
                      <a:pt x="972754" y="216367"/>
                      <a:pt x="937821" y="223086"/>
                    </a:cubicBezTo>
                    <a:cubicBezTo>
                      <a:pt x="949913" y="239213"/>
                      <a:pt x="960662" y="255339"/>
                      <a:pt x="972754" y="271466"/>
                    </a:cubicBezTo>
                    <a:cubicBezTo>
                      <a:pt x="937821" y="268778"/>
                      <a:pt x="897514" y="268778"/>
                      <a:pt x="873329" y="295656"/>
                    </a:cubicBezTo>
                    <a:cubicBezTo>
                      <a:pt x="862580" y="307751"/>
                      <a:pt x="857206" y="323878"/>
                      <a:pt x="851832" y="338661"/>
                    </a:cubicBezTo>
                    <a:cubicBezTo>
                      <a:pt x="842427" y="366883"/>
                      <a:pt x="830335" y="393760"/>
                      <a:pt x="819586" y="420638"/>
                    </a:cubicBezTo>
                    <a:cubicBezTo>
                      <a:pt x="804806" y="452892"/>
                      <a:pt x="788683" y="486489"/>
                      <a:pt x="757781" y="503960"/>
                    </a:cubicBezTo>
                    <a:cubicBezTo>
                      <a:pt x="748376" y="493208"/>
                      <a:pt x="733596" y="486489"/>
                      <a:pt x="720161" y="486489"/>
                    </a:cubicBezTo>
                    <a:cubicBezTo>
                      <a:pt x="717473" y="537557"/>
                      <a:pt x="630140" y="549652"/>
                      <a:pt x="628797" y="600720"/>
                    </a:cubicBezTo>
                    <a:cubicBezTo>
                      <a:pt x="628797" y="614159"/>
                      <a:pt x="634171" y="627598"/>
                      <a:pt x="631484" y="641036"/>
                    </a:cubicBezTo>
                    <a:cubicBezTo>
                      <a:pt x="626110" y="658507"/>
                      <a:pt x="607300" y="666570"/>
                      <a:pt x="593864" y="677322"/>
                    </a:cubicBezTo>
                    <a:cubicBezTo>
                      <a:pt x="537433" y="721670"/>
                      <a:pt x="560274" y="819774"/>
                      <a:pt x="511905" y="870842"/>
                    </a:cubicBezTo>
                    <a:cubicBezTo>
                      <a:pt x="497126" y="880249"/>
                      <a:pt x="472941" y="868154"/>
                      <a:pt x="474285" y="850684"/>
                    </a:cubicBezTo>
                    <a:cubicBezTo>
                      <a:pt x="454131" y="864123"/>
                      <a:pt x="438008" y="881593"/>
                      <a:pt x="425916" y="901751"/>
                    </a:cubicBezTo>
                    <a:cubicBezTo>
                      <a:pt x="382921" y="975666"/>
                      <a:pt x="296932" y="1056299"/>
                      <a:pt x="213630" y="1076457"/>
                    </a:cubicBezTo>
                    <a:cubicBezTo>
                      <a:pt x="176009" y="1085865"/>
                      <a:pt x="137046" y="1085865"/>
                      <a:pt x="103456" y="1104679"/>
                    </a:cubicBezTo>
                    <a:cubicBezTo>
                      <a:pt x="60461" y="1127525"/>
                      <a:pt x="34933" y="1181281"/>
                      <a:pt x="42995" y="1229661"/>
                    </a:cubicBezTo>
                    <a:cubicBezTo>
                      <a:pt x="61805" y="1232349"/>
                      <a:pt x="60461" y="1260571"/>
                      <a:pt x="53743" y="1279385"/>
                    </a:cubicBezTo>
                    <a:cubicBezTo>
                      <a:pt x="44338" y="1304919"/>
                      <a:pt x="33590" y="1330453"/>
                      <a:pt x="24185" y="1355987"/>
                    </a:cubicBezTo>
                    <a:cubicBezTo>
                      <a:pt x="36277" y="1357331"/>
                      <a:pt x="48369" y="1357331"/>
                      <a:pt x="60461" y="1358675"/>
                    </a:cubicBezTo>
                    <a:cubicBezTo>
                      <a:pt x="68523" y="1393616"/>
                      <a:pt x="42995" y="1432589"/>
                      <a:pt x="6718" y="1437965"/>
                    </a:cubicBezTo>
                    <a:cubicBezTo>
                      <a:pt x="17467" y="1448716"/>
                      <a:pt x="29559" y="1458123"/>
                      <a:pt x="40307" y="1468874"/>
                    </a:cubicBezTo>
                    <a:cubicBezTo>
                      <a:pt x="38964" y="1501127"/>
                      <a:pt x="0" y="1522630"/>
                      <a:pt x="0" y="1553539"/>
                    </a:cubicBezTo>
                    <a:cubicBezTo>
                      <a:pt x="0" y="1573697"/>
                      <a:pt x="14779" y="1589824"/>
                      <a:pt x="29559" y="1604607"/>
                    </a:cubicBezTo>
                    <a:cubicBezTo>
                      <a:pt x="49713" y="1624766"/>
                      <a:pt x="72553" y="1646268"/>
                      <a:pt x="99425" y="1657019"/>
                    </a:cubicBezTo>
                    <a:cubicBezTo>
                      <a:pt x="126297" y="1667770"/>
                      <a:pt x="161230" y="1666426"/>
                      <a:pt x="181384" y="1646268"/>
                    </a:cubicBezTo>
                    <a:cubicBezTo>
                      <a:pt x="198851" y="1628797"/>
                      <a:pt x="205568" y="1600575"/>
                      <a:pt x="227065" y="1587136"/>
                    </a:cubicBezTo>
                    <a:cubicBezTo>
                      <a:pt x="240501" y="1579073"/>
                      <a:pt x="257968" y="1577729"/>
                      <a:pt x="272748" y="1573697"/>
                    </a:cubicBezTo>
                    <a:cubicBezTo>
                      <a:pt x="315742" y="1558915"/>
                      <a:pt x="337239" y="1510535"/>
                      <a:pt x="347988" y="1466186"/>
                    </a:cubicBezTo>
                    <a:cubicBezTo>
                      <a:pt x="353363" y="1441996"/>
                      <a:pt x="373516" y="1409743"/>
                      <a:pt x="393670" y="1424526"/>
                    </a:cubicBezTo>
                    <a:cubicBezTo>
                      <a:pt x="401731" y="1431245"/>
                      <a:pt x="403075" y="1443340"/>
                      <a:pt x="403075" y="1455435"/>
                    </a:cubicBezTo>
                    <a:cubicBezTo>
                      <a:pt x="403075" y="1489032"/>
                      <a:pt x="401731" y="1523974"/>
                      <a:pt x="401731" y="1557571"/>
                    </a:cubicBezTo>
                    <a:cubicBezTo>
                      <a:pt x="401731" y="1562947"/>
                      <a:pt x="401731" y="1568322"/>
                      <a:pt x="401731" y="1575041"/>
                    </a:cubicBezTo>
                    <a:lnTo>
                      <a:pt x="440695" y="1472906"/>
                    </a:lnTo>
                    <a:cubicBezTo>
                      <a:pt x="444726" y="1462155"/>
                      <a:pt x="450100" y="1447372"/>
                      <a:pt x="460849" y="1437965"/>
                    </a:cubicBezTo>
                    <a:cubicBezTo>
                      <a:pt x="470254" y="1429901"/>
                      <a:pt x="483690" y="1427213"/>
                      <a:pt x="494439" y="1429901"/>
                    </a:cubicBezTo>
                    <a:cubicBezTo>
                      <a:pt x="487721" y="1369426"/>
                      <a:pt x="499813" y="1306263"/>
                      <a:pt x="530715" y="1252507"/>
                    </a:cubicBezTo>
                    <a:cubicBezTo>
                      <a:pt x="514593" y="1244444"/>
                      <a:pt x="489064" y="1226974"/>
                      <a:pt x="491751" y="1200096"/>
                    </a:cubicBezTo>
                    <a:cubicBezTo>
                      <a:pt x="491751" y="1193376"/>
                      <a:pt x="494439" y="1186657"/>
                      <a:pt x="497126" y="1181281"/>
                    </a:cubicBezTo>
                    <a:cubicBezTo>
                      <a:pt x="498469" y="1177249"/>
                      <a:pt x="501157" y="1171874"/>
                      <a:pt x="501157" y="1167842"/>
                    </a:cubicBezTo>
                    <a:cubicBezTo>
                      <a:pt x="502500" y="1157091"/>
                      <a:pt x="497126" y="1146340"/>
                      <a:pt x="490408" y="1134245"/>
                    </a:cubicBezTo>
                    <a:cubicBezTo>
                      <a:pt x="487721" y="1128869"/>
                      <a:pt x="483690" y="1123494"/>
                      <a:pt x="482346" y="1116774"/>
                    </a:cubicBezTo>
                    <a:cubicBezTo>
                      <a:pt x="476972" y="1101992"/>
                      <a:pt x="478316" y="1083177"/>
                      <a:pt x="487721" y="1071082"/>
                    </a:cubicBezTo>
                    <a:cubicBezTo>
                      <a:pt x="491751" y="1067050"/>
                      <a:pt x="495782" y="1064363"/>
                      <a:pt x="499813" y="1061675"/>
                    </a:cubicBezTo>
                    <a:cubicBezTo>
                      <a:pt x="493095" y="1032109"/>
                      <a:pt x="497126" y="999856"/>
                      <a:pt x="510562" y="974322"/>
                    </a:cubicBezTo>
                    <a:cubicBezTo>
                      <a:pt x="521310" y="954163"/>
                      <a:pt x="537433" y="940724"/>
                      <a:pt x="557587" y="935349"/>
                    </a:cubicBezTo>
                    <a:cubicBezTo>
                      <a:pt x="577741" y="929973"/>
                      <a:pt x="597894" y="934005"/>
                      <a:pt x="615361" y="931317"/>
                    </a:cubicBezTo>
                    <a:cubicBezTo>
                      <a:pt x="630140" y="928629"/>
                      <a:pt x="646264" y="920566"/>
                      <a:pt x="648951" y="907127"/>
                    </a:cubicBezTo>
                    <a:lnTo>
                      <a:pt x="599238" y="852027"/>
                    </a:lnTo>
                    <a:lnTo>
                      <a:pt x="609987" y="847996"/>
                    </a:lnTo>
                    <a:cubicBezTo>
                      <a:pt x="636858" y="837245"/>
                      <a:pt x="657012" y="811711"/>
                      <a:pt x="662387" y="783489"/>
                    </a:cubicBezTo>
                    <a:cubicBezTo>
                      <a:pt x="663730" y="774082"/>
                      <a:pt x="665074" y="763331"/>
                      <a:pt x="665074" y="752580"/>
                    </a:cubicBezTo>
                    <a:cubicBezTo>
                      <a:pt x="666417" y="731077"/>
                      <a:pt x="666417" y="709575"/>
                      <a:pt x="679853" y="692104"/>
                    </a:cubicBezTo>
                    <a:cubicBezTo>
                      <a:pt x="687915" y="680009"/>
                      <a:pt x="701351" y="671946"/>
                      <a:pt x="713443" y="665227"/>
                    </a:cubicBezTo>
                    <a:cubicBezTo>
                      <a:pt x="729566" y="654475"/>
                      <a:pt x="743002" y="646412"/>
                      <a:pt x="745689" y="631629"/>
                    </a:cubicBezTo>
                    <a:cubicBezTo>
                      <a:pt x="745689" y="628942"/>
                      <a:pt x="745689" y="627598"/>
                      <a:pt x="745689" y="624910"/>
                    </a:cubicBezTo>
                    <a:cubicBezTo>
                      <a:pt x="745689" y="620878"/>
                      <a:pt x="745689" y="615503"/>
                      <a:pt x="748376" y="610127"/>
                    </a:cubicBezTo>
                    <a:cubicBezTo>
                      <a:pt x="753750" y="595344"/>
                      <a:pt x="768530" y="589969"/>
                      <a:pt x="781965" y="583249"/>
                    </a:cubicBezTo>
                    <a:cubicBezTo>
                      <a:pt x="795401" y="577874"/>
                      <a:pt x="803463" y="573842"/>
                      <a:pt x="804806" y="565778"/>
                    </a:cubicBezTo>
                    <a:cubicBezTo>
                      <a:pt x="804806" y="561747"/>
                      <a:pt x="803463" y="557715"/>
                      <a:pt x="800776" y="552340"/>
                    </a:cubicBezTo>
                    <a:cubicBezTo>
                      <a:pt x="798088" y="548308"/>
                      <a:pt x="796745" y="542932"/>
                      <a:pt x="795401" y="536213"/>
                    </a:cubicBezTo>
                    <a:cubicBezTo>
                      <a:pt x="791370" y="510679"/>
                      <a:pt x="818242" y="493208"/>
                      <a:pt x="835709" y="482457"/>
                    </a:cubicBezTo>
                    <a:cubicBezTo>
                      <a:pt x="847801" y="474394"/>
                      <a:pt x="857206" y="463643"/>
                      <a:pt x="858549" y="454236"/>
                    </a:cubicBezTo>
                    <a:cubicBezTo>
                      <a:pt x="858549" y="450204"/>
                      <a:pt x="858549" y="447516"/>
                      <a:pt x="855863" y="443484"/>
                    </a:cubicBezTo>
                    <a:lnTo>
                      <a:pt x="847801" y="434077"/>
                    </a:lnTo>
                    <a:lnTo>
                      <a:pt x="859893" y="431389"/>
                    </a:lnTo>
                    <a:cubicBezTo>
                      <a:pt x="873329" y="427358"/>
                      <a:pt x="889452" y="428701"/>
                      <a:pt x="901544" y="435421"/>
                    </a:cubicBezTo>
                    <a:cubicBezTo>
                      <a:pt x="917667" y="424670"/>
                      <a:pt x="928416" y="407199"/>
                      <a:pt x="932447" y="389729"/>
                    </a:cubicBezTo>
                    <a:lnTo>
                      <a:pt x="933790" y="377634"/>
                    </a:lnTo>
                    <a:lnTo>
                      <a:pt x="944539" y="384353"/>
                    </a:lnTo>
                    <a:cubicBezTo>
                      <a:pt x="947226" y="385697"/>
                      <a:pt x="949913" y="385697"/>
                      <a:pt x="952600" y="385697"/>
                    </a:cubicBezTo>
                    <a:cubicBezTo>
                      <a:pt x="959318" y="384353"/>
                      <a:pt x="964693" y="377634"/>
                      <a:pt x="967380" y="370914"/>
                    </a:cubicBezTo>
                    <a:cubicBezTo>
                      <a:pt x="970067" y="365539"/>
                      <a:pt x="971411" y="358819"/>
                      <a:pt x="972754" y="352100"/>
                    </a:cubicBezTo>
                    <a:cubicBezTo>
                      <a:pt x="974098" y="344036"/>
                      <a:pt x="976785" y="335973"/>
                      <a:pt x="979472" y="327910"/>
                    </a:cubicBezTo>
                    <a:cubicBezTo>
                      <a:pt x="984847" y="317158"/>
                      <a:pt x="995595" y="309095"/>
                      <a:pt x="1006344" y="307751"/>
                    </a:cubicBezTo>
                    <a:cubicBezTo>
                      <a:pt x="999626" y="292969"/>
                      <a:pt x="998282" y="278186"/>
                      <a:pt x="1009031" y="267434"/>
                    </a:cubicBezTo>
                    <a:cubicBezTo>
                      <a:pt x="1014405" y="262059"/>
                      <a:pt x="1021123" y="260715"/>
                      <a:pt x="1027841" y="260715"/>
                    </a:cubicBezTo>
                    <a:cubicBezTo>
                      <a:pt x="1042621" y="262059"/>
                      <a:pt x="1056056" y="274154"/>
                      <a:pt x="1065462" y="286249"/>
                    </a:cubicBezTo>
                    <a:lnTo>
                      <a:pt x="1068149" y="288937"/>
                    </a:lnTo>
                    <a:cubicBezTo>
                      <a:pt x="1077554" y="301032"/>
                      <a:pt x="1085615" y="313127"/>
                      <a:pt x="1097708" y="321190"/>
                    </a:cubicBezTo>
                    <a:cubicBezTo>
                      <a:pt x="1108456" y="327910"/>
                      <a:pt x="1123236" y="334629"/>
                      <a:pt x="1136671" y="327910"/>
                    </a:cubicBezTo>
                    <a:lnTo>
                      <a:pt x="1142046" y="325222"/>
                    </a:lnTo>
                    <a:lnTo>
                      <a:pt x="1146077" y="329254"/>
                    </a:lnTo>
                    <a:cubicBezTo>
                      <a:pt x="1152795" y="337317"/>
                      <a:pt x="1164887" y="341349"/>
                      <a:pt x="1175635" y="338661"/>
                    </a:cubicBezTo>
                    <a:cubicBezTo>
                      <a:pt x="1182353" y="337317"/>
                      <a:pt x="1189071" y="333285"/>
                      <a:pt x="1197133" y="330597"/>
                    </a:cubicBezTo>
                    <a:cubicBezTo>
                      <a:pt x="1214599" y="321190"/>
                      <a:pt x="1233409" y="311783"/>
                      <a:pt x="1246845" y="295656"/>
                    </a:cubicBezTo>
                    <a:cubicBezTo>
                      <a:pt x="1257594" y="282217"/>
                      <a:pt x="1264312" y="260715"/>
                      <a:pt x="1253563" y="245932"/>
                    </a:cubicBezTo>
                    <a:cubicBezTo>
                      <a:pt x="1253563" y="244588"/>
                      <a:pt x="1252220" y="243244"/>
                      <a:pt x="1250876" y="243244"/>
                    </a:cubicBezTo>
                    <a:cubicBezTo>
                      <a:pt x="1248189" y="240557"/>
                      <a:pt x="1246845" y="236525"/>
                      <a:pt x="1245502" y="232493"/>
                    </a:cubicBezTo>
                    <a:cubicBezTo>
                      <a:pt x="1242814" y="225774"/>
                      <a:pt x="1245502" y="217710"/>
                      <a:pt x="1246845" y="210991"/>
                    </a:cubicBezTo>
                    <a:cubicBezTo>
                      <a:pt x="1253563" y="190833"/>
                      <a:pt x="1262968" y="170674"/>
                      <a:pt x="1276404" y="154548"/>
                    </a:cubicBezTo>
                    <a:lnTo>
                      <a:pt x="1284465" y="143796"/>
                    </a:lnTo>
                    <a:lnTo>
                      <a:pt x="1289840" y="155891"/>
                    </a:lnTo>
                    <a:cubicBezTo>
                      <a:pt x="1292527" y="162611"/>
                      <a:pt x="1299245" y="166643"/>
                      <a:pt x="1305963" y="167987"/>
                    </a:cubicBezTo>
                    <a:cubicBezTo>
                      <a:pt x="1314024" y="169330"/>
                      <a:pt x="1320742" y="167987"/>
                      <a:pt x="1326117" y="162611"/>
                    </a:cubicBezTo>
                    <a:cubicBezTo>
                      <a:pt x="1327460" y="161267"/>
                      <a:pt x="1328804" y="158579"/>
                      <a:pt x="1330147" y="157235"/>
                    </a:cubicBezTo>
                    <a:cubicBezTo>
                      <a:pt x="1332835" y="154548"/>
                      <a:pt x="1334178" y="151860"/>
                      <a:pt x="1336865" y="149172"/>
                    </a:cubicBezTo>
                    <a:cubicBezTo>
                      <a:pt x="1346270" y="139765"/>
                      <a:pt x="1362393" y="137077"/>
                      <a:pt x="1374486" y="142452"/>
                    </a:cubicBezTo>
                    <a:lnTo>
                      <a:pt x="1378516" y="143796"/>
                    </a:lnTo>
                    <a:lnTo>
                      <a:pt x="1382547" y="167987"/>
                    </a:lnTo>
                    <a:cubicBezTo>
                      <a:pt x="1395983" y="166643"/>
                      <a:pt x="1409419" y="176050"/>
                      <a:pt x="1416136" y="186801"/>
                    </a:cubicBezTo>
                    <a:cubicBezTo>
                      <a:pt x="1420167" y="194864"/>
                      <a:pt x="1421511" y="204272"/>
                      <a:pt x="1422854" y="212335"/>
                    </a:cubicBezTo>
                    <a:cubicBezTo>
                      <a:pt x="1441665" y="196208"/>
                      <a:pt x="1464506" y="185457"/>
                      <a:pt x="1491377" y="178738"/>
                    </a:cubicBezTo>
                    <a:cubicBezTo>
                      <a:pt x="1473911" y="151860"/>
                      <a:pt x="1469880" y="118263"/>
                      <a:pt x="1477941" y="87353"/>
                    </a:cubicBezTo>
                    <a:close/>
                  </a:path>
                </a:pathLst>
              </a:cu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718" name="Google Shape;718;p15"/>
              <p:cNvSpPr/>
              <p:nvPr/>
            </p:nvSpPr>
            <p:spPr>
              <a:xfrm>
                <a:off x="4625196" y="4142006"/>
                <a:ext cx="816941" cy="1745119"/>
              </a:xfrm>
              <a:custGeom>
                <a:avLst/>
                <a:gdLst/>
                <a:ahLst/>
                <a:cxnLst/>
                <a:rect l="l" t="t" r="r" b="b"/>
                <a:pathLst>
                  <a:path w="816941" h="1745119" extrusionOk="0">
                    <a:moveTo>
                      <a:pt x="808837" y="308308"/>
                    </a:moveTo>
                    <a:cubicBezTo>
                      <a:pt x="806150" y="306964"/>
                      <a:pt x="803463" y="305620"/>
                      <a:pt x="800776" y="304276"/>
                    </a:cubicBezTo>
                    <a:cubicBezTo>
                      <a:pt x="795401" y="301588"/>
                      <a:pt x="788683" y="298901"/>
                      <a:pt x="784652" y="292181"/>
                    </a:cubicBezTo>
                    <a:cubicBezTo>
                      <a:pt x="776591" y="280086"/>
                      <a:pt x="780622" y="266647"/>
                      <a:pt x="785996" y="255896"/>
                    </a:cubicBezTo>
                    <a:cubicBezTo>
                      <a:pt x="788683" y="249177"/>
                      <a:pt x="791370" y="243801"/>
                      <a:pt x="791370" y="238426"/>
                    </a:cubicBezTo>
                    <a:cubicBezTo>
                      <a:pt x="791370" y="230362"/>
                      <a:pt x="785996" y="222299"/>
                      <a:pt x="779278" y="214235"/>
                    </a:cubicBezTo>
                    <a:cubicBezTo>
                      <a:pt x="775248" y="210204"/>
                      <a:pt x="772560" y="204828"/>
                      <a:pt x="768530" y="199453"/>
                    </a:cubicBezTo>
                    <a:cubicBezTo>
                      <a:pt x="764499" y="191389"/>
                      <a:pt x="761812" y="181982"/>
                      <a:pt x="759124" y="173919"/>
                    </a:cubicBezTo>
                    <a:lnTo>
                      <a:pt x="757781" y="168543"/>
                    </a:lnTo>
                    <a:cubicBezTo>
                      <a:pt x="748376" y="136290"/>
                      <a:pt x="730909" y="106724"/>
                      <a:pt x="709412" y="81190"/>
                    </a:cubicBezTo>
                    <a:cubicBezTo>
                      <a:pt x="687915" y="71783"/>
                      <a:pt x="667761" y="57000"/>
                      <a:pt x="643576" y="34154"/>
                    </a:cubicBezTo>
                    <a:cubicBezTo>
                      <a:pt x="632828" y="23403"/>
                      <a:pt x="623422" y="12652"/>
                      <a:pt x="614018" y="1901"/>
                    </a:cubicBezTo>
                    <a:lnTo>
                      <a:pt x="614018" y="1901"/>
                    </a:lnTo>
                    <a:cubicBezTo>
                      <a:pt x="612674" y="557"/>
                      <a:pt x="611330" y="-787"/>
                      <a:pt x="605956" y="557"/>
                    </a:cubicBezTo>
                    <a:cubicBezTo>
                      <a:pt x="599238" y="1901"/>
                      <a:pt x="592520" y="7276"/>
                      <a:pt x="589833" y="12652"/>
                    </a:cubicBezTo>
                    <a:cubicBezTo>
                      <a:pt x="587146" y="19371"/>
                      <a:pt x="585802" y="26091"/>
                      <a:pt x="583115" y="32810"/>
                    </a:cubicBezTo>
                    <a:cubicBezTo>
                      <a:pt x="581772" y="39529"/>
                      <a:pt x="580428" y="47593"/>
                      <a:pt x="577741" y="54312"/>
                    </a:cubicBezTo>
                    <a:cubicBezTo>
                      <a:pt x="573710" y="65064"/>
                      <a:pt x="562961" y="74471"/>
                      <a:pt x="552213" y="77159"/>
                    </a:cubicBezTo>
                    <a:cubicBezTo>
                      <a:pt x="548182" y="78502"/>
                      <a:pt x="544151" y="78502"/>
                      <a:pt x="541464" y="78502"/>
                    </a:cubicBezTo>
                    <a:cubicBezTo>
                      <a:pt x="534746" y="100005"/>
                      <a:pt x="521310" y="118819"/>
                      <a:pt x="501157" y="129570"/>
                    </a:cubicBezTo>
                    <a:lnTo>
                      <a:pt x="497126" y="132258"/>
                    </a:lnTo>
                    <a:lnTo>
                      <a:pt x="491751" y="128226"/>
                    </a:lnTo>
                    <a:cubicBezTo>
                      <a:pt x="483690" y="124195"/>
                      <a:pt x="475628" y="121507"/>
                      <a:pt x="467567" y="122851"/>
                    </a:cubicBezTo>
                    <a:cubicBezTo>
                      <a:pt x="468910" y="126882"/>
                      <a:pt x="468910" y="130914"/>
                      <a:pt x="467567" y="134946"/>
                    </a:cubicBezTo>
                    <a:cubicBezTo>
                      <a:pt x="464880" y="152417"/>
                      <a:pt x="450100" y="167199"/>
                      <a:pt x="438008" y="173919"/>
                    </a:cubicBezTo>
                    <a:cubicBezTo>
                      <a:pt x="419198" y="186014"/>
                      <a:pt x="403075" y="196765"/>
                      <a:pt x="404419" y="211548"/>
                    </a:cubicBezTo>
                    <a:cubicBezTo>
                      <a:pt x="404419" y="215579"/>
                      <a:pt x="407106" y="218267"/>
                      <a:pt x="408449" y="222299"/>
                    </a:cubicBezTo>
                    <a:cubicBezTo>
                      <a:pt x="411136" y="229018"/>
                      <a:pt x="415167" y="235738"/>
                      <a:pt x="413824" y="243801"/>
                    </a:cubicBezTo>
                    <a:cubicBezTo>
                      <a:pt x="412480" y="261272"/>
                      <a:pt x="396357" y="269335"/>
                      <a:pt x="381578" y="274711"/>
                    </a:cubicBezTo>
                    <a:cubicBezTo>
                      <a:pt x="370829" y="278742"/>
                      <a:pt x="360081" y="284118"/>
                      <a:pt x="357393" y="292181"/>
                    </a:cubicBezTo>
                    <a:cubicBezTo>
                      <a:pt x="356050" y="294869"/>
                      <a:pt x="356050" y="298901"/>
                      <a:pt x="356050" y="301588"/>
                    </a:cubicBezTo>
                    <a:cubicBezTo>
                      <a:pt x="356050" y="304276"/>
                      <a:pt x="356050" y="306964"/>
                      <a:pt x="354706" y="309652"/>
                    </a:cubicBezTo>
                    <a:cubicBezTo>
                      <a:pt x="350675" y="331154"/>
                      <a:pt x="333209" y="343249"/>
                      <a:pt x="314398" y="354000"/>
                    </a:cubicBezTo>
                    <a:cubicBezTo>
                      <a:pt x="303650" y="360720"/>
                      <a:pt x="291558" y="367439"/>
                      <a:pt x="284840" y="378190"/>
                    </a:cubicBezTo>
                    <a:cubicBezTo>
                      <a:pt x="274091" y="391629"/>
                      <a:pt x="274091" y="410444"/>
                      <a:pt x="272748" y="430602"/>
                    </a:cubicBezTo>
                    <a:cubicBezTo>
                      <a:pt x="272748" y="441353"/>
                      <a:pt x="271404" y="452105"/>
                      <a:pt x="270060" y="462855"/>
                    </a:cubicBezTo>
                    <a:cubicBezTo>
                      <a:pt x="264686" y="492421"/>
                      <a:pt x="244532" y="519299"/>
                      <a:pt x="219004" y="534082"/>
                    </a:cubicBezTo>
                    <a:lnTo>
                      <a:pt x="259312" y="578430"/>
                    </a:lnTo>
                    <a:lnTo>
                      <a:pt x="259312" y="581118"/>
                    </a:lnTo>
                    <a:cubicBezTo>
                      <a:pt x="257968" y="603964"/>
                      <a:pt x="235127" y="620091"/>
                      <a:pt x="212286" y="622779"/>
                    </a:cubicBezTo>
                    <a:cubicBezTo>
                      <a:pt x="192133" y="625467"/>
                      <a:pt x="173322" y="622779"/>
                      <a:pt x="155856" y="626810"/>
                    </a:cubicBezTo>
                    <a:cubicBezTo>
                      <a:pt x="139733" y="630842"/>
                      <a:pt x="127640" y="641593"/>
                      <a:pt x="118236" y="657720"/>
                    </a:cubicBezTo>
                    <a:cubicBezTo>
                      <a:pt x="104800" y="680566"/>
                      <a:pt x="102112" y="714163"/>
                      <a:pt x="110174" y="741041"/>
                    </a:cubicBezTo>
                    <a:lnTo>
                      <a:pt x="114205" y="753136"/>
                    </a:lnTo>
                    <a:lnTo>
                      <a:pt x="102112" y="751792"/>
                    </a:lnTo>
                    <a:cubicBezTo>
                      <a:pt x="99425" y="751792"/>
                      <a:pt x="96738" y="751792"/>
                      <a:pt x="94051" y="755824"/>
                    </a:cubicBezTo>
                    <a:cubicBezTo>
                      <a:pt x="88677" y="762543"/>
                      <a:pt x="87333" y="775982"/>
                      <a:pt x="91364" y="785390"/>
                    </a:cubicBezTo>
                    <a:cubicBezTo>
                      <a:pt x="94051" y="790765"/>
                      <a:pt x="96738" y="796141"/>
                      <a:pt x="99425" y="800172"/>
                    </a:cubicBezTo>
                    <a:cubicBezTo>
                      <a:pt x="106143" y="813611"/>
                      <a:pt x="114205" y="827050"/>
                      <a:pt x="111518" y="843177"/>
                    </a:cubicBezTo>
                    <a:cubicBezTo>
                      <a:pt x="110174" y="849896"/>
                      <a:pt x="108830" y="855272"/>
                      <a:pt x="106143" y="859304"/>
                    </a:cubicBezTo>
                    <a:cubicBezTo>
                      <a:pt x="104800" y="864679"/>
                      <a:pt x="102112" y="868711"/>
                      <a:pt x="102112" y="874087"/>
                    </a:cubicBezTo>
                    <a:cubicBezTo>
                      <a:pt x="100769" y="888869"/>
                      <a:pt x="112861" y="902308"/>
                      <a:pt x="139733" y="915747"/>
                    </a:cubicBezTo>
                    <a:lnTo>
                      <a:pt x="147794" y="919779"/>
                    </a:lnTo>
                    <a:lnTo>
                      <a:pt x="143764" y="926498"/>
                    </a:lnTo>
                    <a:cubicBezTo>
                      <a:pt x="103456" y="989661"/>
                      <a:pt x="92707" y="1068951"/>
                      <a:pt x="112861" y="1140177"/>
                    </a:cubicBezTo>
                    <a:lnTo>
                      <a:pt x="114205" y="1144209"/>
                    </a:lnTo>
                    <a:cubicBezTo>
                      <a:pt x="122266" y="1169743"/>
                      <a:pt x="130328" y="1201996"/>
                      <a:pt x="111518" y="1223498"/>
                    </a:cubicBezTo>
                    <a:lnTo>
                      <a:pt x="103456" y="1232906"/>
                    </a:lnTo>
                    <a:lnTo>
                      <a:pt x="98082" y="1222155"/>
                    </a:lnTo>
                    <a:cubicBezTo>
                      <a:pt x="80615" y="1189901"/>
                      <a:pt x="76584" y="1152272"/>
                      <a:pt x="84646" y="1115987"/>
                    </a:cubicBezTo>
                    <a:cubicBezTo>
                      <a:pt x="79271" y="1113299"/>
                      <a:pt x="69866" y="1115987"/>
                      <a:pt x="65835" y="1120019"/>
                    </a:cubicBezTo>
                    <a:cubicBezTo>
                      <a:pt x="57774" y="1126738"/>
                      <a:pt x="53743" y="1138833"/>
                      <a:pt x="49713" y="1148240"/>
                    </a:cubicBezTo>
                    <a:lnTo>
                      <a:pt x="5374" y="1265159"/>
                    </a:lnTo>
                    <a:lnTo>
                      <a:pt x="0" y="1263815"/>
                    </a:lnTo>
                    <a:cubicBezTo>
                      <a:pt x="0" y="1265159"/>
                      <a:pt x="1344" y="1266503"/>
                      <a:pt x="1344" y="1267847"/>
                    </a:cubicBezTo>
                    <a:cubicBezTo>
                      <a:pt x="6718" y="1277254"/>
                      <a:pt x="14779" y="1283974"/>
                      <a:pt x="21497" y="1293381"/>
                    </a:cubicBezTo>
                    <a:cubicBezTo>
                      <a:pt x="71210" y="1356544"/>
                      <a:pt x="16123" y="1462711"/>
                      <a:pt x="64492" y="1525874"/>
                    </a:cubicBezTo>
                    <a:cubicBezTo>
                      <a:pt x="69866" y="1532594"/>
                      <a:pt x="75241" y="1537969"/>
                      <a:pt x="76584" y="1546033"/>
                    </a:cubicBezTo>
                    <a:cubicBezTo>
                      <a:pt x="79271" y="1559471"/>
                      <a:pt x="68523" y="1571566"/>
                      <a:pt x="63149" y="1583661"/>
                    </a:cubicBezTo>
                    <a:cubicBezTo>
                      <a:pt x="48369" y="1614571"/>
                      <a:pt x="60461" y="1650856"/>
                      <a:pt x="73897" y="1683110"/>
                    </a:cubicBezTo>
                    <a:cubicBezTo>
                      <a:pt x="81959" y="1703268"/>
                      <a:pt x="91364" y="1723426"/>
                      <a:pt x="108830" y="1736865"/>
                    </a:cubicBezTo>
                    <a:cubicBezTo>
                      <a:pt x="126297" y="1748960"/>
                      <a:pt x="154512" y="1748960"/>
                      <a:pt x="165261" y="1728802"/>
                    </a:cubicBezTo>
                    <a:cubicBezTo>
                      <a:pt x="174666" y="1709988"/>
                      <a:pt x="162574" y="1687141"/>
                      <a:pt x="169292" y="1666983"/>
                    </a:cubicBezTo>
                    <a:cubicBezTo>
                      <a:pt x="173322" y="1656232"/>
                      <a:pt x="181384" y="1648168"/>
                      <a:pt x="189445" y="1640105"/>
                    </a:cubicBezTo>
                    <a:cubicBezTo>
                      <a:pt x="208255" y="1622635"/>
                      <a:pt x="240501" y="1605164"/>
                      <a:pt x="255281" y="1626666"/>
                    </a:cubicBezTo>
                    <a:cubicBezTo>
                      <a:pt x="259312" y="1633386"/>
                      <a:pt x="260655" y="1641449"/>
                      <a:pt x="267373" y="1645481"/>
                    </a:cubicBezTo>
                    <a:cubicBezTo>
                      <a:pt x="278122" y="1652200"/>
                      <a:pt x="291558" y="1640105"/>
                      <a:pt x="296932" y="1628010"/>
                    </a:cubicBezTo>
                    <a:cubicBezTo>
                      <a:pt x="354706" y="1527218"/>
                      <a:pt x="378891" y="1406268"/>
                      <a:pt x="364111" y="1289349"/>
                    </a:cubicBezTo>
                    <a:cubicBezTo>
                      <a:pt x="374860" y="1294725"/>
                      <a:pt x="385608" y="1300101"/>
                      <a:pt x="396357" y="1306820"/>
                    </a:cubicBezTo>
                    <a:cubicBezTo>
                      <a:pt x="403075" y="1293381"/>
                      <a:pt x="409793" y="1278598"/>
                      <a:pt x="421885" y="1269191"/>
                    </a:cubicBezTo>
                    <a:cubicBezTo>
                      <a:pt x="433978" y="1259784"/>
                      <a:pt x="454131" y="1258440"/>
                      <a:pt x="463536" y="1270535"/>
                    </a:cubicBezTo>
                    <a:cubicBezTo>
                      <a:pt x="476972" y="1257096"/>
                      <a:pt x="481003" y="1235593"/>
                      <a:pt x="472941" y="1218123"/>
                    </a:cubicBezTo>
                    <a:cubicBezTo>
                      <a:pt x="491751" y="1207372"/>
                      <a:pt x="509218" y="1196621"/>
                      <a:pt x="528028" y="1185870"/>
                    </a:cubicBezTo>
                    <a:cubicBezTo>
                      <a:pt x="517279" y="1161679"/>
                      <a:pt x="511905" y="1136146"/>
                      <a:pt x="511905" y="1109268"/>
                    </a:cubicBezTo>
                    <a:cubicBezTo>
                      <a:pt x="444726" y="1105236"/>
                      <a:pt x="411136" y="1024602"/>
                      <a:pt x="413824" y="957408"/>
                    </a:cubicBezTo>
                    <a:cubicBezTo>
                      <a:pt x="415167" y="913059"/>
                      <a:pt x="425916" y="868711"/>
                      <a:pt x="446070" y="828394"/>
                    </a:cubicBezTo>
                    <a:cubicBezTo>
                      <a:pt x="428603" y="828394"/>
                      <a:pt x="412480" y="818987"/>
                      <a:pt x="401731" y="805548"/>
                    </a:cubicBezTo>
                    <a:cubicBezTo>
                      <a:pt x="468910" y="789421"/>
                      <a:pt x="529372" y="751792"/>
                      <a:pt x="573710" y="699381"/>
                    </a:cubicBezTo>
                    <a:cubicBezTo>
                      <a:pt x="591177" y="677878"/>
                      <a:pt x="612674" y="652344"/>
                      <a:pt x="639546" y="655032"/>
                    </a:cubicBezTo>
                    <a:cubicBezTo>
                      <a:pt x="663730" y="612028"/>
                      <a:pt x="674479" y="562304"/>
                      <a:pt x="671792" y="513923"/>
                    </a:cubicBezTo>
                    <a:cubicBezTo>
                      <a:pt x="669105" y="476294"/>
                      <a:pt x="659699" y="434634"/>
                      <a:pt x="682540" y="405068"/>
                    </a:cubicBezTo>
                    <a:cubicBezTo>
                      <a:pt x="710755" y="367439"/>
                      <a:pt x="768530" y="375502"/>
                      <a:pt x="814211" y="388941"/>
                    </a:cubicBezTo>
                    <a:cubicBezTo>
                      <a:pt x="810181" y="375502"/>
                      <a:pt x="811524" y="360720"/>
                      <a:pt x="812868" y="347281"/>
                    </a:cubicBezTo>
                    <a:cubicBezTo>
                      <a:pt x="818242" y="328466"/>
                      <a:pt x="819586" y="315027"/>
                      <a:pt x="808837" y="308308"/>
                    </a:cubicBezTo>
                    <a:close/>
                  </a:path>
                </a:pathLst>
              </a:cu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719" name="Google Shape;719;p15"/>
              <p:cNvSpPr/>
              <p:nvPr/>
            </p:nvSpPr>
            <p:spPr>
              <a:xfrm>
                <a:off x="4721604" y="5288902"/>
                <a:ext cx="10449" cy="57787"/>
              </a:xfrm>
              <a:custGeom>
                <a:avLst/>
                <a:gdLst/>
                <a:ahLst/>
                <a:cxnLst/>
                <a:rect l="l" t="t" r="r" b="b"/>
                <a:pathLst>
                  <a:path w="10449" h="57787" extrusionOk="0">
                    <a:moveTo>
                      <a:pt x="1674" y="5375"/>
                    </a:moveTo>
                    <a:lnTo>
                      <a:pt x="330" y="1344"/>
                    </a:lnTo>
                    <a:cubicBezTo>
                      <a:pt x="330" y="1344"/>
                      <a:pt x="330" y="0"/>
                      <a:pt x="330" y="0"/>
                    </a:cubicBezTo>
                    <a:cubicBezTo>
                      <a:pt x="-1014" y="20158"/>
                      <a:pt x="1674" y="38973"/>
                      <a:pt x="9735" y="57787"/>
                    </a:cubicBezTo>
                    <a:cubicBezTo>
                      <a:pt x="12422" y="41661"/>
                      <a:pt x="7048" y="22846"/>
                      <a:pt x="1674" y="5375"/>
                    </a:cubicBezTo>
                    <a:close/>
                  </a:path>
                </a:pathLst>
              </a:cu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grpSp>
        <p:sp>
          <p:nvSpPr>
            <p:cNvPr id="720" name="Google Shape;720;p15"/>
            <p:cNvSpPr/>
            <p:nvPr/>
          </p:nvSpPr>
          <p:spPr>
            <a:xfrm>
              <a:off x="3740184" y="7889709"/>
              <a:ext cx="110086" cy="189989"/>
            </a:xfrm>
            <a:custGeom>
              <a:avLst/>
              <a:gdLst/>
              <a:ahLst/>
              <a:cxnLst/>
              <a:rect l="l" t="t" r="r" b="b"/>
              <a:pathLst>
                <a:path w="98956" h="170780" extrusionOk="0">
                  <a:moveTo>
                    <a:pt x="2906" y="121748"/>
                  </a:moveTo>
                  <a:cubicBezTo>
                    <a:pt x="4250" y="128468"/>
                    <a:pt x="6937" y="135187"/>
                    <a:pt x="10968" y="139219"/>
                  </a:cubicBezTo>
                  <a:cubicBezTo>
                    <a:pt x="16342" y="144595"/>
                    <a:pt x="23060" y="145938"/>
                    <a:pt x="25748" y="152658"/>
                  </a:cubicBezTo>
                  <a:cubicBezTo>
                    <a:pt x="27091" y="156690"/>
                    <a:pt x="24404" y="162065"/>
                    <a:pt x="27091" y="167441"/>
                  </a:cubicBezTo>
                  <a:cubicBezTo>
                    <a:pt x="32465" y="175504"/>
                    <a:pt x="44558" y="167441"/>
                    <a:pt x="48589" y="159377"/>
                  </a:cubicBezTo>
                  <a:cubicBezTo>
                    <a:pt x="53963" y="147282"/>
                    <a:pt x="57993" y="133843"/>
                    <a:pt x="56650" y="120404"/>
                  </a:cubicBezTo>
                  <a:cubicBezTo>
                    <a:pt x="56650" y="110997"/>
                    <a:pt x="55307" y="100246"/>
                    <a:pt x="59337" y="92183"/>
                  </a:cubicBezTo>
                  <a:cubicBezTo>
                    <a:pt x="64711" y="82776"/>
                    <a:pt x="76804" y="80088"/>
                    <a:pt x="84865" y="73368"/>
                  </a:cubicBezTo>
                  <a:cubicBezTo>
                    <a:pt x="118455" y="47834"/>
                    <a:pt x="86209" y="-7265"/>
                    <a:pt x="48589" y="798"/>
                  </a:cubicBezTo>
                  <a:cubicBezTo>
                    <a:pt x="1563" y="11549"/>
                    <a:pt x="-5155" y="84119"/>
                    <a:pt x="2906" y="121748"/>
                  </a:cubicBezTo>
                  <a:close/>
                </a:path>
              </a:pathLst>
            </a:cu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721" name="Google Shape;721;p15"/>
            <p:cNvSpPr/>
            <p:nvPr/>
          </p:nvSpPr>
          <p:spPr>
            <a:xfrm>
              <a:off x="4089252" y="8560174"/>
              <a:ext cx="385101" cy="239645"/>
            </a:xfrm>
            <a:custGeom>
              <a:avLst/>
              <a:gdLst/>
              <a:ahLst/>
              <a:cxnLst/>
              <a:rect l="l" t="t" r="r" b="b"/>
              <a:pathLst>
                <a:path w="346165" h="215415" extrusionOk="0">
                  <a:moveTo>
                    <a:pt x="7561" y="53940"/>
                  </a:moveTo>
                  <a:cubicBezTo>
                    <a:pt x="8904" y="57972"/>
                    <a:pt x="11591" y="62004"/>
                    <a:pt x="15622" y="64692"/>
                  </a:cubicBezTo>
                  <a:cubicBezTo>
                    <a:pt x="19653" y="68723"/>
                    <a:pt x="26371" y="68723"/>
                    <a:pt x="31745" y="70067"/>
                  </a:cubicBezTo>
                  <a:cubicBezTo>
                    <a:pt x="72052" y="76787"/>
                    <a:pt x="109673" y="100977"/>
                    <a:pt x="131170" y="134574"/>
                  </a:cubicBezTo>
                  <a:cubicBezTo>
                    <a:pt x="133857" y="138606"/>
                    <a:pt x="136545" y="143981"/>
                    <a:pt x="140575" y="146669"/>
                  </a:cubicBezTo>
                  <a:cubicBezTo>
                    <a:pt x="148637" y="152045"/>
                    <a:pt x="159385" y="150701"/>
                    <a:pt x="168791" y="150701"/>
                  </a:cubicBezTo>
                  <a:cubicBezTo>
                    <a:pt x="195662" y="150701"/>
                    <a:pt x="223877" y="168171"/>
                    <a:pt x="225221" y="193705"/>
                  </a:cubicBezTo>
                  <a:cubicBezTo>
                    <a:pt x="225221" y="200425"/>
                    <a:pt x="225221" y="209832"/>
                    <a:pt x="230595" y="213864"/>
                  </a:cubicBezTo>
                  <a:cubicBezTo>
                    <a:pt x="234626" y="216551"/>
                    <a:pt x="240000" y="215207"/>
                    <a:pt x="244031" y="213864"/>
                  </a:cubicBezTo>
                  <a:cubicBezTo>
                    <a:pt x="268216" y="205800"/>
                    <a:pt x="297775" y="192361"/>
                    <a:pt x="299118" y="166828"/>
                  </a:cubicBezTo>
                  <a:cubicBezTo>
                    <a:pt x="299118" y="156076"/>
                    <a:pt x="295087" y="146669"/>
                    <a:pt x="293744" y="135918"/>
                  </a:cubicBezTo>
                  <a:cubicBezTo>
                    <a:pt x="287026" y="87538"/>
                    <a:pt x="347487" y="51253"/>
                    <a:pt x="346144" y="2873"/>
                  </a:cubicBezTo>
                  <a:cubicBezTo>
                    <a:pt x="312554" y="2873"/>
                    <a:pt x="282995" y="41845"/>
                    <a:pt x="250749" y="31094"/>
                  </a:cubicBezTo>
                  <a:cubicBezTo>
                    <a:pt x="244031" y="28406"/>
                    <a:pt x="237313" y="24375"/>
                    <a:pt x="230595" y="23031"/>
                  </a:cubicBezTo>
                  <a:cubicBezTo>
                    <a:pt x="206411" y="16312"/>
                    <a:pt x="176852" y="28406"/>
                    <a:pt x="151324" y="27063"/>
                  </a:cubicBezTo>
                  <a:cubicBezTo>
                    <a:pt x="128483" y="25719"/>
                    <a:pt x="109673" y="14968"/>
                    <a:pt x="88176" y="9592"/>
                  </a:cubicBezTo>
                  <a:cubicBezTo>
                    <a:pt x="47868" y="-3847"/>
                    <a:pt x="-23342" y="-13254"/>
                    <a:pt x="7561" y="53940"/>
                  </a:cubicBezTo>
                  <a:close/>
                </a:path>
              </a:pathLst>
            </a:cu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722" name="Google Shape;722;p15"/>
            <p:cNvSpPr/>
            <p:nvPr/>
          </p:nvSpPr>
          <p:spPr>
            <a:xfrm>
              <a:off x="2951221" y="8183627"/>
              <a:ext cx="115320" cy="59801"/>
            </a:xfrm>
            <a:custGeom>
              <a:avLst/>
              <a:gdLst/>
              <a:ahLst/>
              <a:cxnLst/>
              <a:rect l="l" t="t" r="r" b="b"/>
              <a:pathLst>
                <a:path w="103660" h="53755" extrusionOk="0">
                  <a:moveTo>
                    <a:pt x="84646" y="5375"/>
                  </a:moveTo>
                  <a:cubicBezTo>
                    <a:pt x="56431" y="-1344"/>
                    <a:pt x="25528" y="2688"/>
                    <a:pt x="0" y="16126"/>
                  </a:cubicBezTo>
                  <a:cubicBezTo>
                    <a:pt x="34933" y="12095"/>
                    <a:pt x="69866" y="26878"/>
                    <a:pt x="92708" y="53756"/>
                  </a:cubicBezTo>
                  <a:cubicBezTo>
                    <a:pt x="100769" y="44348"/>
                    <a:pt x="108830" y="29565"/>
                    <a:pt x="99425" y="20158"/>
                  </a:cubicBezTo>
                  <a:cubicBezTo>
                    <a:pt x="94051" y="13439"/>
                    <a:pt x="79272" y="6719"/>
                    <a:pt x="84646" y="0"/>
                  </a:cubicBezTo>
                </a:path>
              </a:pathLst>
            </a:custGeom>
            <a:solidFill>
              <a:srgbClr val="D9D9D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723" name="Google Shape;723;p15"/>
            <p:cNvSpPr/>
            <p:nvPr/>
          </p:nvSpPr>
          <p:spPr>
            <a:xfrm>
              <a:off x="5384605" y="8482893"/>
              <a:ext cx="198796" cy="113494"/>
            </a:xfrm>
            <a:custGeom>
              <a:avLst/>
              <a:gdLst/>
              <a:ahLst/>
              <a:cxnLst/>
              <a:rect l="l" t="t" r="r" b="b"/>
              <a:pathLst>
                <a:path w="178696" h="102019" extrusionOk="0">
                  <a:moveTo>
                    <a:pt x="138389" y="80404"/>
                  </a:moveTo>
                  <a:cubicBezTo>
                    <a:pt x="149138" y="92499"/>
                    <a:pt x="162574" y="103250"/>
                    <a:pt x="178696" y="101906"/>
                  </a:cubicBezTo>
                  <a:cubicBezTo>
                    <a:pt x="147794" y="66965"/>
                    <a:pt x="114205" y="36055"/>
                    <a:pt x="77928" y="6490"/>
                  </a:cubicBezTo>
                  <a:cubicBezTo>
                    <a:pt x="61805" y="-6949"/>
                    <a:pt x="18810" y="3802"/>
                    <a:pt x="0" y="9177"/>
                  </a:cubicBezTo>
                  <a:cubicBezTo>
                    <a:pt x="16123" y="18585"/>
                    <a:pt x="38964" y="19929"/>
                    <a:pt x="57774" y="23960"/>
                  </a:cubicBezTo>
                  <a:cubicBezTo>
                    <a:pt x="95394" y="34711"/>
                    <a:pt x="111517" y="52182"/>
                    <a:pt x="138389" y="80404"/>
                  </a:cubicBezTo>
                  <a:close/>
                </a:path>
              </a:pathLst>
            </a:cu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724" name="Google Shape;724;p15"/>
            <p:cNvSpPr/>
            <p:nvPr/>
          </p:nvSpPr>
          <p:spPr>
            <a:xfrm>
              <a:off x="6290945" y="7328429"/>
              <a:ext cx="435589" cy="230931"/>
            </a:xfrm>
            <a:custGeom>
              <a:avLst/>
              <a:gdLst/>
              <a:ahLst/>
              <a:cxnLst/>
              <a:rect l="l" t="t" r="r" b="b"/>
              <a:pathLst>
                <a:path w="391548" h="207582" extrusionOk="0">
                  <a:moveTo>
                    <a:pt x="119626" y="117865"/>
                  </a:moveTo>
                  <a:cubicBezTo>
                    <a:pt x="131719" y="146087"/>
                    <a:pt x="100816" y="178340"/>
                    <a:pt x="112908" y="206562"/>
                  </a:cubicBezTo>
                  <a:cubicBezTo>
                    <a:pt x="133062" y="210593"/>
                    <a:pt x="154560" y="202530"/>
                    <a:pt x="165308" y="185060"/>
                  </a:cubicBezTo>
                  <a:cubicBezTo>
                    <a:pt x="170683" y="176996"/>
                    <a:pt x="174714" y="167589"/>
                    <a:pt x="181431" y="160870"/>
                  </a:cubicBezTo>
                  <a:cubicBezTo>
                    <a:pt x="185462" y="156838"/>
                    <a:pt x="190837" y="154150"/>
                    <a:pt x="196211" y="151462"/>
                  </a:cubicBezTo>
                  <a:cubicBezTo>
                    <a:pt x="227113" y="136679"/>
                    <a:pt x="256672" y="121896"/>
                    <a:pt x="287574" y="107114"/>
                  </a:cubicBezTo>
                  <a:cubicBezTo>
                    <a:pt x="286231" y="99051"/>
                    <a:pt x="286231" y="89643"/>
                    <a:pt x="284888" y="81580"/>
                  </a:cubicBezTo>
                  <a:cubicBezTo>
                    <a:pt x="311759" y="77548"/>
                    <a:pt x="339974" y="72173"/>
                    <a:pt x="365503" y="62765"/>
                  </a:cubicBezTo>
                  <a:cubicBezTo>
                    <a:pt x="373564" y="60078"/>
                    <a:pt x="381625" y="57390"/>
                    <a:pt x="387000" y="50670"/>
                  </a:cubicBezTo>
                  <a:cubicBezTo>
                    <a:pt x="392374" y="43951"/>
                    <a:pt x="393717" y="33200"/>
                    <a:pt x="387000" y="27824"/>
                  </a:cubicBezTo>
                  <a:cubicBezTo>
                    <a:pt x="378938" y="21105"/>
                    <a:pt x="366846" y="26480"/>
                    <a:pt x="358785" y="30512"/>
                  </a:cubicBezTo>
                  <a:cubicBezTo>
                    <a:pt x="327882" y="45295"/>
                    <a:pt x="292949" y="52014"/>
                    <a:pt x="259359" y="49326"/>
                  </a:cubicBezTo>
                  <a:cubicBezTo>
                    <a:pt x="251298" y="47982"/>
                    <a:pt x="243236" y="47982"/>
                    <a:pt x="236518" y="43951"/>
                  </a:cubicBezTo>
                  <a:cubicBezTo>
                    <a:pt x="194867" y="19761"/>
                    <a:pt x="186805" y="-12493"/>
                    <a:pt x="130375" y="4978"/>
                  </a:cubicBezTo>
                  <a:cubicBezTo>
                    <a:pt x="95442" y="15729"/>
                    <a:pt x="59165" y="27824"/>
                    <a:pt x="26919" y="45295"/>
                  </a:cubicBezTo>
                  <a:cubicBezTo>
                    <a:pt x="-64444" y="95019"/>
                    <a:pt x="104847" y="81580"/>
                    <a:pt x="119626" y="117865"/>
                  </a:cubicBezTo>
                  <a:close/>
                </a:path>
              </a:pathLst>
            </a:custGeom>
            <a:solidFill>
              <a:srgbClr val="D9D9D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725" name="Google Shape;725;p15"/>
            <p:cNvSpPr/>
            <p:nvPr/>
          </p:nvSpPr>
          <p:spPr>
            <a:xfrm>
              <a:off x="4141009" y="5784478"/>
              <a:ext cx="101914" cy="74903"/>
            </a:xfrm>
            <a:custGeom>
              <a:avLst/>
              <a:gdLst/>
              <a:ahLst/>
              <a:cxnLst/>
              <a:rect l="l" t="t" r="r" b="b"/>
              <a:pathLst>
                <a:path w="91610" h="67330" extrusionOk="0">
                  <a:moveTo>
                    <a:pt x="55087" y="6351"/>
                  </a:moveTo>
                  <a:cubicBezTo>
                    <a:pt x="36277" y="13071"/>
                    <a:pt x="17467" y="21134"/>
                    <a:pt x="0" y="30541"/>
                  </a:cubicBezTo>
                  <a:cubicBezTo>
                    <a:pt x="17467" y="42636"/>
                    <a:pt x="38964" y="49356"/>
                    <a:pt x="60461" y="50700"/>
                  </a:cubicBezTo>
                  <a:cubicBezTo>
                    <a:pt x="60461" y="54732"/>
                    <a:pt x="60461" y="58763"/>
                    <a:pt x="63149" y="62795"/>
                  </a:cubicBezTo>
                  <a:cubicBezTo>
                    <a:pt x="65835" y="66826"/>
                    <a:pt x="69866" y="68170"/>
                    <a:pt x="73897" y="66826"/>
                  </a:cubicBezTo>
                  <a:cubicBezTo>
                    <a:pt x="75241" y="65482"/>
                    <a:pt x="76584" y="64139"/>
                    <a:pt x="76584" y="62795"/>
                  </a:cubicBezTo>
                  <a:cubicBezTo>
                    <a:pt x="88677" y="45324"/>
                    <a:pt x="92707" y="23822"/>
                    <a:pt x="91364" y="3663"/>
                  </a:cubicBezTo>
                  <a:cubicBezTo>
                    <a:pt x="71210" y="-3056"/>
                    <a:pt x="47025" y="-368"/>
                    <a:pt x="28215" y="10383"/>
                  </a:cubicBezTo>
                </a:path>
              </a:pathLst>
            </a:cu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726" name="Google Shape;726;p15"/>
            <p:cNvSpPr/>
            <p:nvPr/>
          </p:nvSpPr>
          <p:spPr>
            <a:xfrm>
              <a:off x="4236671" y="6023278"/>
              <a:ext cx="121133" cy="128574"/>
            </a:xfrm>
            <a:custGeom>
              <a:avLst/>
              <a:gdLst/>
              <a:ahLst/>
              <a:cxnLst/>
              <a:rect l="l" t="t" r="r" b="b"/>
              <a:pathLst>
                <a:path w="108886" h="115574" extrusionOk="0">
                  <a:moveTo>
                    <a:pt x="67179" y="44348"/>
                  </a:moveTo>
                  <a:cubicBezTo>
                    <a:pt x="63149" y="49724"/>
                    <a:pt x="59118" y="53756"/>
                    <a:pt x="53743" y="56443"/>
                  </a:cubicBezTo>
                  <a:cubicBezTo>
                    <a:pt x="48369" y="59131"/>
                    <a:pt x="41651" y="59131"/>
                    <a:pt x="37621" y="55100"/>
                  </a:cubicBezTo>
                  <a:cubicBezTo>
                    <a:pt x="33590" y="49724"/>
                    <a:pt x="34933" y="43004"/>
                    <a:pt x="33590" y="36285"/>
                  </a:cubicBezTo>
                  <a:cubicBezTo>
                    <a:pt x="32246" y="29565"/>
                    <a:pt x="26872" y="22846"/>
                    <a:pt x="21497" y="25534"/>
                  </a:cubicBezTo>
                  <a:cubicBezTo>
                    <a:pt x="20154" y="26878"/>
                    <a:pt x="18810" y="28222"/>
                    <a:pt x="17467" y="29565"/>
                  </a:cubicBezTo>
                  <a:cubicBezTo>
                    <a:pt x="13436" y="34941"/>
                    <a:pt x="9405" y="41661"/>
                    <a:pt x="5375" y="47036"/>
                  </a:cubicBezTo>
                  <a:cubicBezTo>
                    <a:pt x="2687" y="51068"/>
                    <a:pt x="0" y="55100"/>
                    <a:pt x="0" y="59131"/>
                  </a:cubicBezTo>
                  <a:cubicBezTo>
                    <a:pt x="0" y="64507"/>
                    <a:pt x="1344" y="68539"/>
                    <a:pt x="4031" y="73914"/>
                  </a:cubicBezTo>
                  <a:cubicBezTo>
                    <a:pt x="10749" y="88697"/>
                    <a:pt x="18810" y="106167"/>
                    <a:pt x="34933" y="110199"/>
                  </a:cubicBezTo>
                  <a:cubicBezTo>
                    <a:pt x="38964" y="111543"/>
                    <a:pt x="42995" y="111543"/>
                    <a:pt x="45682" y="112887"/>
                  </a:cubicBezTo>
                  <a:cubicBezTo>
                    <a:pt x="47025" y="114231"/>
                    <a:pt x="48369" y="115575"/>
                    <a:pt x="49713" y="115575"/>
                  </a:cubicBezTo>
                  <a:cubicBezTo>
                    <a:pt x="52400" y="115575"/>
                    <a:pt x="53743" y="114231"/>
                    <a:pt x="56431" y="112887"/>
                  </a:cubicBezTo>
                  <a:cubicBezTo>
                    <a:pt x="87333" y="86009"/>
                    <a:pt x="110174" y="41661"/>
                    <a:pt x="108830" y="0"/>
                  </a:cubicBezTo>
                  <a:cubicBezTo>
                    <a:pt x="90020" y="6719"/>
                    <a:pt x="77928" y="30909"/>
                    <a:pt x="67179" y="44348"/>
                  </a:cubicBezTo>
                  <a:close/>
                </a:path>
              </a:pathLst>
            </a:cu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727" name="Google Shape;727;p15"/>
            <p:cNvSpPr/>
            <p:nvPr/>
          </p:nvSpPr>
          <p:spPr>
            <a:xfrm>
              <a:off x="4149025" y="6096676"/>
              <a:ext cx="68070" cy="61563"/>
            </a:xfrm>
            <a:custGeom>
              <a:avLst/>
              <a:gdLst/>
              <a:ahLst/>
              <a:cxnLst/>
              <a:rect l="l" t="t" r="r" b="b"/>
              <a:pathLst>
                <a:path w="61188" h="55339" extrusionOk="0">
                  <a:moveTo>
                    <a:pt x="19665" y="1217"/>
                  </a:moveTo>
                  <a:cubicBezTo>
                    <a:pt x="12948" y="-2815"/>
                    <a:pt x="3543" y="3905"/>
                    <a:pt x="855" y="10624"/>
                  </a:cubicBezTo>
                  <a:cubicBezTo>
                    <a:pt x="-1832" y="18688"/>
                    <a:pt x="2199" y="26751"/>
                    <a:pt x="7573" y="32127"/>
                  </a:cubicBezTo>
                  <a:cubicBezTo>
                    <a:pt x="12948" y="37502"/>
                    <a:pt x="21009" y="41534"/>
                    <a:pt x="27727" y="45566"/>
                  </a:cubicBezTo>
                  <a:cubicBezTo>
                    <a:pt x="33101" y="48254"/>
                    <a:pt x="37132" y="49597"/>
                    <a:pt x="42507" y="52285"/>
                  </a:cubicBezTo>
                  <a:cubicBezTo>
                    <a:pt x="46537" y="53629"/>
                    <a:pt x="49224" y="56317"/>
                    <a:pt x="53255" y="54973"/>
                  </a:cubicBezTo>
                  <a:cubicBezTo>
                    <a:pt x="62660" y="53629"/>
                    <a:pt x="62660" y="38846"/>
                    <a:pt x="58629" y="30783"/>
                  </a:cubicBezTo>
                  <a:cubicBezTo>
                    <a:pt x="54599" y="20032"/>
                    <a:pt x="46537" y="10624"/>
                    <a:pt x="35789" y="5249"/>
                  </a:cubicBezTo>
                  <a:cubicBezTo>
                    <a:pt x="25040" y="-127"/>
                    <a:pt x="11604" y="2561"/>
                    <a:pt x="3543" y="10624"/>
                  </a:cubicBezTo>
                </a:path>
              </a:pathLst>
            </a:cu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728" name="Google Shape;728;p15"/>
            <p:cNvSpPr/>
            <p:nvPr/>
          </p:nvSpPr>
          <p:spPr>
            <a:xfrm>
              <a:off x="4214250" y="6187274"/>
              <a:ext cx="58457" cy="40825"/>
            </a:xfrm>
            <a:custGeom>
              <a:avLst/>
              <a:gdLst/>
              <a:ahLst/>
              <a:cxnLst/>
              <a:rect l="l" t="t" r="r" b="b"/>
              <a:pathLst>
                <a:path w="52547" h="36697" extrusionOk="0">
                  <a:moveTo>
                    <a:pt x="40307" y="23259"/>
                  </a:moveTo>
                  <a:cubicBezTo>
                    <a:pt x="33590" y="8477"/>
                    <a:pt x="16123" y="-2275"/>
                    <a:pt x="0" y="413"/>
                  </a:cubicBezTo>
                  <a:cubicBezTo>
                    <a:pt x="13436" y="17884"/>
                    <a:pt x="32246" y="29979"/>
                    <a:pt x="52400" y="36698"/>
                  </a:cubicBezTo>
                  <a:cubicBezTo>
                    <a:pt x="53743" y="27291"/>
                    <a:pt x="45682" y="17884"/>
                    <a:pt x="36277" y="16540"/>
                  </a:cubicBezTo>
                </a:path>
              </a:pathLst>
            </a:cu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729" name="Google Shape;729;p15"/>
            <p:cNvSpPr/>
            <p:nvPr/>
          </p:nvSpPr>
          <p:spPr>
            <a:xfrm>
              <a:off x="5161425" y="5653999"/>
              <a:ext cx="90358" cy="70402"/>
            </a:xfrm>
            <a:custGeom>
              <a:avLst/>
              <a:gdLst/>
              <a:ahLst/>
              <a:cxnLst/>
              <a:rect l="l" t="t" r="r" b="b"/>
              <a:pathLst>
                <a:path w="81222" h="63284" extrusionOk="0">
                  <a:moveTo>
                    <a:pt x="68944" y="0"/>
                  </a:moveTo>
                  <a:cubicBezTo>
                    <a:pt x="50134" y="12095"/>
                    <a:pt x="32668" y="24190"/>
                    <a:pt x="13857" y="36285"/>
                  </a:cubicBezTo>
                  <a:cubicBezTo>
                    <a:pt x="9826" y="38973"/>
                    <a:pt x="4452" y="43005"/>
                    <a:pt x="1765" y="47036"/>
                  </a:cubicBezTo>
                  <a:cubicBezTo>
                    <a:pt x="-922" y="52412"/>
                    <a:pt x="-922" y="59131"/>
                    <a:pt x="4452" y="61819"/>
                  </a:cubicBezTo>
                  <a:cubicBezTo>
                    <a:pt x="8483" y="64507"/>
                    <a:pt x="15201" y="63163"/>
                    <a:pt x="20575" y="60475"/>
                  </a:cubicBezTo>
                  <a:cubicBezTo>
                    <a:pt x="32668" y="55100"/>
                    <a:pt x="44760" y="49724"/>
                    <a:pt x="56852" y="44349"/>
                  </a:cubicBezTo>
                  <a:cubicBezTo>
                    <a:pt x="64913" y="40317"/>
                    <a:pt x="74319" y="36285"/>
                    <a:pt x="78349" y="28222"/>
                  </a:cubicBezTo>
                  <a:cubicBezTo>
                    <a:pt x="82380" y="21502"/>
                    <a:pt x="82380" y="12095"/>
                    <a:pt x="77006" y="6719"/>
                  </a:cubicBezTo>
                  <a:cubicBezTo>
                    <a:pt x="71631" y="1344"/>
                    <a:pt x="60883" y="1344"/>
                    <a:pt x="56852" y="8063"/>
                  </a:cubicBezTo>
                </a:path>
              </a:pathLst>
            </a:cu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730" name="Google Shape;730;p15"/>
            <p:cNvSpPr/>
            <p:nvPr/>
          </p:nvSpPr>
          <p:spPr>
            <a:xfrm>
              <a:off x="2874010" y="5365454"/>
              <a:ext cx="96643" cy="71762"/>
            </a:xfrm>
            <a:custGeom>
              <a:avLst/>
              <a:gdLst/>
              <a:ahLst/>
              <a:cxnLst/>
              <a:rect l="l" t="t" r="r" b="b"/>
              <a:pathLst>
                <a:path w="86872" h="64506" extrusionOk="0">
                  <a:moveTo>
                    <a:pt x="66718" y="0"/>
                  </a:moveTo>
                  <a:cubicBezTo>
                    <a:pt x="57313" y="8063"/>
                    <a:pt x="45221" y="12095"/>
                    <a:pt x="34473" y="17470"/>
                  </a:cubicBezTo>
                  <a:cubicBezTo>
                    <a:pt x="15662" y="26878"/>
                    <a:pt x="-4492" y="44348"/>
                    <a:pt x="883" y="64507"/>
                  </a:cubicBezTo>
                  <a:cubicBezTo>
                    <a:pt x="15662" y="49724"/>
                    <a:pt x="38503" y="47036"/>
                    <a:pt x="58657" y="45692"/>
                  </a:cubicBezTo>
                  <a:cubicBezTo>
                    <a:pt x="62687" y="45692"/>
                    <a:pt x="65375" y="45692"/>
                    <a:pt x="69405" y="44348"/>
                  </a:cubicBezTo>
                  <a:cubicBezTo>
                    <a:pt x="73436" y="41661"/>
                    <a:pt x="76123" y="37629"/>
                    <a:pt x="77467" y="32253"/>
                  </a:cubicBezTo>
                  <a:cubicBezTo>
                    <a:pt x="80154" y="24190"/>
                    <a:pt x="84185" y="16127"/>
                    <a:pt x="86872" y="8063"/>
                  </a:cubicBezTo>
                  <a:cubicBezTo>
                    <a:pt x="77467" y="9407"/>
                    <a:pt x="69405" y="12095"/>
                    <a:pt x="62687" y="17470"/>
                  </a:cubicBezTo>
                </a:path>
              </a:pathLst>
            </a:cu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731" name="Google Shape;731;p15"/>
            <p:cNvSpPr/>
            <p:nvPr/>
          </p:nvSpPr>
          <p:spPr>
            <a:xfrm>
              <a:off x="2873497" y="5982911"/>
              <a:ext cx="53809" cy="36112"/>
            </a:xfrm>
            <a:custGeom>
              <a:avLst/>
              <a:gdLst/>
              <a:ahLst/>
              <a:cxnLst/>
              <a:rect l="l" t="t" r="r" b="b"/>
              <a:pathLst>
                <a:path w="48369" h="32461" extrusionOk="0">
                  <a:moveTo>
                    <a:pt x="26872" y="0"/>
                  </a:moveTo>
                  <a:cubicBezTo>
                    <a:pt x="14779" y="6719"/>
                    <a:pt x="5374" y="17471"/>
                    <a:pt x="0" y="30910"/>
                  </a:cubicBezTo>
                  <a:cubicBezTo>
                    <a:pt x="9405" y="32253"/>
                    <a:pt x="20154" y="33597"/>
                    <a:pt x="29559" y="30910"/>
                  </a:cubicBezTo>
                  <a:cubicBezTo>
                    <a:pt x="38964" y="28222"/>
                    <a:pt x="47025" y="21502"/>
                    <a:pt x="48369" y="10751"/>
                  </a:cubicBezTo>
                  <a:cubicBezTo>
                    <a:pt x="38964" y="10751"/>
                    <a:pt x="29559" y="10751"/>
                    <a:pt x="21497" y="9407"/>
                  </a:cubicBezTo>
                </a:path>
              </a:pathLst>
            </a:cu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732" name="Google Shape;732;p15"/>
            <p:cNvSpPr/>
            <p:nvPr/>
          </p:nvSpPr>
          <p:spPr>
            <a:xfrm>
              <a:off x="2895918" y="5471985"/>
              <a:ext cx="35101" cy="65399"/>
            </a:xfrm>
            <a:custGeom>
              <a:avLst/>
              <a:gdLst/>
              <a:ahLst/>
              <a:cxnLst/>
              <a:rect l="l" t="t" r="r" b="b"/>
              <a:pathLst>
                <a:path w="31552" h="58787" extrusionOk="0">
                  <a:moveTo>
                    <a:pt x="5374" y="3688"/>
                  </a:moveTo>
                  <a:cubicBezTo>
                    <a:pt x="4031" y="7720"/>
                    <a:pt x="6718" y="11752"/>
                    <a:pt x="8062" y="15783"/>
                  </a:cubicBezTo>
                  <a:cubicBezTo>
                    <a:pt x="14779" y="30566"/>
                    <a:pt x="21497" y="45349"/>
                    <a:pt x="29559" y="58788"/>
                  </a:cubicBezTo>
                  <a:cubicBezTo>
                    <a:pt x="33590" y="48036"/>
                    <a:pt x="30902" y="34597"/>
                    <a:pt x="26872" y="23846"/>
                  </a:cubicBezTo>
                  <a:cubicBezTo>
                    <a:pt x="25528" y="17127"/>
                    <a:pt x="22841" y="10408"/>
                    <a:pt x="18810" y="5032"/>
                  </a:cubicBezTo>
                  <a:cubicBezTo>
                    <a:pt x="13436" y="-344"/>
                    <a:pt x="5374" y="-1687"/>
                    <a:pt x="0" y="2344"/>
                  </a:cubicBezTo>
                </a:path>
              </a:pathLst>
            </a:cu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733" name="Google Shape;733;p15"/>
            <p:cNvSpPr/>
            <p:nvPr/>
          </p:nvSpPr>
          <p:spPr>
            <a:xfrm>
              <a:off x="3135071" y="8139158"/>
              <a:ext cx="77198" cy="72654"/>
            </a:xfrm>
            <a:custGeom>
              <a:avLst/>
              <a:gdLst/>
              <a:ahLst/>
              <a:cxnLst/>
              <a:rect l="l" t="t" r="r" b="b"/>
              <a:pathLst>
                <a:path w="69393" h="65308" extrusionOk="0">
                  <a:moveTo>
                    <a:pt x="5374" y="13095"/>
                  </a:moveTo>
                  <a:cubicBezTo>
                    <a:pt x="-5374" y="27878"/>
                    <a:pt x="8062" y="53412"/>
                    <a:pt x="25528" y="53412"/>
                  </a:cubicBezTo>
                  <a:cubicBezTo>
                    <a:pt x="30902" y="53412"/>
                    <a:pt x="36276" y="52068"/>
                    <a:pt x="41651" y="54756"/>
                  </a:cubicBezTo>
                  <a:cubicBezTo>
                    <a:pt x="45682" y="57444"/>
                    <a:pt x="48369" y="61476"/>
                    <a:pt x="52400" y="64163"/>
                  </a:cubicBezTo>
                  <a:cubicBezTo>
                    <a:pt x="61805" y="69539"/>
                    <a:pt x="72553" y="54756"/>
                    <a:pt x="68523" y="45349"/>
                  </a:cubicBezTo>
                  <a:cubicBezTo>
                    <a:pt x="64492" y="35941"/>
                    <a:pt x="52400" y="30566"/>
                    <a:pt x="42994" y="27878"/>
                  </a:cubicBezTo>
                  <a:cubicBezTo>
                    <a:pt x="36276" y="25190"/>
                    <a:pt x="28215" y="22502"/>
                    <a:pt x="25528" y="14439"/>
                  </a:cubicBezTo>
                  <a:cubicBezTo>
                    <a:pt x="24184" y="11751"/>
                    <a:pt x="25528" y="7720"/>
                    <a:pt x="24184" y="5032"/>
                  </a:cubicBezTo>
                  <a:cubicBezTo>
                    <a:pt x="21497" y="-343"/>
                    <a:pt x="13436" y="-1687"/>
                    <a:pt x="9405" y="2344"/>
                  </a:cubicBezTo>
                  <a:cubicBezTo>
                    <a:pt x="4031" y="5032"/>
                    <a:pt x="1344" y="10407"/>
                    <a:pt x="0" y="17127"/>
                  </a:cubicBezTo>
                </a:path>
              </a:pathLst>
            </a:custGeom>
            <a:solidFill>
              <a:srgbClr val="D9D9D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734" name="Google Shape;734;p15"/>
            <p:cNvSpPr/>
            <p:nvPr/>
          </p:nvSpPr>
          <p:spPr>
            <a:xfrm>
              <a:off x="2768867" y="8240439"/>
              <a:ext cx="98745" cy="77742"/>
            </a:xfrm>
            <a:custGeom>
              <a:avLst/>
              <a:gdLst/>
              <a:ahLst/>
              <a:cxnLst/>
              <a:rect l="l" t="t" r="r" b="b"/>
              <a:pathLst>
                <a:path w="88761" h="69882" extrusionOk="0">
                  <a:moveTo>
                    <a:pt x="67179" y="0"/>
                  </a:moveTo>
                  <a:cubicBezTo>
                    <a:pt x="44338" y="22846"/>
                    <a:pt x="21497" y="45692"/>
                    <a:pt x="0" y="69883"/>
                  </a:cubicBezTo>
                  <a:cubicBezTo>
                    <a:pt x="20154" y="68539"/>
                    <a:pt x="40307" y="67195"/>
                    <a:pt x="57774" y="59131"/>
                  </a:cubicBezTo>
                  <a:cubicBezTo>
                    <a:pt x="75241" y="49724"/>
                    <a:pt x="90020" y="32253"/>
                    <a:pt x="88677" y="12095"/>
                  </a:cubicBezTo>
                  <a:cubicBezTo>
                    <a:pt x="72553" y="12095"/>
                    <a:pt x="57774" y="16127"/>
                    <a:pt x="44338" y="24190"/>
                  </a:cubicBezTo>
                </a:path>
              </a:pathLst>
            </a:custGeom>
            <a:solidFill>
              <a:srgbClr val="D9D9D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735" name="Google Shape;735;p15"/>
            <p:cNvSpPr/>
            <p:nvPr/>
          </p:nvSpPr>
          <p:spPr>
            <a:xfrm>
              <a:off x="3215784" y="5343029"/>
              <a:ext cx="29565" cy="34386"/>
            </a:xfrm>
            <a:custGeom>
              <a:avLst/>
              <a:gdLst/>
              <a:ahLst/>
              <a:cxnLst/>
              <a:rect l="l" t="t" r="r" b="b"/>
              <a:pathLst>
                <a:path w="26576" h="30909" extrusionOk="0">
                  <a:moveTo>
                    <a:pt x="13436" y="0"/>
                  </a:moveTo>
                  <a:cubicBezTo>
                    <a:pt x="8062" y="9407"/>
                    <a:pt x="2687" y="20158"/>
                    <a:pt x="0" y="30909"/>
                  </a:cubicBezTo>
                  <a:cubicBezTo>
                    <a:pt x="8062" y="30909"/>
                    <a:pt x="17466" y="30909"/>
                    <a:pt x="25528" y="30909"/>
                  </a:cubicBezTo>
                  <a:cubicBezTo>
                    <a:pt x="29559" y="20158"/>
                    <a:pt x="21497" y="6719"/>
                    <a:pt x="9405" y="4032"/>
                  </a:cubicBezTo>
                </a:path>
              </a:pathLst>
            </a:cu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grpSp>
          <p:nvGrpSpPr>
            <p:cNvPr id="736" name="Google Shape;736;p15"/>
            <p:cNvGrpSpPr/>
            <p:nvPr/>
          </p:nvGrpSpPr>
          <p:grpSpPr>
            <a:xfrm>
              <a:off x="5079686" y="5495524"/>
              <a:ext cx="602366" cy="559476"/>
              <a:chOff x="5294301" y="5295622"/>
              <a:chExt cx="541463" cy="502909"/>
            </a:xfrm>
          </p:grpSpPr>
          <p:sp>
            <p:nvSpPr>
              <p:cNvPr id="737" name="Google Shape;737;p15"/>
              <p:cNvSpPr/>
              <p:nvPr/>
            </p:nvSpPr>
            <p:spPr>
              <a:xfrm>
                <a:off x="5294301" y="5525569"/>
                <a:ext cx="541463" cy="272962"/>
              </a:xfrm>
              <a:custGeom>
                <a:avLst/>
                <a:gdLst/>
                <a:ahLst/>
                <a:cxnLst/>
                <a:rect l="l" t="t" r="r" b="b"/>
                <a:pathLst>
                  <a:path w="541463" h="272962" extrusionOk="0">
                    <a:moveTo>
                      <a:pt x="537433" y="175908"/>
                    </a:moveTo>
                    <a:cubicBezTo>
                      <a:pt x="533402" y="165157"/>
                      <a:pt x="534746" y="153062"/>
                      <a:pt x="536090" y="142311"/>
                    </a:cubicBezTo>
                    <a:cubicBezTo>
                      <a:pt x="537433" y="127528"/>
                      <a:pt x="538776" y="119464"/>
                      <a:pt x="532059" y="114089"/>
                    </a:cubicBezTo>
                    <a:cubicBezTo>
                      <a:pt x="530715" y="112745"/>
                      <a:pt x="530715" y="112745"/>
                      <a:pt x="529372" y="112745"/>
                    </a:cubicBezTo>
                    <a:cubicBezTo>
                      <a:pt x="525341" y="110057"/>
                      <a:pt x="521310" y="108713"/>
                      <a:pt x="518623" y="103338"/>
                    </a:cubicBezTo>
                    <a:cubicBezTo>
                      <a:pt x="514592" y="96619"/>
                      <a:pt x="517279" y="88555"/>
                      <a:pt x="519966" y="83180"/>
                    </a:cubicBezTo>
                    <a:cubicBezTo>
                      <a:pt x="526684" y="63021"/>
                      <a:pt x="521310" y="36143"/>
                      <a:pt x="505187" y="25392"/>
                    </a:cubicBezTo>
                    <a:lnTo>
                      <a:pt x="503844" y="28080"/>
                    </a:lnTo>
                    <a:cubicBezTo>
                      <a:pt x="479659" y="20016"/>
                      <a:pt x="458161" y="14641"/>
                      <a:pt x="438008" y="20016"/>
                    </a:cubicBezTo>
                    <a:cubicBezTo>
                      <a:pt x="432633" y="21360"/>
                      <a:pt x="427259" y="25392"/>
                      <a:pt x="420541" y="28080"/>
                    </a:cubicBezTo>
                    <a:cubicBezTo>
                      <a:pt x="415167" y="30768"/>
                      <a:pt x="411136" y="33455"/>
                      <a:pt x="405762" y="36143"/>
                    </a:cubicBezTo>
                    <a:cubicBezTo>
                      <a:pt x="399044" y="38831"/>
                      <a:pt x="392326" y="40175"/>
                      <a:pt x="385608" y="40175"/>
                    </a:cubicBezTo>
                    <a:cubicBezTo>
                      <a:pt x="376203" y="40175"/>
                      <a:pt x="368142" y="37487"/>
                      <a:pt x="362767" y="32111"/>
                    </a:cubicBezTo>
                    <a:cubicBezTo>
                      <a:pt x="357393" y="26736"/>
                      <a:pt x="353362" y="21360"/>
                      <a:pt x="350675" y="15985"/>
                    </a:cubicBezTo>
                    <a:cubicBezTo>
                      <a:pt x="347988" y="11953"/>
                      <a:pt x="346644" y="6578"/>
                      <a:pt x="342614" y="3890"/>
                    </a:cubicBezTo>
                    <a:cubicBezTo>
                      <a:pt x="335896" y="-1486"/>
                      <a:pt x="325147" y="-142"/>
                      <a:pt x="319773" y="1202"/>
                    </a:cubicBezTo>
                    <a:cubicBezTo>
                      <a:pt x="315742" y="1202"/>
                      <a:pt x="313055" y="2546"/>
                      <a:pt x="310367" y="3890"/>
                    </a:cubicBezTo>
                    <a:cubicBezTo>
                      <a:pt x="303649" y="5234"/>
                      <a:pt x="296932" y="7922"/>
                      <a:pt x="288870" y="7922"/>
                    </a:cubicBezTo>
                    <a:cubicBezTo>
                      <a:pt x="283496" y="7922"/>
                      <a:pt x="278121" y="6578"/>
                      <a:pt x="272747" y="6578"/>
                    </a:cubicBezTo>
                    <a:cubicBezTo>
                      <a:pt x="271404" y="50926"/>
                      <a:pt x="260655" y="95275"/>
                      <a:pt x="239158" y="134247"/>
                    </a:cubicBezTo>
                    <a:cubicBezTo>
                      <a:pt x="206912" y="131560"/>
                      <a:pt x="186758" y="100650"/>
                      <a:pt x="167948" y="75116"/>
                    </a:cubicBezTo>
                    <a:cubicBezTo>
                      <a:pt x="150481" y="48238"/>
                      <a:pt x="122266" y="20016"/>
                      <a:pt x="91363" y="28080"/>
                    </a:cubicBezTo>
                    <a:cubicBezTo>
                      <a:pt x="48369" y="38831"/>
                      <a:pt x="49712" y="101994"/>
                      <a:pt x="26872" y="140967"/>
                    </a:cubicBezTo>
                    <a:cubicBezTo>
                      <a:pt x="20154" y="153062"/>
                      <a:pt x="9405" y="163813"/>
                      <a:pt x="4031" y="177252"/>
                    </a:cubicBezTo>
                    <a:cubicBezTo>
                      <a:pt x="1343" y="183971"/>
                      <a:pt x="1343" y="190691"/>
                      <a:pt x="0" y="197410"/>
                    </a:cubicBezTo>
                    <a:lnTo>
                      <a:pt x="0" y="197410"/>
                    </a:lnTo>
                    <a:cubicBezTo>
                      <a:pt x="6718" y="202786"/>
                      <a:pt x="18810" y="197410"/>
                      <a:pt x="26872" y="189347"/>
                    </a:cubicBezTo>
                    <a:cubicBezTo>
                      <a:pt x="37620" y="181284"/>
                      <a:pt x="53743" y="167845"/>
                      <a:pt x="71210" y="174564"/>
                    </a:cubicBezTo>
                    <a:cubicBezTo>
                      <a:pt x="75240" y="175908"/>
                      <a:pt x="79271" y="178596"/>
                      <a:pt x="81958" y="181284"/>
                    </a:cubicBezTo>
                    <a:cubicBezTo>
                      <a:pt x="84646" y="182628"/>
                      <a:pt x="85989" y="183971"/>
                      <a:pt x="88676" y="185315"/>
                    </a:cubicBezTo>
                    <a:cubicBezTo>
                      <a:pt x="98081" y="189347"/>
                      <a:pt x="110174" y="182628"/>
                      <a:pt x="122266" y="175908"/>
                    </a:cubicBezTo>
                    <a:cubicBezTo>
                      <a:pt x="126297" y="173220"/>
                      <a:pt x="130327" y="170533"/>
                      <a:pt x="134358" y="169189"/>
                    </a:cubicBezTo>
                    <a:cubicBezTo>
                      <a:pt x="163917" y="154406"/>
                      <a:pt x="200194" y="159781"/>
                      <a:pt x="225722" y="163813"/>
                    </a:cubicBezTo>
                    <a:cubicBezTo>
                      <a:pt x="278121" y="171877"/>
                      <a:pt x="327834" y="182628"/>
                      <a:pt x="360080" y="220256"/>
                    </a:cubicBezTo>
                    <a:lnTo>
                      <a:pt x="361424" y="221600"/>
                    </a:lnTo>
                    <a:cubicBezTo>
                      <a:pt x="364111" y="225632"/>
                      <a:pt x="368142" y="228320"/>
                      <a:pt x="370829" y="229664"/>
                    </a:cubicBezTo>
                    <a:cubicBezTo>
                      <a:pt x="372172" y="229664"/>
                      <a:pt x="374860" y="229664"/>
                      <a:pt x="377547" y="229664"/>
                    </a:cubicBezTo>
                    <a:cubicBezTo>
                      <a:pt x="380234" y="229664"/>
                      <a:pt x="382921" y="229664"/>
                      <a:pt x="385608" y="229664"/>
                    </a:cubicBezTo>
                    <a:cubicBezTo>
                      <a:pt x="400388" y="231008"/>
                      <a:pt x="408449" y="243103"/>
                      <a:pt x="416511" y="253854"/>
                    </a:cubicBezTo>
                    <a:cubicBezTo>
                      <a:pt x="421885" y="261917"/>
                      <a:pt x="425916" y="268637"/>
                      <a:pt x="432633" y="271324"/>
                    </a:cubicBezTo>
                    <a:cubicBezTo>
                      <a:pt x="440695" y="275356"/>
                      <a:pt x="450100" y="271324"/>
                      <a:pt x="462192" y="265949"/>
                    </a:cubicBezTo>
                    <a:cubicBezTo>
                      <a:pt x="470254" y="263261"/>
                      <a:pt x="478315" y="259230"/>
                      <a:pt x="487720" y="257886"/>
                    </a:cubicBezTo>
                    <a:cubicBezTo>
                      <a:pt x="491751" y="257886"/>
                      <a:pt x="495782" y="257886"/>
                      <a:pt x="501156" y="257886"/>
                    </a:cubicBezTo>
                    <a:cubicBezTo>
                      <a:pt x="507874" y="257886"/>
                      <a:pt x="514592" y="257886"/>
                      <a:pt x="518623" y="255198"/>
                    </a:cubicBezTo>
                    <a:cubicBezTo>
                      <a:pt x="525341" y="251166"/>
                      <a:pt x="526684" y="239071"/>
                      <a:pt x="526684" y="228320"/>
                    </a:cubicBezTo>
                    <a:cubicBezTo>
                      <a:pt x="526684" y="225632"/>
                      <a:pt x="526684" y="221600"/>
                      <a:pt x="526684" y="218913"/>
                    </a:cubicBezTo>
                    <a:cubicBezTo>
                      <a:pt x="528028" y="208161"/>
                      <a:pt x="533402" y="197410"/>
                      <a:pt x="541464" y="192035"/>
                    </a:cubicBezTo>
                    <a:cubicBezTo>
                      <a:pt x="541464" y="183971"/>
                      <a:pt x="538776" y="179940"/>
                      <a:pt x="537433" y="175908"/>
                    </a:cubicBezTo>
                    <a:close/>
                  </a:path>
                </a:pathLst>
              </a:cu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738" name="Google Shape;738;p15"/>
              <p:cNvSpPr/>
              <p:nvPr/>
            </p:nvSpPr>
            <p:spPr>
              <a:xfrm>
                <a:off x="5502937" y="5295622"/>
                <a:ext cx="307725" cy="252315"/>
              </a:xfrm>
              <a:custGeom>
                <a:avLst/>
                <a:gdLst/>
                <a:ahLst/>
                <a:cxnLst/>
                <a:rect l="l" t="t" r="r" b="b"/>
                <a:pathLst>
                  <a:path w="307725" h="252315" extrusionOk="0">
                    <a:moveTo>
                      <a:pt x="2306" y="186801"/>
                    </a:moveTo>
                    <a:cubicBezTo>
                      <a:pt x="13055" y="182769"/>
                      <a:pt x="22460" y="177394"/>
                      <a:pt x="30522" y="169330"/>
                    </a:cubicBezTo>
                    <a:cubicBezTo>
                      <a:pt x="46645" y="161267"/>
                      <a:pt x="60081" y="184113"/>
                      <a:pt x="61424" y="201584"/>
                    </a:cubicBezTo>
                    <a:cubicBezTo>
                      <a:pt x="61424" y="206960"/>
                      <a:pt x="62767" y="212335"/>
                      <a:pt x="62767" y="217710"/>
                    </a:cubicBezTo>
                    <a:cubicBezTo>
                      <a:pt x="68142" y="219054"/>
                      <a:pt x="73516" y="220398"/>
                      <a:pt x="78891" y="219054"/>
                    </a:cubicBezTo>
                    <a:cubicBezTo>
                      <a:pt x="84265" y="219054"/>
                      <a:pt x="90983" y="217710"/>
                      <a:pt x="96357" y="216367"/>
                    </a:cubicBezTo>
                    <a:cubicBezTo>
                      <a:pt x="100388" y="215023"/>
                      <a:pt x="103075" y="215023"/>
                      <a:pt x="107106" y="213679"/>
                    </a:cubicBezTo>
                    <a:cubicBezTo>
                      <a:pt x="121885" y="210991"/>
                      <a:pt x="133978" y="213679"/>
                      <a:pt x="143382" y="220398"/>
                    </a:cubicBezTo>
                    <a:cubicBezTo>
                      <a:pt x="148757" y="225774"/>
                      <a:pt x="152788" y="231149"/>
                      <a:pt x="155475" y="236525"/>
                    </a:cubicBezTo>
                    <a:cubicBezTo>
                      <a:pt x="158162" y="240557"/>
                      <a:pt x="159506" y="245932"/>
                      <a:pt x="163536" y="248620"/>
                    </a:cubicBezTo>
                    <a:cubicBezTo>
                      <a:pt x="170254" y="253996"/>
                      <a:pt x="182346" y="252652"/>
                      <a:pt x="190408" y="249964"/>
                    </a:cubicBezTo>
                    <a:cubicBezTo>
                      <a:pt x="195782" y="248620"/>
                      <a:pt x="199813" y="245932"/>
                      <a:pt x="203844" y="243244"/>
                    </a:cubicBezTo>
                    <a:cubicBezTo>
                      <a:pt x="210562" y="240557"/>
                      <a:pt x="215936" y="236525"/>
                      <a:pt x="223997" y="233837"/>
                    </a:cubicBezTo>
                    <a:cubicBezTo>
                      <a:pt x="244151" y="227118"/>
                      <a:pt x="266992" y="231149"/>
                      <a:pt x="284459" y="236525"/>
                    </a:cubicBezTo>
                    <a:lnTo>
                      <a:pt x="285802" y="235181"/>
                    </a:lnTo>
                    <a:cubicBezTo>
                      <a:pt x="304612" y="224430"/>
                      <a:pt x="312674" y="198896"/>
                      <a:pt x="304612" y="180082"/>
                    </a:cubicBezTo>
                    <a:lnTo>
                      <a:pt x="303269" y="176050"/>
                    </a:lnTo>
                    <a:cubicBezTo>
                      <a:pt x="301925" y="172018"/>
                      <a:pt x="299238" y="166643"/>
                      <a:pt x="299238" y="161267"/>
                    </a:cubicBezTo>
                    <a:cubicBezTo>
                      <a:pt x="299238" y="158579"/>
                      <a:pt x="299238" y="154547"/>
                      <a:pt x="300582" y="151860"/>
                    </a:cubicBezTo>
                    <a:cubicBezTo>
                      <a:pt x="300582" y="149172"/>
                      <a:pt x="301925" y="147828"/>
                      <a:pt x="300582" y="146484"/>
                    </a:cubicBezTo>
                    <a:cubicBezTo>
                      <a:pt x="300582" y="143796"/>
                      <a:pt x="297894" y="139765"/>
                      <a:pt x="295208" y="135733"/>
                    </a:cubicBezTo>
                    <a:cubicBezTo>
                      <a:pt x="293864" y="134389"/>
                      <a:pt x="292520" y="133045"/>
                      <a:pt x="292520" y="131701"/>
                    </a:cubicBezTo>
                    <a:cubicBezTo>
                      <a:pt x="275054" y="107511"/>
                      <a:pt x="281772" y="75258"/>
                      <a:pt x="293864" y="52412"/>
                    </a:cubicBezTo>
                    <a:lnTo>
                      <a:pt x="296551" y="48380"/>
                    </a:lnTo>
                    <a:cubicBezTo>
                      <a:pt x="299238" y="41661"/>
                      <a:pt x="303269" y="36285"/>
                      <a:pt x="303269" y="30910"/>
                    </a:cubicBezTo>
                    <a:cubicBezTo>
                      <a:pt x="304612" y="21502"/>
                      <a:pt x="297894" y="10751"/>
                      <a:pt x="288490" y="8063"/>
                    </a:cubicBezTo>
                    <a:lnTo>
                      <a:pt x="291177" y="0"/>
                    </a:lnTo>
                    <a:cubicBezTo>
                      <a:pt x="254900" y="22846"/>
                      <a:pt x="203844" y="24190"/>
                      <a:pt x="158162" y="24190"/>
                    </a:cubicBezTo>
                    <a:cubicBezTo>
                      <a:pt x="100388" y="24190"/>
                      <a:pt x="31865" y="30910"/>
                      <a:pt x="963" y="79290"/>
                    </a:cubicBezTo>
                    <a:cubicBezTo>
                      <a:pt x="9024" y="84665"/>
                      <a:pt x="17086" y="90041"/>
                      <a:pt x="25147" y="94072"/>
                    </a:cubicBezTo>
                    <a:cubicBezTo>
                      <a:pt x="3650" y="119607"/>
                      <a:pt x="-4412" y="154547"/>
                      <a:pt x="2306" y="186801"/>
                    </a:cubicBezTo>
                    <a:close/>
                  </a:path>
                </a:pathLst>
              </a:cu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grpSp>
        <p:grpSp>
          <p:nvGrpSpPr>
            <p:cNvPr id="739" name="Google Shape;739;p15"/>
            <p:cNvGrpSpPr/>
            <p:nvPr/>
          </p:nvGrpSpPr>
          <p:grpSpPr>
            <a:xfrm>
              <a:off x="5674580" y="7052798"/>
              <a:ext cx="409549" cy="436242"/>
              <a:chOff x="5829047" y="6695445"/>
              <a:chExt cx="368141" cy="392135"/>
            </a:xfrm>
          </p:grpSpPr>
          <p:sp>
            <p:nvSpPr>
              <p:cNvPr id="740" name="Google Shape;740;p15"/>
              <p:cNvSpPr/>
              <p:nvPr/>
            </p:nvSpPr>
            <p:spPr>
              <a:xfrm>
                <a:off x="5829047" y="6695445"/>
                <a:ext cx="313054" cy="248646"/>
              </a:xfrm>
              <a:custGeom>
                <a:avLst/>
                <a:gdLst/>
                <a:ahLst/>
                <a:cxnLst/>
                <a:rect l="l" t="t" r="r" b="b"/>
                <a:pathLst>
                  <a:path w="313054" h="248646" extrusionOk="0">
                    <a:moveTo>
                      <a:pt x="167948" y="247788"/>
                    </a:moveTo>
                    <a:lnTo>
                      <a:pt x="170635" y="245101"/>
                    </a:lnTo>
                    <a:cubicBezTo>
                      <a:pt x="177353" y="250476"/>
                      <a:pt x="188102" y="249132"/>
                      <a:pt x="194820" y="245101"/>
                    </a:cubicBezTo>
                    <a:cubicBezTo>
                      <a:pt x="198850" y="243757"/>
                      <a:pt x="202881" y="241069"/>
                      <a:pt x="206912" y="239725"/>
                    </a:cubicBezTo>
                    <a:cubicBezTo>
                      <a:pt x="213630" y="237037"/>
                      <a:pt x="219004" y="233005"/>
                      <a:pt x="227065" y="231662"/>
                    </a:cubicBezTo>
                    <a:cubicBezTo>
                      <a:pt x="241845" y="227630"/>
                      <a:pt x="256624" y="228974"/>
                      <a:pt x="268717" y="230318"/>
                    </a:cubicBezTo>
                    <a:cubicBezTo>
                      <a:pt x="276778" y="231662"/>
                      <a:pt x="284840" y="231662"/>
                      <a:pt x="292901" y="233005"/>
                    </a:cubicBezTo>
                    <a:cubicBezTo>
                      <a:pt x="300963" y="234349"/>
                      <a:pt x="307680" y="235693"/>
                      <a:pt x="313055" y="238381"/>
                    </a:cubicBezTo>
                    <a:cubicBezTo>
                      <a:pt x="294245" y="202096"/>
                      <a:pt x="270060" y="169843"/>
                      <a:pt x="240501" y="141621"/>
                    </a:cubicBezTo>
                    <a:cubicBezTo>
                      <a:pt x="235127" y="136245"/>
                      <a:pt x="229753" y="130870"/>
                      <a:pt x="227065" y="122806"/>
                    </a:cubicBezTo>
                    <a:cubicBezTo>
                      <a:pt x="224379" y="114743"/>
                      <a:pt x="227065" y="106680"/>
                      <a:pt x="229753" y="99960"/>
                    </a:cubicBezTo>
                    <a:cubicBezTo>
                      <a:pt x="231096" y="95929"/>
                      <a:pt x="232440" y="93241"/>
                      <a:pt x="232440" y="90553"/>
                    </a:cubicBezTo>
                    <a:cubicBezTo>
                      <a:pt x="233783" y="78458"/>
                      <a:pt x="223035" y="67707"/>
                      <a:pt x="212286" y="63675"/>
                    </a:cubicBezTo>
                    <a:cubicBezTo>
                      <a:pt x="198850" y="58299"/>
                      <a:pt x="184071" y="59643"/>
                      <a:pt x="169292" y="59643"/>
                    </a:cubicBezTo>
                    <a:lnTo>
                      <a:pt x="158543" y="59643"/>
                    </a:lnTo>
                    <a:lnTo>
                      <a:pt x="161230" y="48892"/>
                    </a:lnTo>
                    <a:cubicBezTo>
                      <a:pt x="163917" y="36797"/>
                      <a:pt x="158543" y="27390"/>
                      <a:pt x="153168" y="20671"/>
                    </a:cubicBezTo>
                    <a:cubicBezTo>
                      <a:pt x="139733" y="5888"/>
                      <a:pt x="115548" y="-2176"/>
                      <a:pt x="95394" y="512"/>
                    </a:cubicBezTo>
                    <a:cubicBezTo>
                      <a:pt x="79271" y="3200"/>
                      <a:pt x="64492" y="8576"/>
                      <a:pt x="48369" y="15295"/>
                    </a:cubicBezTo>
                    <a:cubicBezTo>
                      <a:pt x="32246" y="20671"/>
                      <a:pt x="16123" y="27390"/>
                      <a:pt x="0" y="30078"/>
                    </a:cubicBezTo>
                    <a:cubicBezTo>
                      <a:pt x="12092" y="36797"/>
                      <a:pt x="22841" y="46204"/>
                      <a:pt x="30902" y="55612"/>
                    </a:cubicBezTo>
                    <a:cubicBezTo>
                      <a:pt x="34933" y="60987"/>
                      <a:pt x="38964" y="65019"/>
                      <a:pt x="41651" y="70395"/>
                    </a:cubicBezTo>
                    <a:cubicBezTo>
                      <a:pt x="52400" y="86521"/>
                      <a:pt x="63149" y="99960"/>
                      <a:pt x="79271" y="108024"/>
                    </a:cubicBezTo>
                    <a:cubicBezTo>
                      <a:pt x="81959" y="109368"/>
                      <a:pt x="83302" y="109368"/>
                      <a:pt x="85989" y="110711"/>
                    </a:cubicBezTo>
                    <a:cubicBezTo>
                      <a:pt x="95394" y="114743"/>
                      <a:pt x="106143" y="118775"/>
                      <a:pt x="111517" y="129526"/>
                    </a:cubicBezTo>
                    <a:cubicBezTo>
                      <a:pt x="112861" y="133557"/>
                      <a:pt x="114205" y="137589"/>
                      <a:pt x="114205" y="140277"/>
                    </a:cubicBezTo>
                    <a:cubicBezTo>
                      <a:pt x="115548" y="142965"/>
                      <a:pt x="115548" y="146996"/>
                      <a:pt x="116892" y="148340"/>
                    </a:cubicBezTo>
                    <a:cubicBezTo>
                      <a:pt x="118235" y="149684"/>
                      <a:pt x="120922" y="152372"/>
                      <a:pt x="124953" y="153716"/>
                    </a:cubicBezTo>
                    <a:cubicBezTo>
                      <a:pt x="126297" y="155060"/>
                      <a:pt x="127640" y="155060"/>
                      <a:pt x="128984" y="156404"/>
                    </a:cubicBezTo>
                    <a:cubicBezTo>
                      <a:pt x="151825" y="169843"/>
                      <a:pt x="159886" y="196721"/>
                      <a:pt x="163917" y="223598"/>
                    </a:cubicBezTo>
                    <a:cubicBezTo>
                      <a:pt x="165261" y="231662"/>
                      <a:pt x="166604" y="239725"/>
                      <a:pt x="167948" y="247788"/>
                    </a:cubicBezTo>
                    <a:close/>
                  </a:path>
                </a:pathLst>
              </a:cu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741" name="Google Shape;741;p15"/>
              <p:cNvSpPr/>
              <p:nvPr/>
            </p:nvSpPr>
            <p:spPr>
              <a:xfrm>
                <a:off x="5999682" y="6940546"/>
                <a:ext cx="197506" cy="147034"/>
              </a:xfrm>
              <a:custGeom>
                <a:avLst/>
                <a:gdLst/>
                <a:ahLst/>
                <a:cxnLst/>
                <a:rect l="l" t="t" r="r" b="b"/>
                <a:pathLst>
                  <a:path w="197506" h="147034" extrusionOk="0">
                    <a:moveTo>
                      <a:pt x="197507" y="84665"/>
                    </a:moveTo>
                    <a:cubicBezTo>
                      <a:pt x="180040" y="68538"/>
                      <a:pt x="161230" y="51068"/>
                      <a:pt x="143763" y="34941"/>
                    </a:cubicBezTo>
                    <a:cubicBezTo>
                      <a:pt x="143763" y="28222"/>
                      <a:pt x="150481" y="24190"/>
                      <a:pt x="157199" y="24190"/>
                    </a:cubicBezTo>
                    <a:cubicBezTo>
                      <a:pt x="155855" y="22846"/>
                      <a:pt x="155855" y="20158"/>
                      <a:pt x="154512" y="18815"/>
                    </a:cubicBezTo>
                    <a:lnTo>
                      <a:pt x="153168" y="20158"/>
                    </a:lnTo>
                    <a:cubicBezTo>
                      <a:pt x="147794" y="12095"/>
                      <a:pt x="135702" y="6720"/>
                      <a:pt x="119579" y="4032"/>
                    </a:cubicBezTo>
                    <a:cubicBezTo>
                      <a:pt x="111517" y="2688"/>
                      <a:pt x="103456" y="1344"/>
                      <a:pt x="96738" y="1344"/>
                    </a:cubicBezTo>
                    <a:cubicBezTo>
                      <a:pt x="84646" y="0"/>
                      <a:pt x="72553" y="-1344"/>
                      <a:pt x="60461" y="2688"/>
                    </a:cubicBezTo>
                    <a:cubicBezTo>
                      <a:pt x="55087" y="4032"/>
                      <a:pt x="49712" y="6720"/>
                      <a:pt x="44338" y="9407"/>
                    </a:cubicBezTo>
                    <a:cubicBezTo>
                      <a:pt x="40307" y="12095"/>
                      <a:pt x="34933" y="13439"/>
                      <a:pt x="30902" y="16127"/>
                    </a:cubicBezTo>
                    <a:cubicBezTo>
                      <a:pt x="20154" y="20158"/>
                      <a:pt x="9405" y="21502"/>
                      <a:pt x="0" y="17471"/>
                    </a:cubicBezTo>
                    <a:cubicBezTo>
                      <a:pt x="5374" y="59131"/>
                      <a:pt x="10749" y="102136"/>
                      <a:pt x="13436" y="145140"/>
                    </a:cubicBezTo>
                    <a:cubicBezTo>
                      <a:pt x="21497" y="149172"/>
                      <a:pt x="33590" y="146484"/>
                      <a:pt x="44338" y="139765"/>
                    </a:cubicBezTo>
                    <a:lnTo>
                      <a:pt x="49712" y="135733"/>
                    </a:lnTo>
                    <a:cubicBezTo>
                      <a:pt x="61804" y="127670"/>
                      <a:pt x="75240" y="119606"/>
                      <a:pt x="91363" y="120950"/>
                    </a:cubicBezTo>
                    <a:cubicBezTo>
                      <a:pt x="98081" y="122294"/>
                      <a:pt x="104799" y="124982"/>
                      <a:pt x="108830" y="127670"/>
                    </a:cubicBezTo>
                    <a:lnTo>
                      <a:pt x="143763" y="143796"/>
                    </a:lnTo>
                    <a:cubicBezTo>
                      <a:pt x="137045" y="126326"/>
                      <a:pt x="128984" y="108855"/>
                      <a:pt x="119579" y="91385"/>
                    </a:cubicBezTo>
                    <a:cubicBezTo>
                      <a:pt x="145107" y="90041"/>
                      <a:pt x="170635" y="87353"/>
                      <a:pt x="197507" y="84665"/>
                    </a:cubicBezTo>
                    <a:close/>
                  </a:path>
                </a:pathLst>
              </a:custGeom>
              <a:solidFill>
                <a:srgbClr val="D9D9D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grpSp>
        <p:sp>
          <p:nvSpPr>
            <p:cNvPr id="742" name="Google Shape;742;p15"/>
            <p:cNvSpPr/>
            <p:nvPr/>
          </p:nvSpPr>
          <p:spPr>
            <a:xfrm>
              <a:off x="5033349" y="7905264"/>
              <a:ext cx="293030" cy="288786"/>
            </a:xfrm>
            <a:custGeom>
              <a:avLst/>
              <a:gdLst/>
              <a:ahLst/>
              <a:cxnLst/>
              <a:rect l="l" t="t" r="r" b="b"/>
              <a:pathLst>
                <a:path w="263403" h="259588" extrusionOk="0">
                  <a:moveTo>
                    <a:pt x="102112" y="258282"/>
                  </a:moveTo>
                  <a:lnTo>
                    <a:pt x="104799" y="258282"/>
                  </a:lnTo>
                  <a:cubicBezTo>
                    <a:pt x="139733" y="263658"/>
                    <a:pt x="176009" y="251563"/>
                    <a:pt x="212286" y="238124"/>
                  </a:cubicBezTo>
                  <a:cubicBezTo>
                    <a:pt x="232440" y="231404"/>
                    <a:pt x="251250" y="221997"/>
                    <a:pt x="259311" y="205870"/>
                  </a:cubicBezTo>
                  <a:cubicBezTo>
                    <a:pt x="266029" y="191088"/>
                    <a:pt x="263342" y="173617"/>
                    <a:pt x="259311" y="154802"/>
                  </a:cubicBezTo>
                  <a:cubicBezTo>
                    <a:pt x="253937" y="130612"/>
                    <a:pt x="247219" y="111798"/>
                    <a:pt x="237814" y="101047"/>
                  </a:cubicBezTo>
                  <a:cubicBezTo>
                    <a:pt x="231096" y="98359"/>
                    <a:pt x="220348" y="102391"/>
                    <a:pt x="212286" y="109110"/>
                  </a:cubicBezTo>
                  <a:cubicBezTo>
                    <a:pt x="198850" y="119861"/>
                    <a:pt x="184071" y="131956"/>
                    <a:pt x="166604" y="126580"/>
                  </a:cubicBezTo>
                  <a:lnTo>
                    <a:pt x="159886" y="123893"/>
                  </a:lnTo>
                  <a:lnTo>
                    <a:pt x="161230" y="117173"/>
                  </a:lnTo>
                  <a:cubicBezTo>
                    <a:pt x="161230" y="115829"/>
                    <a:pt x="158543" y="111798"/>
                    <a:pt x="155856" y="109110"/>
                  </a:cubicBezTo>
                  <a:cubicBezTo>
                    <a:pt x="151825" y="105078"/>
                    <a:pt x="146450" y="99703"/>
                    <a:pt x="145107" y="92983"/>
                  </a:cubicBezTo>
                  <a:cubicBezTo>
                    <a:pt x="143763" y="88952"/>
                    <a:pt x="145107" y="86264"/>
                    <a:pt x="145107" y="82232"/>
                  </a:cubicBezTo>
                  <a:cubicBezTo>
                    <a:pt x="145107" y="80888"/>
                    <a:pt x="145107" y="78200"/>
                    <a:pt x="145107" y="78200"/>
                  </a:cubicBezTo>
                  <a:cubicBezTo>
                    <a:pt x="143763" y="72825"/>
                    <a:pt x="138389" y="70137"/>
                    <a:pt x="127640" y="64761"/>
                  </a:cubicBezTo>
                  <a:cubicBezTo>
                    <a:pt x="120922" y="62074"/>
                    <a:pt x="114205" y="59386"/>
                    <a:pt x="108830" y="55354"/>
                  </a:cubicBezTo>
                  <a:cubicBezTo>
                    <a:pt x="100769" y="48635"/>
                    <a:pt x="95394" y="39227"/>
                    <a:pt x="91363" y="29820"/>
                  </a:cubicBezTo>
                  <a:cubicBezTo>
                    <a:pt x="88677" y="24445"/>
                    <a:pt x="87333" y="20413"/>
                    <a:pt x="84646" y="16382"/>
                  </a:cubicBezTo>
                  <a:cubicBezTo>
                    <a:pt x="79271" y="6974"/>
                    <a:pt x="68523" y="1599"/>
                    <a:pt x="55087" y="255"/>
                  </a:cubicBezTo>
                  <a:cubicBezTo>
                    <a:pt x="42994" y="-1089"/>
                    <a:pt x="30902" y="2943"/>
                    <a:pt x="24184" y="11006"/>
                  </a:cubicBezTo>
                  <a:cubicBezTo>
                    <a:pt x="22841" y="12350"/>
                    <a:pt x="22841" y="12350"/>
                    <a:pt x="21497" y="13694"/>
                  </a:cubicBezTo>
                  <a:lnTo>
                    <a:pt x="20154" y="17725"/>
                  </a:lnTo>
                  <a:cubicBezTo>
                    <a:pt x="20154" y="17725"/>
                    <a:pt x="18810" y="17725"/>
                    <a:pt x="18810" y="16382"/>
                  </a:cubicBezTo>
                  <a:cubicBezTo>
                    <a:pt x="17466" y="19069"/>
                    <a:pt x="16123" y="20413"/>
                    <a:pt x="14779" y="23101"/>
                  </a:cubicBezTo>
                  <a:cubicBezTo>
                    <a:pt x="9405" y="31164"/>
                    <a:pt x="5374" y="37883"/>
                    <a:pt x="0" y="45947"/>
                  </a:cubicBezTo>
                  <a:lnTo>
                    <a:pt x="4031" y="51322"/>
                  </a:lnTo>
                  <a:cubicBezTo>
                    <a:pt x="4031" y="51322"/>
                    <a:pt x="4031" y="51322"/>
                    <a:pt x="2687" y="52666"/>
                  </a:cubicBezTo>
                  <a:cubicBezTo>
                    <a:pt x="2687" y="55354"/>
                    <a:pt x="2687" y="58042"/>
                    <a:pt x="5374" y="59386"/>
                  </a:cubicBezTo>
                  <a:cubicBezTo>
                    <a:pt x="8062" y="62074"/>
                    <a:pt x="10749" y="64761"/>
                    <a:pt x="14779" y="66105"/>
                  </a:cubicBezTo>
                  <a:cubicBezTo>
                    <a:pt x="17466" y="67449"/>
                    <a:pt x="20154" y="70137"/>
                    <a:pt x="22841" y="71481"/>
                  </a:cubicBezTo>
                  <a:cubicBezTo>
                    <a:pt x="36276" y="82232"/>
                    <a:pt x="41651" y="97015"/>
                    <a:pt x="47025" y="113142"/>
                  </a:cubicBezTo>
                  <a:cubicBezTo>
                    <a:pt x="63148" y="158834"/>
                    <a:pt x="75241" y="204526"/>
                    <a:pt x="85989" y="251563"/>
                  </a:cubicBezTo>
                  <a:cubicBezTo>
                    <a:pt x="91363" y="255594"/>
                    <a:pt x="98081" y="256938"/>
                    <a:pt x="102112" y="258282"/>
                  </a:cubicBezTo>
                  <a:close/>
                </a:path>
              </a:pathLst>
            </a:cu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743" name="Google Shape;743;p15"/>
            <p:cNvSpPr/>
            <p:nvPr/>
          </p:nvSpPr>
          <p:spPr>
            <a:xfrm>
              <a:off x="4657725" y="7097643"/>
              <a:ext cx="627657" cy="406938"/>
            </a:xfrm>
            <a:custGeom>
              <a:avLst/>
              <a:gdLst/>
              <a:ahLst/>
              <a:cxnLst/>
              <a:rect l="l" t="t" r="r" b="b"/>
              <a:pathLst>
                <a:path w="564197" h="365794" extrusionOk="0">
                  <a:moveTo>
                    <a:pt x="372580" y="314989"/>
                  </a:moveTo>
                  <a:cubicBezTo>
                    <a:pt x="373923" y="310957"/>
                    <a:pt x="376610" y="306925"/>
                    <a:pt x="380641" y="302894"/>
                  </a:cubicBezTo>
                  <a:cubicBezTo>
                    <a:pt x="387359" y="296174"/>
                    <a:pt x="394077" y="292143"/>
                    <a:pt x="402138" y="288111"/>
                  </a:cubicBezTo>
                  <a:lnTo>
                    <a:pt x="406169" y="285423"/>
                  </a:lnTo>
                  <a:cubicBezTo>
                    <a:pt x="445133" y="263921"/>
                    <a:pt x="473349" y="224948"/>
                    <a:pt x="481410" y="180599"/>
                  </a:cubicBezTo>
                  <a:cubicBezTo>
                    <a:pt x="481410" y="176568"/>
                    <a:pt x="482753" y="173880"/>
                    <a:pt x="482753" y="169848"/>
                  </a:cubicBezTo>
                  <a:cubicBezTo>
                    <a:pt x="485441" y="153722"/>
                    <a:pt x="486784" y="137595"/>
                    <a:pt x="497533" y="124156"/>
                  </a:cubicBezTo>
                  <a:cubicBezTo>
                    <a:pt x="506938" y="112061"/>
                    <a:pt x="520374" y="106685"/>
                    <a:pt x="532466" y="101310"/>
                  </a:cubicBezTo>
                  <a:cubicBezTo>
                    <a:pt x="540528" y="98622"/>
                    <a:pt x="548589" y="94590"/>
                    <a:pt x="553964" y="90559"/>
                  </a:cubicBezTo>
                  <a:cubicBezTo>
                    <a:pt x="562025" y="83839"/>
                    <a:pt x="566056" y="70401"/>
                    <a:pt x="563368" y="62337"/>
                  </a:cubicBezTo>
                  <a:cubicBezTo>
                    <a:pt x="562025" y="56962"/>
                    <a:pt x="559338" y="55618"/>
                    <a:pt x="556651" y="55618"/>
                  </a:cubicBezTo>
                  <a:lnTo>
                    <a:pt x="556651" y="54274"/>
                  </a:lnTo>
                  <a:cubicBezTo>
                    <a:pt x="548589" y="52930"/>
                    <a:pt x="540528" y="50242"/>
                    <a:pt x="532466" y="47554"/>
                  </a:cubicBezTo>
                  <a:cubicBezTo>
                    <a:pt x="527092" y="46210"/>
                    <a:pt x="509625" y="40835"/>
                    <a:pt x="505595" y="24708"/>
                  </a:cubicBezTo>
                  <a:cubicBezTo>
                    <a:pt x="505595" y="23364"/>
                    <a:pt x="505595" y="23364"/>
                    <a:pt x="505595" y="22020"/>
                  </a:cubicBezTo>
                  <a:cubicBezTo>
                    <a:pt x="505595" y="22020"/>
                    <a:pt x="504251" y="20676"/>
                    <a:pt x="504251" y="20676"/>
                  </a:cubicBezTo>
                  <a:cubicBezTo>
                    <a:pt x="498877" y="16645"/>
                    <a:pt x="489471" y="13957"/>
                    <a:pt x="480067" y="16645"/>
                  </a:cubicBezTo>
                  <a:cubicBezTo>
                    <a:pt x="474692" y="17988"/>
                    <a:pt x="470661" y="19332"/>
                    <a:pt x="465287" y="20676"/>
                  </a:cubicBezTo>
                  <a:cubicBezTo>
                    <a:pt x="454538" y="23364"/>
                    <a:pt x="442446" y="27396"/>
                    <a:pt x="430354" y="24708"/>
                  </a:cubicBezTo>
                  <a:cubicBezTo>
                    <a:pt x="419605" y="23364"/>
                    <a:pt x="410200" y="16645"/>
                    <a:pt x="402138" y="11269"/>
                  </a:cubicBezTo>
                  <a:cubicBezTo>
                    <a:pt x="398108" y="8581"/>
                    <a:pt x="395421" y="7237"/>
                    <a:pt x="391390" y="4550"/>
                  </a:cubicBezTo>
                  <a:cubicBezTo>
                    <a:pt x="381985" y="-826"/>
                    <a:pt x="368549" y="-2170"/>
                    <a:pt x="361831" y="4550"/>
                  </a:cubicBezTo>
                  <a:cubicBezTo>
                    <a:pt x="360487" y="5893"/>
                    <a:pt x="359144" y="7237"/>
                    <a:pt x="359144" y="8581"/>
                  </a:cubicBezTo>
                  <a:cubicBezTo>
                    <a:pt x="356457" y="12613"/>
                    <a:pt x="353769" y="16645"/>
                    <a:pt x="348395" y="19332"/>
                  </a:cubicBezTo>
                  <a:cubicBezTo>
                    <a:pt x="343021" y="22020"/>
                    <a:pt x="336303" y="22020"/>
                    <a:pt x="330929" y="22020"/>
                  </a:cubicBezTo>
                  <a:cubicBezTo>
                    <a:pt x="328241" y="22020"/>
                    <a:pt x="325555" y="22020"/>
                    <a:pt x="324211" y="22020"/>
                  </a:cubicBezTo>
                  <a:cubicBezTo>
                    <a:pt x="316149" y="23364"/>
                    <a:pt x="313462" y="31427"/>
                    <a:pt x="309431" y="46210"/>
                  </a:cubicBezTo>
                  <a:cubicBezTo>
                    <a:pt x="305401" y="59649"/>
                    <a:pt x="300026" y="75776"/>
                    <a:pt x="285247" y="81152"/>
                  </a:cubicBezTo>
                  <a:cubicBezTo>
                    <a:pt x="279872" y="83839"/>
                    <a:pt x="274498" y="83839"/>
                    <a:pt x="270468" y="83839"/>
                  </a:cubicBezTo>
                  <a:lnTo>
                    <a:pt x="210006" y="86527"/>
                  </a:lnTo>
                  <a:cubicBezTo>
                    <a:pt x="211350" y="93246"/>
                    <a:pt x="210006" y="101310"/>
                    <a:pt x="205975" y="108029"/>
                  </a:cubicBezTo>
                  <a:cubicBezTo>
                    <a:pt x="199257" y="121468"/>
                    <a:pt x="187165" y="133563"/>
                    <a:pt x="172386" y="136251"/>
                  </a:cubicBezTo>
                  <a:cubicBezTo>
                    <a:pt x="167011" y="137595"/>
                    <a:pt x="161637" y="138939"/>
                    <a:pt x="156263" y="138939"/>
                  </a:cubicBezTo>
                  <a:cubicBezTo>
                    <a:pt x="137453" y="138939"/>
                    <a:pt x="119986" y="132219"/>
                    <a:pt x="103863" y="125500"/>
                  </a:cubicBezTo>
                  <a:lnTo>
                    <a:pt x="97145" y="122812"/>
                  </a:lnTo>
                  <a:cubicBezTo>
                    <a:pt x="79679" y="114749"/>
                    <a:pt x="62212" y="106685"/>
                    <a:pt x="44745" y="106685"/>
                  </a:cubicBezTo>
                  <a:lnTo>
                    <a:pt x="44745" y="106685"/>
                  </a:lnTo>
                  <a:cubicBezTo>
                    <a:pt x="33997" y="117437"/>
                    <a:pt x="20561" y="122812"/>
                    <a:pt x="5781" y="122812"/>
                  </a:cubicBezTo>
                  <a:cubicBezTo>
                    <a:pt x="3095" y="128188"/>
                    <a:pt x="4438" y="134907"/>
                    <a:pt x="7125" y="140283"/>
                  </a:cubicBezTo>
                  <a:cubicBezTo>
                    <a:pt x="12499" y="148346"/>
                    <a:pt x="20561" y="153722"/>
                    <a:pt x="28623" y="159097"/>
                  </a:cubicBezTo>
                  <a:lnTo>
                    <a:pt x="38027" y="165817"/>
                  </a:lnTo>
                  <a:lnTo>
                    <a:pt x="28623" y="172536"/>
                  </a:lnTo>
                  <a:cubicBezTo>
                    <a:pt x="8469" y="188663"/>
                    <a:pt x="-2280" y="215541"/>
                    <a:pt x="407" y="242419"/>
                  </a:cubicBezTo>
                  <a:cubicBezTo>
                    <a:pt x="9812" y="242419"/>
                    <a:pt x="17874" y="246450"/>
                    <a:pt x="24592" y="251826"/>
                  </a:cubicBezTo>
                  <a:cubicBezTo>
                    <a:pt x="33997" y="259889"/>
                    <a:pt x="39371" y="271984"/>
                    <a:pt x="44745" y="281391"/>
                  </a:cubicBezTo>
                  <a:lnTo>
                    <a:pt x="67586" y="328428"/>
                  </a:lnTo>
                  <a:cubicBezTo>
                    <a:pt x="68930" y="332460"/>
                    <a:pt x="71617" y="336491"/>
                    <a:pt x="74304" y="337835"/>
                  </a:cubicBezTo>
                  <a:cubicBezTo>
                    <a:pt x="79679" y="343210"/>
                    <a:pt x="87740" y="343210"/>
                    <a:pt x="97145" y="344554"/>
                  </a:cubicBezTo>
                  <a:cubicBezTo>
                    <a:pt x="102520" y="344554"/>
                    <a:pt x="106550" y="345898"/>
                    <a:pt x="111924" y="345898"/>
                  </a:cubicBezTo>
                  <a:cubicBezTo>
                    <a:pt x="121330" y="347242"/>
                    <a:pt x="130735" y="352618"/>
                    <a:pt x="138796" y="356649"/>
                  </a:cubicBezTo>
                  <a:cubicBezTo>
                    <a:pt x="145514" y="360681"/>
                    <a:pt x="152232" y="363369"/>
                    <a:pt x="158950" y="364713"/>
                  </a:cubicBezTo>
                  <a:cubicBezTo>
                    <a:pt x="167011" y="367400"/>
                    <a:pt x="176417" y="364713"/>
                    <a:pt x="183135" y="360681"/>
                  </a:cubicBezTo>
                  <a:cubicBezTo>
                    <a:pt x="185822" y="357993"/>
                    <a:pt x="188509" y="355305"/>
                    <a:pt x="188509" y="352618"/>
                  </a:cubicBezTo>
                  <a:lnTo>
                    <a:pt x="188509" y="348586"/>
                  </a:lnTo>
                  <a:lnTo>
                    <a:pt x="192539" y="345898"/>
                  </a:lnTo>
                  <a:cubicBezTo>
                    <a:pt x="244940" y="313645"/>
                    <a:pt x="310775" y="301550"/>
                    <a:pt x="372580" y="314989"/>
                  </a:cubicBezTo>
                  <a:close/>
                </a:path>
              </a:pathLst>
            </a:cu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744" name="Google Shape;744;p15"/>
            <p:cNvSpPr/>
            <p:nvPr/>
          </p:nvSpPr>
          <p:spPr>
            <a:xfrm>
              <a:off x="5282966" y="7711673"/>
              <a:ext cx="648703" cy="408955"/>
            </a:xfrm>
            <a:custGeom>
              <a:avLst/>
              <a:gdLst/>
              <a:ahLst/>
              <a:cxnLst/>
              <a:rect l="l" t="t" r="r" b="b"/>
              <a:pathLst>
                <a:path w="583115" h="367607" extrusionOk="0">
                  <a:moveTo>
                    <a:pt x="583115" y="43914"/>
                  </a:moveTo>
                  <a:lnTo>
                    <a:pt x="583115" y="43914"/>
                  </a:lnTo>
                  <a:lnTo>
                    <a:pt x="562962" y="22412"/>
                  </a:lnTo>
                  <a:cubicBezTo>
                    <a:pt x="542808" y="7629"/>
                    <a:pt x="511905" y="6285"/>
                    <a:pt x="490408" y="19724"/>
                  </a:cubicBezTo>
                  <a:cubicBezTo>
                    <a:pt x="489065" y="21068"/>
                    <a:pt x="487721" y="22412"/>
                    <a:pt x="485034" y="22412"/>
                  </a:cubicBezTo>
                  <a:cubicBezTo>
                    <a:pt x="481003" y="25100"/>
                    <a:pt x="475629" y="29132"/>
                    <a:pt x="470254" y="31819"/>
                  </a:cubicBezTo>
                  <a:cubicBezTo>
                    <a:pt x="448757" y="39883"/>
                    <a:pt x="427260" y="25100"/>
                    <a:pt x="409793" y="13005"/>
                  </a:cubicBezTo>
                  <a:lnTo>
                    <a:pt x="407106" y="11661"/>
                  </a:lnTo>
                  <a:cubicBezTo>
                    <a:pt x="393670" y="2254"/>
                    <a:pt x="374860" y="-4466"/>
                    <a:pt x="364111" y="3597"/>
                  </a:cubicBezTo>
                  <a:cubicBezTo>
                    <a:pt x="365455" y="41227"/>
                    <a:pt x="334553" y="70792"/>
                    <a:pt x="306337" y="82887"/>
                  </a:cubicBezTo>
                  <a:cubicBezTo>
                    <a:pt x="286183" y="90950"/>
                    <a:pt x="266030" y="93638"/>
                    <a:pt x="244532" y="93638"/>
                  </a:cubicBezTo>
                  <a:cubicBezTo>
                    <a:pt x="231096" y="93638"/>
                    <a:pt x="217661" y="92294"/>
                    <a:pt x="205568" y="92294"/>
                  </a:cubicBezTo>
                  <a:cubicBezTo>
                    <a:pt x="147794" y="86919"/>
                    <a:pt x="90020" y="77511"/>
                    <a:pt x="33590" y="65417"/>
                  </a:cubicBezTo>
                  <a:lnTo>
                    <a:pt x="25528" y="64073"/>
                  </a:lnTo>
                  <a:lnTo>
                    <a:pt x="28215" y="56010"/>
                  </a:lnTo>
                  <a:cubicBezTo>
                    <a:pt x="30903" y="47946"/>
                    <a:pt x="30903" y="39883"/>
                    <a:pt x="29559" y="31819"/>
                  </a:cubicBezTo>
                  <a:cubicBezTo>
                    <a:pt x="25528" y="38539"/>
                    <a:pt x="21497" y="43914"/>
                    <a:pt x="16123" y="49290"/>
                  </a:cubicBezTo>
                  <a:cubicBezTo>
                    <a:pt x="14779" y="51978"/>
                    <a:pt x="12093" y="53322"/>
                    <a:pt x="10749" y="56010"/>
                  </a:cubicBezTo>
                  <a:cubicBezTo>
                    <a:pt x="8062" y="58697"/>
                    <a:pt x="-1343" y="70792"/>
                    <a:pt x="2687" y="80199"/>
                  </a:cubicBezTo>
                  <a:cubicBezTo>
                    <a:pt x="4031" y="84231"/>
                    <a:pt x="9405" y="88263"/>
                    <a:pt x="13436" y="90950"/>
                  </a:cubicBezTo>
                  <a:cubicBezTo>
                    <a:pt x="17467" y="93638"/>
                    <a:pt x="21497" y="96326"/>
                    <a:pt x="24185" y="100358"/>
                  </a:cubicBezTo>
                  <a:cubicBezTo>
                    <a:pt x="42995" y="120516"/>
                    <a:pt x="36277" y="151426"/>
                    <a:pt x="26872" y="175616"/>
                  </a:cubicBezTo>
                  <a:lnTo>
                    <a:pt x="0" y="248186"/>
                  </a:lnTo>
                  <a:cubicBezTo>
                    <a:pt x="9405" y="252217"/>
                    <a:pt x="17467" y="258937"/>
                    <a:pt x="24185" y="265656"/>
                  </a:cubicBezTo>
                  <a:cubicBezTo>
                    <a:pt x="25528" y="265656"/>
                    <a:pt x="25528" y="267000"/>
                    <a:pt x="26872" y="267000"/>
                  </a:cubicBezTo>
                  <a:lnTo>
                    <a:pt x="26872" y="267000"/>
                  </a:lnTo>
                  <a:cubicBezTo>
                    <a:pt x="40307" y="284471"/>
                    <a:pt x="47025" y="307317"/>
                    <a:pt x="51056" y="327475"/>
                  </a:cubicBezTo>
                  <a:cubicBezTo>
                    <a:pt x="53743" y="338227"/>
                    <a:pt x="55087" y="350322"/>
                    <a:pt x="55087" y="361073"/>
                  </a:cubicBezTo>
                  <a:lnTo>
                    <a:pt x="59118" y="361073"/>
                  </a:lnTo>
                  <a:cubicBezTo>
                    <a:pt x="59118" y="362417"/>
                    <a:pt x="59118" y="362417"/>
                    <a:pt x="60461" y="363761"/>
                  </a:cubicBezTo>
                  <a:cubicBezTo>
                    <a:pt x="64492" y="366448"/>
                    <a:pt x="71210" y="366448"/>
                    <a:pt x="76584" y="365105"/>
                  </a:cubicBezTo>
                  <a:cubicBezTo>
                    <a:pt x="79272" y="363761"/>
                    <a:pt x="81959" y="362417"/>
                    <a:pt x="84646" y="362417"/>
                  </a:cubicBezTo>
                  <a:cubicBezTo>
                    <a:pt x="94051" y="358385"/>
                    <a:pt x="103456" y="354353"/>
                    <a:pt x="115548" y="357041"/>
                  </a:cubicBezTo>
                  <a:cubicBezTo>
                    <a:pt x="119579" y="358385"/>
                    <a:pt x="123610" y="361073"/>
                    <a:pt x="126297" y="362417"/>
                  </a:cubicBezTo>
                  <a:cubicBezTo>
                    <a:pt x="127640" y="363761"/>
                    <a:pt x="128984" y="365105"/>
                    <a:pt x="131671" y="365105"/>
                  </a:cubicBezTo>
                  <a:cubicBezTo>
                    <a:pt x="145107" y="371824"/>
                    <a:pt x="161230" y="363761"/>
                    <a:pt x="177353" y="355697"/>
                  </a:cubicBezTo>
                  <a:cubicBezTo>
                    <a:pt x="197507" y="346290"/>
                    <a:pt x="219004" y="335539"/>
                    <a:pt x="239158" y="350322"/>
                  </a:cubicBezTo>
                  <a:cubicBezTo>
                    <a:pt x="241845" y="351666"/>
                    <a:pt x="243189" y="354353"/>
                    <a:pt x="245876" y="355697"/>
                  </a:cubicBezTo>
                  <a:cubicBezTo>
                    <a:pt x="248563" y="358385"/>
                    <a:pt x="249907" y="359729"/>
                    <a:pt x="252594" y="361073"/>
                  </a:cubicBezTo>
                  <a:cubicBezTo>
                    <a:pt x="257968" y="363761"/>
                    <a:pt x="266030" y="359729"/>
                    <a:pt x="275435" y="353009"/>
                  </a:cubicBezTo>
                  <a:cubicBezTo>
                    <a:pt x="279466" y="350322"/>
                    <a:pt x="284840" y="347634"/>
                    <a:pt x="288870" y="344946"/>
                  </a:cubicBezTo>
                  <a:cubicBezTo>
                    <a:pt x="299619" y="339570"/>
                    <a:pt x="311711" y="339570"/>
                    <a:pt x="322460" y="338227"/>
                  </a:cubicBezTo>
                  <a:cubicBezTo>
                    <a:pt x="326491" y="338227"/>
                    <a:pt x="329178" y="338227"/>
                    <a:pt x="333209" y="336883"/>
                  </a:cubicBezTo>
                  <a:cubicBezTo>
                    <a:pt x="343957" y="335539"/>
                    <a:pt x="370829" y="331507"/>
                    <a:pt x="382921" y="310005"/>
                  </a:cubicBezTo>
                  <a:cubicBezTo>
                    <a:pt x="385608" y="305973"/>
                    <a:pt x="386952" y="301942"/>
                    <a:pt x="388296" y="297910"/>
                  </a:cubicBezTo>
                  <a:cubicBezTo>
                    <a:pt x="390983" y="291191"/>
                    <a:pt x="393670" y="284471"/>
                    <a:pt x="399044" y="277752"/>
                  </a:cubicBezTo>
                  <a:cubicBezTo>
                    <a:pt x="405762" y="269688"/>
                    <a:pt x="416511" y="265656"/>
                    <a:pt x="424572" y="267000"/>
                  </a:cubicBezTo>
                  <a:cubicBezTo>
                    <a:pt x="425916" y="267000"/>
                    <a:pt x="428603" y="267000"/>
                    <a:pt x="429947" y="268344"/>
                  </a:cubicBezTo>
                  <a:cubicBezTo>
                    <a:pt x="432634" y="262969"/>
                    <a:pt x="436664" y="258937"/>
                    <a:pt x="440695" y="256249"/>
                  </a:cubicBezTo>
                  <a:cubicBezTo>
                    <a:pt x="454131" y="246842"/>
                    <a:pt x="475629" y="242810"/>
                    <a:pt x="493095" y="248186"/>
                  </a:cubicBezTo>
                  <a:cubicBezTo>
                    <a:pt x="499813" y="249530"/>
                    <a:pt x="505187" y="252217"/>
                    <a:pt x="511905" y="253561"/>
                  </a:cubicBezTo>
                  <a:cubicBezTo>
                    <a:pt x="528028" y="258937"/>
                    <a:pt x="542808" y="262969"/>
                    <a:pt x="556244" y="260281"/>
                  </a:cubicBezTo>
                  <a:cubicBezTo>
                    <a:pt x="552213" y="254905"/>
                    <a:pt x="549526" y="250874"/>
                    <a:pt x="545495" y="245498"/>
                  </a:cubicBezTo>
                  <a:cubicBezTo>
                    <a:pt x="513249" y="194430"/>
                    <a:pt x="503844" y="123204"/>
                    <a:pt x="538777" y="74824"/>
                  </a:cubicBezTo>
                  <a:cubicBezTo>
                    <a:pt x="562962" y="74824"/>
                    <a:pt x="575054" y="62729"/>
                    <a:pt x="583115" y="43914"/>
                  </a:cubicBezTo>
                  <a:close/>
                </a:path>
              </a:pathLst>
            </a:cu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745" name="Google Shape;745;p15"/>
            <p:cNvSpPr/>
            <p:nvPr/>
          </p:nvSpPr>
          <p:spPr>
            <a:xfrm>
              <a:off x="5082199" y="7098219"/>
              <a:ext cx="948119" cy="700212"/>
            </a:xfrm>
            <a:custGeom>
              <a:avLst/>
              <a:gdLst/>
              <a:ahLst/>
              <a:cxnLst/>
              <a:rect l="l" t="t" r="r" b="b"/>
              <a:pathLst>
                <a:path w="852258" h="629416" extrusionOk="0">
                  <a:moveTo>
                    <a:pt x="197934" y="60475"/>
                  </a:moveTo>
                  <a:cubicBezTo>
                    <a:pt x="201965" y="76602"/>
                    <a:pt x="195247" y="96760"/>
                    <a:pt x="181811" y="106167"/>
                  </a:cubicBezTo>
                  <a:cubicBezTo>
                    <a:pt x="173749" y="111543"/>
                    <a:pt x="165688" y="115575"/>
                    <a:pt x="156283" y="118262"/>
                  </a:cubicBezTo>
                  <a:cubicBezTo>
                    <a:pt x="145535" y="123638"/>
                    <a:pt x="133442" y="127670"/>
                    <a:pt x="126724" y="135733"/>
                  </a:cubicBezTo>
                  <a:cubicBezTo>
                    <a:pt x="118663" y="145140"/>
                    <a:pt x="117319" y="158579"/>
                    <a:pt x="114632" y="173362"/>
                  </a:cubicBezTo>
                  <a:cubicBezTo>
                    <a:pt x="114632" y="177394"/>
                    <a:pt x="113288" y="181425"/>
                    <a:pt x="113288" y="184113"/>
                  </a:cubicBezTo>
                  <a:cubicBezTo>
                    <a:pt x="105227" y="232493"/>
                    <a:pt x="72981" y="276842"/>
                    <a:pt x="29986" y="299688"/>
                  </a:cubicBezTo>
                  <a:lnTo>
                    <a:pt x="25955" y="302376"/>
                  </a:lnTo>
                  <a:cubicBezTo>
                    <a:pt x="19237" y="306407"/>
                    <a:pt x="13863" y="309095"/>
                    <a:pt x="8489" y="313127"/>
                  </a:cubicBezTo>
                  <a:cubicBezTo>
                    <a:pt x="-11665" y="333285"/>
                    <a:pt x="8489" y="370914"/>
                    <a:pt x="23268" y="391073"/>
                  </a:cubicBezTo>
                  <a:lnTo>
                    <a:pt x="91791" y="489177"/>
                  </a:lnTo>
                  <a:lnTo>
                    <a:pt x="144191" y="499928"/>
                  </a:lnTo>
                  <a:cubicBezTo>
                    <a:pt x="152252" y="501272"/>
                    <a:pt x="160314" y="502616"/>
                    <a:pt x="168375" y="505303"/>
                  </a:cubicBezTo>
                  <a:cubicBezTo>
                    <a:pt x="207339" y="518742"/>
                    <a:pt x="231524" y="561747"/>
                    <a:pt x="224806" y="602063"/>
                  </a:cubicBezTo>
                  <a:cubicBezTo>
                    <a:pt x="278549" y="614159"/>
                    <a:pt x="332293" y="622222"/>
                    <a:pt x="387380" y="627598"/>
                  </a:cubicBezTo>
                  <a:cubicBezTo>
                    <a:pt x="416938" y="630285"/>
                    <a:pt x="450528" y="631629"/>
                    <a:pt x="480087" y="619534"/>
                  </a:cubicBezTo>
                  <a:cubicBezTo>
                    <a:pt x="505615" y="608783"/>
                    <a:pt x="531143" y="583249"/>
                    <a:pt x="528456" y="552340"/>
                  </a:cubicBezTo>
                  <a:lnTo>
                    <a:pt x="528456" y="549652"/>
                  </a:lnTo>
                  <a:lnTo>
                    <a:pt x="531143" y="546964"/>
                  </a:lnTo>
                  <a:cubicBezTo>
                    <a:pt x="547266" y="529493"/>
                    <a:pt x="575481" y="536213"/>
                    <a:pt x="596978" y="550996"/>
                  </a:cubicBezTo>
                  <a:lnTo>
                    <a:pt x="599665" y="552340"/>
                  </a:lnTo>
                  <a:cubicBezTo>
                    <a:pt x="614445" y="563091"/>
                    <a:pt x="630568" y="573842"/>
                    <a:pt x="645347" y="568466"/>
                  </a:cubicBezTo>
                  <a:cubicBezTo>
                    <a:pt x="649378" y="567123"/>
                    <a:pt x="653409" y="564435"/>
                    <a:pt x="657439" y="561747"/>
                  </a:cubicBezTo>
                  <a:cubicBezTo>
                    <a:pt x="658783" y="560403"/>
                    <a:pt x="661470" y="559059"/>
                    <a:pt x="662814" y="557715"/>
                  </a:cubicBezTo>
                  <a:cubicBezTo>
                    <a:pt x="689686" y="540245"/>
                    <a:pt x="728650" y="541588"/>
                    <a:pt x="754178" y="561747"/>
                  </a:cubicBezTo>
                  <a:lnTo>
                    <a:pt x="755521" y="563091"/>
                  </a:lnTo>
                  <a:lnTo>
                    <a:pt x="768957" y="579218"/>
                  </a:lnTo>
                  <a:cubicBezTo>
                    <a:pt x="771644" y="568466"/>
                    <a:pt x="772988" y="556371"/>
                    <a:pt x="772988" y="544276"/>
                  </a:cubicBezTo>
                  <a:cubicBezTo>
                    <a:pt x="775675" y="499928"/>
                    <a:pt x="778362" y="455579"/>
                    <a:pt x="779706" y="409887"/>
                  </a:cubicBezTo>
                  <a:cubicBezTo>
                    <a:pt x="797172" y="417951"/>
                    <a:pt x="805234" y="443484"/>
                    <a:pt x="794485" y="459611"/>
                  </a:cubicBezTo>
                  <a:cubicBezTo>
                    <a:pt x="828075" y="458267"/>
                    <a:pt x="852259" y="423326"/>
                    <a:pt x="852259" y="389729"/>
                  </a:cubicBezTo>
                  <a:cubicBezTo>
                    <a:pt x="852259" y="378978"/>
                    <a:pt x="850916" y="368226"/>
                    <a:pt x="848228" y="357475"/>
                  </a:cubicBezTo>
                  <a:lnTo>
                    <a:pt x="844198" y="365539"/>
                  </a:lnTo>
                  <a:lnTo>
                    <a:pt x="803890" y="346724"/>
                  </a:lnTo>
                  <a:cubicBezTo>
                    <a:pt x="799859" y="344036"/>
                    <a:pt x="794485" y="342692"/>
                    <a:pt x="790454" y="341349"/>
                  </a:cubicBezTo>
                  <a:cubicBezTo>
                    <a:pt x="779706" y="340005"/>
                    <a:pt x="770301" y="346724"/>
                    <a:pt x="759552" y="353443"/>
                  </a:cubicBezTo>
                  <a:lnTo>
                    <a:pt x="754178" y="357475"/>
                  </a:lnTo>
                  <a:cubicBezTo>
                    <a:pt x="744772" y="362851"/>
                    <a:pt x="734024" y="366882"/>
                    <a:pt x="723275" y="366882"/>
                  </a:cubicBezTo>
                  <a:cubicBezTo>
                    <a:pt x="715214" y="366882"/>
                    <a:pt x="707152" y="364195"/>
                    <a:pt x="701778" y="358819"/>
                  </a:cubicBezTo>
                  <a:lnTo>
                    <a:pt x="699091" y="356131"/>
                  </a:lnTo>
                  <a:lnTo>
                    <a:pt x="699091" y="353443"/>
                  </a:lnTo>
                  <a:cubicBezTo>
                    <a:pt x="695060" y="298344"/>
                    <a:pt x="688342" y="241901"/>
                    <a:pt x="680280" y="185457"/>
                  </a:cubicBezTo>
                  <a:cubicBezTo>
                    <a:pt x="676250" y="162611"/>
                    <a:pt x="670875" y="139765"/>
                    <a:pt x="653409" y="130358"/>
                  </a:cubicBezTo>
                  <a:cubicBezTo>
                    <a:pt x="652065" y="130358"/>
                    <a:pt x="650721" y="129014"/>
                    <a:pt x="649378" y="129014"/>
                  </a:cubicBezTo>
                  <a:cubicBezTo>
                    <a:pt x="645347" y="126326"/>
                    <a:pt x="639973" y="123638"/>
                    <a:pt x="635942" y="119606"/>
                  </a:cubicBezTo>
                  <a:cubicBezTo>
                    <a:pt x="631911" y="115575"/>
                    <a:pt x="631911" y="110199"/>
                    <a:pt x="630568" y="104823"/>
                  </a:cubicBezTo>
                  <a:cubicBezTo>
                    <a:pt x="630568" y="102136"/>
                    <a:pt x="629224" y="99448"/>
                    <a:pt x="629224" y="98104"/>
                  </a:cubicBezTo>
                  <a:cubicBezTo>
                    <a:pt x="626537" y="92728"/>
                    <a:pt x="619819" y="90041"/>
                    <a:pt x="613101" y="87353"/>
                  </a:cubicBezTo>
                  <a:cubicBezTo>
                    <a:pt x="610414" y="86009"/>
                    <a:pt x="607727" y="84665"/>
                    <a:pt x="605040" y="84665"/>
                  </a:cubicBezTo>
                  <a:cubicBezTo>
                    <a:pt x="586230" y="75258"/>
                    <a:pt x="572794" y="59131"/>
                    <a:pt x="560702" y="41661"/>
                  </a:cubicBezTo>
                  <a:cubicBezTo>
                    <a:pt x="556671" y="36285"/>
                    <a:pt x="553984" y="32253"/>
                    <a:pt x="549953" y="26878"/>
                  </a:cubicBezTo>
                  <a:cubicBezTo>
                    <a:pt x="539204" y="14783"/>
                    <a:pt x="524425" y="2688"/>
                    <a:pt x="509645" y="0"/>
                  </a:cubicBezTo>
                  <a:lnTo>
                    <a:pt x="501584" y="12095"/>
                  </a:lnTo>
                  <a:lnTo>
                    <a:pt x="490835" y="5375"/>
                  </a:lnTo>
                  <a:cubicBezTo>
                    <a:pt x="490835" y="6719"/>
                    <a:pt x="490835" y="8063"/>
                    <a:pt x="489492" y="9407"/>
                  </a:cubicBezTo>
                  <a:cubicBezTo>
                    <a:pt x="488148" y="12095"/>
                    <a:pt x="488148" y="16127"/>
                    <a:pt x="486805" y="18814"/>
                  </a:cubicBezTo>
                  <a:cubicBezTo>
                    <a:pt x="480087" y="33597"/>
                    <a:pt x="465307" y="38973"/>
                    <a:pt x="450528" y="41661"/>
                  </a:cubicBezTo>
                  <a:cubicBezTo>
                    <a:pt x="387380" y="56444"/>
                    <a:pt x="322887" y="64507"/>
                    <a:pt x="257052" y="64507"/>
                  </a:cubicBezTo>
                  <a:cubicBezTo>
                    <a:pt x="240929" y="63163"/>
                    <a:pt x="219432" y="63163"/>
                    <a:pt x="197934" y="60475"/>
                  </a:cubicBezTo>
                  <a:cubicBezTo>
                    <a:pt x="197934" y="60475"/>
                    <a:pt x="197934" y="60475"/>
                    <a:pt x="197934" y="60475"/>
                  </a:cubicBezTo>
                  <a:close/>
                </a:path>
              </a:pathLst>
            </a:cu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746" name="Google Shape;746;p15"/>
            <p:cNvSpPr/>
            <p:nvPr/>
          </p:nvSpPr>
          <p:spPr>
            <a:xfrm>
              <a:off x="4955949" y="7978804"/>
              <a:ext cx="174556" cy="400674"/>
            </a:xfrm>
            <a:custGeom>
              <a:avLst/>
              <a:gdLst/>
              <a:ahLst/>
              <a:cxnLst/>
              <a:rect l="l" t="t" r="r" b="b"/>
              <a:pathLst>
                <a:path w="156907" h="360163" extrusionOk="0">
                  <a:moveTo>
                    <a:pt x="84354" y="321190"/>
                  </a:moveTo>
                  <a:cubicBezTo>
                    <a:pt x="95103" y="307751"/>
                    <a:pt x="113913" y="299688"/>
                    <a:pt x="131380" y="302376"/>
                  </a:cubicBezTo>
                  <a:cubicBezTo>
                    <a:pt x="130036" y="280873"/>
                    <a:pt x="136754" y="259371"/>
                    <a:pt x="151533" y="244589"/>
                  </a:cubicBezTo>
                  <a:cubicBezTo>
                    <a:pt x="154220" y="241901"/>
                    <a:pt x="156908" y="239213"/>
                    <a:pt x="156908" y="237869"/>
                  </a:cubicBezTo>
                  <a:cubicBezTo>
                    <a:pt x="156908" y="236525"/>
                    <a:pt x="152877" y="233837"/>
                    <a:pt x="150190" y="232494"/>
                  </a:cubicBezTo>
                  <a:cubicBezTo>
                    <a:pt x="144815" y="229806"/>
                    <a:pt x="138098" y="225774"/>
                    <a:pt x="134067" y="217711"/>
                  </a:cubicBezTo>
                  <a:cubicBezTo>
                    <a:pt x="132723" y="212335"/>
                    <a:pt x="132723" y="208303"/>
                    <a:pt x="135410" y="202928"/>
                  </a:cubicBezTo>
                  <a:cubicBezTo>
                    <a:pt x="136754" y="200240"/>
                    <a:pt x="138098" y="197552"/>
                    <a:pt x="140784" y="196208"/>
                  </a:cubicBezTo>
                  <a:cubicBezTo>
                    <a:pt x="131380" y="149172"/>
                    <a:pt x="117944" y="102136"/>
                    <a:pt x="101821" y="57788"/>
                  </a:cubicBezTo>
                  <a:cubicBezTo>
                    <a:pt x="97790" y="44349"/>
                    <a:pt x="92415" y="30910"/>
                    <a:pt x="83011" y="24190"/>
                  </a:cubicBezTo>
                  <a:cubicBezTo>
                    <a:pt x="80323" y="22846"/>
                    <a:pt x="78980" y="21502"/>
                    <a:pt x="76293" y="20158"/>
                  </a:cubicBezTo>
                  <a:cubicBezTo>
                    <a:pt x="72262" y="17471"/>
                    <a:pt x="66887" y="14783"/>
                    <a:pt x="62857" y="9407"/>
                  </a:cubicBezTo>
                  <a:cubicBezTo>
                    <a:pt x="60169" y="6719"/>
                    <a:pt x="58826" y="4032"/>
                    <a:pt x="57483" y="0"/>
                  </a:cubicBezTo>
                  <a:cubicBezTo>
                    <a:pt x="45390" y="14783"/>
                    <a:pt x="33298" y="24190"/>
                    <a:pt x="21206" y="26878"/>
                  </a:cubicBezTo>
                  <a:cubicBezTo>
                    <a:pt x="25236" y="43005"/>
                    <a:pt x="22549" y="59131"/>
                    <a:pt x="14488" y="73914"/>
                  </a:cubicBezTo>
                  <a:lnTo>
                    <a:pt x="11800" y="72570"/>
                  </a:lnTo>
                  <a:cubicBezTo>
                    <a:pt x="34641" y="146484"/>
                    <a:pt x="-7010" y="228462"/>
                    <a:pt x="1052" y="306408"/>
                  </a:cubicBezTo>
                  <a:cubicBezTo>
                    <a:pt x="1052" y="313127"/>
                    <a:pt x="2396" y="319847"/>
                    <a:pt x="7770" y="322534"/>
                  </a:cubicBezTo>
                  <a:cubicBezTo>
                    <a:pt x="13144" y="326566"/>
                    <a:pt x="19862" y="325222"/>
                    <a:pt x="25236" y="325222"/>
                  </a:cubicBezTo>
                  <a:cubicBezTo>
                    <a:pt x="46734" y="325222"/>
                    <a:pt x="60169" y="341349"/>
                    <a:pt x="70918" y="360163"/>
                  </a:cubicBezTo>
                  <a:cubicBezTo>
                    <a:pt x="70918" y="346724"/>
                    <a:pt x="76293" y="331942"/>
                    <a:pt x="84354" y="321190"/>
                  </a:cubicBezTo>
                  <a:close/>
                </a:path>
              </a:pathLst>
            </a:cu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747" name="Google Shape;747;p15"/>
            <p:cNvSpPr/>
            <p:nvPr/>
          </p:nvSpPr>
          <p:spPr>
            <a:xfrm>
              <a:off x="5052781" y="8022161"/>
              <a:ext cx="751838" cy="788588"/>
            </a:xfrm>
            <a:custGeom>
              <a:avLst/>
              <a:gdLst/>
              <a:ahLst/>
              <a:cxnLst/>
              <a:rect l="l" t="t" r="r" b="b"/>
              <a:pathLst>
                <a:path w="675822" h="708857" extrusionOk="0">
                  <a:moveTo>
                    <a:pt x="658356" y="182769"/>
                  </a:moveTo>
                  <a:lnTo>
                    <a:pt x="658356" y="180082"/>
                  </a:lnTo>
                  <a:cubicBezTo>
                    <a:pt x="655669" y="169330"/>
                    <a:pt x="648951" y="159923"/>
                    <a:pt x="640889" y="153204"/>
                  </a:cubicBezTo>
                  <a:cubicBezTo>
                    <a:pt x="638202" y="151860"/>
                    <a:pt x="635515" y="150516"/>
                    <a:pt x="634171" y="147828"/>
                  </a:cubicBezTo>
                  <a:cubicBezTo>
                    <a:pt x="624766" y="141109"/>
                    <a:pt x="611330" y="134389"/>
                    <a:pt x="609987" y="119607"/>
                  </a:cubicBezTo>
                  <a:cubicBezTo>
                    <a:pt x="608643" y="110199"/>
                    <a:pt x="614018" y="102136"/>
                    <a:pt x="616705" y="96760"/>
                  </a:cubicBezTo>
                  <a:lnTo>
                    <a:pt x="639546" y="55100"/>
                  </a:lnTo>
                  <a:cubicBezTo>
                    <a:pt x="643576" y="48380"/>
                    <a:pt x="646264" y="43005"/>
                    <a:pt x="644920" y="37629"/>
                  </a:cubicBezTo>
                  <a:cubicBezTo>
                    <a:pt x="644920" y="33597"/>
                    <a:pt x="642233" y="28222"/>
                    <a:pt x="639546" y="22846"/>
                  </a:cubicBezTo>
                  <a:cubicBezTo>
                    <a:pt x="635515" y="16127"/>
                    <a:pt x="631484" y="8063"/>
                    <a:pt x="632828" y="0"/>
                  </a:cubicBezTo>
                  <a:cubicBezTo>
                    <a:pt x="628797" y="0"/>
                    <a:pt x="623422" y="2688"/>
                    <a:pt x="620736" y="5376"/>
                  </a:cubicBezTo>
                  <a:cubicBezTo>
                    <a:pt x="616705" y="9407"/>
                    <a:pt x="614018" y="16127"/>
                    <a:pt x="612674" y="21502"/>
                  </a:cubicBezTo>
                  <a:cubicBezTo>
                    <a:pt x="611330" y="25534"/>
                    <a:pt x="608643" y="30910"/>
                    <a:pt x="605956" y="34941"/>
                  </a:cubicBezTo>
                  <a:cubicBezTo>
                    <a:pt x="595208" y="53756"/>
                    <a:pt x="572366" y="67195"/>
                    <a:pt x="544151" y="69883"/>
                  </a:cubicBezTo>
                  <a:cubicBezTo>
                    <a:pt x="540121" y="69883"/>
                    <a:pt x="537433" y="69883"/>
                    <a:pt x="533403" y="71227"/>
                  </a:cubicBezTo>
                  <a:cubicBezTo>
                    <a:pt x="522654" y="71227"/>
                    <a:pt x="513249" y="72571"/>
                    <a:pt x="505187" y="76602"/>
                  </a:cubicBezTo>
                  <a:cubicBezTo>
                    <a:pt x="501157" y="77946"/>
                    <a:pt x="497126" y="80634"/>
                    <a:pt x="494439" y="83321"/>
                  </a:cubicBezTo>
                  <a:cubicBezTo>
                    <a:pt x="483690" y="90041"/>
                    <a:pt x="470254" y="99448"/>
                    <a:pt x="455475" y="92729"/>
                  </a:cubicBezTo>
                  <a:cubicBezTo>
                    <a:pt x="451444" y="90041"/>
                    <a:pt x="447413" y="87353"/>
                    <a:pt x="444726" y="84665"/>
                  </a:cubicBezTo>
                  <a:cubicBezTo>
                    <a:pt x="443382" y="83321"/>
                    <a:pt x="442039" y="81977"/>
                    <a:pt x="440695" y="80634"/>
                  </a:cubicBezTo>
                  <a:cubicBezTo>
                    <a:pt x="429947" y="72571"/>
                    <a:pt x="416511" y="77946"/>
                    <a:pt x="395013" y="87353"/>
                  </a:cubicBezTo>
                  <a:cubicBezTo>
                    <a:pt x="381578" y="94072"/>
                    <a:pt x="368142" y="100792"/>
                    <a:pt x="353363" y="100792"/>
                  </a:cubicBezTo>
                  <a:cubicBezTo>
                    <a:pt x="347988" y="100792"/>
                    <a:pt x="341270" y="99448"/>
                    <a:pt x="335896" y="96760"/>
                  </a:cubicBezTo>
                  <a:cubicBezTo>
                    <a:pt x="333209" y="95416"/>
                    <a:pt x="331865" y="94072"/>
                    <a:pt x="329178" y="92729"/>
                  </a:cubicBezTo>
                  <a:cubicBezTo>
                    <a:pt x="326491" y="91385"/>
                    <a:pt x="323804" y="90041"/>
                    <a:pt x="322460" y="88697"/>
                  </a:cubicBezTo>
                  <a:cubicBezTo>
                    <a:pt x="317086" y="87353"/>
                    <a:pt x="310368" y="90041"/>
                    <a:pt x="302306" y="92729"/>
                  </a:cubicBezTo>
                  <a:cubicBezTo>
                    <a:pt x="299619" y="94072"/>
                    <a:pt x="296932" y="95416"/>
                    <a:pt x="292901" y="96760"/>
                  </a:cubicBezTo>
                  <a:cubicBezTo>
                    <a:pt x="283496" y="100792"/>
                    <a:pt x="272748" y="99448"/>
                    <a:pt x="264686" y="94072"/>
                  </a:cubicBezTo>
                  <a:cubicBezTo>
                    <a:pt x="263342" y="98104"/>
                    <a:pt x="261999" y="102136"/>
                    <a:pt x="260655" y="104824"/>
                  </a:cubicBezTo>
                  <a:cubicBezTo>
                    <a:pt x="249907" y="126326"/>
                    <a:pt x="225722" y="137077"/>
                    <a:pt x="204225" y="145141"/>
                  </a:cubicBezTo>
                  <a:cubicBezTo>
                    <a:pt x="165261" y="159923"/>
                    <a:pt x="127640" y="172018"/>
                    <a:pt x="88677" y="165299"/>
                  </a:cubicBezTo>
                  <a:lnTo>
                    <a:pt x="85989" y="165299"/>
                  </a:lnTo>
                  <a:cubicBezTo>
                    <a:pt x="80615" y="163955"/>
                    <a:pt x="75241" y="163955"/>
                    <a:pt x="71210" y="165299"/>
                  </a:cubicBezTo>
                  <a:cubicBezTo>
                    <a:pt x="68523" y="165299"/>
                    <a:pt x="67179" y="167987"/>
                    <a:pt x="65835" y="169330"/>
                  </a:cubicBezTo>
                  <a:cubicBezTo>
                    <a:pt x="65835" y="170674"/>
                    <a:pt x="65835" y="170674"/>
                    <a:pt x="65835" y="172018"/>
                  </a:cubicBezTo>
                  <a:cubicBezTo>
                    <a:pt x="67179" y="173362"/>
                    <a:pt x="69866" y="176050"/>
                    <a:pt x="73897" y="177394"/>
                  </a:cubicBezTo>
                  <a:cubicBezTo>
                    <a:pt x="80615" y="181425"/>
                    <a:pt x="88677" y="185457"/>
                    <a:pt x="88677" y="196208"/>
                  </a:cubicBezTo>
                  <a:cubicBezTo>
                    <a:pt x="88677" y="204272"/>
                    <a:pt x="83302" y="208303"/>
                    <a:pt x="80615" y="212335"/>
                  </a:cubicBezTo>
                  <a:cubicBezTo>
                    <a:pt x="65835" y="227118"/>
                    <a:pt x="60461" y="248620"/>
                    <a:pt x="65835" y="268778"/>
                  </a:cubicBezTo>
                  <a:lnTo>
                    <a:pt x="69866" y="283561"/>
                  </a:lnTo>
                  <a:lnTo>
                    <a:pt x="55087" y="278186"/>
                  </a:lnTo>
                  <a:cubicBezTo>
                    <a:pt x="40307" y="272810"/>
                    <a:pt x="22841" y="278186"/>
                    <a:pt x="13436" y="290281"/>
                  </a:cubicBezTo>
                  <a:cubicBezTo>
                    <a:pt x="4031" y="302376"/>
                    <a:pt x="2687" y="319847"/>
                    <a:pt x="9405" y="333285"/>
                  </a:cubicBezTo>
                  <a:lnTo>
                    <a:pt x="0" y="338661"/>
                  </a:lnTo>
                  <a:cubicBezTo>
                    <a:pt x="2687" y="344036"/>
                    <a:pt x="5374" y="350756"/>
                    <a:pt x="8062" y="356131"/>
                  </a:cubicBezTo>
                  <a:cubicBezTo>
                    <a:pt x="21497" y="388385"/>
                    <a:pt x="60461" y="420638"/>
                    <a:pt x="87333" y="397792"/>
                  </a:cubicBezTo>
                  <a:cubicBezTo>
                    <a:pt x="84646" y="415263"/>
                    <a:pt x="69866" y="431389"/>
                    <a:pt x="51056" y="435421"/>
                  </a:cubicBezTo>
                  <a:cubicBezTo>
                    <a:pt x="94051" y="455580"/>
                    <a:pt x="145107" y="443484"/>
                    <a:pt x="193476" y="444828"/>
                  </a:cubicBezTo>
                  <a:cubicBezTo>
                    <a:pt x="241845" y="446172"/>
                    <a:pt x="296932" y="477082"/>
                    <a:pt x="294245" y="524118"/>
                  </a:cubicBezTo>
                  <a:cubicBezTo>
                    <a:pt x="232440" y="503960"/>
                    <a:pt x="166604" y="501272"/>
                    <a:pt x="103456" y="516055"/>
                  </a:cubicBezTo>
                  <a:cubicBezTo>
                    <a:pt x="135702" y="544276"/>
                    <a:pt x="154512" y="587281"/>
                    <a:pt x="153168" y="630286"/>
                  </a:cubicBezTo>
                  <a:cubicBezTo>
                    <a:pt x="153168" y="646412"/>
                    <a:pt x="149138" y="663883"/>
                    <a:pt x="153168" y="680009"/>
                  </a:cubicBezTo>
                  <a:cubicBezTo>
                    <a:pt x="157199" y="696136"/>
                    <a:pt x="171979" y="712263"/>
                    <a:pt x="188102" y="708231"/>
                  </a:cubicBezTo>
                  <a:cubicBezTo>
                    <a:pt x="214973" y="702856"/>
                    <a:pt x="210943" y="662539"/>
                    <a:pt x="198851" y="637005"/>
                  </a:cubicBezTo>
                  <a:cubicBezTo>
                    <a:pt x="224379" y="650444"/>
                    <a:pt x="241845" y="678666"/>
                    <a:pt x="240501" y="706887"/>
                  </a:cubicBezTo>
                  <a:cubicBezTo>
                    <a:pt x="247219" y="696136"/>
                    <a:pt x="253937" y="685385"/>
                    <a:pt x="260655" y="674634"/>
                  </a:cubicBezTo>
                  <a:cubicBezTo>
                    <a:pt x="279466" y="692104"/>
                    <a:pt x="303650" y="702856"/>
                    <a:pt x="329178" y="705543"/>
                  </a:cubicBezTo>
                  <a:cubicBezTo>
                    <a:pt x="295588" y="661195"/>
                    <a:pt x="268717" y="612815"/>
                    <a:pt x="249907" y="560403"/>
                  </a:cubicBezTo>
                  <a:cubicBezTo>
                    <a:pt x="284840" y="565779"/>
                    <a:pt x="318429" y="580562"/>
                    <a:pt x="345301" y="602064"/>
                  </a:cubicBezTo>
                  <a:cubicBezTo>
                    <a:pt x="333209" y="589969"/>
                    <a:pt x="330522" y="568467"/>
                    <a:pt x="341270" y="553684"/>
                  </a:cubicBezTo>
                  <a:cubicBezTo>
                    <a:pt x="353363" y="536213"/>
                    <a:pt x="381578" y="534869"/>
                    <a:pt x="396357" y="549652"/>
                  </a:cubicBezTo>
                  <a:cubicBezTo>
                    <a:pt x="421885" y="522774"/>
                    <a:pt x="395013" y="477082"/>
                    <a:pt x="361424" y="462299"/>
                  </a:cubicBezTo>
                  <a:cubicBezTo>
                    <a:pt x="327834" y="446172"/>
                    <a:pt x="287527" y="443484"/>
                    <a:pt x="261999" y="416607"/>
                  </a:cubicBezTo>
                  <a:cubicBezTo>
                    <a:pt x="257968" y="385697"/>
                    <a:pt x="252594" y="356131"/>
                    <a:pt x="248563" y="325222"/>
                  </a:cubicBezTo>
                  <a:cubicBezTo>
                    <a:pt x="260655" y="318503"/>
                    <a:pt x="278122" y="325222"/>
                    <a:pt x="283496" y="337317"/>
                  </a:cubicBezTo>
                  <a:cubicBezTo>
                    <a:pt x="295588" y="333285"/>
                    <a:pt x="296932" y="314471"/>
                    <a:pt x="288870" y="303720"/>
                  </a:cubicBezTo>
                  <a:cubicBezTo>
                    <a:pt x="280809" y="292969"/>
                    <a:pt x="267373" y="288937"/>
                    <a:pt x="256624" y="280874"/>
                  </a:cubicBezTo>
                  <a:cubicBezTo>
                    <a:pt x="224379" y="256683"/>
                    <a:pt x="224379" y="200240"/>
                    <a:pt x="257968" y="176050"/>
                  </a:cubicBezTo>
                  <a:cubicBezTo>
                    <a:pt x="279466" y="177394"/>
                    <a:pt x="284840" y="205616"/>
                    <a:pt x="288870" y="227118"/>
                  </a:cubicBezTo>
                  <a:cubicBezTo>
                    <a:pt x="292901" y="248620"/>
                    <a:pt x="311711" y="274154"/>
                    <a:pt x="330522" y="263403"/>
                  </a:cubicBezTo>
                  <a:cubicBezTo>
                    <a:pt x="331865" y="251308"/>
                    <a:pt x="327834" y="239213"/>
                    <a:pt x="321116" y="228462"/>
                  </a:cubicBezTo>
                  <a:cubicBezTo>
                    <a:pt x="337239" y="240557"/>
                    <a:pt x="354706" y="251308"/>
                    <a:pt x="370829" y="263403"/>
                  </a:cubicBezTo>
                  <a:cubicBezTo>
                    <a:pt x="365455" y="251308"/>
                    <a:pt x="361424" y="239213"/>
                    <a:pt x="356050" y="228462"/>
                  </a:cubicBezTo>
                  <a:cubicBezTo>
                    <a:pt x="378891" y="233838"/>
                    <a:pt x="401731" y="240557"/>
                    <a:pt x="424572" y="245932"/>
                  </a:cubicBezTo>
                  <a:cubicBezTo>
                    <a:pt x="396357" y="231150"/>
                    <a:pt x="374860" y="204272"/>
                    <a:pt x="366798" y="173362"/>
                  </a:cubicBezTo>
                  <a:cubicBezTo>
                    <a:pt x="415167" y="146485"/>
                    <a:pt x="471598" y="131702"/>
                    <a:pt x="526685" y="131702"/>
                  </a:cubicBezTo>
                  <a:cubicBezTo>
                    <a:pt x="571023" y="131702"/>
                    <a:pt x="620736" y="145141"/>
                    <a:pt x="643576" y="184113"/>
                  </a:cubicBezTo>
                  <a:cubicBezTo>
                    <a:pt x="647607" y="190833"/>
                    <a:pt x="651638" y="200240"/>
                    <a:pt x="658356" y="202928"/>
                  </a:cubicBezTo>
                  <a:cubicBezTo>
                    <a:pt x="665074" y="205616"/>
                    <a:pt x="670448" y="205616"/>
                    <a:pt x="675823" y="201584"/>
                  </a:cubicBezTo>
                  <a:cubicBezTo>
                    <a:pt x="663730" y="202928"/>
                    <a:pt x="661043" y="190833"/>
                    <a:pt x="658356" y="182769"/>
                  </a:cubicBezTo>
                  <a:close/>
                </a:path>
              </a:pathLst>
            </a:cu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748" name="Google Shape;748;p15"/>
            <p:cNvSpPr/>
            <p:nvPr/>
          </p:nvSpPr>
          <p:spPr>
            <a:xfrm>
              <a:off x="4913085" y="7459411"/>
              <a:ext cx="394952" cy="570224"/>
            </a:xfrm>
            <a:custGeom>
              <a:avLst/>
              <a:gdLst/>
              <a:ahLst/>
              <a:cxnLst/>
              <a:rect l="l" t="t" r="r" b="b"/>
              <a:pathLst>
                <a:path w="355020" h="512571" extrusionOk="0">
                  <a:moveTo>
                    <a:pt x="43614" y="353992"/>
                  </a:moveTo>
                  <a:cubicBezTo>
                    <a:pt x="44957" y="360712"/>
                    <a:pt x="46301" y="368775"/>
                    <a:pt x="51675" y="370119"/>
                  </a:cubicBezTo>
                  <a:cubicBezTo>
                    <a:pt x="53019" y="371463"/>
                    <a:pt x="55706" y="371463"/>
                    <a:pt x="58393" y="371463"/>
                  </a:cubicBezTo>
                  <a:cubicBezTo>
                    <a:pt x="61080" y="371463"/>
                    <a:pt x="65111" y="372807"/>
                    <a:pt x="67798" y="374151"/>
                  </a:cubicBezTo>
                  <a:cubicBezTo>
                    <a:pt x="73173" y="375495"/>
                    <a:pt x="77203" y="379526"/>
                    <a:pt x="81234" y="382214"/>
                  </a:cubicBezTo>
                  <a:cubicBezTo>
                    <a:pt x="85265" y="386246"/>
                    <a:pt x="89296" y="387590"/>
                    <a:pt x="91983" y="387590"/>
                  </a:cubicBezTo>
                  <a:cubicBezTo>
                    <a:pt x="93326" y="387590"/>
                    <a:pt x="94670" y="387590"/>
                    <a:pt x="96014" y="386246"/>
                  </a:cubicBezTo>
                  <a:cubicBezTo>
                    <a:pt x="98701" y="384902"/>
                    <a:pt x="101388" y="384902"/>
                    <a:pt x="104075" y="384902"/>
                  </a:cubicBezTo>
                  <a:cubicBezTo>
                    <a:pt x="114824" y="383558"/>
                    <a:pt x="121542" y="391621"/>
                    <a:pt x="126916" y="396997"/>
                  </a:cubicBezTo>
                  <a:cubicBezTo>
                    <a:pt x="126916" y="396997"/>
                    <a:pt x="128260" y="398341"/>
                    <a:pt x="128260" y="398341"/>
                  </a:cubicBezTo>
                  <a:cubicBezTo>
                    <a:pt x="139008" y="388934"/>
                    <a:pt x="152444" y="384902"/>
                    <a:pt x="168567" y="386246"/>
                  </a:cubicBezTo>
                  <a:cubicBezTo>
                    <a:pt x="186033" y="387590"/>
                    <a:pt x="200813" y="395653"/>
                    <a:pt x="208875" y="409092"/>
                  </a:cubicBezTo>
                  <a:cubicBezTo>
                    <a:pt x="212905" y="414468"/>
                    <a:pt x="214249" y="419843"/>
                    <a:pt x="216936" y="425218"/>
                  </a:cubicBezTo>
                  <a:cubicBezTo>
                    <a:pt x="220967" y="433282"/>
                    <a:pt x="223654" y="440001"/>
                    <a:pt x="229028" y="444033"/>
                  </a:cubicBezTo>
                  <a:cubicBezTo>
                    <a:pt x="233059" y="446721"/>
                    <a:pt x="238433" y="449409"/>
                    <a:pt x="243808" y="452096"/>
                  </a:cubicBezTo>
                  <a:cubicBezTo>
                    <a:pt x="254556" y="457472"/>
                    <a:pt x="269336" y="462848"/>
                    <a:pt x="270679" y="477631"/>
                  </a:cubicBezTo>
                  <a:cubicBezTo>
                    <a:pt x="270679" y="480318"/>
                    <a:pt x="270679" y="483006"/>
                    <a:pt x="270679" y="485694"/>
                  </a:cubicBezTo>
                  <a:cubicBezTo>
                    <a:pt x="270679" y="488382"/>
                    <a:pt x="270679" y="489726"/>
                    <a:pt x="270679" y="491070"/>
                  </a:cubicBezTo>
                  <a:cubicBezTo>
                    <a:pt x="270679" y="493757"/>
                    <a:pt x="274710" y="496445"/>
                    <a:pt x="277397" y="499133"/>
                  </a:cubicBezTo>
                  <a:cubicBezTo>
                    <a:pt x="281428" y="503164"/>
                    <a:pt x="285459" y="507196"/>
                    <a:pt x="286802" y="512571"/>
                  </a:cubicBezTo>
                  <a:cubicBezTo>
                    <a:pt x="294864" y="512571"/>
                    <a:pt x="304269" y="504508"/>
                    <a:pt x="312330" y="497789"/>
                  </a:cubicBezTo>
                  <a:cubicBezTo>
                    <a:pt x="317705" y="492413"/>
                    <a:pt x="325766" y="488382"/>
                    <a:pt x="332484" y="487038"/>
                  </a:cubicBezTo>
                  <a:cubicBezTo>
                    <a:pt x="329797" y="485694"/>
                    <a:pt x="327110" y="485694"/>
                    <a:pt x="324423" y="484350"/>
                  </a:cubicBezTo>
                  <a:lnTo>
                    <a:pt x="315018" y="483006"/>
                  </a:lnTo>
                  <a:lnTo>
                    <a:pt x="347263" y="392965"/>
                  </a:lnTo>
                  <a:cubicBezTo>
                    <a:pt x="353981" y="372807"/>
                    <a:pt x="360699" y="348617"/>
                    <a:pt x="347263" y="333834"/>
                  </a:cubicBezTo>
                  <a:cubicBezTo>
                    <a:pt x="344577" y="331146"/>
                    <a:pt x="341889" y="329802"/>
                    <a:pt x="339202" y="327115"/>
                  </a:cubicBezTo>
                  <a:cubicBezTo>
                    <a:pt x="332484" y="323083"/>
                    <a:pt x="325766" y="317707"/>
                    <a:pt x="323079" y="309644"/>
                  </a:cubicBezTo>
                  <a:cubicBezTo>
                    <a:pt x="317705" y="297549"/>
                    <a:pt x="321735" y="282766"/>
                    <a:pt x="333828" y="269327"/>
                  </a:cubicBezTo>
                  <a:cubicBezTo>
                    <a:pt x="335171" y="266639"/>
                    <a:pt x="337859" y="265295"/>
                    <a:pt x="340546" y="262608"/>
                  </a:cubicBezTo>
                  <a:cubicBezTo>
                    <a:pt x="345920" y="257232"/>
                    <a:pt x="351294" y="250513"/>
                    <a:pt x="353981" y="243793"/>
                  </a:cubicBezTo>
                  <a:cubicBezTo>
                    <a:pt x="355325" y="239762"/>
                    <a:pt x="355325" y="234386"/>
                    <a:pt x="352638" y="230354"/>
                  </a:cubicBezTo>
                  <a:cubicBezTo>
                    <a:pt x="351294" y="229011"/>
                    <a:pt x="349951" y="227667"/>
                    <a:pt x="348607" y="227667"/>
                  </a:cubicBezTo>
                  <a:lnTo>
                    <a:pt x="349951" y="216915"/>
                  </a:lnTo>
                  <a:cubicBezTo>
                    <a:pt x="341889" y="207508"/>
                    <a:pt x="332484" y="199445"/>
                    <a:pt x="320392" y="195413"/>
                  </a:cubicBezTo>
                  <a:cubicBezTo>
                    <a:pt x="313674" y="192725"/>
                    <a:pt x="305612" y="191381"/>
                    <a:pt x="298894" y="190037"/>
                  </a:cubicBezTo>
                  <a:lnTo>
                    <a:pt x="239777" y="179286"/>
                  </a:lnTo>
                  <a:lnTo>
                    <a:pt x="168567" y="75807"/>
                  </a:lnTo>
                  <a:cubicBezTo>
                    <a:pt x="149757" y="48929"/>
                    <a:pt x="141695" y="24739"/>
                    <a:pt x="144382" y="4580"/>
                  </a:cubicBezTo>
                  <a:cubicBezTo>
                    <a:pt x="100044" y="-4827"/>
                    <a:pt x="53019" y="549"/>
                    <a:pt x="11368" y="18019"/>
                  </a:cubicBezTo>
                  <a:lnTo>
                    <a:pt x="12711" y="18019"/>
                  </a:lnTo>
                  <a:cubicBezTo>
                    <a:pt x="3306" y="48929"/>
                    <a:pt x="-4755" y="75807"/>
                    <a:pt x="3306" y="101341"/>
                  </a:cubicBezTo>
                  <a:cubicBezTo>
                    <a:pt x="5993" y="108060"/>
                    <a:pt x="8681" y="113436"/>
                    <a:pt x="11368" y="120155"/>
                  </a:cubicBezTo>
                  <a:cubicBezTo>
                    <a:pt x="16742" y="130906"/>
                    <a:pt x="22117" y="141658"/>
                    <a:pt x="23460" y="153753"/>
                  </a:cubicBezTo>
                  <a:cubicBezTo>
                    <a:pt x="24804" y="167191"/>
                    <a:pt x="22117" y="179286"/>
                    <a:pt x="19429" y="191381"/>
                  </a:cubicBezTo>
                  <a:cubicBezTo>
                    <a:pt x="16742" y="202133"/>
                    <a:pt x="14055" y="212884"/>
                    <a:pt x="15399" y="223635"/>
                  </a:cubicBezTo>
                  <a:cubicBezTo>
                    <a:pt x="16742" y="235730"/>
                    <a:pt x="23460" y="246481"/>
                    <a:pt x="30178" y="257232"/>
                  </a:cubicBezTo>
                  <a:cubicBezTo>
                    <a:pt x="39583" y="273359"/>
                    <a:pt x="48988" y="289486"/>
                    <a:pt x="46301" y="308300"/>
                  </a:cubicBezTo>
                  <a:cubicBezTo>
                    <a:pt x="44957" y="316364"/>
                    <a:pt x="42270" y="324427"/>
                    <a:pt x="36896" y="331146"/>
                  </a:cubicBezTo>
                  <a:cubicBezTo>
                    <a:pt x="43614" y="336522"/>
                    <a:pt x="48988" y="344585"/>
                    <a:pt x="50332" y="352648"/>
                  </a:cubicBezTo>
                  <a:lnTo>
                    <a:pt x="43614" y="353992"/>
                  </a:lnTo>
                  <a:close/>
                </a:path>
              </a:pathLst>
            </a:cu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749" name="Google Shape;749;p15"/>
            <p:cNvSpPr/>
            <p:nvPr/>
          </p:nvSpPr>
          <p:spPr>
            <a:xfrm>
              <a:off x="3565547" y="7177510"/>
              <a:ext cx="448411" cy="236165"/>
            </a:xfrm>
            <a:custGeom>
              <a:avLst/>
              <a:gdLst/>
              <a:ahLst/>
              <a:cxnLst/>
              <a:rect l="l" t="t" r="r" b="b"/>
              <a:pathLst>
                <a:path w="403074" h="212287" extrusionOk="0">
                  <a:moveTo>
                    <a:pt x="400388" y="154500"/>
                  </a:moveTo>
                  <a:cubicBezTo>
                    <a:pt x="400388" y="153156"/>
                    <a:pt x="401731" y="151812"/>
                    <a:pt x="401731" y="151812"/>
                  </a:cubicBezTo>
                  <a:cubicBezTo>
                    <a:pt x="401731" y="150468"/>
                    <a:pt x="403075" y="149124"/>
                    <a:pt x="403075" y="147780"/>
                  </a:cubicBezTo>
                  <a:cubicBezTo>
                    <a:pt x="403075" y="147780"/>
                    <a:pt x="399044" y="146437"/>
                    <a:pt x="396357" y="146437"/>
                  </a:cubicBezTo>
                  <a:lnTo>
                    <a:pt x="395013" y="146437"/>
                  </a:lnTo>
                  <a:cubicBezTo>
                    <a:pt x="370829" y="139717"/>
                    <a:pt x="360081" y="116871"/>
                    <a:pt x="349332" y="95368"/>
                  </a:cubicBezTo>
                  <a:cubicBezTo>
                    <a:pt x="347988" y="92681"/>
                    <a:pt x="346645" y="88649"/>
                    <a:pt x="345301" y="85961"/>
                  </a:cubicBezTo>
                  <a:cubicBezTo>
                    <a:pt x="335896" y="67147"/>
                    <a:pt x="323804" y="51020"/>
                    <a:pt x="309024" y="37581"/>
                  </a:cubicBezTo>
                  <a:cubicBezTo>
                    <a:pt x="304994" y="33549"/>
                    <a:pt x="300963" y="30862"/>
                    <a:pt x="296932" y="29518"/>
                  </a:cubicBezTo>
                  <a:cubicBezTo>
                    <a:pt x="295588" y="29518"/>
                    <a:pt x="292901" y="29518"/>
                    <a:pt x="291558" y="28174"/>
                  </a:cubicBezTo>
                  <a:cubicBezTo>
                    <a:pt x="288870" y="28174"/>
                    <a:pt x="284840" y="28174"/>
                    <a:pt x="282152" y="26830"/>
                  </a:cubicBezTo>
                  <a:cubicBezTo>
                    <a:pt x="275435" y="25486"/>
                    <a:pt x="271404" y="21454"/>
                    <a:pt x="266030" y="18767"/>
                  </a:cubicBezTo>
                  <a:cubicBezTo>
                    <a:pt x="261999" y="14735"/>
                    <a:pt x="257968" y="12047"/>
                    <a:pt x="253937" y="12047"/>
                  </a:cubicBezTo>
                  <a:cubicBezTo>
                    <a:pt x="251250" y="12047"/>
                    <a:pt x="248563" y="13391"/>
                    <a:pt x="244532" y="14735"/>
                  </a:cubicBezTo>
                  <a:cubicBezTo>
                    <a:pt x="239158" y="17423"/>
                    <a:pt x="233783" y="20110"/>
                    <a:pt x="225722" y="18767"/>
                  </a:cubicBezTo>
                  <a:cubicBezTo>
                    <a:pt x="220348" y="17423"/>
                    <a:pt x="214973" y="14735"/>
                    <a:pt x="212286" y="13391"/>
                  </a:cubicBezTo>
                  <a:lnTo>
                    <a:pt x="210943" y="12047"/>
                  </a:lnTo>
                  <a:cubicBezTo>
                    <a:pt x="193476" y="-48"/>
                    <a:pt x="170635" y="-2736"/>
                    <a:pt x="149138" y="2640"/>
                  </a:cubicBezTo>
                  <a:cubicBezTo>
                    <a:pt x="149138" y="12047"/>
                    <a:pt x="147794" y="20110"/>
                    <a:pt x="149138" y="29518"/>
                  </a:cubicBezTo>
                  <a:lnTo>
                    <a:pt x="149138" y="37581"/>
                  </a:lnTo>
                  <a:lnTo>
                    <a:pt x="98082" y="40269"/>
                  </a:lnTo>
                  <a:lnTo>
                    <a:pt x="17467" y="118215"/>
                  </a:lnTo>
                  <a:cubicBezTo>
                    <a:pt x="8062" y="127622"/>
                    <a:pt x="1344" y="135685"/>
                    <a:pt x="0" y="143749"/>
                  </a:cubicBezTo>
                  <a:lnTo>
                    <a:pt x="64492" y="110151"/>
                  </a:lnTo>
                  <a:lnTo>
                    <a:pt x="65835" y="122246"/>
                  </a:lnTo>
                  <a:cubicBezTo>
                    <a:pt x="67179" y="145093"/>
                    <a:pt x="67179" y="167939"/>
                    <a:pt x="65835" y="189441"/>
                  </a:cubicBezTo>
                  <a:cubicBezTo>
                    <a:pt x="92707" y="178690"/>
                    <a:pt x="126297" y="182721"/>
                    <a:pt x="149138" y="201536"/>
                  </a:cubicBezTo>
                  <a:cubicBezTo>
                    <a:pt x="155856" y="197504"/>
                    <a:pt x="163917" y="196160"/>
                    <a:pt x="171979" y="197504"/>
                  </a:cubicBezTo>
                  <a:lnTo>
                    <a:pt x="167948" y="142405"/>
                  </a:lnTo>
                  <a:lnTo>
                    <a:pt x="171979" y="139717"/>
                  </a:lnTo>
                  <a:cubicBezTo>
                    <a:pt x="178697" y="135685"/>
                    <a:pt x="185415" y="135685"/>
                    <a:pt x="192133" y="138373"/>
                  </a:cubicBezTo>
                  <a:cubicBezTo>
                    <a:pt x="201537" y="142405"/>
                    <a:pt x="210943" y="151812"/>
                    <a:pt x="214973" y="162563"/>
                  </a:cubicBezTo>
                  <a:cubicBezTo>
                    <a:pt x="217661" y="169283"/>
                    <a:pt x="217661" y="174658"/>
                    <a:pt x="219004" y="181377"/>
                  </a:cubicBezTo>
                  <a:cubicBezTo>
                    <a:pt x="220348" y="189441"/>
                    <a:pt x="221691" y="196160"/>
                    <a:pt x="224379" y="202880"/>
                  </a:cubicBezTo>
                  <a:cubicBezTo>
                    <a:pt x="227065" y="208255"/>
                    <a:pt x="233783" y="212287"/>
                    <a:pt x="239158" y="212287"/>
                  </a:cubicBezTo>
                  <a:cubicBezTo>
                    <a:pt x="243189" y="212287"/>
                    <a:pt x="244532" y="210943"/>
                    <a:pt x="244532" y="209599"/>
                  </a:cubicBezTo>
                  <a:cubicBezTo>
                    <a:pt x="245876" y="206912"/>
                    <a:pt x="245876" y="201536"/>
                    <a:pt x="245876" y="196160"/>
                  </a:cubicBezTo>
                  <a:cubicBezTo>
                    <a:pt x="244532" y="188097"/>
                    <a:pt x="244532" y="178690"/>
                    <a:pt x="249907" y="171970"/>
                  </a:cubicBezTo>
                  <a:cubicBezTo>
                    <a:pt x="253937" y="166595"/>
                    <a:pt x="260655" y="163907"/>
                    <a:pt x="268717" y="163907"/>
                  </a:cubicBezTo>
                  <a:cubicBezTo>
                    <a:pt x="278122" y="165251"/>
                    <a:pt x="287527" y="171970"/>
                    <a:pt x="294245" y="181377"/>
                  </a:cubicBezTo>
                  <a:lnTo>
                    <a:pt x="310368" y="151812"/>
                  </a:lnTo>
                  <a:lnTo>
                    <a:pt x="317086" y="157188"/>
                  </a:lnTo>
                  <a:cubicBezTo>
                    <a:pt x="331865" y="167939"/>
                    <a:pt x="343957" y="182721"/>
                    <a:pt x="352019" y="198848"/>
                  </a:cubicBezTo>
                  <a:cubicBezTo>
                    <a:pt x="360081" y="189441"/>
                    <a:pt x="364111" y="174658"/>
                    <a:pt x="361424" y="161219"/>
                  </a:cubicBezTo>
                  <a:lnTo>
                    <a:pt x="360081" y="155844"/>
                  </a:lnTo>
                  <a:lnTo>
                    <a:pt x="364111" y="153156"/>
                  </a:lnTo>
                  <a:cubicBezTo>
                    <a:pt x="374860" y="145093"/>
                    <a:pt x="386952" y="151812"/>
                    <a:pt x="396357" y="155844"/>
                  </a:cubicBezTo>
                  <a:cubicBezTo>
                    <a:pt x="397701" y="157188"/>
                    <a:pt x="399044" y="157188"/>
                    <a:pt x="400388" y="157188"/>
                  </a:cubicBezTo>
                  <a:cubicBezTo>
                    <a:pt x="399044" y="157188"/>
                    <a:pt x="400388" y="155844"/>
                    <a:pt x="400388" y="154500"/>
                  </a:cubicBezTo>
                  <a:close/>
                </a:path>
              </a:pathLst>
            </a:cu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750" name="Google Shape;750;p15"/>
            <p:cNvSpPr/>
            <p:nvPr/>
          </p:nvSpPr>
          <p:spPr>
            <a:xfrm>
              <a:off x="2541671" y="6580931"/>
              <a:ext cx="1258544" cy="1224740"/>
            </a:xfrm>
            <a:custGeom>
              <a:avLst/>
              <a:gdLst/>
              <a:ahLst/>
              <a:cxnLst/>
              <a:rect l="l" t="t" r="r" b="b"/>
              <a:pathLst>
                <a:path w="1131297" h="1100911" extrusionOk="0">
                  <a:moveTo>
                    <a:pt x="998282" y="1001200"/>
                  </a:moveTo>
                  <a:cubicBezTo>
                    <a:pt x="986190" y="997168"/>
                    <a:pt x="947226" y="983729"/>
                    <a:pt x="933790" y="956851"/>
                  </a:cubicBezTo>
                  <a:cubicBezTo>
                    <a:pt x="928416" y="946100"/>
                    <a:pt x="928416" y="935349"/>
                    <a:pt x="931103" y="924598"/>
                  </a:cubicBezTo>
                  <a:cubicBezTo>
                    <a:pt x="932447" y="920566"/>
                    <a:pt x="935134" y="916535"/>
                    <a:pt x="936478" y="912503"/>
                  </a:cubicBezTo>
                  <a:cubicBezTo>
                    <a:pt x="939164" y="908471"/>
                    <a:pt x="941852" y="903096"/>
                    <a:pt x="941852" y="899064"/>
                  </a:cubicBezTo>
                  <a:cubicBezTo>
                    <a:pt x="943195" y="889657"/>
                    <a:pt x="932447" y="878905"/>
                    <a:pt x="921698" y="869498"/>
                  </a:cubicBezTo>
                  <a:cubicBezTo>
                    <a:pt x="908262" y="857403"/>
                    <a:pt x="892139" y="841277"/>
                    <a:pt x="904232" y="823806"/>
                  </a:cubicBezTo>
                  <a:lnTo>
                    <a:pt x="906919" y="819774"/>
                  </a:lnTo>
                  <a:lnTo>
                    <a:pt x="943195" y="822462"/>
                  </a:lnTo>
                  <a:cubicBezTo>
                    <a:pt x="957975" y="771394"/>
                    <a:pt x="964693" y="716295"/>
                    <a:pt x="962006" y="663883"/>
                  </a:cubicBezTo>
                  <a:lnTo>
                    <a:pt x="900201" y="696136"/>
                  </a:lnTo>
                  <a:lnTo>
                    <a:pt x="897514" y="688073"/>
                  </a:lnTo>
                  <a:cubicBezTo>
                    <a:pt x="888108" y="665227"/>
                    <a:pt x="910950" y="643724"/>
                    <a:pt x="919011" y="637005"/>
                  </a:cubicBezTo>
                  <a:lnTo>
                    <a:pt x="1003657" y="555028"/>
                  </a:lnTo>
                  <a:lnTo>
                    <a:pt x="1045308" y="552340"/>
                  </a:lnTo>
                  <a:cubicBezTo>
                    <a:pt x="1043964" y="481114"/>
                    <a:pt x="1076210" y="409887"/>
                    <a:pt x="1131297" y="362851"/>
                  </a:cubicBezTo>
                  <a:cubicBezTo>
                    <a:pt x="1131297" y="360163"/>
                    <a:pt x="1129953" y="358819"/>
                    <a:pt x="1127266" y="357475"/>
                  </a:cubicBezTo>
                  <a:cubicBezTo>
                    <a:pt x="1121892" y="352100"/>
                    <a:pt x="1109800" y="348068"/>
                    <a:pt x="1099051" y="349412"/>
                  </a:cubicBezTo>
                  <a:cubicBezTo>
                    <a:pt x="1096364" y="349412"/>
                    <a:pt x="1092333" y="349412"/>
                    <a:pt x="1089646" y="350756"/>
                  </a:cubicBezTo>
                  <a:cubicBezTo>
                    <a:pt x="1073523" y="352100"/>
                    <a:pt x="1054713" y="354787"/>
                    <a:pt x="1039933" y="342692"/>
                  </a:cubicBezTo>
                  <a:cubicBezTo>
                    <a:pt x="1029185" y="333285"/>
                    <a:pt x="1025154" y="319847"/>
                    <a:pt x="1022467" y="307751"/>
                  </a:cubicBezTo>
                  <a:cubicBezTo>
                    <a:pt x="1019779" y="298344"/>
                    <a:pt x="1018436" y="290281"/>
                    <a:pt x="1013062" y="283561"/>
                  </a:cubicBezTo>
                  <a:cubicBezTo>
                    <a:pt x="1003657" y="270122"/>
                    <a:pt x="984847" y="270122"/>
                    <a:pt x="964693" y="268778"/>
                  </a:cubicBezTo>
                  <a:cubicBezTo>
                    <a:pt x="951257" y="268778"/>
                    <a:pt x="939164" y="267434"/>
                    <a:pt x="925729" y="263403"/>
                  </a:cubicBezTo>
                  <a:cubicBezTo>
                    <a:pt x="900201" y="255339"/>
                    <a:pt x="876016" y="229806"/>
                    <a:pt x="863924" y="209647"/>
                  </a:cubicBezTo>
                  <a:cubicBezTo>
                    <a:pt x="859893" y="202928"/>
                    <a:pt x="857206" y="192177"/>
                    <a:pt x="855863" y="182769"/>
                  </a:cubicBezTo>
                  <a:cubicBezTo>
                    <a:pt x="853175" y="170674"/>
                    <a:pt x="850488" y="155892"/>
                    <a:pt x="843770" y="151860"/>
                  </a:cubicBezTo>
                  <a:cubicBezTo>
                    <a:pt x="839739" y="150516"/>
                    <a:pt x="834365" y="150516"/>
                    <a:pt x="827647" y="151860"/>
                  </a:cubicBezTo>
                  <a:lnTo>
                    <a:pt x="823617" y="151860"/>
                  </a:lnTo>
                  <a:cubicBezTo>
                    <a:pt x="810181" y="153204"/>
                    <a:pt x="796745" y="151860"/>
                    <a:pt x="783309" y="147828"/>
                  </a:cubicBezTo>
                  <a:cubicBezTo>
                    <a:pt x="779278" y="146484"/>
                    <a:pt x="775248" y="145141"/>
                    <a:pt x="771217" y="141109"/>
                  </a:cubicBezTo>
                  <a:cubicBezTo>
                    <a:pt x="765842" y="135733"/>
                    <a:pt x="765842" y="129014"/>
                    <a:pt x="764499" y="124982"/>
                  </a:cubicBezTo>
                  <a:lnTo>
                    <a:pt x="761812" y="99448"/>
                  </a:lnTo>
                  <a:cubicBezTo>
                    <a:pt x="761812" y="98104"/>
                    <a:pt x="760468" y="92728"/>
                    <a:pt x="759124" y="91385"/>
                  </a:cubicBezTo>
                  <a:cubicBezTo>
                    <a:pt x="759124" y="91385"/>
                    <a:pt x="756438" y="90041"/>
                    <a:pt x="755094" y="90041"/>
                  </a:cubicBezTo>
                  <a:cubicBezTo>
                    <a:pt x="753750" y="90041"/>
                    <a:pt x="753750" y="90041"/>
                    <a:pt x="752407" y="88697"/>
                  </a:cubicBezTo>
                  <a:cubicBezTo>
                    <a:pt x="738971" y="83321"/>
                    <a:pt x="730909" y="71227"/>
                    <a:pt x="725535" y="57788"/>
                  </a:cubicBezTo>
                  <a:cubicBezTo>
                    <a:pt x="722848" y="52412"/>
                    <a:pt x="720161" y="45692"/>
                    <a:pt x="717473" y="38973"/>
                  </a:cubicBezTo>
                  <a:cubicBezTo>
                    <a:pt x="712099" y="25534"/>
                    <a:pt x="706725" y="12095"/>
                    <a:pt x="698663" y="2688"/>
                  </a:cubicBezTo>
                  <a:lnTo>
                    <a:pt x="702694" y="0"/>
                  </a:lnTo>
                  <a:cubicBezTo>
                    <a:pt x="689258" y="2688"/>
                    <a:pt x="677166" y="6719"/>
                    <a:pt x="663730" y="16127"/>
                  </a:cubicBezTo>
                  <a:cubicBezTo>
                    <a:pt x="622079" y="43005"/>
                    <a:pt x="591177" y="91385"/>
                    <a:pt x="557587" y="126326"/>
                  </a:cubicBezTo>
                  <a:cubicBezTo>
                    <a:pt x="546838" y="137077"/>
                    <a:pt x="536090" y="147828"/>
                    <a:pt x="522654" y="157236"/>
                  </a:cubicBezTo>
                  <a:cubicBezTo>
                    <a:pt x="468910" y="190833"/>
                    <a:pt x="390983" y="165299"/>
                    <a:pt x="360081" y="108855"/>
                  </a:cubicBezTo>
                  <a:cubicBezTo>
                    <a:pt x="357393" y="104824"/>
                    <a:pt x="356050" y="100792"/>
                    <a:pt x="352019" y="98104"/>
                  </a:cubicBezTo>
                  <a:cubicBezTo>
                    <a:pt x="342614" y="90041"/>
                    <a:pt x="326491" y="96760"/>
                    <a:pt x="321116" y="108855"/>
                  </a:cubicBezTo>
                  <a:cubicBezTo>
                    <a:pt x="315742" y="119606"/>
                    <a:pt x="317086" y="133045"/>
                    <a:pt x="318429" y="146484"/>
                  </a:cubicBezTo>
                  <a:cubicBezTo>
                    <a:pt x="319773" y="158580"/>
                    <a:pt x="318429" y="173362"/>
                    <a:pt x="310368" y="182769"/>
                  </a:cubicBezTo>
                  <a:cubicBezTo>
                    <a:pt x="298276" y="197552"/>
                    <a:pt x="275435" y="193520"/>
                    <a:pt x="256624" y="188145"/>
                  </a:cubicBezTo>
                  <a:cubicBezTo>
                    <a:pt x="173322" y="166643"/>
                    <a:pt x="90020" y="141109"/>
                    <a:pt x="2687" y="150516"/>
                  </a:cubicBezTo>
                  <a:cubicBezTo>
                    <a:pt x="18810" y="162611"/>
                    <a:pt x="33590" y="174706"/>
                    <a:pt x="49713" y="186801"/>
                  </a:cubicBezTo>
                  <a:cubicBezTo>
                    <a:pt x="33590" y="204272"/>
                    <a:pt x="16123" y="221742"/>
                    <a:pt x="0" y="239213"/>
                  </a:cubicBezTo>
                  <a:cubicBezTo>
                    <a:pt x="55087" y="252652"/>
                    <a:pt x="106143" y="278186"/>
                    <a:pt x="150481" y="314471"/>
                  </a:cubicBezTo>
                  <a:cubicBezTo>
                    <a:pt x="167948" y="329254"/>
                    <a:pt x="185415" y="349412"/>
                    <a:pt x="178697" y="372258"/>
                  </a:cubicBezTo>
                  <a:cubicBezTo>
                    <a:pt x="194820" y="372258"/>
                    <a:pt x="206912" y="391073"/>
                    <a:pt x="205568" y="407200"/>
                  </a:cubicBezTo>
                  <a:cubicBezTo>
                    <a:pt x="204225" y="423326"/>
                    <a:pt x="193476" y="438109"/>
                    <a:pt x="184071" y="450204"/>
                  </a:cubicBezTo>
                  <a:cubicBezTo>
                    <a:pt x="201537" y="481114"/>
                    <a:pt x="237814" y="501272"/>
                    <a:pt x="272748" y="498584"/>
                  </a:cubicBezTo>
                  <a:cubicBezTo>
                    <a:pt x="256624" y="557715"/>
                    <a:pt x="251250" y="619534"/>
                    <a:pt x="255281" y="680009"/>
                  </a:cubicBezTo>
                  <a:cubicBezTo>
                    <a:pt x="247219" y="662539"/>
                    <a:pt x="240501" y="646412"/>
                    <a:pt x="232440" y="628942"/>
                  </a:cubicBezTo>
                  <a:cubicBezTo>
                    <a:pt x="236471" y="686729"/>
                    <a:pt x="197507" y="736453"/>
                    <a:pt x="159886" y="780801"/>
                  </a:cubicBezTo>
                  <a:cubicBezTo>
                    <a:pt x="139733" y="804991"/>
                    <a:pt x="118236" y="829182"/>
                    <a:pt x="88677" y="839933"/>
                  </a:cubicBezTo>
                  <a:cubicBezTo>
                    <a:pt x="76584" y="843964"/>
                    <a:pt x="63149" y="846652"/>
                    <a:pt x="49713" y="845308"/>
                  </a:cubicBezTo>
                  <a:cubicBezTo>
                    <a:pt x="83302" y="862779"/>
                    <a:pt x="116892" y="886969"/>
                    <a:pt x="120922" y="923254"/>
                  </a:cubicBezTo>
                  <a:lnTo>
                    <a:pt x="153168" y="924598"/>
                  </a:lnTo>
                  <a:cubicBezTo>
                    <a:pt x="157199" y="924598"/>
                    <a:pt x="163917" y="924598"/>
                    <a:pt x="169292" y="927286"/>
                  </a:cubicBezTo>
                  <a:cubicBezTo>
                    <a:pt x="174666" y="931317"/>
                    <a:pt x="178697" y="936693"/>
                    <a:pt x="181384" y="940724"/>
                  </a:cubicBezTo>
                  <a:cubicBezTo>
                    <a:pt x="196163" y="966258"/>
                    <a:pt x="217661" y="986417"/>
                    <a:pt x="243189" y="998512"/>
                  </a:cubicBezTo>
                  <a:cubicBezTo>
                    <a:pt x="282152" y="1017326"/>
                    <a:pt x="327834" y="1017326"/>
                    <a:pt x="369485" y="1017326"/>
                  </a:cubicBezTo>
                  <a:lnTo>
                    <a:pt x="374860" y="1017326"/>
                  </a:lnTo>
                  <a:lnTo>
                    <a:pt x="377547" y="1021358"/>
                  </a:lnTo>
                  <a:cubicBezTo>
                    <a:pt x="384265" y="1036141"/>
                    <a:pt x="386952" y="1052268"/>
                    <a:pt x="382921" y="1068394"/>
                  </a:cubicBezTo>
                  <a:cubicBezTo>
                    <a:pt x="388295" y="1067050"/>
                    <a:pt x="395013" y="1061675"/>
                    <a:pt x="400388" y="1056299"/>
                  </a:cubicBezTo>
                  <a:cubicBezTo>
                    <a:pt x="413824" y="1045548"/>
                    <a:pt x="433978" y="1040172"/>
                    <a:pt x="444726" y="1052268"/>
                  </a:cubicBezTo>
                  <a:lnTo>
                    <a:pt x="446070" y="1054955"/>
                  </a:lnTo>
                  <a:lnTo>
                    <a:pt x="447413" y="1075114"/>
                  </a:lnTo>
                  <a:cubicBezTo>
                    <a:pt x="455475" y="1079146"/>
                    <a:pt x="464880" y="1079146"/>
                    <a:pt x="474285" y="1079146"/>
                  </a:cubicBezTo>
                  <a:cubicBezTo>
                    <a:pt x="478316" y="1079146"/>
                    <a:pt x="482346" y="1079146"/>
                    <a:pt x="485034" y="1079146"/>
                  </a:cubicBezTo>
                  <a:cubicBezTo>
                    <a:pt x="498469" y="1080489"/>
                    <a:pt x="511905" y="1084521"/>
                    <a:pt x="519967" y="1093928"/>
                  </a:cubicBezTo>
                  <a:cubicBezTo>
                    <a:pt x="523997" y="1080489"/>
                    <a:pt x="528028" y="1067050"/>
                    <a:pt x="533403" y="1054955"/>
                  </a:cubicBezTo>
                  <a:cubicBezTo>
                    <a:pt x="556243" y="1007919"/>
                    <a:pt x="611330" y="981041"/>
                    <a:pt x="663730" y="985073"/>
                  </a:cubicBezTo>
                  <a:cubicBezTo>
                    <a:pt x="716130" y="990449"/>
                    <a:pt x="763155" y="1024046"/>
                    <a:pt x="790027" y="1069738"/>
                  </a:cubicBezTo>
                  <a:cubicBezTo>
                    <a:pt x="790027" y="1069738"/>
                    <a:pt x="790027" y="1069738"/>
                    <a:pt x="790027" y="1069738"/>
                  </a:cubicBezTo>
                  <a:cubicBezTo>
                    <a:pt x="790027" y="1073770"/>
                    <a:pt x="790027" y="1077802"/>
                    <a:pt x="791370" y="1080489"/>
                  </a:cubicBezTo>
                  <a:cubicBezTo>
                    <a:pt x="794058" y="1088553"/>
                    <a:pt x="803463" y="1091241"/>
                    <a:pt x="811524" y="1093928"/>
                  </a:cubicBezTo>
                  <a:cubicBezTo>
                    <a:pt x="824960" y="1097960"/>
                    <a:pt x="839739" y="1101992"/>
                    <a:pt x="854519" y="1100648"/>
                  </a:cubicBezTo>
                  <a:cubicBezTo>
                    <a:pt x="869298" y="1099304"/>
                    <a:pt x="884078" y="1089897"/>
                    <a:pt x="888108" y="1076458"/>
                  </a:cubicBezTo>
                  <a:cubicBezTo>
                    <a:pt x="880047" y="1060331"/>
                    <a:pt x="914980" y="1038829"/>
                    <a:pt x="933790" y="1040172"/>
                  </a:cubicBezTo>
                  <a:cubicBezTo>
                    <a:pt x="952600" y="1040172"/>
                    <a:pt x="974098" y="1044204"/>
                    <a:pt x="984847" y="1029421"/>
                  </a:cubicBezTo>
                  <a:cubicBezTo>
                    <a:pt x="988877" y="1024046"/>
                    <a:pt x="990221" y="1015982"/>
                    <a:pt x="994251" y="1010607"/>
                  </a:cubicBezTo>
                  <a:lnTo>
                    <a:pt x="998282" y="1001200"/>
                  </a:lnTo>
                  <a:close/>
                </a:path>
              </a:pathLst>
            </a:cu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rgbClr val="3CBEB4"/>
                </a:solidFill>
                <a:latin typeface="Calibri"/>
                <a:ea typeface="Calibri"/>
                <a:cs typeface="Calibri"/>
                <a:sym typeface="Calibri"/>
              </a:endParaRPr>
            </a:p>
          </p:txBody>
        </p:sp>
        <p:sp>
          <p:nvSpPr>
            <p:cNvPr id="751" name="Google Shape;751;p15"/>
            <p:cNvSpPr/>
            <p:nvPr/>
          </p:nvSpPr>
          <p:spPr>
            <a:xfrm>
              <a:off x="1759656" y="7295566"/>
              <a:ext cx="1367941" cy="1161654"/>
            </a:xfrm>
            <a:custGeom>
              <a:avLst/>
              <a:gdLst/>
              <a:ahLst/>
              <a:cxnLst/>
              <a:rect l="l" t="t" r="r" b="b"/>
              <a:pathLst>
                <a:path w="1229633" h="1044203" extrusionOk="0">
                  <a:moveTo>
                    <a:pt x="99680" y="153204"/>
                  </a:moveTo>
                  <a:lnTo>
                    <a:pt x="111772" y="142452"/>
                  </a:lnTo>
                  <a:cubicBezTo>
                    <a:pt x="152079" y="189488"/>
                    <a:pt x="192387" y="233837"/>
                    <a:pt x="246130" y="244588"/>
                  </a:cubicBezTo>
                  <a:cubicBezTo>
                    <a:pt x="248817" y="244588"/>
                    <a:pt x="251505" y="245932"/>
                    <a:pt x="254192" y="245932"/>
                  </a:cubicBezTo>
                  <a:cubicBezTo>
                    <a:pt x="262253" y="247276"/>
                    <a:pt x="270315" y="248620"/>
                    <a:pt x="278376" y="252652"/>
                  </a:cubicBezTo>
                  <a:cubicBezTo>
                    <a:pt x="297186" y="260715"/>
                    <a:pt x="309279" y="279529"/>
                    <a:pt x="317340" y="294312"/>
                  </a:cubicBezTo>
                  <a:cubicBezTo>
                    <a:pt x="324058" y="305063"/>
                    <a:pt x="329432" y="315815"/>
                    <a:pt x="326745" y="327910"/>
                  </a:cubicBezTo>
                  <a:cubicBezTo>
                    <a:pt x="322715" y="345380"/>
                    <a:pt x="303904" y="353443"/>
                    <a:pt x="287781" y="353443"/>
                  </a:cubicBezTo>
                  <a:cubicBezTo>
                    <a:pt x="282407" y="353443"/>
                    <a:pt x="278376" y="353443"/>
                    <a:pt x="273002" y="352099"/>
                  </a:cubicBezTo>
                  <a:cubicBezTo>
                    <a:pt x="264940" y="350756"/>
                    <a:pt x="256879" y="350756"/>
                    <a:pt x="248817" y="352099"/>
                  </a:cubicBezTo>
                  <a:cubicBezTo>
                    <a:pt x="221946" y="358819"/>
                    <a:pt x="215228" y="397792"/>
                    <a:pt x="213884" y="419294"/>
                  </a:cubicBezTo>
                  <a:cubicBezTo>
                    <a:pt x="211197" y="448860"/>
                    <a:pt x="208510" y="489177"/>
                    <a:pt x="177608" y="506647"/>
                  </a:cubicBezTo>
                  <a:cubicBezTo>
                    <a:pt x="176264" y="507991"/>
                    <a:pt x="173577" y="509335"/>
                    <a:pt x="172233" y="509335"/>
                  </a:cubicBezTo>
                  <a:cubicBezTo>
                    <a:pt x="168203" y="510679"/>
                    <a:pt x="165515" y="513367"/>
                    <a:pt x="162828" y="516054"/>
                  </a:cubicBezTo>
                  <a:cubicBezTo>
                    <a:pt x="158797" y="520086"/>
                    <a:pt x="158797" y="528149"/>
                    <a:pt x="158797" y="536213"/>
                  </a:cubicBezTo>
                  <a:cubicBezTo>
                    <a:pt x="157454" y="546964"/>
                    <a:pt x="157454" y="561747"/>
                    <a:pt x="145361" y="568466"/>
                  </a:cubicBezTo>
                  <a:lnTo>
                    <a:pt x="142674" y="569810"/>
                  </a:lnTo>
                  <a:lnTo>
                    <a:pt x="117146" y="564435"/>
                  </a:lnTo>
                  <a:cubicBezTo>
                    <a:pt x="125208" y="611471"/>
                    <a:pt x="106398" y="662539"/>
                    <a:pt x="68777" y="692104"/>
                  </a:cubicBezTo>
                  <a:cubicBezTo>
                    <a:pt x="74152" y="696136"/>
                    <a:pt x="78182" y="701511"/>
                    <a:pt x="80870" y="708231"/>
                  </a:cubicBezTo>
                  <a:cubicBezTo>
                    <a:pt x="86244" y="718982"/>
                    <a:pt x="86244" y="731077"/>
                    <a:pt x="82213" y="741828"/>
                  </a:cubicBezTo>
                  <a:lnTo>
                    <a:pt x="80870" y="745860"/>
                  </a:lnTo>
                  <a:lnTo>
                    <a:pt x="75495" y="745860"/>
                  </a:lnTo>
                  <a:cubicBezTo>
                    <a:pt x="51311" y="747204"/>
                    <a:pt x="27126" y="751236"/>
                    <a:pt x="11003" y="767362"/>
                  </a:cubicBezTo>
                  <a:cubicBezTo>
                    <a:pt x="2942" y="775425"/>
                    <a:pt x="-1089" y="788864"/>
                    <a:pt x="255" y="800959"/>
                  </a:cubicBezTo>
                  <a:cubicBezTo>
                    <a:pt x="1598" y="806335"/>
                    <a:pt x="4285" y="814398"/>
                    <a:pt x="12347" y="818430"/>
                  </a:cubicBezTo>
                  <a:lnTo>
                    <a:pt x="8316" y="827837"/>
                  </a:lnTo>
                  <a:cubicBezTo>
                    <a:pt x="23096" y="829181"/>
                    <a:pt x="37875" y="830525"/>
                    <a:pt x="52654" y="834557"/>
                  </a:cubicBezTo>
                  <a:cubicBezTo>
                    <a:pt x="78182" y="841276"/>
                    <a:pt x="102367" y="857403"/>
                    <a:pt x="109085" y="881593"/>
                  </a:cubicBezTo>
                  <a:cubicBezTo>
                    <a:pt x="113116" y="896376"/>
                    <a:pt x="107741" y="912503"/>
                    <a:pt x="107741" y="928629"/>
                  </a:cubicBezTo>
                  <a:cubicBezTo>
                    <a:pt x="106398" y="962226"/>
                    <a:pt x="122521" y="997168"/>
                    <a:pt x="150736" y="1017326"/>
                  </a:cubicBezTo>
                  <a:cubicBezTo>
                    <a:pt x="184325" y="1003887"/>
                    <a:pt x="217915" y="990448"/>
                    <a:pt x="251505" y="977009"/>
                  </a:cubicBezTo>
                  <a:cubicBezTo>
                    <a:pt x="259566" y="987761"/>
                    <a:pt x="268971" y="998512"/>
                    <a:pt x="277033" y="1007919"/>
                  </a:cubicBezTo>
                  <a:cubicBezTo>
                    <a:pt x="294499" y="1001200"/>
                    <a:pt x="302561" y="975665"/>
                    <a:pt x="293156" y="959539"/>
                  </a:cubicBezTo>
                  <a:cubicBezTo>
                    <a:pt x="301217" y="944756"/>
                    <a:pt x="324058" y="947444"/>
                    <a:pt x="336150" y="958195"/>
                  </a:cubicBezTo>
                  <a:cubicBezTo>
                    <a:pt x="349586" y="968946"/>
                    <a:pt x="356304" y="983729"/>
                    <a:pt x="369740" y="994480"/>
                  </a:cubicBezTo>
                  <a:cubicBezTo>
                    <a:pt x="381832" y="1003887"/>
                    <a:pt x="397955" y="1007919"/>
                    <a:pt x="414078" y="1011951"/>
                  </a:cubicBezTo>
                  <a:cubicBezTo>
                    <a:pt x="461103" y="1022702"/>
                    <a:pt x="506785" y="1033453"/>
                    <a:pt x="553811" y="1044204"/>
                  </a:cubicBezTo>
                  <a:cubicBezTo>
                    <a:pt x="545749" y="1017326"/>
                    <a:pt x="555154" y="985073"/>
                    <a:pt x="577995" y="967602"/>
                  </a:cubicBezTo>
                  <a:cubicBezTo>
                    <a:pt x="600836" y="950131"/>
                    <a:pt x="634426" y="947444"/>
                    <a:pt x="658610" y="962226"/>
                  </a:cubicBezTo>
                  <a:cubicBezTo>
                    <a:pt x="666672" y="966258"/>
                    <a:pt x="673390" y="972978"/>
                    <a:pt x="681451" y="972978"/>
                  </a:cubicBezTo>
                  <a:cubicBezTo>
                    <a:pt x="698918" y="974322"/>
                    <a:pt x="709666" y="955507"/>
                    <a:pt x="713697" y="938036"/>
                  </a:cubicBezTo>
                  <a:cubicBezTo>
                    <a:pt x="717728" y="920566"/>
                    <a:pt x="717728" y="901751"/>
                    <a:pt x="731164" y="891000"/>
                  </a:cubicBezTo>
                  <a:cubicBezTo>
                    <a:pt x="755348" y="870842"/>
                    <a:pt x="803717" y="895032"/>
                    <a:pt x="819840" y="866810"/>
                  </a:cubicBezTo>
                  <a:cubicBezTo>
                    <a:pt x="830589" y="846652"/>
                    <a:pt x="810435" y="823806"/>
                    <a:pt x="803717" y="802303"/>
                  </a:cubicBezTo>
                  <a:cubicBezTo>
                    <a:pt x="791625" y="763331"/>
                    <a:pt x="822527" y="724358"/>
                    <a:pt x="857460" y="702855"/>
                  </a:cubicBezTo>
                  <a:cubicBezTo>
                    <a:pt x="892394" y="681353"/>
                    <a:pt x="934045" y="667914"/>
                    <a:pt x="958229" y="635661"/>
                  </a:cubicBezTo>
                  <a:cubicBezTo>
                    <a:pt x="968978" y="622222"/>
                    <a:pt x="977039" y="604751"/>
                    <a:pt x="990475" y="595344"/>
                  </a:cubicBezTo>
                  <a:cubicBezTo>
                    <a:pt x="999880" y="588625"/>
                    <a:pt x="1013316" y="584593"/>
                    <a:pt x="1025408" y="581905"/>
                  </a:cubicBezTo>
                  <a:cubicBezTo>
                    <a:pt x="1096619" y="567122"/>
                    <a:pt x="1182608" y="564435"/>
                    <a:pt x="1218884" y="501272"/>
                  </a:cubicBezTo>
                  <a:cubicBezTo>
                    <a:pt x="1224259" y="493208"/>
                    <a:pt x="1226946" y="483801"/>
                    <a:pt x="1229633" y="475738"/>
                  </a:cubicBezTo>
                  <a:lnTo>
                    <a:pt x="1226946" y="475738"/>
                  </a:lnTo>
                  <a:cubicBezTo>
                    <a:pt x="1226946" y="464986"/>
                    <a:pt x="1210823" y="459611"/>
                    <a:pt x="1200074" y="458267"/>
                  </a:cubicBezTo>
                  <a:cubicBezTo>
                    <a:pt x="1196044" y="458267"/>
                    <a:pt x="1193356" y="458267"/>
                    <a:pt x="1189326" y="458267"/>
                  </a:cubicBezTo>
                  <a:cubicBezTo>
                    <a:pt x="1175890" y="458267"/>
                    <a:pt x="1162454" y="458267"/>
                    <a:pt x="1150362" y="450204"/>
                  </a:cubicBezTo>
                  <a:lnTo>
                    <a:pt x="1147674" y="447516"/>
                  </a:lnTo>
                  <a:lnTo>
                    <a:pt x="1146331" y="424670"/>
                  </a:lnTo>
                  <a:cubicBezTo>
                    <a:pt x="1140957" y="421982"/>
                    <a:pt x="1131551" y="426014"/>
                    <a:pt x="1124833" y="431389"/>
                  </a:cubicBezTo>
                  <a:cubicBezTo>
                    <a:pt x="1114085" y="439452"/>
                    <a:pt x="1099305" y="451547"/>
                    <a:pt x="1083183" y="444828"/>
                  </a:cubicBezTo>
                  <a:lnTo>
                    <a:pt x="1075121" y="442140"/>
                  </a:lnTo>
                  <a:lnTo>
                    <a:pt x="1077808" y="435421"/>
                  </a:lnTo>
                  <a:cubicBezTo>
                    <a:pt x="1083183" y="423326"/>
                    <a:pt x="1083183" y="408543"/>
                    <a:pt x="1077808" y="395104"/>
                  </a:cubicBezTo>
                  <a:cubicBezTo>
                    <a:pt x="1036157" y="395104"/>
                    <a:pt x="990475" y="393760"/>
                    <a:pt x="950168" y="373602"/>
                  </a:cubicBezTo>
                  <a:cubicBezTo>
                    <a:pt x="921953" y="360163"/>
                    <a:pt x="897768" y="337317"/>
                    <a:pt x="881645" y="310439"/>
                  </a:cubicBezTo>
                  <a:cubicBezTo>
                    <a:pt x="878958" y="306407"/>
                    <a:pt x="877614" y="303719"/>
                    <a:pt x="874927" y="302376"/>
                  </a:cubicBezTo>
                  <a:cubicBezTo>
                    <a:pt x="872240" y="301032"/>
                    <a:pt x="869553" y="301032"/>
                    <a:pt x="866866" y="301032"/>
                  </a:cubicBezTo>
                  <a:lnTo>
                    <a:pt x="818497" y="299688"/>
                  </a:lnTo>
                  <a:lnTo>
                    <a:pt x="818497" y="291624"/>
                  </a:lnTo>
                  <a:cubicBezTo>
                    <a:pt x="818497" y="255339"/>
                    <a:pt x="779533" y="231149"/>
                    <a:pt x="744600" y="215023"/>
                  </a:cubicBezTo>
                  <a:lnTo>
                    <a:pt x="748630" y="205615"/>
                  </a:lnTo>
                  <a:cubicBezTo>
                    <a:pt x="729820" y="202927"/>
                    <a:pt x="712354" y="197552"/>
                    <a:pt x="694887" y="190832"/>
                  </a:cubicBezTo>
                  <a:cubicBezTo>
                    <a:pt x="665328" y="180081"/>
                    <a:pt x="638457" y="165299"/>
                    <a:pt x="611585" y="149172"/>
                  </a:cubicBezTo>
                  <a:cubicBezTo>
                    <a:pt x="602180" y="142452"/>
                    <a:pt x="591431" y="135733"/>
                    <a:pt x="580682" y="135733"/>
                  </a:cubicBezTo>
                  <a:cubicBezTo>
                    <a:pt x="556498" y="133045"/>
                    <a:pt x="530970" y="157235"/>
                    <a:pt x="509473" y="146484"/>
                  </a:cubicBezTo>
                  <a:cubicBezTo>
                    <a:pt x="489319" y="137077"/>
                    <a:pt x="489319" y="107511"/>
                    <a:pt x="474539" y="92728"/>
                  </a:cubicBezTo>
                  <a:cubicBezTo>
                    <a:pt x="454386" y="72570"/>
                    <a:pt x="420796" y="81977"/>
                    <a:pt x="392581" y="86009"/>
                  </a:cubicBezTo>
                  <a:cubicBezTo>
                    <a:pt x="364366" y="91384"/>
                    <a:pt x="332120" y="91384"/>
                    <a:pt x="336150" y="61819"/>
                  </a:cubicBezTo>
                  <a:cubicBezTo>
                    <a:pt x="330776" y="69882"/>
                    <a:pt x="317340" y="67195"/>
                    <a:pt x="310622" y="60475"/>
                  </a:cubicBezTo>
                  <a:cubicBezTo>
                    <a:pt x="303904" y="53756"/>
                    <a:pt x="301217" y="43004"/>
                    <a:pt x="297186" y="33597"/>
                  </a:cubicBezTo>
                  <a:cubicBezTo>
                    <a:pt x="289125" y="14782"/>
                    <a:pt x="270315" y="0"/>
                    <a:pt x="248817" y="0"/>
                  </a:cubicBezTo>
                  <a:cubicBezTo>
                    <a:pt x="228664" y="1344"/>
                    <a:pt x="208510" y="21502"/>
                    <a:pt x="213884" y="41660"/>
                  </a:cubicBezTo>
                  <a:cubicBezTo>
                    <a:pt x="178951" y="26878"/>
                    <a:pt x="138644" y="25534"/>
                    <a:pt x="102367" y="37629"/>
                  </a:cubicBezTo>
                  <a:cubicBezTo>
                    <a:pt x="113116" y="57787"/>
                    <a:pt x="123864" y="79290"/>
                    <a:pt x="122521" y="102135"/>
                  </a:cubicBezTo>
                  <a:cubicBezTo>
                    <a:pt x="122521" y="124982"/>
                    <a:pt x="106398" y="149172"/>
                    <a:pt x="83557" y="151860"/>
                  </a:cubicBezTo>
                </a:path>
              </a:pathLst>
            </a:custGeom>
            <a:solidFill>
              <a:srgbClr val="D9D9D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752" name="Google Shape;752;p15"/>
            <p:cNvSpPr/>
            <p:nvPr/>
          </p:nvSpPr>
          <p:spPr>
            <a:xfrm>
              <a:off x="3348814" y="6558506"/>
              <a:ext cx="315383" cy="309475"/>
            </a:xfrm>
            <a:custGeom>
              <a:avLst/>
              <a:gdLst/>
              <a:ahLst/>
              <a:cxnLst/>
              <a:rect l="l" t="t" r="r" b="b"/>
              <a:pathLst>
                <a:path w="283496" h="278185" extrusionOk="0">
                  <a:moveTo>
                    <a:pt x="16123" y="59131"/>
                  </a:moveTo>
                  <a:cubicBezTo>
                    <a:pt x="18810" y="65851"/>
                    <a:pt x="21497" y="71227"/>
                    <a:pt x="24185" y="76602"/>
                  </a:cubicBezTo>
                  <a:cubicBezTo>
                    <a:pt x="28215" y="86009"/>
                    <a:pt x="33590" y="95416"/>
                    <a:pt x="41651" y="99448"/>
                  </a:cubicBezTo>
                  <a:lnTo>
                    <a:pt x="44338" y="99448"/>
                  </a:lnTo>
                  <a:cubicBezTo>
                    <a:pt x="47025" y="100792"/>
                    <a:pt x="49713" y="100792"/>
                    <a:pt x="52400" y="103480"/>
                  </a:cubicBezTo>
                  <a:cubicBezTo>
                    <a:pt x="59118" y="108855"/>
                    <a:pt x="60461" y="116919"/>
                    <a:pt x="60461" y="122294"/>
                  </a:cubicBezTo>
                  <a:lnTo>
                    <a:pt x="63149" y="147828"/>
                  </a:lnTo>
                  <a:cubicBezTo>
                    <a:pt x="63149" y="150516"/>
                    <a:pt x="63149" y="154548"/>
                    <a:pt x="64492" y="155892"/>
                  </a:cubicBezTo>
                  <a:cubicBezTo>
                    <a:pt x="65835" y="157236"/>
                    <a:pt x="68523" y="157236"/>
                    <a:pt x="69866" y="158580"/>
                  </a:cubicBezTo>
                  <a:cubicBezTo>
                    <a:pt x="80615" y="161267"/>
                    <a:pt x="92707" y="162611"/>
                    <a:pt x="103456" y="161267"/>
                  </a:cubicBezTo>
                  <a:lnTo>
                    <a:pt x="107487" y="161267"/>
                  </a:lnTo>
                  <a:cubicBezTo>
                    <a:pt x="115548" y="159923"/>
                    <a:pt x="123610" y="158580"/>
                    <a:pt x="133015" y="162611"/>
                  </a:cubicBezTo>
                  <a:cubicBezTo>
                    <a:pt x="147794" y="169330"/>
                    <a:pt x="150481" y="188145"/>
                    <a:pt x="154512" y="204272"/>
                  </a:cubicBezTo>
                  <a:cubicBezTo>
                    <a:pt x="155856" y="212335"/>
                    <a:pt x="157199" y="221742"/>
                    <a:pt x="161230" y="227118"/>
                  </a:cubicBezTo>
                  <a:cubicBezTo>
                    <a:pt x="171979" y="245932"/>
                    <a:pt x="193476" y="267434"/>
                    <a:pt x="214973" y="274154"/>
                  </a:cubicBezTo>
                  <a:cubicBezTo>
                    <a:pt x="223035" y="276842"/>
                    <a:pt x="232440" y="278186"/>
                    <a:pt x="241845" y="278186"/>
                  </a:cubicBezTo>
                  <a:cubicBezTo>
                    <a:pt x="236471" y="252652"/>
                    <a:pt x="248563" y="227118"/>
                    <a:pt x="259312" y="202928"/>
                  </a:cubicBezTo>
                  <a:cubicBezTo>
                    <a:pt x="261999" y="197552"/>
                    <a:pt x="263342" y="192177"/>
                    <a:pt x="266030" y="186801"/>
                  </a:cubicBezTo>
                  <a:cubicBezTo>
                    <a:pt x="278122" y="155892"/>
                    <a:pt x="283496" y="120950"/>
                    <a:pt x="280809" y="87353"/>
                  </a:cubicBezTo>
                  <a:cubicBezTo>
                    <a:pt x="280809" y="80634"/>
                    <a:pt x="279466" y="73914"/>
                    <a:pt x="282152" y="67195"/>
                  </a:cubicBezTo>
                  <a:cubicBezTo>
                    <a:pt x="282152" y="65851"/>
                    <a:pt x="283496" y="64507"/>
                    <a:pt x="283496" y="63163"/>
                  </a:cubicBezTo>
                  <a:cubicBezTo>
                    <a:pt x="282152" y="61819"/>
                    <a:pt x="280809" y="59131"/>
                    <a:pt x="279466" y="57788"/>
                  </a:cubicBezTo>
                  <a:cubicBezTo>
                    <a:pt x="275435" y="53756"/>
                    <a:pt x="270060" y="49724"/>
                    <a:pt x="264686" y="45692"/>
                  </a:cubicBezTo>
                  <a:cubicBezTo>
                    <a:pt x="233783" y="25534"/>
                    <a:pt x="198851" y="13439"/>
                    <a:pt x="162574" y="9407"/>
                  </a:cubicBezTo>
                  <a:lnTo>
                    <a:pt x="163917" y="0"/>
                  </a:lnTo>
                  <a:cubicBezTo>
                    <a:pt x="135702" y="18814"/>
                    <a:pt x="98082" y="21502"/>
                    <a:pt x="68523" y="4032"/>
                  </a:cubicBezTo>
                  <a:cubicBezTo>
                    <a:pt x="68523" y="4032"/>
                    <a:pt x="17467" y="18814"/>
                    <a:pt x="10749" y="20158"/>
                  </a:cubicBezTo>
                  <a:cubicBezTo>
                    <a:pt x="6718" y="20158"/>
                    <a:pt x="2687" y="21502"/>
                    <a:pt x="0" y="21502"/>
                  </a:cubicBezTo>
                  <a:cubicBezTo>
                    <a:pt x="5374" y="34941"/>
                    <a:pt x="10749" y="47036"/>
                    <a:pt x="16123" y="59131"/>
                  </a:cubicBezTo>
                  <a:close/>
                </a:path>
              </a:pathLst>
            </a:cu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753" name="Google Shape;753;p15"/>
            <p:cNvSpPr/>
            <p:nvPr/>
          </p:nvSpPr>
          <p:spPr>
            <a:xfrm>
              <a:off x="3535658" y="6337004"/>
              <a:ext cx="329494" cy="278313"/>
            </a:xfrm>
            <a:custGeom>
              <a:avLst/>
              <a:gdLst/>
              <a:ahLst/>
              <a:cxnLst/>
              <a:rect l="l" t="t" r="r" b="b"/>
              <a:pathLst>
                <a:path w="296180" h="250174" extrusionOk="0">
                  <a:moveTo>
                    <a:pt x="1339" y="195074"/>
                  </a:moveTo>
                  <a:cubicBezTo>
                    <a:pt x="37616" y="199106"/>
                    <a:pt x="72549" y="212545"/>
                    <a:pt x="103451" y="232703"/>
                  </a:cubicBezTo>
                  <a:cubicBezTo>
                    <a:pt x="108826" y="236735"/>
                    <a:pt x="115543" y="240767"/>
                    <a:pt x="120918" y="246142"/>
                  </a:cubicBezTo>
                  <a:cubicBezTo>
                    <a:pt x="122261" y="247486"/>
                    <a:pt x="123605" y="248830"/>
                    <a:pt x="124949" y="250174"/>
                  </a:cubicBezTo>
                  <a:cubicBezTo>
                    <a:pt x="128979" y="247486"/>
                    <a:pt x="134354" y="244798"/>
                    <a:pt x="138385" y="242111"/>
                  </a:cubicBezTo>
                  <a:cubicBezTo>
                    <a:pt x="146446" y="238079"/>
                    <a:pt x="153164" y="235391"/>
                    <a:pt x="157195" y="228672"/>
                  </a:cubicBezTo>
                  <a:cubicBezTo>
                    <a:pt x="158538" y="227328"/>
                    <a:pt x="158538" y="224640"/>
                    <a:pt x="159882" y="221952"/>
                  </a:cubicBezTo>
                  <a:cubicBezTo>
                    <a:pt x="161225" y="216577"/>
                    <a:pt x="162569" y="211201"/>
                    <a:pt x="167943" y="207169"/>
                  </a:cubicBezTo>
                  <a:cubicBezTo>
                    <a:pt x="176005" y="197762"/>
                    <a:pt x="188097" y="199106"/>
                    <a:pt x="198846" y="199106"/>
                  </a:cubicBezTo>
                  <a:cubicBezTo>
                    <a:pt x="206907" y="199106"/>
                    <a:pt x="213625" y="200450"/>
                    <a:pt x="217656" y="196418"/>
                  </a:cubicBezTo>
                  <a:cubicBezTo>
                    <a:pt x="220343" y="193730"/>
                    <a:pt x="221686" y="191042"/>
                    <a:pt x="223030" y="187011"/>
                  </a:cubicBezTo>
                  <a:cubicBezTo>
                    <a:pt x="227061" y="178947"/>
                    <a:pt x="231092" y="169540"/>
                    <a:pt x="243184" y="169540"/>
                  </a:cubicBezTo>
                  <a:cubicBezTo>
                    <a:pt x="243184" y="169540"/>
                    <a:pt x="243184" y="169540"/>
                    <a:pt x="243184" y="169540"/>
                  </a:cubicBezTo>
                  <a:cubicBezTo>
                    <a:pt x="248558" y="169540"/>
                    <a:pt x="252589" y="172228"/>
                    <a:pt x="256620" y="173572"/>
                  </a:cubicBezTo>
                  <a:cubicBezTo>
                    <a:pt x="257963" y="174916"/>
                    <a:pt x="259307" y="174916"/>
                    <a:pt x="260650" y="176260"/>
                  </a:cubicBezTo>
                  <a:cubicBezTo>
                    <a:pt x="263338" y="177604"/>
                    <a:pt x="264681" y="176260"/>
                    <a:pt x="267368" y="174916"/>
                  </a:cubicBezTo>
                  <a:cubicBezTo>
                    <a:pt x="272743" y="170884"/>
                    <a:pt x="279461" y="160133"/>
                    <a:pt x="280804" y="148038"/>
                  </a:cubicBezTo>
                  <a:lnTo>
                    <a:pt x="295583" y="57997"/>
                  </a:lnTo>
                  <a:cubicBezTo>
                    <a:pt x="295583" y="55310"/>
                    <a:pt x="296927" y="52622"/>
                    <a:pt x="295583" y="49934"/>
                  </a:cubicBezTo>
                  <a:cubicBezTo>
                    <a:pt x="294240" y="45902"/>
                    <a:pt x="290209" y="41871"/>
                    <a:pt x="286179" y="37839"/>
                  </a:cubicBezTo>
                  <a:cubicBezTo>
                    <a:pt x="280804" y="32463"/>
                    <a:pt x="272743" y="24400"/>
                    <a:pt x="274086" y="14993"/>
                  </a:cubicBezTo>
                  <a:cubicBezTo>
                    <a:pt x="236466" y="-3822"/>
                    <a:pt x="190784" y="-5165"/>
                    <a:pt x="153164" y="12305"/>
                  </a:cubicBezTo>
                  <a:cubicBezTo>
                    <a:pt x="145102" y="45902"/>
                    <a:pt x="137041" y="79500"/>
                    <a:pt x="127636" y="114441"/>
                  </a:cubicBezTo>
                  <a:cubicBezTo>
                    <a:pt x="115543" y="110409"/>
                    <a:pt x="104795" y="106377"/>
                    <a:pt x="92702" y="102346"/>
                  </a:cubicBezTo>
                  <a:cubicBezTo>
                    <a:pt x="94046" y="80844"/>
                    <a:pt x="95390" y="60685"/>
                    <a:pt x="96733" y="39183"/>
                  </a:cubicBezTo>
                  <a:cubicBezTo>
                    <a:pt x="75236" y="63373"/>
                    <a:pt x="53739" y="86219"/>
                    <a:pt x="33585" y="110409"/>
                  </a:cubicBezTo>
                  <a:cubicBezTo>
                    <a:pt x="13431" y="133255"/>
                    <a:pt x="-9410" y="164165"/>
                    <a:pt x="4026" y="192386"/>
                  </a:cubicBezTo>
                  <a:cubicBezTo>
                    <a:pt x="4026" y="192386"/>
                    <a:pt x="2683" y="193730"/>
                    <a:pt x="1339" y="195074"/>
                  </a:cubicBezTo>
                  <a:close/>
                </a:path>
              </a:pathLst>
            </a:cu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754" name="Google Shape;754;p15"/>
            <p:cNvSpPr/>
            <p:nvPr/>
          </p:nvSpPr>
          <p:spPr>
            <a:xfrm>
              <a:off x="5432436" y="8697925"/>
              <a:ext cx="8968" cy="7475"/>
            </a:xfrm>
            <a:custGeom>
              <a:avLst/>
              <a:gdLst/>
              <a:ahLst/>
              <a:cxnLst/>
              <a:rect l="l" t="t" r="r" b="b"/>
              <a:pathLst>
                <a:path w="8061" h="6719" extrusionOk="0">
                  <a:moveTo>
                    <a:pt x="8062" y="6719"/>
                  </a:moveTo>
                  <a:cubicBezTo>
                    <a:pt x="5375" y="4032"/>
                    <a:pt x="2687" y="2688"/>
                    <a:pt x="0" y="0"/>
                  </a:cubicBezTo>
                  <a:cubicBezTo>
                    <a:pt x="2687" y="2688"/>
                    <a:pt x="5375" y="5375"/>
                    <a:pt x="8062" y="6719"/>
                  </a:cubicBezTo>
                  <a:close/>
                </a:path>
              </a:pathLst>
            </a:cu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755" name="Google Shape;755;p15"/>
            <p:cNvSpPr/>
            <p:nvPr/>
          </p:nvSpPr>
          <p:spPr>
            <a:xfrm>
              <a:off x="5020955" y="4028318"/>
              <a:ext cx="794126" cy="1467110"/>
            </a:xfrm>
            <a:custGeom>
              <a:avLst/>
              <a:gdLst/>
              <a:ahLst/>
              <a:cxnLst/>
              <a:rect l="l" t="t" r="r" b="b"/>
              <a:pathLst>
                <a:path w="713835" h="1318776" extrusionOk="0">
                  <a:moveTo>
                    <a:pt x="674872" y="836405"/>
                  </a:moveTo>
                  <a:lnTo>
                    <a:pt x="547231" y="774586"/>
                  </a:lnTo>
                  <a:lnTo>
                    <a:pt x="560667" y="734269"/>
                  </a:lnTo>
                  <a:lnTo>
                    <a:pt x="570072" y="742332"/>
                  </a:lnTo>
                  <a:cubicBezTo>
                    <a:pt x="575447" y="746364"/>
                    <a:pt x="582165" y="745020"/>
                    <a:pt x="586195" y="742332"/>
                  </a:cubicBezTo>
                  <a:cubicBezTo>
                    <a:pt x="590226" y="739645"/>
                    <a:pt x="595600" y="734269"/>
                    <a:pt x="595600" y="728893"/>
                  </a:cubicBezTo>
                  <a:cubicBezTo>
                    <a:pt x="594257" y="719486"/>
                    <a:pt x="587539" y="712767"/>
                    <a:pt x="579477" y="704703"/>
                  </a:cubicBezTo>
                  <a:lnTo>
                    <a:pt x="578134" y="703360"/>
                  </a:lnTo>
                  <a:cubicBezTo>
                    <a:pt x="548575" y="673794"/>
                    <a:pt x="524390" y="637509"/>
                    <a:pt x="510954" y="597192"/>
                  </a:cubicBezTo>
                  <a:cubicBezTo>
                    <a:pt x="506924" y="586441"/>
                    <a:pt x="502893" y="574346"/>
                    <a:pt x="504236" y="560907"/>
                  </a:cubicBezTo>
                  <a:cubicBezTo>
                    <a:pt x="505580" y="552844"/>
                    <a:pt x="508267" y="546124"/>
                    <a:pt x="510954" y="538061"/>
                  </a:cubicBezTo>
                  <a:cubicBezTo>
                    <a:pt x="512298" y="532685"/>
                    <a:pt x="514985" y="528654"/>
                    <a:pt x="514985" y="524622"/>
                  </a:cubicBezTo>
                  <a:cubicBezTo>
                    <a:pt x="517672" y="511183"/>
                    <a:pt x="516329" y="496400"/>
                    <a:pt x="509611" y="478930"/>
                  </a:cubicBezTo>
                  <a:cubicBezTo>
                    <a:pt x="498862" y="450708"/>
                    <a:pt x="478708" y="426518"/>
                    <a:pt x="454524" y="409047"/>
                  </a:cubicBezTo>
                  <a:lnTo>
                    <a:pt x="453180" y="407703"/>
                  </a:lnTo>
                  <a:cubicBezTo>
                    <a:pt x="449150" y="405016"/>
                    <a:pt x="443775" y="400984"/>
                    <a:pt x="439745" y="395608"/>
                  </a:cubicBezTo>
                  <a:cubicBezTo>
                    <a:pt x="435714" y="390233"/>
                    <a:pt x="434370" y="383513"/>
                    <a:pt x="433027" y="378138"/>
                  </a:cubicBezTo>
                  <a:cubicBezTo>
                    <a:pt x="428996" y="353948"/>
                    <a:pt x="431683" y="329757"/>
                    <a:pt x="441088" y="306911"/>
                  </a:cubicBezTo>
                  <a:lnTo>
                    <a:pt x="443775" y="301536"/>
                  </a:lnTo>
                  <a:cubicBezTo>
                    <a:pt x="446463" y="294816"/>
                    <a:pt x="450493" y="288097"/>
                    <a:pt x="450493" y="282721"/>
                  </a:cubicBezTo>
                  <a:cubicBezTo>
                    <a:pt x="450493" y="269282"/>
                    <a:pt x="437057" y="258531"/>
                    <a:pt x="424965" y="249124"/>
                  </a:cubicBezTo>
                  <a:cubicBezTo>
                    <a:pt x="384658" y="216871"/>
                    <a:pt x="363160" y="181929"/>
                    <a:pt x="360473" y="145644"/>
                  </a:cubicBezTo>
                  <a:cubicBezTo>
                    <a:pt x="359130" y="120110"/>
                    <a:pt x="368535" y="93233"/>
                    <a:pt x="386001" y="71730"/>
                  </a:cubicBezTo>
                  <a:cubicBezTo>
                    <a:pt x="386001" y="60979"/>
                    <a:pt x="386001" y="47540"/>
                    <a:pt x="380627" y="38133"/>
                  </a:cubicBezTo>
                  <a:cubicBezTo>
                    <a:pt x="376596" y="30069"/>
                    <a:pt x="365848" y="24694"/>
                    <a:pt x="359130" y="28726"/>
                  </a:cubicBezTo>
                  <a:lnTo>
                    <a:pt x="349724" y="34101"/>
                  </a:lnTo>
                  <a:lnTo>
                    <a:pt x="344350" y="504"/>
                  </a:lnTo>
                  <a:cubicBezTo>
                    <a:pt x="338976" y="-840"/>
                    <a:pt x="332258" y="504"/>
                    <a:pt x="328227" y="4536"/>
                  </a:cubicBezTo>
                  <a:cubicBezTo>
                    <a:pt x="326884" y="5880"/>
                    <a:pt x="324196" y="8567"/>
                    <a:pt x="322853" y="11255"/>
                  </a:cubicBezTo>
                  <a:cubicBezTo>
                    <a:pt x="321509" y="13943"/>
                    <a:pt x="318822" y="16631"/>
                    <a:pt x="317478" y="17975"/>
                  </a:cubicBezTo>
                  <a:cubicBezTo>
                    <a:pt x="309417" y="27382"/>
                    <a:pt x="295981" y="30069"/>
                    <a:pt x="283889" y="28726"/>
                  </a:cubicBezTo>
                  <a:cubicBezTo>
                    <a:pt x="275827" y="27382"/>
                    <a:pt x="267766" y="23350"/>
                    <a:pt x="262392" y="17975"/>
                  </a:cubicBezTo>
                  <a:cubicBezTo>
                    <a:pt x="252987" y="31413"/>
                    <a:pt x="246269" y="46196"/>
                    <a:pt x="242238" y="60979"/>
                  </a:cubicBezTo>
                  <a:cubicBezTo>
                    <a:pt x="240894" y="65011"/>
                    <a:pt x="239551" y="70386"/>
                    <a:pt x="240894" y="73074"/>
                  </a:cubicBezTo>
                  <a:cubicBezTo>
                    <a:pt x="240894" y="75762"/>
                    <a:pt x="243581" y="77106"/>
                    <a:pt x="244925" y="79794"/>
                  </a:cubicBezTo>
                  <a:cubicBezTo>
                    <a:pt x="246269" y="81137"/>
                    <a:pt x="246269" y="82481"/>
                    <a:pt x="247612" y="83825"/>
                  </a:cubicBezTo>
                  <a:cubicBezTo>
                    <a:pt x="262392" y="106672"/>
                    <a:pt x="252987" y="134893"/>
                    <a:pt x="239551" y="152364"/>
                  </a:cubicBezTo>
                  <a:cubicBezTo>
                    <a:pt x="224771" y="171178"/>
                    <a:pt x="203274" y="181929"/>
                    <a:pt x="184464" y="191337"/>
                  </a:cubicBezTo>
                  <a:cubicBezTo>
                    <a:pt x="176402" y="195368"/>
                    <a:pt x="168341" y="199400"/>
                    <a:pt x="158936" y="200744"/>
                  </a:cubicBezTo>
                  <a:cubicBezTo>
                    <a:pt x="145500" y="203432"/>
                    <a:pt x="130721" y="199400"/>
                    <a:pt x="119972" y="189993"/>
                  </a:cubicBezTo>
                  <a:cubicBezTo>
                    <a:pt x="103849" y="194024"/>
                    <a:pt x="86382" y="189993"/>
                    <a:pt x="70259" y="179242"/>
                  </a:cubicBezTo>
                  <a:cubicBezTo>
                    <a:pt x="56823" y="169834"/>
                    <a:pt x="47418" y="156395"/>
                    <a:pt x="38013" y="144300"/>
                  </a:cubicBezTo>
                  <a:lnTo>
                    <a:pt x="35326" y="141613"/>
                  </a:lnTo>
                  <a:cubicBezTo>
                    <a:pt x="27264" y="130861"/>
                    <a:pt x="16516" y="122798"/>
                    <a:pt x="9798" y="122798"/>
                  </a:cubicBezTo>
                  <a:cubicBezTo>
                    <a:pt x="7111" y="122798"/>
                    <a:pt x="4424" y="122798"/>
                    <a:pt x="3080" y="125486"/>
                  </a:cubicBezTo>
                  <a:cubicBezTo>
                    <a:pt x="-4981" y="132205"/>
                    <a:pt x="4424" y="149676"/>
                    <a:pt x="12485" y="159083"/>
                  </a:cubicBezTo>
                  <a:cubicBezTo>
                    <a:pt x="21890" y="171178"/>
                    <a:pt x="32639" y="181929"/>
                    <a:pt x="43388" y="192681"/>
                  </a:cubicBezTo>
                  <a:cubicBezTo>
                    <a:pt x="66229" y="215527"/>
                    <a:pt x="85039" y="228966"/>
                    <a:pt x="105193" y="237029"/>
                  </a:cubicBezTo>
                  <a:lnTo>
                    <a:pt x="107879" y="238373"/>
                  </a:lnTo>
                  <a:cubicBezTo>
                    <a:pt x="132064" y="265251"/>
                    <a:pt x="150874" y="297504"/>
                    <a:pt x="161623" y="332445"/>
                  </a:cubicBezTo>
                  <a:lnTo>
                    <a:pt x="162966" y="337821"/>
                  </a:lnTo>
                  <a:cubicBezTo>
                    <a:pt x="165654" y="345884"/>
                    <a:pt x="166997" y="352604"/>
                    <a:pt x="171028" y="359323"/>
                  </a:cubicBezTo>
                  <a:cubicBezTo>
                    <a:pt x="173715" y="363355"/>
                    <a:pt x="176402" y="367386"/>
                    <a:pt x="180433" y="371418"/>
                  </a:cubicBezTo>
                  <a:cubicBezTo>
                    <a:pt x="188494" y="380825"/>
                    <a:pt x="196556" y="391577"/>
                    <a:pt x="196556" y="406359"/>
                  </a:cubicBezTo>
                  <a:cubicBezTo>
                    <a:pt x="196556" y="414423"/>
                    <a:pt x="193869" y="422486"/>
                    <a:pt x="189838" y="430549"/>
                  </a:cubicBezTo>
                  <a:cubicBezTo>
                    <a:pt x="185808" y="441301"/>
                    <a:pt x="183120" y="446676"/>
                    <a:pt x="187151" y="452052"/>
                  </a:cubicBezTo>
                  <a:cubicBezTo>
                    <a:pt x="188494" y="454739"/>
                    <a:pt x="192525" y="456083"/>
                    <a:pt x="197900" y="458771"/>
                  </a:cubicBezTo>
                  <a:cubicBezTo>
                    <a:pt x="201930" y="460115"/>
                    <a:pt x="204618" y="461459"/>
                    <a:pt x="208648" y="464147"/>
                  </a:cubicBezTo>
                  <a:cubicBezTo>
                    <a:pt x="227459" y="477586"/>
                    <a:pt x="224771" y="500432"/>
                    <a:pt x="223428" y="520590"/>
                  </a:cubicBezTo>
                  <a:cubicBezTo>
                    <a:pt x="222084" y="535373"/>
                    <a:pt x="220741" y="551500"/>
                    <a:pt x="226115" y="562251"/>
                  </a:cubicBezTo>
                  <a:lnTo>
                    <a:pt x="222084" y="564939"/>
                  </a:lnTo>
                  <a:cubicBezTo>
                    <a:pt x="238207" y="570314"/>
                    <a:pt x="254330" y="577034"/>
                    <a:pt x="263735" y="590473"/>
                  </a:cubicBezTo>
                  <a:cubicBezTo>
                    <a:pt x="283889" y="618694"/>
                    <a:pt x="267766" y="657667"/>
                    <a:pt x="248956" y="685889"/>
                  </a:cubicBezTo>
                  <a:cubicBezTo>
                    <a:pt x="232833" y="708735"/>
                    <a:pt x="214023" y="730237"/>
                    <a:pt x="193869" y="749052"/>
                  </a:cubicBezTo>
                  <a:cubicBezTo>
                    <a:pt x="185808" y="757115"/>
                    <a:pt x="177746" y="763835"/>
                    <a:pt x="171028" y="773242"/>
                  </a:cubicBezTo>
                  <a:cubicBezTo>
                    <a:pt x="162966" y="786681"/>
                    <a:pt x="160280" y="802807"/>
                    <a:pt x="156249" y="817590"/>
                  </a:cubicBezTo>
                  <a:cubicBezTo>
                    <a:pt x="142813" y="857907"/>
                    <a:pt x="109223" y="890160"/>
                    <a:pt x="67572" y="900912"/>
                  </a:cubicBezTo>
                  <a:cubicBezTo>
                    <a:pt x="78321" y="968106"/>
                    <a:pt x="78321" y="1037989"/>
                    <a:pt x="67572" y="1105183"/>
                  </a:cubicBezTo>
                  <a:cubicBezTo>
                    <a:pt x="60854" y="1141468"/>
                    <a:pt x="55480" y="1187161"/>
                    <a:pt x="86382" y="1208663"/>
                  </a:cubicBezTo>
                  <a:cubicBezTo>
                    <a:pt x="98475" y="1216726"/>
                    <a:pt x="114597" y="1219414"/>
                    <a:pt x="128033" y="1226133"/>
                  </a:cubicBezTo>
                  <a:cubicBezTo>
                    <a:pt x="141469" y="1232853"/>
                    <a:pt x="152218" y="1251668"/>
                    <a:pt x="142813" y="1263762"/>
                  </a:cubicBezTo>
                  <a:cubicBezTo>
                    <a:pt x="164310" y="1263762"/>
                    <a:pt x="177746" y="1283921"/>
                    <a:pt x="191182" y="1300048"/>
                  </a:cubicBezTo>
                  <a:cubicBezTo>
                    <a:pt x="204618" y="1316174"/>
                    <a:pt x="231489" y="1326925"/>
                    <a:pt x="244925" y="1310799"/>
                  </a:cubicBezTo>
                  <a:cubicBezTo>
                    <a:pt x="251643" y="1302735"/>
                    <a:pt x="251643" y="1289297"/>
                    <a:pt x="258361" y="1279889"/>
                  </a:cubicBezTo>
                  <a:cubicBezTo>
                    <a:pt x="267766" y="1266450"/>
                    <a:pt x="287920" y="1267794"/>
                    <a:pt x="304043" y="1263762"/>
                  </a:cubicBezTo>
                  <a:cubicBezTo>
                    <a:pt x="317478" y="1259731"/>
                    <a:pt x="328227" y="1251668"/>
                    <a:pt x="340320" y="1243604"/>
                  </a:cubicBezTo>
                  <a:cubicBezTo>
                    <a:pt x="376596" y="1220758"/>
                    <a:pt x="419591" y="1208663"/>
                    <a:pt x="462586" y="1207319"/>
                  </a:cubicBezTo>
                  <a:cubicBezTo>
                    <a:pt x="466616" y="1183129"/>
                    <a:pt x="494832" y="1177753"/>
                    <a:pt x="520360" y="1180441"/>
                  </a:cubicBezTo>
                  <a:lnTo>
                    <a:pt x="513642" y="1176409"/>
                  </a:lnTo>
                  <a:lnTo>
                    <a:pt x="587539" y="1048740"/>
                  </a:lnTo>
                  <a:cubicBezTo>
                    <a:pt x="591569" y="1042020"/>
                    <a:pt x="595600" y="1033957"/>
                    <a:pt x="605005" y="1029925"/>
                  </a:cubicBezTo>
                  <a:cubicBezTo>
                    <a:pt x="609036" y="1027238"/>
                    <a:pt x="613067" y="1025894"/>
                    <a:pt x="617098" y="1024550"/>
                  </a:cubicBezTo>
                  <a:cubicBezTo>
                    <a:pt x="621128" y="1023206"/>
                    <a:pt x="627846" y="1020518"/>
                    <a:pt x="627846" y="1019174"/>
                  </a:cubicBezTo>
                  <a:cubicBezTo>
                    <a:pt x="627846" y="1017830"/>
                    <a:pt x="626503" y="1016486"/>
                    <a:pt x="625159" y="1015142"/>
                  </a:cubicBezTo>
                  <a:cubicBezTo>
                    <a:pt x="623816" y="1012455"/>
                    <a:pt x="621128" y="1009767"/>
                    <a:pt x="619785" y="1005735"/>
                  </a:cubicBezTo>
                  <a:cubicBezTo>
                    <a:pt x="618441" y="997672"/>
                    <a:pt x="622472" y="990952"/>
                    <a:pt x="623816" y="986921"/>
                  </a:cubicBezTo>
                  <a:cubicBezTo>
                    <a:pt x="639938" y="957355"/>
                    <a:pt x="657405" y="927789"/>
                    <a:pt x="678902" y="900912"/>
                  </a:cubicBezTo>
                  <a:cubicBezTo>
                    <a:pt x="688307" y="890160"/>
                    <a:pt x="699056" y="876721"/>
                    <a:pt x="713835" y="871346"/>
                  </a:cubicBezTo>
                  <a:cubicBezTo>
                    <a:pt x="707118" y="852532"/>
                    <a:pt x="682933" y="840436"/>
                    <a:pt x="674872" y="836405"/>
                  </a:cubicBezTo>
                  <a:close/>
                </a:path>
              </a:pathLst>
            </a:cu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756" name="Google Shape;756;p15"/>
            <p:cNvSpPr/>
            <p:nvPr/>
          </p:nvSpPr>
          <p:spPr>
            <a:xfrm>
              <a:off x="3636468" y="5896572"/>
              <a:ext cx="870258" cy="1327604"/>
            </a:xfrm>
            <a:custGeom>
              <a:avLst/>
              <a:gdLst/>
              <a:ahLst/>
              <a:cxnLst/>
              <a:rect l="l" t="t" r="r" b="b"/>
              <a:pathLst>
                <a:path w="782269" h="1193375" extrusionOk="0">
                  <a:moveTo>
                    <a:pt x="49110" y="893352"/>
                  </a:moveTo>
                  <a:cubicBezTo>
                    <a:pt x="55828" y="902759"/>
                    <a:pt x="58515" y="913511"/>
                    <a:pt x="61202" y="924262"/>
                  </a:cubicBezTo>
                  <a:cubicBezTo>
                    <a:pt x="63889" y="935013"/>
                    <a:pt x="66577" y="945764"/>
                    <a:pt x="73295" y="951139"/>
                  </a:cubicBezTo>
                  <a:cubicBezTo>
                    <a:pt x="82699" y="959203"/>
                    <a:pt x="96135" y="957859"/>
                    <a:pt x="110915" y="955171"/>
                  </a:cubicBezTo>
                  <a:cubicBezTo>
                    <a:pt x="114946" y="955171"/>
                    <a:pt x="117633" y="953827"/>
                    <a:pt x="120320" y="953827"/>
                  </a:cubicBezTo>
                  <a:cubicBezTo>
                    <a:pt x="133756" y="952483"/>
                    <a:pt x="151222" y="956515"/>
                    <a:pt x="161971" y="967266"/>
                  </a:cubicBezTo>
                  <a:cubicBezTo>
                    <a:pt x="167345" y="972642"/>
                    <a:pt x="171376" y="980705"/>
                    <a:pt x="170032" y="988769"/>
                  </a:cubicBezTo>
                  <a:lnTo>
                    <a:pt x="170032" y="992800"/>
                  </a:lnTo>
                  <a:lnTo>
                    <a:pt x="167345" y="995488"/>
                  </a:lnTo>
                  <a:cubicBezTo>
                    <a:pt x="124351" y="1030429"/>
                    <a:pt x="96135" y="1082841"/>
                    <a:pt x="86730" y="1137940"/>
                  </a:cubicBezTo>
                  <a:cubicBezTo>
                    <a:pt x="109571" y="1133909"/>
                    <a:pt x="135100" y="1137940"/>
                    <a:pt x="155253" y="1150036"/>
                  </a:cubicBezTo>
                  <a:lnTo>
                    <a:pt x="156597" y="1151379"/>
                  </a:lnTo>
                  <a:cubicBezTo>
                    <a:pt x="159284" y="1152723"/>
                    <a:pt x="161971" y="1154067"/>
                    <a:pt x="163314" y="1155411"/>
                  </a:cubicBezTo>
                  <a:cubicBezTo>
                    <a:pt x="166002" y="1155411"/>
                    <a:pt x="168689" y="1154067"/>
                    <a:pt x="172720" y="1152723"/>
                  </a:cubicBezTo>
                  <a:cubicBezTo>
                    <a:pt x="176750" y="1150036"/>
                    <a:pt x="182125" y="1148692"/>
                    <a:pt x="187499" y="1148692"/>
                  </a:cubicBezTo>
                  <a:cubicBezTo>
                    <a:pt x="196904" y="1148692"/>
                    <a:pt x="203622" y="1154067"/>
                    <a:pt x="210340" y="1158099"/>
                  </a:cubicBezTo>
                  <a:cubicBezTo>
                    <a:pt x="214371" y="1160787"/>
                    <a:pt x="217058" y="1163475"/>
                    <a:pt x="221089" y="1164818"/>
                  </a:cubicBezTo>
                  <a:cubicBezTo>
                    <a:pt x="223776" y="1164818"/>
                    <a:pt x="225119" y="1164818"/>
                    <a:pt x="227807" y="1166162"/>
                  </a:cubicBezTo>
                  <a:cubicBezTo>
                    <a:pt x="230494" y="1166162"/>
                    <a:pt x="233181" y="1166162"/>
                    <a:pt x="237211" y="1167506"/>
                  </a:cubicBezTo>
                  <a:cubicBezTo>
                    <a:pt x="245273" y="1168850"/>
                    <a:pt x="250647" y="1174226"/>
                    <a:pt x="256022" y="1179601"/>
                  </a:cubicBezTo>
                  <a:cubicBezTo>
                    <a:pt x="258709" y="1182289"/>
                    <a:pt x="261396" y="1184977"/>
                    <a:pt x="264083" y="1187665"/>
                  </a:cubicBezTo>
                  <a:lnTo>
                    <a:pt x="433375" y="1193040"/>
                  </a:lnTo>
                  <a:cubicBezTo>
                    <a:pt x="450842" y="1193040"/>
                    <a:pt x="468308" y="1194384"/>
                    <a:pt x="485774" y="1191696"/>
                  </a:cubicBezTo>
                  <a:cubicBezTo>
                    <a:pt x="493836" y="1190352"/>
                    <a:pt x="503241" y="1189009"/>
                    <a:pt x="512646" y="1187665"/>
                  </a:cubicBezTo>
                  <a:cubicBezTo>
                    <a:pt x="536831" y="1182289"/>
                    <a:pt x="562359" y="1178257"/>
                    <a:pt x="585200" y="1186321"/>
                  </a:cubicBezTo>
                  <a:cubicBezTo>
                    <a:pt x="586543" y="1170194"/>
                    <a:pt x="585200" y="1154067"/>
                    <a:pt x="579825" y="1137940"/>
                  </a:cubicBezTo>
                  <a:lnTo>
                    <a:pt x="577138" y="1129877"/>
                  </a:lnTo>
                  <a:lnTo>
                    <a:pt x="585200" y="1127189"/>
                  </a:lnTo>
                  <a:cubicBezTo>
                    <a:pt x="597292" y="1123158"/>
                    <a:pt x="608040" y="1109719"/>
                    <a:pt x="609384" y="1096280"/>
                  </a:cubicBezTo>
                  <a:lnTo>
                    <a:pt x="609384" y="1089561"/>
                  </a:lnTo>
                  <a:lnTo>
                    <a:pt x="671189" y="1088217"/>
                  </a:lnTo>
                  <a:cubicBezTo>
                    <a:pt x="630882" y="1042524"/>
                    <a:pt x="598636" y="990112"/>
                    <a:pt x="575795" y="933669"/>
                  </a:cubicBezTo>
                  <a:cubicBezTo>
                    <a:pt x="565046" y="908135"/>
                    <a:pt x="556985" y="881257"/>
                    <a:pt x="548923" y="854379"/>
                  </a:cubicBezTo>
                  <a:cubicBezTo>
                    <a:pt x="546236" y="843628"/>
                    <a:pt x="542205" y="834221"/>
                    <a:pt x="539518" y="823470"/>
                  </a:cubicBezTo>
                  <a:lnTo>
                    <a:pt x="534143" y="808687"/>
                  </a:lnTo>
                  <a:lnTo>
                    <a:pt x="548923" y="814063"/>
                  </a:lnTo>
                  <a:cubicBezTo>
                    <a:pt x="575795" y="822126"/>
                    <a:pt x="604010" y="823470"/>
                    <a:pt x="630882" y="818094"/>
                  </a:cubicBezTo>
                  <a:cubicBezTo>
                    <a:pt x="644317" y="815406"/>
                    <a:pt x="657753" y="810031"/>
                    <a:pt x="671189" y="804655"/>
                  </a:cubicBezTo>
                  <a:lnTo>
                    <a:pt x="777332" y="764339"/>
                  </a:lnTo>
                  <a:cubicBezTo>
                    <a:pt x="786737" y="706551"/>
                    <a:pt x="782706" y="647420"/>
                    <a:pt x="765240" y="590977"/>
                  </a:cubicBezTo>
                  <a:cubicBezTo>
                    <a:pt x="763896" y="585601"/>
                    <a:pt x="761209" y="578882"/>
                    <a:pt x="759866" y="573506"/>
                  </a:cubicBezTo>
                  <a:cubicBezTo>
                    <a:pt x="754491" y="556035"/>
                    <a:pt x="747773" y="538565"/>
                    <a:pt x="745086" y="521094"/>
                  </a:cubicBezTo>
                  <a:cubicBezTo>
                    <a:pt x="741055" y="490185"/>
                    <a:pt x="747773" y="456587"/>
                    <a:pt x="765240" y="431053"/>
                  </a:cubicBezTo>
                  <a:cubicBezTo>
                    <a:pt x="755835" y="420302"/>
                    <a:pt x="749117" y="406863"/>
                    <a:pt x="747773" y="392080"/>
                  </a:cubicBezTo>
                  <a:cubicBezTo>
                    <a:pt x="734337" y="392080"/>
                    <a:pt x="720901" y="390737"/>
                    <a:pt x="707466" y="390737"/>
                  </a:cubicBezTo>
                  <a:cubicBezTo>
                    <a:pt x="710153" y="361171"/>
                    <a:pt x="672533" y="343700"/>
                    <a:pt x="644317" y="346388"/>
                  </a:cubicBezTo>
                  <a:cubicBezTo>
                    <a:pt x="614758" y="349076"/>
                    <a:pt x="586543" y="363859"/>
                    <a:pt x="556985" y="358483"/>
                  </a:cubicBezTo>
                  <a:cubicBezTo>
                    <a:pt x="508615" y="350420"/>
                    <a:pt x="470995" y="292632"/>
                    <a:pt x="422626" y="306071"/>
                  </a:cubicBezTo>
                  <a:cubicBezTo>
                    <a:pt x="417252" y="273818"/>
                    <a:pt x="410534" y="240221"/>
                    <a:pt x="415908" y="206623"/>
                  </a:cubicBezTo>
                  <a:cubicBezTo>
                    <a:pt x="421283" y="173026"/>
                    <a:pt x="438749" y="140773"/>
                    <a:pt x="469652" y="127334"/>
                  </a:cubicBezTo>
                  <a:cubicBezTo>
                    <a:pt x="489805" y="117926"/>
                    <a:pt x="516677" y="113895"/>
                    <a:pt x="520708" y="92392"/>
                  </a:cubicBezTo>
                  <a:cubicBezTo>
                    <a:pt x="527426" y="62827"/>
                    <a:pt x="480400" y="29229"/>
                    <a:pt x="504585" y="9071"/>
                  </a:cubicBezTo>
                  <a:cubicBezTo>
                    <a:pt x="496523" y="1008"/>
                    <a:pt x="484431" y="-1680"/>
                    <a:pt x="472339" y="1008"/>
                  </a:cubicBezTo>
                  <a:cubicBezTo>
                    <a:pt x="468308" y="10415"/>
                    <a:pt x="464277" y="19822"/>
                    <a:pt x="458903" y="30573"/>
                  </a:cubicBezTo>
                  <a:cubicBezTo>
                    <a:pt x="418595" y="14447"/>
                    <a:pt x="374257" y="10415"/>
                    <a:pt x="331262" y="19822"/>
                  </a:cubicBezTo>
                  <a:cubicBezTo>
                    <a:pt x="335293" y="84329"/>
                    <a:pt x="339324" y="148836"/>
                    <a:pt x="343355" y="214687"/>
                  </a:cubicBezTo>
                  <a:cubicBezTo>
                    <a:pt x="346042" y="267098"/>
                    <a:pt x="351416" y="320854"/>
                    <a:pt x="380975" y="363859"/>
                  </a:cubicBezTo>
                  <a:cubicBezTo>
                    <a:pt x="358134" y="381329"/>
                    <a:pt x="340668" y="406863"/>
                    <a:pt x="333950" y="435085"/>
                  </a:cubicBezTo>
                  <a:cubicBezTo>
                    <a:pt x="297673" y="401488"/>
                    <a:pt x="250647" y="378641"/>
                    <a:pt x="202279" y="371922"/>
                  </a:cubicBezTo>
                  <a:cubicBezTo>
                    <a:pt x="199591" y="386705"/>
                    <a:pt x="196904" y="400144"/>
                    <a:pt x="194217" y="414927"/>
                  </a:cubicBezTo>
                  <a:lnTo>
                    <a:pt x="202279" y="416271"/>
                  </a:lnTo>
                  <a:cubicBezTo>
                    <a:pt x="200935" y="418958"/>
                    <a:pt x="204966" y="422990"/>
                    <a:pt x="210340" y="428366"/>
                  </a:cubicBezTo>
                  <a:cubicBezTo>
                    <a:pt x="215714" y="433741"/>
                    <a:pt x="222432" y="440460"/>
                    <a:pt x="223776" y="448524"/>
                  </a:cubicBezTo>
                  <a:cubicBezTo>
                    <a:pt x="225119" y="453899"/>
                    <a:pt x="223776" y="457931"/>
                    <a:pt x="223776" y="461963"/>
                  </a:cubicBezTo>
                  <a:lnTo>
                    <a:pt x="208997" y="552004"/>
                  </a:lnTo>
                  <a:cubicBezTo>
                    <a:pt x="206309" y="565443"/>
                    <a:pt x="199591" y="582913"/>
                    <a:pt x="188843" y="589633"/>
                  </a:cubicBezTo>
                  <a:cubicBezTo>
                    <a:pt x="183468" y="593664"/>
                    <a:pt x="176750" y="593664"/>
                    <a:pt x="170032" y="592321"/>
                  </a:cubicBezTo>
                  <a:cubicBezTo>
                    <a:pt x="167345" y="590977"/>
                    <a:pt x="164658" y="589633"/>
                    <a:pt x="163314" y="588289"/>
                  </a:cubicBezTo>
                  <a:cubicBezTo>
                    <a:pt x="161971" y="586945"/>
                    <a:pt x="159284" y="585601"/>
                    <a:pt x="157940" y="585601"/>
                  </a:cubicBezTo>
                  <a:cubicBezTo>
                    <a:pt x="155253" y="585601"/>
                    <a:pt x="153910" y="589633"/>
                    <a:pt x="151222" y="595008"/>
                  </a:cubicBezTo>
                  <a:cubicBezTo>
                    <a:pt x="148535" y="600384"/>
                    <a:pt x="145848" y="605759"/>
                    <a:pt x="141817" y="609791"/>
                  </a:cubicBezTo>
                  <a:cubicBezTo>
                    <a:pt x="132412" y="617854"/>
                    <a:pt x="121664" y="616510"/>
                    <a:pt x="110915" y="616510"/>
                  </a:cubicBezTo>
                  <a:cubicBezTo>
                    <a:pt x="101510" y="616510"/>
                    <a:pt x="96135" y="616510"/>
                    <a:pt x="92105" y="619198"/>
                  </a:cubicBezTo>
                  <a:cubicBezTo>
                    <a:pt x="90761" y="620542"/>
                    <a:pt x="89417" y="624574"/>
                    <a:pt x="88074" y="628605"/>
                  </a:cubicBezTo>
                  <a:cubicBezTo>
                    <a:pt x="86730" y="631293"/>
                    <a:pt x="85387" y="635325"/>
                    <a:pt x="84043" y="639357"/>
                  </a:cubicBezTo>
                  <a:cubicBezTo>
                    <a:pt x="78669" y="650108"/>
                    <a:pt x="67920" y="654139"/>
                    <a:pt x="58515" y="659515"/>
                  </a:cubicBezTo>
                  <a:cubicBezTo>
                    <a:pt x="54485" y="662203"/>
                    <a:pt x="49110" y="663547"/>
                    <a:pt x="46423" y="666235"/>
                  </a:cubicBezTo>
                  <a:cubicBezTo>
                    <a:pt x="49110" y="670266"/>
                    <a:pt x="50454" y="674298"/>
                    <a:pt x="53141" y="678330"/>
                  </a:cubicBezTo>
                  <a:lnTo>
                    <a:pt x="39705" y="685049"/>
                  </a:lnTo>
                  <a:cubicBezTo>
                    <a:pt x="39705" y="685049"/>
                    <a:pt x="39705" y="686393"/>
                    <a:pt x="39705" y="686393"/>
                  </a:cubicBezTo>
                  <a:cubicBezTo>
                    <a:pt x="43736" y="724022"/>
                    <a:pt x="38361" y="760307"/>
                    <a:pt x="23582" y="793904"/>
                  </a:cubicBezTo>
                  <a:cubicBezTo>
                    <a:pt x="20895" y="799280"/>
                    <a:pt x="19551" y="804655"/>
                    <a:pt x="16864" y="810031"/>
                  </a:cubicBezTo>
                  <a:cubicBezTo>
                    <a:pt x="6115" y="834221"/>
                    <a:pt x="-4633" y="858411"/>
                    <a:pt x="2084" y="879913"/>
                  </a:cubicBezTo>
                  <a:cubicBezTo>
                    <a:pt x="18208" y="874538"/>
                    <a:pt x="37018" y="877225"/>
                    <a:pt x="49110" y="893352"/>
                  </a:cubicBezTo>
                  <a:close/>
                </a:path>
              </a:pathLst>
            </a:cu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757" name="Google Shape;757;p15"/>
            <p:cNvSpPr/>
            <p:nvPr/>
          </p:nvSpPr>
          <p:spPr>
            <a:xfrm>
              <a:off x="5439797" y="3998747"/>
              <a:ext cx="2119878" cy="3552473"/>
            </a:xfrm>
            <a:custGeom>
              <a:avLst/>
              <a:gdLst/>
              <a:ahLst/>
              <a:cxnLst/>
              <a:rect l="l" t="t" r="r" b="b"/>
              <a:pathLst>
                <a:path w="1905545" h="3193295" extrusionOk="0">
                  <a:moveTo>
                    <a:pt x="1099051" y="0"/>
                  </a:moveTo>
                  <a:lnTo>
                    <a:pt x="1817937" y="0"/>
                  </a:lnTo>
                  <a:lnTo>
                    <a:pt x="1812932" y="25406"/>
                  </a:lnTo>
                  <a:cubicBezTo>
                    <a:pt x="1810916" y="52283"/>
                    <a:pt x="1815283" y="79497"/>
                    <a:pt x="1826032" y="103687"/>
                  </a:cubicBezTo>
                  <a:cubicBezTo>
                    <a:pt x="1807221" y="94280"/>
                    <a:pt x="1784380" y="92936"/>
                    <a:pt x="1764227" y="100999"/>
                  </a:cubicBezTo>
                  <a:cubicBezTo>
                    <a:pt x="1807221" y="106375"/>
                    <a:pt x="1836780" y="148036"/>
                    <a:pt x="1854247" y="187009"/>
                  </a:cubicBezTo>
                  <a:cubicBezTo>
                    <a:pt x="1862980" y="207167"/>
                    <a:pt x="1871042" y="228333"/>
                    <a:pt x="1881119" y="247820"/>
                  </a:cubicBezTo>
                  <a:lnTo>
                    <a:pt x="1905545" y="279623"/>
                  </a:lnTo>
                  <a:lnTo>
                    <a:pt x="1905545" y="3172328"/>
                  </a:lnTo>
                  <a:lnTo>
                    <a:pt x="1897032" y="3169651"/>
                  </a:lnTo>
                  <a:cubicBezTo>
                    <a:pt x="1863652" y="3162974"/>
                    <a:pt x="1828383" y="3165746"/>
                    <a:pt x="1799160" y="3167761"/>
                  </a:cubicBezTo>
                  <a:lnTo>
                    <a:pt x="1691674" y="3175824"/>
                  </a:lnTo>
                  <a:cubicBezTo>
                    <a:pt x="1678238" y="3175824"/>
                    <a:pt x="1664802" y="3177168"/>
                    <a:pt x="1658084" y="3169105"/>
                  </a:cubicBezTo>
                  <a:cubicBezTo>
                    <a:pt x="1652709" y="3165074"/>
                    <a:pt x="1650022" y="3157010"/>
                    <a:pt x="1647336" y="3150291"/>
                  </a:cubicBezTo>
                  <a:cubicBezTo>
                    <a:pt x="1641961" y="3136852"/>
                    <a:pt x="1636586" y="3120725"/>
                    <a:pt x="1617777" y="3122069"/>
                  </a:cubicBezTo>
                  <a:lnTo>
                    <a:pt x="1613746" y="3122069"/>
                  </a:lnTo>
                  <a:lnTo>
                    <a:pt x="1611059" y="3124757"/>
                  </a:lnTo>
                  <a:cubicBezTo>
                    <a:pt x="1602997" y="3136852"/>
                    <a:pt x="1588218" y="3142227"/>
                    <a:pt x="1576125" y="3138196"/>
                  </a:cubicBezTo>
                  <a:lnTo>
                    <a:pt x="1566721" y="3135508"/>
                  </a:lnTo>
                  <a:lnTo>
                    <a:pt x="1565376" y="3144915"/>
                  </a:lnTo>
                  <a:cubicBezTo>
                    <a:pt x="1562689" y="3167761"/>
                    <a:pt x="1543879" y="3187919"/>
                    <a:pt x="1522382" y="3193295"/>
                  </a:cubicBezTo>
                  <a:cubicBezTo>
                    <a:pt x="1518351" y="3183888"/>
                    <a:pt x="1511633" y="3173137"/>
                    <a:pt x="1500885" y="3166417"/>
                  </a:cubicBezTo>
                  <a:cubicBezTo>
                    <a:pt x="1492823" y="3161042"/>
                    <a:pt x="1483418" y="3159698"/>
                    <a:pt x="1474013" y="3162386"/>
                  </a:cubicBezTo>
                  <a:cubicBezTo>
                    <a:pt x="1471326" y="3162386"/>
                    <a:pt x="1469982" y="3162386"/>
                    <a:pt x="1468638" y="3163730"/>
                  </a:cubicBezTo>
                  <a:cubicBezTo>
                    <a:pt x="1428331" y="3124757"/>
                    <a:pt x="1365183" y="3095191"/>
                    <a:pt x="1318158" y="3114005"/>
                  </a:cubicBezTo>
                  <a:cubicBezTo>
                    <a:pt x="1319501" y="3091159"/>
                    <a:pt x="1291286" y="3079064"/>
                    <a:pt x="1268445" y="3073689"/>
                  </a:cubicBezTo>
                  <a:cubicBezTo>
                    <a:pt x="1245604" y="3066969"/>
                    <a:pt x="1218732" y="3049499"/>
                    <a:pt x="1226793" y="3027996"/>
                  </a:cubicBezTo>
                  <a:cubicBezTo>
                    <a:pt x="1230825" y="3015901"/>
                    <a:pt x="1245604" y="3009182"/>
                    <a:pt x="1252322" y="2998431"/>
                  </a:cubicBezTo>
                  <a:cubicBezTo>
                    <a:pt x="1257696" y="2986336"/>
                    <a:pt x="1255009" y="2972897"/>
                    <a:pt x="1257696" y="2959458"/>
                  </a:cubicBezTo>
                  <a:cubicBezTo>
                    <a:pt x="1260383" y="2947363"/>
                    <a:pt x="1272476" y="2932580"/>
                    <a:pt x="1284568" y="2939299"/>
                  </a:cubicBezTo>
                  <a:cubicBezTo>
                    <a:pt x="1296660" y="2908390"/>
                    <a:pt x="1276506" y="2868073"/>
                    <a:pt x="1244261" y="2858666"/>
                  </a:cubicBezTo>
                  <a:cubicBezTo>
                    <a:pt x="1246947" y="2849259"/>
                    <a:pt x="1252322" y="2839851"/>
                    <a:pt x="1260383" y="2834476"/>
                  </a:cubicBezTo>
                  <a:cubicBezTo>
                    <a:pt x="1276506" y="2846571"/>
                    <a:pt x="1302035" y="2846571"/>
                    <a:pt x="1316814" y="2831788"/>
                  </a:cubicBezTo>
                  <a:cubicBezTo>
                    <a:pt x="1314126" y="2822381"/>
                    <a:pt x="1310096" y="2811630"/>
                    <a:pt x="1307408" y="2802223"/>
                  </a:cubicBezTo>
                  <a:cubicBezTo>
                    <a:pt x="1327562" y="2798191"/>
                    <a:pt x="1342342" y="2779376"/>
                    <a:pt x="1342342" y="2759218"/>
                  </a:cubicBezTo>
                  <a:cubicBezTo>
                    <a:pt x="1315470" y="2761906"/>
                    <a:pt x="1285911" y="2765937"/>
                    <a:pt x="1259040" y="2775345"/>
                  </a:cubicBezTo>
                  <a:cubicBezTo>
                    <a:pt x="1250979" y="2759218"/>
                    <a:pt x="1246947" y="2740404"/>
                    <a:pt x="1249634" y="2721589"/>
                  </a:cubicBezTo>
                  <a:cubicBezTo>
                    <a:pt x="1285911" y="2708150"/>
                    <a:pt x="1318158" y="2687992"/>
                    <a:pt x="1345029" y="2661114"/>
                  </a:cubicBezTo>
                  <a:cubicBezTo>
                    <a:pt x="1349060" y="2662458"/>
                    <a:pt x="1353091" y="2662458"/>
                    <a:pt x="1357121" y="2662458"/>
                  </a:cubicBezTo>
                  <a:cubicBezTo>
                    <a:pt x="1369214" y="2661114"/>
                    <a:pt x="1381305" y="2650363"/>
                    <a:pt x="1385337" y="2636924"/>
                  </a:cubicBezTo>
                  <a:cubicBezTo>
                    <a:pt x="1392055" y="2616765"/>
                    <a:pt x="1392055" y="2592575"/>
                    <a:pt x="1382650" y="2572417"/>
                  </a:cubicBezTo>
                  <a:cubicBezTo>
                    <a:pt x="1378619" y="2563010"/>
                    <a:pt x="1374588" y="2556290"/>
                    <a:pt x="1369214" y="2548227"/>
                  </a:cubicBezTo>
                  <a:cubicBezTo>
                    <a:pt x="1365183" y="2541507"/>
                    <a:pt x="1361152" y="2536132"/>
                    <a:pt x="1358465" y="2529412"/>
                  </a:cubicBezTo>
                  <a:cubicBezTo>
                    <a:pt x="1351747" y="2515973"/>
                    <a:pt x="1351747" y="2501191"/>
                    <a:pt x="1357121" y="2491784"/>
                  </a:cubicBezTo>
                  <a:cubicBezTo>
                    <a:pt x="1358465" y="2489096"/>
                    <a:pt x="1361152" y="2485064"/>
                    <a:pt x="1363839" y="2482376"/>
                  </a:cubicBezTo>
                  <a:cubicBezTo>
                    <a:pt x="1371901" y="2471625"/>
                    <a:pt x="1383993" y="2456842"/>
                    <a:pt x="1371901" y="2443403"/>
                  </a:cubicBezTo>
                  <a:cubicBezTo>
                    <a:pt x="1367870" y="2439372"/>
                    <a:pt x="1363839" y="2436684"/>
                    <a:pt x="1359808" y="2435340"/>
                  </a:cubicBezTo>
                  <a:cubicBezTo>
                    <a:pt x="1302035" y="2413838"/>
                    <a:pt x="1244261" y="2408462"/>
                    <a:pt x="1190517" y="2417869"/>
                  </a:cubicBezTo>
                  <a:cubicBezTo>
                    <a:pt x="1190517" y="2416525"/>
                    <a:pt x="1189173" y="2416525"/>
                    <a:pt x="1189173" y="2415182"/>
                  </a:cubicBezTo>
                  <a:cubicBezTo>
                    <a:pt x="1183799" y="2405775"/>
                    <a:pt x="1170364" y="2400399"/>
                    <a:pt x="1159614" y="2403087"/>
                  </a:cubicBezTo>
                  <a:cubicBezTo>
                    <a:pt x="1155584" y="2404431"/>
                    <a:pt x="1152896" y="2405775"/>
                    <a:pt x="1148866" y="2407118"/>
                  </a:cubicBezTo>
                  <a:cubicBezTo>
                    <a:pt x="1140805" y="2409806"/>
                    <a:pt x="1135430" y="2412494"/>
                    <a:pt x="1131399" y="2409806"/>
                  </a:cubicBezTo>
                  <a:cubicBezTo>
                    <a:pt x="1128712" y="2408462"/>
                    <a:pt x="1126025" y="2404431"/>
                    <a:pt x="1123338" y="2400399"/>
                  </a:cubicBezTo>
                  <a:cubicBezTo>
                    <a:pt x="1119307" y="2393679"/>
                    <a:pt x="1113933" y="2385616"/>
                    <a:pt x="1103184" y="2384272"/>
                  </a:cubicBezTo>
                  <a:cubicBezTo>
                    <a:pt x="1099153" y="2384272"/>
                    <a:pt x="1096467" y="2385616"/>
                    <a:pt x="1093779" y="2385616"/>
                  </a:cubicBezTo>
                  <a:cubicBezTo>
                    <a:pt x="1092435" y="2385616"/>
                    <a:pt x="1089749" y="2385616"/>
                    <a:pt x="1089749" y="2385616"/>
                  </a:cubicBezTo>
                  <a:cubicBezTo>
                    <a:pt x="1089749" y="2385616"/>
                    <a:pt x="1088405" y="2382928"/>
                    <a:pt x="1087061" y="2381584"/>
                  </a:cubicBezTo>
                  <a:cubicBezTo>
                    <a:pt x="1085717" y="2378897"/>
                    <a:pt x="1084374" y="2376209"/>
                    <a:pt x="1083031" y="2374865"/>
                  </a:cubicBezTo>
                  <a:cubicBezTo>
                    <a:pt x="1078999" y="2369489"/>
                    <a:pt x="1073625" y="2366801"/>
                    <a:pt x="1066908" y="2365458"/>
                  </a:cubicBezTo>
                  <a:cubicBezTo>
                    <a:pt x="1056159" y="2364114"/>
                    <a:pt x="1044066" y="2369489"/>
                    <a:pt x="1036005" y="2374865"/>
                  </a:cubicBezTo>
                  <a:cubicBezTo>
                    <a:pt x="1033318" y="2376209"/>
                    <a:pt x="1031974" y="2378897"/>
                    <a:pt x="1029287" y="2380240"/>
                  </a:cubicBezTo>
                  <a:cubicBezTo>
                    <a:pt x="1022569" y="2385616"/>
                    <a:pt x="1017195" y="2390992"/>
                    <a:pt x="1010477" y="2392336"/>
                  </a:cubicBezTo>
                  <a:cubicBezTo>
                    <a:pt x="995698" y="2374865"/>
                    <a:pt x="971513" y="2373521"/>
                    <a:pt x="947328" y="2374865"/>
                  </a:cubicBezTo>
                  <a:cubicBezTo>
                    <a:pt x="940610" y="2330516"/>
                    <a:pt x="921801" y="2317078"/>
                    <a:pt x="907021" y="2314390"/>
                  </a:cubicBezTo>
                  <a:cubicBezTo>
                    <a:pt x="896272" y="2311702"/>
                    <a:pt x="886867" y="2314390"/>
                    <a:pt x="877462" y="2317078"/>
                  </a:cubicBezTo>
                  <a:cubicBezTo>
                    <a:pt x="874775" y="2317078"/>
                    <a:pt x="873431" y="2318422"/>
                    <a:pt x="870744" y="2318422"/>
                  </a:cubicBezTo>
                  <a:cubicBezTo>
                    <a:pt x="857308" y="2321109"/>
                    <a:pt x="842529" y="2322453"/>
                    <a:pt x="829093" y="2319765"/>
                  </a:cubicBezTo>
                  <a:cubicBezTo>
                    <a:pt x="821032" y="2318422"/>
                    <a:pt x="810283" y="2314390"/>
                    <a:pt x="807596" y="2307670"/>
                  </a:cubicBezTo>
                  <a:cubicBezTo>
                    <a:pt x="806252" y="2303639"/>
                    <a:pt x="806252" y="2298263"/>
                    <a:pt x="806252" y="2292887"/>
                  </a:cubicBezTo>
                  <a:lnTo>
                    <a:pt x="810283" y="2214942"/>
                  </a:lnTo>
                  <a:lnTo>
                    <a:pt x="804909" y="2213598"/>
                  </a:lnTo>
                  <a:cubicBezTo>
                    <a:pt x="780724" y="2205534"/>
                    <a:pt x="753853" y="2202847"/>
                    <a:pt x="726981" y="2204191"/>
                  </a:cubicBezTo>
                  <a:cubicBezTo>
                    <a:pt x="718919" y="2204191"/>
                    <a:pt x="710858" y="2205534"/>
                    <a:pt x="702796" y="2206878"/>
                  </a:cubicBezTo>
                  <a:cubicBezTo>
                    <a:pt x="678612" y="2210910"/>
                    <a:pt x="651740" y="2217630"/>
                    <a:pt x="623525" y="2225693"/>
                  </a:cubicBezTo>
                  <a:cubicBezTo>
                    <a:pt x="619495" y="2223005"/>
                    <a:pt x="615463" y="2220317"/>
                    <a:pt x="611433" y="2217630"/>
                  </a:cubicBezTo>
                  <a:cubicBezTo>
                    <a:pt x="608745" y="2214942"/>
                    <a:pt x="604715" y="2213598"/>
                    <a:pt x="602027" y="2210910"/>
                  </a:cubicBezTo>
                  <a:cubicBezTo>
                    <a:pt x="592623" y="2202847"/>
                    <a:pt x="585905" y="2189408"/>
                    <a:pt x="584561" y="2175969"/>
                  </a:cubicBezTo>
                  <a:cubicBezTo>
                    <a:pt x="584561" y="2162530"/>
                    <a:pt x="588591" y="2149091"/>
                    <a:pt x="596653" y="2139684"/>
                  </a:cubicBezTo>
                  <a:cubicBezTo>
                    <a:pt x="600684" y="2136996"/>
                    <a:pt x="603371" y="2132964"/>
                    <a:pt x="607402" y="2130277"/>
                  </a:cubicBezTo>
                  <a:cubicBezTo>
                    <a:pt x="610089" y="2126245"/>
                    <a:pt x="614120" y="2123557"/>
                    <a:pt x="618150" y="2119525"/>
                  </a:cubicBezTo>
                  <a:cubicBezTo>
                    <a:pt x="635617" y="2100711"/>
                    <a:pt x="640992" y="2075177"/>
                    <a:pt x="645022" y="2055019"/>
                  </a:cubicBezTo>
                  <a:cubicBezTo>
                    <a:pt x="646366" y="2049643"/>
                    <a:pt x="647709" y="2044267"/>
                    <a:pt x="645022" y="2037548"/>
                  </a:cubicBezTo>
                  <a:cubicBezTo>
                    <a:pt x="642335" y="2030828"/>
                    <a:pt x="634274" y="2026797"/>
                    <a:pt x="630243" y="2024109"/>
                  </a:cubicBezTo>
                  <a:lnTo>
                    <a:pt x="552315" y="1982449"/>
                  </a:lnTo>
                  <a:cubicBezTo>
                    <a:pt x="545597" y="1978417"/>
                    <a:pt x="538880" y="1974385"/>
                    <a:pt x="534848" y="1969010"/>
                  </a:cubicBezTo>
                  <a:cubicBezTo>
                    <a:pt x="532161" y="1966322"/>
                    <a:pt x="530818" y="1963634"/>
                    <a:pt x="529474" y="1959602"/>
                  </a:cubicBezTo>
                  <a:cubicBezTo>
                    <a:pt x="525443" y="1951539"/>
                    <a:pt x="521413" y="1942132"/>
                    <a:pt x="510664" y="1938100"/>
                  </a:cubicBezTo>
                  <a:cubicBezTo>
                    <a:pt x="505290" y="1936756"/>
                    <a:pt x="501259" y="1936756"/>
                    <a:pt x="497228" y="1936756"/>
                  </a:cubicBezTo>
                  <a:cubicBezTo>
                    <a:pt x="495885" y="1936756"/>
                    <a:pt x="493197" y="1936756"/>
                    <a:pt x="491854" y="1936756"/>
                  </a:cubicBezTo>
                  <a:cubicBezTo>
                    <a:pt x="483792" y="1935412"/>
                    <a:pt x="477074" y="1926005"/>
                    <a:pt x="471700" y="1908534"/>
                  </a:cubicBezTo>
                  <a:cubicBezTo>
                    <a:pt x="460951" y="1872249"/>
                    <a:pt x="452890" y="1835964"/>
                    <a:pt x="447516" y="1798335"/>
                  </a:cubicBezTo>
                  <a:lnTo>
                    <a:pt x="447516" y="1795647"/>
                  </a:lnTo>
                  <a:lnTo>
                    <a:pt x="446172" y="1794304"/>
                  </a:lnTo>
                  <a:cubicBezTo>
                    <a:pt x="438110" y="1784896"/>
                    <a:pt x="424675" y="1782208"/>
                    <a:pt x="411239" y="1784896"/>
                  </a:cubicBezTo>
                  <a:cubicBezTo>
                    <a:pt x="400490" y="1787584"/>
                    <a:pt x="391085" y="1794304"/>
                    <a:pt x="387054" y="1802367"/>
                  </a:cubicBezTo>
                  <a:cubicBezTo>
                    <a:pt x="362870" y="1799679"/>
                    <a:pt x="337342" y="1792960"/>
                    <a:pt x="313157" y="1784896"/>
                  </a:cubicBezTo>
                  <a:cubicBezTo>
                    <a:pt x="294347" y="1782208"/>
                    <a:pt x="275537" y="1778177"/>
                    <a:pt x="258070" y="1771457"/>
                  </a:cubicBezTo>
                  <a:cubicBezTo>
                    <a:pt x="247322" y="1767426"/>
                    <a:pt x="232542" y="1760706"/>
                    <a:pt x="228511" y="1749955"/>
                  </a:cubicBezTo>
                  <a:cubicBezTo>
                    <a:pt x="225824" y="1743235"/>
                    <a:pt x="227168" y="1733828"/>
                    <a:pt x="228511" y="1724421"/>
                  </a:cubicBezTo>
                  <a:cubicBezTo>
                    <a:pt x="229855" y="1709638"/>
                    <a:pt x="231199" y="1692168"/>
                    <a:pt x="217763" y="1681416"/>
                  </a:cubicBezTo>
                  <a:cubicBezTo>
                    <a:pt x="216419" y="1680073"/>
                    <a:pt x="215076" y="1680073"/>
                    <a:pt x="213732" y="1678729"/>
                  </a:cubicBezTo>
                  <a:cubicBezTo>
                    <a:pt x="212389" y="1678729"/>
                    <a:pt x="209701" y="1677385"/>
                    <a:pt x="209701" y="1676041"/>
                  </a:cubicBezTo>
                  <a:cubicBezTo>
                    <a:pt x="208358" y="1674697"/>
                    <a:pt x="209701" y="1672009"/>
                    <a:pt x="211045" y="1667977"/>
                  </a:cubicBezTo>
                  <a:cubicBezTo>
                    <a:pt x="220450" y="1642444"/>
                    <a:pt x="213732" y="1608846"/>
                    <a:pt x="190891" y="1592720"/>
                  </a:cubicBezTo>
                  <a:cubicBezTo>
                    <a:pt x="208358" y="1575249"/>
                    <a:pt x="215076" y="1548371"/>
                    <a:pt x="205671" y="1525525"/>
                  </a:cubicBezTo>
                  <a:lnTo>
                    <a:pt x="204327" y="1521493"/>
                  </a:lnTo>
                  <a:cubicBezTo>
                    <a:pt x="202983" y="1517462"/>
                    <a:pt x="201640" y="1514774"/>
                    <a:pt x="201640" y="1512086"/>
                  </a:cubicBezTo>
                  <a:cubicBezTo>
                    <a:pt x="200296" y="1510742"/>
                    <a:pt x="201640" y="1509398"/>
                    <a:pt x="201640" y="1506710"/>
                  </a:cubicBezTo>
                  <a:cubicBezTo>
                    <a:pt x="202983" y="1502679"/>
                    <a:pt x="202983" y="1499991"/>
                    <a:pt x="202983" y="1495959"/>
                  </a:cubicBezTo>
                  <a:cubicBezTo>
                    <a:pt x="201640" y="1487896"/>
                    <a:pt x="197609" y="1482520"/>
                    <a:pt x="193579" y="1477145"/>
                  </a:cubicBezTo>
                  <a:cubicBezTo>
                    <a:pt x="192235" y="1475801"/>
                    <a:pt x="192235" y="1474457"/>
                    <a:pt x="190891" y="1473113"/>
                  </a:cubicBezTo>
                  <a:cubicBezTo>
                    <a:pt x="177455" y="1454299"/>
                    <a:pt x="182830" y="1427421"/>
                    <a:pt x="192235" y="1409950"/>
                  </a:cubicBezTo>
                  <a:lnTo>
                    <a:pt x="194922" y="1405918"/>
                  </a:lnTo>
                  <a:cubicBezTo>
                    <a:pt x="198953" y="1399199"/>
                    <a:pt x="202983" y="1392480"/>
                    <a:pt x="204327" y="1383073"/>
                  </a:cubicBezTo>
                  <a:cubicBezTo>
                    <a:pt x="205671" y="1368290"/>
                    <a:pt x="197609" y="1352163"/>
                    <a:pt x="184173" y="1345444"/>
                  </a:cubicBezTo>
                  <a:cubicBezTo>
                    <a:pt x="192235" y="1340068"/>
                    <a:pt x="198953" y="1333348"/>
                    <a:pt x="205671" y="1325285"/>
                  </a:cubicBezTo>
                  <a:cubicBezTo>
                    <a:pt x="247322" y="1299751"/>
                    <a:pt x="294347" y="1283624"/>
                    <a:pt x="342716" y="1279593"/>
                  </a:cubicBezTo>
                  <a:cubicBezTo>
                    <a:pt x="303752" y="1244652"/>
                    <a:pt x="244635" y="1235244"/>
                    <a:pt x="196265" y="1255403"/>
                  </a:cubicBezTo>
                  <a:cubicBezTo>
                    <a:pt x="194922" y="1244652"/>
                    <a:pt x="192235" y="1232556"/>
                    <a:pt x="190891" y="1221805"/>
                  </a:cubicBezTo>
                  <a:cubicBezTo>
                    <a:pt x="181486" y="1219118"/>
                    <a:pt x="172081" y="1216430"/>
                    <a:pt x="162676" y="1213742"/>
                  </a:cubicBezTo>
                  <a:cubicBezTo>
                    <a:pt x="157302" y="1212398"/>
                    <a:pt x="151927" y="1211054"/>
                    <a:pt x="146553" y="1209710"/>
                  </a:cubicBezTo>
                  <a:lnTo>
                    <a:pt x="219107" y="1084728"/>
                  </a:lnTo>
                  <a:cubicBezTo>
                    <a:pt x="223137" y="1078009"/>
                    <a:pt x="225824" y="1073977"/>
                    <a:pt x="229855" y="1071289"/>
                  </a:cubicBezTo>
                  <a:cubicBezTo>
                    <a:pt x="232542" y="1069946"/>
                    <a:pt x="235229" y="1068602"/>
                    <a:pt x="239260" y="1067258"/>
                  </a:cubicBezTo>
                  <a:cubicBezTo>
                    <a:pt x="247322" y="1064570"/>
                    <a:pt x="263445" y="1059194"/>
                    <a:pt x="260758" y="1044412"/>
                  </a:cubicBezTo>
                  <a:cubicBezTo>
                    <a:pt x="259414" y="1039036"/>
                    <a:pt x="256727" y="1036348"/>
                    <a:pt x="255383" y="1033661"/>
                  </a:cubicBezTo>
                  <a:cubicBezTo>
                    <a:pt x="254040" y="1032317"/>
                    <a:pt x="252696" y="1030973"/>
                    <a:pt x="252696" y="1029629"/>
                  </a:cubicBezTo>
                  <a:cubicBezTo>
                    <a:pt x="252696" y="1028285"/>
                    <a:pt x="254040" y="1024253"/>
                    <a:pt x="255383" y="1022909"/>
                  </a:cubicBezTo>
                  <a:cubicBezTo>
                    <a:pt x="271506" y="993344"/>
                    <a:pt x="288973" y="963778"/>
                    <a:pt x="309126" y="938244"/>
                  </a:cubicBezTo>
                  <a:cubicBezTo>
                    <a:pt x="317188" y="927493"/>
                    <a:pt x="327937" y="916742"/>
                    <a:pt x="340029" y="912710"/>
                  </a:cubicBezTo>
                  <a:lnTo>
                    <a:pt x="344060" y="911366"/>
                  </a:lnTo>
                  <a:lnTo>
                    <a:pt x="345403" y="907335"/>
                  </a:lnTo>
                  <a:cubicBezTo>
                    <a:pt x="352121" y="887176"/>
                    <a:pt x="337342" y="867018"/>
                    <a:pt x="306439" y="852235"/>
                  </a:cubicBezTo>
                  <a:lnTo>
                    <a:pt x="190891" y="795792"/>
                  </a:lnTo>
                  <a:lnTo>
                    <a:pt x="193579" y="789072"/>
                  </a:lnTo>
                  <a:cubicBezTo>
                    <a:pt x="201640" y="791760"/>
                    <a:pt x="209701" y="790416"/>
                    <a:pt x="217763" y="786384"/>
                  </a:cubicBezTo>
                  <a:cubicBezTo>
                    <a:pt x="228511" y="779665"/>
                    <a:pt x="236573" y="768914"/>
                    <a:pt x="235229" y="756819"/>
                  </a:cubicBezTo>
                  <a:cubicBezTo>
                    <a:pt x="235229" y="742036"/>
                    <a:pt x="224481" y="732629"/>
                    <a:pt x="215076" y="723221"/>
                  </a:cubicBezTo>
                  <a:lnTo>
                    <a:pt x="213732" y="721877"/>
                  </a:lnTo>
                  <a:cubicBezTo>
                    <a:pt x="185517" y="695000"/>
                    <a:pt x="164020" y="660059"/>
                    <a:pt x="150584" y="622430"/>
                  </a:cubicBezTo>
                  <a:cubicBezTo>
                    <a:pt x="146553" y="613022"/>
                    <a:pt x="143866" y="602271"/>
                    <a:pt x="145209" y="592864"/>
                  </a:cubicBezTo>
                  <a:cubicBezTo>
                    <a:pt x="145209" y="586145"/>
                    <a:pt x="147896" y="580769"/>
                    <a:pt x="150584" y="574049"/>
                  </a:cubicBezTo>
                  <a:cubicBezTo>
                    <a:pt x="151927" y="568674"/>
                    <a:pt x="154614" y="563298"/>
                    <a:pt x="155958" y="557923"/>
                  </a:cubicBezTo>
                  <a:cubicBezTo>
                    <a:pt x="159989" y="541796"/>
                    <a:pt x="157302" y="522982"/>
                    <a:pt x="149240" y="502823"/>
                  </a:cubicBezTo>
                  <a:cubicBezTo>
                    <a:pt x="137148" y="473257"/>
                    <a:pt x="115650" y="445036"/>
                    <a:pt x="88779" y="426221"/>
                  </a:cubicBezTo>
                  <a:lnTo>
                    <a:pt x="87435" y="424877"/>
                  </a:lnTo>
                  <a:cubicBezTo>
                    <a:pt x="84748" y="420846"/>
                    <a:pt x="80717" y="418158"/>
                    <a:pt x="78030" y="415470"/>
                  </a:cubicBezTo>
                  <a:cubicBezTo>
                    <a:pt x="75343" y="411439"/>
                    <a:pt x="75343" y="407407"/>
                    <a:pt x="73999" y="403375"/>
                  </a:cubicBezTo>
                  <a:cubicBezTo>
                    <a:pt x="69969" y="381873"/>
                    <a:pt x="72656" y="360371"/>
                    <a:pt x="80717" y="341556"/>
                  </a:cubicBezTo>
                  <a:lnTo>
                    <a:pt x="83405" y="336180"/>
                  </a:lnTo>
                  <a:cubicBezTo>
                    <a:pt x="87435" y="328117"/>
                    <a:pt x="91466" y="318710"/>
                    <a:pt x="91466" y="309303"/>
                  </a:cubicBezTo>
                  <a:cubicBezTo>
                    <a:pt x="91466" y="287801"/>
                    <a:pt x="72656" y="273018"/>
                    <a:pt x="59220" y="262266"/>
                  </a:cubicBezTo>
                  <a:cubicBezTo>
                    <a:pt x="21600" y="232701"/>
                    <a:pt x="1446" y="201791"/>
                    <a:pt x="102" y="170882"/>
                  </a:cubicBezTo>
                  <a:cubicBezTo>
                    <a:pt x="-1241" y="144004"/>
                    <a:pt x="10851" y="117126"/>
                    <a:pt x="32349" y="96968"/>
                  </a:cubicBezTo>
                  <a:cubicBezTo>
                    <a:pt x="49815" y="80841"/>
                    <a:pt x="73999" y="68746"/>
                    <a:pt x="102215" y="63370"/>
                  </a:cubicBezTo>
                  <a:cubicBezTo>
                    <a:pt x="104902" y="68746"/>
                    <a:pt x="107589" y="72778"/>
                    <a:pt x="111620" y="76809"/>
                  </a:cubicBezTo>
                  <a:cubicBezTo>
                    <a:pt x="119681" y="63370"/>
                    <a:pt x="133117" y="53963"/>
                    <a:pt x="147896" y="49931"/>
                  </a:cubicBezTo>
                  <a:cubicBezTo>
                    <a:pt x="196265" y="36493"/>
                    <a:pt x="243291" y="75466"/>
                    <a:pt x="293004" y="87560"/>
                  </a:cubicBezTo>
                  <a:cubicBezTo>
                    <a:pt x="358839" y="105031"/>
                    <a:pt x="432736" y="72778"/>
                    <a:pt x="494541" y="99656"/>
                  </a:cubicBezTo>
                  <a:cubicBezTo>
                    <a:pt x="546941" y="122502"/>
                    <a:pt x="587248" y="185665"/>
                    <a:pt x="643679" y="174913"/>
                  </a:cubicBezTo>
                  <a:cubicBezTo>
                    <a:pt x="657115" y="172226"/>
                    <a:pt x="669206" y="166850"/>
                    <a:pt x="681299" y="165506"/>
                  </a:cubicBezTo>
                  <a:cubicBezTo>
                    <a:pt x="726981" y="161475"/>
                    <a:pt x="748478" y="220606"/>
                    <a:pt x="755196" y="266298"/>
                  </a:cubicBezTo>
                  <a:cubicBezTo>
                    <a:pt x="757883" y="283769"/>
                    <a:pt x="760571" y="301239"/>
                    <a:pt x="753853" y="317366"/>
                  </a:cubicBezTo>
                  <a:cubicBezTo>
                    <a:pt x="744448" y="342900"/>
                    <a:pt x="717576" y="354995"/>
                    <a:pt x="698765" y="373810"/>
                  </a:cubicBezTo>
                  <a:cubicBezTo>
                    <a:pt x="682642" y="391280"/>
                    <a:pt x="670551" y="412782"/>
                    <a:pt x="653084" y="428909"/>
                  </a:cubicBezTo>
                  <a:cubicBezTo>
                    <a:pt x="635617" y="445036"/>
                    <a:pt x="610089" y="457131"/>
                    <a:pt x="588591" y="447724"/>
                  </a:cubicBezTo>
                  <a:cubicBezTo>
                    <a:pt x="576500" y="442348"/>
                    <a:pt x="568438" y="431597"/>
                    <a:pt x="557689" y="424877"/>
                  </a:cubicBezTo>
                  <a:cubicBezTo>
                    <a:pt x="509321" y="392624"/>
                    <a:pt x="438110" y="436972"/>
                    <a:pt x="385711" y="410095"/>
                  </a:cubicBezTo>
                  <a:cubicBezTo>
                    <a:pt x="369588" y="400687"/>
                    <a:pt x="357495" y="385904"/>
                    <a:pt x="341373" y="377841"/>
                  </a:cubicBezTo>
                  <a:cubicBezTo>
                    <a:pt x="325249" y="368434"/>
                    <a:pt x="299722" y="369778"/>
                    <a:pt x="293004" y="387248"/>
                  </a:cubicBezTo>
                  <a:cubicBezTo>
                    <a:pt x="283598" y="410095"/>
                    <a:pt x="313157" y="428909"/>
                    <a:pt x="337342" y="435629"/>
                  </a:cubicBezTo>
                  <a:cubicBezTo>
                    <a:pt x="361526" y="441004"/>
                    <a:pt x="392429" y="455787"/>
                    <a:pt x="387054" y="479977"/>
                  </a:cubicBezTo>
                  <a:cubicBezTo>
                    <a:pt x="404521" y="463850"/>
                    <a:pt x="435423" y="477289"/>
                    <a:pt x="446172" y="498792"/>
                  </a:cubicBezTo>
                  <a:cubicBezTo>
                    <a:pt x="456920" y="520294"/>
                    <a:pt x="455577" y="545828"/>
                    <a:pt x="459608" y="568674"/>
                  </a:cubicBezTo>
                  <a:cubicBezTo>
                    <a:pt x="466326" y="615710"/>
                    <a:pt x="495885" y="657371"/>
                    <a:pt x="536192" y="681561"/>
                  </a:cubicBezTo>
                  <a:cubicBezTo>
                    <a:pt x="545597" y="661402"/>
                    <a:pt x="576500" y="676185"/>
                    <a:pt x="596653" y="688280"/>
                  </a:cubicBezTo>
                  <a:cubicBezTo>
                    <a:pt x="622181" y="704407"/>
                    <a:pt x="653084" y="713814"/>
                    <a:pt x="683986" y="713814"/>
                  </a:cubicBezTo>
                  <a:cubicBezTo>
                    <a:pt x="690704" y="713814"/>
                    <a:pt x="697422" y="712470"/>
                    <a:pt x="702796" y="708439"/>
                  </a:cubicBezTo>
                  <a:cubicBezTo>
                    <a:pt x="708171" y="703063"/>
                    <a:pt x="709514" y="695000"/>
                    <a:pt x="709514" y="688280"/>
                  </a:cubicBezTo>
                  <a:cubicBezTo>
                    <a:pt x="706827" y="634525"/>
                    <a:pt x="638304" y="614366"/>
                    <a:pt x="584561" y="608991"/>
                  </a:cubicBezTo>
                  <a:cubicBezTo>
                    <a:pt x="589936" y="596896"/>
                    <a:pt x="595309" y="583457"/>
                    <a:pt x="600684" y="570018"/>
                  </a:cubicBezTo>
                  <a:cubicBezTo>
                    <a:pt x="673238" y="588832"/>
                    <a:pt x="775350" y="586145"/>
                    <a:pt x="849247" y="598239"/>
                  </a:cubicBezTo>
                  <a:cubicBezTo>
                    <a:pt x="831780" y="565986"/>
                    <a:pt x="802221" y="540452"/>
                    <a:pt x="767289" y="529701"/>
                  </a:cubicBezTo>
                  <a:cubicBezTo>
                    <a:pt x="771319" y="498792"/>
                    <a:pt x="740417" y="467882"/>
                    <a:pt x="709514" y="471914"/>
                  </a:cubicBezTo>
                  <a:cubicBezTo>
                    <a:pt x="704140" y="446380"/>
                    <a:pt x="735042" y="430253"/>
                    <a:pt x="755196" y="414126"/>
                  </a:cubicBezTo>
                  <a:cubicBezTo>
                    <a:pt x="779380" y="393968"/>
                    <a:pt x="790129" y="363058"/>
                    <a:pt x="806252" y="336180"/>
                  </a:cubicBezTo>
                  <a:cubicBezTo>
                    <a:pt x="821032" y="309303"/>
                    <a:pt x="849247" y="285113"/>
                    <a:pt x="880149" y="290488"/>
                  </a:cubicBezTo>
                  <a:cubicBezTo>
                    <a:pt x="881493" y="303927"/>
                    <a:pt x="884180" y="317366"/>
                    <a:pt x="886867" y="330805"/>
                  </a:cubicBezTo>
                  <a:cubicBezTo>
                    <a:pt x="913739" y="321398"/>
                    <a:pt x="944641" y="325429"/>
                    <a:pt x="967482" y="341556"/>
                  </a:cubicBezTo>
                  <a:cubicBezTo>
                    <a:pt x="937923" y="325429"/>
                    <a:pt x="959421" y="275705"/>
                    <a:pt x="940610" y="248828"/>
                  </a:cubicBezTo>
                  <a:cubicBezTo>
                    <a:pt x="924487" y="225981"/>
                    <a:pt x="889554" y="231357"/>
                    <a:pt x="862683" y="239420"/>
                  </a:cubicBezTo>
                  <a:cubicBezTo>
                    <a:pt x="870744" y="181633"/>
                    <a:pt x="876119" y="113095"/>
                    <a:pt x="831780" y="72778"/>
                  </a:cubicBezTo>
                  <a:cubicBezTo>
                    <a:pt x="818345" y="60683"/>
                    <a:pt x="802221" y="52619"/>
                    <a:pt x="794160" y="37837"/>
                  </a:cubicBezTo>
                  <a:cubicBezTo>
                    <a:pt x="851934" y="-3824"/>
                    <a:pt x="932549" y="35149"/>
                    <a:pt x="988980" y="78153"/>
                  </a:cubicBezTo>
                  <a:cubicBezTo>
                    <a:pt x="979575" y="109063"/>
                    <a:pt x="937923" y="114438"/>
                    <a:pt x="905678" y="114438"/>
                  </a:cubicBezTo>
                  <a:cubicBezTo>
                    <a:pt x="900303" y="146692"/>
                    <a:pt x="916426" y="181633"/>
                    <a:pt x="943298" y="199104"/>
                  </a:cubicBezTo>
                  <a:cubicBezTo>
                    <a:pt x="976887" y="170882"/>
                    <a:pt x="1034661" y="201791"/>
                    <a:pt x="1072281" y="178945"/>
                  </a:cubicBezTo>
                  <a:cubicBezTo>
                    <a:pt x="1109902" y="157443"/>
                    <a:pt x="1101840" y="100999"/>
                    <a:pt x="1087061" y="59339"/>
                  </a:cubicBezTo>
                  <a:cubicBezTo>
                    <a:pt x="1083031" y="51275"/>
                    <a:pt x="1080343" y="43212"/>
                    <a:pt x="1081687" y="33805"/>
                  </a:cubicBezTo>
                  <a:cubicBezTo>
                    <a:pt x="1081687" y="25742"/>
                    <a:pt x="1087061" y="19022"/>
                    <a:pt x="1091092" y="12303"/>
                  </a:cubicBezTo>
                  <a:lnTo>
                    <a:pt x="1099051" y="0"/>
                  </a:lnTo>
                  <a:close/>
                </a:path>
              </a:pathLst>
            </a:custGeom>
            <a:solidFill>
              <a:srgbClr val="D8D8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283">
                <a:solidFill>
                  <a:schemeClr val="lt1"/>
                </a:solidFill>
                <a:latin typeface="Calibri"/>
                <a:ea typeface="Calibri"/>
                <a:cs typeface="Calibri"/>
                <a:sym typeface="Calibri"/>
              </a:endParaRPr>
            </a:p>
          </p:txBody>
        </p:sp>
      </p:grpSp>
      <p:sp>
        <p:nvSpPr>
          <p:cNvPr id="758" name="Google Shape;758;p15"/>
          <p:cNvSpPr txBox="1"/>
          <p:nvPr/>
        </p:nvSpPr>
        <p:spPr>
          <a:xfrm>
            <a:off x="604741" y="2041119"/>
            <a:ext cx="1454043" cy="1118255"/>
          </a:xfrm>
          <a:prstGeom prst="rect">
            <a:avLst/>
          </a:prstGeom>
          <a:noFill/>
          <a:ln>
            <a:noFill/>
          </a:ln>
        </p:spPr>
        <p:txBody>
          <a:bodyPr spcFirstLastPara="1" wrap="square" lIns="91425" tIns="45700" rIns="91425" bIns="45700" anchor="t" anchorCtr="0">
            <a:spAutoFit/>
          </a:bodyPr>
          <a:lstStyle/>
          <a:p>
            <a:pPr marL="0" marR="0" lvl="0" indent="0" algn="r" rtl="0">
              <a:lnSpc>
                <a:spcPct val="106666"/>
              </a:lnSpc>
              <a:spcBef>
                <a:spcPts val="0"/>
              </a:spcBef>
              <a:spcAft>
                <a:spcPts val="0"/>
              </a:spcAft>
              <a:buNone/>
            </a:pPr>
            <a:r>
              <a:rPr lang="en-US" sz="1500" b="1">
                <a:solidFill>
                  <a:srgbClr val="265B5F"/>
                </a:solidFill>
                <a:latin typeface="Calibri"/>
                <a:ea typeface="Calibri"/>
                <a:cs typeface="Calibri"/>
                <a:sym typeface="Calibri"/>
              </a:rPr>
              <a:t>Ireland: </a:t>
            </a:r>
            <a:endParaRPr/>
          </a:p>
          <a:p>
            <a:pPr marL="0" marR="0" lvl="0" indent="0" algn="r" rtl="0">
              <a:lnSpc>
                <a:spcPct val="106666"/>
              </a:lnSpc>
              <a:spcBef>
                <a:spcPts val="0"/>
              </a:spcBef>
              <a:spcAft>
                <a:spcPts val="0"/>
              </a:spcAft>
              <a:buNone/>
            </a:pPr>
            <a:r>
              <a:rPr lang="en-US" sz="1500" b="1">
                <a:solidFill>
                  <a:srgbClr val="265B5F"/>
                </a:solidFill>
                <a:latin typeface="Calibri"/>
                <a:ea typeface="Calibri"/>
                <a:cs typeface="Calibri"/>
                <a:sym typeface="Calibri"/>
              </a:rPr>
              <a:t>Storm Éowyn Response 2025</a:t>
            </a:r>
            <a:endParaRPr/>
          </a:p>
          <a:p>
            <a:pPr marL="0" marR="0" lvl="0" indent="0" algn="r" rtl="0">
              <a:lnSpc>
                <a:spcPct val="106666"/>
              </a:lnSpc>
              <a:spcBef>
                <a:spcPts val="0"/>
              </a:spcBef>
              <a:spcAft>
                <a:spcPts val="0"/>
              </a:spcAft>
              <a:buNone/>
            </a:pPr>
            <a:endParaRPr sz="1500" b="1">
              <a:solidFill>
                <a:srgbClr val="265B5F"/>
              </a:solidFill>
              <a:latin typeface="Calibri"/>
              <a:ea typeface="Calibri"/>
              <a:cs typeface="Calibri"/>
              <a:sym typeface="Calibri"/>
            </a:endParaRPr>
          </a:p>
          <a:p>
            <a:pPr marL="0" marR="0" lvl="0" indent="0" algn="r" rtl="0">
              <a:lnSpc>
                <a:spcPct val="106666"/>
              </a:lnSpc>
              <a:spcBef>
                <a:spcPts val="0"/>
              </a:spcBef>
              <a:spcAft>
                <a:spcPts val="0"/>
              </a:spcAft>
              <a:buNone/>
            </a:pPr>
            <a:endParaRPr sz="1500" b="1">
              <a:solidFill>
                <a:srgbClr val="265B5F"/>
              </a:solidFill>
              <a:latin typeface="Calibri"/>
              <a:ea typeface="Calibri"/>
              <a:cs typeface="Calibri"/>
              <a:sym typeface="Calibri"/>
            </a:endParaRPr>
          </a:p>
        </p:txBody>
      </p:sp>
      <p:grpSp>
        <p:nvGrpSpPr>
          <p:cNvPr id="759" name="Google Shape;759;p15"/>
          <p:cNvGrpSpPr/>
          <p:nvPr/>
        </p:nvGrpSpPr>
        <p:grpSpPr>
          <a:xfrm rot="-2982118">
            <a:off x="1735261" y="1512992"/>
            <a:ext cx="1795172" cy="108000"/>
            <a:chOff x="2145244" y="940099"/>
            <a:chExt cx="1795172" cy="108000"/>
          </a:xfrm>
        </p:grpSpPr>
        <p:cxnSp>
          <p:nvCxnSpPr>
            <p:cNvPr id="760" name="Google Shape;760;p15"/>
            <p:cNvCxnSpPr/>
            <p:nvPr/>
          </p:nvCxnSpPr>
          <p:spPr>
            <a:xfrm rot="10800000">
              <a:off x="2209510" y="994099"/>
              <a:ext cx="1656000" cy="0"/>
            </a:xfrm>
            <a:prstGeom prst="straightConnector1">
              <a:avLst/>
            </a:prstGeom>
            <a:noFill/>
            <a:ln w="19050" cap="flat" cmpd="sng">
              <a:solidFill>
                <a:srgbClr val="265B5F"/>
              </a:solidFill>
              <a:prstDash val="solid"/>
              <a:miter lim="800000"/>
              <a:headEnd type="none" w="sm" len="sm"/>
              <a:tailEnd type="none" w="sm" len="sm"/>
            </a:ln>
          </p:spPr>
        </p:cxnSp>
        <p:sp>
          <p:nvSpPr>
            <p:cNvPr id="761" name="Google Shape;761;p15"/>
            <p:cNvSpPr/>
            <p:nvPr/>
          </p:nvSpPr>
          <p:spPr>
            <a:xfrm>
              <a:off x="3832416" y="940099"/>
              <a:ext cx="108000" cy="108000"/>
            </a:xfrm>
            <a:prstGeom prst="ellipse">
              <a:avLst/>
            </a:prstGeom>
            <a:solidFill>
              <a:srgbClr val="265B5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283">
                <a:solidFill>
                  <a:schemeClr val="lt1"/>
                </a:solidFill>
                <a:latin typeface="Century Schoolbook"/>
                <a:ea typeface="Century Schoolbook"/>
                <a:cs typeface="Century Schoolbook"/>
                <a:sym typeface="Century Schoolbook"/>
              </a:endParaRPr>
            </a:p>
          </p:txBody>
        </p:sp>
        <p:sp>
          <p:nvSpPr>
            <p:cNvPr id="762" name="Google Shape;762;p15"/>
            <p:cNvSpPr/>
            <p:nvPr/>
          </p:nvSpPr>
          <p:spPr>
            <a:xfrm>
              <a:off x="2145244" y="940099"/>
              <a:ext cx="108000" cy="108000"/>
            </a:xfrm>
            <a:prstGeom prst="ellipse">
              <a:avLst/>
            </a:prstGeom>
            <a:solidFill>
              <a:srgbClr val="265B5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283">
                <a:solidFill>
                  <a:schemeClr val="lt1"/>
                </a:solidFill>
                <a:latin typeface="Century Schoolbook"/>
                <a:ea typeface="Century Schoolbook"/>
                <a:cs typeface="Century Schoolbook"/>
                <a:sym typeface="Century Schoolbook"/>
              </a:endParaRPr>
            </a:p>
          </p:txBody>
        </p:sp>
      </p:grpSp>
      <p:grpSp>
        <p:nvGrpSpPr>
          <p:cNvPr id="763" name="Google Shape;763;p15"/>
          <p:cNvGrpSpPr/>
          <p:nvPr/>
        </p:nvGrpSpPr>
        <p:grpSpPr>
          <a:xfrm>
            <a:off x="5358076" y="7913139"/>
            <a:ext cx="2201599" cy="2070748"/>
            <a:chOff x="9333274" y="171098"/>
            <a:chExt cx="799444" cy="751929"/>
          </a:xfrm>
        </p:grpSpPr>
        <p:sp>
          <p:nvSpPr>
            <p:cNvPr id="764" name="Google Shape;764;p15"/>
            <p:cNvSpPr/>
            <p:nvPr/>
          </p:nvSpPr>
          <p:spPr>
            <a:xfrm>
              <a:off x="9400697" y="401703"/>
              <a:ext cx="732021" cy="521324"/>
            </a:xfrm>
            <a:custGeom>
              <a:avLst/>
              <a:gdLst/>
              <a:ahLst/>
              <a:cxnLst/>
              <a:rect l="l" t="t" r="r" b="b"/>
              <a:pathLst>
                <a:path w="732021" h="521324" extrusionOk="0">
                  <a:moveTo>
                    <a:pt x="732022" y="0"/>
                  </a:moveTo>
                  <a:lnTo>
                    <a:pt x="732022" y="194572"/>
                  </a:lnTo>
                  <a:cubicBezTo>
                    <a:pt x="732022" y="194572"/>
                    <a:pt x="374438" y="656983"/>
                    <a:pt x="0" y="481628"/>
                  </a:cubicBezTo>
                  <a:cubicBezTo>
                    <a:pt x="0" y="481628"/>
                    <a:pt x="416581" y="425178"/>
                    <a:pt x="732022" y="0"/>
                  </a:cubicBezTo>
                  <a:close/>
                </a:path>
              </a:pathLst>
            </a:custGeom>
            <a:solidFill>
              <a:schemeClr val="lt1">
                <a:alpha val="8235"/>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entury Schoolbook"/>
                <a:ea typeface="Century Schoolbook"/>
                <a:cs typeface="Century Schoolbook"/>
                <a:sym typeface="Century Schoolbook"/>
              </a:endParaRPr>
            </a:p>
          </p:txBody>
        </p:sp>
        <p:sp>
          <p:nvSpPr>
            <p:cNvPr id="765" name="Google Shape;765;p15"/>
            <p:cNvSpPr/>
            <p:nvPr/>
          </p:nvSpPr>
          <p:spPr>
            <a:xfrm>
              <a:off x="9333274" y="171098"/>
              <a:ext cx="799444" cy="667868"/>
            </a:xfrm>
            <a:custGeom>
              <a:avLst/>
              <a:gdLst/>
              <a:ahLst/>
              <a:cxnLst/>
              <a:rect l="l" t="t" r="r" b="b"/>
              <a:pathLst>
                <a:path w="799444" h="667868" extrusionOk="0">
                  <a:moveTo>
                    <a:pt x="799444" y="0"/>
                  </a:moveTo>
                  <a:lnTo>
                    <a:pt x="799444" y="175356"/>
                  </a:lnTo>
                  <a:cubicBezTo>
                    <a:pt x="799444" y="175356"/>
                    <a:pt x="387682" y="674998"/>
                    <a:pt x="0" y="667791"/>
                  </a:cubicBezTo>
                  <a:cubicBezTo>
                    <a:pt x="0" y="667791"/>
                    <a:pt x="231164" y="612543"/>
                    <a:pt x="799444" y="0"/>
                  </a:cubicBezTo>
                  <a:close/>
                </a:path>
              </a:pathLst>
            </a:custGeom>
            <a:solidFill>
              <a:schemeClr val="lt1">
                <a:alpha val="8235"/>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entury Schoolbook"/>
                <a:ea typeface="Century Schoolbook"/>
                <a:cs typeface="Century Schoolbook"/>
                <a:sym typeface="Century Schoolbook"/>
              </a:endParaRPr>
            </a:p>
          </p:txBody>
        </p:sp>
      </p:grpSp>
      <p:sp>
        <p:nvSpPr>
          <p:cNvPr id="766" name="Google Shape;766;p15"/>
          <p:cNvSpPr txBox="1"/>
          <p:nvPr/>
        </p:nvSpPr>
        <p:spPr>
          <a:xfrm>
            <a:off x="1397687" y="8278490"/>
            <a:ext cx="5297344" cy="1528624"/>
          </a:xfrm>
          <a:prstGeom prst="rect">
            <a:avLst/>
          </a:prstGeom>
          <a:noFill/>
          <a:ln>
            <a:noFill/>
          </a:ln>
        </p:spPr>
        <p:txBody>
          <a:bodyPr spcFirstLastPara="1" wrap="square" lIns="91425" tIns="45700" rIns="91425" bIns="45700" anchor="t" anchorCtr="0">
            <a:spAutoFit/>
          </a:bodyPr>
          <a:lstStyle/>
          <a:p>
            <a:pPr marL="0" marR="0" lvl="0" indent="0" algn="l" rtl="0">
              <a:lnSpc>
                <a:spcPct val="105333"/>
              </a:lnSpc>
              <a:spcBef>
                <a:spcPts val="0"/>
              </a:spcBef>
              <a:spcAft>
                <a:spcPts val="0"/>
              </a:spcAft>
              <a:buNone/>
            </a:pPr>
            <a:r>
              <a:rPr lang="en-US" sz="1500">
                <a:solidFill>
                  <a:schemeClr val="lt1"/>
                </a:solidFill>
                <a:latin typeface="Calibri"/>
                <a:ea typeface="Calibri"/>
                <a:cs typeface="Calibri"/>
                <a:sym typeface="Calibri"/>
              </a:rPr>
              <a:t>Community buildings equipped with backup power and emergency supplies serve as critical resilience infrastructure during severe weather. The key is preparing before disasters strike - investing in equipment, training staff and volunteers, and</a:t>
            </a:r>
            <a:endParaRPr/>
          </a:p>
          <a:p>
            <a:pPr marL="0" marR="0" lvl="0" indent="0" algn="l" rtl="0">
              <a:lnSpc>
                <a:spcPct val="105333"/>
              </a:lnSpc>
              <a:spcBef>
                <a:spcPts val="0"/>
              </a:spcBef>
              <a:spcAft>
                <a:spcPts val="0"/>
              </a:spcAft>
              <a:buNone/>
            </a:pPr>
            <a:r>
              <a:rPr lang="en-US" sz="1500">
                <a:solidFill>
                  <a:schemeClr val="lt1"/>
                </a:solidFill>
                <a:latin typeface="Calibri"/>
                <a:ea typeface="Calibri"/>
                <a:cs typeface="Calibri"/>
                <a:sym typeface="Calibri"/>
              </a:rPr>
              <a:t>establishing coordination systems. Small investments in community preparedness yield major benefits when storms hit.</a:t>
            </a:r>
            <a:endParaRPr/>
          </a:p>
          <a:p>
            <a:pPr marL="0" marR="0" lvl="0" indent="0" algn="l" rtl="0">
              <a:lnSpc>
                <a:spcPct val="105333"/>
              </a:lnSpc>
              <a:spcBef>
                <a:spcPts val="0"/>
              </a:spcBef>
              <a:spcAft>
                <a:spcPts val="0"/>
              </a:spcAft>
              <a:buNone/>
            </a:pPr>
            <a:endParaRPr sz="1500">
              <a:solidFill>
                <a:schemeClr val="lt1"/>
              </a:solidFill>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770"/>
        <p:cNvGrpSpPr/>
        <p:nvPr/>
      </p:nvGrpSpPr>
      <p:grpSpPr>
        <a:xfrm>
          <a:off x="0" y="0"/>
          <a:ext cx="0" cy="0"/>
          <a:chOff x="0" y="0"/>
          <a:chExt cx="0" cy="0"/>
        </a:xfrm>
      </p:grpSpPr>
      <p:sp>
        <p:nvSpPr>
          <p:cNvPr id="771" name="Google Shape;771;p16"/>
          <p:cNvSpPr/>
          <p:nvPr/>
        </p:nvSpPr>
        <p:spPr>
          <a:xfrm>
            <a:off x="-15453" y="1310737"/>
            <a:ext cx="7575128" cy="4226461"/>
          </a:xfrm>
          <a:custGeom>
            <a:avLst/>
            <a:gdLst/>
            <a:ahLst/>
            <a:cxnLst/>
            <a:rect l="l" t="t" r="r" b="b"/>
            <a:pathLst>
              <a:path w="1277620" h="1277620" extrusionOk="0">
                <a:moveTo>
                  <a:pt x="1277480" y="0"/>
                </a:moveTo>
                <a:lnTo>
                  <a:pt x="0" y="0"/>
                </a:lnTo>
                <a:lnTo>
                  <a:pt x="0" y="1277480"/>
                </a:lnTo>
                <a:lnTo>
                  <a:pt x="1277480" y="1277480"/>
                </a:lnTo>
                <a:lnTo>
                  <a:pt x="1277480" y="0"/>
                </a:lnTo>
                <a:close/>
              </a:path>
            </a:pathLst>
          </a:custGeom>
          <a:blipFill rotWithShape="1">
            <a:blip r:embed="rId3">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283">
              <a:solidFill>
                <a:srgbClr val="F05A28"/>
              </a:solidFill>
              <a:latin typeface="Century Schoolbook"/>
              <a:ea typeface="Century Schoolbook"/>
              <a:cs typeface="Century Schoolbook"/>
              <a:sym typeface="Century Schoolbook"/>
            </a:endParaRPr>
          </a:p>
        </p:txBody>
      </p:sp>
      <p:cxnSp>
        <p:nvCxnSpPr>
          <p:cNvPr id="772" name="Google Shape;772;p16"/>
          <p:cNvCxnSpPr/>
          <p:nvPr/>
        </p:nvCxnSpPr>
        <p:spPr>
          <a:xfrm rot="10800000">
            <a:off x="1410179" y="0"/>
            <a:ext cx="0" cy="1310737"/>
          </a:xfrm>
          <a:prstGeom prst="straightConnector1">
            <a:avLst/>
          </a:prstGeom>
          <a:noFill/>
          <a:ln w="12700" cap="flat" cmpd="sng">
            <a:solidFill>
              <a:srgbClr val="000000"/>
            </a:solidFill>
            <a:prstDash val="dot"/>
            <a:miter lim="800000"/>
            <a:headEnd type="none" w="sm" len="sm"/>
            <a:tailEnd type="none" w="sm" len="sm"/>
          </a:ln>
        </p:spPr>
      </p:cxnSp>
      <p:sp>
        <p:nvSpPr>
          <p:cNvPr id="773" name="Google Shape;773;p16"/>
          <p:cNvSpPr/>
          <p:nvPr/>
        </p:nvSpPr>
        <p:spPr>
          <a:xfrm>
            <a:off x="509997" y="3423967"/>
            <a:ext cx="4186800" cy="2431691"/>
          </a:xfrm>
          <a:custGeom>
            <a:avLst/>
            <a:gdLst/>
            <a:ahLst/>
            <a:cxnLst/>
            <a:rect l="l" t="t" r="r" b="b"/>
            <a:pathLst>
              <a:path w="1277620" h="1277620" extrusionOk="0">
                <a:moveTo>
                  <a:pt x="1277480" y="0"/>
                </a:moveTo>
                <a:lnTo>
                  <a:pt x="0" y="0"/>
                </a:lnTo>
                <a:lnTo>
                  <a:pt x="0" y="1277480"/>
                </a:lnTo>
                <a:lnTo>
                  <a:pt x="1277480" y="1277480"/>
                </a:lnTo>
                <a:lnTo>
                  <a:pt x="1277480" y="0"/>
                </a:lnTo>
                <a:close/>
              </a:path>
            </a:pathLst>
          </a:custGeom>
          <a:solidFill>
            <a:srgbClr val="EB7F4A">
              <a:alpha val="74117"/>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283">
              <a:solidFill>
                <a:srgbClr val="F05A28"/>
              </a:solidFill>
              <a:latin typeface="Century Schoolbook"/>
              <a:ea typeface="Century Schoolbook"/>
              <a:cs typeface="Century Schoolbook"/>
              <a:sym typeface="Century Schoolbook"/>
            </a:endParaRPr>
          </a:p>
        </p:txBody>
      </p:sp>
      <p:grpSp>
        <p:nvGrpSpPr>
          <p:cNvPr id="774" name="Google Shape;774;p16"/>
          <p:cNvGrpSpPr/>
          <p:nvPr/>
        </p:nvGrpSpPr>
        <p:grpSpPr>
          <a:xfrm>
            <a:off x="330776" y="451279"/>
            <a:ext cx="414291" cy="413839"/>
            <a:chOff x="7257599" y="768348"/>
            <a:chExt cx="868457" cy="867509"/>
          </a:xfrm>
        </p:grpSpPr>
        <p:sp>
          <p:nvSpPr>
            <p:cNvPr id="775" name="Google Shape;775;p16"/>
            <p:cNvSpPr/>
            <p:nvPr/>
          </p:nvSpPr>
          <p:spPr>
            <a:xfrm>
              <a:off x="7257599" y="768348"/>
              <a:ext cx="868457" cy="867509"/>
            </a:xfrm>
            <a:custGeom>
              <a:avLst/>
              <a:gdLst/>
              <a:ahLst/>
              <a:cxnLst/>
              <a:rect l="l" t="t" r="r" b="b"/>
              <a:pathLst>
                <a:path w="868457" h="867509" extrusionOk="0">
                  <a:moveTo>
                    <a:pt x="0" y="621711"/>
                  </a:moveTo>
                  <a:cubicBezTo>
                    <a:pt x="0" y="659650"/>
                    <a:pt x="25293" y="693073"/>
                    <a:pt x="61426" y="704816"/>
                  </a:cubicBezTo>
                  <a:cubicBezTo>
                    <a:pt x="97559" y="716560"/>
                    <a:pt x="137304" y="702107"/>
                    <a:pt x="158984" y="670490"/>
                  </a:cubicBezTo>
                  <a:lnTo>
                    <a:pt x="350489" y="758113"/>
                  </a:lnTo>
                  <a:cubicBezTo>
                    <a:pt x="348682" y="765339"/>
                    <a:pt x="347779" y="772566"/>
                    <a:pt x="347779" y="780696"/>
                  </a:cubicBezTo>
                  <a:cubicBezTo>
                    <a:pt x="347779" y="813215"/>
                    <a:pt x="366748" y="843928"/>
                    <a:pt x="395655" y="858381"/>
                  </a:cubicBezTo>
                  <a:cubicBezTo>
                    <a:pt x="425464" y="872835"/>
                    <a:pt x="459790" y="870125"/>
                    <a:pt x="485987" y="850251"/>
                  </a:cubicBezTo>
                  <a:lnTo>
                    <a:pt x="468824" y="826765"/>
                  </a:lnTo>
                  <a:cubicBezTo>
                    <a:pt x="458887" y="833992"/>
                    <a:pt x="446240" y="838508"/>
                    <a:pt x="434497" y="838508"/>
                  </a:cubicBezTo>
                  <a:cubicBezTo>
                    <a:pt x="415528" y="838508"/>
                    <a:pt x="396558" y="828572"/>
                    <a:pt x="386621" y="812312"/>
                  </a:cubicBezTo>
                  <a:cubicBezTo>
                    <a:pt x="375782" y="796052"/>
                    <a:pt x="373975" y="775276"/>
                    <a:pt x="382105" y="758113"/>
                  </a:cubicBezTo>
                  <a:cubicBezTo>
                    <a:pt x="383912" y="754499"/>
                    <a:pt x="384815" y="749982"/>
                    <a:pt x="383008" y="746370"/>
                  </a:cubicBezTo>
                  <a:cubicBezTo>
                    <a:pt x="382105" y="742756"/>
                    <a:pt x="378491" y="739143"/>
                    <a:pt x="374878" y="737336"/>
                  </a:cubicBezTo>
                  <a:lnTo>
                    <a:pt x="171631" y="644294"/>
                  </a:lnTo>
                  <a:cubicBezTo>
                    <a:pt x="176148" y="628034"/>
                    <a:pt x="175244" y="611774"/>
                    <a:pt x="170727" y="595515"/>
                  </a:cubicBezTo>
                  <a:lnTo>
                    <a:pt x="282740" y="534089"/>
                  </a:lnTo>
                  <a:lnTo>
                    <a:pt x="269190" y="508796"/>
                  </a:lnTo>
                  <a:lnTo>
                    <a:pt x="158081" y="569318"/>
                  </a:lnTo>
                  <a:cubicBezTo>
                    <a:pt x="144531" y="551252"/>
                    <a:pt x="124658" y="539509"/>
                    <a:pt x="102978" y="535896"/>
                  </a:cubicBezTo>
                  <a:lnTo>
                    <a:pt x="102978" y="330842"/>
                  </a:lnTo>
                  <a:cubicBezTo>
                    <a:pt x="121045" y="328132"/>
                    <a:pt x="137304" y="319099"/>
                    <a:pt x="149951" y="306452"/>
                  </a:cubicBezTo>
                  <a:lnTo>
                    <a:pt x="270093" y="366974"/>
                  </a:lnTo>
                  <a:lnTo>
                    <a:pt x="282740" y="340778"/>
                  </a:lnTo>
                  <a:lnTo>
                    <a:pt x="166211" y="282966"/>
                  </a:lnTo>
                  <a:cubicBezTo>
                    <a:pt x="175244" y="263996"/>
                    <a:pt x="177051" y="243219"/>
                    <a:pt x="171631" y="223346"/>
                  </a:cubicBezTo>
                  <a:lnTo>
                    <a:pt x="363135" y="135724"/>
                  </a:lnTo>
                  <a:cubicBezTo>
                    <a:pt x="376685" y="155597"/>
                    <a:pt x="397461" y="168244"/>
                    <a:pt x="420044" y="172760"/>
                  </a:cubicBezTo>
                  <a:lnTo>
                    <a:pt x="420044" y="245929"/>
                  </a:lnTo>
                  <a:lnTo>
                    <a:pt x="448950" y="245929"/>
                  </a:lnTo>
                  <a:lnTo>
                    <a:pt x="448950" y="172760"/>
                  </a:lnTo>
                  <a:cubicBezTo>
                    <a:pt x="472437" y="169147"/>
                    <a:pt x="493213" y="155597"/>
                    <a:pt x="505860" y="135724"/>
                  </a:cubicBezTo>
                  <a:lnTo>
                    <a:pt x="697364" y="223346"/>
                  </a:lnTo>
                  <a:cubicBezTo>
                    <a:pt x="692847" y="239606"/>
                    <a:pt x="693751" y="255866"/>
                    <a:pt x="698267" y="272126"/>
                  </a:cubicBezTo>
                  <a:lnTo>
                    <a:pt x="586255" y="333551"/>
                  </a:lnTo>
                  <a:lnTo>
                    <a:pt x="599805" y="358844"/>
                  </a:lnTo>
                  <a:lnTo>
                    <a:pt x="710914" y="298322"/>
                  </a:lnTo>
                  <a:cubicBezTo>
                    <a:pt x="724463" y="316388"/>
                    <a:pt x="744337" y="328132"/>
                    <a:pt x="766017" y="331745"/>
                  </a:cubicBezTo>
                  <a:lnTo>
                    <a:pt x="766017" y="536799"/>
                  </a:lnTo>
                  <a:cubicBezTo>
                    <a:pt x="744337" y="540412"/>
                    <a:pt x="724463" y="552155"/>
                    <a:pt x="710914" y="570222"/>
                  </a:cubicBezTo>
                  <a:lnTo>
                    <a:pt x="734400" y="587385"/>
                  </a:lnTo>
                  <a:cubicBezTo>
                    <a:pt x="751563" y="564802"/>
                    <a:pt x="783179" y="557575"/>
                    <a:pt x="808473" y="571125"/>
                  </a:cubicBezTo>
                  <a:cubicBezTo>
                    <a:pt x="833766" y="584675"/>
                    <a:pt x="845509" y="614484"/>
                    <a:pt x="835572" y="641584"/>
                  </a:cubicBezTo>
                  <a:cubicBezTo>
                    <a:pt x="825636" y="668684"/>
                    <a:pt x="797633" y="684040"/>
                    <a:pt x="769629" y="678620"/>
                  </a:cubicBezTo>
                  <a:lnTo>
                    <a:pt x="764210" y="706623"/>
                  </a:lnTo>
                  <a:cubicBezTo>
                    <a:pt x="769629" y="707527"/>
                    <a:pt x="775953" y="708430"/>
                    <a:pt x="781373" y="708430"/>
                  </a:cubicBezTo>
                  <a:cubicBezTo>
                    <a:pt x="826539" y="708430"/>
                    <a:pt x="863575" y="674104"/>
                    <a:pt x="867189" y="628938"/>
                  </a:cubicBezTo>
                  <a:cubicBezTo>
                    <a:pt x="870802" y="583772"/>
                    <a:pt x="840089" y="544025"/>
                    <a:pt x="795826" y="535896"/>
                  </a:cubicBezTo>
                  <a:lnTo>
                    <a:pt x="795826" y="330842"/>
                  </a:lnTo>
                  <a:cubicBezTo>
                    <a:pt x="834669" y="324518"/>
                    <a:pt x="864478" y="291999"/>
                    <a:pt x="868092" y="253156"/>
                  </a:cubicBezTo>
                  <a:cubicBezTo>
                    <a:pt x="871705" y="213410"/>
                    <a:pt x="848219" y="177277"/>
                    <a:pt x="811183" y="163727"/>
                  </a:cubicBezTo>
                  <a:cubicBezTo>
                    <a:pt x="774146" y="150177"/>
                    <a:pt x="732594" y="163727"/>
                    <a:pt x="710010" y="197150"/>
                  </a:cubicBezTo>
                  <a:lnTo>
                    <a:pt x="518506" y="109528"/>
                  </a:lnTo>
                  <a:cubicBezTo>
                    <a:pt x="528443" y="74298"/>
                    <a:pt x="514893" y="37262"/>
                    <a:pt x="485083" y="15582"/>
                  </a:cubicBezTo>
                  <a:cubicBezTo>
                    <a:pt x="455274" y="-5194"/>
                    <a:pt x="415528" y="-5194"/>
                    <a:pt x="385718" y="15582"/>
                  </a:cubicBezTo>
                  <a:cubicBezTo>
                    <a:pt x="355908" y="36359"/>
                    <a:pt x="342359" y="74298"/>
                    <a:pt x="352295" y="109528"/>
                  </a:cubicBezTo>
                  <a:lnTo>
                    <a:pt x="160791" y="197150"/>
                  </a:lnTo>
                  <a:cubicBezTo>
                    <a:pt x="138208" y="164630"/>
                    <a:pt x="97559" y="151080"/>
                    <a:pt x="59619" y="163727"/>
                  </a:cubicBezTo>
                  <a:cubicBezTo>
                    <a:pt x="22583" y="177277"/>
                    <a:pt x="-904" y="213410"/>
                    <a:pt x="2710" y="253156"/>
                  </a:cubicBezTo>
                  <a:cubicBezTo>
                    <a:pt x="6323" y="292902"/>
                    <a:pt x="36133" y="324518"/>
                    <a:pt x="74976" y="330842"/>
                  </a:cubicBezTo>
                  <a:lnTo>
                    <a:pt x="74976" y="535896"/>
                  </a:lnTo>
                  <a:cubicBezTo>
                    <a:pt x="30713" y="543122"/>
                    <a:pt x="0" y="579255"/>
                    <a:pt x="0" y="621711"/>
                  </a:cubicBezTo>
                  <a:close/>
                  <a:moveTo>
                    <a:pt x="780469" y="188117"/>
                  </a:moveTo>
                  <a:cubicBezTo>
                    <a:pt x="812086" y="188117"/>
                    <a:pt x="838282" y="214313"/>
                    <a:pt x="838282" y="245929"/>
                  </a:cubicBezTo>
                  <a:cubicBezTo>
                    <a:pt x="838282" y="277545"/>
                    <a:pt x="812086" y="303742"/>
                    <a:pt x="780469" y="303742"/>
                  </a:cubicBezTo>
                  <a:cubicBezTo>
                    <a:pt x="748853" y="303742"/>
                    <a:pt x="722657" y="277545"/>
                    <a:pt x="722657" y="245929"/>
                  </a:cubicBezTo>
                  <a:cubicBezTo>
                    <a:pt x="722657" y="213410"/>
                    <a:pt x="748853" y="188117"/>
                    <a:pt x="780469" y="188117"/>
                  </a:cubicBezTo>
                  <a:close/>
                  <a:moveTo>
                    <a:pt x="433594" y="29132"/>
                  </a:moveTo>
                  <a:cubicBezTo>
                    <a:pt x="465211" y="29132"/>
                    <a:pt x="491407" y="55329"/>
                    <a:pt x="491407" y="86945"/>
                  </a:cubicBezTo>
                  <a:cubicBezTo>
                    <a:pt x="491407" y="118561"/>
                    <a:pt x="465211" y="144757"/>
                    <a:pt x="433594" y="144757"/>
                  </a:cubicBezTo>
                  <a:cubicBezTo>
                    <a:pt x="401978" y="144757"/>
                    <a:pt x="375782" y="118561"/>
                    <a:pt x="375782" y="86945"/>
                  </a:cubicBezTo>
                  <a:cubicBezTo>
                    <a:pt x="375782" y="55329"/>
                    <a:pt x="401978" y="29132"/>
                    <a:pt x="433594" y="29132"/>
                  </a:cubicBezTo>
                  <a:close/>
                  <a:moveTo>
                    <a:pt x="144531" y="621711"/>
                  </a:moveTo>
                  <a:cubicBezTo>
                    <a:pt x="144531" y="653328"/>
                    <a:pt x="118335" y="679524"/>
                    <a:pt x="86719" y="679524"/>
                  </a:cubicBezTo>
                  <a:cubicBezTo>
                    <a:pt x="55102" y="679524"/>
                    <a:pt x="28906" y="653328"/>
                    <a:pt x="28906" y="621711"/>
                  </a:cubicBezTo>
                  <a:cubicBezTo>
                    <a:pt x="28906" y="590095"/>
                    <a:pt x="55102" y="563898"/>
                    <a:pt x="86719" y="563898"/>
                  </a:cubicBezTo>
                  <a:cubicBezTo>
                    <a:pt x="118335" y="563898"/>
                    <a:pt x="144531" y="589191"/>
                    <a:pt x="144531" y="621711"/>
                  </a:cubicBezTo>
                  <a:close/>
                  <a:moveTo>
                    <a:pt x="28906" y="245929"/>
                  </a:moveTo>
                  <a:cubicBezTo>
                    <a:pt x="28906" y="214313"/>
                    <a:pt x="55102" y="188117"/>
                    <a:pt x="86719" y="188117"/>
                  </a:cubicBezTo>
                  <a:cubicBezTo>
                    <a:pt x="118335" y="188117"/>
                    <a:pt x="144531" y="214313"/>
                    <a:pt x="144531" y="245929"/>
                  </a:cubicBezTo>
                  <a:cubicBezTo>
                    <a:pt x="144531" y="277545"/>
                    <a:pt x="118335" y="303742"/>
                    <a:pt x="86719" y="303742"/>
                  </a:cubicBezTo>
                  <a:cubicBezTo>
                    <a:pt x="55102" y="303742"/>
                    <a:pt x="28906" y="277545"/>
                    <a:pt x="28906" y="245929"/>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776" name="Google Shape;776;p16"/>
            <p:cNvSpPr/>
            <p:nvPr/>
          </p:nvSpPr>
          <p:spPr>
            <a:xfrm>
              <a:off x="7618928" y="1129902"/>
              <a:ext cx="144531" cy="144531"/>
            </a:xfrm>
            <a:custGeom>
              <a:avLst/>
              <a:gdLst/>
              <a:ahLst/>
              <a:cxnLst/>
              <a:rect l="l" t="t" r="r" b="b"/>
              <a:pathLst>
                <a:path w="144531" h="144531" extrusionOk="0">
                  <a:moveTo>
                    <a:pt x="72266" y="0"/>
                  </a:moveTo>
                  <a:cubicBezTo>
                    <a:pt x="32519" y="0"/>
                    <a:pt x="0" y="32520"/>
                    <a:pt x="0" y="72266"/>
                  </a:cubicBezTo>
                  <a:cubicBezTo>
                    <a:pt x="0" y="112012"/>
                    <a:pt x="32519" y="144531"/>
                    <a:pt x="72266" y="144531"/>
                  </a:cubicBezTo>
                  <a:cubicBezTo>
                    <a:pt x="112012" y="144531"/>
                    <a:pt x="144531" y="112012"/>
                    <a:pt x="144531" y="72266"/>
                  </a:cubicBezTo>
                  <a:cubicBezTo>
                    <a:pt x="144531" y="31616"/>
                    <a:pt x="112012" y="0"/>
                    <a:pt x="72266" y="0"/>
                  </a:cubicBezTo>
                  <a:close/>
                  <a:moveTo>
                    <a:pt x="72266" y="115626"/>
                  </a:moveTo>
                  <a:cubicBezTo>
                    <a:pt x="48779" y="115626"/>
                    <a:pt x="28906" y="96656"/>
                    <a:pt x="28906" y="72266"/>
                  </a:cubicBezTo>
                  <a:cubicBezTo>
                    <a:pt x="28906" y="48780"/>
                    <a:pt x="47876" y="28906"/>
                    <a:pt x="72266" y="28906"/>
                  </a:cubicBezTo>
                  <a:cubicBezTo>
                    <a:pt x="96655" y="28906"/>
                    <a:pt x="115625" y="47876"/>
                    <a:pt x="115625" y="72266"/>
                  </a:cubicBezTo>
                  <a:cubicBezTo>
                    <a:pt x="115625" y="95752"/>
                    <a:pt x="96655" y="115626"/>
                    <a:pt x="72266" y="115626"/>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777" name="Google Shape;777;p16"/>
            <p:cNvSpPr/>
            <p:nvPr/>
          </p:nvSpPr>
          <p:spPr>
            <a:xfrm>
              <a:off x="7531306" y="1043183"/>
              <a:ext cx="317969" cy="317065"/>
            </a:xfrm>
            <a:custGeom>
              <a:avLst/>
              <a:gdLst/>
              <a:ahLst/>
              <a:cxnLst/>
              <a:rect l="l" t="t" r="r" b="b"/>
              <a:pathLst>
                <a:path w="317969" h="317065" extrusionOk="0">
                  <a:moveTo>
                    <a:pt x="27100" y="250220"/>
                  </a:moveTo>
                  <a:lnTo>
                    <a:pt x="67749" y="290870"/>
                  </a:lnTo>
                  <a:cubicBezTo>
                    <a:pt x="73169" y="296289"/>
                    <a:pt x="82202" y="296289"/>
                    <a:pt x="88525" y="290870"/>
                  </a:cubicBezTo>
                  <a:lnTo>
                    <a:pt x="103882" y="275513"/>
                  </a:lnTo>
                  <a:cubicBezTo>
                    <a:pt x="108399" y="277320"/>
                    <a:pt x="112012" y="279127"/>
                    <a:pt x="116528" y="280933"/>
                  </a:cubicBezTo>
                  <a:lnTo>
                    <a:pt x="116528" y="302613"/>
                  </a:lnTo>
                  <a:cubicBezTo>
                    <a:pt x="116528" y="310743"/>
                    <a:pt x="122852" y="317066"/>
                    <a:pt x="130982" y="317066"/>
                  </a:cubicBezTo>
                  <a:lnTo>
                    <a:pt x="174341" y="317066"/>
                  </a:lnTo>
                  <a:lnTo>
                    <a:pt x="174341" y="289063"/>
                  </a:lnTo>
                  <a:lnTo>
                    <a:pt x="145435" y="289063"/>
                  </a:lnTo>
                  <a:lnTo>
                    <a:pt x="145435" y="270996"/>
                  </a:lnTo>
                  <a:cubicBezTo>
                    <a:pt x="145435" y="264673"/>
                    <a:pt x="140918" y="258350"/>
                    <a:pt x="134595" y="257447"/>
                  </a:cubicBezTo>
                  <a:cubicBezTo>
                    <a:pt x="125561" y="254737"/>
                    <a:pt x="116528" y="251123"/>
                    <a:pt x="108399" y="246607"/>
                  </a:cubicBezTo>
                  <a:cubicBezTo>
                    <a:pt x="102978" y="242994"/>
                    <a:pt x="95752" y="243897"/>
                    <a:pt x="91235" y="249317"/>
                  </a:cubicBezTo>
                  <a:lnTo>
                    <a:pt x="78589" y="261963"/>
                  </a:lnTo>
                  <a:lnTo>
                    <a:pt x="57812" y="241187"/>
                  </a:lnTo>
                  <a:lnTo>
                    <a:pt x="70459" y="228540"/>
                  </a:lnTo>
                  <a:cubicBezTo>
                    <a:pt x="74976" y="224024"/>
                    <a:pt x="75879" y="216797"/>
                    <a:pt x="73169" y="211377"/>
                  </a:cubicBezTo>
                  <a:cubicBezTo>
                    <a:pt x="68652" y="203247"/>
                    <a:pt x="65039" y="194214"/>
                    <a:pt x="62329" y="185181"/>
                  </a:cubicBezTo>
                  <a:cubicBezTo>
                    <a:pt x="60523" y="178858"/>
                    <a:pt x="55102" y="174341"/>
                    <a:pt x="48779" y="174341"/>
                  </a:cubicBezTo>
                  <a:lnTo>
                    <a:pt x="30713" y="174341"/>
                  </a:lnTo>
                  <a:lnTo>
                    <a:pt x="30713" y="144531"/>
                  </a:lnTo>
                  <a:lnTo>
                    <a:pt x="48779" y="144531"/>
                  </a:lnTo>
                  <a:cubicBezTo>
                    <a:pt x="55102" y="144531"/>
                    <a:pt x="61426" y="140015"/>
                    <a:pt x="62329" y="133691"/>
                  </a:cubicBezTo>
                  <a:cubicBezTo>
                    <a:pt x="65039" y="124658"/>
                    <a:pt x="68652" y="115625"/>
                    <a:pt x="73169" y="107495"/>
                  </a:cubicBezTo>
                  <a:cubicBezTo>
                    <a:pt x="76782" y="102075"/>
                    <a:pt x="75879" y="94849"/>
                    <a:pt x="70459" y="90332"/>
                  </a:cubicBezTo>
                  <a:lnTo>
                    <a:pt x="57812" y="77685"/>
                  </a:lnTo>
                  <a:lnTo>
                    <a:pt x="78589" y="56909"/>
                  </a:lnTo>
                  <a:lnTo>
                    <a:pt x="91235" y="69556"/>
                  </a:lnTo>
                  <a:cubicBezTo>
                    <a:pt x="95752" y="74072"/>
                    <a:pt x="102978" y="74976"/>
                    <a:pt x="108399" y="72266"/>
                  </a:cubicBezTo>
                  <a:cubicBezTo>
                    <a:pt x="116528" y="67749"/>
                    <a:pt x="125561" y="64136"/>
                    <a:pt x="134595" y="61426"/>
                  </a:cubicBezTo>
                  <a:cubicBezTo>
                    <a:pt x="140918" y="59619"/>
                    <a:pt x="145435" y="54199"/>
                    <a:pt x="145435" y="47876"/>
                  </a:cubicBezTo>
                  <a:lnTo>
                    <a:pt x="145435" y="29809"/>
                  </a:lnTo>
                  <a:lnTo>
                    <a:pt x="174341" y="29809"/>
                  </a:lnTo>
                  <a:lnTo>
                    <a:pt x="174341" y="47876"/>
                  </a:lnTo>
                  <a:cubicBezTo>
                    <a:pt x="174341" y="54199"/>
                    <a:pt x="178858" y="60523"/>
                    <a:pt x="185181" y="61426"/>
                  </a:cubicBezTo>
                  <a:cubicBezTo>
                    <a:pt x="194214" y="64136"/>
                    <a:pt x="203247" y="67749"/>
                    <a:pt x="211377" y="72266"/>
                  </a:cubicBezTo>
                  <a:cubicBezTo>
                    <a:pt x="216797" y="75879"/>
                    <a:pt x="224024" y="74976"/>
                    <a:pt x="228540" y="69556"/>
                  </a:cubicBezTo>
                  <a:lnTo>
                    <a:pt x="241187" y="56909"/>
                  </a:lnTo>
                  <a:lnTo>
                    <a:pt x="261963" y="77685"/>
                  </a:lnTo>
                  <a:lnTo>
                    <a:pt x="249317" y="90332"/>
                  </a:lnTo>
                  <a:cubicBezTo>
                    <a:pt x="244800" y="94849"/>
                    <a:pt x="243897" y="102075"/>
                    <a:pt x="246607" y="107495"/>
                  </a:cubicBezTo>
                  <a:cubicBezTo>
                    <a:pt x="251123" y="115625"/>
                    <a:pt x="254737" y="124658"/>
                    <a:pt x="257447" y="133691"/>
                  </a:cubicBezTo>
                  <a:cubicBezTo>
                    <a:pt x="259253" y="140015"/>
                    <a:pt x="264673" y="144531"/>
                    <a:pt x="270996" y="144531"/>
                  </a:cubicBezTo>
                  <a:lnTo>
                    <a:pt x="289063" y="144531"/>
                  </a:lnTo>
                  <a:lnTo>
                    <a:pt x="289063" y="187891"/>
                  </a:lnTo>
                  <a:lnTo>
                    <a:pt x="317969" y="187891"/>
                  </a:lnTo>
                  <a:lnTo>
                    <a:pt x="317969" y="130079"/>
                  </a:lnTo>
                  <a:cubicBezTo>
                    <a:pt x="317969" y="121948"/>
                    <a:pt x="311646" y="115625"/>
                    <a:pt x="303516" y="115625"/>
                  </a:cubicBezTo>
                  <a:lnTo>
                    <a:pt x="281836" y="115625"/>
                  </a:lnTo>
                  <a:cubicBezTo>
                    <a:pt x="280030" y="111108"/>
                    <a:pt x="278223" y="107495"/>
                    <a:pt x="276416" y="102979"/>
                  </a:cubicBezTo>
                  <a:lnTo>
                    <a:pt x="291773" y="87622"/>
                  </a:lnTo>
                  <a:cubicBezTo>
                    <a:pt x="297192" y="82202"/>
                    <a:pt x="297192" y="73169"/>
                    <a:pt x="291773" y="66846"/>
                  </a:cubicBezTo>
                  <a:lnTo>
                    <a:pt x="251123" y="26197"/>
                  </a:lnTo>
                  <a:cubicBezTo>
                    <a:pt x="245704" y="20776"/>
                    <a:pt x="236670" y="20776"/>
                    <a:pt x="230347" y="26197"/>
                  </a:cubicBezTo>
                  <a:lnTo>
                    <a:pt x="214990" y="41553"/>
                  </a:lnTo>
                  <a:cubicBezTo>
                    <a:pt x="210474" y="39746"/>
                    <a:pt x="206860" y="37940"/>
                    <a:pt x="202344" y="36133"/>
                  </a:cubicBezTo>
                  <a:lnTo>
                    <a:pt x="202344" y="14453"/>
                  </a:lnTo>
                  <a:cubicBezTo>
                    <a:pt x="202344" y="6323"/>
                    <a:pt x="196021" y="0"/>
                    <a:pt x="187891" y="0"/>
                  </a:cubicBezTo>
                  <a:lnTo>
                    <a:pt x="130078" y="0"/>
                  </a:lnTo>
                  <a:cubicBezTo>
                    <a:pt x="121948" y="0"/>
                    <a:pt x="115625" y="6323"/>
                    <a:pt x="115625" y="14453"/>
                  </a:cubicBezTo>
                  <a:lnTo>
                    <a:pt x="115625" y="36133"/>
                  </a:lnTo>
                  <a:cubicBezTo>
                    <a:pt x="111108" y="37940"/>
                    <a:pt x="107495" y="39746"/>
                    <a:pt x="102978" y="41553"/>
                  </a:cubicBezTo>
                  <a:lnTo>
                    <a:pt x="87622" y="26197"/>
                  </a:lnTo>
                  <a:cubicBezTo>
                    <a:pt x="82202" y="20776"/>
                    <a:pt x="73169" y="20776"/>
                    <a:pt x="66845" y="26197"/>
                  </a:cubicBezTo>
                  <a:lnTo>
                    <a:pt x="26196" y="66846"/>
                  </a:lnTo>
                  <a:cubicBezTo>
                    <a:pt x="20776" y="72266"/>
                    <a:pt x="20776" y="81299"/>
                    <a:pt x="26196" y="87622"/>
                  </a:cubicBezTo>
                  <a:lnTo>
                    <a:pt x="41553" y="102979"/>
                  </a:lnTo>
                  <a:cubicBezTo>
                    <a:pt x="39746" y="107495"/>
                    <a:pt x="37940" y="111108"/>
                    <a:pt x="36133" y="115625"/>
                  </a:cubicBezTo>
                  <a:lnTo>
                    <a:pt x="14453" y="115625"/>
                  </a:lnTo>
                  <a:cubicBezTo>
                    <a:pt x="6323" y="115625"/>
                    <a:pt x="0" y="121948"/>
                    <a:pt x="0" y="130079"/>
                  </a:cubicBezTo>
                  <a:lnTo>
                    <a:pt x="0" y="187891"/>
                  </a:lnTo>
                  <a:cubicBezTo>
                    <a:pt x="0" y="196021"/>
                    <a:pt x="6323" y="202344"/>
                    <a:pt x="14453" y="202344"/>
                  </a:cubicBezTo>
                  <a:lnTo>
                    <a:pt x="36133" y="202344"/>
                  </a:lnTo>
                  <a:cubicBezTo>
                    <a:pt x="37940" y="206861"/>
                    <a:pt x="39746" y="210474"/>
                    <a:pt x="41553" y="214990"/>
                  </a:cubicBezTo>
                  <a:lnTo>
                    <a:pt x="26196" y="230347"/>
                  </a:lnTo>
                  <a:cubicBezTo>
                    <a:pt x="21679" y="235767"/>
                    <a:pt x="21679" y="244800"/>
                    <a:pt x="27100" y="25022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778" name="Google Shape;778;p16"/>
            <p:cNvSpPr/>
            <p:nvPr/>
          </p:nvSpPr>
          <p:spPr>
            <a:xfrm>
              <a:off x="7843855" y="1268111"/>
              <a:ext cx="113818" cy="76782"/>
            </a:xfrm>
            <a:custGeom>
              <a:avLst/>
              <a:gdLst/>
              <a:ahLst/>
              <a:cxnLst/>
              <a:rect l="l" t="t" r="r" b="b"/>
              <a:pathLst>
                <a:path w="113818" h="76782" extrusionOk="0">
                  <a:moveTo>
                    <a:pt x="0" y="26196"/>
                  </a:moveTo>
                  <a:lnTo>
                    <a:pt x="12647" y="0"/>
                  </a:lnTo>
                  <a:lnTo>
                    <a:pt x="113819" y="50586"/>
                  </a:lnTo>
                  <a:lnTo>
                    <a:pt x="101172" y="76782"/>
                  </a:lnTo>
                  <a:lnTo>
                    <a:pt x="0" y="26196"/>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779" name="Google Shape;779;p16"/>
            <p:cNvSpPr/>
            <p:nvPr/>
          </p:nvSpPr>
          <p:spPr>
            <a:xfrm>
              <a:off x="7633296" y="1245528"/>
              <a:ext cx="361413" cy="332422"/>
            </a:xfrm>
            <a:custGeom>
              <a:avLst/>
              <a:gdLst/>
              <a:ahLst/>
              <a:cxnLst/>
              <a:rect l="l" t="t" r="r" b="b"/>
              <a:pathLst>
                <a:path w="361413" h="332422" extrusionOk="0">
                  <a:moveTo>
                    <a:pt x="17248" y="264673"/>
                  </a:moveTo>
                  <a:lnTo>
                    <a:pt x="107581" y="329712"/>
                  </a:lnTo>
                  <a:cubicBezTo>
                    <a:pt x="110290" y="331519"/>
                    <a:pt x="113000" y="332422"/>
                    <a:pt x="115710" y="332422"/>
                  </a:cubicBezTo>
                  <a:lnTo>
                    <a:pt x="346961" y="332422"/>
                  </a:lnTo>
                  <a:cubicBezTo>
                    <a:pt x="355090" y="332422"/>
                    <a:pt x="361414" y="326099"/>
                    <a:pt x="361414" y="317969"/>
                  </a:cubicBezTo>
                  <a:lnTo>
                    <a:pt x="361414" y="160791"/>
                  </a:lnTo>
                  <a:cubicBezTo>
                    <a:pt x="361414" y="139111"/>
                    <a:pt x="346057" y="120142"/>
                    <a:pt x="325281" y="116528"/>
                  </a:cubicBezTo>
                  <a:cubicBezTo>
                    <a:pt x="312634" y="114721"/>
                    <a:pt x="299988" y="118335"/>
                    <a:pt x="290051" y="126465"/>
                  </a:cubicBezTo>
                  <a:cubicBezTo>
                    <a:pt x="290051" y="126465"/>
                    <a:pt x="289148" y="127368"/>
                    <a:pt x="289148" y="127368"/>
                  </a:cubicBezTo>
                  <a:cubicBezTo>
                    <a:pt x="272888" y="112915"/>
                    <a:pt x="247595" y="112915"/>
                    <a:pt x="231335" y="127368"/>
                  </a:cubicBezTo>
                  <a:cubicBezTo>
                    <a:pt x="219592" y="117432"/>
                    <a:pt x="203332" y="113818"/>
                    <a:pt x="187976" y="118335"/>
                  </a:cubicBezTo>
                  <a:lnTo>
                    <a:pt x="187976" y="43359"/>
                  </a:lnTo>
                  <a:cubicBezTo>
                    <a:pt x="187976" y="19873"/>
                    <a:pt x="169006" y="0"/>
                    <a:pt x="144617" y="0"/>
                  </a:cubicBezTo>
                  <a:cubicBezTo>
                    <a:pt x="121130" y="0"/>
                    <a:pt x="101257" y="18970"/>
                    <a:pt x="101257" y="43359"/>
                  </a:cubicBezTo>
                  <a:lnTo>
                    <a:pt x="101257" y="220410"/>
                  </a:lnTo>
                  <a:lnTo>
                    <a:pt x="63318" y="197827"/>
                  </a:lnTo>
                  <a:cubicBezTo>
                    <a:pt x="51575" y="190601"/>
                    <a:pt x="37121" y="190601"/>
                    <a:pt x="24475" y="196020"/>
                  </a:cubicBezTo>
                  <a:lnTo>
                    <a:pt x="21765" y="196924"/>
                  </a:lnTo>
                  <a:cubicBezTo>
                    <a:pt x="9118" y="203247"/>
                    <a:pt x="988" y="215894"/>
                    <a:pt x="85" y="229443"/>
                  </a:cubicBezTo>
                  <a:cubicBezTo>
                    <a:pt x="-818" y="242993"/>
                    <a:pt x="5505" y="256543"/>
                    <a:pt x="17248" y="264673"/>
                  </a:cubicBezTo>
                  <a:lnTo>
                    <a:pt x="17248" y="264673"/>
                  </a:lnTo>
                  <a:close/>
                  <a:moveTo>
                    <a:pt x="35315" y="222217"/>
                  </a:moveTo>
                  <a:lnTo>
                    <a:pt x="38025" y="221314"/>
                  </a:lnTo>
                  <a:cubicBezTo>
                    <a:pt x="41638" y="219507"/>
                    <a:pt x="45251" y="219507"/>
                    <a:pt x="48865" y="221314"/>
                  </a:cubicBezTo>
                  <a:lnTo>
                    <a:pt x="109387" y="257447"/>
                  </a:lnTo>
                  <a:cubicBezTo>
                    <a:pt x="113903" y="260156"/>
                    <a:pt x="119324" y="260156"/>
                    <a:pt x="123840" y="257447"/>
                  </a:cubicBezTo>
                  <a:cubicBezTo>
                    <a:pt x="128357" y="254736"/>
                    <a:pt x="131067" y="250220"/>
                    <a:pt x="131067" y="244800"/>
                  </a:cubicBezTo>
                  <a:lnTo>
                    <a:pt x="131067" y="42456"/>
                  </a:lnTo>
                  <a:cubicBezTo>
                    <a:pt x="131067" y="34326"/>
                    <a:pt x="137390" y="28003"/>
                    <a:pt x="145520" y="28003"/>
                  </a:cubicBezTo>
                  <a:cubicBezTo>
                    <a:pt x="153650" y="28003"/>
                    <a:pt x="159973" y="34326"/>
                    <a:pt x="159973" y="42456"/>
                  </a:cubicBezTo>
                  <a:lnTo>
                    <a:pt x="159973" y="158984"/>
                  </a:lnTo>
                  <a:cubicBezTo>
                    <a:pt x="159973" y="167114"/>
                    <a:pt x="166296" y="173437"/>
                    <a:pt x="174426" y="173437"/>
                  </a:cubicBezTo>
                  <a:cubicBezTo>
                    <a:pt x="182556" y="173437"/>
                    <a:pt x="188880" y="167114"/>
                    <a:pt x="188880" y="158984"/>
                  </a:cubicBezTo>
                  <a:cubicBezTo>
                    <a:pt x="188880" y="150854"/>
                    <a:pt x="195202" y="144531"/>
                    <a:pt x="203332" y="144531"/>
                  </a:cubicBezTo>
                  <a:cubicBezTo>
                    <a:pt x="211463" y="144531"/>
                    <a:pt x="217785" y="150854"/>
                    <a:pt x="217785" y="158984"/>
                  </a:cubicBezTo>
                  <a:cubicBezTo>
                    <a:pt x="217785" y="167114"/>
                    <a:pt x="224109" y="173437"/>
                    <a:pt x="232239" y="173437"/>
                  </a:cubicBezTo>
                  <a:cubicBezTo>
                    <a:pt x="240368" y="173437"/>
                    <a:pt x="246692" y="167114"/>
                    <a:pt x="246692" y="158984"/>
                  </a:cubicBezTo>
                  <a:cubicBezTo>
                    <a:pt x="246692" y="150854"/>
                    <a:pt x="253015" y="144531"/>
                    <a:pt x="261145" y="144531"/>
                  </a:cubicBezTo>
                  <a:cubicBezTo>
                    <a:pt x="269275" y="144531"/>
                    <a:pt x="275598" y="150854"/>
                    <a:pt x="275598" y="158984"/>
                  </a:cubicBezTo>
                  <a:cubicBezTo>
                    <a:pt x="275598" y="167114"/>
                    <a:pt x="281922" y="173437"/>
                    <a:pt x="290051" y="173437"/>
                  </a:cubicBezTo>
                  <a:cubicBezTo>
                    <a:pt x="298181" y="173437"/>
                    <a:pt x="304505" y="167114"/>
                    <a:pt x="304505" y="158984"/>
                  </a:cubicBezTo>
                  <a:cubicBezTo>
                    <a:pt x="304505" y="154468"/>
                    <a:pt x="306311" y="150854"/>
                    <a:pt x="309924" y="148144"/>
                  </a:cubicBezTo>
                  <a:cubicBezTo>
                    <a:pt x="313538" y="145435"/>
                    <a:pt x="317151" y="144531"/>
                    <a:pt x="321667" y="145435"/>
                  </a:cubicBezTo>
                  <a:cubicBezTo>
                    <a:pt x="328894" y="147241"/>
                    <a:pt x="334314" y="153565"/>
                    <a:pt x="333411" y="160791"/>
                  </a:cubicBezTo>
                  <a:lnTo>
                    <a:pt x="333411" y="303516"/>
                  </a:lnTo>
                  <a:lnTo>
                    <a:pt x="121130" y="303516"/>
                  </a:lnTo>
                  <a:lnTo>
                    <a:pt x="34411" y="241186"/>
                  </a:lnTo>
                  <a:cubicBezTo>
                    <a:pt x="31701" y="239380"/>
                    <a:pt x="29895" y="234864"/>
                    <a:pt x="29895" y="231250"/>
                  </a:cubicBezTo>
                  <a:cubicBezTo>
                    <a:pt x="29895" y="227637"/>
                    <a:pt x="31701" y="224024"/>
                    <a:pt x="35315" y="222217"/>
                  </a:cubicBezTo>
                  <a:lnTo>
                    <a:pt x="35315" y="222217"/>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grpSp>
      <p:grpSp>
        <p:nvGrpSpPr>
          <p:cNvPr id="780" name="Google Shape;780;p16"/>
          <p:cNvGrpSpPr/>
          <p:nvPr/>
        </p:nvGrpSpPr>
        <p:grpSpPr>
          <a:xfrm rot="-5400000">
            <a:off x="580124" y="229474"/>
            <a:ext cx="793054" cy="947012"/>
            <a:chOff x="547405" y="6570863"/>
            <a:chExt cx="1035254" cy="1236230"/>
          </a:xfrm>
        </p:grpSpPr>
        <p:sp>
          <p:nvSpPr>
            <p:cNvPr id="781" name="Google Shape;781;p16"/>
            <p:cNvSpPr/>
            <p:nvPr/>
          </p:nvSpPr>
          <p:spPr>
            <a:xfrm>
              <a:off x="1059795" y="7527291"/>
              <a:ext cx="11386" cy="120435"/>
            </a:xfrm>
            <a:custGeom>
              <a:avLst/>
              <a:gdLst/>
              <a:ahLst/>
              <a:cxnLst/>
              <a:rect l="l" t="t" r="r" b="b"/>
              <a:pathLst>
                <a:path w="11386" h="120435" extrusionOk="0">
                  <a:moveTo>
                    <a:pt x="5693" y="120436"/>
                  </a:moveTo>
                  <a:cubicBezTo>
                    <a:pt x="2505" y="120436"/>
                    <a:pt x="0" y="117931"/>
                    <a:pt x="0" y="114744"/>
                  </a:cubicBezTo>
                  <a:lnTo>
                    <a:pt x="0" y="5692"/>
                  </a:lnTo>
                  <a:cubicBezTo>
                    <a:pt x="0" y="2504"/>
                    <a:pt x="2505" y="0"/>
                    <a:pt x="5693" y="0"/>
                  </a:cubicBezTo>
                  <a:cubicBezTo>
                    <a:pt x="8881" y="0"/>
                    <a:pt x="11386" y="2504"/>
                    <a:pt x="11386" y="5692"/>
                  </a:cubicBezTo>
                  <a:lnTo>
                    <a:pt x="11386" y="114744"/>
                  </a:lnTo>
                  <a:cubicBezTo>
                    <a:pt x="11386" y="117931"/>
                    <a:pt x="8881" y="120436"/>
                    <a:pt x="5693" y="120436"/>
                  </a:cubicBezTo>
                  <a:close/>
                </a:path>
              </a:pathLst>
            </a:custGeom>
            <a:solidFill>
              <a:srgbClr val="34343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entury Schoolbook"/>
                <a:ea typeface="Century Schoolbook"/>
                <a:cs typeface="Century Schoolbook"/>
                <a:sym typeface="Century Schoolbook"/>
              </a:endParaRPr>
            </a:p>
          </p:txBody>
        </p:sp>
        <p:grpSp>
          <p:nvGrpSpPr>
            <p:cNvPr id="782" name="Google Shape;782;p16"/>
            <p:cNvGrpSpPr/>
            <p:nvPr/>
          </p:nvGrpSpPr>
          <p:grpSpPr>
            <a:xfrm>
              <a:off x="1006279" y="7689162"/>
              <a:ext cx="118191" cy="117931"/>
              <a:chOff x="1006279" y="7689162"/>
              <a:chExt cx="118191" cy="117931"/>
            </a:xfrm>
          </p:grpSpPr>
          <p:sp>
            <p:nvSpPr>
              <p:cNvPr id="783" name="Google Shape;783;p16"/>
              <p:cNvSpPr/>
              <p:nvPr/>
            </p:nvSpPr>
            <p:spPr>
              <a:xfrm>
                <a:off x="1006279" y="7689162"/>
                <a:ext cx="118191" cy="117931"/>
              </a:xfrm>
              <a:custGeom>
                <a:avLst/>
                <a:gdLst/>
                <a:ahLst/>
                <a:cxnLst/>
                <a:rect l="l" t="t" r="r" b="b"/>
                <a:pathLst>
                  <a:path w="118191" h="117931" extrusionOk="0">
                    <a:moveTo>
                      <a:pt x="118191" y="58966"/>
                    </a:moveTo>
                    <a:cubicBezTo>
                      <a:pt x="118191" y="26410"/>
                      <a:pt x="91775" y="0"/>
                      <a:pt x="58982" y="0"/>
                    </a:cubicBezTo>
                    <a:cubicBezTo>
                      <a:pt x="26189" y="0"/>
                      <a:pt x="0" y="26410"/>
                      <a:pt x="0" y="58966"/>
                    </a:cubicBezTo>
                    <a:cubicBezTo>
                      <a:pt x="0" y="91522"/>
                      <a:pt x="26417" y="117931"/>
                      <a:pt x="58982" y="117931"/>
                    </a:cubicBezTo>
                    <a:cubicBezTo>
                      <a:pt x="91547" y="117931"/>
                      <a:pt x="118191" y="91522"/>
                      <a:pt x="118191" y="58966"/>
                    </a:cubicBezTo>
                    <a:close/>
                  </a:path>
                </a:pathLst>
              </a:custGeom>
              <a:solidFill>
                <a:schemeClr val="lt1"/>
              </a:solidFill>
              <a:ln w="11375" cap="rnd" cmpd="sng">
                <a:solidFill>
                  <a:srgbClr val="343434"/>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entury Schoolbook"/>
                  <a:ea typeface="Century Schoolbook"/>
                  <a:cs typeface="Century Schoolbook"/>
                  <a:sym typeface="Century Schoolbook"/>
                </a:endParaRPr>
              </a:p>
            </p:txBody>
          </p:sp>
          <p:sp>
            <p:nvSpPr>
              <p:cNvPr id="784" name="Google Shape;784;p16"/>
              <p:cNvSpPr/>
              <p:nvPr/>
            </p:nvSpPr>
            <p:spPr>
              <a:xfrm>
                <a:off x="1030873" y="7713523"/>
                <a:ext cx="69229" cy="69210"/>
              </a:xfrm>
              <a:custGeom>
                <a:avLst/>
                <a:gdLst/>
                <a:ahLst/>
                <a:cxnLst/>
                <a:rect l="l" t="t" r="r" b="b"/>
                <a:pathLst>
                  <a:path w="69229" h="69210" extrusionOk="0">
                    <a:moveTo>
                      <a:pt x="69230" y="34605"/>
                    </a:moveTo>
                    <a:cubicBezTo>
                      <a:pt x="69230" y="15481"/>
                      <a:pt x="53744" y="0"/>
                      <a:pt x="34615" y="0"/>
                    </a:cubicBezTo>
                    <a:cubicBezTo>
                      <a:pt x="15486" y="0"/>
                      <a:pt x="0" y="15481"/>
                      <a:pt x="0" y="34605"/>
                    </a:cubicBezTo>
                    <a:cubicBezTo>
                      <a:pt x="0" y="53729"/>
                      <a:pt x="15486" y="69211"/>
                      <a:pt x="34615" y="69211"/>
                    </a:cubicBezTo>
                    <a:cubicBezTo>
                      <a:pt x="53744" y="69211"/>
                      <a:pt x="69230" y="53729"/>
                      <a:pt x="69230" y="34605"/>
                    </a:cubicBezTo>
                    <a:close/>
                  </a:path>
                </a:pathLst>
              </a:custGeom>
              <a:solidFill>
                <a:srgbClr val="EB7F4A"/>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entury Schoolbook"/>
                  <a:ea typeface="Century Schoolbook"/>
                  <a:cs typeface="Century Schoolbook"/>
                  <a:sym typeface="Century Schoolbook"/>
                </a:endParaRPr>
              </a:p>
            </p:txBody>
          </p:sp>
        </p:grpSp>
        <p:grpSp>
          <p:nvGrpSpPr>
            <p:cNvPr id="785" name="Google Shape;785;p16"/>
            <p:cNvGrpSpPr/>
            <p:nvPr/>
          </p:nvGrpSpPr>
          <p:grpSpPr>
            <a:xfrm>
              <a:off x="547405" y="6570863"/>
              <a:ext cx="1035254" cy="914993"/>
              <a:chOff x="547405" y="6570863"/>
              <a:chExt cx="1035254" cy="914993"/>
            </a:xfrm>
          </p:grpSpPr>
          <p:sp>
            <p:nvSpPr>
              <p:cNvPr id="786" name="Google Shape;786;p16"/>
              <p:cNvSpPr/>
              <p:nvPr/>
            </p:nvSpPr>
            <p:spPr>
              <a:xfrm>
                <a:off x="547405" y="6806271"/>
                <a:ext cx="1035254" cy="679585"/>
              </a:xfrm>
              <a:custGeom>
                <a:avLst/>
                <a:gdLst/>
                <a:ahLst/>
                <a:cxnLst/>
                <a:rect l="l" t="t" r="r" b="b"/>
                <a:pathLst>
                  <a:path w="1035254" h="679585" extrusionOk="0">
                    <a:moveTo>
                      <a:pt x="0" y="162099"/>
                    </a:moveTo>
                    <a:cubicBezTo>
                      <a:pt x="0" y="447820"/>
                      <a:pt x="231828" y="679585"/>
                      <a:pt x="517627" y="679585"/>
                    </a:cubicBezTo>
                    <a:cubicBezTo>
                      <a:pt x="803427" y="679585"/>
                      <a:pt x="1035255" y="447820"/>
                      <a:pt x="1035255" y="162099"/>
                    </a:cubicBezTo>
                    <a:lnTo>
                      <a:pt x="517627" y="0"/>
                    </a:lnTo>
                    <a:lnTo>
                      <a:pt x="0" y="162099"/>
                    </a:lnTo>
                    <a:close/>
                  </a:path>
                </a:pathLst>
              </a:custGeom>
              <a:solidFill>
                <a:srgbClr val="EB7F4A"/>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entury Schoolbook"/>
                  <a:ea typeface="Century Schoolbook"/>
                  <a:cs typeface="Century Schoolbook"/>
                  <a:sym typeface="Century Schoolbook"/>
                </a:endParaRPr>
              </a:p>
            </p:txBody>
          </p:sp>
          <p:sp>
            <p:nvSpPr>
              <p:cNvPr id="787" name="Google Shape;787;p16"/>
              <p:cNvSpPr/>
              <p:nvPr/>
            </p:nvSpPr>
            <p:spPr>
              <a:xfrm>
                <a:off x="667646" y="6570863"/>
                <a:ext cx="795228" cy="795012"/>
              </a:xfrm>
              <a:custGeom>
                <a:avLst/>
                <a:gdLst/>
                <a:ahLst/>
                <a:cxnLst/>
                <a:rect l="l" t="t" r="r" b="b"/>
                <a:pathLst>
                  <a:path w="795228" h="795012" extrusionOk="0">
                    <a:moveTo>
                      <a:pt x="0" y="397506"/>
                    </a:moveTo>
                    <a:cubicBezTo>
                      <a:pt x="0" y="178035"/>
                      <a:pt x="178084" y="0"/>
                      <a:pt x="397614" y="0"/>
                    </a:cubicBezTo>
                    <a:cubicBezTo>
                      <a:pt x="617145" y="0"/>
                      <a:pt x="795229" y="178035"/>
                      <a:pt x="795229" y="397506"/>
                    </a:cubicBezTo>
                    <a:cubicBezTo>
                      <a:pt x="795229" y="616977"/>
                      <a:pt x="617145" y="795012"/>
                      <a:pt x="397614" y="795012"/>
                    </a:cubicBezTo>
                    <a:cubicBezTo>
                      <a:pt x="178084" y="795012"/>
                      <a:pt x="0" y="616977"/>
                      <a:pt x="0" y="397506"/>
                    </a:cubicBezTo>
                    <a:close/>
                  </a:path>
                </a:pathLst>
              </a:custGeom>
              <a:solidFill>
                <a:srgbClr val="FDFDFD"/>
              </a:solidFill>
              <a:ln>
                <a:noFill/>
              </a:ln>
              <a:effectLst>
                <a:outerShdw blurRad="176334"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entury Schoolbook"/>
                  <a:ea typeface="Century Schoolbook"/>
                  <a:cs typeface="Century Schoolbook"/>
                  <a:sym typeface="Century Schoolbook"/>
                </a:endParaRPr>
              </a:p>
            </p:txBody>
          </p:sp>
        </p:grpSp>
      </p:grpSp>
      <p:sp>
        <p:nvSpPr>
          <p:cNvPr id="788" name="Google Shape;788;p16"/>
          <p:cNvSpPr txBox="1"/>
          <p:nvPr/>
        </p:nvSpPr>
        <p:spPr>
          <a:xfrm>
            <a:off x="711054" y="3751421"/>
            <a:ext cx="3767345" cy="493776"/>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lt1"/>
              </a:buClr>
              <a:buSzPts val="3000"/>
              <a:buFont typeface="Arial"/>
              <a:buNone/>
            </a:pPr>
            <a:r>
              <a:rPr lang="en-US" sz="3000" b="1">
                <a:solidFill>
                  <a:schemeClr val="lt1"/>
                </a:solidFill>
                <a:latin typeface="Calibri"/>
                <a:ea typeface="Calibri"/>
                <a:cs typeface="Calibri"/>
                <a:sym typeface="Calibri"/>
              </a:rPr>
              <a:t>Ireland: Leitrim PPN Storm Coordination</a:t>
            </a:r>
            <a:endParaRPr/>
          </a:p>
          <a:p>
            <a:pPr marL="0" marR="0" lvl="0" indent="0" algn="l" rtl="0">
              <a:lnSpc>
                <a:spcPct val="90000"/>
              </a:lnSpc>
              <a:spcBef>
                <a:spcPts val="0"/>
              </a:spcBef>
              <a:spcAft>
                <a:spcPts val="0"/>
              </a:spcAft>
              <a:buClr>
                <a:schemeClr val="dk1"/>
              </a:buClr>
              <a:buSzPts val="3000"/>
              <a:buFont typeface="Arial"/>
              <a:buNone/>
            </a:pPr>
            <a:endParaRPr sz="3000" b="1">
              <a:solidFill>
                <a:schemeClr val="lt1"/>
              </a:solidFill>
              <a:latin typeface="Calibri"/>
              <a:ea typeface="Calibri"/>
              <a:cs typeface="Calibri"/>
              <a:sym typeface="Calibri"/>
            </a:endParaRPr>
          </a:p>
        </p:txBody>
      </p:sp>
      <p:sp>
        <p:nvSpPr>
          <p:cNvPr id="789" name="Google Shape;789;p16"/>
          <p:cNvSpPr txBox="1"/>
          <p:nvPr/>
        </p:nvSpPr>
        <p:spPr>
          <a:xfrm>
            <a:off x="711054" y="4738290"/>
            <a:ext cx="3202040" cy="36128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lt1"/>
              </a:buClr>
              <a:buSzPts val="2000"/>
              <a:buFont typeface="Arial"/>
              <a:buNone/>
            </a:pPr>
            <a:r>
              <a:rPr lang="en-US" sz="2000">
                <a:solidFill>
                  <a:schemeClr val="lt1"/>
                </a:solidFill>
                <a:latin typeface="Calibri"/>
                <a:ea typeface="Calibri"/>
                <a:cs typeface="Calibri"/>
                <a:sym typeface="Calibri"/>
              </a:rPr>
              <a:t>Building Community Networks for Preparedness</a:t>
            </a:r>
            <a:endParaRPr/>
          </a:p>
          <a:p>
            <a:pPr marL="0" marR="0" lvl="0" indent="0" algn="l" rtl="0">
              <a:lnSpc>
                <a:spcPct val="90000"/>
              </a:lnSpc>
              <a:spcBef>
                <a:spcPts val="827"/>
              </a:spcBef>
              <a:spcAft>
                <a:spcPts val="0"/>
              </a:spcAft>
              <a:buClr>
                <a:schemeClr val="dk1"/>
              </a:buClr>
              <a:buSzPts val="2000"/>
              <a:buFont typeface="Arial"/>
              <a:buNone/>
            </a:pPr>
            <a:endParaRPr sz="2000">
              <a:solidFill>
                <a:schemeClr val="lt1"/>
              </a:solidFill>
              <a:latin typeface="Calibri"/>
              <a:ea typeface="Calibri"/>
              <a:cs typeface="Calibri"/>
              <a:sym typeface="Calibri"/>
            </a:endParaRPr>
          </a:p>
        </p:txBody>
      </p:sp>
      <p:cxnSp>
        <p:nvCxnSpPr>
          <p:cNvPr id="790" name="Google Shape;790;p16"/>
          <p:cNvCxnSpPr/>
          <p:nvPr/>
        </p:nvCxnSpPr>
        <p:spPr>
          <a:xfrm rot="10800000">
            <a:off x="711054" y="4639812"/>
            <a:ext cx="3830119" cy="0"/>
          </a:xfrm>
          <a:prstGeom prst="straightConnector1">
            <a:avLst/>
          </a:prstGeom>
          <a:noFill/>
          <a:ln w="12700" cap="flat" cmpd="sng">
            <a:solidFill>
              <a:schemeClr val="lt1"/>
            </a:solidFill>
            <a:prstDash val="dash"/>
            <a:miter lim="800000"/>
            <a:headEnd type="none" w="sm" len="sm"/>
            <a:tailEnd type="none" w="sm" len="sm"/>
          </a:ln>
        </p:spPr>
      </p:cxnSp>
      <p:sp>
        <p:nvSpPr>
          <p:cNvPr id="791" name="Google Shape;791;p16"/>
          <p:cNvSpPr/>
          <p:nvPr/>
        </p:nvSpPr>
        <p:spPr>
          <a:xfrm>
            <a:off x="509998" y="5517681"/>
            <a:ext cx="4184659" cy="337977"/>
          </a:xfrm>
          <a:custGeom>
            <a:avLst/>
            <a:gdLst/>
            <a:ahLst/>
            <a:cxnLst/>
            <a:rect l="l" t="t" r="r" b="b"/>
            <a:pathLst>
              <a:path w="1277620" h="1277620" extrusionOk="0">
                <a:moveTo>
                  <a:pt x="1277480" y="0"/>
                </a:moveTo>
                <a:lnTo>
                  <a:pt x="0" y="0"/>
                </a:lnTo>
                <a:lnTo>
                  <a:pt x="0" y="1277480"/>
                </a:lnTo>
                <a:lnTo>
                  <a:pt x="1277480" y="1277480"/>
                </a:lnTo>
                <a:lnTo>
                  <a:pt x="1277480" y="0"/>
                </a:lnTo>
                <a:close/>
              </a:path>
            </a:pathLst>
          </a:custGeom>
          <a:solidFill>
            <a:srgbClr val="EB7F4A"/>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283">
              <a:solidFill>
                <a:srgbClr val="F05A28"/>
              </a:solidFill>
              <a:latin typeface="Century Schoolbook"/>
              <a:ea typeface="Century Schoolbook"/>
              <a:cs typeface="Century Schoolbook"/>
              <a:sym typeface="Century Schoolbook"/>
            </a:endParaRPr>
          </a:p>
        </p:txBody>
      </p:sp>
      <p:sp>
        <p:nvSpPr>
          <p:cNvPr id="792" name="Google Shape;792;p16"/>
          <p:cNvSpPr txBox="1"/>
          <p:nvPr/>
        </p:nvSpPr>
        <p:spPr>
          <a:xfrm>
            <a:off x="539837" y="8617137"/>
            <a:ext cx="6399443" cy="365356"/>
          </a:xfrm>
          <a:prstGeom prst="rect">
            <a:avLst/>
          </a:prstGeom>
          <a:noFill/>
          <a:ln>
            <a:noFill/>
          </a:ln>
        </p:spPr>
        <p:txBody>
          <a:bodyPr spcFirstLastPara="1" wrap="square" lIns="91425" tIns="45700" rIns="91425" bIns="45700" anchor="ctr" anchorCtr="0">
            <a:spAutoFit/>
          </a:bodyPr>
          <a:lstStyle/>
          <a:p>
            <a:pPr marL="6350" marR="0" lvl="0" indent="0" algn="l" rtl="0">
              <a:lnSpc>
                <a:spcPct val="100952"/>
              </a:lnSpc>
              <a:spcBef>
                <a:spcPts val="0"/>
              </a:spcBef>
              <a:spcAft>
                <a:spcPts val="0"/>
              </a:spcAft>
              <a:buNone/>
            </a:pPr>
            <a:r>
              <a:rPr lang="en-US" sz="2100" b="1">
                <a:solidFill>
                  <a:srgbClr val="EB7F4A"/>
                </a:solidFill>
                <a:latin typeface="Calibri"/>
                <a:ea typeface="Calibri"/>
                <a:cs typeface="Calibri"/>
                <a:sym typeface="Calibri"/>
              </a:rPr>
              <a:t>Building Preparedness Networks</a:t>
            </a:r>
            <a:endParaRPr/>
          </a:p>
        </p:txBody>
      </p:sp>
      <p:sp>
        <p:nvSpPr>
          <p:cNvPr id="793" name="Google Shape;793;p16"/>
          <p:cNvSpPr txBox="1"/>
          <p:nvPr/>
        </p:nvSpPr>
        <p:spPr>
          <a:xfrm>
            <a:off x="539837" y="8980638"/>
            <a:ext cx="6480000" cy="800876"/>
          </a:xfrm>
          <a:prstGeom prst="rect">
            <a:avLst/>
          </a:prstGeom>
          <a:noFill/>
          <a:ln>
            <a:noFill/>
          </a:ln>
        </p:spPr>
        <p:txBody>
          <a:bodyPr spcFirstLastPara="1" wrap="square" lIns="91425" tIns="45700" rIns="91425" bIns="45700" anchor="t" anchorCtr="0">
            <a:noAutofit/>
          </a:bodyPr>
          <a:lstStyle/>
          <a:p>
            <a:pPr marL="0" marR="0" lvl="0" indent="0" algn="just" rtl="0">
              <a:lnSpc>
                <a:spcPct val="106086"/>
              </a:lnSpc>
              <a:spcBef>
                <a:spcPts val="0"/>
              </a:spcBef>
              <a:spcAft>
                <a:spcPts val="0"/>
              </a:spcAft>
              <a:buClr>
                <a:srgbClr val="262626"/>
              </a:buClr>
              <a:buSzPts val="1150"/>
              <a:buFont typeface="Arial"/>
              <a:buNone/>
            </a:pPr>
            <a:r>
              <a:rPr lang="en-US" sz="1150" b="0" i="0">
                <a:solidFill>
                  <a:srgbClr val="262626"/>
                </a:solidFill>
                <a:latin typeface="Calibri"/>
                <a:ea typeface="Calibri"/>
                <a:cs typeface="Calibri"/>
                <a:sym typeface="Calibri"/>
              </a:rPr>
              <a:t>The Leitrim PPN recognized that effective disaster response requires preparation during calm times. They built a network connecting community groups, voluntary organizations, and local authorities. This network meets regularly to share information, coordinate resources, and plan emergency responses. When storms hit, these relationships enable rapid, coordinated action.</a:t>
            </a:r>
            <a:endParaRPr/>
          </a:p>
          <a:p>
            <a:pPr marL="0" marR="0" lvl="0" indent="0" algn="just" rtl="0">
              <a:lnSpc>
                <a:spcPct val="106086"/>
              </a:lnSpc>
              <a:spcBef>
                <a:spcPts val="0"/>
              </a:spcBef>
              <a:spcAft>
                <a:spcPts val="0"/>
              </a:spcAft>
              <a:buClr>
                <a:srgbClr val="75B543"/>
              </a:buClr>
              <a:buSzPts val="1150"/>
              <a:buFont typeface="Arial"/>
              <a:buNone/>
            </a:pPr>
            <a:endParaRPr sz="1150" b="0" i="0">
              <a:solidFill>
                <a:srgbClr val="262626"/>
              </a:solidFill>
              <a:latin typeface="Calibri"/>
              <a:ea typeface="Calibri"/>
              <a:cs typeface="Calibri"/>
              <a:sym typeface="Calibri"/>
            </a:endParaRPr>
          </a:p>
        </p:txBody>
      </p:sp>
      <p:cxnSp>
        <p:nvCxnSpPr>
          <p:cNvPr id="794" name="Google Shape;794;p16"/>
          <p:cNvCxnSpPr/>
          <p:nvPr/>
        </p:nvCxnSpPr>
        <p:spPr>
          <a:xfrm rot="10800000">
            <a:off x="-8048" y="8799818"/>
            <a:ext cx="540000" cy="0"/>
          </a:xfrm>
          <a:prstGeom prst="straightConnector1">
            <a:avLst/>
          </a:prstGeom>
          <a:noFill/>
          <a:ln w="12700" cap="flat" cmpd="sng">
            <a:solidFill>
              <a:srgbClr val="000000"/>
            </a:solidFill>
            <a:prstDash val="dot"/>
            <a:miter lim="800000"/>
            <a:headEnd type="none" w="sm" len="sm"/>
            <a:tailEnd type="none" w="sm" len="sm"/>
          </a:ln>
        </p:spPr>
      </p:cxnSp>
      <p:sp>
        <p:nvSpPr>
          <p:cNvPr id="795" name="Google Shape;795;p16"/>
          <p:cNvSpPr txBox="1"/>
          <p:nvPr/>
        </p:nvSpPr>
        <p:spPr>
          <a:xfrm>
            <a:off x="572092" y="6456965"/>
            <a:ext cx="6212756" cy="1554272"/>
          </a:xfrm>
          <a:prstGeom prst="rect">
            <a:avLst/>
          </a:prstGeom>
          <a:noFill/>
          <a:ln>
            <a:noFill/>
          </a:ln>
        </p:spPr>
        <p:txBody>
          <a:bodyPr spcFirstLastPara="1" wrap="square" lIns="91425" tIns="45700" rIns="91425" bIns="45700" anchor="t" anchorCtr="0">
            <a:spAutoFit/>
          </a:bodyPr>
          <a:lstStyle/>
          <a:p>
            <a:pPr marL="0" marR="0" lvl="0" indent="0" algn="l" rtl="0">
              <a:lnSpc>
                <a:spcPct val="104444"/>
              </a:lnSpc>
              <a:spcBef>
                <a:spcPts val="0"/>
              </a:spcBef>
              <a:spcAft>
                <a:spcPts val="0"/>
              </a:spcAft>
              <a:buNone/>
            </a:pPr>
            <a:r>
              <a:rPr lang="en-US" sz="1800" i="1">
                <a:solidFill>
                  <a:srgbClr val="000000"/>
                </a:solidFill>
                <a:latin typeface="Calibri"/>
                <a:ea typeface="Calibri"/>
                <a:cs typeface="Calibri"/>
                <a:sym typeface="Calibri"/>
              </a:rPr>
              <a:t>Leitrim's Public Participation Network developed accessible communication systems and coordination structures that proved invaluable during multiple storm events, showing how community networks enhance resilience through clear communication and systematic preparedness.</a:t>
            </a:r>
            <a:endParaRPr/>
          </a:p>
          <a:p>
            <a:pPr marL="0" marR="0" lvl="0" indent="0" algn="l" rtl="0">
              <a:lnSpc>
                <a:spcPct val="104444"/>
              </a:lnSpc>
              <a:spcBef>
                <a:spcPts val="0"/>
              </a:spcBef>
              <a:spcAft>
                <a:spcPts val="0"/>
              </a:spcAft>
              <a:buNone/>
            </a:pPr>
            <a:endParaRPr sz="1800" i="1">
              <a:solidFill>
                <a:srgbClr val="000000"/>
              </a:solidFill>
              <a:latin typeface="Calibri"/>
              <a:ea typeface="Calibri"/>
              <a:cs typeface="Calibri"/>
              <a:sym typeface="Calibri"/>
            </a:endParaRPr>
          </a:p>
        </p:txBody>
      </p:sp>
      <p:grpSp>
        <p:nvGrpSpPr>
          <p:cNvPr id="796" name="Google Shape;796;p16"/>
          <p:cNvGrpSpPr/>
          <p:nvPr/>
        </p:nvGrpSpPr>
        <p:grpSpPr>
          <a:xfrm>
            <a:off x="5358076" y="3600863"/>
            <a:ext cx="2201599" cy="2070748"/>
            <a:chOff x="9333274" y="171098"/>
            <a:chExt cx="799444" cy="751929"/>
          </a:xfrm>
        </p:grpSpPr>
        <p:sp>
          <p:nvSpPr>
            <p:cNvPr id="797" name="Google Shape;797;p16"/>
            <p:cNvSpPr/>
            <p:nvPr/>
          </p:nvSpPr>
          <p:spPr>
            <a:xfrm>
              <a:off x="9400697" y="401703"/>
              <a:ext cx="732021" cy="521324"/>
            </a:xfrm>
            <a:custGeom>
              <a:avLst/>
              <a:gdLst/>
              <a:ahLst/>
              <a:cxnLst/>
              <a:rect l="l" t="t" r="r" b="b"/>
              <a:pathLst>
                <a:path w="732021" h="521324" extrusionOk="0">
                  <a:moveTo>
                    <a:pt x="732022" y="0"/>
                  </a:moveTo>
                  <a:lnTo>
                    <a:pt x="732022" y="194572"/>
                  </a:lnTo>
                  <a:cubicBezTo>
                    <a:pt x="732022" y="194572"/>
                    <a:pt x="374438" y="656983"/>
                    <a:pt x="0" y="481628"/>
                  </a:cubicBezTo>
                  <a:cubicBezTo>
                    <a:pt x="0" y="481628"/>
                    <a:pt x="416581" y="425178"/>
                    <a:pt x="732022" y="0"/>
                  </a:cubicBezTo>
                  <a:close/>
                </a:path>
              </a:pathLst>
            </a:custGeom>
            <a:solidFill>
              <a:srgbClr val="F2A33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entury Schoolbook"/>
                <a:ea typeface="Century Schoolbook"/>
                <a:cs typeface="Century Schoolbook"/>
                <a:sym typeface="Century Schoolbook"/>
              </a:endParaRPr>
            </a:p>
          </p:txBody>
        </p:sp>
        <p:sp>
          <p:nvSpPr>
            <p:cNvPr id="798" name="Google Shape;798;p16"/>
            <p:cNvSpPr/>
            <p:nvPr/>
          </p:nvSpPr>
          <p:spPr>
            <a:xfrm>
              <a:off x="9333274" y="171098"/>
              <a:ext cx="799444" cy="667868"/>
            </a:xfrm>
            <a:custGeom>
              <a:avLst/>
              <a:gdLst/>
              <a:ahLst/>
              <a:cxnLst/>
              <a:rect l="l" t="t" r="r" b="b"/>
              <a:pathLst>
                <a:path w="799444" h="667868" extrusionOk="0">
                  <a:moveTo>
                    <a:pt x="799444" y="0"/>
                  </a:moveTo>
                  <a:lnTo>
                    <a:pt x="799444" y="175356"/>
                  </a:lnTo>
                  <a:cubicBezTo>
                    <a:pt x="799444" y="175356"/>
                    <a:pt x="387682" y="674998"/>
                    <a:pt x="0" y="667791"/>
                  </a:cubicBezTo>
                  <a:cubicBezTo>
                    <a:pt x="0" y="667791"/>
                    <a:pt x="231164" y="612543"/>
                    <a:pt x="799444" y="0"/>
                  </a:cubicBezTo>
                  <a:close/>
                </a:path>
              </a:pathLst>
            </a:custGeom>
            <a:solidFill>
              <a:srgbClr val="2B747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entury Schoolbook"/>
                <a:ea typeface="Century Schoolbook"/>
                <a:cs typeface="Century Schoolbook"/>
                <a:sym typeface="Century Schoolbook"/>
              </a:endParaRPr>
            </a:p>
          </p:txBody>
        </p:sp>
      </p:grpSp>
      <p:grpSp>
        <p:nvGrpSpPr>
          <p:cNvPr id="799" name="Google Shape;799;p16"/>
          <p:cNvGrpSpPr/>
          <p:nvPr/>
        </p:nvGrpSpPr>
        <p:grpSpPr>
          <a:xfrm>
            <a:off x="587526" y="545376"/>
            <a:ext cx="449514" cy="300175"/>
            <a:chOff x="-1139533" y="3178233"/>
            <a:chExt cx="547305" cy="365477"/>
          </a:xfrm>
        </p:grpSpPr>
        <p:sp>
          <p:nvSpPr>
            <p:cNvPr id="800" name="Google Shape;800;p16"/>
            <p:cNvSpPr/>
            <p:nvPr/>
          </p:nvSpPr>
          <p:spPr>
            <a:xfrm>
              <a:off x="-1139533" y="3430089"/>
              <a:ext cx="547305" cy="113621"/>
            </a:xfrm>
            <a:custGeom>
              <a:avLst/>
              <a:gdLst/>
              <a:ahLst/>
              <a:cxnLst/>
              <a:rect l="l" t="t" r="r" b="b"/>
              <a:pathLst>
                <a:path w="547305" h="113621" extrusionOk="0">
                  <a:moveTo>
                    <a:pt x="401805" y="75872"/>
                  </a:moveTo>
                  <a:cubicBezTo>
                    <a:pt x="429655" y="70033"/>
                    <a:pt x="479495" y="76974"/>
                    <a:pt x="476851" y="92353"/>
                  </a:cubicBezTo>
                  <a:cubicBezTo>
                    <a:pt x="474207" y="107733"/>
                    <a:pt x="446158" y="83209"/>
                    <a:pt x="399425" y="93191"/>
                  </a:cubicBezTo>
                  <a:lnTo>
                    <a:pt x="332245" y="107534"/>
                  </a:lnTo>
                  <a:cubicBezTo>
                    <a:pt x="284190" y="117802"/>
                    <a:pt x="236619" y="115621"/>
                    <a:pt x="191120" y="96848"/>
                  </a:cubicBezTo>
                  <a:lnTo>
                    <a:pt x="105388" y="61484"/>
                  </a:lnTo>
                  <a:cubicBezTo>
                    <a:pt x="83861" y="52605"/>
                    <a:pt x="61761" y="47647"/>
                    <a:pt x="38295" y="46722"/>
                  </a:cubicBezTo>
                  <a:cubicBezTo>
                    <a:pt x="18333" y="45929"/>
                    <a:pt x="4738" y="55822"/>
                    <a:pt x="574" y="45422"/>
                  </a:cubicBezTo>
                  <a:cubicBezTo>
                    <a:pt x="-4934" y="31651"/>
                    <a:pt x="30385" y="27905"/>
                    <a:pt x="55966" y="31320"/>
                  </a:cubicBezTo>
                  <a:cubicBezTo>
                    <a:pt x="82847" y="34912"/>
                    <a:pt x="107569" y="43285"/>
                    <a:pt x="131740" y="54918"/>
                  </a:cubicBezTo>
                  <a:cubicBezTo>
                    <a:pt x="177107" y="76754"/>
                    <a:pt x="226726" y="23961"/>
                    <a:pt x="288596" y="6555"/>
                  </a:cubicBezTo>
                  <a:cubicBezTo>
                    <a:pt x="324159" y="-3448"/>
                    <a:pt x="360734" y="-1443"/>
                    <a:pt x="396120" y="8780"/>
                  </a:cubicBezTo>
                  <a:lnTo>
                    <a:pt x="471365" y="30527"/>
                  </a:lnTo>
                  <a:cubicBezTo>
                    <a:pt x="492561" y="36653"/>
                    <a:pt x="513757" y="38790"/>
                    <a:pt x="535416" y="35132"/>
                  </a:cubicBezTo>
                  <a:cubicBezTo>
                    <a:pt x="539911" y="34361"/>
                    <a:pt x="545926" y="36631"/>
                    <a:pt x="546873" y="39914"/>
                  </a:cubicBezTo>
                  <a:cubicBezTo>
                    <a:pt x="553021" y="60956"/>
                    <a:pt x="492098" y="53178"/>
                    <a:pt x="457814" y="43725"/>
                  </a:cubicBezTo>
                  <a:lnTo>
                    <a:pt x="374924" y="20877"/>
                  </a:lnTo>
                  <a:cubicBezTo>
                    <a:pt x="341631" y="11689"/>
                    <a:pt x="307237" y="15126"/>
                    <a:pt x="274980" y="28610"/>
                  </a:cubicBezTo>
                  <a:lnTo>
                    <a:pt x="214784" y="58444"/>
                  </a:lnTo>
                  <a:lnTo>
                    <a:pt x="177724" y="73647"/>
                  </a:lnTo>
                  <a:cubicBezTo>
                    <a:pt x="227101" y="96738"/>
                    <a:pt x="278395" y="101806"/>
                    <a:pt x="331077" y="90767"/>
                  </a:cubicBezTo>
                  <a:lnTo>
                    <a:pt x="401871" y="75916"/>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 name="Google Shape;801;p16"/>
            <p:cNvSpPr/>
            <p:nvPr/>
          </p:nvSpPr>
          <p:spPr>
            <a:xfrm>
              <a:off x="-1139311" y="3289282"/>
              <a:ext cx="546459" cy="67202"/>
            </a:xfrm>
            <a:custGeom>
              <a:avLst/>
              <a:gdLst/>
              <a:ahLst/>
              <a:cxnLst/>
              <a:rect l="l" t="t" r="r" b="b"/>
              <a:pathLst>
                <a:path w="546459" h="67202" extrusionOk="0">
                  <a:moveTo>
                    <a:pt x="328894" y="26045"/>
                  </a:moveTo>
                  <a:cubicBezTo>
                    <a:pt x="298267" y="14786"/>
                    <a:pt x="266274" y="13266"/>
                    <a:pt x="237300" y="25737"/>
                  </a:cubicBezTo>
                  <a:lnTo>
                    <a:pt x="188187" y="46867"/>
                  </a:lnTo>
                  <a:cubicBezTo>
                    <a:pt x="164920" y="56870"/>
                    <a:pt x="141058" y="55746"/>
                    <a:pt x="116865" y="49577"/>
                  </a:cubicBezTo>
                  <a:lnTo>
                    <a:pt x="64425" y="36159"/>
                  </a:lnTo>
                  <a:cubicBezTo>
                    <a:pt x="30978" y="27587"/>
                    <a:pt x="8041" y="52265"/>
                    <a:pt x="1012" y="40389"/>
                  </a:cubicBezTo>
                  <a:cubicBezTo>
                    <a:pt x="-7691" y="25693"/>
                    <a:pt x="41532" y="11128"/>
                    <a:pt x="79011" y="21749"/>
                  </a:cubicBezTo>
                  <a:lnTo>
                    <a:pt x="124929" y="34726"/>
                  </a:lnTo>
                  <a:cubicBezTo>
                    <a:pt x="143746" y="40058"/>
                    <a:pt x="163796" y="39794"/>
                    <a:pt x="181533" y="31796"/>
                  </a:cubicBezTo>
                  <a:lnTo>
                    <a:pt x="219409" y="14698"/>
                  </a:lnTo>
                  <a:cubicBezTo>
                    <a:pt x="253230" y="-549"/>
                    <a:pt x="289586" y="-5397"/>
                    <a:pt x="324531" y="7184"/>
                  </a:cubicBezTo>
                  <a:lnTo>
                    <a:pt x="379769" y="27059"/>
                  </a:lnTo>
                  <a:cubicBezTo>
                    <a:pt x="425599" y="43562"/>
                    <a:pt x="471120" y="64450"/>
                    <a:pt x="518977" y="40962"/>
                  </a:cubicBezTo>
                  <a:cubicBezTo>
                    <a:pt x="529641" y="35718"/>
                    <a:pt x="535855" y="27059"/>
                    <a:pt x="541142" y="15183"/>
                  </a:cubicBezTo>
                  <a:cubicBezTo>
                    <a:pt x="545153" y="21132"/>
                    <a:pt x="548876" y="33074"/>
                    <a:pt x="544470" y="39992"/>
                  </a:cubicBezTo>
                  <a:cubicBezTo>
                    <a:pt x="523031" y="73593"/>
                    <a:pt x="454507" y="72249"/>
                    <a:pt x="411718" y="56517"/>
                  </a:cubicBezTo>
                  <a:lnTo>
                    <a:pt x="328849" y="26045"/>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 name="Google Shape;802;p16"/>
            <p:cNvSpPr/>
            <p:nvPr/>
          </p:nvSpPr>
          <p:spPr>
            <a:xfrm>
              <a:off x="-1139479" y="3352466"/>
              <a:ext cx="516459" cy="63524"/>
            </a:xfrm>
            <a:custGeom>
              <a:avLst/>
              <a:gdLst/>
              <a:ahLst/>
              <a:cxnLst/>
              <a:rect l="l" t="t" r="r" b="b"/>
              <a:pathLst>
                <a:path w="516459" h="63524" extrusionOk="0">
                  <a:moveTo>
                    <a:pt x="281866" y="33588"/>
                  </a:moveTo>
                  <a:cubicBezTo>
                    <a:pt x="226914" y="66617"/>
                    <a:pt x="199791" y="68578"/>
                    <a:pt x="136423" y="57341"/>
                  </a:cubicBezTo>
                  <a:lnTo>
                    <a:pt x="67039" y="45046"/>
                  </a:lnTo>
                  <a:cubicBezTo>
                    <a:pt x="31719" y="38788"/>
                    <a:pt x="3120" y="63818"/>
                    <a:pt x="145" y="48571"/>
                  </a:cubicBezTo>
                  <a:cubicBezTo>
                    <a:pt x="-3116" y="31870"/>
                    <a:pt x="49302" y="24444"/>
                    <a:pt x="80237" y="30107"/>
                  </a:cubicBezTo>
                  <a:lnTo>
                    <a:pt x="161717" y="45046"/>
                  </a:lnTo>
                  <a:cubicBezTo>
                    <a:pt x="234472" y="58376"/>
                    <a:pt x="263953" y="16116"/>
                    <a:pt x="309628" y="3865"/>
                  </a:cubicBezTo>
                  <a:cubicBezTo>
                    <a:pt x="336708" y="-3406"/>
                    <a:pt x="364955" y="141"/>
                    <a:pt x="390976" y="9836"/>
                  </a:cubicBezTo>
                  <a:lnTo>
                    <a:pt x="450467" y="31958"/>
                  </a:lnTo>
                  <a:cubicBezTo>
                    <a:pt x="490193" y="46720"/>
                    <a:pt x="512381" y="29336"/>
                    <a:pt x="516127" y="42270"/>
                  </a:cubicBezTo>
                  <a:cubicBezTo>
                    <a:pt x="520864" y="58574"/>
                    <a:pt x="474065" y="58222"/>
                    <a:pt x="442314" y="46522"/>
                  </a:cubicBezTo>
                  <a:lnTo>
                    <a:pt x="376742" y="22373"/>
                  </a:lnTo>
                  <a:cubicBezTo>
                    <a:pt x="344221" y="10387"/>
                    <a:pt x="311215" y="15962"/>
                    <a:pt x="281866" y="3361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 name="Google Shape;803;p16"/>
            <p:cNvSpPr/>
            <p:nvPr/>
          </p:nvSpPr>
          <p:spPr>
            <a:xfrm>
              <a:off x="-714162" y="3178233"/>
              <a:ext cx="82744" cy="119549"/>
            </a:xfrm>
            <a:custGeom>
              <a:avLst/>
              <a:gdLst/>
              <a:ahLst/>
              <a:cxnLst/>
              <a:rect l="l" t="t" r="r" b="b"/>
              <a:pathLst>
                <a:path w="82744" h="119549" extrusionOk="0">
                  <a:moveTo>
                    <a:pt x="78030" y="59426"/>
                  </a:moveTo>
                  <a:cubicBezTo>
                    <a:pt x="87790" y="78749"/>
                    <a:pt x="81599" y="98425"/>
                    <a:pt x="66770" y="110499"/>
                  </a:cubicBezTo>
                  <a:cubicBezTo>
                    <a:pt x="52228" y="122331"/>
                    <a:pt x="32090" y="122442"/>
                    <a:pt x="17063" y="111535"/>
                  </a:cubicBezTo>
                  <a:cubicBezTo>
                    <a:pt x="2036" y="100628"/>
                    <a:pt x="-5125" y="80137"/>
                    <a:pt x="4129" y="61717"/>
                  </a:cubicBezTo>
                  <a:lnTo>
                    <a:pt x="32486" y="5377"/>
                  </a:lnTo>
                  <a:cubicBezTo>
                    <a:pt x="33786" y="2799"/>
                    <a:pt x="39140" y="67"/>
                    <a:pt x="41476" y="1"/>
                  </a:cubicBezTo>
                  <a:cubicBezTo>
                    <a:pt x="43811" y="-65"/>
                    <a:pt x="49342" y="2645"/>
                    <a:pt x="50421" y="4804"/>
                  </a:cubicBezTo>
                  <a:lnTo>
                    <a:pt x="78007" y="59426"/>
                  </a:lnTo>
                  <a:close/>
                  <a:moveTo>
                    <a:pt x="63598" y="69605"/>
                  </a:moveTo>
                  <a:lnTo>
                    <a:pt x="41256" y="22784"/>
                  </a:lnTo>
                  <a:lnTo>
                    <a:pt x="18781" y="70200"/>
                  </a:lnTo>
                  <a:cubicBezTo>
                    <a:pt x="13780" y="80732"/>
                    <a:pt x="19068" y="92873"/>
                    <a:pt x="27705" y="98711"/>
                  </a:cubicBezTo>
                  <a:cubicBezTo>
                    <a:pt x="36342" y="104550"/>
                    <a:pt x="47932" y="104594"/>
                    <a:pt x="56194" y="97742"/>
                  </a:cubicBezTo>
                  <a:cubicBezTo>
                    <a:pt x="63928" y="91352"/>
                    <a:pt x="68864" y="80644"/>
                    <a:pt x="63598" y="6962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04" name="Google Shape;804;p16"/>
          <p:cNvSpPr txBox="1"/>
          <p:nvPr/>
        </p:nvSpPr>
        <p:spPr>
          <a:xfrm>
            <a:off x="1601624" y="595549"/>
            <a:ext cx="2473340" cy="525850"/>
          </a:xfrm>
          <a:prstGeom prst="rect">
            <a:avLst/>
          </a:prstGeom>
          <a:noFill/>
          <a:ln>
            <a:noFill/>
          </a:ln>
        </p:spPr>
        <p:txBody>
          <a:bodyPr spcFirstLastPara="1" wrap="square" lIns="91425" tIns="45700" rIns="91425" bIns="45700" anchor="t" anchorCtr="0">
            <a:spAutoFit/>
          </a:bodyPr>
          <a:lstStyle/>
          <a:p>
            <a:pPr marL="9525" marR="0" lvl="0" indent="0" algn="l" rtl="0">
              <a:lnSpc>
                <a:spcPct val="70909"/>
              </a:lnSpc>
              <a:spcBef>
                <a:spcPts val="0"/>
              </a:spcBef>
              <a:spcAft>
                <a:spcPts val="0"/>
              </a:spcAft>
              <a:buNone/>
            </a:pPr>
            <a:r>
              <a:rPr lang="en-US" sz="2200" b="1">
                <a:solidFill>
                  <a:srgbClr val="EB7F4A"/>
                </a:solidFill>
                <a:latin typeface="Calibri"/>
                <a:ea typeface="Calibri"/>
                <a:cs typeface="Calibri"/>
                <a:sym typeface="Calibri"/>
              </a:rPr>
              <a:t>Floods &amp; Storms</a:t>
            </a:r>
            <a:endParaRPr/>
          </a:p>
          <a:p>
            <a:pPr marL="9525" marR="0" lvl="0" indent="0" algn="l" rtl="0">
              <a:lnSpc>
                <a:spcPct val="70909"/>
              </a:lnSpc>
              <a:spcBef>
                <a:spcPts val="0"/>
              </a:spcBef>
              <a:spcAft>
                <a:spcPts val="0"/>
              </a:spcAft>
              <a:buNone/>
            </a:pPr>
            <a:endParaRPr sz="2200" b="1">
              <a:solidFill>
                <a:srgbClr val="000000"/>
              </a:solidFill>
              <a:latin typeface="Calibri"/>
              <a:ea typeface="Calibri"/>
              <a:cs typeface="Calibri"/>
              <a:sym typeface="Calibri"/>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808"/>
        <p:cNvGrpSpPr/>
        <p:nvPr/>
      </p:nvGrpSpPr>
      <p:grpSpPr>
        <a:xfrm>
          <a:off x="0" y="0"/>
          <a:ext cx="0" cy="0"/>
          <a:chOff x="0" y="0"/>
          <a:chExt cx="0" cy="0"/>
        </a:xfrm>
      </p:grpSpPr>
      <p:sp>
        <p:nvSpPr>
          <p:cNvPr id="809" name="Google Shape;809;p17"/>
          <p:cNvSpPr/>
          <p:nvPr/>
        </p:nvSpPr>
        <p:spPr>
          <a:xfrm rot="-5400000">
            <a:off x="2799871" y="5209934"/>
            <a:ext cx="2163135" cy="7356473"/>
          </a:xfrm>
          <a:custGeom>
            <a:avLst/>
            <a:gdLst/>
            <a:ahLst/>
            <a:cxnLst/>
            <a:rect l="l" t="t" r="r" b="b"/>
            <a:pathLst>
              <a:path w="1277620" h="1277620" extrusionOk="0">
                <a:moveTo>
                  <a:pt x="1277480" y="0"/>
                </a:moveTo>
                <a:lnTo>
                  <a:pt x="0" y="0"/>
                </a:lnTo>
                <a:lnTo>
                  <a:pt x="0" y="1277480"/>
                </a:lnTo>
                <a:lnTo>
                  <a:pt x="1277480" y="1277480"/>
                </a:lnTo>
                <a:lnTo>
                  <a:pt x="1277480" y="0"/>
                </a:lnTo>
                <a:close/>
              </a:path>
            </a:pathLst>
          </a:custGeom>
          <a:gradFill>
            <a:gsLst>
              <a:gs pos="0">
                <a:srgbClr val="265B5F"/>
              </a:gs>
              <a:gs pos="20000">
                <a:srgbClr val="265B5F"/>
              </a:gs>
              <a:gs pos="99000">
                <a:srgbClr val="2B747B"/>
              </a:gs>
              <a:gs pos="100000">
                <a:srgbClr val="2B747B"/>
              </a:gs>
            </a:gsLst>
            <a:lin ang="5400000" scaled="0"/>
          </a:gradFill>
          <a:ln>
            <a:noFill/>
          </a:ln>
        </p:spPr>
        <p:txBody>
          <a:bodyPr spcFirstLastPara="1" wrap="square" lIns="0" tIns="0" rIns="0" bIns="0" anchor="t" anchorCtr="0">
            <a:noAutofit/>
          </a:bodyPr>
          <a:lstStyle/>
          <a:p>
            <a:pPr marL="0" marR="0" lvl="0" indent="0" algn="l" rtl="0">
              <a:spcBef>
                <a:spcPts val="0"/>
              </a:spcBef>
              <a:spcAft>
                <a:spcPts val="0"/>
              </a:spcAft>
              <a:buNone/>
            </a:pPr>
            <a:endParaRPr sz="1283">
              <a:solidFill>
                <a:srgbClr val="F05A28"/>
              </a:solidFill>
              <a:latin typeface="Century Schoolbook"/>
              <a:ea typeface="Century Schoolbook"/>
              <a:cs typeface="Century Schoolbook"/>
              <a:sym typeface="Century Schoolbook"/>
            </a:endParaRPr>
          </a:p>
        </p:txBody>
      </p:sp>
      <p:cxnSp>
        <p:nvCxnSpPr>
          <p:cNvPr id="810" name="Google Shape;810;p17"/>
          <p:cNvCxnSpPr/>
          <p:nvPr/>
        </p:nvCxnSpPr>
        <p:spPr>
          <a:xfrm>
            <a:off x="864645" y="7697371"/>
            <a:ext cx="0" cy="1345431"/>
          </a:xfrm>
          <a:prstGeom prst="straightConnector1">
            <a:avLst/>
          </a:prstGeom>
          <a:noFill/>
          <a:ln w="12700" cap="flat" cmpd="sng">
            <a:solidFill>
              <a:schemeClr val="lt1"/>
            </a:solidFill>
            <a:prstDash val="dot"/>
            <a:miter lim="800000"/>
            <a:headEnd type="none" w="sm" len="sm"/>
            <a:tailEnd type="none" w="sm" len="sm"/>
          </a:ln>
        </p:spPr>
      </p:cxnSp>
      <p:sp>
        <p:nvSpPr>
          <p:cNvPr id="811" name="Google Shape;811;p17"/>
          <p:cNvSpPr txBox="1"/>
          <p:nvPr/>
        </p:nvSpPr>
        <p:spPr>
          <a:xfrm>
            <a:off x="1355005" y="7697371"/>
            <a:ext cx="2835634" cy="365356"/>
          </a:xfrm>
          <a:prstGeom prst="rect">
            <a:avLst/>
          </a:prstGeom>
          <a:noFill/>
          <a:ln>
            <a:noFill/>
          </a:ln>
        </p:spPr>
        <p:txBody>
          <a:bodyPr spcFirstLastPara="1" wrap="square" lIns="91425" tIns="45700" rIns="91425" bIns="45700" anchor="ctr" anchorCtr="0">
            <a:spAutoFit/>
          </a:bodyPr>
          <a:lstStyle/>
          <a:p>
            <a:pPr marL="6350" marR="0" lvl="0" indent="0" algn="l" rtl="0">
              <a:lnSpc>
                <a:spcPct val="100952"/>
              </a:lnSpc>
              <a:spcBef>
                <a:spcPts val="0"/>
              </a:spcBef>
              <a:spcAft>
                <a:spcPts val="0"/>
              </a:spcAft>
              <a:buNone/>
            </a:pPr>
            <a:r>
              <a:rPr lang="en-US" sz="2100" b="1">
                <a:solidFill>
                  <a:schemeClr val="lt1"/>
                </a:solidFill>
                <a:highlight>
                  <a:srgbClr val="EB7F4A"/>
                </a:highlight>
                <a:latin typeface="Calibri"/>
                <a:ea typeface="Calibri"/>
                <a:cs typeface="Calibri"/>
                <a:sym typeface="Calibri"/>
              </a:rPr>
              <a:t> Key Lesson</a:t>
            </a:r>
            <a:r>
              <a:rPr lang="en-US" sz="2100" b="1">
                <a:solidFill>
                  <a:srgbClr val="EB7F4A"/>
                </a:solidFill>
                <a:highlight>
                  <a:srgbClr val="EB7F4A"/>
                </a:highlight>
                <a:latin typeface="Calibri"/>
                <a:ea typeface="Calibri"/>
                <a:cs typeface="Calibri"/>
                <a:sym typeface="Calibri"/>
              </a:rPr>
              <a:t>.</a:t>
            </a:r>
            <a:endParaRPr/>
          </a:p>
        </p:txBody>
      </p:sp>
      <p:sp>
        <p:nvSpPr>
          <p:cNvPr id="812" name="Google Shape;812;p17"/>
          <p:cNvSpPr/>
          <p:nvPr/>
        </p:nvSpPr>
        <p:spPr>
          <a:xfrm>
            <a:off x="531952" y="9002253"/>
            <a:ext cx="821603" cy="821603"/>
          </a:xfrm>
          <a:prstGeom prst="rect">
            <a:avLst/>
          </a:prstGeom>
          <a:noFill/>
          <a:ln>
            <a:noFill/>
          </a:ln>
        </p:spPr>
      </p:sp>
      <p:sp>
        <p:nvSpPr>
          <p:cNvPr id="813" name="Google Shape;813;p17"/>
          <p:cNvSpPr txBox="1"/>
          <p:nvPr/>
        </p:nvSpPr>
        <p:spPr>
          <a:xfrm>
            <a:off x="539837" y="4518513"/>
            <a:ext cx="6399443" cy="365356"/>
          </a:xfrm>
          <a:prstGeom prst="rect">
            <a:avLst/>
          </a:prstGeom>
          <a:noFill/>
          <a:ln>
            <a:noFill/>
          </a:ln>
        </p:spPr>
        <p:txBody>
          <a:bodyPr spcFirstLastPara="1" wrap="square" lIns="91425" tIns="45700" rIns="91425" bIns="45700" anchor="ctr" anchorCtr="0">
            <a:spAutoFit/>
          </a:bodyPr>
          <a:lstStyle/>
          <a:p>
            <a:pPr marL="6350" marR="0" lvl="0" indent="0" algn="l" rtl="0">
              <a:lnSpc>
                <a:spcPct val="100952"/>
              </a:lnSpc>
              <a:spcBef>
                <a:spcPts val="0"/>
              </a:spcBef>
              <a:spcAft>
                <a:spcPts val="0"/>
              </a:spcAft>
              <a:buNone/>
            </a:pPr>
            <a:r>
              <a:rPr lang="en-US" sz="2100" b="1">
                <a:solidFill>
                  <a:srgbClr val="EB7F4A"/>
                </a:solidFill>
                <a:latin typeface="Calibri"/>
                <a:ea typeface="Calibri"/>
                <a:cs typeface="Calibri"/>
                <a:sym typeface="Calibri"/>
              </a:rPr>
              <a:t>Key Innovations</a:t>
            </a:r>
            <a:endParaRPr/>
          </a:p>
        </p:txBody>
      </p:sp>
      <p:sp>
        <p:nvSpPr>
          <p:cNvPr id="814" name="Google Shape;814;p17"/>
          <p:cNvSpPr txBox="1"/>
          <p:nvPr/>
        </p:nvSpPr>
        <p:spPr>
          <a:xfrm>
            <a:off x="539837" y="5054728"/>
            <a:ext cx="6013444" cy="2289503"/>
          </a:xfrm>
          <a:prstGeom prst="rect">
            <a:avLst/>
          </a:prstGeom>
          <a:noFill/>
          <a:ln>
            <a:noFill/>
          </a:ln>
        </p:spPr>
        <p:txBody>
          <a:bodyPr spcFirstLastPara="1" wrap="square" lIns="91425" tIns="45700" rIns="91425" bIns="45700" anchor="t" anchorCtr="0">
            <a:noAutofit/>
          </a:bodyPr>
          <a:lstStyle/>
          <a:p>
            <a:pPr marL="171450" marR="0" lvl="0" indent="-171450" algn="l" rtl="0">
              <a:lnSpc>
                <a:spcPct val="106086"/>
              </a:lnSpc>
              <a:spcBef>
                <a:spcPts val="0"/>
              </a:spcBef>
              <a:spcAft>
                <a:spcPts val="0"/>
              </a:spcAft>
              <a:buClr>
                <a:srgbClr val="EB7F4A"/>
              </a:buClr>
              <a:buSzPts val="1150"/>
              <a:buFont typeface="Arial"/>
              <a:buChar char="•"/>
            </a:pPr>
            <a:r>
              <a:rPr lang="en-US" sz="1150" b="1" i="0">
                <a:solidFill>
                  <a:srgbClr val="262626"/>
                </a:solidFill>
                <a:latin typeface="Calibri"/>
                <a:ea typeface="Calibri"/>
                <a:cs typeface="Calibri"/>
                <a:sym typeface="Calibri"/>
              </a:rPr>
              <a:t>Accessible Communication: </a:t>
            </a:r>
            <a:r>
              <a:rPr lang="en-US" sz="1150" b="0" i="0">
                <a:solidFill>
                  <a:srgbClr val="262626"/>
                </a:solidFill>
                <a:latin typeface="Calibri"/>
                <a:ea typeface="Calibri"/>
                <a:cs typeface="Calibri"/>
                <a:sym typeface="Calibri"/>
              </a:rPr>
              <a:t>Information disseminated through multiple channels - text messages, social media, community radio, print bulletins - ensuring everyone receives updates regardless of age or digital access. </a:t>
            </a:r>
            <a:endParaRPr/>
          </a:p>
          <a:p>
            <a:pPr marL="171450" marR="0" lvl="0" indent="-171450" algn="l" rtl="0">
              <a:lnSpc>
                <a:spcPct val="106086"/>
              </a:lnSpc>
              <a:spcBef>
                <a:spcPts val="600"/>
              </a:spcBef>
              <a:spcAft>
                <a:spcPts val="0"/>
              </a:spcAft>
              <a:buClr>
                <a:srgbClr val="EB7F4A"/>
              </a:buClr>
              <a:buSzPts val="1150"/>
              <a:buFont typeface="Arial"/>
              <a:buChar char="•"/>
            </a:pPr>
            <a:r>
              <a:rPr lang="en-US" sz="1150" b="1" i="0">
                <a:solidFill>
                  <a:srgbClr val="262626"/>
                </a:solidFill>
                <a:latin typeface="Calibri"/>
                <a:ea typeface="Calibri"/>
                <a:cs typeface="Calibri"/>
                <a:sym typeface="Calibri"/>
              </a:rPr>
              <a:t>Vulnerable Person Registry</a:t>
            </a:r>
            <a:r>
              <a:rPr lang="en-US" sz="1150" b="0" i="0">
                <a:solidFill>
                  <a:srgbClr val="262626"/>
                </a:solidFill>
                <a:latin typeface="Calibri"/>
                <a:ea typeface="Calibri"/>
                <a:cs typeface="Calibri"/>
                <a:sym typeface="Calibri"/>
              </a:rPr>
              <a:t>: Systematic identification and check-in procedures for elderly residents, people with disabilities, and those living alone. </a:t>
            </a:r>
            <a:endParaRPr/>
          </a:p>
          <a:p>
            <a:pPr marL="171450" marR="0" lvl="0" indent="-171450" algn="l" rtl="0">
              <a:lnSpc>
                <a:spcPct val="106086"/>
              </a:lnSpc>
              <a:spcBef>
                <a:spcPts val="600"/>
              </a:spcBef>
              <a:spcAft>
                <a:spcPts val="0"/>
              </a:spcAft>
              <a:buClr>
                <a:srgbClr val="EB7F4A"/>
              </a:buClr>
              <a:buSzPts val="1150"/>
              <a:buFont typeface="Arial"/>
              <a:buChar char="•"/>
            </a:pPr>
            <a:r>
              <a:rPr lang="en-US" sz="1150" b="1" i="0">
                <a:solidFill>
                  <a:srgbClr val="262626"/>
                </a:solidFill>
                <a:latin typeface="Calibri"/>
                <a:ea typeface="Calibri"/>
                <a:cs typeface="Calibri"/>
                <a:sym typeface="Calibri"/>
              </a:rPr>
              <a:t>Pre-positioned Resources: </a:t>
            </a:r>
            <a:r>
              <a:rPr lang="en-US" sz="1150" b="0" i="0">
                <a:solidFill>
                  <a:srgbClr val="262626"/>
                </a:solidFill>
                <a:latin typeface="Calibri"/>
                <a:ea typeface="Calibri"/>
                <a:cs typeface="Calibri"/>
                <a:sym typeface="Calibri"/>
              </a:rPr>
              <a:t>Emergency supplies distributed across the county based on vulnerability assessments. </a:t>
            </a:r>
            <a:endParaRPr/>
          </a:p>
          <a:p>
            <a:pPr marL="171450" marR="0" lvl="0" indent="-171450" algn="l" rtl="0">
              <a:lnSpc>
                <a:spcPct val="106086"/>
              </a:lnSpc>
              <a:spcBef>
                <a:spcPts val="600"/>
              </a:spcBef>
              <a:spcAft>
                <a:spcPts val="0"/>
              </a:spcAft>
              <a:buClr>
                <a:srgbClr val="EB7F4A"/>
              </a:buClr>
              <a:buSzPts val="1150"/>
              <a:buFont typeface="Arial"/>
              <a:buChar char="•"/>
            </a:pPr>
            <a:r>
              <a:rPr lang="en-US" sz="1150" b="1" i="0">
                <a:solidFill>
                  <a:srgbClr val="262626"/>
                </a:solidFill>
                <a:latin typeface="Calibri"/>
                <a:ea typeface="Calibri"/>
                <a:cs typeface="Calibri"/>
                <a:sym typeface="Calibri"/>
              </a:rPr>
              <a:t>Trained Volunteer Pool: </a:t>
            </a:r>
            <a:r>
              <a:rPr lang="en-US" sz="1150" b="0" i="0">
                <a:solidFill>
                  <a:srgbClr val="262626"/>
                </a:solidFill>
                <a:latin typeface="Calibri"/>
                <a:ea typeface="Calibri"/>
                <a:cs typeface="Calibri"/>
                <a:sym typeface="Calibri"/>
              </a:rPr>
              <a:t>Community members trained in first aid, welfare checks, and emergency response.</a:t>
            </a:r>
            <a:endParaRPr/>
          </a:p>
          <a:p>
            <a:pPr marL="171450" marR="0" lvl="0" indent="-98425" algn="l" rtl="0">
              <a:lnSpc>
                <a:spcPct val="106086"/>
              </a:lnSpc>
              <a:spcBef>
                <a:spcPts val="600"/>
              </a:spcBef>
              <a:spcAft>
                <a:spcPts val="0"/>
              </a:spcAft>
              <a:buClr>
                <a:srgbClr val="EB7F4A"/>
              </a:buClr>
              <a:buSzPts val="1150"/>
              <a:buFont typeface="Arial"/>
              <a:buNone/>
            </a:pPr>
            <a:endParaRPr sz="1150" b="0" i="0">
              <a:solidFill>
                <a:srgbClr val="262626"/>
              </a:solidFill>
              <a:latin typeface="Calibri"/>
              <a:ea typeface="Calibri"/>
              <a:cs typeface="Calibri"/>
              <a:sym typeface="Calibri"/>
            </a:endParaRPr>
          </a:p>
        </p:txBody>
      </p:sp>
      <p:cxnSp>
        <p:nvCxnSpPr>
          <p:cNvPr id="815" name="Google Shape;815;p17"/>
          <p:cNvCxnSpPr/>
          <p:nvPr/>
        </p:nvCxnSpPr>
        <p:spPr>
          <a:xfrm rot="10800000">
            <a:off x="0" y="4689247"/>
            <a:ext cx="540000" cy="0"/>
          </a:xfrm>
          <a:prstGeom prst="straightConnector1">
            <a:avLst/>
          </a:prstGeom>
          <a:noFill/>
          <a:ln w="12700" cap="flat" cmpd="sng">
            <a:solidFill>
              <a:srgbClr val="000000"/>
            </a:solidFill>
            <a:prstDash val="dot"/>
            <a:miter lim="800000"/>
            <a:headEnd type="none" w="sm" len="sm"/>
            <a:tailEnd type="none" w="sm" len="sm"/>
          </a:ln>
        </p:spPr>
      </p:cxnSp>
      <p:grpSp>
        <p:nvGrpSpPr>
          <p:cNvPr id="816" name="Google Shape;816;p17"/>
          <p:cNvGrpSpPr/>
          <p:nvPr/>
        </p:nvGrpSpPr>
        <p:grpSpPr>
          <a:xfrm>
            <a:off x="2270571" y="-1250215"/>
            <a:ext cx="5894204" cy="4909463"/>
            <a:chOff x="1605060" y="3850968"/>
            <a:chExt cx="5954615" cy="4959781"/>
          </a:xfrm>
        </p:grpSpPr>
        <p:grpSp>
          <p:nvGrpSpPr>
            <p:cNvPr id="817" name="Google Shape;817;p17"/>
            <p:cNvGrpSpPr/>
            <p:nvPr/>
          </p:nvGrpSpPr>
          <p:grpSpPr>
            <a:xfrm>
              <a:off x="2263972" y="5772441"/>
              <a:ext cx="553393" cy="474122"/>
              <a:chOff x="2763274" y="5544541"/>
              <a:chExt cx="497442" cy="426185"/>
            </a:xfrm>
          </p:grpSpPr>
          <p:sp>
            <p:nvSpPr>
              <p:cNvPr id="818" name="Google Shape;818;p17"/>
              <p:cNvSpPr/>
              <p:nvPr/>
            </p:nvSpPr>
            <p:spPr>
              <a:xfrm>
                <a:off x="2763274" y="5546744"/>
                <a:ext cx="497442" cy="417263"/>
              </a:xfrm>
              <a:custGeom>
                <a:avLst/>
                <a:gdLst/>
                <a:ahLst/>
                <a:cxnLst/>
                <a:rect l="l" t="t" r="r" b="b"/>
                <a:pathLst>
                  <a:path w="497442" h="417263" extrusionOk="0">
                    <a:moveTo>
                      <a:pt x="164977" y="74100"/>
                    </a:moveTo>
                    <a:cubicBezTo>
                      <a:pt x="160946" y="100978"/>
                      <a:pt x="128700" y="111729"/>
                      <a:pt x="103172" y="115761"/>
                    </a:cubicBezTo>
                    <a:cubicBezTo>
                      <a:pt x="108547" y="137263"/>
                      <a:pt x="131388" y="152046"/>
                      <a:pt x="154228" y="149358"/>
                    </a:cubicBezTo>
                    <a:cubicBezTo>
                      <a:pt x="167664" y="172204"/>
                      <a:pt x="164977" y="201770"/>
                      <a:pt x="148854" y="221928"/>
                    </a:cubicBezTo>
                    <a:cubicBezTo>
                      <a:pt x="132731" y="242087"/>
                      <a:pt x="104516" y="251494"/>
                      <a:pt x="78988" y="244775"/>
                    </a:cubicBezTo>
                    <a:cubicBezTo>
                      <a:pt x="74957" y="260901"/>
                      <a:pt x="85706" y="279715"/>
                      <a:pt x="101829" y="283747"/>
                    </a:cubicBezTo>
                    <a:cubicBezTo>
                      <a:pt x="73613" y="299874"/>
                      <a:pt x="30619" y="264933"/>
                      <a:pt x="7778" y="289123"/>
                    </a:cubicBezTo>
                    <a:cubicBezTo>
                      <a:pt x="-2971" y="299874"/>
                      <a:pt x="-284" y="317345"/>
                      <a:pt x="2404" y="332128"/>
                    </a:cubicBezTo>
                    <a:cubicBezTo>
                      <a:pt x="5091" y="349598"/>
                      <a:pt x="10465" y="368412"/>
                      <a:pt x="25245" y="377820"/>
                    </a:cubicBezTo>
                    <a:cubicBezTo>
                      <a:pt x="42711" y="387227"/>
                      <a:pt x="68239" y="377820"/>
                      <a:pt x="84362" y="389915"/>
                    </a:cubicBezTo>
                    <a:cubicBezTo>
                      <a:pt x="91080" y="393946"/>
                      <a:pt x="95111" y="400666"/>
                      <a:pt x="100485" y="406042"/>
                    </a:cubicBezTo>
                    <a:cubicBezTo>
                      <a:pt x="124670" y="428888"/>
                      <a:pt x="163633" y="412761"/>
                      <a:pt x="190505" y="393946"/>
                    </a:cubicBezTo>
                    <a:cubicBezTo>
                      <a:pt x="217377" y="373788"/>
                      <a:pt x="245592" y="354974"/>
                      <a:pt x="280525" y="363037"/>
                    </a:cubicBezTo>
                    <a:cubicBezTo>
                      <a:pt x="306053" y="369756"/>
                      <a:pt x="324863" y="391259"/>
                      <a:pt x="354422" y="375132"/>
                    </a:cubicBezTo>
                    <a:cubicBezTo>
                      <a:pt x="369202" y="367068"/>
                      <a:pt x="379950" y="352286"/>
                      <a:pt x="390699" y="337503"/>
                    </a:cubicBezTo>
                    <a:cubicBezTo>
                      <a:pt x="400104" y="324064"/>
                      <a:pt x="409509" y="310625"/>
                      <a:pt x="410853" y="294498"/>
                    </a:cubicBezTo>
                    <a:cubicBezTo>
                      <a:pt x="412196" y="275684"/>
                      <a:pt x="402791" y="256870"/>
                      <a:pt x="404135" y="238055"/>
                    </a:cubicBezTo>
                    <a:cubicBezTo>
                      <a:pt x="405478" y="229992"/>
                      <a:pt x="408166" y="221928"/>
                      <a:pt x="412196" y="213865"/>
                    </a:cubicBezTo>
                    <a:cubicBezTo>
                      <a:pt x="422945" y="189675"/>
                      <a:pt x="435037" y="164141"/>
                      <a:pt x="456534" y="149358"/>
                    </a:cubicBezTo>
                    <a:cubicBezTo>
                      <a:pt x="465940" y="142639"/>
                      <a:pt x="478032" y="135919"/>
                      <a:pt x="478032" y="125168"/>
                    </a:cubicBezTo>
                    <a:cubicBezTo>
                      <a:pt x="478032" y="115761"/>
                      <a:pt x="468627" y="106353"/>
                      <a:pt x="471314" y="96946"/>
                    </a:cubicBezTo>
                    <a:cubicBezTo>
                      <a:pt x="474001" y="87539"/>
                      <a:pt x="486093" y="86195"/>
                      <a:pt x="492811" y="79476"/>
                    </a:cubicBezTo>
                    <a:cubicBezTo>
                      <a:pt x="503560" y="67381"/>
                      <a:pt x="494155" y="47222"/>
                      <a:pt x="479376" y="40503"/>
                    </a:cubicBezTo>
                    <a:cubicBezTo>
                      <a:pt x="464596" y="33783"/>
                      <a:pt x="448473" y="36471"/>
                      <a:pt x="432350" y="36471"/>
                    </a:cubicBezTo>
                    <a:cubicBezTo>
                      <a:pt x="414884" y="36471"/>
                      <a:pt x="397417" y="32439"/>
                      <a:pt x="381294" y="25720"/>
                    </a:cubicBezTo>
                    <a:cubicBezTo>
                      <a:pt x="394730" y="23032"/>
                      <a:pt x="406822" y="14969"/>
                      <a:pt x="413540" y="4218"/>
                    </a:cubicBezTo>
                    <a:cubicBezTo>
                      <a:pt x="382637" y="-1158"/>
                      <a:pt x="350391" y="-1158"/>
                      <a:pt x="318146" y="2874"/>
                    </a:cubicBezTo>
                    <a:cubicBezTo>
                      <a:pt x="304710" y="4218"/>
                      <a:pt x="291274" y="6906"/>
                      <a:pt x="280525" y="16313"/>
                    </a:cubicBezTo>
                    <a:cubicBezTo>
                      <a:pt x="271120" y="25720"/>
                      <a:pt x="268433" y="43191"/>
                      <a:pt x="279182" y="52598"/>
                    </a:cubicBezTo>
                    <a:cubicBezTo>
                      <a:pt x="296648" y="66037"/>
                      <a:pt x="302022" y="92915"/>
                      <a:pt x="271120" y="102322"/>
                    </a:cubicBezTo>
                    <a:cubicBezTo>
                      <a:pt x="248279" y="109041"/>
                      <a:pt x="237531" y="83508"/>
                      <a:pt x="224095" y="68725"/>
                    </a:cubicBezTo>
                    <a:cubicBezTo>
                      <a:pt x="197223" y="35127"/>
                      <a:pt x="171695" y="23032"/>
                      <a:pt x="164977" y="74100"/>
                    </a:cubicBezTo>
                    <a:close/>
                  </a:path>
                </a:pathLst>
              </a:cu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819" name="Google Shape;819;p17"/>
              <p:cNvSpPr/>
              <p:nvPr/>
            </p:nvSpPr>
            <p:spPr>
              <a:xfrm>
                <a:off x="3045142" y="5624821"/>
                <a:ext cx="152711" cy="114285"/>
              </a:xfrm>
              <a:custGeom>
                <a:avLst/>
                <a:gdLst/>
                <a:ahLst/>
                <a:cxnLst/>
                <a:rect l="l" t="t" r="r" b="b"/>
                <a:pathLst>
                  <a:path w="152711" h="114285" extrusionOk="0">
                    <a:moveTo>
                      <a:pt x="146451" y="114285"/>
                    </a:moveTo>
                    <a:cubicBezTo>
                      <a:pt x="141076" y="114285"/>
                      <a:pt x="137046" y="111598"/>
                      <a:pt x="134358" y="108910"/>
                    </a:cubicBezTo>
                    <a:cubicBezTo>
                      <a:pt x="128984" y="102190"/>
                      <a:pt x="127640" y="92783"/>
                      <a:pt x="130328" y="84720"/>
                    </a:cubicBezTo>
                    <a:cubicBezTo>
                      <a:pt x="131671" y="82032"/>
                      <a:pt x="131671" y="79344"/>
                      <a:pt x="133015" y="78000"/>
                    </a:cubicBezTo>
                    <a:cubicBezTo>
                      <a:pt x="135702" y="72625"/>
                      <a:pt x="137046" y="68593"/>
                      <a:pt x="135702" y="64561"/>
                    </a:cubicBezTo>
                    <a:cubicBezTo>
                      <a:pt x="134358" y="60529"/>
                      <a:pt x="128984" y="57842"/>
                      <a:pt x="123610" y="57842"/>
                    </a:cubicBezTo>
                    <a:cubicBezTo>
                      <a:pt x="118236" y="57842"/>
                      <a:pt x="112861" y="59186"/>
                      <a:pt x="107487" y="61873"/>
                    </a:cubicBezTo>
                    <a:lnTo>
                      <a:pt x="102112" y="63217"/>
                    </a:lnTo>
                    <a:cubicBezTo>
                      <a:pt x="83302" y="68593"/>
                      <a:pt x="64492" y="69937"/>
                      <a:pt x="45682" y="67249"/>
                    </a:cubicBezTo>
                    <a:cubicBezTo>
                      <a:pt x="41651" y="65905"/>
                      <a:pt x="36277" y="65905"/>
                      <a:pt x="32246" y="61873"/>
                    </a:cubicBezTo>
                    <a:cubicBezTo>
                      <a:pt x="25528" y="56498"/>
                      <a:pt x="21497" y="45747"/>
                      <a:pt x="18810" y="34996"/>
                    </a:cubicBezTo>
                    <a:cubicBezTo>
                      <a:pt x="17467" y="29620"/>
                      <a:pt x="16123" y="22901"/>
                      <a:pt x="13436" y="20213"/>
                    </a:cubicBezTo>
                    <a:cubicBezTo>
                      <a:pt x="12093" y="18869"/>
                      <a:pt x="10749" y="17525"/>
                      <a:pt x="10749" y="16181"/>
                    </a:cubicBezTo>
                    <a:lnTo>
                      <a:pt x="0" y="4086"/>
                    </a:lnTo>
                    <a:cubicBezTo>
                      <a:pt x="4031" y="54"/>
                      <a:pt x="12093" y="-1289"/>
                      <a:pt x="17467" y="1398"/>
                    </a:cubicBezTo>
                    <a:cubicBezTo>
                      <a:pt x="22841" y="4086"/>
                      <a:pt x="25528" y="8118"/>
                      <a:pt x="26872" y="10806"/>
                    </a:cubicBezTo>
                    <a:cubicBezTo>
                      <a:pt x="29559" y="16181"/>
                      <a:pt x="32246" y="22901"/>
                      <a:pt x="33590" y="29620"/>
                    </a:cubicBezTo>
                    <a:cubicBezTo>
                      <a:pt x="36277" y="36340"/>
                      <a:pt x="37621" y="45747"/>
                      <a:pt x="41651" y="48434"/>
                    </a:cubicBezTo>
                    <a:cubicBezTo>
                      <a:pt x="42995" y="49778"/>
                      <a:pt x="45682" y="49778"/>
                      <a:pt x="48369" y="51122"/>
                    </a:cubicBezTo>
                    <a:cubicBezTo>
                      <a:pt x="64492" y="53810"/>
                      <a:pt x="81959" y="52466"/>
                      <a:pt x="98082" y="47090"/>
                    </a:cubicBezTo>
                    <a:lnTo>
                      <a:pt x="103456" y="45747"/>
                    </a:lnTo>
                    <a:cubicBezTo>
                      <a:pt x="110174" y="43059"/>
                      <a:pt x="116892" y="41715"/>
                      <a:pt x="124953" y="40371"/>
                    </a:cubicBezTo>
                    <a:cubicBezTo>
                      <a:pt x="135702" y="40371"/>
                      <a:pt x="149138" y="45747"/>
                      <a:pt x="151825" y="57842"/>
                    </a:cubicBezTo>
                    <a:cubicBezTo>
                      <a:pt x="154512" y="67249"/>
                      <a:pt x="150481" y="75312"/>
                      <a:pt x="147794" y="82032"/>
                    </a:cubicBezTo>
                    <a:cubicBezTo>
                      <a:pt x="146451" y="83376"/>
                      <a:pt x="146451" y="86064"/>
                      <a:pt x="145107" y="87407"/>
                    </a:cubicBezTo>
                    <a:cubicBezTo>
                      <a:pt x="143764" y="91439"/>
                      <a:pt x="145107" y="95471"/>
                      <a:pt x="146451" y="96815"/>
                    </a:cubicBezTo>
                    <a:lnTo>
                      <a:pt x="147794" y="112942"/>
                    </a:lnTo>
                    <a:cubicBezTo>
                      <a:pt x="147794" y="114285"/>
                      <a:pt x="147794" y="114285"/>
                      <a:pt x="146451" y="114285"/>
                    </a:cubicBezTo>
                    <a:close/>
                  </a:path>
                </a:pathLst>
              </a:cu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grpSp>
            <p:nvGrpSpPr>
              <p:cNvPr id="820" name="Google Shape;820;p17"/>
              <p:cNvGrpSpPr/>
              <p:nvPr/>
            </p:nvGrpSpPr>
            <p:grpSpPr>
              <a:xfrm>
                <a:off x="2763274" y="5587246"/>
                <a:ext cx="435037" cy="383480"/>
                <a:chOff x="2763274" y="5587246"/>
                <a:chExt cx="435037" cy="383480"/>
              </a:xfrm>
            </p:grpSpPr>
            <p:sp>
              <p:nvSpPr>
                <p:cNvPr id="821" name="Google Shape;821;p17"/>
                <p:cNvSpPr/>
                <p:nvPr/>
              </p:nvSpPr>
              <p:spPr>
                <a:xfrm>
                  <a:off x="3191593" y="5720292"/>
                  <a:ext cx="2686" cy="10751"/>
                </a:xfrm>
                <a:custGeom>
                  <a:avLst/>
                  <a:gdLst/>
                  <a:ahLst/>
                  <a:cxnLst/>
                  <a:rect l="l" t="t" r="r" b="b"/>
                  <a:pathLst>
                    <a:path w="2686" h="10751" extrusionOk="0">
                      <a:moveTo>
                        <a:pt x="0" y="0"/>
                      </a:moveTo>
                      <a:lnTo>
                        <a:pt x="1343" y="10751"/>
                      </a:lnTo>
                      <a:cubicBezTo>
                        <a:pt x="1343" y="9407"/>
                        <a:pt x="2687" y="9407"/>
                        <a:pt x="2687" y="8063"/>
                      </a:cubicBezTo>
                      <a:cubicBezTo>
                        <a:pt x="1343" y="2688"/>
                        <a:pt x="0" y="0"/>
                        <a:pt x="0" y="0"/>
                      </a:cubicBezTo>
                      <a:close/>
                    </a:path>
                  </a:pathLst>
                </a:custGeom>
                <a:solidFill>
                  <a:srgbClr val="D8D8D8"/>
                </a:solidFill>
                <a:ln w="29675" cap="flat" cmpd="sng">
                  <a:solidFill>
                    <a:srgbClr val="FFFFFF"/>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822" name="Google Shape;822;p17"/>
                <p:cNvSpPr/>
                <p:nvPr/>
              </p:nvSpPr>
              <p:spPr>
                <a:xfrm>
                  <a:off x="3035738" y="5587246"/>
                  <a:ext cx="4030" cy="13438"/>
                </a:xfrm>
                <a:custGeom>
                  <a:avLst/>
                  <a:gdLst/>
                  <a:ahLst/>
                  <a:cxnLst/>
                  <a:rect l="l" t="t" r="r" b="b"/>
                  <a:pathLst>
                    <a:path w="4030" h="13438" extrusionOk="0">
                      <a:moveTo>
                        <a:pt x="0" y="0"/>
                      </a:moveTo>
                      <a:cubicBezTo>
                        <a:pt x="0" y="5375"/>
                        <a:pt x="1344" y="9407"/>
                        <a:pt x="4031" y="13439"/>
                      </a:cubicBezTo>
                      <a:cubicBezTo>
                        <a:pt x="2687" y="9407"/>
                        <a:pt x="1344" y="5375"/>
                        <a:pt x="0" y="0"/>
                      </a:cubicBezTo>
                      <a:close/>
                    </a:path>
                  </a:pathLst>
                </a:custGeom>
                <a:solidFill>
                  <a:srgbClr val="D8D8D8"/>
                </a:solidFill>
                <a:ln w="29675" cap="flat" cmpd="sng">
                  <a:solidFill>
                    <a:srgbClr val="FFFFFF"/>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823" name="Google Shape;823;p17"/>
                <p:cNvSpPr/>
                <p:nvPr/>
              </p:nvSpPr>
              <p:spPr>
                <a:xfrm>
                  <a:off x="3192937" y="5704165"/>
                  <a:ext cx="5374" cy="18814"/>
                </a:xfrm>
                <a:custGeom>
                  <a:avLst/>
                  <a:gdLst/>
                  <a:ahLst/>
                  <a:cxnLst/>
                  <a:rect l="l" t="t" r="r" b="b"/>
                  <a:pathLst>
                    <a:path w="5374" h="18814" extrusionOk="0">
                      <a:moveTo>
                        <a:pt x="0" y="0"/>
                      </a:moveTo>
                      <a:cubicBezTo>
                        <a:pt x="0" y="0"/>
                        <a:pt x="2687" y="6719"/>
                        <a:pt x="5375" y="18814"/>
                      </a:cubicBezTo>
                      <a:cubicBezTo>
                        <a:pt x="5375" y="18814"/>
                        <a:pt x="5375" y="18814"/>
                        <a:pt x="5375" y="17470"/>
                      </a:cubicBezTo>
                      <a:cubicBezTo>
                        <a:pt x="4031" y="12095"/>
                        <a:pt x="2687" y="6719"/>
                        <a:pt x="0" y="0"/>
                      </a:cubicBezTo>
                      <a:close/>
                    </a:path>
                  </a:pathLst>
                </a:custGeom>
                <a:solidFill>
                  <a:srgbClr val="D8D8D8"/>
                </a:solidFill>
                <a:ln w="29675" cap="flat" cmpd="sng">
                  <a:solidFill>
                    <a:srgbClr val="FFFFFF"/>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824" name="Google Shape;824;p17"/>
                <p:cNvSpPr/>
                <p:nvPr/>
              </p:nvSpPr>
              <p:spPr>
                <a:xfrm>
                  <a:off x="2763274" y="5593779"/>
                  <a:ext cx="428319" cy="376947"/>
                </a:xfrm>
                <a:custGeom>
                  <a:avLst/>
                  <a:gdLst/>
                  <a:ahLst/>
                  <a:cxnLst/>
                  <a:rect l="l" t="t" r="r" b="b"/>
                  <a:pathLst>
                    <a:path w="428319" h="376947" extrusionOk="0">
                      <a:moveTo>
                        <a:pt x="413540" y="172205"/>
                      </a:moveTo>
                      <a:cubicBezTo>
                        <a:pt x="417571" y="161454"/>
                        <a:pt x="422945" y="152047"/>
                        <a:pt x="428320" y="142640"/>
                      </a:cubicBezTo>
                      <a:cubicBezTo>
                        <a:pt x="424289" y="142640"/>
                        <a:pt x="420258" y="139952"/>
                        <a:pt x="417571" y="137264"/>
                      </a:cubicBezTo>
                      <a:cubicBezTo>
                        <a:pt x="412196" y="130545"/>
                        <a:pt x="410853" y="121137"/>
                        <a:pt x="413540" y="113074"/>
                      </a:cubicBezTo>
                      <a:cubicBezTo>
                        <a:pt x="414884" y="110386"/>
                        <a:pt x="414884" y="107698"/>
                        <a:pt x="416227" y="106355"/>
                      </a:cubicBezTo>
                      <a:cubicBezTo>
                        <a:pt x="418914" y="100979"/>
                        <a:pt x="420258" y="96948"/>
                        <a:pt x="418914" y="92916"/>
                      </a:cubicBezTo>
                      <a:cubicBezTo>
                        <a:pt x="417571" y="88884"/>
                        <a:pt x="412196" y="86196"/>
                        <a:pt x="406822" y="86196"/>
                      </a:cubicBezTo>
                      <a:cubicBezTo>
                        <a:pt x="401448" y="86196"/>
                        <a:pt x="396073" y="87540"/>
                        <a:pt x="390699" y="90228"/>
                      </a:cubicBezTo>
                      <a:lnTo>
                        <a:pt x="385325" y="91572"/>
                      </a:lnTo>
                      <a:cubicBezTo>
                        <a:pt x="366515" y="96948"/>
                        <a:pt x="347705" y="98291"/>
                        <a:pt x="328894" y="95604"/>
                      </a:cubicBezTo>
                      <a:cubicBezTo>
                        <a:pt x="324863" y="94260"/>
                        <a:pt x="319489" y="94260"/>
                        <a:pt x="315458" y="90228"/>
                      </a:cubicBezTo>
                      <a:cubicBezTo>
                        <a:pt x="308740" y="84852"/>
                        <a:pt x="304710" y="74101"/>
                        <a:pt x="302022" y="63350"/>
                      </a:cubicBezTo>
                      <a:cubicBezTo>
                        <a:pt x="300679" y="57974"/>
                        <a:pt x="299335" y="51255"/>
                        <a:pt x="296648" y="48567"/>
                      </a:cubicBezTo>
                      <a:cubicBezTo>
                        <a:pt x="295304" y="47223"/>
                        <a:pt x="293961" y="45879"/>
                        <a:pt x="293961" y="44535"/>
                      </a:cubicBezTo>
                      <a:lnTo>
                        <a:pt x="292618" y="43192"/>
                      </a:lnTo>
                      <a:cubicBezTo>
                        <a:pt x="289930" y="49911"/>
                        <a:pt x="283212" y="56631"/>
                        <a:pt x="271120" y="59318"/>
                      </a:cubicBezTo>
                      <a:cubicBezTo>
                        <a:pt x="248279" y="66038"/>
                        <a:pt x="237531" y="40504"/>
                        <a:pt x="224095" y="25721"/>
                      </a:cubicBezTo>
                      <a:cubicBezTo>
                        <a:pt x="197223" y="-3844"/>
                        <a:pt x="171695" y="-15940"/>
                        <a:pt x="164977" y="33784"/>
                      </a:cubicBezTo>
                      <a:cubicBezTo>
                        <a:pt x="160946" y="60662"/>
                        <a:pt x="128700" y="71413"/>
                        <a:pt x="103172" y="75445"/>
                      </a:cubicBezTo>
                      <a:cubicBezTo>
                        <a:pt x="108547" y="96948"/>
                        <a:pt x="131388" y="111730"/>
                        <a:pt x="154228" y="109042"/>
                      </a:cubicBezTo>
                      <a:cubicBezTo>
                        <a:pt x="167664" y="131888"/>
                        <a:pt x="164977" y="161454"/>
                        <a:pt x="148854" y="181613"/>
                      </a:cubicBezTo>
                      <a:cubicBezTo>
                        <a:pt x="132731" y="201771"/>
                        <a:pt x="104516" y="211178"/>
                        <a:pt x="78988" y="204459"/>
                      </a:cubicBezTo>
                      <a:cubicBezTo>
                        <a:pt x="74957" y="220585"/>
                        <a:pt x="85706" y="239400"/>
                        <a:pt x="101829" y="243432"/>
                      </a:cubicBezTo>
                      <a:cubicBezTo>
                        <a:pt x="73613" y="259558"/>
                        <a:pt x="30619" y="224617"/>
                        <a:pt x="7778" y="248807"/>
                      </a:cubicBezTo>
                      <a:cubicBezTo>
                        <a:pt x="-2971" y="259558"/>
                        <a:pt x="-284" y="277029"/>
                        <a:pt x="2404" y="291812"/>
                      </a:cubicBezTo>
                      <a:cubicBezTo>
                        <a:pt x="5091" y="309282"/>
                        <a:pt x="10465" y="328097"/>
                        <a:pt x="25245" y="337504"/>
                      </a:cubicBezTo>
                      <a:cubicBezTo>
                        <a:pt x="42711" y="346911"/>
                        <a:pt x="68239" y="337504"/>
                        <a:pt x="84362" y="349599"/>
                      </a:cubicBezTo>
                      <a:cubicBezTo>
                        <a:pt x="91080" y="353631"/>
                        <a:pt x="95111" y="360350"/>
                        <a:pt x="100485" y="365726"/>
                      </a:cubicBezTo>
                      <a:cubicBezTo>
                        <a:pt x="124670" y="388572"/>
                        <a:pt x="163633" y="372445"/>
                        <a:pt x="190505" y="353631"/>
                      </a:cubicBezTo>
                      <a:cubicBezTo>
                        <a:pt x="217377" y="333472"/>
                        <a:pt x="245592" y="314658"/>
                        <a:pt x="280525" y="322721"/>
                      </a:cubicBezTo>
                      <a:cubicBezTo>
                        <a:pt x="306053" y="329441"/>
                        <a:pt x="324863" y="350943"/>
                        <a:pt x="354422" y="334816"/>
                      </a:cubicBezTo>
                      <a:cubicBezTo>
                        <a:pt x="369202" y="326753"/>
                        <a:pt x="379950" y="311970"/>
                        <a:pt x="390699" y="297187"/>
                      </a:cubicBezTo>
                      <a:cubicBezTo>
                        <a:pt x="400104" y="283748"/>
                        <a:pt x="409509" y="270310"/>
                        <a:pt x="410853" y="254183"/>
                      </a:cubicBezTo>
                      <a:cubicBezTo>
                        <a:pt x="412196" y="235368"/>
                        <a:pt x="402791" y="216554"/>
                        <a:pt x="404135" y="197739"/>
                      </a:cubicBezTo>
                      <a:cubicBezTo>
                        <a:pt x="405478" y="188332"/>
                        <a:pt x="409509" y="180269"/>
                        <a:pt x="413540" y="172205"/>
                      </a:cubicBezTo>
                      <a:close/>
                    </a:path>
                  </a:pathLst>
                </a:custGeom>
                <a:solidFill>
                  <a:srgbClr val="F2A33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grpSp>
          <p:sp>
            <p:nvSpPr>
              <p:cNvPr id="825" name="Google Shape;825;p17"/>
              <p:cNvSpPr/>
              <p:nvPr/>
            </p:nvSpPr>
            <p:spPr>
              <a:xfrm>
                <a:off x="3032961" y="5544541"/>
                <a:ext cx="142640" cy="108556"/>
              </a:xfrm>
              <a:custGeom>
                <a:avLst/>
                <a:gdLst/>
                <a:ahLst/>
                <a:cxnLst/>
                <a:rect l="l" t="t" r="r" b="b"/>
                <a:pathLst>
                  <a:path w="142640" h="108556" extrusionOk="0">
                    <a:moveTo>
                      <a:pt x="21587" y="93774"/>
                    </a:moveTo>
                    <a:cubicBezTo>
                      <a:pt x="21587" y="93774"/>
                      <a:pt x="32335" y="66896"/>
                      <a:pt x="8151" y="49425"/>
                    </a:cubicBezTo>
                    <a:cubicBezTo>
                      <a:pt x="-17377" y="31955"/>
                      <a:pt x="22930" y="-299"/>
                      <a:pt x="48458" y="2389"/>
                    </a:cubicBezTo>
                    <a:cubicBezTo>
                      <a:pt x="48458" y="2389"/>
                      <a:pt x="126386" y="-2986"/>
                      <a:pt x="139822" y="2389"/>
                    </a:cubicBezTo>
                    <a:cubicBezTo>
                      <a:pt x="153258" y="7765"/>
                      <a:pt x="114294" y="26579"/>
                      <a:pt x="114294" y="26579"/>
                    </a:cubicBezTo>
                    <a:lnTo>
                      <a:pt x="80704" y="54801"/>
                    </a:lnTo>
                    <a:cubicBezTo>
                      <a:pt x="80704" y="54801"/>
                      <a:pt x="64582" y="64208"/>
                      <a:pt x="52489" y="68240"/>
                    </a:cubicBezTo>
                    <a:cubicBezTo>
                      <a:pt x="41740" y="73615"/>
                      <a:pt x="37710" y="99149"/>
                      <a:pt x="37710" y="99149"/>
                    </a:cubicBezTo>
                    <a:lnTo>
                      <a:pt x="21587" y="108556"/>
                    </a:lnTo>
                    <a:lnTo>
                      <a:pt x="21587" y="93774"/>
                    </a:lnTo>
                    <a:close/>
                  </a:path>
                </a:pathLst>
              </a:custGeom>
              <a:solidFill>
                <a:srgbClr val="F2A33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826" name="Google Shape;826;p17"/>
              <p:cNvSpPr/>
              <p:nvPr/>
            </p:nvSpPr>
            <p:spPr>
              <a:xfrm>
                <a:off x="3067983" y="5550961"/>
                <a:ext cx="104930" cy="98104"/>
              </a:xfrm>
              <a:custGeom>
                <a:avLst/>
                <a:gdLst/>
                <a:ahLst/>
                <a:cxnLst/>
                <a:rect l="l" t="t" r="r" b="b"/>
                <a:pathLst>
                  <a:path w="104930" h="98104" extrusionOk="0">
                    <a:moveTo>
                      <a:pt x="99425" y="0"/>
                    </a:moveTo>
                    <a:cubicBezTo>
                      <a:pt x="100769" y="0"/>
                      <a:pt x="100769" y="0"/>
                      <a:pt x="102112" y="1344"/>
                    </a:cubicBezTo>
                    <a:cubicBezTo>
                      <a:pt x="115548" y="8063"/>
                      <a:pt x="76584" y="25534"/>
                      <a:pt x="76584" y="25534"/>
                    </a:cubicBezTo>
                    <a:lnTo>
                      <a:pt x="42995" y="53756"/>
                    </a:lnTo>
                    <a:cubicBezTo>
                      <a:pt x="42995" y="53756"/>
                      <a:pt x="26872" y="63163"/>
                      <a:pt x="14779" y="67195"/>
                    </a:cubicBezTo>
                    <a:cubicBezTo>
                      <a:pt x="4031" y="72571"/>
                      <a:pt x="0" y="98104"/>
                      <a:pt x="0" y="98104"/>
                    </a:cubicBezTo>
                  </a:path>
                </a:pathLst>
              </a:custGeom>
              <a:solidFill>
                <a:srgbClr val="D8D8D8"/>
              </a:solidFill>
              <a:ln w="9800" cap="flat" cmpd="sng">
                <a:solidFill>
                  <a:srgbClr val="FFFFFF"/>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grpSp>
        <p:sp>
          <p:nvSpPr>
            <p:cNvPr id="827" name="Google Shape;827;p17"/>
            <p:cNvSpPr/>
            <p:nvPr/>
          </p:nvSpPr>
          <p:spPr>
            <a:xfrm>
              <a:off x="5746324" y="7999123"/>
              <a:ext cx="1693503" cy="755612"/>
            </a:xfrm>
            <a:custGeom>
              <a:avLst/>
              <a:gdLst/>
              <a:ahLst/>
              <a:cxnLst/>
              <a:rect l="l" t="t" r="r" b="b"/>
              <a:pathLst>
                <a:path w="1522279" h="679215" extrusionOk="0">
                  <a:moveTo>
                    <a:pt x="1512875" y="504510"/>
                  </a:moveTo>
                  <a:lnTo>
                    <a:pt x="1494065" y="473600"/>
                  </a:lnTo>
                  <a:lnTo>
                    <a:pt x="1500782" y="434628"/>
                  </a:lnTo>
                  <a:lnTo>
                    <a:pt x="1491377" y="395655"/>
                  </a:lnTo>
                  <a:lnTo>
                    <a:pt x="1480629" y="324428"/>
                  </a:lnTo>
                  <a:lnTo>
                    <a:pt x="1511531" y="312333"/>
                  </a:lnTo>
                  <a:lnTo>
                    <a:pt x="1511531" y="278736"/>
                  </a:lnTo>
                  <a:lnTo>
                    <a:pt x="1464506" y="267985"/>
                  </a:lnTo>
                  <a:lnTo>
                    <a:pt x="1430916" y="246483"/>
                  </a:lnTo>
                  <a:lnTo>
                    <a:pt x="1441664" y="199447"/>
                  </a:lnTo>
                  <a:lnTo>
                    <a:pt x="1426885" y="163161"/>
                  </a:lnTo>
                  <a:lnTo>
                    <a:pt x="1401357" y="126876"/>
                  </a:lnTo>
                  <a:lnTo>
                    <a:pt x="1340896" y="109406"/>
                  </a:lnTo>
                  <a:lnTo>
                    <a:pt x="1276404" y="109406"/>
                  </a:lnTo>
                  <a:lnTo>
                    <a:pt x="1205194" y="159130"/>
                  </a:lnTo>
                  <a:lnTo>
                    <a:pt x="1155481" y="160474"/>
                  </a:lnTo>
                  <a:lnTo>
                    <a:pt x="1108456" y="156442"/>
                  </a:lnTo>
                  <a:lnTo>
                    <a:pt x="1038590" y="167193"/>
                  </a:lnTo>
                  <a:lnTo>
                    <a:pt x="974098" y="156442"/>
                  </a:lnTo>
                  <a:lnTo>
                    <a:pt x="936478" y="161817"/>
                  </a:lnTo>
                  <a:lnTo>
                    <a:pt x="905575" y="129564"/>
                  </a:lnTo>
                  <a:lnTo>
                    <a:pt x="877360" y="130908"/>
                  </a:lnTo>
                  <a:lnTo>
                    <a:pt x="854519" y="108062"/>
                  </a:lnTo>
                  <a:lnTo>
                    <a:pt x="833021" y="87903"/>
                  </a:lnTo>
                  <a:lnTo>
                    <a:pt x="795401" y="87903"/>
                  </a:lnTo>
                  <a:lnTo>
                    <a:pt x="765842" y="56994"/>
                  </a:lnTo>
                  <a:lnTo>
                    <a:pt x="717474" y="56994"/>
                  </a:lnTo>
                  <a:lnTo>
                    <a:pt x="636859" y="56994"/>
                  </a:lnTo>
                  <a:lnTo>
                    <a:pt x="557587" y="83872"/>
                  </a:lnTo>
                  <a:lnTo>
                    <a:pt x="497126" y="116125"/>
                  </a:lnTo>
                  <a:lnTo>
                    <a:pt x="475629" y="137627"/>
                  </a:lnTo>
                  <a:lnTo>
                    <a:pt x="405762" y="141659"/>
                  </a:lnTo>
                  <a:lnTo>
                    <a:pt x="364111" y="147035"/>
                  </a:lnTo>
                  <a:lnTo>
                    <a:pt x="322460" y="143003"/>
                  </a:lnTo>
                  <a:lnTo>
                    <a:pt x="268717" y="126876"/>
                  </a:lnTo>
                  <a:lnTo>
                    <a:pt x="221691" y="101342"/>
                  </a:lnTo>
                  <a:lnTo>
                    <a:pt x="212286" y="56994"/>
                  </a:lnTo>
                  <a:lnTo>
                    <a:pt x="190789" y="56994"/>
                  </a:lnTo>
                  <a:cubicBezTo>
                    <a:pt x="197507" y="55650"/>
                    <a:pt x="204225" y="55650"/>
                    <a:pt x="213630" y="56994"/>
                  </a:cubicBezTo>
                  <a:cubicBezTo>
                    <a:pt x="171979" y="27428"/>
                    <a:pt x="178697" y="44899"/>
                    <a:pt x="146451" y="4582"/>
                  </a:cubicBezTo>
                  <a:lnTo>
                    <a:pt x="149138" y="12646"/>
                  </a:lnTo>
                  <a:cubicBezTo>
                    <a:pt x="130328" y="19365"/>
                    <a:pt x="110174" y="12646"/>
                    <a:pt x="92708" y="7270"/>
                  </a:cubicBezTo>
                  <a:cubicBezTo>
                    <a:pt x="87333" y="5926"/>
                    <a:pt x="80615" y="3238"/>
                    <a:pt x="75241" y="1894"/>
                  </a:cubicBezTo>
                  <a:cubicBezTo>
                    <a:pt x="61805" y="-2137"/>
                    <a:pt x="44338" y="550"/>
                    <a:pt x="34933" y="7270"/>
                  </a:cubicBezTo>
                  <a:cubicBezTo>
                    <a:pt x="29559" y="11302"/>
                    <a:pt x="26872" y="15333"/>
                    <a:pt x="26872" y="20709"/>
                  </a:cubicBezTo>
                  <a:lnTo>
                    <a:pt x="25528" y="32804"/>
                  </a:lnTo>
                  <a:cubicBezTo>
                    <a:pt x="25528" y="34148"/>
                    <a:pt x="26872" y="35492"/>
                    <a:pt x="28215" y="36835"/>
                  </a:cubicBezTo>
                  <a:cubicBezTo>
                    <a:pt x="32246" y="43555"/>
                    <a:pt x="34933" y="50274"/>
                    <a:pt x="36277" y="58338"/>
                  </a:cubicBezTo>
                  <a:cubicBezTo>
                    <a:pt x="37621" y="69089"/>
                    <a:pt x="32246" y="77152"/>
                    <a:pt x="28215" y="83872"/>
                  </a:cubicBezTo>
                  <a:lnTo>
                    <a:pt x="5375" y="125532"/>
                  </a:lnTo>
                  <a:cubicBezTo>
                    <a:pt x="2687" y="130908"/>
                    <a:pt x="0" y="134939"/>
                    <a:pt x="0" y="138971"/>
                  </a:cubicBezTo>
                  <a:cubicBezTo>
                    <a:pt x="0" y="144347"/>
                    <a:pt x="6718" y="149722"/>
                    <a:pt x="16123" y="155098"/>
                  </a:cubicBezTo>
                  <a:cubicBezTo>
                    <a:pt x="18810" y="156442"/>
                    <a:pt x="21497" y="159130"/>
                    <a:pt x="24185" y="160474"/>
                  </a:cubicBezTo>
                  <a:cubicBezTo>
                    <a:pt x="36277" y="168537"/>
                    <a:pt x="44338" y="181976"/>
                    <a:pt x="48369" y="195415"/>
                  </a:cubicBezTo>
                  <a:lnTo>
                    <a:pt x="48369" y="198103"/>
                  </a:lnTo>
                  <a:cubicBezTo>
                    <a:pt x="49713" y="204822"/>
                    <a:pt x="52400" y="214229"/>
                    <a:pt x="56431" y="214229"/>
                  </a:cubicBezTo>
                  <a:lnTo>
                    <a:pt x="56431" y="219605"/>
                  </a:lnTo>
                  <a:lnTo>
                    <a:pt x="107487" y="200790"/>
                  </a:lnTo>
                  <a:lnTo>
                    <a:pt x="150481" y="191383"/>
                  </a:lnTo>
                  <a:lnTo>
                    <a:pt x="202881" y="160474"/>
                  </a:lnTo>
                  <a:lnTo>
                    <a:pt x="256624" y="160474"/>
                  </a:lnTo>
                  <a:lnTo>
                    <a:pt x="294245" y="160474"/>
                  </a:lnTo>
                  <a:lnTo>
                    <a:pt x="325147" y="180632"/>
                  </a:lnTo>
                  <a:lnTo>
                    <a:pt x="302306" y="200790"/>
                  </a:lnTo>
                  <a:lnTo>
                    <a:pt x="264686" y="229012"/>
                  </a:lnTo>
                  <a:lnTo>
                    <a:pt x="196163" y="229012"/>
                  </a:lnTo>
                  <a:lnTo>
                    <a:pt x="124953" y="229012"/>
                  </a:lnTo>
                  <a:lnTo>
                    <a:pt x="88677" y="229012"/>
                  </a:lnTo>
                  <a:lnTo>
                    <a:pt x="67179" y="246483"/>
                  </a:lnTo>
                  <a:lnTo>
                    <a:pt x="67179" y="309645"/>
                  </a:lnTo>
                  <a:lnTo>
                    <a:pt x="106143" y="320397"/>
                  </a:lnTo>
                  <a:lnTo>
                    <a:pt x="122266" y="320397"/>
                  </a:lnTo>
                  <a:lnTo>
                    <a:pt x="122266" y="355338"/>
                  </a:lnTo>
                  <a:lnTo>
                    <a:pt x="107487" y="388935"/>
                  </a:lnTo>
                  <a:lnTo>
                    <a:pt x="102112" y="410437"/>
                  </a:lnTo>
                  <a:lnTo>
                    <a:pt x="134358" y="462849"/>
                  </a:lnTo>
                  <a:lnTo>
                    <a:pt x="181384" y="539451"/>
                  </a:lnTo>
                  <a:lnTo>
                    <a:pt x="223035" y="564985"/>
                  </a:lnTo>
                  <a:lnTo>
                    <a:pt x="275435" y="597239"/>
                  </a:lnTo>
                  <a:lnTo>
                    <a:pt x="325147" y="628148"/>
                  </a:lnTo>
                  <a:lnTo>
                    <a:pt x="372173" y="628148"/>
                  </a:lnTo>
                  <a:lnTo>
                    <a:pt x="405762" y="616053"/>
                  </a:lnTo>
                  <a:lnTo>
                    <a:pt x="405762" y="581112"/>
                  </a:lnTo>
                  <a:lnTo>
                    <a:pt x="460849" y="582456"/>
                  </a:lnTo>
                  <a:lnTo>
                    <a:pt x="507874" y="599926"/>
                  </a:lnTo>
                  <a:lnTo>
                    <a:pt x="540121" y="626804"/>
                  </a:lnTo>
                  <a:lnTo>
                    <a:pt x="565649" y="641587"/>
                  </a:lnTo>
                  <a:lnTo>
                    <a:pt x="623423" y="653682"/>
                  </a:lnTo>
                  <a:lnTo>
                    <a:pt x="670448" y="641587"/>
                  </a:lnTo>
                  <a:lnTo>
                    <a:pt x="706725" y="614709"/>
                  </a:lnTo>
                  <a:lnTo>
                    <a:pt x="726879" y="594551"/>
                  </a:lnTo>
                  <a:lnTo>
                    <a:pt x="757781" y="595895"/>
                  </a:lnTo>
                  <a:lnTo>
                    <a:pt x="791371" y="605302"/>
                  </a:lnTo>
                  <a:lnTo>
                    <a:pt x="824960" y="587831"/>
                  </a:lnTo>
                  <a:lnTo>
                    <a:pt x="845114" y="581112"/>
                  </a:lnTo>
                  <a:lnTo>
                    <a:pt x="845114" y="609334"/>
                  </a:lnTo>
                  <a:lnTo>
                    <a:pt x="822273" y="641587"/>
                  </a:lnTo>
                  <a:lnTo>
                    <a:pt x="823616" y="663089"/>
                  </a:lnTo>
                  <a:lnTo>
                    <a:pt x="834366" y="679216"/>
                  </a:lnTo>
                  <a:lnTo>
                    <a:pt x="854519" y="679216"/>
                  </a:lnTo>
                  <a:lnTo>
                    <a:pt x="866611" y="656370"/>
                  </a:lnTo>
                  <a:lnTo>
                    <a:pt x="893483" y="636211"/>
                  </a:lnTo>
                  <a:lnTo>
                    <a:pt x="893483" y="583800"/>
                  </a:lnTo>
                  <a:lnTo>
                    <a:pt x="910949" y="585143"/>
                  </a:lnTo>
                  <a:lnTo>
                    <a:pt x="959319" y="595895"/>
                  </a:lnTo>
                  <a:lnTo>
                    <a:pt x="1018436" y="574392"/>
                  </a:lnTo>
                  <a:lnTo>
                    <a:pt x="1043964" y="586487"/>
                  </a:lnTo>
                  <a:lnTo>
                    <a:pt x="1061431" y="593207"/>
                  </a:lnTo>
                  <a:lnTo>
                    <a:pt x="1156826" y="581112"/>
                  </a:lnTo>
                  <a:lnTo>
                    <a:pt x="1221317" y="548858"/>
                  </a:lnTo>
                  <a:lnTo>
                    <a:pt x="1244158" y="554234"/>
                  </a:lnTo>
                  <a:lnTo>
                    <a:pt x="1299245" y="550202"/>
                  </a:lnTo>
                  <a:lnTo>
                    <a:pt x="1330147" y="532732"/>
                  </a:lnTo>
                  <a:lnTo>
                    <a:pt x="1330147" y="548858"/>
                  </a:lnTo>
                  <a:lnTo>
                    <a:pt x="1361049" y="527356"/>
                  </a:lnTo>
                  <a:lnTo>
                    <a:pt x="1382547" y="528700"/>
                  </a:lnTo>
                  <a:lnTo>
                    <a:pt x="1408075" y="532732"/>
                  </a:lnTo>
                  <a:lnTo>
                    <a:pt x="1441664" y="534076"/>
                  </a:lnTo>
                  <a:lnTo>
                    <a:pt x="1468536" y="532732"/>
                  </a:lnTo>
                  <a:lnTo>
                    <a:pt x="1480629" y="558265"/>
                  </a:lnTo>
                  <a:lnTo>
                    <a:pt x="1522279" y="543483"/>
                  </a:lnTo>
                  <a:lnTo>
                    <a:pt x="1522279" y="527356"/>
                  </a:lnTo>
                  <a:lnTo>
                    <a:pt x="1512875" y="504510"/>
                  </a:lnTo>
                  <a:close/>
                </a:path>
              </a:pathLst>
            </a:cu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828" name="Google Shape;828;p17"/>
            <p:cNvSpPr/>
            <p:nvPr/>
          </p:nvSpPr>
          <p:spPr>
            <a:xfrm>
              <a:off x="2549145" y="6589902"/>
              <a:ext cx="1258544" cy="1224740"/>
            </a:xfrm>
            <a:custGeom>
              <a:avLst/>
              <a:gdLst/>
              <a:ahLst/>
              <a:cxnLst/>
              <a:rect l="l" t="t" r="r" b="b"/>
              <a:pathLst>
                <a:path w="1131297" h="1100911" extrusionOk="0">
                  <a:moveTo>
                    <a:pt x="998282" y="1001200"/>
                  </a:moveTo>
                  <a:cubicBezTo>
                    <a:pt x="986190" y="997168"/>
                    <a:pt x="947226" y="983729"/>
                    <a:pt x="933790" y="956851"/>
                  </a:cubicBezTo>
                  <a:cubicBezTo>
                    <a:pt x="928416" y="946100"/>
                    <a:pt x="928416" y="935349"/>
                    <a:pt x="931103" y="924598"/>
                  </a:cubicBezTo>
                  <a:cubicBezTo>
                    <a:pt x="932447" y="920566"/>
                    <a:pt x="935134" y="916535"/>
                    <a:pt x="936478" y="912503"/>
                  </a:cubicBezTo>
                  <a:cubicBezTo>
                    <a:pt x="939164" y="908471"/>
                    <a:pt x="941852" y="903096"/>
                    <a:pt x="941852" y="899064"/>
                  </a:cubicBezTo>
                  <a:cubicBezTo>
                    <a:pt x="943195" y="889657"/>
                    <a:pt x="932447" y="878905"/>
                    <a:pt x="921698" y="869498"/>
                  </a:cubicBezTo>
                  <a:cubicBezTo>
                    <a:pt x="908262" y="857403"/>
                    <a:pt x="892139" y="841277"/>
                    <a:pt x="904232" y="823806"/>
                  </a:cubicBezTo>
                  <a:lnTo>
                    <a:pt x="906919" y="819774"/>
                  </a:lnTo>
                  <a:lnTo>
                    <a:pt x="943195" y="822462"/>
                  </a:lnTo>
                  <a:cubicBezTo>
                    <a:pt x="957975" y="771394"/>
                    <a:pt x="964693" y="716294"/>
                    <a:pt x="962006" y="663883"/>
                  </a:cubicBezTo>
                  <a:lnTo>
                    <a:pt x="900201" y="696136"/>
                  </a:lnTo>
                  <a:lnTo>
                    <a:pt x="897514" y="688073"/>
                  </a:lnTo>
                  <a:cubicBezTo>
                    <a:pt x="888108" y="665227"/>
                    <a:pt x="910950" y="643724"/>
                    <a:pt x="919011" y="637005"/>
                  </a:cubicBezTo>
                  <a:lnTo>
                    <a:pt x="1003657" y="555027"/>
                  </a:lnTo>
                  <a:lnTo>
                    <a:pt x="1045308" y="552340"/>
                  </a:lnTo>
                  <a:cubicBezTo>
                    <a:pt x="1043964" y="481113"/>
                    <a:pt x="1076210" y="409887"/>
                    <a:pt x="1131297" y="362851"/>
                  </a:cubicBezTo>
                  <a:cubicBezTo>
                    <a:pt x="1131297" y="360163"/>
                    <a:pt x="1129953" y="358819"/>
                    <a:pt x="1127266" y="357475"/>
                  </a:cubicBezTo>
                  <a:cubicBezTo>
                    <a:pt x="1121892" y="352100"/>
                    <a:pt x="1109800" y="348068"/>
                    <a:pt x="1099051" y="349412"/>
                  </a:cubicBezTo>
                  <a:cubicBezTo>
                    <a:pt x="1096364" y="349412"/>
                    <a:pt x="1092333" y="349412"/>
                    <a:pt x="1089646" y="350756"/>
                  </a:cubicBezTo>
                  <a:cubicBezTo>
                    <a:pt x="1073523" y="352100"/>
                    <a:pt x="1054713" y="354787"/>
                    <a:pt x="1039933" y="342692"/>
                  </a:cubicBezTo>
                  <a:cubicBezTo>
                    <a:pt x="1029185" y="333285"/>
                    <a:pt x="1025154" y="319846"/>
                    <a:pt x="1022467" y="307751"/>
                  </a:cubicBezTo>
                  <a:cubicBezTo>
                    <a:pt x="1019779" y="298344"/>
                    <a:pt x="1018436" y="290281"/>
                    <a:pt x="1013062" y="283561"/>
                  </a:cubicBezTo>
                  <a:cubicBezTo>
                    <a:pt x="1003657" y="270122"/>
                    <a:pt x="984847" y="270122"/>
                    <a:pt x="964693" y="268778"/>
                  </a:cubicBezTo>
                  <a:cubicBezTo>
                    <a:pt x="951257" y="268778"/>
                    <a:pt x="939164" y="267434"/>
                    <a:pt x="925729" y="263403"/>
                  </a:cubicBezTo>
                  <a:cubicBezTo>
                    <a:pt x="900201" y="255339"/>
                    <a:pt x="876016" y="229806"/>
                    <a:pt x="863924" y="209647"/>
                  </a:cubicBezTo>
                  <a:cubicBezTo>
                    <a:pt x="859893" y="202928"/>
                    <a:pt x="857206" y="192176"/>
                    <a:pt x="855863" y="182769"/>
                  </a:cubicBezTo>
                  <a:cubicBezTo>
                    <a:pt x="853175" y="170674"/>
                    <a:pt x="850488" y="155892"/>
                    <a:pt x="843770" y="151860"/>
                  </a:cubicBezTo>
                  <a:cubicBezTo>
                    <a:pt x="839739" y="150516"/>
                    <a:pt x="834365" y="150516"/>
                    <a:pt x="827647" y="151860"/>
                  </a:cubicBezTo>
                  <a:lnTo>
                    <a:pt x="823617" y="151860"/>
                  </a:lnTo>
                  <a:cubicBezTo>
                    <a:pt x="810181" y="153204"/>
                    <a:pt x="796745" y="151860"/>
                    <a:pt x="783309" y="147828"/>
                  </a:cubicBezTo>
                  <a:cubicBezTo>
                    <a:pt x="779278" y="146484"/>
                    <a:pt x="775248" y="145140"/>
                    <a:pt x="771217" y="141109"/>
                  </a:cubicBezTo>
                  <a:cubicBezTo>
                    <a:pt x="765842" y="135733"/>
                    <a:pt x="765842" y="129014"/>
                    <a:pt x="764499" y="124982"/>
                  </a:cubicBezTo>
                  <a:lnTo>
                    <a:pt x="761812" y="99448"/>
                  </a:lnTo>
                  <a:cubicBezTo>
                    <a:pt x="761812" y="98104"/>
                    <a:pt x="760468" y="92728"/>
                    <a:pt x="759124" y="91384"/>
                  </a:cubicBezTo>
                  <a:cubicBezTo>
                    <a:pt x="759124" y="91384"/>
                    <a:pt x="756438" y="90041"/>
                    <a:pt x="755094" y="90041"/>
                  </a:cubicBezTo>
                  <a:cubicBezTo>
                    <a:pt x="753750" y="90041"/>
                    <a:pt x="753750" y="90041"/>
                    <a:pt x="752407" y="88697"/>
                  </a:cubicBezTo>
                  <a:cubicBezTo>
                    <a:pt x="738971" y="83321"/>
                    <a:pt x="730909" y="71226"/>
                    <a:pt x="725535" y="57787"/>
                  </a:cubicBezTo>
                  <a:cubicBezTo>
                    <a:pt x="722848" y="52412"/>
                    <a:pt x="720161" y="45692"/>
                    <a:pt x="717473" y="38973"/>
                  </a:cubicBezTo>
                  <a:cubicBezTo>
                    <a:pt x="712099" y="25534"/>
                    <a:pt x="706725" y="12095"/>
                    <a:pt x="698663" y="2688"/>
                  </a:cubicBezTo>
                  <a:lnTo>
                    <a:pt x="702694" y="0"/>
                  </a:lnTo>
                  <a:cubicBezTo>
                    <a:pt x="689258" y="2688"/>
                    <a:pt x="677166" y="6719"/>
                    <a:pt x="663730" y="16127"/>
                  </a:cubicBezTo>
                  <a:cubicBezTo>
                    <a:pt x="622079" y="43005"/>
                    <a:pt x="591177" y="91384"/>
                    <a:pt x="557587" y="126326"/>
                  </a:cubicBezTo>
                  <a:cubicBezTo>
                    <a:pt x="546838" y="137077"/>
                    <a:pt x="536090" y="147828"/>
                    <a:pt x="522654" y="157236"/>
                  </a:cubicBezTo>
                  <a:cubicBezTo>
                    <a:pt x="468910" y="190833"/>
                    <a:pt x="390983" y="165299"/>
                    <a:pt x="360081" y="108855"/>
                  </a:cubicBezTo>
                  <a:cubicBezTo>
                    <a:pt x="357393" y="104823"/>
                    <a:pt x="356050" y="100792"/>
                    <a:pt x="352019" y="98104"/>
                  </a:cubicBezTo>
                  <a:cubicBezTo>
                    <a:pt x="342614" y="90041"/>
                    <a:pt x="326491" y="96760"/>
                    <a:pt x="321116" y="108855"/>
                  </a:cubicBezTo>
                  <a:cubicBezTo>
                    <a:pt x="315742" y="119606"/>
                    <a:pt x="317086" y="133045"/>
                    <a:pt x="318429" y="146484"/>
                  </a:cubicBezTo>
                  <a:cubicBezTo>
                    <a:pt x="319773" y="158579"/>
                    <a:pt x="318429" y="173362"/>
                    <a:pt x="310368" y="182769"/>
                  </a:cubicBezTo>
                  <a:cubicBezTo>
                    <a:pt x="298276" y="197552"/>
                    <a:pt x="275435" y="193520"/>
                    <a:pt x="256624" y="188145"/>
                  </a:cubicBezTo>
                  <a:cubicBezTo>
                    <a:pt x="173322" y="166643"/>
                    <a:pt x="90020" y="141109"/>
                    <a:pt x="2687" y="150516"/>
                  </a:cubicBezTo>
                  <a:cubicBezTo>
                    <a:pt x="18810" y="162611"/>
                    <a:pt x="33590" y="174706"/>
                    <a:pt x="49713" y="186801"/>
                  </a:cubicBezTo>
                  <a:cubicBezTo>
                    <a:pt x="33590" y="204272"/>
                    <a:pt x="16123" y="221742"/>
                    <a:pt x="0" y="239213"/>
                  </a:cubicBezTo>
                  <a:cubicBezTo>
                    <a:pt x="55087" y="252652"/>
                    <a:pt x="106143" y="278186"/>
                    <a:pt x="150481" y="314471"/>
                  </a:cubicBezTo>
                  <a:cubicBezTo>
                    <a:pt x="167948" y="329254"/>
                    <a:pt x="185415" y="349412"/>
                    <a:pt x="178697" y="372258"/>
                  </a:cubicBezTo>
                  <a:cubicBezTo>
                    <a:pt x="194820" y="372258"/>
                    <a:pt x="206912" y="391073"/>
                    <a:pt x="205568" y="407199"/>
                  </a:cubicBezTo>
                  <a:cubicBezTo>
                    <a:pt x="204225" y="423326"/>
                    <a:pt x="193476" y="438109"/>
                    <a:pt x="184071" y="450204"/>
                  </a:cubicBezTo>
                  <a:cubicBezTo>
                    <a:pt x="201537" y="481113"/>
                    <a:pt x="237814" y="501272"/>
                    <a:pt x="272748" y="498584"/>
                  </a:cubicBezTo>
                  <a:cubicBezTo>
                    <a:pt x="256624" y="557715"/>
                    <a:pt x="251250" y="619534"/>
                    <a:pt x="255281" y="680009"/>
                  </a:cubicBezTo>
                  <a:cubicBezTo>
                    <a:pt x="247219" y="662539"/>
                    <a:pt x="240501" y="646412"/>
                    <a:pt x="232440" y="628941"/>
                  </a:cubicBezTo>
                  <a:cubicBezTo>
                    <a:pt x="236471" y="686729"/>
                    <a:pt x="197507" y="736453"/>
                    <a:pt x="159886" y="780801"/>
                  </a:cubicBezTo>
                  <a:cubicBezTo>
                    <a:pt x="139733" y="804991"/>
                    <a:pt x="118236" y="829182"/>
                    <a:pt x="88677" y="839933"/>
                  </a:cubicBezTo>
                  <a:cubicBezTo>
                    <a:pt x="76584" y="843964"/>
                    <a:pt x="63149" y="846652"/>
                    <a:pt x="49713" y="845308"/>
                  </a:cubicBezTo>
                  <a:cubicBezTo>
                    <a:pt x="83302" y="862779"/>
                    <a:pt x="116892" y="886969"/>
                    <a:pt x="120922" y="923254"/>
                  </a:cubicBezTo>
                  <a:lnTo>
                    <a:pt x="153168" y="924598"/>
                  </a:lnTo>
                  <a:cubicBezTo>
                    <a:pt x="157199" y="924598"/>
                    <a:pt x="163917" y="924598"/>
                    <a:pt x="169292" y="927286"/>
                  </a:cubicBezTo>
                  <a:cubicBezTo>
                    <a:pt x="174666" y="931317"/>
                    <a:pt x="178697" y="936693"/>
                    <a:pt x="181384" y="940724"/>
                  </a:cubicBezTo>
                  <a:cubicBezTo>
                    <a:pt x="196163" y="966258"/>
                    <a:pt x="217661" y="986417"/>
                    <a:pt x="243189" y="998512"/>
                  </a:cubicBezTo>
                  <a:cubicBezTo>
                    <a:pt x="282152" y="1017326"/>
                    <a:pt x="327834" y="1017326"/>
                    <a:pt x="369485" y="1017326"/>
                  </a:cubicBezTo>
                  <a:lnTo>
                    <a:pt x="374860" y="1017326"/>
                  </a:lnTo>
                  <a:lnTo>
                    <a:pt x="377547" y="1021358"/>
                  </a:lnTo>
                  <a:cubicBezTo>
                    <a:pt x="384265" y="1036141"/>
                    <a:pt x="386952" y="1052267"/>
                    <a:pt x="382921" y="1068394"/>
                  </a:cubicBezTo>
                  <a:cubicBezTo>
                    <a:pt x="388295" y="1067050"/>
                    <a:pt x="395013" y="1061675"/>
                    <a:pt x="400388" y="1056299"/>
                  </a:cubicBezTo>
                  <a:cubicBezTo>
                    <a:pt x="413824" y="1045548"/>
                    <a:pt x="433978" y="1040172"/>
                    <a:pt x="444726" y="1052267"/>
                  </a:cubicBezTo>
                  <a:lnTo>
                    <a:pt x="446070" y="1054955"/>
                  </a:lnTo>
                  <a:lnTo>
                    <a:pt x="447413" y="1075114"/>
                  </a:lnTo>
                  <a:cubicBezTo>
                    <a:pt x="455475" y="1079145"/>
                    <a:pt x="464880" y="1079145"/>
                    <a:pt x="474285" y="1079145"/>
                  </a:cubicBezTo>
                  <a:cubicBezTo>
                    <a:pt x="478316" y="1079145"/>
                    <a:pt x="482346" y="1079145"/>
                    <a:pt x="485034" y="1079145"/>
                  </a:cubicBezTo>
                  <a:cubicBezTo>
                    <a:pt x="498469" y="1080489"/>
                    <a:pt x="511905" y="1084521"/>
                    <a:pt x="519967" y="1093928"/>
                  </a:cubicBezTo>
                  <a:cubicBezTo>
                    <a:pt x="523997" y="1080489"/>
                    <a:pt x="528028" y="1067050"/>
                    <a:pt x="533403" y="1054955"/>
                  </a:cubicBezTo>
                  <a:cubicBezTo>
                    <a:pt x="556243" y="1007919"/>
                    <a:pt x="611330" y="981041"/>
                    <a:pt x="663730" y="985073"/>
                  </a:cubicBezTo>
                  <a:cubicBezTo>
                    <a:pt x="716130" y="990449"/>
                    <a:pt x="763155" y="1024046"/>
                    <a:pt x="790027" y="1069738"/>
                  </a:cubicBezTo>
                  <a:cubicBezTo>
                    <a:pt x="790027" y="1069738"/>
                    <a:pt x="790027" y="1069738"/>
                    <a:pt x="790027" y="1069738"/>
                  </a:cubicBezTo>
                  <a:cubicBezTo>
                    <a:pt x="790027" y="1073770"/>
                    <a:pt x="790027" y="1077802"/>
                    <a:pt x="791370" y="1080489"/>
                  </a:cubicBezTo>
                  <a:cubicBezTo>
                    <a:pt x="794058" y="1088553"/>
                    <a:pt x="803463" y="1091241"/>
                    <a:pt x="811524" y="1093928"/>
                  </a:cubicBezTo>
                  <a:cubicBezTo>
                    <a:pt x="824960" y="1097960"/>
                    <a:pt x="839739" y="1101992"/>
                    <a:pt x="854519" y="1100648"/>
                  </a:cubicBezTo>
                  <a:cubicBezTo>
                    <a:pt x="869298" y="1099304"/>
                    <a:pt x="884078" y="1089897"/>
                    <a:pt x="888108" y="1076458"/>
                  </a:cubicBezTo>
                  <a:cubicBezTo>
                    <a:pt x="880047" y="1060331"/>
                    <a:pt x="914980" y="1038828"/>
                    <a:pt x="933790" y="1040172"/>
                  </a:cubicBezTo>
                  <a:cubicBezTo>
                    <a:pt x="952600" y="1040172"/>
                    <a:pt x="974098" y="1044204"/>
                    <a:pt x="984847" y="1029421"/>
                  </a:cubicBezTo>
                  <a:cubicBezTo>
                    <a:pt x="988877" y="1024046"/>
                    <a:pt x="990221" y="1015982"/>
                    <a:pt x="994251" y="1010607"/>
                  </a:cubicBezTo>
                </a:path>
              </a:pathLst>
            </a:cu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829" name="Google Shape;829;p17"/>
            <p:cNvSpPr/>
            <p:nvPr/>
          </p:nvSpPr>
          <p:spPr>
            <a:xfrm>
              <a:off x="3570031" y="7328457"/>
              <a:ext cx="1259650" cy="1291724"/>
            </a:xfrm>
            <a:custGeom>
              <a:avLst/>
              <a:gdLst/>
              <a:ahLst/>
              <a:cxnLst/>
              <a:rect l="l" t="t" r="r" b="b"/>
              <a:pathLst>
                <a:path w="1132291" h="1161122" extrusionOk="0">
                  <a:moveTo>
                    <a:pt x="79271" y="342692"/>
                  </a:moveTo>
                  <a:cubicBezTo>
                    <a:pt x="88676" y="330598"/>
                    <a:pt x="107487" y="331942"/>
                    <a:pt x="123609" y="330598"/>
                  </a:cubicBezTo>
                  <a:cubicBezTo>
                    <a:pt x="139733" y="329254"/>
                    <a:pt x="158543" y="317159"/>
                    <a:pt x="151825" y="302376"/>
                  </a:cubicBezTo>
                  <a:cubicBezTo>
                    <a:pt x="184071" y="287593"/>
                    <a:pt x="219004" y="286249"/>
                    <a:pt x="241845" y="313127"/>
                  </a:cubicBezTo>
                  <a:cubicBezTo>
                    <a:pt x="248563" y="283561"/>
                    <a:pt x="278121" y="262059"/>
                    <a:pt x="309024" y="264747"/>
                  </a:cubicBezTo>
                  <a:cubicBezTo>
                    <a:pt x="302306" y="305064"/>
                    <a:pt x="307680" y="345380"/>
                    <a:pt x="319773" y="384353"/>
                  </a:cubicBezTo>
                  <a:cubicBezTo>
                    <a:pt x="343957" y="455579"/>
                    <a:pt x="392326" y="516054"/>
                    <a:pt x="439351" y="573842"/>
                  </a:cubicBezTo>
                  <a:cubicBezTo>
                    <a:pt x="498469" y="646412"/>
                    <a:pt x="560274" y="721670"/>
                    <a:pt x="644920" y="760643"/>
                  </a:cubicBezTo>
                  <a:cubicBezTo>
                    <a:pt x="694632" y="783489"/>
                    <a:pt x="761811" y="809023"/>
                    <a:pt x="761811" y="864123"/>
                  </a:cubicBezTo>
                  <a:cubicBezTo>
                    <a:pt x="761811" y="870842"/>
                    <a:pt x="760468" y="878905"/>
                    <a:pt x="764499" y="884281"/>
                  </a:cubicBezTo>
                  <a:cubicBezTo>
                    <a:pt x="771217" y="895032"/>
                    <a:pt x="785996" y="891001"/>
                    <a:pt x="798088" y="892344"/>
                  </a:cubicBezTo>
                  <a:cubicBezTo>
                    <a:pt x="818242" y="893688"/>
                    <a:pt x="834365" y="909815"/>
                    <a:pt x="846457" y="925942"/>
                  </a:cubicBezTo>
                  <a:cubicBezTo>
                    <a:pt x="893483" y="990449"/>
                    <a:pt x="885421" y="1088553"/>
                    <a:pt x="830334" y="1146340"/>
                  </a:cubicBezTo>
                  <a:cubicBezTo>
                    <a:pt x="853175" y="1151716"/>
                    <a:pt x="876016" y="1155747"/>
                    <a:pt x="898857" y="1161123"/>
                  </a:cubicBezTo>
                  <a:cubicBezTo>
                    <a:pt x="884077" y="1097960"/>
                    <a:pt x="1000969" y="1063019"/>
                    <a:pt x="986190" y="999856"/>
                  </a:cubicBezTo>
                  <a:cubicBezTo>
                    <a:pt x="979472" y="971634"/>
                    <a:pt x="947226" y="956851"/>
                    <a:pt x="937821" y="929973"/>
                  </a:cubicBezTo>
                  <a:cubicBezTo>
                    <a:pt x="925729" y="892344"/>
                    <a:pt x="967380" y="854715"/>
                    <a:pt x="1006344" y="860091"/>
                  </a:cubicBezTo>
                  <a:cubicBezTo>
                    <a:pt x="1045307" y="865466"/>
                    <a:pt x="1073523" y="900408"/>
                    <a:pt x="1084271" y="938037"/>
                  </a:cubicBezTo>
                  <a:cubicBezTo>
                    <a:pt x="1112487" y="948788"/>
                    <a:pt x="1140702" y="909815"/>
                    <a:pt x="1129953" y="880249"/>
                  </a:cubicBezTo>
                  <a:cubicBezTo>
                    <a:pt x="1120548" y="850684"/>
                    <a:pt x="1090989" y="833213"/>
                    <a:pt x="1064118" y="818430"/>
                  </a:cubicBezTo>
                  <a:cubicBezTo>
                    <a:pt x="999626" y="783489"/>
                    <a:pt x="936477" y="748548"/>
                    <a:pt x="871985" y="713607"/>
                  </a:cubicBezTo>
                  <a:cubicBezTo>
                    <a:pt x="877360" y="697480"/>
                    <a:pt x="893483" y="686729"/>
                    <a:pt x="909605" y="686729"/>
                  </a:cubicBezTo>
                  <a:cubicBezTo>
                    <a:pt x="906919" y="667915"/>
                    <a:pt x="885421" y="658507"/>
                    <a:pt x="866611" y="658507"/>
                  </a:cubicBezTo>
                  <a:cubicBezTo>
                    <a:pt x="847801" y="657163"/>
                    <a:pt x="828990" y="662539"/>
                    <a:pt x="811524" y="661195"/>
                  </a:cubicBezTo>
                  <a:cubicBezTo>
                    <a:pt x="795401" y="659851"/>
                    <a:pt x="781965" y="651788"/>
                    <a:pt x="768529" y="643724"/>
                  </a:cubicBezTo>
                  <a:cubicBezTo>
                    <a:pt x="725535" y="615503"/>
                    <a:pt x="695976" y="569810"/>
                    <a:pt x="687914" y="518742"/>
                  </a:cubicBezTo>
                  <a:cubicBezTo>
                    <a:pt x="683884" y="493209"/>
                    <a:pt x="685227" y="466331"/>
                    <a:pt x="673135" y="444828"/>
                  </a:cubicBezTo>
                  <a:cubicBezTo>
                    <a:pt x="644920" y="395104"/>
                    <a:pt x="560274" y="388385"/>
                    <a:pt x="549525" y="331942"/>
                  </a:cubicBezTo>
                  <a:cubicBezTo>
                    <a:pt x="545494" y="310439"/>
                    <a:pt x="554900" y="287593"/>
                    <a:pt x="558930" y="266091"/>
                  </a:cubicBezTo>
                  <a:cubicBezTo>
                    <a:pt x="562961" y="244589"/>
                    <a:pt x="560274" y="216367"/>
                    <a:pt x="541464" y="205616"/>
                  </a:cubicBezTo>
                  <a:cubicBezTo>
                    <a:pt x="592520" y="190833"/>
                    <a:pt x="642233" y="170674"/>
                    <a:pt x="689258" y="146484"/>
                  </a:cubicBezTo>
                  <a:cubicBezTo>
                    <a:pt x="698663" y="124982"/>
                    <a:pt x="689258" y="96760"/>
                    <a:pt x="678509" y="69883"/>
                  </a:cubicBezTo>
                  <a:cubicBezTo>
                    <a:pt x="677166" y="67195"/>
                    <a:pt x="675822" y="63163"/>
                    <a:pt x="673135" y="61819"/>
                  </a:cubicBezTo>
                  <a:cubicBezTo>
                    <a:pt x="669104" y="57788"/>
                    <a:pt x="662386" y="59131"/>
                    <a:pt x="651638" y="63163"/>
                  </a:cubicBezTo>
                  <a:cubicBezTo>
                    <a:pt x="643576" y="65851"/>
                    <a:pt x="632827" y="68539"/>
                    <a:pt x="623422" y="67195"/>
                  </a:cubicBezTo>
                  <a:cubicBezTo>
                    <a:pt x="615361" y="65851"/>
                    <a:pt x="608643" y="61819"/>
                    <a:pt x="603269" y="57788"/>
                  </a:cubicBezTo>
                  <a:lnTo>
                    <a:pt x="533402" y="10751"/>
                  </a:lnTo>
                  <a:cubicBezTo>
                    <a:pt x="525341" y="5375"/>
                    <a:pt x="517279" y="0"/>
                    <a:pt x="509218" y="0"/>
                  </a:cubicBezTo>
                  <a:cubicBezTo>
                    <a:pt x="502500" y="0"/>
                    <a:pt x="494438" y="4032"/>
                    <a:pt x="486377" y="8063"/>
                  </a:cubicBezTo>
                  <a:cubicBezTo>
                    <a:pt x="474285" y="14783"/>
                    <a:pt x="460849" y="21502"/>
                    <a:pt x="446069" y="14783"/>
                  </a:cubicBezTo>
                  <a:cubicBezTo>
                    <a:pt x="442039" y="13439"/>
                    <a:pt x="439351" y="10751"/>
                    <a:pt x="435321" y="8063"/>
                  </a:cubicBezTo>
                  <a:cubicBezTo>
                    <a:pt x="429947" y="4032"/>
                    <a:pt x="427259" y="1344"/>
                    <a:pt x="424572" y="2688"/>
                  </a:cubicBezTo>
                  <a:cubicBezTo>
                    <a:pt x="423229" y="4032"/>
                    <a:pt x="423229" y="8063"/>
                    <a:pt x="423229" y="14783"/>
                  </a:cubicBezTo>
                  <a:cubicBezTo>
                    <a:pt x="423229" y="22846"/>
                    <a:pt x="423229" y="33597"/>
                    <a:pt x="415167" y="40317"/>
                  </a:cubicBezTo>
                  <a:cubicBezTo>
                    <a:pt x="404418" y="49724"/>
                    <a:pt x="392326" y="43005"/>
                    <a:pt x="382921" y="38973"/>
                  </a:cubicBezTo>
                  <a:cubicBezTo>
                    <a:pt x="377547" y="36285"/>
                    <a:pt x="374860" y="34941"/>
                    <a:pt x="370829" y="34941"/>
                  </a:cubicBezTo>
                  <a:cubicBezTo>
                    <a:pt x="372172" y="55100"/>
                    <a:pt x="364111" y="75258"/>
                    <a:pt x="346644" y="87353"/>
                  </a:cubicBezTo>
                  <a:lnTo>
                    <a:pt x="338583" y="92728"/>
                  </a:lnTo>
                  <a:lnTo>
                    <a:pt x="334552" y="83321"/>
                  </a:lnTo>
                  <a:cubicBezTo>
                    <a:pt x="329178" y="68539"/>
                    <a:pt x="318429" y="55100"/>
                    <a:pt x="307680" y="44349"/>
                  </a:cubicBezTo>
                  <a:lnTo>
                    <a:pt x="286183" y="84665"/>
                  </a:lnTo>
                  <a:lnTo>
                    <a:pt x="279465" y="69883"/>
                  </a:lnTo>
                  <a:cubicBezTo>
                    <a:pt x="275435" y="60475"/>
                    <a:pt x="264686" y="49724"/>
                    <a:pt x="259311" y="49724"/>
                  </a:cubicBezTo>
                  <a:cubicBezTo>
                    <a:pt x="257968" y="49724"/>
                    <a:pt x="256624" y="49724"/>
                    <a:pt x="255281" y="51068"/>
                  </a:cubicBezTo>
                  <a:cubicBezTo>
                    <a:pt x="252593" y="53756"/>
                    <a:pt x="253937" y="59131"/>
                    <a:pt x="253937" y="64507"/>
                  </a:cubicBezTo>
                  <a:cubicBezTo>
                    <a:pt x="255281" y="71227"/>
                    <a:pt x="255281" y="80634"/>
                    <a:pt x="251250" y="87353"/>
                  </a:cubicBezTo>
                  <a:cubicBezTo>
                    <a:pt x="247219" y="94072"/>
                    <a:pt x="240501" y="98104"/>
                    <a:pt x="231096" y="98104"/>
                  </a:cubicBezTo>
                  <a:cubicBezTo>
                    <a:pt x="219004" y="98104"/>
                    <a:pt x="208255" y="90041"/>
                    <a:pt x="202881" y="80634"/>
                  </a:cubicBezTo>
                  <a:cubicBezTo>
                    <a:pt x="198850" y="72570"/>
                    <a:pt x="197506" y="63163"/>
                    <a:pt x="196163" y="55100"/>
                  </a:cubicBezTo>
                  <a:cubicBezTo>
                    <a:pt x="194820" y="49724"/>
                    <a:pt x="194820" y="44349"/>
                    <a:pt x="193476" y="38973"/>
                  </a:cubicBezTo>
                  <a:cubicBezTo>
                    <a:pt x="190789" y="32253"/>
                    <a:pt x="185414" y="26878"/>
                    <a:pt x="180040" y="24190"/>
                  </a:cubicBezTo>
                  <a:cubicBezTo>
                    <a:pt x="178696" y="24190"/>
                    <a:pt x="177353" y="24190"/>
                    <a:pt x="177353" y="24190"/>
                  </a:cubicBezTo>
                  <a:lnTo>
                    <a:pt x="182727" y="99448"/>
                  </a:lnTo>
                  <a:lnTo>
                    <a:pt x="169291" y="88697"/>
                  </a:lnTo>
                  <a:cubicBezTo>
                    <a:pt x="162573" y="83321"/>
                    <a:pt x="153168" y="84665"/>
                    <a:pt x="147794" y="90041"/>
                  </a:cubicBezTo>
                  <a:lnTo>
                    <a:pt x="142419" y="95416"/>
                  </a:lnTo>
                  <a:lnTo>
                    <a:pt x="137045" y="90041"/>
                  </a:lnTo>
                  <a:cubicBezTo>
                    <a:pt x="116891" y="69883"/>
                    <a:pt x="83302" y="65851"/>
                    <a:pt x="59118" y="80634"/>
                  </a:cubicBezTo>
                  <a:cubicBezTo>
                    <a:pt x="55087" y="112887"/>
                    <a:pt x="49712" y="146484"/>
                    <a:pt x="38964" y="177394"/>
                  </a:cubicBezTo>
                  <a:lnTo>
                    <a:pt x="37620" y="182769"/>
                  </a:lnTo>
                  <a:lnTo>
                    <a:pt x="0" y="180081"/>
                  </a:lnTo>
                  <a:cubicBezTo>
                    <a:pt x="0" y="185457"/>
                    <a:pt x="5374" y="192177"/>
                    <a:pt x="16123" y="202928"/>
                  </a:cubicBezTo>
                  <a:cubicBezTo>
                    <a:pt x="28215" y="215023"/>
                    <a:pt x="41651" y="227118"/>
                    <a:pt x="40307" y="244589"/>
                  </a:cubicBezTo>
                  <a:cubicBezTo>
                    <a:pt x="40307" y="252652"/>
                    <a:pt x="36276" y="259371"/>
                    <a:pt x="32246" y="264747"/>
                  </a:cubicBezTo>
                  <a:cubicBezTo>
                    <a:pt x="30902" y="267434"/>
                    <a:pt x="28215" y="271466"/>
                    <a:pt x="26872" y="274154"/>
                  </a:cubicBezTo>
                  <a:cubicBezTo>
                    <a:pt x="24184" y="280873"/>
                    <a:pt x="25528" y="287593"/>
                    <a:pt x="28215" y="292969"/>
                  </a:cubicBezTo>
                  <a:cubicBezTo>
                    <a:pt x="37620" y="310439"/>
                    <a:pt x="63148" y="323878"/>
                    <a:pt x="83302" y="329254"/>
                  </a:cubicBezTo>
                  <a:lnTo>
                    <a:pt x="79271" y="344036"/>
                  </a:lnTo>
                </a:path>
              </a:pathLst>
            </a:cu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830" name="Google Shape;830;p17"/>
            <p:cNvSpPr/>
            <p:nvPr/>
          </p:nvSpPr>
          <p:spPr>
            <a:xfrm>
              <a:off x="1605060" y="7463012"/>
              <a:ext cx="501945" cy="749020"/>
            </a:xfrm>
            <a:custGeom>
              <a:avLst/>
              <a:gdLst/>
              <a:ahLst/>
              <a:cxnLst/>
              <a:rect l="l" t="t" r="r" b="b"/>
              <a:pathLst>
                <a:path w="451195" h="673289" extrusionOk="0">
                  <a:moveTo>
                    <a:pt x="223867" y="2688"/>
                  </a:moveTo>
                  <a:cubicBezTo>
                    <a:pt x="223867" y="68539"/>
                    <a:pt x="195651" y="129014"/>
                    <a:pt x="167436" y="188145"/>
                  </a:cubicBezTo>
                  <a:cubicBezTo>
                    <a:pt x="145939" y="232494"/>
                    <a:pt x="124442" y="276842"/>
                    <a:pt x="90852" y="311783"/>
                  </a:cubicBezTo>
                  <a:cubicBezTo>
                    <a:pt x="65324" y="338661"/>
                    <a:pt x="30391" y="361507"/>
                    <a:pt x="19642" y="397792"/>
                  </a:cubicBezTo>
                  <a:cubicBezTo>
                    <a:pt x="39796" y="405856"/>
                    <a:pt x="63980" y="420638"/>
                    <a:pt x="65324" y="442140"/>
                  </a:cubicBezTo>
                  <a:cubicBezTo>
                    <a:pt x="66667" y="452892"/>
                    <a:pt x="61293" y="463643"/>
                    <a:pt x="57262" y="473050"/>
                  </a:cubicBezTo>
                  <a:cubicBezTo>
                    <a:pt x="39796" y="507991"/>
                    <a:pt x="23673" y="544276"/>
                    <a:pt x="6206" y="579218"/>
                  </a:cubicBezTo>
                  <a:cubicBezTo>
                    <a:pt x="832" y="589969"/>
                    <a:pt x="-3199" y="603407"/>
                    <a:pt x="3519" y="612815"/>
                  </a:cubicBezTo>
                  <a:cubicBezTo>
                    <a:pt x="6206" y="615503"/>
                    <a:pt x="8893" y="618190"/>
                    <a:pt x="12924" y="620878"/>
                  </a:cubicBezTo>
                  <a:cubicBezTo>
                    <a:pt x="45170" y="641037"/>
                    <a:pt x="77416" y="662539"/>
                    <a:pt x="115037" y="670602"/>
                  </a:cubicBezTo>
                  <a:cubicBezTo>
                    <a:pt x="121754" y="671946"/>
                    <a:pt x="128472" y="673290"/>
                    <a:pt x="135190" y="673290"/>
                  </a:cubicBezTo>
                  <a:cubicBezTo>
                    <a:pt x="129816" y="667915"/>
                    <a:pt x="125785" y="659851"/>
                    <a:pt x="123098" y="650444"/>
                  </a:cubicBezTo>
                  <a:cubicBezTo>
                    <a:pt x="120411" y="632973"/>
                    <a:pt x="125785" y="614159"/>
                    <a:pt x="137877" y="603407"/>
                  </a:cubicBezTo>
                  <a:cubicBezTo>
                    <a:pt x="156687" y="585937"/>
                    <a:pt x="182216" y="580562"/>
                    <a:pt x="206400" y="577874"/>
                  </a:cubicBezTo>
                  <a:cubicBezTo>
                    <a:pt x="207744" y="572498"/>
                    <a:pt x="206400" y="567123"/>
                    <a:pt x="203713" y="561747"/>
                  </a:cubicBezTo>
                  <a:cubicBezTo>
                    <a:pt x="199682" y="555028"/>
                    <a:pt x="194308" y="549652"/>
                    <a:pt x="187590" y="546964"/>
                  </a:cubicBezTo>
                  <a:lnTo>
                    <a:pt x="171467" y="541589"/>
                  </a:lnTo>
                  <a:lnTo>
                    <a:pt x="186246" y="532181"/>
                  </a:lnTo>
                  <a:cubicBezTo>
                    <a:pt x="227897" y="505303"/>
                    <a:pt x="249395" y="450204"/>
                    <a:pt x="235959" y="401824"/>
                  </a:cubicBezTo>
                  <a:lnTo>
                    <a:pt x="231928" y="388385"/>
                  </a:lnTo>
                  <a:lnTo>
                    <a:pt x="276266" y="399136"/>
                  </a:lnTo>
                  <a:cubicBezTo>
                    <a:pt x="278954" y="396448"/>
                    <a:pt x="278954" y="389729"/>
                    <a:pt x="280297" y="381665"/>
                  </a:cubicBezTo>
                  <a:cubicBezTo>
                    <a:pt x="280297" y="372258"/>
                    <a:pt x="281641" y="361507"/>
                    <a:pt x="288359" y="352100"/>
                  </a:cubicBezTo>
                  <a:cubicBezTo>
                    <a:pt x="292389" y="346724"/>
                    <a:pt x="297764" y="344036"/>
                    <a:pt x="303138" y="342692"/>
                  </a:cubicBezTo>
                  <a:cubicBezTo>
                    <a:pt x="304482" y="341349"/>
                    <a:pt x="305825" y="341349"/>
                    <a:pt x="308512" y="340005"/>
                  </a:cubicBezTo>
                  <a:cubicBezTo>
                    <a:pt x="330010" y="327910"/>
                    <a:pt x="334041" y="298344"/>
                    <a:pt x="336728" y="266091"/>
                  </a:cubicBezTo>
                  <a:cubicBezTo>
                    <a:pt x="340758" y="220398"/>
                    <a:pt x="356881" y="192177"/>
                    <a:pt x="383753" y="185457"/>
                  </a:cubicBezTo>
                  <a:cubicBezTo>
                    <a:pt x="393158" y="182769"/>
                    <a:pt x="403907" y="184113"/>
                    <a:pt x="413312" y="184113"/>
                  </a:cubicBezTo>
                  <a:cubicBezTo>
                    <a:pt x="417343" y="184113"/>
                    <a:pt x="422717" y="184113"/>
                    <a:pt x="426748" y="184113"/>
                  </a:cubicBezTo>
                  <a:cubicBezTo>
                    <a:pt x="437496" y="184113"/>
                    <a:pt x="449589" y="178738"/>
                    <a:pt x="450932" y="170674"/>
                  </a:cubicBezTo>
                  <a:cubicBezTo>
                    <a:pt x="452276" y="163955"/>
                    <a:pt x="448245" y="157236"/>
                    <a:pt x="444214" y="149172"/>
                  </a:cubicBezTo>
                  <a:cubicBezTo>
                    <a:pt x="436153" y="135733"/>
                    <a:pt x="426748" y="120950"/>
                    <a:pt x="411968" y="114231"/>
                  </a:cubicBezTo>
                  <a:cubicBezTo>
                    <a:pt x="405250" y="111543"/>
                    <a:pt x="398532" y="110199"/>
                    <a:pt x="391814" y="108855"/>
                  </a:cubicBezTo>
                  <a:cubicBezTo>
                    <a:pt x="389127" y="108855"/>
                    <a:pt x="386440" y="107511"/>
                    <a:pt x="383753" y="107511"/>
                  </a:cubicBezTo>
                  <a:cubicBezTo>
                    <a:pt x="324635" y="96760"/>
                    <a:pt x="282984" y="51068"/>
                    <a:pt x="241333" y="0"/>
                  </a:cubicBezTo>
                </a:path>
              </a:pathLst>
            </a:cu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831" name="Google Shape;831;p17"/>
            <p:cNvSpPr/>
            <p:nvPr/>
          </p:nvSpPr>
          <p:spPr>
            <a:xfrm>
              <a:off x="4683588" y="6957684"/>
              <a:ext cx="560515" cy="275530"/>
            </a:xfrm>
            <a:custGeom>
              <a:avLst/>
              <a:gdLst/>
              <a:ahLst/>
              <a:cxnLst/>
              <a:rect l="l" t="t" r="r" b="b"/>
              <a:pathLst>
                <a:path w="503843" h="247672" extrusionOk="0">
                  <a:moveTo>
                    <a:pt x="446069" y="17470"/>
                  </a:moveTo>
                  <a:cubicBezTo>
                    <a:pt x="444726" y="16126"/>
                    <a:pt x="444726" y="13439"/>
                    <a:pt x="443382" y="13439"/>
                  </a:cubicBezTo>
                  <a:cubicBezTo>
                    <a:pt x="443382" y="13439"/>
                    <a:pt x="440695" y="13439"/>
                    <a:pt x="439351" y="13439"/>
                  </a:cubicBezTo>
                  <a:cubicBezTo>
                    <a:pt x="438008" y="13439"/>
                    <a:pt x="436664" y="13439"/>
                    <a:pt x="435321" y="13439"/>
                  </a:cubicBezTo>
                  <a:cubicBezTo>
                    <a:pt x="429947" y="12095"/>
                    <a:pt x="424572" y="10751"/>
                    <a:pt x="420541" y="8063"/>
                  </a:cubicBezTo>
                  <a:cubicBezTo>
                    <a:pt x="416511" y="6719"/>
                    <a:pt x="413823" y="4032"/>
                    <a:pt x="409793" y="4032"/>
                  </a:cubicBezTo>
                  <a:cubicBezTo>
                    <a:pt x="401731" y="4032"/>
                    <a:pt x="395013" y="13439"/>
                    <a:pt x="388295" y="21502"/>
                  </a:cubicBezTo>
                  <a:lnTo>
                    <a:pt x="386952" y="24190"/>
                  </a:lnTo>
                  <a:cubicBezTo>
                    <a:pt x="381578" y="32253"/>
                    <a:pt x="370829" y="41661"/>
                    <a:pt x="358736" y="41661"/>
                  </a:cubicBezTo>
                  <a:cubicBezTo>
                    <a:pt x="352019" y="43004"/>
                    <a:pt x="346644" y="40317"/>
                    <a:pt x="342614" y="36285"/>
                  </a:cubicBezTo>
                  <a:cubicBezTo>
                    <a:pt x="341270" y="34941"/>
                    <a:pt x="339926" y="33597"/>
                    <a:pt x="338583" y="30909"/>
                  </a:cubicBezTo>
                  <a:cubicBezTo>
                    <a:pt x="337239" y="29565"/>
                    <a:pt x="335896" y="28222"/>
                    <a:pt x="335896" y="28222"/>
                  </a:cubicBezTo>
                  <a:cubicBezTo>
                    <a:pt x="335896" y="28222"/>
                    <a:pt x="334552" y="28222"/>
                    <a:pt x="334552" y="28222"/>
                  </a:cubicBezTo>
                  <a:cubicBezTo>
                    <a:pt x="331865" y="28222"/>
                    <a:pt x="329178" y="29565"/>
                    <a:pt x="326491" y="28222"/>
                  </a:cubicBezTo>
                  <a:cubicBezTo>
                    <a:pt x="317085" y="26878"/>
                    <a:pt x="314398" y="17470"/>
                    <a:pt x="313055" y="12095"/>
                  </a:cubicBezTo>
                  <a:cubicBezTo>
                    <a:pt x="313055" y="10751"/>
                    <a:pt x="311711" y="9407"/>
                    <a:pt x="311711" y="8063"/>
                  </a:cubicBezTo>
                  <a:cubicBezTo>
                    <a:pt x="310367" y="5375"/>
                    <a:pt x="309024" y="4032"/>
                    <a:pt x="306337" y="2688"/>
                  </a:cubicBezTo>
                  <a:cubicBezTo>
                    <a:pt x="299619" y="0"/>
                    <a:pt x="288870" y="2688"/>
                    <a:pt x="280809" y="8063"/>
                  </a:cubicBezTo>
                  <a:lnTo>
                    <a:pt x="276778" y="10751"/>
                  </a:lnTo>
                  <a:cubicBezTo>
                    <a:pt x="263342" y="18814"/>
                    <a:pt x="245876" y="28222"/>
                    <a:pt x="228409" y="20158"/>
                  </a:cubicBezTo>
                  <a:cubicBezTo>
                    <a:pt x="221691" y="17470"/>
                    <a:pt x="217660" y="13439"/>
                    <a:pt x="213630" y="9407"/>
                  </a:cubicBezTo>
                  <a:cubicBezTo>
                    <a:pt x="210942" y="6719"/>
                    <a:pt x="209599" y="5375"/>
                    <a:pt x="206912" y="2688"/>
                  </a:cubicBezTo>
                  <a:cubicBezTo>
                    <a:pt x="204224" y="1344"/>
                    <a:pt x="200194" y="0"/>
                    <a:pt x="197506" y="1344"/>
                  </a:cubicBezTo>
                  <a:lnTo>
                    <a:pt x="193476" y="0"/>
                  </a:lnTo>
                  <a:cubicBezTo>
                    <a:pt x="194820" y="6719"/>
                    <a:pt x="193476" y="13439"/>
                    <a:pt x="190789" y="20158"/>
                  </a:cubicBezTo>
                  <a:cubicBezTo>
                    <a:pt x="186758" y="30909"/>
                    <a:pt x="177353" y="37629"/>
                    <a:pt x="169291" y="44348"/>
                  </a:cubicBezTo>
                  <a:cubicBezTo>
                    <a:pt x="165261" y="47036"/>
                    <a:pt x="161230" y="51068"/>
                    <a:pt x="158543" y="53756"/>
                  </a:cubicBezTo>
                  <a:cubicBezTo>
                    <a:pt x="153168" y="60475"/>
                    <a:pt x="149137" y="68539"/>
                    <a:pt x="145107" y="76602"/>
                  </a:cubicBezTo>
                  <a:cubicBezTo>
                    <a:pt x="141076" y="83321"/>
                    <a:pt x="138389" y="91384"/>
                    <a:pt x="133015" y="98104"/>
                  </a:cubicBezTo>
                  <a:cubicBezTo>
                    <a:pt x="124953" y="108855"/>
                    <a:pt x="111517" y="116918"/>
                    <a:pt x="99425" y="118262"/>
                  </a:cubicBezTo>
                  <a:cubicBezTo>
                    <a:pt x="96738" y="118262"/>
                    <a:pt x="92707" y="118262"/>
                    <a:pt x="90020" y="118262"/>
                  </a:cubicBezTo>
                  <a:cubicBezTo>
                    <a:pt x="90020" y="118262"/>
                    <a:pt x="90020" y="118262"/>
                    <a:pt x="90020" y="118262"/>
                  </a:cubicBezTo>
                  <a:cubicBezTo>
                    <a:pt x="87333" y="126326"/>
                    <a:pt x="80615" y="133045"/>
                    <a:pt x="71210" y="135733"/>
                  </a:cubicBezTo>
                  <a:cubicBezTo>
                    <a:pt x="65835" y="138421"/>
                    <a:pt x="60461" y="138421"/>
                    <a:pt x="55087" y="139765"/>
                  </a:cubicBezTo>
                  <a:cubicBezTo>
                    <a:pt x="49712" y="141109"/>
                    <a:pt x="45682" y="142453"/>
                    <a:pt x="41651" y="143796"/>
                  </a:cubicBezTo>
                  <a:cubicBezTo>
                    <a:pt x="37620" y="145140"/>
                    <a:pt x="33590" y="149172"/>
                    <a:pt x="33590" y="153204"/>
                  </a:cubicBezTo>
                  <a:cubicBezTo>
                    <a:pt x="32246" y="155892"/>
                    <a:pt x="33590" y="157235"/>
                    <a:pt x="33590" y="157235"/>
                  </a:cubicBezTo>
                  <a:lnTo>
                    <a:pt x="37620" y="163955"/>
                  </a:lnTo>
                  <a:lnTo>
                    <a:pt x="30902" y="167987"/>
                  </a:lnTo>
                  <a:cubicBezTo>
                    <a:pt x="28215" y="169330"/>
                    <a:pt x="24184" y="170674"/>
                    <a:pt x="21497" y="170674"/>
                  </a:cubicBezTo>
                  <a:cubicBezTo>
                    <a:pt x="13436" y="170674"/>
                    <a:pt x="5374" y="166643"/>
                    <a:pt x="0" y="161267"/>
                  </a:cubicBezTo>
                  <a:cubicBezTo>
                    <a:pt x="1343" y="166643"/>
                    <a:pt x="2687" y="170674"/>
                    <a:pt x="4031" y="176050"/>
                  </a:cubicBezTo>
                  <a:cubicBezTo>
                    <a:pt x="8061" y="192176"/>
                    <a:pt x="12092" y="208303"/>
                    <a:pt x="24184" y="213679"/>
                  </a:cubicBezTo>
                  <a:lnTo>
                    <a:pt x="29559" y="216367"/>
                  </a:lnTo>
                  <a:cubicBezTo>
                    <a:pt x="48369" y="217710"/>
                    <a:pt x="65835" y="225774"/>
                    <a:pt x="81958" y="232493"/>
                  </a:cubicBezTo>
                  <a:lnTo>
                    <a:pt x="88676" y="235181"/>
                  </a:lnTo>
                  <a:cubicBezTo>
                    <a:pt x="107487" y="243245"/>
                    <a:pt x="127640" y="251308"/>
                    <a:pt x="146450" y="245932"/>
                  </a:cubicBezTo>
                  <a:cubicBezTo>
                    <a:pt x="155855" y="243245"/>
                    <a:pt x="165261" y="235181"/>
                    <a:pt x="169291" y="225774"/>
                  </a:cubicBezTo>
                  <a:cubicBezTo>
                    <a:pt x="171978" y="221742"/>
                    <a:pt x="173322" y="213679"/>
                    <a:pt x="169291" y="206959"/>
                  </a:cubicBezTo>
                  <a:lnTo>
                    <a:pt x="163917" y="196208"/>
                  </a:lnTo>
                  <a:lnTo>
                    <a:pt x="247219" y="192176"/>
                  </a:lnTo>
                  <a:cubicBezTo>
                    <a:pt x="251250" y="192176"/>
                    <a:pt x="253937" y="192176"/>
                    <a:pt x="257968" y="190832"/>
                  </a:cubicBezTo>
                  <a:cubicBezTo>
                    <a:pt x="266029" y="188145"/>
                    <a:pt x="268717" y="177394"/>
                    <a:pt x="272747" y="165299"/>
                  </a:cubicBezTo>
                  <a:cubicBezTo>
                    <a:pt x="276778" y="150516"/>
                    <a:pt x="282152" y="133045"/>
                    <a:pt x="299619" y="130357"/>
                  </a:cubicBezTo>
                  <a:cubicBezTo>
                    <a:pt x="303649" y="130357"/>
                    <a:pt x="307680" y="130357"/>
                    <a:pt x="310367" y="130357"/>
                  </a:cubicBezTo>
                  <a:cubicBezTo>
                    <a:pt x="314398" y="130357"/>
                    <a:pt x="317085" y="130357"/>
                    <a:pt x="318429" y="130357"/>
                  </a:cubicBezTo>
                  <a:cubicBezTo>
                    <a:pt x="319773" y="129014"/>
                    <a:pt x="321116" y="127670"/>
                    <a:pt x="322460" y="124982"/>
                  </a:cubicBezTo>
                  <a:cubicBezTo>
                    <a:pt x="323803" y="122294"/>
                    <a:pt x="325147" y="120950"/>
                    <a:pt x="327834" y="118262"/>
                  </a:cubicBezTo>
                  <a:cubicBezTo>
                    <a:pt x="341270" y="104823"/>
                    <a:pt x="361424" y="107511"/>
                    <a:pt x="376203" y="115575"/>
                  </a:cubicBezTo>
                  <a:cubicBezTo>
                    <a:pt x="380234" y="118262"/>
                    <a:pt x="384264" y="119606"/>
                    <a:pt x="388295" y="122294"/>
                  </a:cubicBezTo>
                  <a:cubicBezTo>
                    <a:pt x="396357" y="127670"/>
                    <a:pt x="403075" y="131701"/>
                    <a:pt x="411136" y="133045"/>
                  </a:cubicBezTo>
                  <a:cubicBezTo>
                    <a:pt x="420541" y="134389"/>
                    <a:pt x="429947" y="131701"/>
                    <a:pt x="439351" y="129014"/>
                  </a:cubicBezTo>
                  <a:cubicBezTo>
                    <a:pt x="444726" y="127670"/>
                    <a:pt x="450100" y="126326"/>
                    <a:pt x="455475" y="124982"/>
                  </a:cubicBezTo>
                  <a:cubicBezTo>
                    <a:pt x="466223" y="123638"/>
                    <a:pt x="476972" y="124982"/>
                    <a:pt x="485033" y="129014"/>
                  </a:cubicBezTo>
                  <a:cubicBezTo>
                    <a:pt x="485033" y="129014"/>
                    <a:pt x="485033" y="127670"/>
                    <a:pt x="485033" y="127670"/>
                  </a:cubicBezTo>
                  <a:cubicBezTo>
                    <a:pt x="491751" y="108855"/>
                    <a:pt x="497126" y="91384"/>
                    <a:pt x="503844" y="72570"/>
                  </a:cubicBezTo>
                  <a:cubicBezTo>
                    <a:pt x="478315" y="64507"/>
                    <a:pt x="458161" y="43004"/>
                    <a:pt x="446069" y="17470"/>
                  </a:cubicBezTo>
                  <a:close/>
                </a:path>
              </a:pathLst>
            </a:cu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832" name="Google Shape;832;p17"/>
            <p:cNvSpPr/>
            <p:nvPr/>
          </p:nvSpPr>
          <p:spPr>
            <a:xfrm>
              <a:off x="4254607" y="6755853"/>
              <a:ext cx="628076" cy="373763"/>
            </a:xfrm>
            <a:custGeom>
              <a:avLst/>
              <a:gdLst/>
              <a:ahLst/>
              <a:cxnLst/>
              <a:rect l="l" t="t" r="r" b="b"/>
              <a:pathLst>
                <a:path w="564573" h="335973" extrusionOk="0">
                  <a:moveTo>
                    <a:pt x="33590" y="151860"/>
                  </a:moveTo>
                  <a:cubicBezTo>
                    <a:pt x="57774" y="212335"/>
                    <a:pt x="92707" y="267434"/>
                    <a:pt x="137046" y="314471"/>
                  </a:cubicBezTo>
                  <a:lnTo>
                    <a:pt x="138389" y="315815"/>
                  </a:lnTo>
                  <a:lnTo>
                    <a:pt x="141076" y="310439"/>
                  </a:lnTo>
                  <a:cubicBezTo>
                    <a:pt x="153168" y="315815"/>
                    <a:pt x="166604" y="322534"/>
                    <a:pt x="180040" y="321190"/>
                  </a:cubicBezTo>
                  <a:cubicBezTo>
                    <a:pt x="180040" y="321190"/>
                    <a:pt x="180040" y="321190"/>
                    <a:pt x="180040" y="321190"/>
                  </a:cubicBezTo>
                  <a:cubicBezTo>
                    <a:pt x="190789" y="321190"/>
                    <a:pt x="204225" y="314471"/>
                    <a:pt x="206912" y="303720"/>
                  </a:cubicBezTo>
                  <a:cubicBezTo>
                    <a:pt x="208255" y="301032"/>
                    <a:pt x="208255" y="297000"/>
                    <a:pt x="208255" y="292968"/>
                  </a:cubicBezTo>
                  <a:cubicBezTo>
                    <a:pt x="208255" y="286249"/>
                    <a:pt x="208255" y="279529"/>
                    <a:pt x="210943" y="272810"/>
                  </a:cubicBezTo>
                  <a:cubicBezTo>
                    <a:pt x="214973" y="264746"/>
                    <a:pt x="223035" y="258027"/>
                    <a:pt x="233783" y="253996"/>
                  </a:cubicBezTo>
                  <a:cubicBezTo>
                    <a:pt x="259311" y="245932"/>
                    <a:pt x="288870" y="252652"/>
                    <a:pt x="307680" y="272810"/>
                  </a:cubicBezTo>
                  <a:cubicBezTo>
                    <a:pt x="311711" y="276842"/>
                    <a:pt x="315742" y="282217"/>
                    <a:pt x="318429" y="286249"/>
                  </a:cubicBezTo>
                  <a:cubicBezTo>
                    <a:pt x="325147" y="295656"/>
                    <a:pt x="330522" y="303720"/>
                    <a:pt x="339926" y="306407"/>
                  </a:cubicBezTo>
                  <a:cubicBezTo>
                    <a:pt x="342614" y="307751"/>
                    <a:pt x="345301" y="307751"/>
                    <a:pt x="346644" y="307751"/>
                  </a:cubicBezTo>
                  <a:cubicBezTo>
                    <a:pt x="350675" y="307751"/>
                    <a:pt x="353362" y="309095"/>
                    <a:pt x="357393" y="310439"/>
                  </a:cubicBezTo>
                  <a:cubicBezTo>
                    <a:pt x="364111" y="313127"/>
                    <a:pt x="369485" y="317159"/>
                    <a:pt x="373516" y="322534"/>
                  </a:cubicBezTo>
                  <a:cubicBezTo>
                    <a:pt x="378891" y="322534"/>
                    <a:pt x="385608" y="325222"/>
                    <a:pt x="389639" y="327910"/>
                  </a:cubicBezTo>
                  <a:lnTo>
                    <a:pt x="390983" y="329254"/>
                  </a:lnTo>
                  <a:cubicBezTo>
                    <a:pt x="395013" y="331941"/>
                    <a:pt x="399044" y="334629"/>
                    <a:pt x="401731" y="335973"/>
                  </a:cubicBezTo>
                  <a:cubicBezTo>
                    <a:pt x="401731" y="334629"/>
                    <a:pt x="401731" y="331941"/>
                    <a:pt x="403075" y="330598"/>
                  </a:cubicBezTo>
                  <a:cubicBezTo>
                    <a:pt x="405762" y="322534"/>
                    <a:pt x="412480" y="314471"/>
                    <a:pt x="420541" y="311783"/>
                  </a:cubicBezTo>
                  <a:cubicBezTo>
                    <a:pt x="425916" y="309095"/>
                    <a:pt x="432634" y="307751"/>
                    <a:pt x="438008" y="306407"/>
                  </a:cubicBezTo>
                  <a:cubicBezTo>
                    <a:pt x="442039" y="305063"/>
                    <a:pt x="447413" y="305063"/>
                    <a:pt x="451444" y="302376"/>
                  </a:cubicBezTo>
                  <a:cubicBezTo>
                    <a:pt x="455475" y="301032"/>
                    <a:pt x="459506" y="297000"/>
                    <a:pt x="460849" y="292968"/>
                  </a:cubicBezTo>
                  <a:cubicBezTo>
                    <a:pt x="462192" y="290281"/>
                    <a:pt x="460849" y="288937"/>
                    <a:pt x="460849" y="288937"/>
                  </a:cubicBezTo>
                  <a:lnTo>
                    <a:pt x="440695" y="247276"/>
                  </a:lnTo>
                  <a:lnTo>
                    <a:pt x="472941" y="280873"/>
                  </a:lnTo>
                  <a:cubicBezTo>
                    <a:pt x="475628" y="283561"/>
                    <a:pt x="478316" y="284905"/>
                    <a:pt x="483690" y="284905"/>
                  </a:cubicBezTo>
                  <a:cubicBezTo>
                    <a:pt x="491751" y="284905"/>
                    <a:pt x="501156" y="278185"/>
                    <a:pt x="506531" y="271466"/>
                  </a:cubicBezTo>
                  <a:cubicBezTo>
                    <a:pt x="510562" y="266090"/>
                    <a:pt x="513249" y="259371"/>
                    <a:pt x="517279" y="252652"/>
                  </a:cubicBezTo>
                  <a:cubicBezTo>
                    <a:pt x="521310" y="243245"/>
                    <a:pt x="526685" y="233837"/>
                    <a:pt x="533403" y="225774"/>
                  </a:cubicBezTo>
                  <a:cubicBezTo>
                    <a:pt x="537433" y="221742"/>
                    <a:pt x="541464" y="217710"/>
                    <a:pt x="546838" y="213679"/>
                  </a:cubicBezTo>
                  <a:cubicBezTo>
                    <a:pt x="553556" y="208303"/>
                    <a:pt x="560274" y="202928"/>
                    <a:pt x="562961" y="196208"/>
                  </a:cubicBezTo>
                  <a:cubicBezTo>
                    <a:pt x="568335" y="182769"/>
                    <a:pt x="560274" y="167987"/>
                    <a:pt x="538777" y="147828"/>
                  </a:cubicBezTo>
                  <a:cubicBezTo>
                    <a:pt x="517279" y="127670"/>
                    <a:pt x="495782" y="107511"/>
                    <a:pt x="471598" y="91384"/>
                  </a:cubicBezTo>
                  <a:cubicBezTo>
                    <a:pt x="464880" y="87353"/>
                    <a:pt x="458162" y="83321"/>
                    <a:pt x="452788" y="84665"/>
                  </a:cubicBezTo>
                  <a:cubicBezTo>
                    <a:pt x="447413" y="86009"/>
                    <a:pt x="442039" y="91384"/>
                    <a:pt x="436664" y="96760"/>
                  </a:cubicBezTo>
                  <a:cubicBezTo>
                    <a:pt x="428603" y="104823"/>
                    <a:pt x="419198" y="115575"/>
                    <a:pt x="405762" y="111543"/>
                  </a:cubicBezTo>
                  <a:lnTo>
                    <a:pt x="395013" y="108855"/>
                  </a:lnTo>
                  <a:lnTo>
                    <a:pt x="400388" y="99448"/>
                  </a:lnTo>
                  <a:cubicBezTo>
                    <a:pt x="400388" y="98104"/>
                    <a:pt x="397701" y="95416"/>
                    <a:pt x="395013" y="94072"/>
                  </a:cubicBezTo>
                  <a:cubicBezTo>
                    <a:pt x="390983" y="94072"/>
                    <a:pt x="388295" y="94072"/>
                    <a:pt x="382921" y="94072"/>
                  </a:cubicBezTo>
                  <a:cubicBezTo>
                    <a:pt x="378891" y="94072"/>
                    <a:pt x="374860" y="95416"/>
                    <a:pt x="370829" y="95416"/>
                  </a:cubicBezTo>
                  <a:cubicBezTo>
                    <a:pt x="362767" y="95416"/>
                    <a:pt x="356050" y="91384"/>
                    <a:pt x="350675" y="86009"/>
                  </a:cubicBezTo>
                  <a:cubicBezTo>
                    <a:pt x="350675" y="86009"/>
                    <a:pt x="349332" y="84665"/>
                    <a:pt x="349332" y="84665"/>
                  </a:cubicBezTo>
                  <a:cubicBezTo>
                    <a:pt x="339926" y="88697"/>
                    <a:pt x="327834" y="90041"/>
                    <a:pt x="317086" y="90041"/>
                  </a:cubicBezTo>
                  <a:lnTo>
                    <a:pt x="311711" y="90041"/>
                  </a:lnTo>
                  <a:lnTo>
                    <a:pt x="310368" y="84665"/>
                  </a:lnTo>
                  <a:cubicBezTo>
                    <a:pt x="307680" y="75258"/>
                    <a:pt x="306337" y="67195"/>
                    <a:pt x="304994" y="57787"/>
                  </a:cubicBezTo>
                  <a:cubicBezTo>
                    <a:pt x="295588" y="61819"/>
                    <a:pt x="286183" y="63163"/>
                    <a:pt x="275435" y="63163"/>
                  </a:cubicBezTo>
                  <a:lnTo>
                    <a:pt x="267373" y="63163"/>
                  </a:lnTo>
                  <a:lnTo>
                    <a:pt x="268717" y="55100"/>
                  </a:lnTo>
                  <a:cubicBezTo>
                    <a:pt x="271404" y="32253"/>
                    <a:pt x="256624" y="8063"/>
                    <a:pt x="235127" y="0"/>
                  </a:cubicBezTo>
                  <a:lnTo>
                    <a:pt x="235127" y="1344"/>
                  </a:lnTo>
                  <a:lnTo>
                    <a:pt x="119579" y="44348"/>
                  </a:lnTo>
                  <a:cubicBezTo>
                    <a:pt x="106143" y="49724"/>
                    <a:pt x="91363" y="55100"/>
                    <a:pt x="76584" y="57787"/>
                  </a:cubicBezTo>
                  <a:cubicBezTo>
                    <a:pt x="51056" y="63163"/>
                    <a:pt x="25528" y="63163"/>
                    <a:pt x="0" y="57787"/>
                  </a:cubicBezTo>
                  <a:cubicBezTo>
                    <a:pt x="1344" y="63163"/>
                    <a:pt x="4031" y="68539"/>
                    <a:pt x="5374" y="73914"/>
                  </a:cubicBezTo>
                  <a:cubicBezTo>
                    <a:pt x="14779" y="99448"/>
                    <a:pt x="22841" y="126326"/>
                    <a:pt x="33590" y="151860"/>
                  </a:cubicBezTo>
                  <a:close/>
                </a:path>
              </a:pathLst>
            </a:cu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833" name="Google Shape;833;p17"/>
            <p:cNvSpPr/>
            <p:nvPr/>
          </p:nvSpPr>
          <p:spPr>
            <a:xfrm>
              <a:off x="3946696" y="7048969"/>
              <a:ext cx="745858" cy="359965"/>
            </a:xfrm>
            <a:custGeom>
              <a:avLst/>
              <a:gdLst/>
              <a:ahLst/>
              <a:cxnLst/>
              <a:rect l="l" t="t" r="r" b="b"/>
              <a:pathLst>
                <a:path w="670447" h="323570" extrusionOk="0">
                  <a:moveTo>
                    <a:pt x="358737" y="295580"/>
                  </a:moveTo>
                  <a:lnTo>
                    <a:pt x="362767" y="291548"/>
                  </a:lnTo>
                  <a:lnTo>
                    <a:pt x="440695" y="319769"/>
                  </a:lnTo>
                  <a:cubicBezTo>
                    <a:pt x="448757" y="322457"/>
                    <a:pt x="458162" y="325145"/>
                    <a:pt x="463536" y="322457"/>
                  </a:cubicBezTo>
                  <a:cubicBezTo>
                    <a:pt x="466223" y="321113"/>
                    <a:pt x="468910" y="318425"/>
                    <a:pt x="468910" y="315738"/>
                  </a:cubicBezTo>
                  <a:cubicBezTo>
                    <a:pt x="468910" y="313050"/>
                    <a:pt x="468910" y="313050"/>
                    <a:pt x="467567" y="313050"/>
                  </a:cubicBezTo>
                  <a:lnTo>
                    <a:pt x="429947" y="284828"/>
                  </a:lnTo>
                  <a:lnTo>
                    <a:pt x="474285" y="298267"/>
                  </a:lnTo>
                  <a:cubicBezTo>
                    <a:pt x="495782" y="304987"/>
                    <a:pt x="518623" y="303643"/>
                    <a:pt x="538777" y="294236"/>
                  </a:cubicBezTo>
                  <a:cubicBezTo>
                    <a:pt x="541464" y="292892"/>
                    <a:pt x="544151" y="291548"/>
                    <a:pt x="548182" y="290204"/>
                  </a:cubicBezTo>
                  <a:cubicBezTo>
                    <a:pt x="554900" y="286172"/>
                    <a:pt x="561618" y="283484"/>
                    <a:pt x="569679" y="280797"/>
                  </a:cubicBezTo>
                  <a:cubicBezTo>
                    <a:pt x="588490" y="275421"/>
                    <a:pt x="605956" y="280797"/>
                    <a:pt x="624766" y="288860"/>
                  </a:cubicBezTo>
                  <a:cubicBezTo>
                    <a:pt x="620736" y="260638"/>
                    <a:pt x="630140" y="231072"/>
                    <a:pt x="650294" y="210914"/>
                  </a:cubicBezTo>
                  <a:cubicBezTo>
                    <a:pt x="643576" y="206883"/>
                    <a:pt x="636858" y="200163"/>
                    <a:pt x="632828" y="193444"/>
                  </a:cubicBezTo>
                  <a:cubicBezTo>
                    <a:pt x="626110" y="182692"/>
                    <a:pt x="624766" y="163878"/>
                    <a:pt x="635515" y="153127"/>
                  </a:cubicBezTo>
                  <a:lnTo>
                    <a:pt x="638202" y="150439"/>
                  </a:lnTo>
                  <a:lnTo>
                    <a:pt x="642233" y="150439"/>
                  </a:lnTo>
                  <a:cubicBezTo>
                    <a:pt x="651638" y="151783"/>
                    <a:pt x="662387" y="147751"/>
                    <a:pt x="670448" y="141032"/>
                  </a:cubicBezTo>
                  <a:cubicBezTo>
                    <a:pt x="658356" y="130281"/>
                    <a:pt x="654325" y="114154"/>
                    <a:pt x="650294" y="98027"/>
                  </a:cubicBezTo>
                  <a:cubicBezTo>
                    <a:pt x="647607" y="88620"/>
                    <a:pt x="644920" y="79213"/>
                    <a:pt x="642233" y="72493"/>
                  </a:cubicBezTo>
                  <a:lnTo>
                    <a:pt x="628797" y="69805"/>
                  </a:lnTo>
                  <a:cubicBezTo>
                    <a:pt x="628797" y="67118"/>
                    <a:pt x="631484" y="63086"/>
                    <a:pt x="632828" y="61742"/>
                  </a:cubicBezTo>
                  <a:cubicBezTo>
                    <a:pt x="631484" y="61742"/>
                    <a:pt x="630140" y="60398"/>
                    <a:pt x="628797" y="60398"/>
                  </a:cubicBezTo>
                  <a:cubicBezTo>
                    <a:pt x="626110" y="59054"/>
                    <a:pt x="623422" y="59054"/>
                    <a:pt x="620736" y="59054"/>
                  </a:cubicBezTo>
                  <a:cubicBezTo>
                    <a:pt x="618048" y="59054"/>
                    <a:pt x="614018" y="57710"/>
                    <a:pt x="611330" y="56366"/>
                  </a:cubicBezTo>
                  <a:cubicBezTo>
                    <a:pt x="597894" y="52335"/>
                    <a:pt x="589833" y="40240"/>
                    <a:pt x="581772" y="29489"/>
                  </a:cubicBezTo>
                  <a:cubicBezTo>
                    <a:pt x="579084" y="25457"/>
                    <a:pt x="575054" y="21425"/>
                    <a:pt x="572366" y="17394"/>
                  </a:cubicBezTo>
                  <a:cubicBezTo>
                    <a:pt x="558931" y="2611"/>
                    <a:pt x="534746" y="-4109"/>
                    <a:pt x="515936" y="2611"/>
                  </a:cubicBezTo>
                  <a:cubicBezTo>
                    <a:pt x="511905" y="3955"/>
                    <a:pt x="505187" y="6643"/>
                    <a:pt x="502500" y="13362"/>
                  </a:cubicBezTo>
                  <a:cubicBezTo>
                    <a:pt x="501157" y="17394"/>
                    <a:pt x="501157" y="21425"/>
                    <a:pt x="501157" y="26801"/>
                  </a:cubicBezTo>
                  <a:cubicBezTo>
                    <a:pt x="501157" y="30833"/>
                    <a:pt x="501157" y="36208"/>
                    <a:pt x="499813" y="41584"/>
                  </a:cubicBezTo>
                  <a:cubicBezTo>
                    <a:pt x="494439" y="60398"/>
                    <a:pt x="475628" y="69805"/>
                    <a:pt x="458162" y="69805"/>
                  </a:cubicBezTo>
                  <a:cubicBezTo>
                    <a:pt x="444726" y="69805"/>
                    <a:pt x="431290" y="65774"/>
                    <a:pt x="419198" y="60398"/>
                  </a:cubicBezTo>
                  <a:lnTo>
                    <a:pt x="343957" y="63086"/>
                  </a:lnTo>
                  <a:cubicBezTo>
                    <a:pt x="339927" y="77869"/>
                    <a:pt x="330522" y="89964"/>
                    <a:pt x="318429" y="96683"/>
                  </a:cubicBezTo>
                  <a:cubicBezTo>
                    <a:pt x="323804" y="115498"/>
                    <a:pt x="325147" y="137000"/>
                    <a:pt x="321116" y="155814"/>
                  </a:cubicBezTo>
                  <a:lnTo>
                    <a:pt x="318429" y="166566"/>
                  </a:lnTo>
                  <a:lnTo>
                    <a:pt x="309024" y="161190"/>
                  </a:lnTo>
                  <a:cubicBezTo>
                    <a:pt x="287527" y="150439"/>
                    <a:pt x="263342" y="154471"/>
                    <a:pt x="236471" y="159846"/>
                  </a:cubicBezTo>
                  <a:cubicBezTo>
                    <a:pt x="227065" y="161190"/>
                    <a:pt x="217661" y="163878"/>
                    <a:pt x="209599" y="165222"/>
                  </a:cubicBezTo>
                  <a:cubicBezTo>
                    <a:pt x="190789" y="167910"/>
                    <a:pt x="173322" y="166566"/>
                    <a:pt x="154512" y="166566"/>
                  </a:cubicBezTo>
                  <a:lnTo>
                    <a:pt x="0" y="161190"/>
                  </a:lnTo>
                  <a:cubicBezTo>
                    <a:pt x="6718" y="170597"/>
                    <a:pt x="13436" y="180005"/>
                    <a:pt x="17467" y="189412"/>
                  </a:cubicBezTo>
                  <a:cubicBezTo>
                    <a:pt x="18810" y="192100"/>
                    <a:pt x="20154" y="196131"/>
                    <a:pt x="21497" y="198819"/>
                  </a:cubicBezTo>
                  <a:cubicBezTo>
                    <a:pt x="30903" y="217634"/>
                    <a:pt x="38964" y="236448"/>
                    <a:pt x="56431" y="240480"/>
                  </a:cubicBezTo>
                  <a:lnTo>
                    <a:pt x="57774" y="240480"/>
                  </a:lnTo>
                  <a:cubicBezTo>
                    <a:pt x="61805" y="241824"/>
                    <a:pt x="65835" y="243167"/>
                    <a:pt x="69866" y="245855"/>
                  </a:cubicBezTo>
                  <a:cubicBezTo>
                    <a:pt x="71210" y="240480"/>
                    <a:pt x="73897" y="233760"/>
                    <a:pt x="80615" y="231072"/>
                  </a:cubicBezTo>
                  <a:cubicBezTo>
                    <a:pt x="91364" y="225697"/>
                    <a:pt x="100769" y="232416"/>
                    <a:pt x="107487" y="237792"/>
                  </a:cubicBezTo>
                  <a:cubicBezTo>
                    <a:pt x="110174" y="240480"/>
                    <a:pt x="112861" y="241824"/>
                    <a:pt x="115548" y="243167"/>
                  </a:cubicBezTo>
                  <a:cubicBezTo>
                    <a:pt x="122266" y="245855"/>
                    <a:pt x="130328" y="243167"/>
                    <a:pt x="142420" y="236448"/>
                  </a:cubicBezTo>
                  <a:cubicBezTo>
                    <a:pt x="151825" y="232416"/>
                    <a:pt x="161230" y="227041"/>
                    <a:pt x="173322" y="227041"/>
                  </a:cubicBezTo>
                  <a:cubicBezTo>
                    <a:pt x="173322" y="227041"/>
                    <a:pt x="173322" y="227041"/>
                    <a:pt x="173322" y="227041"/>
                  </a:cubicBezTo>
                  <a:cubicBezTo>
                    <a:pt x="186758" y="227041"/>
                    <a:pt x="197507" y="235104"/>
                    <a:pt x="206912" y="240480"/>
                  </a:cubicBezTo>
                  <a:lnTo>
                    <a:pt x="276778" y="287516"/>
                  </a:lnTo>
                  <a:cubicBezTo>
                    <a:pt x="280809" y="290204"/>
                    <a:pt x="286183" y="294236"/>
                    <a:pt x="291558" y="294236"/>
                  </a:cubicBezTo>
                  <a:cubicBezTo>
                    <a:pt x="296932" y="295580"/>
                    <a:pt x="304994" y="292892"/>
                    <a:pt x="311711" y="290204"/>
                  </a:cubicBezTo>
                  <a:cubicBezTo>
                    <a:pt x="323804" y="286172"/>
                    <a:pt x="337239" y="282141"/>
                    <a:pt x="349332" y="291548"/>
                  </a:cubicBezTo>
                  <a:cubicBezTo>
                    <a:pt x="352019" y="294236"/>
                    <a:pt x="353363" y="296923"/>
                    <a:pt x="356050" y="299611"/>
                  </a:cubicBezTo>
                  <a:cubicBezTo>
                    <a:pt x="354706" y="300955"/>
                    <a:pt x="356050" y="298267"/>
                    <a:pt x="358737" y="295580"/>
                  </a:cubicBezTo>
                  <a:close/>
                </a:path>
              </a:pathLst>
            </a:cu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834" name="Google Shape;834;p17"/>
            <p:cNvSpPr/>
            <p:nvPr/>
          </p:nvSpPr>
          <p:spPr>
            <a:xfrm>
              <a:off x="4484045" y="5933002"/>
              <a:ext cx="1123272" cy="1091959"/>
            </a:xfrm>
            <a:custGeom>
              <a:avLst/>
              <a:gdLst/>
              <a:ahLst/>
              <a:cxnLst/>
              <a:rect l="l" t="t" r="r" b="b"/>
              <a:pathLst>
                <a:path w="1009702" h="981555" extrusionOk="0">
                  <a:moveTo>
                    <a:pt x="11421" y="531351"/>
                  </a:moveTo>
                  <a:cubicBezTo>
                    <a:pt x="14108" y="536727"/>
                    <a:pt x="15451" y="543446"/>
                    <a:pt x="16795" y="548822"/>
                  </a:cubicBezTo>
                  <a:cubicBezTo>
                    <a:pt x="34261" y="603921"/>
                    <a:pt x="39636" y="663053"/>
                    <a:pt x="31574" y="720840"/>
                  </a:cubicBezTo>
                  <a:cubicBezTo>
                    <a:pt x="58446" y="728903"/>
                    <a:pt x="78600" y="755781"/>
                    <a:pt x="78600" y="784003"/>
                  </a:cubicBezTo>
                  <a:cubicBezTo>
                    <a:pt x="86661" y="782659"/>
                    <a:pt x="94723" y="779971"/>
                    <a:pt x="101440" y="774596"/>
                  </a:cubicBezTo>
                  <a:lnTo>
                    <a:pt x="114876" y="765188"/>
                  </a:lnTo>
                  <a:lnTo>
                    <a:pt x="114876" y="781315"/>
                  </a:lnTo>
                  <a:cubicBezTo>
                    <a:pt x="114876" y="792066"/>
                    <a:pt x="116220" y="801474"/>
                    <a:pt x="118907" y="810881"/>
                  </a:cubicBezTo>
                  <a:cubicBezTo>
                    <a:pt x="128312" y="810881"/>
                    <a:pt x="136374" y="808193"/>
                    <a:pt x="144435" y="802817"/>
                  </a:cubicBezTo>
                  <a:lnTo>
                    <a:pt x="159215" y="793410"/>
                  </a:lnTo>
                  <a:lnTo>
                    <a:pt x="156527" y="810881"/>
                  </a:lnTo>
                  <a:cubicBezTo>
                    <a:pt x="156527" y="810881"/>
                    <a:pt x="156527" y="810881"/>
                    <a:pt x="156527" y="812225"/>
                  </a:cubicBezTo>
                  <a:cubicBezTo>
                    <a:pt x="157871" y="813569"/>
                    <a:pt x="161902" y="816256"/>
                    <a:pt x="164589" y="816256"/>
                  </a:cubicBezTo>
                  <a:cubicBezTo>
                    <a:pt x="167276" y="816256"/>
                    <a:pt x="171307" y="816256"/>
                    <a:pt x="173994" y="814913"/>
                  </a:cubicBezTo>
                  <a:cubicBezTo>
                    <a:pt x="179368" y="813569"/>
                    <a:pt x="184743" y="813569"/>
                    <a:pt x="190117" y="814913"/>
                  </a:cubicBezTo>
                  <a:cubicBezTo>
                    <a:pt x="198179" y="816256"/>
                    <a:pt x="204896" y="821632"/>
                    <a:pt x="207583" y="828351"/>
                  </a:cubicBezTo>
                  <a:cubicBezTo>
                    <a:pt x="207583" y="829695"/>
                    <a:pt x="207583" y="829695"/>
                    <a:pt x="208927" y="831039"/>
                  </a:cubicBezTo>
                  <a:cubicBezTo>
                    <a:pt x="211614" y="829695"/>
                    <a:pt x="214301" y="827007"/>
                    <a:pt x="218332" y="821632"/>
                  </a:cubicBezTo>
                  <a:cubicBezTo>
                    <a:pt x="225050" y="814913"/>
                    <a:pt x="231768" y="806849"/>
                    <a:pt x="242517" y="805505"/>
                  </a:cubicBezTo>
                  <a:cubicBezTo>
                    <a:pt x="254609" y="802817"/>
                    <a:pt x="265358" y="809537"/>
                    <a:pt x="273419" y="814913"/>
                  </a:cubicBezTo>
                  <a:cubicBezTo>
                    <a:pt x="298947" y="832383"/>
                    <a:pt x="320445" y="852541"/>
                    <a:pt x="343285" y="872700"/>
                  </a:cubicBezTo>
                  <a:cubicBezTo>
                    <a:pt x="348660" y="878075"/>
                    <a:pt x="362095" y="890170"/>
                    <a:pt x="370157" y="906297"/>
                  </a:cubicBezTo>
                  <a:cubicBezTo>
                    <a:pt x="371501" y="906297"/>
                    <a:pt x="371501" y="904953"/>
                    <a:pt x="372844" y="904953"/>
                  </a:cubicBezTo>
                  <a:cubicBezTo>
                    <a:pt x="379562" y="902266"/>
                    <a:pt x="390311" y="903609"/>
                    <a:pt x="397029" y="908985"/>
                  </a:cubicBezTo>
                  <a:cubicBezTo>
                    <a:pt x="401060" y="911673"/>
                    <a:pt x="403747" y="914360"/>
                    <a:pt x="406434" y="917048"/>
                  </a:cubicBezTo>
                  <a:cubicBezTo>
                    <a:pt x="409121" y="919736"/>
                    <a:pt x="413152" y="923767"/>
                    <a:pt x="415839" y="925111"/>
                  </a:cubicBezTo>
                  <a:cubicBezTo>
                    <a:pt x="425244" y="929143"/>
                    <a:pt x="437336" y="922424"/>
                    <a:pt x="449428" y="915704"/>
                  </a:cubicBezTo>
                  <a:lnTo>
                    <a:pt x="453459" y="913017"/>
                  </a:lnTo>
                  <a:cubicBezTo>
                    <a:pt x="462864" y="907641"/>
                    <a:pt x="478987" y="902266"/>
                    <a:pt x="491080" y="907641"/>
                  </a:cubicBezTo>
                  <a:cubicBezTo>
                    <a:pt x="497797" y="910329"/>
                    <a:pt x="503172" y="914360"/>
                    <a:pt x="505859" y="921080"/>
                  </a:cubicBezTo>
                  <a:cubicBezTo>
                    <a:pt x="507203" y="922424"/>
                    <a:pt x="507203" y="925111"/>
                    <a:pt x="508546" y="927799"/>
                  </a:cubicBezTo>
                  <a:cubicBezTo>
                    <a:pt x="508546" y="929143"/>
                    <a:pt x="509890" y="931831"/>
                    <a:pt x="511233" y="933175"/>
                  </a:cubicBezTo>
                  <a:cubicBezTo>
                    <a:pt x="511233" y="933175"/>
                    <a:pt x="512577" y="933175"/>
                    <a:pt x="512577" y="933175"/>
                  </a:cubicBezTo>
                  <a:cubicBezTo>
                    <a:pt x="515264" y="933175"/>
                    <a:pt x="517951" y="931831"/>
                    <a:pt x="520638" y="933175"/>
                  </a:cubicBezTo>
                  <a:cubicBezTo>
                    <a:pt x="527356" y="934519"/>
                    <a:pt x="530043" y="938550"/>
                    <a:pt x="532731" y="942582"/>
                  </a:cubicBezTo>
                  <a:cubicBezTo>
                    <a:pt x="534074" y="943926"/>
                    <a:pt x="534074" y="945270"/>
                    <a:pt x="535418" y="945270"/>
                  </a:cubicBezTo>
                  <a:cubicBezTo>
                    <a:pt x="536761" y="946614"/>
                    <a:pt x="536761" y="946614"/>
                    <a:pt x="539449" y="946614"/>
                  </a:cubicBezTo>
                  <a:cubicBezTo>
                    <a:pt x="544823" y="946614"/>
                    <a:pt x="551541" y="941238"/>
                    <a:pt x="555572" y="934519"/>
                  </a:cubicBezTo>
                  <a:lnTo>
                    <a:pt x="556915" y="931831"/>
                  </a:lnTo>
                  <a:cubicBezTo>
                    <a:pt x="564977" y="921080"/>
                    <a:pt x="574382" y="906297"/>
                    <a:pt x="591848" y="907641"/>
                  </a:cubicBezTo>
                  <a:cubicBezTo>
                    <a:pt x="598566" y="907641"/>
                    <a:pt x="603940" y="910329"/>
                    <a:pt x="607971" y="913017"/>
                  </a:cubicBezTo>
                  <a:cubicBezTo>
                    <a:pt x="612002" y="914360"/>
                    <a:pt x="614689" y="917048"/>
                    <a:pt x="617376" y="917048"/>
                  </a:cubicBezTo>
                  <a:cubicBezTo>
                    <a:pt x="618720" y="917048"/>
                    <a:pt x="618720" y="917048"/>
                    <a:pt x="620064" y="917048"/>
                  </a:cubicBezTo>
                  <a:cubicBezTo>
                    <a:pt x="624094" y="917048"/>
                    <a:pt x="628125" y="917048"/>
                    <a:pt x="632156" y="919736"/>
                  </a:cubicBezTo>
                  <a:cubicBezTo>
                    <a:pt x="636187" y="922424"/>
                    <a:pt x="638874" y="927799"/>
                    <a:pt x="640217" y="930487"/>
                  </a:cubicBezTo>
                  <a:cubicBezTo>
                    <a:pt x="650966" y="951989"/>
                    <a:pt x="668433" y="970804"/>
                    <a:pt x="689930" y="981555"/>
                  </a:cubicBezTo>
                  <a:cubicBezTo>
                    <a:pt x="697991" y="960053"/>
                    <a:pt x="706053" y="938550"/>
                    <a:pt x="715458" y="918392"/>
                  </a:cubicBezTo>
                  <a:lnTo>
                    <a:pt x="728894" y="884795"/>
                  </a:lnTo>
                  <a:cubicBezTo>
                    <a:pt x="732924" y="875388"/>
                    <a:pt x="736955" y="864636"/>
                    <a:pt x="743673" y="855229"/>
                  </a:cubicBezTo>
                  <a:cubicBezTo>
                    <a:pt x="753078" y="841790"/>
                    <a:pt x="765170" y="833727"/>
                    <a:pt x="778606" y="824320"/>
                  </a:cubicBezTo>
                  <a:cubicBezTo>
                    <a:pt x="790699" y="814913"/>
                    <a:pt x="802791" y="806849"/>
                    <a:pt x="810853" y="794754"/>
                  </a:cubicBezTo>
                  <a:cubicBezTo>
                    <a:pt x="826975" y="769220"/>
                    <a:pt x="820257" y="732935"/>
                    <a:pt x="790699" y="685899"/>
                  </a:cubicBezTo>
                  <a:cubicBezTo>
                    <a:pt x="783981" y="675147"/>
                    <a:pt x="775919" y="663053"/>
                    <a:pt x="775919" y="648270"/>
                  </a:cubicBezTo>
                  <a:cubicBezTo>
                    <a:pt x="775919" y="638863"/>
                    <a:pt x="781294" y="629455"/>
                    <a:pt x="788011" y="622736"/>
                  </a:cubicBezTo>
                  <a:cubicBezTo>
                    <a:pt x="790699" y="620048"/>
                    <a:pt x="794729" y="618704"/>
                    <a:pt x="797417" y="618704"/>
                  </a:cubicBezTo>
                  <a:cubicBezTo>
                    <a:pt x="793386" y="601233"/>
                    <a:pt x="781294" y="585107"/>
                    <a:pt x="765170" y="577043"/>
                  </a:cubicBezTo>
                  <a:lnTo>
                    <a:pt x="753078" y="570324"/>
                  </a:lnTo>
                  <a:lnTo>
                    <a:pt x="765170" y="563605"/>
                  </a:lnTo>
                  <a:cubicBezTo>
                    <a:pt x="782637" y="552854"/>
                    <a:pt x="790699" y="530007"/>
                    <a:pt x="786668" y="509849"/>
                  </a:cubicBezTo>
                  <a:cubicBezTo>
                    <a:pt x="786668" y="507161"/>
                    <a:pt x="785324" y="505817"/>
                    <a:pt x="783981" y="503129"/>
                  </a:cubicBezTo>
                  <a:cubicBezTo>
                    <a:pt x="781294" y="495066"/>
                    <a:pt x="778606" y="487003"/>
                    <a:pt x="781294" y="477596"/>
                  </a:cubicBezTo>
                  <a:cubicBezTo>
                    <a:pt x="782637" y="473564"/>
                    <a:pt x="785324" y="469532"/>
                    <a:pt x="786668" y="465501"/>
                  </a:cubicBezTo>
                  <a:cubicBezTo>
                    <a:pt x="788011" y="462813"/>
                    <a:pt x="789355" y="460125"/>
                    <a:pt x="790699" y="457437"/>
                  </a:cubicBezTo>
                  <a:cubicBezTo>
                    <a:pt x="792042" y="453405"/>
                    <a:pt x="789355" y="446686"/>
                    <a:pt x="788011" y="441310"/>
                  </a:cubicBezTo>
                  <a:lnTo>
                    <a:pt x="757109" y="344550"/>
                  </a:lnTo>
                  <a:cubicBezTo>
                    <a:pt x="757109" y="344550"/>
                    <a:pt x="757109" y="344550"/>
                    <a:pt x="757109" y="344550"/>
                  </a:cubicBezTo>
                  <a:cubicBezTo>
                    <a:pt x="751735" y="340518"/>
                    <a:pt x="746360" y="333799"/>
                    <a:pt x="742330" y="328423"/>
                  </a:cubicBezTo>
                  <a:cubicBezTo>
                    <a:pt x="735612" y="321704"/>
                    <a:pt x="730238" y="313641"/>
                    <a:pt x="723520" y="312297"/>
                  </a:cubicBezTo>
                  <a:cubicBezTo>
                    <a:pt x="720832" y="312297"/>
                    <a:pt x="719489" y="310953"/>
                    <a:pt x="716802" y="310953"/>
                  </a:cubicBezTo>
                  <a:cubicBezTo>
                    <a:pt x="711427" y="309609"/>
                    <a:pt x="704709" y="309609"/>
                    <a:pt x="700679" y="305577"/>
                  </a:cubicBezTo>
                  <a:cubicBezTo>
                    <a:pt x="693961" y="300202"/>
                    <a:pt x="691273" y="292138"/>
                    <a:pt x="689930" y="284075"/>
                  </a:cubicBezTo>
                  <a:cubicBezTo>
                    <a:pt x="684555" y="257197"/>
                    <a:pt x="683212" y="228976"/>
                    <a:pt x="687243" y="200754"/>
                  </a:cubicBezTo>
                  <a:cubicBezTo>
                    <a:pt x="673807" y="199410"/>
                    <a:pt x="660371" y="203442"/>
                    <a:pt x="649623" y="210161"/>
                  </a:cubicBezTo>
                  <a:lnTo>
                    <a:pt x="640217" y="196722"/>
                  </a:lnTo>
                  <a:cubicBezTo>
                    <a:pt x="656340" y="185971"/>
                    <a:pt x="677837" y="181939"/>
                    <a:pt x="697991" y="185971"/>
                  </a:cubicBezTo>
                  <a:lnTo>
                    <a:pt x="704709" y="187315"/>
                  </a:lnTo>
                  <a:lnTo>
                    <a:pt x="703366" y="194034"/>
                  </a:lnTo>
                  <a:cubicBezTo>
                    <a:pt x="699335" y="222256"/>
                    <a:pt x="699335" y="250478"/>
                    <a:pt x="704709" y="278699"/>
                  </a:cubicBezTo>
                  <a:cubicBezTo>
                    <a:pt x="706053" y="284075"/>
                    <a:pt x="707396" y="288107"/>
                    <a:pt x="710084" y="290795"/>
                  </a:cubicBezTo>
                  <a:cubicBezTo>
                    <a:pt x="712771" y="292138"/>
                    <a:pt x="715458" y="293482"/>
                    <a:pt x="719489" y="293482"/>
                  </a:cubicBezTo>
                  <a:cubicBezTo>
                    <a:pt x="722176" y="293482"/>
                    <a:pt x="724863" y="294826"/>
                    <a:pt x="727550" y="294826"/>
                  </a:cubicBezTo>
                  <a:cubicBezTo>
                    <a:pt x="739642" y="298858"/>
                    <a:pt x="747704" y="308265"/>
                    <a:pt x="754422" y="316329"/>
                  </a:cubicBezTo>
                  <a:cubicBezTo>
                    <a:pt x="758452" y="321704"/>
                    <a:pt x="762483" y="325736"/>
                    <a:pt x="766514" y="329767"/>
                  </a:cubicBezTo>
                  <a:cubicBezTo>
                    <a:pt x="767858" y="329767"/>
                    <a:pt x="767858" y="331111"/>
                    <a:pt x="769201" y="331111"/>
                  </a:cubicBezTo>
                  <a:lnTo>
                    <a:pt x="770545" y="331111"/>
                  </a:lnTo>
                  <a:lnTo>
                    <a:pt x="770545" y="332455"/>
                  </a:lnTo>
                  <a:cubicBezTo>
                    <a:pt x="779950" y="337831"/>
                    <a:pt x="792042" y="337831"/>
                    <a:pt x="801447" y="332455"/>
                  </a:cubicBezTo>
                  <a:cubicBezTo>
                    <a:pt x="810853" y="325736"/>
                    <a:pt x="816227" y="312297"/>
                    <a:pt x="810853" y="301546"/>
                  </a:cubicBezTo>
                  <a:lnTo>
                    <a:pt x="806822" y="293482"/>
                  </a:lnTo>
                  <a:lnTo>
                    <a:pt x="816227" y="290795"/>
                  </a:lnTo>
                  <a:cubicBezTo>
                    <a:pt x="824288" y="289451"/>
                    <a:pt x="832350" y="290795"/>
                    <a:pt x="839067" y="294826"/>
                  </a:cubicBezTo>
                  <a:cubicBezTo>
                    <a:pt x="841755" y="296170"/>
                    <a:pt x="844442" y="298858"/>
                    <a:pt x="847129" y="301546"/>
                  </a:cubicBezTo>
                  <a:cubicBezTo>
                    <a:pt x="856534" y="296170"/>
                    <a:pt x="867283" y="293482"/>
                    <a:pt x="876688" y="292138"/>
                  </a:cubicBezTo>
                  <a:cubicBezTo>
                    <a:pt x="887437" y="290795"/>
                    <a:pt x="898185" y="289451"/>
                    <a:pt x="904903" y="282731"/>
                  </a:cubicBezTo>
                  <a:cubicBezTo>
                    <a:pt x="910278" y="277356"/>
                    <a:pt x="911621" y="266604"/>
                    <a:pt x="910278" y="251821"/>
                  </a:cubicBezTo>
                  <a:lnTo>
                    <a:pt x="908934" y="245102"/>
                  </a:lnTo>
                  <a:cubicBezTo>
                    <a:pt x="907590" y="233007"/>
                    <a:pt x="904903" y="220912"/>
                    <a:pt x="908934" y="208817"/>
                  </a:cubicBezTo>
                  <a:cubicBezTo>
                    <a:pt x="911621" y="199410"/>
                    <a:pt x="919682" y="191346"/>
                    <a:pt x="929088" y="187315"/>
                  </a:cubicBezTo>
                  <a:cubicBezTo>
                    <a:pt x="937149" y="184627"/>
                    <a:pt x="943867" y="184627"/>
                    <a:pt x="950585" y="188659"/>
                  </a:cubicBezTo>
                  <a:cubicBezTo>
                    <a:pt x="951929" y="190003"/>
                    <a:pt x="953272" y="190003"/>
                    <a:pt x="954616" y="191346"/>
                  </a:cubicBezTo>
                  <a:cubicBezTo>
                    <a:pt x="955959" y="192690"/>
                    <a:pt x="957303" y="192690"/>
                    <a:pt x="957303" y="192690"/>
                  </a:cubicBezTo>
                  <a:cubicBezTo>
                    <a:pt x="958647" y="192690"/>
                    <a:pt x="961334" y="191346"/>
                    <a:pt x="962677" y="190003"/>
                  </a:cubicBezTo>
                  <a:lnTo>
                    <a:pt x="1009703" y="164468"/>
                  </a:lnTo>
                  <a:cubicBezTo>
                    <a:pt x="1007015" y="161781"/>
                    <a:pt x="1000297" y="160437"/>
                    <a:pt x="993579" y="160437"/>
                  </a:cubicBezTo>
                  <a:cubicBezTo>
                    <a:pt x="984175" y="160437"/>
                    <a:pt x="970739" y="157749"/>
                    <a:pt x="964021" y="148342"/>
                  </a:cubicBezTo>
                  <a:cubicBezTo>
                    <a:pt x="959990" y="144310"/>
                    <a:pt x="959990" y="138935"/>
                    <a:pt x="961334" y="133559"/>
                  </a:cubicBezTo>
                  <a:cubicBezTo>
                    <a:pt x="962677" y="128184"/>
                    <a:pt x="966708" y="125496"/>
                    <a:pt x="968051" y="122808"/>
                  </a:cubicBezTo>
                  <a:cubicBezTo>
                    <a:pt x="969395" y="121464"/>
                    <a:pt x="969395" y="121464"/>
                    <a:pt x="970739" y="120120"/>
                  </a:cubicBezTo>
                  <a:lnTo>
                    <a:pt x="951929" y="120120"/>
                  </a:lnTo>
                  <a:lnTo>
                    <a:pt x="966708" y="109369"/>
                  </a:lnTo>
                  <a:cubicBezTo>
                    <a:pt x="957303" y="103993"/>
                    <a:pt x="950585" y="95930"/>
                    <a:pt x="945211" y="87867"/>
                  </a:cubicBezTo>
                  <a:cubicBezTo>
                    <a:pt x="938493" y="77115"/>
                    <a:pt x="933118" y="71740"/>
                    <a:pt x="926400" y="70396"/>
                  </a:cubicBezTo>
                  <a:cubicBezTo>
                    <a:pt x="925057" y="70396"/>
                    <a:pt x="922370" y="70396"/>
                    <a:pt x="921026" y="70396"/>
                  </a:cubicBezTo>
                  <a:cubicBezTo>
                    <a:pt x="916995" y="70396"/>
                    <a:pt x="912964" y="71740"/>
                    <a:pt x="908934" y="70396"/>
                  </a:cubicBezTo>
                  <a:cubicBezTo>
                    <a:pt x="900872" y="69052"/>
                    <a:pt x="895498" y="62333"/>
                    <a:pt x="891467" y="56957"/>
                  </a:cubicBezTo>
                  <a:lnTo>
                    <a:pt x="890124" y="55614"/>
                  </a:lnTo>
                  <a:cubicBezTo>
                    <a:pt x="861909" y="22016"/>
                    <a:pt x="814883" y="12609"/>
                    <a:pt x="765170" y="4545"/>
                  </a:cubicBezTo>
                  <a:cubicBezTo>
                    <a:pt x="734268" y="-830"/>
                    <a:pt x="706053" y="-3518"/>
                    <a:pt x="683212" y="8577"/>
                  </a:cubicBezTo>
                  <a:cubicBezTo>
                    <a:pt x="679181" y="9921"/>
                    <a:pt x="676494" y="12609"/>
                    <a:pt x="672463" y="15297"/>
                  </a:cubicBezTo>
                  <a:cubicBezTo>
                    <a:pt x="657684" y="24704"/>
                    <a:pt x="641561" y="34111"/>
                    <a:pt x="624094" y="26048"/>
                  </a:cubicBezTo>
                  <a:cubicBezTo>
                    <a:pt x="620064" y="24704"/>
                    <a:pt x="617376" y="22016"/>
                    <a:pt x="614689" y="20672"/>
                  </a:cubicBezTo>
                  <a:cubicBezTo>
                    <a:pt x="612002" y="19328"/>
                    <a:pt x="609315" y="16640"/>
                    <a:pt x="607971" y="16640"/>
                  </a:cubicBezTo>
                  <a:cubicBezTo>
                    <a:pt x="599910" y="13953"/>
                    <a:pt x="589161" y="20672"/>
                    <a:pt x="578412" y="28736"/>
                  </a:cubicBezTo>
                  <a:cubicBezTo>
                    <a:pt x="564977" y="39487"/>
                    <a:pt x="551541" y="43518"/>
                    <a:pt x="540792" y="40831"/>
                  </a:cubicBezTo>
                  <a:cubicBezTo>
                    <a:pt x="544823" y="110713"/>
                    <a:pt x="585130" y="176564"/>
                    <a:pt x="645592" y="211505"/>
                  </a:cubicBezTo>
                  <a:cubicBezTo>
                    <a:pt x="618720" y="202098"/>
                    <a:pt x="586474" y="203442"/>
                    <a:pt x="560946" y="216881"/>
                  </a:cubicBezTo>
                  <a:cubicBezTo>
                    <a:pt x="564977" y="206129"/>
                    <a:pt x="563633" y="194034"/>
                    <a:pt x="556915" y="184627"/>
                  </a:cubicBezTo>
                  <a:cubicBezTo>
                    <a:pt x="535418" y="196722"/>
                    <a:pt x="524669" y="226288"/>
                    <a:pt x="534074" y="250478"/>
                  </a:cubicBezTo>
                  <a:cubicBezTo>
                    <a:pt x="508546" y="258541"/>
                    <a:pt x="478987" y="231663"/>
                    <a:pt x="485705" y="206129"/>
                  </a:cubicBezTo>
                  <a:cubicBezTo>
                    <a:pt x="460177" y="204785"/>
                    <a:pt x="449428" y="238383"/>
                    <a:pt x="452116" y="263917"/>
                  </a:cubicBezTo>
                  <a:cubicBezTo>
                    <a:pt x="454803" y="289451"/>
                    <a:pt x="461521" y="319016"/>
                    <a:pt x="442710" y="336487"/>
                  </a:cubicBezTo>
                  <a:cubicBezTo>
                    <a:pt x="405090" y="327079"/>
                    <a:pt x="362095" y="310953"/>
                    <a:pt x="354034" y="274668"/>
                  </a:cubicBezTo>
                  <a:cubicBezTo>
                    <a:pt x="352691" y="265260"/>
                    <a:pt x="351347" y="254509"/>
                    <a:pt x="343285" y="250478"/>
                  </a:cubicBezTo>
                  <a:cubicBezTo>
                    <a:pt x="337911" y="247790"/>
                    <a:pt x="331193" y="249134"/>
                    <a:pt x="325819" y="250478"/>
                  </a:cubicBezTo>
                  <a:cubicBezTo>
                    <a:pt x="296260" y="258541"/>
                    <a:pt x="266701" y="266604"/>
                    <a:pt x="237142" y="274668"/>
                  </a:cubicBezTo>
                  <a:cubicBezTo>
                    <a:pt x="156527" y="296170"/>
                    <a:pt x="85318" y="348582"/>
                    <a:pt x="19482" y="400994"/>
                  </a:cubicBezTo>
                  <a:cubicBezTo>
                    <a:pt x="18139" y="400994"/>
                    <a:pt x="18139" y="399650"/>
                    <a:pt x="16795" y="398306"/>
                  </a:cubicBezTo>
                  <a:cubicBezTo>
                    <a:pt x="3359" y="421152"/>
                    <a:pt x="-2015" y="449374"/>
                    <a:pt x="672" y="476252"/>
                  </a:cubicBezTo>
                  <a:cubicBezTo>
                    <a:pt x="-672" y="499098"/>
                    <a:pt x="6046" y="515224"/>
                    <a:pt x="11421" y="531351"/>
                  </a:cubicBezTo>
                  <a:close/>
                </a:path>
              </a:pathLst>
            </a:cu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835" name="Google Shape;835;p17"/>
            <p:cNvSpPr/>
            <p:nvPr/>
          </p:nvSpPr>
          <p:spPr>
            <a:xfrm>
              <a:off x="4348773" y="7379239"/>
              <a:ext cx="289973" cy="155535"/>
            </a:xfrm>
            <a:custGeom>
              <a:avLst/>
              <a:gdLst/>
              <a:ahLst/>
              <a:cxnLst/>
              <a:rect l="l" t="t" r="r" b="b"/>
              <a:pathLst>
                <a:path w="260655" h="139809" extrusionOk="0">
                  <a:moveTo>
                    <a:pt x="60461" y="138466"/>
                  </a:moveTo>
                  <a:cubicBezTo>
                    <a:pt x="60461" y="138466"/>
                    <a:pt x="61805" y="139810"/>
                    <a:pt x="63149" y="139810"/>
                  </a:cubicBezTo>
                  <a:cubicBezTo>
                    <a:pt x="63149" y="139810"/>
                    <a:pt x="64492" y="138466"/>
                    <a:pt x="64492" y="138466"/>
                  </a:cubicBezTo>
                  <a:cubicBezTo>
                    <a:pt x="80615" y="126371"/>
                    <a:pt x="96738" y="127714"/>
                    <a:pt x="114205" y="129058"/>
                  </a:cubicBezTo>
                  <a:cubicBezTo>
                    <a:pt x="124953" y="130402"/>
                    <a:pt x="135702" y="130402"/>
                    <a:pt x="145107" y="127714"/>
                  </a:cubicBezTo>
                  <a:cubicBezTo>
                    <a:pt x="157199" y="123683"/>
                    <a:pt x="166605" y="114276"/>
                    <a:pt x="174666" y="106212"/>
                  </a:cubicBezTo>
                  <a:cubicBezTo>
                    <a:pt x="182727" y="98149"/>
                    <a:pt x="189445" y="91430"/>
                    <a:pt x="194820" y="82022"/>
                  </a:cubicBezTo>
                  <a:cubicBezTo>
                    <a:pt x="197507" y="76647"/>
                    <a:pt x="200194" y="72615"/>
                    <a:pt x="202881" y="67239"/>
                  </a:cubicBezTo>
                  <a:cubicBezTo>
                    <a:pt x="209599" y="52457"/>
                    <a:pt x="216317" y="36330"/>
                    <a:pt x="233784" y="29610"/>
                  </a:cubicBezTo>
                  <a:cubicBezTo>
                    <a:pt x="236471" y="28267"/>
                    <a:pt x="239158" y="28267"/>
                    <a:pt x="243189" y="28267"/>
                  </a:cubicBezTo>
                  <a:cubicBezTo>
                    <a:pt x="245876" y="28267"/>
                    <a:pt x="248563" y="26923"/>
                    <a:pt x="251250" y="25579"/>
                  </a:cubicBezTo>
                  <a:cubicBezTo>
                    <a:pt x="256624" y="22891"/>
                    <a:pt x="259312" y="16172"/>
                    <a:pt x="260655" y="9452"/>
                  </a:cubicBezTo>
                  <a:cubicBezTo>
                    <a:pt x="244532" y="2733"/>
                    <a:pt x="228409" y="-2643"/>
                    <a:pt x="213630" y="1389"/>
                  </a:cubicBezTo>
                  <a:cubicBezTo>
                    <a:pt x="208255" y="2733"/>
                    <a:pt x="201537" y="5421"/>
                    <a:pt x="196163" y="9452"/>
                  </a:cubicBezTo>
                  <a:cubicBezTo>
                    <a:pt x="193476" y="10796"/>
                    <a:pt x="189445" y="12140"/>
                    <a:pt x="186758" y="14828"/>
                  </a:cubicBezTo>
                  <a:cubicBezTo>
                    <a:pt x="167948" y="24235"/>
                    <a:pt x="145107" y="26923"/>
                    <a:pt x="124953" y="22891"/>
                  </a:cubicBezTo>
                  <a:cubicBezTo>
                    <a:pt x="124953" y="22891"/>
                    <a:pt x="124953" y="22891"/>
                    <a:pt x="124953" y="22891"/>
                  </a:cubicBezTo>
                  <a:cubicBezTo>
                    <a:pt x="123610" y="30954"/>
                    <a:pt x="118236" y="39018"/>
                    <a:pt x="110174" y="43049"/>
                  </a:cubicBezTo>
                  <a:cubicBezTo>
                    <a:pt x="106143" y="44393"/>
                    <a:pt x="102112" y="45737"/>
                    <a:pt x="99425" y="45737"/>
                  </a:cubicBezTo>
                  <a:cubicBezTo>
                    <a:pt x="91364" y="45737"/>
                    <a:pt x="81959" y="43049"/>
                    <a:pt x="76584" y="40361"/>
                  </a:cubicBezTo>
                  <a:lnTo>
                    <a:pt x="8062" y="16172"/>
                  </a:lnTo>
                  <a:cubicBezTo>
                    <a:pt x="6718" y="18860"/>
                    <a:pt x="5375" y="21547"/>
                    <a:pt x="5375" y="24235"/>
                  </a:cubicBezTo>
                  <a:lnTo>
                    <a:pt x="0" y="24235"/>
                  </a:lnTo>
                  <a:cubicBezTo>
                    <a:pt x="9405" y="45737"/>
                    <a:pt x="14779" y="68583"/>
                    <a:pt x="12093" y="88742"/>
                  </a:cubicBezTo>
                  <a:cubicBezTo>
                    <a:pt x="13436" y="87398"/>
                    <a:pt x="14779" y="87398"/>
                    <a:pt x="16123" y="87398"/>
                  </a:cubicBezTo>
                  <a:cubicBezTo>
                    <a:pt x="24185" y="96805"/>
                    <a:pt x="24185" y="107556"/>
                    <a:pt x="22841" y="118307"/>
                  </a:cubicBezTo>
                  <a:cubicBezTo>
                    <a:pt x="37621" y="118307"/>
                    <a:pt x="53743" y="133090"/>
                    <a:pt x="60461" y="138466"/>
                  </a:cubicBezTo>
                  <a:close/>
                </a:path>
              </a:pathLst>
            </a:cu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836" name="Google Shape;836;p17"/>
            <p:cNvSpPr/>
            <p:nvPr/>
          </p:nvSpPr>
          <p:spPr>
            <a:xfrm>
              <a:off x="4569485" y="7581121"/>
              <a:ext cx="471337" cy="481396"/>
            </a:xfrm>
            <a:custGeom>
              <a:avLst/>
              <a:gdLst/>
              <a:ahLst/>
              <a:cxnLst/>
              <a:rect l="l" t="t" r="r" b="b"/>
              <a:pathLst>
                <a:path w="423682" h="432724" extrusionOk="0">
                  <a:moveTo>
                    <a:pt x="348442" y="423326"/>
                  </a:moveTo>
                  <a:cubicBezTo>
                    <a:pt x="355160" y="411231"/>
                    <a:pt x="356503" y="395105"/>
                    <a:pt x="351129" y="381666"/>
                  </a:cubicBezTo>
                  <a:lnTo>
                    <a:pt x="347098" y="370914"/>
                  </a:lnTo>
                  <a:lnTo>
                    <a:pt x="357847" y="370914"/>
                  </a:lnTo>
                  <a:cubicBezTo>
                    <a:pt x="368596" y="370914"/>
                    <a:pt x="380688" y="362851"/>
                    <a:pt x="392780" y="348068"/>
                  </a:cubicBezTo>
                  <a:cubicBezTo>
                    <a:pt x="402185" y="335973"/>
                    <a:pt x="410247" y="323878"/>
                    <a:pt x="418308" y="310439"/>
                  </a:cubicBezTo>
                  <a:cubicBezTo>
                    <a:pt x="419652" y="307752"/>
                    <a:pt x="420995" y="305064"/>
                    <a:pt x="423683" y="302376"/>
                  </a:cubicBezTo>
                  <a:cubicBezTo>
                    <a:pt x="422339" y="301032"/>
                    <a:pt x="422339" y="301032"/>
                    <a:pt x="420995" y="299688"/>
                  </a:cubicBezTo>
                  <a:cubicBezTo>
                    <a:pt x="416965" y="294313"/>
                    <a:pt x="414277" y="291625"/>
                    <a:pt x="411590" y="292969"/>
                  </a:cubicBezTo>
                  <a:cubicBezTo>
                    <a:pt x="410247" y="292969"/>
                    <a:pt x="408903" y="292969"/>
                    <a:pt x="407559" y="294313"/>
                  </a:cubicBezTo>
                  <a:cubicBezTo>
                    <a:pt x="404873" y="295656"/>
                    <a:pt x="403529" y="295656"/>
                    <a:pt x="400842" y="295656"/>
                  </a:cubicBezTo>
                  <a:cubicBezTo>
                    <a:pt x="391437" y="297000"/>
                    <a:pt x="384719" y="291625"/>
                    <a:pt x="379344" y="286249"/>
                  </a:cubicBezTo>
                  <a:cubicBezTo>
                    <a:pt x="376657" y="283561"/>
                    <a:pt x="373970" y="282217"/>
                    <a:pt x="371283" y="280874"/>
                  </a:cubicBezTo>
                  <a:cubicBezTo>
                    <a:pt x="369939" y="280874"/>
                    <a:pt x="367252" y="279530"/>
                    <a:pt x="364565" y="279530"/>
                  </a:cubicBezTo>
                  <a:cubicBezTo>
                    <a:pt x="360534" y="279530"/>
                    <a:pt x="356503" y="278186"/>
                    <a:pt x="352472" y="276842"/>
                  </a:cubicBezTo>
                  <a:cubicBezTo>
                    <a:pt x="341724" y="271466"/>
                    <a:pt x="339037" y="259371"/>
                    <a:pt x="336350" y="249964"/>
                  </a:cubicBezTo>
                  <a:lnTo>
                    <a:pt x="335006" y="247276"/>
                  </a:lnTo>
                  <a:cubicBezTo>
                    <a:pt x="333662" y="241901"/>
                    <a:pt x="330975" y="237869"/>
                    <a:pt x="328288" y="235181"/>
                  </a:cubicBezTo>
                  <a:cubicBezTo>
                    <a:pt x="328288" y="235181"/>
                    <a:pt x="328288" y="235181"/>
                    <a:pt x="326944" y="235181"/>
                  </a:cubicBezTo>
                  <a:cubicBezTo>
                    <a:pt x="326944" y="235181"/>
                    <a:pt x="325601" y="236525"/>
                    <a:pt x="325601" y="236525"/>
                  </a:cubicBezTo>
                  <a:cubicBezTo>
                    <a:pt x="310822" y="253996"/>
                    <a:pt x="293355" y="271466"/>
                    <a:pt x="274545" y="286249"/>
                  </a:cubicBezTo>
                  <a:cubicBezTo>
                    <a:pt x="269171" y="290281"/>
                    <a:pt x="265140" y="294313"/>
                    <a:pt x="263796" y="298344"/>
                  </a:cubicBezTo>
                  <a:cubicBezTo>
                    <a:pt x="259765" y="306408"/>
                    <a:pt x="261109" y="315815"/>
                    <a:pt x="263796" y="327910"/>
                  </a:cubicBezTo>
                  <a:cubicBezTo>
                    <a:pt x="266483" y="338661"/>
                    <a:pt x="269171" y="350756"/>
                    <a:pt x="265140" y="361507"/>
                  </a:cubicBezTo>
                  <a:lnTo>
                    <a:pt x="250360" y="357475"/>
                  </a:lnTo>
                  <a:cubicBezTo>
                    <a:pt x="253047" y="349412"/>
                    <a:pt x="250360" y="340005"/>
                    <a:pt x="249017" y="330598"/>
                  </a:cubicBezTo>
                  <a:cubicBezTo>
                    <a:pt x="246329" y="318503"/>
                    <a:pt x="243643" y="303720"/>
                    <a:pt x="250360" y="290281"/>
                  </a:cubicBezTo>
                  <a:cubicBezTo>
                    <a:pt x="254391" y="283561"/>
                    <a:pt x="259765" y="279530"/>
                    <a:pt x="265140" y="274154"/>
                  </a:cubicBezTo>
                  <a:cubicBezTo>
                    <a:pt x="283950" y="259371"/>
                    <a:pt x="300073" y="243245"/>
                    <a:pt x="314852" y="225774"/>
                  </a:cubicBezTo>
                  <a:cubicBezTo>
                    <a:pt x="321570" y="217711"/>
                    <a:pt x="329632" y="208303"/>
                    <a:pt x="330975" y="196208"/>
                  </a:cubicBezTo>
                  <a:cubicBezTo>
                    <a:pt x="332319" y="182769"/>
                    <a:pt x="325601" y="169330"/>
                    <a:pt x="317540" y="155892"/>
                  </a:cubicBezTo>
                  <a:cubicBezTo>
                    <a:pt x="310822" y="143797"/>
                    <a:pt x="302760" y="130358"/>
                    <a:pt x="301416" y="116919"/>
                  </a:cubicBezTo>
                  <a:cubicBezTo>
                    <a:pt x="300073" y="103480"/>
                    <a:pt x="302760" y="91385"/>
                    <a:pt x="305447" y="79290"/>
                  </a:cubicBezTo>
                  <a:cubicBezTo>
                    <a:pt x="306791" y="72571"/>
                    <a:pt x="308134" y="67195"/>
                    <a:pt x="309478" y="61819"/>
                  </a:cubicBezTo>
                  <a:lnTo>
                    <a:pt x="309478" y="63163"/>
                  </a:lnTo>
                  <a:cubicBezTo>
                    <a:pt x="293355" y="60475"/>
                    <a:pt x="279919" y="52412"/>
                    <a:pt x="267827" y="44349"/>
                  </a:cubicBezTo>
                  <a:cubicBezTo>
                    <a:pt x="255735" y="36285"/>
                    <a:pt x="243643" y="29566"/>
                    <a:pt x="231550" y="26878"/>
                  </a:cubicBezTo>
                  <a:cubicBezTo>
                    <a:pt x="224832" y="25534"/>
                    <a:pt x="219458" y="26878"/>
                    <a:pt x="212740" y="26878"/>
                  </a:cubicBezTo>
                  <a:cubicBezTo>
                    <a:pt x="208709" y="26878"/>
                    <a:pt x="206022" y="26878"/>
                    <a:pt x="201991" y="26878"/>
                  </a:cubicBezTo>
                  <a:cubicBezTo>
                    <a:pt x="185868" y="26878"/>
                    <a:pt x="171089" y="24190"/>
                    <a:pt x="157653" y="21502"/>
                  </a:cubicBezTo>
                  <a:lnTo>
                    <a:pt x="62259" y="1344"/>
                  </a:lnTo>
                  <a:cubicBezTo>
                    <a:pt x="58228" y="0"/>
                    <a:pt x="52854" y="0"/>
                    <a:pt x="50166" y="0"/>
                  </a:cubicBezTo>
                  <a:cubicBezTo>
                    <a:pt x="47479" y="1344"/>
                    <a:pt x="44792" y="2688"/>
                    <a:pt x="42105" y="5376"/>
                  </a:cubicBezTo>
                  <a:cubicBezTo>
                    <a:pt x="40761" y="6719"/>
                    <a:pt x="39418" y="8063"/>
                    <a:pt x="38074" y="8063"/>
                  </a:cubicBezTo>
                  <a:cubicBezTo>
                    <a:pt x="32700" y="12095"/>
                    <a:pt x="28669" y="14783"/>
                    <a:pt x="23295" y="17471"/>
                  </a:cubicBezTo>
                  <a:cubicBezTo>
                    <a:pt x="17920" y="20158"/>
                    <a:pt x="11202" y="24190"/>
                    <a:pt x="8516" y="28222"/>
                  </a:cubicBezTo>
                  <a:cubicBezTo>
                    <a:pt x="454" y="36285"/>
                    <a:pt x="-890" y="49724"/>
                    <a:pt x="454" y="59132"/>
                  </a:cubicBezTo>
                  <a:cubicBezTo>
                    <a:pt x="1798" y="94072"/>
                    <a:pt x="23295" y="122294"/>
                    <a:pt x="46136" y="153204"/>
                  </a:cubicBezTo>
                  <a:cubicBezTo>
                    <a:pt x="66289" y="181425"/>
                    <a:pt x="87787" y="210991"/>
                    <a:pt x="94505" y="247276"/>
                  </a:cubicBezTo>
                  <a:cubicBezTo>
                    <a:pt x="94505" y="249964"/>
                    <a:pt x="94505" y="251308"/>
                    <a:pt x="94505" y="253996"/>
                  </a:cubicBezTo>
                  <a:cubicBezTo>
                    <a:pt x="118689" y="260715"/>
                    <a:pt x="142874" y="276842"/>
                    <a:pt x="138843" y="299688"/>
                  </a:cubicBezTo>
                  <a:cubicBezTo>
                    <a:pt x="165714" y="330598"/>
                    <a:pt x="197960" y="345380"/>
                    <a:pt x="235581" y="360163"/>
                  </a:cubicBezTo>
                  <a:cubicBezTo>
                    <a:pt x="265140" y="370914"/>
                    <a:pt x="304104" y="393761"/>
                    <a:pt x="289324" y="421982"/>
                  </a:cubicBezTo>
                  <a:cubicBezTo>
                    <a:pt x="310822" y="434077"/>
                    <a:pt x="336350" y="435421"/>
                    <a:pt x="359190" y="428702"/>
                  </a:cubicBezTo>
                  <a:lnTo>
                    <a:pt x="348442" y="423326"/>
                  </a:lnTo>
                  <a:close/>
                </a:path>
              </a:pathLst>
            </a:cu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837" name="Google Shape;837;p17"/>
            <p:cNvSpPr/>
            <p:nvPr/>
          </p:nvSpPr>
          <p:spPr>
            <a:xfrm>
              <a:off x="4336382" y="7385270"/>
              <a:ext cx="577390" cy="473557"/>
            </a:xfrm>
            <a:custGeom>
              <a:avLst/>
              <a:gdLst/>
              <a:ahLst/>
              <a:cxnLst/>
              <a:rect l="l" t="t" r="r" b="b"/>
              <a:pathLst>
                <a:path w="519012" h="425677" extrusionOk="0">
                  <a:moveTo>
                    <a:pt x="283886" y="424670"/>
                  </a:moveTo>
                  <a:cubicBezTo>
                    <a:pt x="278511" y="392416"/>
                    <a:pt x="259701" y="365538"/>
                    <a:pt x="239547" y="337317"/>
                  </a:cubicBezTo>
                  <a:cubicBezTo>
                    <a:pt x="216706" y="306407"/>
                    <a:pt x="193865" y="274154"/>
                    <a:pt x="191178" y="235181"/>
                  </a:cubicBezTo>
                  <a:cubicBezTo>
                    <a:pt x="189835" y="223086"/>
                    <a:pt x="192522" y="205615"/>
                    <a:pt x="203271" y="192176"/>
                  </a:cubicBezTo>
                  <a:cubicBezTo>
                    <a:pt x="208645" y="185457"/>
                    <a:pt x="216706" y="182769"/>
                    <a:pt x="223424" y="178737"/>
                  </a:cubicBezTo>
                  <a:cubicBezTo>
                    <a:pt x="227455" y="176050"/>
                    <a:pt x="232829" y="174706"/>
                    <a:pt x="235516" y="170674"/>
                  </a:cubicBezTo>
                  <a:cubicBezTo>
                    <a:pt x="236860" y="169330"/>
                    <a:pt x="238204" y="169330"/>
                    <a:pt x="238204" y="167987"/>
                  </a:cubicBezTo>
                  <a:cubicBezTo>
                    <a:pt x="242234" y="165299"/>
                    <a:pt x="244922" y="161267"/>
                    <a:pt x="250296" y="159923"/>
                  </a:cubicBezTo>
                  <a:cubicBezTo>
                    <a:pt x="258358" y="157235"/>
                    <a:pt x="265075" y="158579"/>
                    <a:pt x="271793" y="159923"/>
                  </a:cubicBezTo>
                  <a:lnTo>
                    <a:pt x="367187" y="180081"/>
                  </a:lnTo>
                  <a:cubicBezTo>
                    <a:pt x="380623" y="182769"/>
                    <a:pt x="394059" y="185457"/>
                    <a:pt x="408839" y="185457"/>
                  </a:cubicBezTo>
                  <a:cubicBezTo>
                    <a:pt x="412870" y="185457"/>
                    <a:pt x="415557" y="185457"/>
                    <a:pt x="419588" y="185457"/>
                  </a:cubicBezTo>
                  <a:cubicBezTo>
                    <a:pt x="426305" y="185457"/>
                    <a:pt x="434367" y="184113"/>
                    <a:pt x="442428" y="185457"/>
                  </a:cubicBezTo>
                  <a:cubicBezTo>
                    <a:pt x="458551" y="188145"/>
                    <a:pt x="471987" y="196208"/>
                    <a:pt x="485423" y="205615"/>
                  </a:cubicBezTo>
                  <a:cubicBezTo>
                    <a:pt x="496172" y="212335"/>
                    <a:pt x="508264" y="220398"/>
                    <a:pt x="519013" y="221742"/>
                  </a:cubicBezTo>
                  <a:cubicBezTo>
                    <a:pt x="517669" y="212335"/>
                    <a:pt x="513638" y="202927"/>
                    <a:pt x="508264" y="193520"/>
                  </a:cubicBezTo>
                  <a:cubicBezTo>
                    <a:pt x="504233" y="186801"/>
                    <a:pt x="501546" y="180081"/>
                    <a:pt x="498859" y="172018"/>
                  </a:cubicBezTo>
                  <a:cubicBezTo>
                    <a:pt x="490797" y="145140"/>
                    <a:pt x="496172" y="116918"/>
                    <a:pt x="504233" y="92728"/>
                  </a:cubicBezTo>
                  <a:cubicBezTo>
                    <a:pt x="500203" y="95416"/>
                    <a:pt x="496172" y="96760"/>
                    <a:pt x="492141" y="99448"/>
                  </a:cubicBezTo>
                  <a:cubicBezTo>
                    <a:pt x="490797" y="106167"/>
                    <a:pt x="486767" y="111543"/>
                    <a:pt x="481392" y="115574"/>
                  </a:cubicBezTo>
                  <a:cubicBezTo>
                    <a:pt x="474674" y="120950"/>
                    <a:pt x="465269" y="123638"/>
                    <a:pt x="455864" y="123638"/>
                  </a:cubicBezTo>
                  <a:cubicBezTo>
                    <a:pt x="451833" y="123638"/>
                    <a:pt x="447802" y="123638"/>
                    <a:pt x="443772" y="122294"/>
                  </a:cubicBezTo>
                  <a:cubicBezTo>
                    <a:pt x="435710" y="119606"/>
                    <a:pt x="427649" y="116918"/>
                    <a:pt x="420931" y="112887"/>
                  </a:cubicBezTo>
                  <a:cubicBezTo>
                    <a:pt x="412870" y="108855"/>
                    <a:pt x="406152" y="104823"/>
                    <a:pt x="398090" y="103479"/>
                  </a:cubicBezTo>
                  <a:cubicBezTo>
                    <a:pt x="394059" y="102135"/>
                    <a:pt x="390029" y="102135"/>
                    <a:pt x="385998" y="102135"/>
                  </a:cubicBezTo>
                  <a:cubicBezTo>
                    <a:pt x="375249" y="100792"/>
                    <a:pt x="361813" y="100792"/>
                    <a:pt x="352408" y="91384"/>
                  </a:cubicBezTo>
                  <a:cubicBezTo>
                    <a:pt x="348377" y="87353"/>
                    <a:pt x="345690" y="81977"/>
                    <a:pt x="343003" y="76602"/>
                  </a:cubicBezTo>
                  <a:lnTo>
                    <a:pt x="320162" y="29565"/>
                  </a:lnTo>
                  <a:cubicBezTo>
                    <a:pt x="316131" y="20158"/>
                    <a:pt x="310757" y="10751"/>
                    <a:pt x="304039" y="5375"/>
                  </a:cubicBezTo>
                  <a:cubicBezTo>
                    <a:pt x="301352" y="2688"/>
                    <a:pt x="297321" y="1344"/>
                    <a:pt x="294634" y="0"/>
                  </a:cubicBezTo>
                  <a:lnTo>
                    <a:pt x="300008" y="16126"/>
                  </a:lnTo>
                  <a:lnTo>
                    <a:pt x="285229" y="9407"/>
                  </a:lnTo>
                  <a:cubicBezTo>
                    <a:pt x="282542" y="18814"/>
                    <a:pt x="278511" y="28221"/>
                    <a:pt x="267762" y="33597"/>
                  </a:cubicBezTo>
                  <a:cubicBezTo>
                    <a:pt x="263732" y="36285"/>
                    <a:pt x="259701" y="36285"/>
                    <a:pt x="255670" y="37629"/>
                  </a:cubicBezTo>
                  <a:cubicBezTo>
                    <a:pt x="252983" y="37629"/>
                    <a:pt x="251640" y="38973"/>
                    <a:pt x="248952" y="38973"/>
                  </a:cubicBezTo>
                  <a:cubicBezTo>
                    <a:pt x="238204" y="43004"/>
                    <a:pt x="232829" y="55099"/>
                    <a:pt x="227455" y="67195"/>
                  </a:cubicBezTo>
                  <a:cubicBezTo>
                    <a:pt x="224768" y="72570"/>
                    <a:pt x="222081" y="79290"/>
                    <a:pt x="219393" y="84665"/>
                  </a:cubicBezTo>
                  <a:cubicBezTo>
                    <a:pt x="212675" y="95416"/>
                    <a:pt x="204614" y="103479"/>
                    <a:pt x="196553" y="111543"/>
                  </a:cubicBezTo>
                  <a:cubicBezTo>
                    <a:pt x="187147" y="120950"/>
                    <a:pt x="175055" y="133045"/>
                    <a:pt x="160276" y="137077"/>
                  </a:cubicBezTo>
                  <a:cubicBezTo>
                    <a:pt x="148184" y="141109"/>
                    <a:pt x="136091" y="139765"/>
                    <a:pt x="123999" y="139765"/>
                  </a:cubicBezTo>
                  <a:cubicBezTo>
                    <a:pt x="109220" y="138421"/>
                    <a:pt x="95784" y="138421"/>
                    <a:pt x="86379" y="145140"/>
                  </a:cubicBezTo>
                  <a:cubicBezTo>
                    <a:pt x="82348" y="147828"/>
                    <a:pt x="78317" y="150516"/>
                    <a:pt x="72943" y="150516"/>
                  </a:cubicBezTo>
                  <a:cubicBezTo>
                    <a:pt x="72943" y="150516"/>
                    <a:pt x="72943" y="150516"/>
                    <a:pt x="71599" y="150516"/>
                  </a:cubicBezTo>
                  <a:cubicBezTo>
                    <a:pt x="66225" y="150516"/>
                    <a:pt x="62194" y="146484"/>
                    <a:pt x="59507" y="145140"/>
                  </a:cubicBezTo>
                  <a:cubicBezTo>
                    <a:pt x="46071" y="131701"/>
                    <a:pt x="33979" y="126326"/>
                    <a:pt x="25917" y="127670"/>
                  </a:cubicBezTo>
                  <a:cubicBezTo>
                    <a:pt x="21887" y="135733"/>
                    <a:pt x="17856" y="143796"/>
                    <a:pt x="13825" y="151860"/>
                  </a:cubicBezTo>
                  <a:cubicBezTo>
                    <a:pt x="389" y="173362"/>
                    <a:pt x="-9016" y="206959"/>
                    <a:pt x="13825" y="220398"/>
                  </a:cubicBezTo>
                  <a:cubicBezTo>
                    <a:pt x="27261" y="228462"/>
                    <a:pt x="47415" y="221742"/>
                    <a:pt x="56820" y="209647"/>
                  </a:cubicBezTo>
                  <a:cubicBezTo>
                    <a:pt x="67569" y="197552"/>
                    <a:pt x="70256" y="180081"/>
                    <a:pt x="74287" y="165299"/>
                  </a:cubicBezTo>
                  <a:cubicBezTo>
                    <a:pt x="102502" y="155891"/>
                    <a:pt x="126686" y="189488"/>
                    <a:pt x="129374" y="217710"/>
                  </a:cubicBezTo>
                  <a:cubicBezTo>
                    <a:pt x="132060" y="247276"/>
                    <a:pt x="126686" y="279529"/>
                    <a:pt x="142809" y="303719"/>
                  </a:cubicBezTo>
                  <a:cubicBezTo>
                    <a:pt x="156245" y="322534"/>
                    <a:pt x="180430" y="331941"/>
                    <a:pt x="193865" y="352099"/>
                  </a:cubicBezTo>
                  <a:cubicBezTo>
                    <a:pt x="204614" y="368226"/>
                    <a:pt x="207301" y="391072"/>
                    <a:pt x="220737" y="405855"/>
                  </a:cubicBezTo>
                  <a:cubicBezTo>
                    <a:pt x="235516" y="420638"/>
                    <a:pt x="261044" y="423326"/>
                    <a:pt x="283886" y="424670"/>
                  </a:cubicBezTo>
                  <a:cubicBezTo>
                    <a:pt x="283886" y="426014"/>
                    <a:pt x="283886" y="426014"/>
                    <a:pt x="283886" y="424670"/>
                  </a:cubicBezTo>
                  <a:close/>
                </a:path>
              </a:pathLst>
            </a:cu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838" name="Google Shape;838;p17"/>
            <p:cNvSpPr/>
            <p:nvPr/>
          </p:nvSpPr>
          <p:spPr>
            <a:xfrm>
              <a:off x="5350228" y="5975435"/>
              <a:ext cx="791364" cy="657822"/>
            </a:xfrm>
            <a:custGeom>
              <a:avLst/>
              <a:gdLst/>
              <a:ahLst/>
              <a:cxnLst/>
              <a:rect l="l" t="t" r="r" b="b"/>
              <a:pathLst>
                <a:path w="711352" h="591312" extrusionOk="0">
                  <a:moveTo>
                    <a:pt x="24185" y="426014"/>
                  </a:moveTo>
                  <a:cubicBezTo>
                    <a:pt x="22841" y="430045"/>
                    <a:pt x="20154" y="434077"/>
                    <a:pt x="18810" y="438109"/>
                  </a:cubicBezTo>
                  <a:cubicBezTo>
                    <a:pt x="17467" y="440797"/>
                    <a:pt x="16123" y="443484"/>
                    <a:pt x="14779" y="446172"/>
                  </a:cubicBezTo>
                  <a:cubicBezTo>
                    <a:pt x="13436" y="451548"/>
                    <a:pt x="14779" y="456923"/>
                    <a:pt x="17467" y="463643"/>
                  </a:cubicBezTo>
                  <a:cubicBezTo>
                    <a:pt x="18810" y="466331"/>
                    <a:pt x="18810" y="469018"/>
                    <a:pt x="20154" y="471706"/>
                  </a:cubicBezTo>
                  <a:cubicBezTo>
                    <a:pt x="25528" y="494553"/>
                    <a:pt x="18810" y="518742"/>
                    <a:pt x="1344" y="534869"/>
                  </a:cubicBezTo>
                  <a:cubicBezTo>
                    <a:pt x="17467" y="546964"/>
                    <a:pt x="28215" y="565779"/>
                    <a:pt x="32246" y="584593"/>
                  </a:cubicBezTo>
                  <a:cubicBezTo>
                    <a:pt x="38964" y="580562"/>
                    <a:pt x="44338" y="576530"/>
                    <a:pt x="49713" y="569810"/>
                  </a:cubicBezTo>
                  <a:cubicBezTo>
                    <a:pt x="51056" y="568467"/>
                    <a:pt x="52400" y="565779"/>
                    <a:pt x="53743" y="564435"/>
                  </a:cubicBezTo>
                  <a:cubicBezTo>
                    <a:pt x="59118" y="557715"/>
                    <a:pt x="64492" y="549652"/>
                    <a:pt x="73897" y="545620"/>
                  </a:cubicBezTo>
                  <a:cubicBezTo>
                    <a:pt x="81959" y="541589"/>
                    <a:pt x="92708" y="542932"/>
                    <a:pt x="100769" y="548308"/>
                  </a:cubicBezTo>
                  <a:cubicBezTo>
                    <a:pt x="102112" y="549652"/>
                    <a:pt x="103456" y="550996"/>
                    <a:pt x="104800" y="550996"/>
                  </a:cubicBezTo>
                  <a:cubicBezTo>
                    <a:pt x="127640" y="534869"/>
                    <a:pt x="161230" y="540245"/>
                    <a:pt x="186758" y="552340"/>
                  </a:cubicBezTo>
                  <a:cubicBezTo>
                    <a:pt x="193476" y="555028"/>
                    <a:pt x="200194" y="559059"/>
                    <a:pt x="208255" y="563091"/>
                  </a:cubicBezTo>
                  <a:cubicBezTo>
                    <a:pt x="227066" y="573842"/>
                    <a:pt x="245876" y="583249"/>
                    <a:pt x="266030" y="583249"/>
                  </a:cubicBezTo>
                  <a:cubicBezTo>
                    <a:pt x="276778" y="583249"/>
                    <a:pt x="287527" y="580562"/>
                    <a:pt x="299619" y="577874"/>
                  </a:cubicBezTo>
                  <a:cubicBezTo>
                    <a:pt x="317086" y="573842"/>
                    <a:pt x="335896" y="569810"/>
                    <a:pt x="354706" y="576530"/>
                  </a:cubicBezTo>
                  <a:cubicBezTo>
                    <a:pt x="360081" y="577874"/>
                    <a:pt x="365455" y="580562"/>
                    <a:pt x="369485" y="583249"/>
                  </a:cubicBezTo>
                  <a:cubicBezTo>
                    <a:pt x="373516" y="585937"/>
                    <a:pt x="378891" y="587281"/>
                    <a:pt x="382921" y="588625"/>
                  </a:cubicBezTo>
                  <a:cubicBezTo>
                    <a:pt x="390983" y="591313"/>
                    <a:pt x="400388" y="591313"/>
                    <a:pt x="408450" y="591313"/>
                  </a:cubicBezTo>
                  <a:lnTo>
                    <a:pt x="464880" y="589969"/>
                  </a:lnTo>
                  <a:cubicBezTo>
                    <a:pt x="506531" y="588625"/>
                    <a:pt x="542808" y="587281"/>
                    <a:pt x="571023" y="568467"/>
                  </a:cubicBezTo>
                  <a:cubicBezTo>
                    <a:pt x="575054" y="542932"/>
                    <a:pt x="572366" y="514711"/>
                    <a:pt x="565649" y="490521"/>
                  </a:cubicBezTo>
                  <a:lnTo>
                    <a:pt x="564305" y="483801"/>
                  </a:lnTo>
                  <a:lnTo>
                    <a:pt x="569680" y="481114"/>
                  </a:lnTo>
                  <a:cubicBezTo>
                    <a:pt x="581772" y="475738"/>
                    <a:pt x="595208" y="474394"/>
                    <a:pt x="607300" y="478426"/>
                  </a:cubicBezTo>
                  <a:lnTo>
                    <a:pt x="611330" y="479770"/>
                  </a:lnTo>
                  <a:lnTo>
                    <a:pt x="612674" y="483801"/>
                  </a:lnTo>
                  <a:cubicBezTo>
                    <a:pt x="615361" y="490521"/>
                    <a:pt x="620736" y="497240"/>
                    <a:pt x="628797" y="501272"/>
                  </a:cubicBezTo>
                  <a:cubicBezTo>
                    <a:pt x="636859" y="505303"/>
                    <a:pt x="644920" y="505303"/>
                    <a:pt x="651638" y="502616"/>
                  </a:cubicBezTo>
                  <a:cubicBezTo>
                    <a:pt x="658356" y="499928"/>
                    <a:pt x="663730" y="493209"/>
                    <a:pt x="667761" y="485145"/>
                  </a:cubicBezTo>
                  <a:cubicBezTo>
                    <a:pt x="670448" y="477082"/>
                    <a:pt x="670448" y="469018"/>
                    <a:pt x="666418" y="462299"/>
                  </a:cubicBezTo>
                  <a:lnTo>
                    <a:pt x="661043" y="451548"/>
                  </a:lnTo>
                  <a:lnTo>
                    <a:pt x="678509" y="450204"/>
                  </a:lnTo>
                  <a:cubicBezTo>
                    <a:pt x="677166" y="448860"/>
                    <a:pt x="674479" y="447516"/>
                    <a:pt x="673136" y="446172"/>
                  </a:cubicBezTo>
                  <a:cubicBezTo>
                    <a:pt x="659700" y="435421"/>
                    <a:pt x="651638" y="419294"/>
                    <a:pt x="650295" y="400480"/>
                  </a:cubicBezTo>
                  <a:cubicBezTo>
                    <a:pt x="648950" y="381665"/>
                    <a:pt x="654325" y="364195"/>
                    <a:pt x="666418" y="352100"/>
                  </a:cubicBezTo>
                  <a:cubicBezTo>
                    <a:pt x="670448" y="348068"/>
                    <a:pt x="674479" y="344036"/>
                    <a:pt x="678509" y="341349"/>
                  </a:cubicBezTo>
                  <a:cubicBezTo>
                    <a:pt x="682540" y="338661"/>
                    <a:pt x="685227" y="335973"/>
                    <a:pt x="687915" y="331942"/>
                  </a:cubicBezTo>
                  <a:cubicBezTo>
                    <a:pt x="701351" y="317159"/>
                    <a:pt x="706725" y="294312"/>
                    <a:pt x="710756" y="275498"/>
                  </a:cubicBezTo>
                  <a:cubicBezTo>
                    <a:pt x="710756" y="272810"/>
                    <a:pt x="712099" y="270122"/>
                    <a:pt x="710756" y="267434"/>
                  </a:cubicBezTo>
                  <a:cubicBezTo>
                    <a:pt x="709412" y="264747"/>
                    <a:pt x="705381" y="263403"/>
                    <a:pt x="702694" y="262059"/>
                  </a:cubicBezTo>
                  <a:lnTo>
                    <a:pt x="624766" y="220398"/>
                  </a:lnTo>
                  <a:cubicBezTo>
                    <a:pt x="616705" y="216367"/>
                    <a:pt x="607300" y="210991"/>
                    <a:pt x="601925" y="202928"/>
                  </a:cubicBezTo>
                  <a:cubicBezTo>
                    <a:pt x="599238" y="198896"/>
                    <a:pt x="597894" y="194864"/>
                    <a:pt x="595208" y="190833"/>
                  </a:cubicBezTo>
                  <a:cubicBezTo>
                    <a:pt x="592520" y="184113"/>
                    <a:pt x="589833" y="178738"/>
                    <a:pt x="585802" y="177394"/>
                  </a:cubicBezTo>
                  <a:cubicBezTo>
                    <a:pt x="584459" y="177394"/>
                    <a:pt x="581772" y="177394"/>
                    <a:pt x="579084" y="177394"/>
                  </a:cubicBezTo>
                  <a:cubicBezTo>
                    <a:pt x="576397" y="177394"/>
                    <a:pt x="573710" y="177394"/>
                    <a:pt x="571023" y="177394"/>
                  </a:cubicBezTo>
                  <a:cubicBezTo>
                    <a:pt x="548182" y="174706"/>
                    <a:pt x="540121" y="146484"/>
                    <a:pt x="537433" y="137077"/>
                  </a:cubicBezTo>
                  <a:cubicBezTo>
                    <a:pt x="526685" y="100792"/>
                    <a:pt x="518623" y="64507"/>
                    <a:pt x="513249" y="26878"/>
                  </a:cubicBezTo>
                  <a:cubicBezTo>
                    <a:pt x="507875" y="22846"/>
                    <a:pt x="501157" y="22846"/>
                    <a:pt x="495782" y="24190"/>
                  </a:cubicBezTo>
                  <a:cubicBezTo>
                    <a:pt x="490408" y="25534"/>
                    <a:pt x="482347" y="29566"/>
                    <a:pt x="481003" y="37629"/>
                  </a:cubicBezTo>
                  <a:lnTo>
                    <a:pt x="479659" y="44349"/>
                  </a:lnTo>
                  <a:lnTo>
                    <a:pt x="472941" y="43005"/>
                  </a:lnTo>
                  <a:cubicBezTo>
                    <a:pt x="444726" y="40317"/>
                    <a:pt x="416511" y="33597"/>
                    <a:pt x="390983" y="24190"/>
                  </a:cubicBezTo>
                  <a:cubicBezTo>
                    <a:pt x="373516" y="21502"/>
                    <a:pt x="353363" y="16127"/>
                    <a:pt x="335896" y="9407"/>
                  </a:cubicBezTo>
                  <a:cubicBezTo>
                    <a:pt x="329178" y="6719"/>
                    <a:pt x="322460" y="4032"/>
                    <a:pt x="315742" y="0"/>
                  </a:cubicBezTo>
                  <a:cubicBezTo>
                    <a:pt x="315742" y="0"/>
                    <a:pt x="315742" y="0"/>
                    <a:pt x="315742" y="0"/>
                  </a:cubicBezTo>
                  <a:cubicBezTo>
                    <a:pt x="310368" y="2688"/>
                    <a:pt x="304994" y="10751"/>
                    <a:pt x="303650" y="18814"/>
                  </a:cubicBezTo>
                  <a:cubicBezTo>
                    <a:pt x="303650" y="21502"/>
                    <a:pt x="303650" y="24190"/>
                    <a:pt x="303650" y="28222"/>
                  </a:cubicBezTo>
                  <a:cubicBezTo>
                    <a:pt x="303650" y="41661"/>
                    <a:pt x="302306" y="59131"/>
                    <a:pt x="288870" y="68539"/>
                  </a:cubicBezTo>
                  <a:cubicBezTo>
                    <a:pt x="280809" y="73914"/>
                    <a:pt x="270060" y="73914"/>
                    <a:pt x="261999" y="73914"/>
                  </a:cubicBezTo>
                  <a:cubicBezTo>
                    <a:pt x="257968" y="73914"/>
                    <a:pt x="255281" y="73914"/>
                    <a:pt x="251250" y="73914"/>
                  </a:cubicBezTo>
                  <a:cubicBezTo>
                    <a:pt x="244532" y="75258"/>
                    <a:pt x="237814" y="77946"/>
                    <a:pt x="231096" y="80634"/>
                  </a:cubicBezTo>
                  <a:cubicBezTo>
                    <a:pt x="224379" y="83321"/>
                    <a:pt x="217661" y="86009"/>
                    <a:pt x="209599" y="87353"/>
                  </a:cubicBezTo>
                  <a:lnTo>
                    <a:pt x="208255" y="88697"/>
                  </a:lnTo>
                  <a:cubicBezTo>
                    <a:pt x="209599" y="94072"/>
                    <a:pt x="208255" y="99448"/>
                    <a:pt x="205568" y="103480"/>
                  </a:cubicBezTo>
                  <a:cubicBezTo>
                    <a:pt x="204225" y="104824"/>
                    <a:pt x="202881" y="107511"/>
                    <a:pt x="201537" y="108855"/>
                  </a:cubicBezTo>
                  <a:cubicBezTo>
                    <a:pt x="200194" y="110199"/>
                    <a:pt x="198851" y="111543"/>
                    <a:pt x="198851" y="112887"/>
                  </a:cubicBezTo>
                  <a:cubicBezTo>
                    <a:pt x="201537" y="116919"/>
                    <a:pt x="208255" y="119606"/>
                    <a:pt x="214973" y="119606"/>
                  </a:cubicBezTo>
                  <a:cubicBezTo>
                    <a:pt x="224379" y="119606"/>
                    <a:pt x="237814" y="122294"/>
                    <a:pt x="244532" y="129014"/>
                  </a:cubicBezTo>
                  <a:cubicBezTo>
                    <a:pt x="248563" y="133045"/>
                    <a:pt x="249907" y="138421"/>
                    <a:pt x="248563" y="143797"/>
                  </a:cubicBezTo>
                  <a:lnTo>
                    <a:pt x="248563" y="147828"/>
                  </a:lnTo>
                  <a:lnTo>
                    <a:pt x="192133" y="178738"/>
                  </a:lnTo>
                  <a:cubicBezTo>
                    <a:pt x="188102" y="181425"/>
                    <a:pt x="182727" y="184113"/>
                    <a:pt x="174666" y="182769"/>
                  </a:cubicBezTo>
                  <a:cubicBezTo>
                    <a:pt x="170635" y="181425"/>
                    <a:pt x="167948" y="180081"/>
                    <a:pt x="165261" y="178738"/>
                  </a:cubicBezTo>
                  <a:cubicBezTo>
                    <a:pt x="163917" y="178738"/>
                    <a:pt x="163917" y="177394"/>
                    <a:pt x="162574" y="177394"/>
                  </a:cubicBezTo>
                  <a:cubicBezTo>
                    <a:pt x="159887" y="176050"/>
                    <a:pt x="158543" y="176050"/>
                    <a:pt x="154512" y="177394"/>
                  </a:cubicBezTo>
                  <a:cubicBezTo>
                    <a:pt x="149138" y="178738"/>
                    <a:pt x="145107" y="184113"/>
                    <a:pt x="143764" y="189489"/>
                  </a:cubicBezTo>
                  <a:cubicBezTo>
                    <a:pt x="141076" y="197552"/>
                    <a:pt x="142420" y="208303"/>
                    <a:pt x="145107" y="217711"/>
                  </a:cubicBezTo>
                  <a:lnTo>
                    <a:pt x="146451" y="224430"/>
                  </a:lnTo>
                  <a:cubicBezTo>
                    <a:pt x="149138" y="244589"/>
                    <a:pt x="146451" y="258027"/>
                    <a:pt x="137046" y="267434"/>
                  </a:cubicBezTo>
                  <a:cubicBezTo>
                    <a:pt x="127640" y="278186"/>
                    <a:pt x="112861" y="280873"/>
                    <a:pt x="99425" y="282217"/>
                  </a:cubicBezTo>
                  <a:cubicBezTo>
                    <a:pt x="87333" y="283561"/>
                    <a:pt x="76584" y="286249"/>
                    <a:pt x="71210" y="292969"/>
                  </a:cubicBezTo>
                  <a:lnTo>
                    <a:pt x="60461" y="309095"/>
                  </a:lnTo>
                  <a:lnTo>
                    <a:pt x="57774" y="290281"/>
                  </a:lnTo>
                  <a:cubicBezTo>
                    <a:pt x="57774" y="287593"/>
                    <a:pt x="55087" y="283561"/>
                    <a:pt x="52400" y="282217"/>
                  </a:cubicBezTo>
                  <a:cubicBezTo>
                    <a:pt x="52400" y="282217"/>
                    <a:pt x="51056" y="282217"/>
                    <a:pt x="51056" y="280873"/>
                  </a:cubicBezTo>
                  <a:cubicBezTo>
                    <a:pt x="52400" y="295656"/>
                    <a:pt x="45682" y="310439"/>
                    <a:pt x="32246" y="319847"/>
                  </a:cubicBezTo>
                  <a:cubicBezTo>
                    <a:pt x="25528" y="323878"/>
                    <a:pt x="17467" y="326566"/>
                    <a:pt x="9405" y="326566"/>
                  </a:cubicBezTo>
                  <a:cubicBezTo>
                    <a:pt x="6718" y="326566"/>
                    <a:pt x="2687" y="326566"/>
                    <a:pt x="0" y="325222"/>
                  </a:cubicBezTo>
                  <a:lnTo>
                    <a:pt x="26872" y="409887"/>
                  </a:lnTo>
                  <a:cubicBezTo>
                    <a:pt x="24185" y="408543"/>
                    <a:pt x="26872" y="416607"/>
                    <a:pt x="24185" y="426014"/>
                  </a:cubicBezTo>
                  <a:close/>
                </a:path>
              </a:pathLst>
            </a:cu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839" name="Google Shape;839;p17"/>
            <p:cNvSpPr/>
            <p:nvPr/>
          </p:nvSpPr>
          <p:spPr>
            <a:xfrm>
              <a:off x="5240495" y="6468428"/>
              <a:ext cx="1728794" cy="906502"/>
            </a:xfrm>
            <a:custGeom>
              <a:avLst/>
              <a:gdLst/>
              <a:ahLst/>
              <a:cxnLst/>
              <a:rect l="l" t="t" r="r" b="b"/>
              <a:pathLst>
                <a:path w="1554002" h="814849" extrusionOk="0">
                  <a:moveTo>
                    <a:pt x="1547020" y="353780"/>
                  </a:moveTo>
                  <a:cubicBezTo>
                    <a:pt x="1544334" y="347060"/>
                    <a:pt x="1538959" y="338997"/>
                    <a:pt x="1534929" y="332278"/>
                  </a:cubicBezTo>
                  <a:cubicBezTo>
                    <a:pt x="1530898" y="325558"/>
                    <a:pt x="1526867" y="318839"/>
                    <a:pt x="1522836" y="312119"/>
                  </a:cubicBezTo>
                  <a:cubicBezTo>
                    <a:pt x="1513431" y="291961"/>
                    <a:pt x="1512087" y="273146"/>
                    <a:pt x="1521493" y="258363"/>
                  </a:cubicBezTo>
                  <a:cubicBezTo>
                    <a:pt x="1524180" y="254332"/>
                    <a:pt x="1526867" y="251644"/>
                    <a:pt x="1529554" y="247612"/>
                  </a:cubicBezTo>
                  <a:cubicBezTo>
                    <a:pt x="1537616" y="236861"/>
                    <a:pt x="1541646" y="232830"/>
                    <a:pt x="1538959" y="230142"/>
                  </a:cubicBezTo>
                  <a:cubicBezTo>
                    <a:pt x="1537616" y="228798"/>
                    <a:pt x="1534929" y="227454"/>
                    <a:pt x="1533584" y="227454"/>
                  </a:cubicBezTo>
                  <a:cubicBezTo>
                    <a:pt x="1475811" y="204608"/>
                    <a:pt x="1416693" y="199232"/>
                    <a:pt x="1362950" y="212671"/>
                  </a:cubicBezTo>
                  <a:lnTo>
                    <a:pt x="1334734" y="219391"/>
                  </a:lnTo>
                  <a:lnTo>
                    <a:pt x="1354888" y="199232"/>
                  </a:lnTo>
                  <a:cubicBezTo>
                    <a:pt x="1354888" y="197888"/>
                    <a:pt x="1348170" y="193856"/>
                    <a:pt x="1342796" y="195200"/>
                  </a:cubicBezTo>
                  <a:cubicBezTo>
                    <a:pt x="1340109" y="196544"/>
                    <a:pt x="1337422" y="196544"/>
                    <a:pt x="1334734" y="197888"/>
                  </a:cubicBezTo>
                  <a:cubicBezTo>
                    <a:pt x="1325329" y="201920"/>
                    <a:pt x="1314581" y="205952"/>
                    <a:pt x="1303832" y="200576"/>
                  </a:cubicBezTo>
                  <a:cubicBezTo>
                    <a:pt x="1297114" y="196544"/>
                    <a:pt x="1294427" y="191169"/>
                    <a:pt x="1290396" y="185793"/>
                  </a:cubicBezTo>
                  <a:cubicBezTo>
                    <a:pt x="1287709" y="180417"/>
                    <a:pt x="1285022" y="177730"/>
                    <a:pt x="1282335" y="177730"/>
                  </a:cubicBezTo>
                  <a:cubicBezTo>
                    <a:pt x="1280991" y="177730"/>
                    <a:pt x="1279648" y="177730"/>
                    <a:pt x="1278304" y="177730"/>
                  </a:cubicBezTo>
                  <a:cubicBezTo>
                    <a:pt x="1274273" y="179074"/>
                    <a:pt x="1270243" y="179074"/>
                    <a:pt x="1264868" y="177730"/>
                  </a:cubicBezTo>
                  <a:cubicBezTo>
                    <a:pt x="1259494" y="175042"/>
                    <a:pt x="1256807" y="169666"/>
                    <a:pt x="1254119" y="165635"/>
                  </a:cubicBezTo>
                  <a:cubicBezTo>
                    <a:pt x="1252776" y="164291"/>
                    <a:pt x="1252776" y="162947"/>
                    <a:pt x="1251432" y="161603"/>
                  </a:cubicBezTo>
                  <a:cubicBezTo>
                    <a:pt x="1250089" y="160259"/>
                    <a:pt x="1248746" y="158916"/>
                    <a:pt x="1246058" y="158916"/>
                  </a:cubicBezTo>
                  <a:cubicBezTo>
                    <a:pt x="1240684" y="157572"/>
                    <a:pt x="1232622" y="160259"/>
                    <a:pt x="1227248" y="165635"/>
                  </a:cubicBezTo>
                  <a:cubicBezTo>
                    <a:pt x="1224560" y="166979"/>
                    <a:pt x="1223217" y="169666"/>
                    <a:pt x="1220530" y="171010"/>
                  </a:cubicBezTo>
                  <a:cubicBezTo>
                    <a:pt x="1211125" y="177730"/>
                    <a:pt x="1201720" y="187137"/>
                    <a:pt x="1188284" y="187137"/>
                  </a:cubicBezTo>
                  <a:lnTo>
                    <a:pt x="1184253" y="187137"/>
                  </a:lnTo>
                  <a:lnTo>
                    <a:pt x="1181566" y="184449"/>
                  </a:lnTo>
                  <a:cubicBezTo>
                    <a:pt x="1169474" y="168323"/>
                    <a:pt x="1143945" y="168323"/>
                    <a:pt x="1121105" y="171010"/>
                  </a:cubicBezTo>
                  <a:lnTo>
                    <a:pt x="1113043" y="172354"/>
                  </a:lnTo>
                  <a:lnTo>
                    <a:pt x="1113043" y="164291"/>
                  </a:lnTo>
                  <a:cubicBezTo>
                    <a:pt x="1111700" y="141445"/>
                    <a:pt x="1104982" y="113223"/>
                    <a:pt x="1084828" y="110535"/>
                  </a:cubicBezTo>
                  <a:cubicBezTo>
                    <a:pt x="1078110" y="109191"/>
                    <a:pt x="1070048" y="110535"/>
                    <a:pt x="1061987" y="113223"/>
                  </a:cubicBezTo>
                  <a:cubicBezTo>
                    <a:pt x="1059300" y="113223"/>
                    <a:pt x="1057957" y="114567"/>
                    <a:pt x="1055269" y="114567"/>
                  </a:cubicBezTo>
                  <a:cubicBezTo>
                    <a:pt x="1039146" y="118599"/>
                    <a:pt x="1023023" y="118599"/>
                    <a:pt x="1006901" y="115911"/>
                  </a:cubicBezTo>
                  <a:cubicBezTo>
                    <a:pt x="990777" y="113223"/>
                    <a:pt x="978685" y="106503"/>
                    <a:pt x="974654" y="95752"/>
                  </a:cubicBezTo>
                  <a:cubicBezTo>
                    <a:pt x="970624" y="87689"/>
                    <a:pt x="971967" y="80970"/>
                    <a:pt x="971967" y="74250"/>
                  </a:cubicBezTo>
                  <a:lnTo>
                    <a:pt x="974654" y="8399"/>
                  </a:lnTo>
                  <a:cubicBezTo>
                    <a:pt x="953157" y="1680"/>
                    <a:pt x="930316" y="-1008"/>
                    <a:pt x="907475" y="336"/>
                  </a:cubicBezTo>
                  <a:cubicBezTo>
                    <a:pt x="899414" y="336"/>
                    <a:pt x="892696" y="1680"/>
                    <a:pt x="884634" y="3024"/>
                  </a:cubicBezTo>
                  <a:cubicBezTo>
                    <a:pt x="861793" y="7055"/>
                    <a:pt x="838953" y="12431"/>
                    <a:pt x="813424" y="19150"/>
                  </a:cubicBezTo>
                  <a:cubicBezTo>
                    <a:pt x="813424" y="19150"/>
                    <a:pt x="813424" y="20494"/>
                    <a:pt x="814768" y="20494"/>
                  </a:cubicBezTo>
                  <a:lnTo>
                    <a:pt x="799988" y="27214"/>
                  </a:lnTo>
                  <a:cubicBezTo>
                    <a:pt x="798645" y="25870"/>
                    <a:pt x="797301" y="23182"/>
                    <a:pt x="795958" y="21838"/>
                  </a:cubicBezTo>
                  <a:lnTo>
                    <a:pt x="782522" y="23182"/>
                  </a:lnTo>
                  <a:cubicBezTo>
                    <a:pt x="783865" y="31246"/>
                    <a:pt x="783865" y="39309"/>
                    <a:pt x="779835" y="48716"/>
                  </a:cubicBezTo>
                  <a:cubicBezTo>
                    <a:pt x="775804" y="60811"/>
                    <a:pt x="766399" y="70219"/>
                    <a:pt x="755650" y="75594"/>
                  </a:cubicBezTo>
                  <a:cubicBezTo>
                    <a:pt x="744902" y="79626"/>
                    <a:pt x="731466" y="79626"/>
                    <a:pt x="719373" y="74250"/>
                  </a:cubicBezTo>
                  <a:cubicBezTo>
                    <a:pt x="708625" y="68875"/>
                    <a:pt x="700563" y="60811"/>
                    <a:pt x="696532" y="51404"/>
                  </a:cubicBezTo>
                  <a:cubicBezTo>
                    <a:pt x="691158" y="50060"/>
                    <a:pt x="685784" y="50060"/>
                    <a:pt x="680410" y="52748"/>
                  </a:cubicBezTo>
                  <a:cubicBezTo>
                    <a:pt x="687128" y="79626"/>
                    <a:pt x="688471" y="107847"/>
                    <a:pt x="684440" y="134725"/>
                  </a:cubicBezTo>
                  <a:lnTo>
                    <a:pt x="684440" y="137413"/>
                  </a:lnTo>
                  <a:lnTo>
                    <a:pt x="681753" y="138757"/>
                  </a:lnTo>
                  <a:cubicBezTo>
                    <a:pt x="646820" y="164291"/>
                    <a:pt x="601138" y="164291"/>
                    <a:pt x="564861" y="165635"/>
                  </a:cubicBezTo>
                  <a:lnTo>
                    <a:pt x="508431" y="166979"/>
                  </a:lnTo>
                  <a:cubicBezTo>
                    <a:pt x="499026" y="166979"/>
                    <a:pt x="488277" y="166979"/>
                    <a:pt x="477529" y="164291"/>
                  </a:cubicBezTo>
                  <a:cubicBezTo>
                    <a:pt x="472154" y="162947"/>
                    <a:pt x="466780" y="160259"/>
                    <a:pt x="461405" y="157572"/>
                  </a:cubicBezTo>
                  <a:cubicBezTo>
                    <a:pt x="457375" y="154884"/>
                    <a:pt x="453344" y="153540"/>
                    <a:pt x="449313" y="152196"/>
                  </a:cubicBezTo>
                  <a:cubicBezTo>
                    <a:pt x="434534" y="146820"/>
                    <a:pt x="419755" y="150852"/>
                    <a:pt x="402288" y="154884"/>
                  </a:cubicBezTo>
                  <a:cubicBezTo>
                    <a:pt x="390196" y="157572"/>
                    <a:pt x="376760" y="160259"/>
                    <a:pt x="364668" y="160259"/>
                  </a:cubicBezTo>
                  <a:cubicBezTo>
                    <a:pt x="340483" y="160259"/>
                    <a:pt x="320329" y="149508"/>
                    <a:pt x="300175" y="138757"/>
                  </a:cubicBezTo>
                  <a:cubicBezTo>
                    <a:pt x="293458" y="134725"/>
                    <a:pt x="286740" y="132038"/>
                    <a:pt x="280022" y="129350"/>
                  </a:cubicBezTo>
                  <a:cubicBezTo>
                    <a:pt x="257181" y="118599"/>
                    <a:pt x="223591" y="113223"/>
                    <a:pt x="207468" y="133381"/>
                  </a:cubicBezTo>
                  <a:lnTo>
                    <a:pt x="191346" y="150852"/>
                  </a:lnTo>
                  <a:lnTo>
                    <a:pt x="194032" y="126662"/>
                  </a:lnTo>
                  <a:cubicBezTo>
                    <a:pt x="194032" y="126662"/>
                    <a:pt x="194032" y="125318"/>
                    <a:pt x="192689" y="123974"/>
                  </a:cubicBezTo>
                  <a:cubicBezTo>
                    <a:pt x="190002" y="121286"/>
                    <a:pt x="184628" y="121286"/>
                    <a:pt x="181940" y="122630"/>
                  </a:cubicBezTo>
                  <a:cubicBezTo>
                    <a:pt x="176566" y="125318"/>
                    <a:pt x="172535" y="130694"/>
                    <a:pt x="167161" y="137413"/>
                  </a:cubicBezTo>
                  <a:cubicBezTo>
                    <a:pt x="165817" y="140101"/>
                    <a:pt x="164474" y="141445"/>
                    <a:pt x="161787" y="144133"/>
                  </a:cubicBezTo>
                  <a:cubicBezTo>
                    <a:pt x="148351" y="160259"/>
                    <a:pt x="130884" y="169666"/>
                    <a:pt x="110731" y="173698"/>
                  </a:cubicBezTo>
                  <a:cubicBezTo>
                    <a:pt x="110731" y="175042"/>
                    <a:pt x="110731" y="175042"/>
                    <a:pt x="110731" y="176386"/>
                  </a:cubicBezTo>
                  <a:cubicBezTo>
                    <a:pt x="110731" y="185793"/>
                    <a:pt x="117448" y="196544"/>
                    <a:pt x="122823" y="205952"/>
                  </a:cubicBezTo>
                  <a:cubicBezTo>
                    <a:pt x="156412" y="258363"/>
                    <a:pt x="163130" y="300024"/>
                    <a:pt x="144320" y="330934"/>
                  </a:cubicBezTo>
                  <a:cubicBezTo>
                    <a:pt x="134915" y="345716"/>
                    <a:pt x="121479" y="355123"/>
                    <a:pt x="108043" y="364531"/>
                  </a:cubicBezTo>
                  <a:cubicBezTo>
                    <a:pt x="95951" y="372594"/>
                    <a:pt x="85202" y="380658"/>
                    <a:pt x="77141" y="391409"/>
                  </a:cubicBezTo>
                  <a:cubicBezTo>
                    <a:pt x="71766" y="399472"/>
                    <a:pt x="67736" y="407536"/>
                    <a:pt x="65048" y="416943"/>
                  </a:cubicBezTo>
                  <a:lnTo>
                    <a:pt x="51613" y="450540"/>
                  </a:lnTo>
                  <a:cubicBezTo>
                    <a:pt x="34146" y="493545"/>
                    <a:pt x="16680" y="537893"/>
                    <a:pt x="1900" y="583585"/>
                  </a:cubicBezTo>
                  <a:cubicBezTo>
                    <a:pt x="557" y="588961"/>
                    <a:pt x="-787" y="592992"/>
                    <a:pt x="557" y="597024"/>
                  </a:cubicBezTo>
                  <a:cubicBezTo>
                    <a:pt x="1900" y="601056"/>
                    <a:pt x="7274" y="605087"/>
                    <a:pt x="16680" y="607775"/>
                  </a:cubicBezTo>
                  <a:cubicBezTo>
                    <a:pt x="52956" y="618526"/>
                    <a:pt x="90577" y="619870"/>
                    <a:pt x="120135" y="619870"/>
                  </a:cubicBezTo>
                  <a:cubicBezTo>
                    <a:pt x="184628" y="619870"/>
                    <a:pt x="247776" y="611807"/>
                    <a:pt x="309581" y="597024"/>
                  </a:cubicBezTo>
                  <a:cubicBezTo>
                    <a:pt x="320329" y="594336"/>
                    <a:pt x="331078" y="590305"/>
                    <a:pt x="335109" y="582242"/>
                  </a:cubicBezTo>
                  <a:cubicBezTo>
                    <a:pt x="336452" y="580898"/>
                    <a:pt x="336452" y="578210"/>
                    <a:pt x="337796" y="575522"/>
                  </a:cubicBezTo>
                  <a:cubicBezTo>
                    <a:pt x="339140" y="571490"/>
                    <a:pt x="339140" y="567459"/>
                    <a:pt x="341827" y="562083"/>
                  </a:cubicBezTo>
                  <a:cubicBezTo>
                    <a:pt x="349888" y="548644"/>
                    <a:pt x="366011" y="548644"/>
                    <a:pt x="378103" y="547300"/>
                  </a:cubicBezTo>
                  <a:lnTo>
                    <a:pt x="382134" y="547300"/>
                  </a:lnTo>
                  <a:cubicBezTo>
                    <a:pt x="400944" y="545956"/>
                    <a:pt x="418411" y="539237"/>
                    <a:pt x="437221" y="532517"/>
                  </a:cubicBezTo>
                  <a:cubicBezTo>
                    <a:pt x="453344" y="525798"/>
                    <a:pt x="470811" y="520422"/>
                    <a:pt x="488277" y="517734"/>
                  </a:cubicBezTo>
                  <a:cubicBezTo>
                    <a:pt x="513805" y="513703"/>
                    <a:pt x="543364" y="524454"/>
                    <a:pt x="559487" y="541925"/>
                  </a:cubicBezTo>
                  <a:cubicBezTo>
                    <a:pt x="567549" y="551332"/>
                    <a:pt x="572923" y="562083"/>
                    <a:pt x="571579" y="574178"/>
                  </a:cubicBezTo>
                  <a:cubicBezTo>
                    <a:pt x="585015" y="574178"/>
                    <a:pt x="598451" y="574178"/>
                    <a:pt x="610543" y="579554"/>
                  </a:cubicBezTo>
                  <a:cubicBezTo>
                    <a:pt x="626666" y="586273"/>
                    <a:pt x="642789" y="602400"/>
                    <a:pt x="640102" y="622558"/>
                  </a:cubicBezTo>
                  <a:cubicBezTo>
                    <a:pt x="640102" y="626590"/>
                    <a:pt x="638759" y="631965"/>
                    <a:pt x="637415" y="635997"/>
                  </a:cubicBezTo>
                  <a:cubicBezTo>
                    <a:pt x="636071" y="641373"/>
                    <a:pt x="634728" y="645404"/>
                    <a:pt x="634728" y="649436"/>
                  </a:cubicBezTo>
                  <a:cubicBezTo>
                    <a:pt x="636071" y="653468"/>
                    <a:pt x="640102" y="657499"/>
                    <a:pt x="644133" y="660187"/>
                  </a:cubicBezTo>
                  <a:cubicBezTo>
                    <a:pt x="684440" y="699160"/>
                    <a:pt x="716686" y="747540"/>
                    <a:pt x="738184" y="798608"/>
                  </a:cubicBezTo>
                  <a:lnTo>
                    <a:pt x="732809" y="799952"/>
                  </a:lnTo>
                  <a:cubicBezTo>
                    <a:pt x="732809" y="799952"/>
                    <a:pt x="732809" y="799952"/>
                    <a:pt x="732809" y="799952"/>
                  </a:cubicBezTo>
                  <a:cubicBezTo>
                    <a:pt x="742215" y="805327"/>
                    <a:pt x="751620" y="816079"/>
                    <a:pt x="763712" y="814735"/>
                  </a:cubicBezTo>
                  <a:cubicBezTo>
                    <a:pt x="789240" y="813391"/>
                    <a:pt x="783865" y="774418"/>
                    <a:pt x="770429" y="752916"/>
                  </a:cubicBezTo>
                  <a:cubicBezTo>
                    <a:pt x="802676" y="740821"/>
                    <a:pt x="833578" y="728726"/>
                    <a:pt x="865824" y="715287"/>
                  </a:cubicBezTo>
                  <a:cubicBezTo>
                    <a:pt x="867168" y="693784"/>
                    <a:pt x="876573" y="673626"/>
                    <a:pt x="891352" y="660187"/>
                  </a:cubicBezTo>
                  <a:cubicBezTo>
                    <a:pt x="916880" y="693784"/>
                    <a:pt x="915536" y="743509"/>
                    <a:pt x="891352" y="775762"/>
                  </a:cubicBezTo>
                  <a:cubicBezTo>
                    <a:pt x="895383" y="795920"/>
                    <a:pt x="924942" y="790545"/>
                    <a:pt x="941065" y="777106"/>
                  </a:cubicBezTo>
                  <a:cubicBezTo>
                    <a:pt x="955844" y="763667"/>
                    <a:pt x="977342" y="747540"/>
                    <a:pt x="993465" y="758291"/>
                  </a:cubicBezTo>
                  <a:cubicBezTo>
                    <a:pt x="1000183" y="763667"/>
                    <a:pt x="1002869" y="771730"/>
                    <a:pt x="1008244" y="777106"/>
                  </a:cubicBezTo>
                  <a:cubicBezTo>
                    <a:pt x="1018992" y="789201"/>
                    <a:pt x="1039146" y="791888"/>
                    <a:pt x="1051239" y="782481"/>
                  </a:cubicBezTo>
                  <a:cubicBezTo>
                    <a:pt x="1064675" y="773074"/>
                    <a:pt x="1068705" y="754260"/>
                    <a:pt x="1060644" y="739477"/>
                  </a:cubicBezTo>
                  <a:cubicBezTo>
                    <a:pt x="1082141" y="720662"/>
                    <a:pt x="1119761" y="726038"/>
                    <a:pt x="1135884" y="750228"/>
                  </a:cubicBezTo>
                  <a:cubicBezTo>
                    <a:pt x="1164099" y="735445"/>
                    <a:pt x="1181566" y="704535"/>
                    <a:pt x="1178879" y="673626"/>
                  </a:cubicBezTo>
                  <a:cubicBezTo>
                    <a:pt x="1197689" y="670938"/>
                    <a:pt x="1216499" y="689753"/>
                    <a:pt x="1215156" y="708567"/>
                  </a:cubicBezTo>
                  <a:cubicBezTo>
                    <a:pt x="1254119" y="715287"/>
                    <a:pt x="1264868" y="642717"/>
                    <a:pt x="1303832" y="641373"/>
                  </a:cubicBezTo>
                  <a:cubicBezTo>
                    <a:pt x="1313237" y="641373"/>
                    <a:pt x="1321299" y="644060"/>
                    <a:pt x="1329361" y="644060"/>
                  </a:cubicBezTo>
                  <a:cubicBezTo>
                    <a:pt x="1350858" y="642717"/>
                    <a:pt x="1360263" y="617182"/>
                    <a:pt x="1372355" y="599712"/>
                  </a:cubicBezTo>
                  <a:cubicBezTo>
                    <a:pt x="1385790" y="579554"/>
                    <a:pt x="1404601" y="567459"/>
                    <a:pt x="1426098" y="558051"/>
                  </a:cubicBezTo>
                  <a:cubicBezTo>
                    <a:pt x="1415349" y="537893"/>
                    <a:pt x="1411319" y="513703"/>
                    <a:pt x="1416693" y="490857"/>
                  </a:cubicBezTo>
                  <a:lnTo>
                    <a:pt x="1418037" y="486825"/>
                  </a:lnTo>
                  <a:lnTo>
                    <a:pt x="1422067" y="485481"/>
                  </a:lnTo>
                  <a:cubicBezTo>
                    <a:pt x="1459687" y="473386"/>
                    <a:pt x="1493277" y="451884"/>
                    <a:pt x="1520149" y="423662"/>
                  </a:cubicBezTo>
                  <a:lnTo>
                    <a:pt x="1526867" y="416943"/>
                  </a:lnTo>
                  <a:lnTo>
                    <a:pt x="1532241" y="425006"/>
                  </a:lnTo>
                  <a:cubicBezTo>
                    <a:pt x="1533584" y="426350"/>
                    <a:pt x="1533584" y="426350"/>
                    <a:pt x="1536272" y="426350"/>
                  </a:cubicBezTo>
                  <a:cubicBezTo>
                    <a:pt x="1541646" y="425006"/>
                    <a:pt x="1549708" y="418287"/>
                    <a:pt x="1552395" y="411567"/>
                  </a:cubicBezTo>
                  <a:cubicBezTo>
                    <a:pt x="1555082" y="390065"/>
                    <a:pt x="1555082" y="369906"/>
                    <a:pt x="1547020" y="353780"/>
                  </a:cubicBezTo>
                  <a:close/>
                </a:path>
              </a:pathLst>
            </a:custGeom>
            <a:solidFill>
              <a:srgbClr val="D9D9D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840" name="Google Shape;840;p17"/>
            <p:cNvSpPr/>
            <p:nvPr/>
          </p:nvSpPr>
          <p:spPr>
            <a:xfrm>
              <a:off x="2622386" y="5387881"/>
              <a:ext cx="731900" cy="1172436"/>
            </a:xfrm>
            <a:custGeom>
              <a:avLst/>
              <a:gdLst/>
              <a:ahLst/>
              <a:cxnLst/>
              <a:rect l="l" t="t" r="r" b="b"/>
              <a:pathLst>
                <a:path w="657900" h="1053895" extrusionOk="0">
                  <a:moveTo>
                    <a:pt x="338583" y="69882"/>
                  </a:moveTo>
                  <a:cubicBezTo>
                    <a:pt x="338583" y="83321"/>
                    <a:pt x="350675" y="96760"/>
                    <a:pt x="365455" y="98104"/>
                  </a:cubicBezTo>
                  <a:cubicBezTo>
                    <a:pt x="378891" y="99448"/>
                    <a:pt x="393670" y="90041"/>
                    <a:pt x="397701" y="76602"/>
                  </a:cubicBezTo>
                  <a:cubicBezTo>
                    <a:pt x="386952" y="71226"/>
                    <a:pt x="378891" y="63163"/>
                    <a:pt x="373516" y="53756"/>
                  </a:cubicBezTo>
                  <a:cubicBezTo>
                    <a:pt x="392326" y="55099"/>
                    <a:pt x="409793" y="55099"/>
                    <a:pt x="428603" y="56443"/>
                  </a:cubicBezTo>
                  <a:cubicBezTo>
                    <a:pt x="424572" y="37629"/>
                    <a:pt x="420542" y="18814"/>
                    <a:pt x="415167" y="0"/>
                  </a:cubicBezTo>
                  <a:cubicBezTo>
                    <a:pt x="436664" y="21502"/>
                    <a:pt x="464880" y="36285"/>
                    <a:pt x="495782" y="38973"/>
                  </a:cubicBezTo>
                  <a:cubicBezTo>
                    <a:pt x="517279" y="40317"/>
                    <a:pt x="549526" y="48380"/>
                    <a:pt x="545495" y="69882"/>
                  </a:cubicBezTo>
                  <a:cubicBezTo>
                    <a:pt x="503844" y="75258"/>
                    <a:pt x="463536" y="94072"/>
                    <a:pt x="432634" y="122294"/>
                  </a:cubicBezTo>
                  <a:cubicBezTo>
                    <a:pt x="424572" y="129014"/>
                    <a:pt x="417854" y="138421"/>
                    <a:pt x="419198" y="149172"/>
                  </a:cubicBezTo>
                  <a:cubicBezTo>
                    <a:pt x="423229" y="169330"/>
                    <a:pt x="451444" y="166643"/>
                    <a:pt x="470254" y="162611"/>
                  </a:cubicBezTo>
                  <a:cubicBezTo>
                    <a:pt x="498469" y="157235"/>
                    <a:pt x="529372" y="161267"/>
                    <a:pt x="554900" y="174706"/>
                  </a:cubicBezTo>
                  <a:cubicBezTo>
                    <a:pt x="566992" y="180081"/>
                    <a:pt x="577741" y="189489"/>
                    <a:pt x="577741" y="202928"/>
                  </a:cubicBezTo>
                  <a:cubicBezTo>
                    <a:pt x="577741" y="208303"/>
                    <a:pt x="575054" y="213679"/>
                    <a:pt x="572366" y="217710"/>
                  </a:cubicBezTo>
                  <a:cubicBezTo>
                    <a:pt x="560274" y="241901"/>
                    <a:pt x="548182" y="267434"/>
                    <a:pt x="526685" y="284905"/>
                  </a:cubicBezTo>
                  <a:cubicBezTo>
                    <a:pt x="505187" y="302376"/>
                    <a:pt x="475629" y="311783"/>
                    <a:pt x="451444" y="301032"/>
                  </a:cubicBezTo>
                  <a:cubicBezTo>
                    <a:pt x="448757" y="313127"/>
                    <a:pt x="446070" y="325222"/>
                    <a:pt x="443382" y="338661"/>
                  </a:cubicBezTo>
                  <a:cubicBezTo>
                    <a:pt x="433978" y="330598"/>
                    <a:pt x="424572" y="322534"/>
                    <a:pt x="412480" y="321190"/>
                  </a:cubicBezTo>
                  <a:cubicBezTo>
                    <a:pt x="400388" y="319846"/>
                    <a:pt x="386952" y="327910"/>
                    <a:pt x="388296" y="340005"/>
                  </a:cubicBezTo>
                  <a:cubicBezTo>
                    <a:pt x="389639" y="360163"/>
                    <a:pt x="419198" y="356131"/>
                    <a:pt x="439352" y="358819"/>
                  </a:cubicBezTo>
                  <a:cubicBezTo>
                    <a:pt x="466223" y="361507"/>
                    <a:pt x="486377" y="389729"/>
                    <a:pt x="482347" y="415263"/>
                  </a:cubicBezTo>
                  <a:cubicBezTo>
                    <a:pt x="486377" y="423326"/>
                    <a:pt x="481003" y="434077"/>
                    <a:pt x="471598" y="435421"/>
                  </a:cubicBezTo>
                  <a:cubicBezTo>
                    <a:pt x="495782" y="428701"/>
                    <a:pt x="514593" y="455579"/>
                    <a:pt x="522654" y="479769"/>
                  </a:cubicBezTo>
                  <a:cubicBezTo>
                    <a:pt x="533403" y="510679"/>
                    <a:pt x="541464" y="542932"/>
                    <a:pt x="550869" y="575186"/>
                  </a:cubicBezTo>
                  <a:cubicBezTo>
                    <a:pt x="553556" y="583249"/>
                    <a:pt x="554900" y="591313"/>
                    <a:pt x="557587" y="599376"/>
                  </a:cubicBezTo>
                  <a:cubicBezTo>
                    <a:pt x="565649" y="630285"/>
                    <a:pt x="572366" y="669258"/>
                    <a:pt x="548182" y="690760"/>
                  </a:cubicBezTo>
                  <a:cubicBezTo>
                    <a:pt x="538777" y="692104"/>
                    <a:pt x="528028" y="693448"/>
                    <a:pt x="518623" y="694792"/>
                  </a:cubicBezTo>
                  <a:cubicBezTo>
                    <a:pt x="542808" y="705543"/>
                    <a:pt x="558931" y="731077"/>
                    <a:pt x="562962" y="757955"/>
                  </a:cubicBezTo>
                  <a:cubicBezTo>
                    <a:pt x="566992" y="784833"/>
                    <a:pt x="562962" y="811711"/>
                    <a:pt x="557587" y="837245"/>
                  </a:cubicBezTo>
                  <a:cubicBezTo>
                    <a:pt x="581772" y="837245"/>
                    <a:pt x="605956" y="837245"/>
                    <a:pt x="627453" y="847996"/>
                  </a:cubicBezTo>
                  <a:cubicBezTo>
                    <a:pt x="648951" y="858747"/>
                    <a:pt x="663730" y="884281"/>
                    <a:pt x="655669" y="907127"/>
                  </a:cubicBezTo>
                  <a:cubicBezTo>
                    <a:pt x="638202" y="952819"/>
                    <a:pt x="553556" y="935349"/>
                    <a:pt x="536090" y="981041"/>
                  </a:cubicBezTo>
                  <a:cubicBezTo>
                    <a:pt x="526685" y="1006575"/>
                    <a:pt x="554900" y="1037484"/>
                    <a:pt x="581772" y="1029421"/>
                  </a:cubicBezTo>
                  <a:cubicBezTo>
                    <a:pt x="549526" y="1052267"/>
                    <a:pt x="507875" y="1054955"/>
                    <a:pt x="467567" y="1053611"/>
                  </a:cubicBezTo>
                  <a:cubicBezTo>
                    <a:pt x="439352" y="1052267"/>
                    <a:pt x="411136" y="1048236"/>
                    <a:pt x="382921" y="1042860"/>
                  </a:cubicBezTo>
                  <a:cubicBezTo>
                    <a:pt x="347988" y="1037484"/>
                    <a:pt x="314399" y="1032109"/>
                    <a:pt x="279466" y="1026733"/>
                  </a:cubicBezTo>
                  <a:cubicBezTo>
                    <a:pt x="268717" y="1025389"/>
                    <a:pt x="257968" y="1024046"/>
                    <a:pt x="249907" y="1017326"/>
                  </a:cubicBezTo>
                  <a:cubicBezTo>
                    <a:pt x="235127" y="1006575"/>
                    <a:pt x="228409" y="985073"/>
                    <a:pt x="210943" y="978353"/>
                  </a:cubicBezTo>
                  <a:cubicBezTo>
                    <a:pt x="174666" y="966258"/>
                    <a:pt x="153169" y="1034797"/>
                    <a:pt x="115548" y="1029421"/>
                  </a:cubicBezTo>
                  <a:cubicBezTo>
                    <a:pt x="114205" y="1006575"/>
                    <a:pt x="80615" y="1003887"/>
                    <a:pt x="59118" y="1010607"/>
                  </a:cubicBezTo>
                  <a:cubicBezTo>
                    <a:pt x="37621" y="1017326"/>
                    <a:pt x="5375" y="1018670"/>
                    <a:pt x="0" y="995824"/>
                  </a:cubicBezTo>
                  <a:cubicBezTo>
                    <a:pt x="30903" y="983729"/>
                    <a:pt x="63149" y="972978"/>
                    <a:pt x="94051" y="960883"/>
                  </a:cubicBezTo>
                  <a:cubicBezTo>
                    <a:pt x="126297" y="948788"/>
                    <a:pt x="159887" y="936693"/>
                    <a:pt x="194820" y="939380"/>
                  </a:cubicBezTo>
                  <a:cubicBezTo>
                    <a:pt x="214973" y="940724"/>
                    <a:pt x="236471" y="947444"/>
                    <a:pt x="255281" y="940724"/>
                  </a:cubicBezTo>
                  <a:cubicBezTo>
                    <a:pt x="274091" y="932661"/>
                    <a:pt x="282152" y="900408"/>
                    <a:pt x="263342" y="893688"/>
                  </a:cubicBezTo>
                  <a:cubicBezTo>
                    <a:pt x="267373" y="885625"/>
                    <a:pt x="271404" y="876217"/>
                    <a:pt x="275435" y="868154"/>
                  </a:cubicBezTo>
                  <a:cubicBezTo>
                    <a:pt x="263342" y="868154"/>
                    <a:pt x="253938" y="882937"/>
                    <a:pt x="257968" y="893688"/>
                  </a:cubicBezTo>
                  <a:cubicBezTo>
                    <a:pt x="241845" y="911159"/>
                    <a:pt x="214973" y="892344"/>
                    <a:pt x="196163" y="876217"/>
                  </a:cubicBezTo>
                  <a:cubicBezTo>
                    <a:pt x="162574" y="846652"/>
                    <a:pt x="120922" y="829181"/>
                    <a:pt x="80615" y="810367"/>
                  </a:cubicBezTo>
                  <a:cubicBezTo>
                    <a:pt x="110174" y="815742"/>
                    <a:pt x="141076" y="819774"/>
                    <a:pt x="169292" y="814399"/>
                  </a:cubicBezTo>
                  <a:cubicBezTo>
                    <a:pt x="197507" y="809023"/>
                    <a:pt x="227066" y="788864"/>
                    <a:pt x="235127" y="760643"/>
                  </a:cubicBezTo>
                  <a:cubicBezTo>
                    <a:pt x="243189" y="731077"/>
                    <a:pt x="219004" y="694792"/>
                    <a:pt x="189445" y="700168"/>
                  </a:cubicBezTo>
                  <a:cubicBezTo>
                    <a:pt x="227066" y="694792"/>
                    <a:pt x="266030" y="690760"/>
                    <a:pt x="303650" y="685385"/>
                  </a:cubicBezTo>
                  <a:cubicBezTo>
                    <a:pt x="310368" y="693448"/>
                    <a:pt x="317086" y="700168"/>
                    <a:pt x="322460" y="708231"/>
                  </a:cubicBezTo>
                  <a:cubicBezTo>
                    <a:pt x="341270" y="705543"/>
                    <a:pt x="337239" y="678666"/>
                    <a:pt x="335896" y="659851"/>
                  </a:cubicBezTo>
                  <a:cubicBezTo>
                    <a:pt x="334553" y="632973"/>
                    <a:pt x="353363" y="606095"/>
                    <a:pt x="380234" y="599376"/>
                  </a:cubicBezTo>
                  <a:cubicBezTo>
                    <a:pt x="358737" y="583249"/>
                    <a:pt x="337239" y="565779"/>
                    <a:pt x="330522" y="540244"/>
                  </a:cubicBezTo>
                  <a:cubicBezTo>
                    <a:pt x="325147" y="514710"/>
                    <a:pt x="349332" y="483801"/>
                    <a:pt x="373516" y="493208"/>
                  </a:cubicBezTo>
                  <a:cubicBezTo>
                    <a:pt x="376203" y="481113"/>
                    <a:pt x="366798" y="467674"/>
                    <a:pt x="354706" y="463643"/>
                  </a:cubicBezTo>
                  <a:cubicBezTo>
                    <a:pt x="342614" y="459611"/>
                    <a:pt x="329178" y="460955"/>
                    <a:pt x="317086" y="462299"/>
                  </a:cubicBezTo>
                  <a:cubicBezTo>
                    <a:pt x="291558" y="464987"/>
                    <a:pt x="267373" y="467674"/>
                    <a:pt x="241845" y="470362"/>
                  </a:cubicBezTo>
                  <a:cubicBezTo>
                    <a:pt x="236471" y="470362"/>
                    <a:pt x="231096" y="471706"/>
                    <a:pt x="227066" y="469018"/>
                  </a:cubicBezTo>
                  <a:cubicBezTo>
                    <a:pt x="216317" y="463643"/>
                    <a:pt x="216317" y="448860"/>
                    <a:pt x="223035" y="439452"/>
                  </a:cubicBezTo>
                  <a:cubicBezTo>
                    <a:pt x="229753" y="430045"/>
                    <a:pt x="240502" y="424670"/>
                    <a:pt x="251250" y="419294"/>
                  </a:cubicBezTo>
                  <a:cubicBezTo>
                    <a:pt x="286183" y="396448"/>
                    <a:pt x="304994" y="356131"/>
                    <a:pt x="313055" y="315815"/>
                  </a:cubicBezTo>
                  <a:cubicBezTo>
                    <a:pt x="321117" y="275498"/>
                    <a:pt x="319773" y="233837"/>
                    <a:pt x="325147" y="192176"/>
                  </a:cubicBezTo>
                  <a:cubicBezTo>
                    <a:pt x="309024" y="198896"/>
                    <a:pt x="287527" y="188145"/>
                    <a:pt x="284840" y="170674"/>
                  </a:cubicBezTo>
                  <a:cubicBezTo>
                    <a:pt x="310368" y="172018"/>
                    <a:pt x="318429" y="153204"/>
                    <a:pt x="325147" y="134389"/>
                  </a:cubicBezTo>
                  <a:cubicBezTo>
                    <a:pt x="325147" y="123638"/>
                    <a:pt x="339927" y="71226"/>
                    <a:pt x="338583" y="69882"/>
                  </a:cubicBezTo>
                  <a:close/>
                </a:path>
              </a:pathLst>
            </a:cu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grpSp>
          <p:nvGrpSpPr>
            <p:cNvPr id="841" name="Google Shape;841;p17"/>
            <p:cNvGrpSpPr/>
            <p:nvPr/>
          </p:nvGrpSpPr>
          <p:grpSpPr>
            <a:xfrm>
              <a:off x="3886908" y="3850968"/>
              <a:ext cx="1659126" cy="2302591"/>
              <a:chOff x="4222121" y="3817341"/>
              <a:chExt cx="1491377" cy="2069784"/>
            </a:xfrm>
          </p:grpSpPr>
          <p:sp>
            <p:nvSpPr>
              <p:cNvPr id="842" name="Google Shape;842;p17"/>
              <p:cNvSpPr/>
              <p:nvPr/>
            </p:nvSpPr>
            <p:spPr>
              <a:xfrm>
                <a:off x="4222121" y="3817341"/>
                <a:ext cx="1491377" cy="1663684"/>
              </a:xfrm>
              <a:custGeom>
                <a:avLst/>
                <a:gdLst/>
                <a:ahLst/>
                <a:cxnLst/>
                <a:rect l="l" t="t" r="r" b="b"/>
                <a:pathLst>
                  <a:path w="1491377" h="1663684" extrusionOk="0">
                    <a:moveTo>
                      <a:pt x="1477941" y="87353"/>
                    </a:moveTo>
                    <a:cubicBezTo>
                      <a:pt x="1480629" y="76602"/>
                      <a:pt x="1473911" y="77946"/>
                      <a:pt x="1471223" y="65851"/>
                    </a:cubicBezTo>
                    <a:cubicBezTo>
                      <a:pt x="1451070" y="84665"/>
                      <a:pt x="1413450" y="71226"/>
                      <a:pt x="1408075" y="45692"/>
                    </a:cubicBezTo>
                    <a:cubicBezTo>
                      <a:pt x="1382547" y="43005"/>
                      <a:pt x="1358363" y="65851"/>
                      <a:pt x="1361050" y="91385"/>
                    </a:cubicBezTo>
                    <a:cubicBezTo>
                      <a:pt x="1346270" y="88697"/>
                      <a:pt x="1331491" y="86009"/>
                      <a:pt x="1316711" y="83321"/>
                    </a:cubicBezTo>
                    <a:cubicBezTo>
                      <a:pt x="1328804" y="55099"/>
                      <a:pt x="1342239" y="28222"/>
                      <a:pt x="1354332" y="0"/>
                    </a:cubicBezTo>
                    <a:cubicBezTo>
                      <a:pt x="1315368" y="17471"/>
                      <a:pt x="1289840" y="60475"/>
                      <a:pt x="1292527" y="102136"/>
                    </a:cubicBezTo>
                    <a:cubicBezTo>
                      <a:pt x="1271030" y="103480"/>
                      <a:pt x="1253563" y="73914"/>
                      <a:pt x="1265655" y="55099"/>
                    </a:cubicBezTo>
                    <a:cubicBezTo>
                      <a:pt x="1253563" y="68538"/>
                      <a:pt x="1242814" y="81977"/>
                      <a:pt x="1230722" y="95416"/>
                    </a:cubicBezTo>
                    <a:cubicBezTo>
                      <a:pt x="1211912" y="72570"/>
                      <a:pt x="1225348" y="30910"/>
                      <a:pt x="1253563" y="22846"/>
                    </a:cubicBezTo>
                    <a:cubicBezTo>
                      <a:pt x="1228035" y="14783"/>
                      <a:pt x="1201163" y="34941"/>
                      <a:pt x="1185040" y="56443"/>
                    </a:cubicBezTo>
                    <a:cubicBezTo>
                      <a:pt x="1168917" y="79290"/>
                      <a:pt x="1156825" y="104824"/>
                      <a:pt x="1132641" y="118263"/>
                    </a:cubicBezTo>
                    <a:cubicBezTo>
                      <a:pt x="1108456" y="131701"/>
                      <a:pt x="1077554" y="127670"/>
                      <a:pt x="1052026" y="139765"/>
                    </a:cubicBezTo>
                    <a:cubicBezTo>
                      <a:pt x="1026497" y="151860"/>
                      <a:pt x="1015749" y="194864"/>
                      <a:pt x="1041277" y="202928"/>
                    </a:cubicBezTo>
                    <a:cubicBezTo>
                      <a:pt x="1006344" y="209647"/>
                      <a:pt x="972754" y="216367"/>
                      <a:pt x="937821" y="223086"/>
                    </a:cubicBezTo>
                    <a:cubicBezTo>
                      <a:pt x="949913" y="239213"/>
                      <a:pt x="960662" y="255339"/>
                      <a:pt x="972754" y="271466"/>
                    </a:cubicBezTo>
                    <a:cubicBezTo>
                      <a:pt x="937821" y="268778"/>
                      <a:pt x="897514" y="268778"/>
                      <a:pt x="873329" y="295656"/>
                    </a:cubicBezTo>
                    <a:cubicBezTo>
                      <a:pt x="862580" y="307751"/>
                      <a:pt x="857206" y="323878"/>
                      <a:pt x="851832" y="338661"/>
                    </a:cubicBezTo>
                    <a:cubicBezTo>
                      <a:pt x="842427" y="366883"/>
                      <a:pt x="830335" y="393760"/>
                      <a:pt x="819586" y="420638"/>
                    </a:cubicBezTo>
                    <a:cubicBezTo>
                      <a:pt x="804806" y="452892"/>
                      <a:pt x="788683" y="486489"/>
                      <a:pt x="757781" y="503960"/>
                    </a:cubicBezTo>
                    <a:cubicBezTo>
                      <a:pt x="748376" y="493208"/>
                      <a:pt x="733596" y="486489"/>
                      <a:pt x="720161" y="486489"/>
                    </a:cubicBezTo>
                    <a:cubicBezTo>
                      <a:pt x="717473" y="537557"/>
                      <a:pt x="630140" y="549652"/>
                      <a:pt x="628797" y="600720"/>
                    </a:cubicBezTo>
                    <a:cubicBezTo>
                      <a:pt x="628797" y="614159"/>
                      <a:pt x="634171" y="627598"/>
                      <a:pt x="631484" y="641036"/>
                    </a:cubicBezTo>
                    <a:cubicBezTo>
                      <a:pt x="626110" y="658507"/>
                      <a:pt x="607300" y="666570"/>
                      <a:pt x="593864" y="677322"/>
                    </a:cubicBezTo>
                    <a:cubicBezTo>
                      <a:pt x="537433" y="721670"/>
                      <a:pt x="560274" y="819774"/>
                      <a:pt x="511905" y="870842"/>
                    </a:cubicBezTo>
                    <a:cubicBezTo>
                      <a:pt x="497126" y="880249"/>
                      <a:pt x="472941" y="868154"/>
                      <a:pt x="474285" y="850684"/>
                    </a:cubicBezTo>
                    <a:cubicBezTo>
                      <a:pt x="454131" y="864123"/>
                      <a:pt x="438008" y="881593"/>
                      <a:pt x="425916" y="901751"/>
                    </a:cubicBezTo>
                    <a:cubicBezTo>
                      <a:pt x="382921" y="975666"/>
                      <a:pt x="296932" y="1056299"/>
                      <a:pt x="213630" y="1076457"/>
                    </a:cubicBezTo>
                    <a:cubicBezTo>
                      <a:pt x="176009" y="1085865"/>
                      <a:pt x="137046" y="1085865"/>
                      <a:pt x="103456" y="1104679"/>
                    </a:cubicBezTo>
                    <a:cubicBezTo>
                      <a:pt x="60461" y="1127525"/>
                      <a:pt x="34933" y="1181281"/>
                      <a:pt x="42995" y="1229661"/>
                    </a:cubicBezTo>
                    <a:cubicBezTo>
                      <a:pt x="61805" y="1232349"/>
                      <a:pt x="60461" y="1260571"/>
                      <a:pt x="53743" y="1279385"/>
                    </a:cubicBezTo>
                    <a:cubicBezTo>
                      <a:pt x="44338" y="1304919"/>
                      <a:pt x="33590" y="1330453"/>
                      <a:pt x="24185" y="1355987"/>
                    </a:cubicBezTo>
                    <a:cubicBezTo>
                      <a:pt x="36277" y="1357331"/>
                      <a:pt x="48369" y="1357331"/>
                      <a:pt x="60461" y="1358675"/>
                    </a:cubicBezTo>
                    <a:cubicBezTo>
                      <a:pt x="68523" y="1393616"/>
                      <a:pt x="42995" y="1432589"/>
                      <a:pt x="6718" y="1437965"/>
                    </a:cubicBezTo>
                    <a:cubicBezTo>
                      <a:pt x="17467" y="1448716"/>
                      <a:pt x="29559" y="1458123"/>
                      <a:pt x="40307" y="1468874"/>
                    </a:cubicBezTo>
                    <a:cubicBezTo>
                      <a:pt x="38964" y="1501127"/>
                      <a:pt x="0" y="1522630"/>
                      <a:pt x="0" y="1553539"/>
                    </a:cubicBezTo>
                    <a:cubicBezTo>
                      <a:pt x="0" y="1573697"/>
                      <a:pt x="14779" y="1589824"/>
                      <a:pt x="29559" y="1604607"/>
                    </a:cubicBezTo>
                    <a:cubicBezTo>
                      <a:pt x="49713" y="1624766"/>
                      <a:pt x="72553" y="1646268"/>
                      <a:pt x="99425" y="1657019"/>
                    </a:cubicBezTo>
                    <a:cubicBezTo>
                      <a:pt x="126297" y="1667770"/>
                      <a:pt x="161230" y="1666426"/>
                      <a:pt x="181384" y="1646268"/>
                    </a:cubicBezTo>
                    <a:cubicBezTo>
                      <a:pt x="198851" y="1628797"/>
                      <a:pt x="205568" y="1600575"/>
                      <a:pt x="227065" y="1587136"/>
                    </a:cubicBezTo>
                    <a:cubicBezTo>
                      <a:pt x="240501" y="1579073"/>
                      <a:pt x="257968" y="1577729"/>
                      <a:pt x="272748" y="1573697"/>
                    </a:cubicBezTo>
                    <a:cubicBezTo>
                      <a:pt x="315742" y="1558915"/>
                      <a:pt x="337239" y="1510535"/>
                      <a:pt x="347988" y="1466186"/>
                    </a:cubicBezTo>
                    <a:cubicBezTo>
                      <a:pt x="353363" y="1441996"/>
                      <a:pt x="373516" y="1409743"/>
                      <a:pt x="393670" y="1424526"/>
                    </a:cubicBezTo>
                    <a:cubicBezTo>
                      <a:pt x="401731" y="1431245"/>
                      <a:pt x="403075" y="1443340"/>
                      <a:pt x="403075" y="1455435"/>
                    </a:cubicBezTo>
                    <a:cubicBezTo>
                      <a:pt x="403075" y="1489032"/>
                      <a:pt x="401731" y="1523974"/>
                      <a:pt x="401731" y="1557571"/>
                    </a:cubicBezTo>
                    <a:cubicBezTo>
                      <a:pt x="401731" y="1562947"/>
                      <a:pt x="401731" y="1568322"/>
                      <a:pt x="401731" y="1575041"/>
                    </a:cubicBezTo>
                    <a:lnTo>
                      <a:pt x="440695" y="1472906"/>
                    </a:lnTo>
                    <a:cubicBezTo>
                      <a:pt x="444726" y="1462155"/>
                      <a:pt x="450100" y="1447372"/>
                      <a:pt x="460849" y="1437965"/>
                    </a:cubicBezTo>
                    <a:cubicBezTo>
                      <a:pt x="470254" y="1429901"/>
                      <a:pt x="483690" y="1427213"/>
                      <a:pt x="494439" y="1429901"/>
                    </a:cubicBezTo>
                    <a:cubicBezTo>
                      <a:pt x="487721" y="1369426"/>
                      <a:pt x="499813" y="1306263"/>
                      <a:pt x="530715" y="1252507"/>
                    </a:cubicBezTo>
                    <a:cubicBezTo>
                      <a:pt x="514593" y="1244444"/>
                      <a:pt x="489064" y="1226974"/>
                      <a:pt x="491751" y="1200096"/>
                    </a:cubicBezTo>
                    <a:cubicBezTo>
                      <a:pt x="491751" y="1193376"/>
                      <a:pt x="494439" y="1186657"/>
                      <a:pt x="497126" y="1181281"/>
                    </a:cubicBezTo>
                    <a:cubicBezTo>
                      <a:pt x="498469" y="1177249"/>
                      <a:pt x="501157" y="1171874"/>
                      <a:pt x="501157" y="1167842"/>
                    </a:cubicBezTo>
                    <a:cubicBezTo>
                      <a:pt x="502500" y="1157091"/>
                      <a:pt x="497126" y="1146340"/>
                      <a:pt x="490408" y="1134245"/>
                    </a:cubicBezTo>
                    <a:cubicBezTo>
                      <a:pt x="487721" y="1128869"/>
                      <a:pt x="483690" y="1123494"/>
                      <a:pt x="482346" y="1116774"/>
                    </a:cubicBezTo>
                    <a:cubicBezTo>
                      <a:pt x="476972" y="1101992"/>
                      <a:pt x="478316" y="1083177"/>
                      <a:pt x="487721" y="1071082"/>
                    </a:cubicBezTo>
                    <a:cubicBezTo>
                      <a:pt x="491751" y="1067050"/>
                      <a:pt x="495782" y="1064363"/>
                      <a:pt x="499813" y="1061675"/>
                    </a:cubicBezTo>
                    <a:cubicBezTo>
                      <a:pt x="493095" y="1032109"/>
                      <a:pt x="497126" y="999856"/>
                      <a:pt x="510562" y="974322"/>
                    </a:cubicBezTo>
                    <a:cubicBezTo>
                      <a:pt x="521310" y="954163"/>
                      <a:pt x="537433" y="940724"/>
                      <a:pt x="557587" y="935349"/>
                    </a:cubicBezTo>
                    <a:cubicBezTo>
                      <a:pt x="577741" y="929973"/>
                      <a:pt x="597894" y="934005"/>
                      <a:pt x="615361" y="931317"/>
                    </a:cubicBezTo>
                    <a:cubicBezTo>
                      <a:pt x="630140" y="928629"/>
                      <a:pt x="646264" y="920566"/>
                      <a:pt x="648951" y="907127"/>
                    </a:cubicBezTo>
                    <a:lnTo>
                      <a:pt x="599238" y="852027"/>
                    </a:lnTo>
                    <a:lnTo>
                      <a:pt x="609987" y="847996"/>
                    </a:lnTo>
                    <a:cubicBezTo>
                      <a:pt x="636858" y="837245"/>
                      <a:pt x="657012" y="811711"/>
                      <a:pt x="662387" y="783489"/>
                    </a:cubicBezTo>
                    <a:cubicBezTo>
                      <a:pt x="663730" y="774082"/>
                      <a:pt x="665074" y="763331"/>
                      <a:pt x="665074" y="752580"/>
                    </a:cubicBezTo>
                    <a:cubicBezTo>
                      <a:pt x="666417" y="731077"/>
                      <a:pt x="666417" y="709575"/>
                      <a:pt x="679853" y="692104"/>
                    </a:cubicBezTo>
                    <a:cubicBezTo>
                      <a:pt x="687915" y="680009"/>
                      <a:pt x="701351" y="671946"/>
                      <a:pt x="713443" y="665227"/>
                    </a:cubicBezTo>
                    <a:cubicBezTo>
                      <a:pt x="729566" y="654475"/>
                      <a:pt x="743002" y="646412"/>
                      <a:pt x="745689" y="631629"/>
                    </a:cubicBezTo>
                    <a:cubicBezTo>
                      <a:pt x="745689" y="628942"/>
                      <a:pt x="745689" y="627598"/>
                      <a:pt x="745689" y="624910"/>
                    </a:cubicBezTo>
                    <a:cubicBezTo>
                      <a:pt x="745689" y="620878"/>
                      <a:pt x="745689" y="615503"/>
                      <a:pt x="748376" y="610127"/>
                    </a:cubicBezTo>
                    <a:cubicBezTo>
                      <a:pt x="753750" y="595344"/>
                      <a:pt x="768530" y="589969"/>
                      <a:pt x="781965" y="583249"/>
                    </a:cubicBezTo>
                    <a:cubicBezTo>
                      <a:pt x="795401" y="577874"/>
                      <a:pt x="803463" y="573842"/>
                      <a:pt x="804806" y="565778"/>
                    </a:cubicBezTo>
                    <a:cubicBezTo>
                      <a:pt x="804806" y="561747"/>
                      <a:pt x="803463" y="557715"/>
                      <a:pt x="800776" y="552340"/>
                    </a:cubicBezTo>
                    <a:cubicBezTo>
                      <a:pt x="798088" y="548308"/>
                      <a:pt x="796745" y="542932"/>
                      <a:pt x="795401" y="536213"/>
                    </a:cubicBezTo>
                    <a:cubicBezTo>
                      <a:pt x="791370" y="510679"/>
                      <a:pt x="818242" y="493208"/>
                      <a:pt x="835709" y="482457"/>
                    </a:cubicBezTo>
                    <a:cubicBezTo>
                      <a:pt x="847801" y="474394"/>
                      <a:pt x="857206" y="463643"/>
                      <a:pt x="858549" y="454236"/>
                    </a:cubicBezTo>
                    <a:cubicBezTo>
                      <a:pt x="858549" y="450204"/>
                      <a:pt x="858549" y="447516"/>
                      <a:pt x="855863" y="443484"/>
                    </a:cubicBezTo>
                    <a:lnTo>
                      <a:pt x="847801" y="434077"/>
                    </a:lnTo>
                    <a:lnTo>
                      <a:pt x="859893" y="431389"/>
                    </a:lnTo>
                    <a:cubicBezTo>
                      <a:pt x="873329" y="427358"/>
                      <a:pt x="889452" y="428701"/>
                      <a:pt x="901544" y="435421"/>
                    </a:cubicBezTo>
                    <a:cubicBezTo>
                      <a:pt x="917667" y="424670"/>
                      <a:pt x="928416" y="407199"/>
                      <a:pt x="932447" y="389729"/>
                    </a:cubicBezTo>
                    <a:lnTo>
                      <a:pt x="933790" y="377634"/>
                    </a:lnTo>
                    <a:lnTo>
                      <a:pt x="944539" y="384353"/>
                    </a:lnTo>
                    <a:cubicBezTo>
                      <a:pt x="947226" y="385697"/>
                      <a:pt x="949913" y="385697"/>
                      <a:pt x="952600" y="385697"/>
                    </a:cubicBezTo>
                    <a:cubicBezTo>
                      <a:pt x="959318" y="384353"/>
                      <a:pt x="964693" y="377634"/>
                      <a:pt x="967380" y="370914"/>
                    </a:cubicBezTo>
                    <a:cubicBezTo>
                      <a:pt x="970067" y="365539"/>
                      <a:pt x="971411" y="358819"/>
                      <a:pt x="972754" y="352100"/>
                    </a:cubicBezTo>
                    <a:cubicBezTo>
                      <a:pt x="974098" y="344036"/>
                      <a:pt x="976785" y="335973"/>
                      <a:pt x="979472" y="327910"/>
                    </a:cubicBezTo>
                    <a:cubicBezTo>
                      <a:pt x="984847" y="317158"/>
                      <a:pt x="995595" y="309095"/>
                      <a:pt x="1006344" y="307751"/>
                    </a:cubicBezTo>
                    <a:cubicBezTo>
                      <a:pt x="999626" y="292969"/>
                      <a:pt x="998282" y="278186"/>
                      <a:pt x="1009031" y="267434"/>
                    </a:cubicBezTo>
                    <a:cubicBezTo>
                      <a:pt x="1014405" y="262059"/>
                      <a:pt x="1021123" y="260715"/>
                      <a:pt x="1027841" y="260715"/>
                    </a:cubicBezTo>
                    <a:cubicBezTo>
                      <a:pt x="1042621" y="262059"/>
                      <a:pt x="1056056" y="274154"/>
                      <a:pt x="1065462" y="286249"/>
                    </a:cubicBezTo>
                    <a:lnTo>
                      <a:pt x="1068149" y="288937"/>
                    </a:lnTo>
                    <a:cubicBezTo>
                      <a:pt x="1077554" y="301032"/>
                      <a:pt x="1085615" y="313127"/>
                      <a:pt x="1097708" y="321190"/>
                    </a:cubicBezTo>
                    <a:cubicBezTo>
                      <a:pt x="1108456" y="327910"/>
                      <a:pt x="1123236" y="334629"/>
                      <a:pt x="1136671" y="327910"/>
                    </a:cubicBezTo>
                    <a:lnTo>
                      <a:pt x="1142046" y="325222"/>
                    </a:lnTo>
                    <a:lnTo>
                      <a:pt x="1146077" y="329254"/>
                    </a:lnTo>
                    <a:cubicBezTo>
                      <a:pt x="1152795" y="337317"/>
                      <a:pt x="1164887" y="341349"/>
                      <a:pt x="1175635" y="338661"/>
                    </a:cubicBezTo>
                    <a:cubicBezTo>
                      <a:pt x="1182353" y="337317"/>
                      <a:pt x="1189071" y="333285"/>
                      <a:pt x="1197133" y="330597"/>
                    </a:cubicBezTo>
                    <a:cubicBezTo>
                      <a:pt x="1214599" y="321190"/>
                      <a:pt x="1233409" y="311783"/>
                      <a:pt x="1246845" y="295656"/>
                    </a:cubicBezTo>
                    <a:cubicBezTo>
                      <a:pt x="1257594" y="282217"/>
                      <a:pt x="1264312" y="260715"/>
                      <a:pt x="1253563" y="245932"/>
                    </a:cubicBezTo>
                    <a:cubicBezTo>
                      <a:pt x="1253563" y="244588"/>
                      <a:pt x="1252220" y="243244"/>
                      <a:pt x="1250876" y="243244"/>
                    </a:cubicBezTo>
                    <a:cubicBezTo>
                      <a:pt x="1248189" y="240557"/>
                      <a:pt x="1246845" y="236525"/>
                      <a:pt x="1245502" y="232493"/>
                    </a:cubicBezTo>
                    <a:cubicBezTo>
                      <a:pt x="1242814" y="225774"/>
                      <a:pt x="1245502" y="217710"/>
                      <a:pt x="1246845" y="210991"/>
                    </a:cubicBezTo>
                    <a:cubicBezTo>
                      <a:pt x="1253563" y="190833"/>
                      <a:pt x="1262968" y="170674"/>
                      <a:pt x="1276404" y="154548"/>
                    </a:cubicBezTo>
                    <a:lnTo>
                      <a:pt x="1284465" y="143796"/>
                    </a:lnTo>
                    <a:lnTo>
                      <a:pt x="1289840" y="155891"/>
                    </a:lnTo>
                    <a:cubicBezTo>
                      <a:pt x="1292527" y="162611"/>
                      <a:pt x="1299245" y="166643"/>
                      <a:pt x="1305963" y="167987"/>
                    </a:cubicBezTo>
                    <a:cubicBezTo>
                      <a:pt x="1314024" y="169330"/>
                      <a:pt x="1320742" y="167987"/>
                      <a:pt x="1326117" y="162611"/>
                    </a:cubicBezTo>
                    <a:cubicBezTo>
                      <a:pt x="1327460" y="161267"/>
                      <a:pt x="1328804" y="158579"/>
                      <a:pt x="1330147" y="157235"/>
                    </a:cubicBezTo>
                    <a:cubicBezTo>
                      <a:pt x="1332835" y="154548"/>
                      <a:pt x="1334178" y="151860"/>
                      <a:pt x="1336865" y="149172"/>
                    </a:cubicBezTo>
                    <a:cubicBezTo>
                      <a:pt x="1346270" y="139765"/>
                      <a:pt x="1362393" y="137077"/>
                      <a:pt x="1374486" y="142452"/>
                    </a:cubicBezTo>
                    <a:lnTo>
                      <a:pt x="1378516" y="143796"/>
                    </a:lnTo>
                    <a:lnTo>
                      <a:pt x="1382547" y="167987"/>
                    </a:lnTo>
                    <a:cubicBezTo>
                      <a:pt x="1395983" y="166643"/>
                      <a:pt x="1409419" y="176050"/>
                      <a:pt x="1416136" y="186801"/>
                    </a:cubicBezTo>
                    <a:cubicBezTo>
                      <a:pt x="1420167" y="194864"/>
                      <a:pt x="1421511" y="204272"/>
                      <a:pt x="1422854" y="212335"/>
                    </a:cubicBezTo>
                    <a:cubicBezTo>
                      <a:pt x="1441665" y="196208"/>
                      <a:pt x="1464506" y="185457"/>
                      <a:pt x="1491377" y="178738"/>
                    </a:cubicBezTo>
                    <a:cubicBezTo>
                      <a:pt x="1473911" y="151860"/>
                      <a:pt x="1469880" y="118263"/>
                      <a:pt x="1477941" y="87353"/>
                    </a:cubicBezTo>
                    <a:close/>
                  </a:path>
                </a:pathLst>
              </a:cu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843" name="Google Shape;843;p17"/>
              <p:cNvSpPr/>
              <p:nvPr/>
            </p:nvSpPr>
            <p:spPr>
              <a:xfrm>
                <a:off x="4625196" y="4142006"/>
                <a:ext cx="816941" cy="1745119"/>
              </a:xfrm>
              <a:custGeom>
                <a:avLst/>
                <a:gdLst/>
                <a:ahLst/>
                <a:cxnLst/>
                <a:rect l="l" t="t" r="r" b="b"/>
                <a:pathLst>
                  <a:path w="816941" h="1745119" extrusionOk="0">
                    <a:moveTo>
                      <a:pt x="808837" y="308308"/>
                    </a:moveTo>
                    <a:cubicBezTo>
                      <a:pt x="806150" y="306964"/>
                      <a:pt x="803463" y="305620"/>
                      <a:pt x="800776" y="304276"/>
                    </a:cubicBezTo>
                    <a:cubicBezTo>
                      <a:pt x="795401" y="301588"/>
                      <a:pt x="788683" y="298901"/>
                      <a:pt x="784652" y="292181"/>
                    </a:cubicBezTo>
                    <a:cubicBezTo>
                      <a:pt x="776591" y="280086"/>
                      <a:pt x="780622" y="266647"/>
                      <a:pt x="785996" y="255896"/>
                    </a:cubicBezTo>
                    <a:cubicBezTo>
                      <a:pt x="788683" y="249177"/>
                      <a:pt x="791370" y="243801"/>
                      <a:pt x="791370" y="238426"/>
                    </a:cubicBezTo>
                    <a:cubicBezTo>
                      <a:pt x="791370" y="230362"/>
                      <a:pt x="785996" y="222299"/>
                      <a:pt x="779278" y="214235"/>
                    </a:cubicBezTo>
                    <a:cubicBezTo>
                      <a:pt x="775248" y="210204"/>
                      <a:pt x="772560" y="204828"/>
                      <a:pt x="768530" y="199453"/>
                    </a:cubicBezTo>
                    <a:cubicBezTo>
                      <a:pt x="764499" y="191389"/>
                      <a:pt x="761812" y="181982"/>
                      <a:pt x="759124" y="173919"/>
                    </a:cubicBezTo>
                    <a:lnTo>
                      <a:pt x="757781" y="168543"/>
                    </a:lnTo>
                    <a:cubicBezTo>
                      <a:pt x="748376" y="136290"/>
                      <a:pt x="730909" y="106724"/>
                      <a:pt x="709412" y="81190"/>
                    </a:cubicBezTo>
                    <a:cubicBezTo>
                      <a:pt x="687915" y="71783"/>
                      <a:pt x="667761" y="57000"/>
                      <a:pt x="643576" y="34154"/>
                    </a:cubicBezTo>
                    <a:cubicBezTo>
                      <a:pt x="632828" y="23403"/>
                      <a:pt x="623422" y="12652"/>
                      <a:pt x="614018" y="1901"/>
                    </a:cubicBezTo>
                    <a:lnTo>
                      <a:pt x="614018" y="1901"/>
                    </a:lnTo>
                    <a:cubicBezTo>
                      <a:pt x="612674" y="557"/>
                      <a:pt x="611330" y="-787"/>
                      <a:pt x="605956" y="557"/>
                    </a:cubicBezTo>
                    <a:cubicBezTo>
                      <a:pt x="599238" y="1901"/>
                      <a:pt x="592520" y="7276"/>
                      <a:pt x="589833" y="12652"/>
                    </a:cubicBezTo>
                    <a:cubicBezTo>
                      <a:pt x="587146" y="19371"/>
                      <a:pt x="585802" y="26091"/>
                      <a:pt x="583115" y="32810"/>
                    </a:cubicBezTo>
                    <a:cubicBezTo>
                      <a:pt x="581772" y="39529"/>
                      <a:pt x="580428" y="47593"/>
                      <a:pt x="577741" y="54312"/>
                    </a:cubicBezTo>
                    <a:cubicBezTo>
                      <a:pt x="573710" y="65064"/>
                      <a:pt x="562961" y="74471"/>
                      <a:pt x="552213" y="77159"/>
                    </a:cubicBezTo>
                    <a:cubicBezTo>
                      <a:pt x="548182" y="78502"/>
                      <a:pt x="544151" y="78502"/>
                      <a:pt x="541464" y="78502"/>
                    </a:cubicBezTo>
                    <a:cubicBezTo>
                      <a:pt x="534746" y="100005"/>
                      <a:pt x="521310" y="118819"/>
                      <a:pt x="501157" y="129570"/>
                    </a:cubicBezTo>
                    <a:lnTo>
                      <a:pt x="497126" y="132258"/>
                    </a:lnTo>
                    <a:lnTo>
                      <a:pt x="491751" y="128226"/>
                    </a:lnTo>
                    <a:cubicBezTo>
                      <a:pt x="483690" y="124195"/>
                      <a:pt x="475628" y="121507"/>
                      <a:pt x="467567" y="122851"/>
                    </a:cubicBezTo>
                    <a:cubicBezTo>
                      <a:pt x="468910" y="126882"/>
                      <a:pt x="468910" y="130914"/>
                      <a:pt x="467567" y="134946"/>
                    </a:cubicBezTo>
                    <a:cubicBezTo>
                      <a:pt x="464880" y="152417"/>
                      <a:pt x="450100" y="167199"/>
                      <a:pt x="438008" y="173919"/>
                    </a:cubicBezTo>
                    <a:cubicBezTo>
                      <a:pt x="419198" y="186014"/>
                      <a:pt x="403075" y="196765"/>
                      <a:pt x="404419" y="211548"/>
                    </a:cubicBezTo>
                    <a:cubicBezTo>
                      <a:pt x="404419" y="215579"/>
                      <a:pt x="407106" y="218267"/>
                      <a:pt x="408449" y="222299"/>
                    </a:cubicBezTo>
                    <a:cubicBezTo>
                      <a:pt x="411136" y="229018"/>
                      <a:pt x="415167" y="235738"/>
                      <a:pt x="413824" y="243801"/>
                    </a:cubicBezTo>
                    <a:cubicBezTo>
                      <a:pt x="412480" y="261272"/>
                      <a:pt x="396357" y="269335"/>
                      <a:pt x="381578" y="274711"/>
                    </a:cubicBezTo>
                    <a:cubicBezTo>
                      <a:pt x="370829" y="278742"/>
                      <a:pt x="360081" y="284118"/>
                      <a:pt x="357393" y="292181"/>
                    </a:cubicBezTo>
                    <a:cubicBezTo>
                      <a:pt x="356050" y="294869"/>
                      <a:pt x="356050" y="298901"/>
                      <a:pt x="356050" y="301588"/>
                    </a:cubicBezTo>
                    <a:cubicBezTo>
                      <a:pt x="356050" y="304276"/>
                      <a:pt x="356050" y="306964"/>
                      <a:pt x="354706" y="309652"/>
                    </a:cubicBezTo>
                    <a:cubicBezTo>
                      <a:pt x="350675" y="331154"/>
                      <a:pt x="333209" y="343249"/>
                      <a:pt x="314398" y="354000"/>
                    </a:cubicBezTo>
                    <a:cubicBezTo>
                      <a:pt x="303650" y="360720"/>
                      <a:pt x="291558" y="367439"/>
                      <a:pt x="284840" y="378190"/>
                    </a:cubicBezTo>
                    <a:cubicBezTo>
                      <a:pt x="274091" y="391629"/>
                      <a:pt x="274091" y="410444"/>
                      <a:pt x="272748" y="430602"/>
                    </a:cubicBezTo>
                    <a:cubicBezTo>
                      <a:pt x="272748" y="441353"/>
                      <a:pt x="271404" y="452105"/>
                      <a:pt x="270060" y="462855"/>
                    </a:cubicBezTo>
                    <a:cubicBezTo>
                      <a:pt x="264686" y="492421"/>
                      <a:pt x="244532" y="519299"/>
                      <a:pt x="219004" y="534082"/>
                    </a:cubicBezTo>
                    <a:lnTo>
                      <a:pt x="259312" y="578430"/>
                    </a:lnTo>
                    <a:lnTo>
                      <a:pt x="259312" y="581118"/>
                    </a:lnTo>
                    <a:cubicBezTo>
                      <a:pt x="257968" y="603964"/>
                      <a:pt x="235127" y="620091"/>
                      <a:pt x="212286" y="622779"/>
                    </a:cubicBezTo>
                    <a:cubicBezTo>
                      <a:pt x="192133" y="625467"/>
                      <a:pt x="173322" y="622779"/>
                      <a:pt x="155856" y="626810"/>
                    </a:cubicBezTo>
                    <a:cubicBezTo>
                      <a:pt x="139733" y="630842"/>
                      <a:pt x="127640" y="641593"/>
                      <a:pt x="118236" y="657720"/>
                    </a:cubicBezTo>
                    <a:cubicBezTo>
                      <a:pt x="104800" y="680566"/>
                      <a:pt x="102112" y="714163"/>
                      <a:pt x="110174" y="741041"/>
                    </a:cubicBezTo>
                    <a:lnTo>
                      <a:pt x="114205" y="753136"/>
                    </a:lnTo>
                    <a:lnTo>
                      <a:pt x="102112" y="751792"/>
                    </a:lnTo>
                    <a:cubicBezTo>
                      <a:pt x="99425" y="751792"/>
                      <a:pt x="96738" y="751792"/>
                      <a:pt x="94051" y="755824"/>
                    </a:cubicBezTo>
                    <a:cubicBezTo>
                      <a:pt x="88677" y="762543"/>
                      <a:pt x="87333" y="775982"/>
                      <a:pt x="91364" y="785390"/>
                    </a:cubicBezTo>
                    <a:cubicBezTo>
                      <a:pt x="94051" y="790765"/>
                      <a:pt x="96738" y="796141"/>
                      <a:pt x="99425" y="800172"/>
                    </a:cubicBezTo>
                    <a:cubicBezTo>
                      <a:pt x="106143" y="813611"/>
                      <a:pt x="114205" y="827050"/>
                      <a:pt x="111518" y="843177"/>
                    </a:cubicBezTo>
                    <a:cubicBezTo>
                      <a:pt x="110174" y="849896"/>
                      <a:pt x="108830" y="855272"/>
                      <a:pt x="106143" y="859304"/>
                    </a:cubicBezTo>
                    <a:cubicBezTo>
                      <a:pt x="104800" y="864679"/>
                      <a:pt x="102112" y="868711"/>
                      <a:pt x="102112" y="874087"/>
                    </a:cubicBezTo>
                    <a:cubicBezTo>
                      <a:pt x="100769" y="888869"/>
                      <a:pt x="112861" y="902308"/>
                      <a:pt x="139733" y="915747"/>
                    </a:cubicBezTo>
                    <a:lnTo>
                      <a:pt x="147794" y="919779"/>
                    </a:lnTo>
                    <a:lnTo>
                      <a:pt x="143764" y="926498"/>
                    </a:lnTo>
                    <a:cubicBezTo>
                      <a:pt x="103456" y="989661"/>
                      <a:pt x="92707" y="1068951"/>
                      <a:pt x="112861" y="1140177"/>
                    </a:cubicBezTo>
                    <a:lnTo>
                      <a:pt x="114205" y="1144209"/>
                    </a:lnTo>
                    <a:cubicBezTo>
                      <a:pt x="122266" y="1169743"/>
                      <a:pt x="130328" y="1201996"/>
                      <a:pt x="111518" y="1223498"/>
                    </a:cubicBezTo>
                    <a:lnTo>
                      <a:pt x="103456" y="1232906"/>
                    </a:lnTo>
                    <a:lnTo>
                      <a:pt x="98082" y="1222155"/>
                    </a:lnTo>
                    <a:cubicBezTo>
                      <a:pt x="80615" y="1189901"/>
                      <a:pt x="76584" y="1152272"/>
                      <a:pt x="84646" y="1115987"/>
                    </a:cubicBezTo>
                    <a:cubicBezTo>
                      <a:pt x="79271" y="1113299"/>
                      <a:pt x="69866" y="1115987"/>
                      <a:pt x="65835" y="1120019"/>
                    </a:cubicBezTo>
                    <a:cubicBezTo>
                      <a:pt x="57774" y="1126738"/>
                      <a:pt x="53743" y="1138833"/>
                      <a:pt x="49713" y="1148240"/>
                    </a:cubicBezTo>
                    <a:lnTo>
                      <a:pt x="5374" y="1265159"/>
                    </a:lnTo>
                    <a:lnTo>
                      <a:pt x="0" y="1263815"/>
                    </a:lnTo>
                    <a:cubicBezTo>
                      <a:pt x="0" y="1265159"/>
                      <a:pt x="1344" y="1266503"/>
                      <a:pt x="1344" y="1267847"/>
                    </a:cubicBezTo>
                    <a:cubicBezTo>
                      <a:pt x="6718" y="1277254"/>
                      <a:pt x="14779" y="1283974"/>
                      <a:pt x="21497" y="1293381"/>
                    </a:cubicBezTo>
                    <a:cubicBezTo>
                      <a:pt x="71210" y="1356544"/>
                      <a:pt x="16123" y="1462711"/>
                      <a:pt x="64492" y="1525874"/>
                    </a:cubicBezTo>
                    <a:cubicBezTo>
                      <a:pt x="69866" y="1532594"/>
                      <a:pt x="75241" y="1537969"/>
                      <a:pt x="76584" y="1546033"/>
                    </a:cubicBezTo>
                    <a:cubicBezTo>
                      <a:pt x="79271" y="1559471"/>
                      <a:pt x="68523" y="1571566"/>
                      <a:pt x="63149" y="1583661"/>
                    </a:cubicBezTo>
                    <a:cubicBezTo>
                      <a:pt x="48369" y="1614571"/>
                      <a:pt x="60461" y="1650856"/>
                      <a:pt x="73897" y="1683110"/>
                    </a:cubicBezTo>
                    <a:cubicBezTo>
                      <a:pt x="81959" y="1703268"/>
                      <a:pt x="91364" y="1723426"/>
                      <a:pt x="108830" y="1736865"/>
                    </a:cubicBezTo>
                    <a:cubicBezTo>
                      <a:pt x="126297" y="1748960"/>
                      <a:pt x="154512" y="1748960"/>
                      <a:pt x="165261" y="1728802"/>
                    </a:cubicBezTo>
                    <a:cubicBezTo>
                      <a:pt x="174666" y="1709988"/>
                      <a:pt x="162574" y="1687141"/>
                      <a:pt x="169292" y="1666983"/>
                    </a:cubicBezTo>
                    <a:cubicBezTo>
                      <a:pt x="173322" y="1656232"/>
                      <a:pt x="181384" y="1648168"/>
                      <a:pt x="189445" y="1640105"/>
                    </a:cubicBezTo>
                    <a:cubicBezTo>
                      <a:pt x="208255" y="1622635"/>
                      <a:pt x="240501" y="1605164"/>
                      <a:pt x="255281" y="1626666"/>
                    </a:cubicBezTo>
                    <a:cubicBezTo>
                      <a:pt x="259312" y="1633386"/>
                      <a:pt x="260655" y="1641449"/>
                      <a:pt x="267373" y="1645481"/>
                    </a:cubicBezTo>
                    <a:cubicBezTo>
                      <a:pt x="278122" y="1652200"/>
                      <a:pt x="291558" y="1640105"/>
                      <a:pt x="296932" y="1628010"/>
                    </a:cubicBezTo>
                    <a:cubicBezTo>
                      <a:pt x="354706" y="1527218"/>
                      <a:pt x="378891" y="1406268"/>
                      <a:pt x="364111" y="1289349"/>
                    </a:cubicBezTo>
                    <a:cubicBezTo>
                      <a:pt x="374860" y="1294725"/>
                      <a:pt x="385608" y="1300101"/>
                      <a:pt x="396357" y="1306820"/>
                    </a:cubicBezTo>
                    <a:cubicBezTo>
                      <a:pt x="403075" y="1293381"/>
                      <a:pt x="409793" y="1278598"/>
                      <a:pt x="421885" y="1269191"/>
                    </a:cubicBezTo>
                    <a:cubicBezTo>
                      <a:pt x="433978" y="1259784"/>
                      <a:pt x="454131" y="1258440"/>
                      <a:pt x="463536" y="1270535"/>
                    </a:cubicBezTo>
                    <a:cubicBezTo>
                      <a:pt x="476972" y="1257096"/>
                      <a:pt x="481003" y="1235593"/>
                      <a:pt x="472941" y="1218123"/>
                    </a:cubicBezTo>
                    <a:cubicBezTo>
                      <a:pt x="491751" y="1207372"/>
                      <a:pt x="509218" y="1196621"/>
                      <a:pt x="528028" y="1185870"/>
                    </a:cubicBezTo>
                    <a:cubicBezTo>
                      <a:pt x="517279" y="1161679"/>
                      <a:pt x="511905" y="1136146"/>
                      <a:pt x="511905" y="1109268"/>
                    </a:cubicBezTo>
                    <a:cubicBezTo>
                      <a:pt x="444726" y="1105236"/>
                      <a:pt x="411136" y="1024602"/>
                      <a:pt x="413824" y="957408"/>
                    </a:cubicBezTo>
                    <a:cubicBezTo>
                      <a:pt x="415167" y="913059"/>
                      <a:pt x="425916" y="868711"/>
                      <a:pt x="446070" y="828394"/>
                    </a:cubicBezTo>
                    <a:cubicBezTo>
                      <a:pt x="428603" y="828394"/>
                      <a:pt x="412480" y="818987"/>
                      <a:pt x="401731" y="805548"/>
                    </a:cubicBezTo>
                    <a:cubicBezTo>
                      <a:pt x="468910" y="789421"/>
                      <a:pt x="529372" y="751792"/>
                      <a:pt x="573710" y="699381"/>
                    </a:cubicBezTo>
                    <a:cubicBezTo>
                      <a:pt x="591177" y="677878"/>
                      <a:pt x="612674" y="652344"/>
                      <a:pt x="639546" y="655032"/>
                    </a:cubicBezTo>
                    <a:cubicBezTo>
                      <a:pt x="663730" y="612028"/>
                      <a:pt x="674479" y="562304"/>
                      <a:pt x="671792" y="513923"/>
                    </a:cubicBezTo>
                    <a:cubicBezTo>
                      <a:pt x="669105" y="476294"/>
                      <a:pt x="659699" y="434634"/>
                      <a:pt x="682540" y="405068"/>
                    </a:cubicBezTo>
                    <a:cubicBezTo>
                      <a:pt x="710755" y="367439"/>
                      <a:pt x="768530" y="375502"/>
                      <a:pt x="814211" y="388941"/>
                    </a:cubicBezTo>
                    <a:cubicBezTo>
                      <a:pt x="810181" y="375502"/>
                      <a:pt x="811524" y="360720"/>
                      <a:pt x="812868" y="347281"/>
                    </a:cubicBezTo>
                    <a:cubicBezTo>
                      <a:pt x="818242" y="328466"/>
                      <a:pt x="819586" y="315027"/>
                      <a:pt x="808837" y="308308"/>
                    </a:cubicBezTo>
                    <a:close/>
                  </a:path>
                </a:pathLst>
              </a:cu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844" name="Google Shape;844;p17"/>
              <p:cNvSpPr/>
              <p:nvPr/>
            </p:nvSpPr>
            <p:spPr>
              <a:xfrm>
                <a:off x="4721604" y="5288902"/>
                <a:ext cx="10449" cy="57787"/>
              </a:xfrm>
              <a:custGeom>
                <a:avLst/>
                <a:gdLst/>
                <a:ahLst/>
                <a:cxnLst/>
                <a:rect l="l" t="t" r="r" b="b"/>
                <a:pathLst>
                  <a:path w="10449" h="57787" extrusionOk="0">
                    <a:moveTo>
                      <a:pt x="1674" y="5375"/>
                    </a:moveTo>
                    <a:lnTo>
                      <a:pt x="330" y="1344"/>
                    </a:lnTo>
                    <a:cubicBezTo>
                      <a:pt x="330" y="1344"/>
                      <a:pt x="330" y="0"/>
                      <a:pt x="330" y="0"/>
                    </a:cubicBezTo>
                    <a:cubicBezTo>
                      <a:pt x="-1014" y="20158"/>
                      <a:pt x="1674" y="38973"/>
                      <a:pt x="9735" y="57787"/>
                    </a:cubicBezTo>
                    <a:cubicBezTo>
                      <a:pt x="12422" y="41661"/>
                      <a:pt x="7048" y="22846"/>
                      <a:pt x="1674" y="5375"/>
                    </a:cubicBezTo>
                    <a:close/>
                  </a:path>
                </a:pathLst>
              </a:cu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grpSp>
        <p:sp>
          <p:nvSpPr>
            <p:cNvPr id="845" name="Google Shape;845;p17"/>
            <p:cNvSpPr/>
            <p:nvPr/>
          </p:nvSpPr>
          <p:spPr>
            <a:xfrm>
              <a:off x="3740184" y="7889709"/>
              <a:ext cx="110086" cy="189989"/>
            </a:xfrm>
            <a:custGeom>
              <a:avLst/>
              <a:gdLst/>
              <a:ahLst/>
              <a:cxnLst/>
              <a:rect l="l" t="t" r="r" b="b"/>
              <a:pathLst>
                <a:path w="98956" h="170780" extrusionOk="0">
                  <a:moveTo>
                    <a:pt x="2906" y="121748"/>
                  </a:moveTo>
                  <a:cubicBezTo>
                    <a:pt x="4250" y="128468"/>
                    <a:pt x="6937" y="135187"/>
                    <a:pt x="10968" y="139219"/>
                  </a:cubicBezTo>
                  <a:cubicBezTo>
                    <a:pt x="16342" y="144595"/>
                    <a:pt x="23060" y="145938"/>
                    <a:pt x="25748" y="152658"/>
                  </a:cubicBezTo>
                  <a:cubicBezTo>
                    <a:pt x="27091" y="156690"/>
                    <a:pt x="24404" y="162065"/>
                    <a:pt x="27091" y="167441"/>
                  </a:cubicBezTo>
                  <a:cubicBezTo>
                    <a:pt x="32465" y="175504"/>
                    <a:pt x="44558" y="167441"/>
                    <a:pt x="48589" y="159377"/>
                  </a:cubicBezTo>
                  <a:cubicBezTo>
                    <a:pt x="53963" y="147282"/>
                    <a:pt x="57993" y="133843"/>
                    <a:pt x="56650" y="120404"/>
                  </a:cubicBezTo>
                  <a:cubicBezTo>
                    <a:pt x="56650" y="110997"/>
                    <a:pt x="55307" y="100246"/>
                    <a:pt x="59337" y="92183"/>
                  </a:cubicBezTo>
                  <a:cubicBezTo>
                    <a:pt x="64711" y="82776"/>
                    <a:pt x="76804" y="80088"/>
                    <a:pt x="84865" y="73368"/>
                  </a:cubicBezTo>
                  <a:cubicBezTo>
                    <a:pt x="118455" y="47834"/>
                    <a:pt x="86209" y="-7265"/>
                    <a:pt x="48589" y="798"/>
                  </a:cubicBezTo>
                  <a:cubicBezTo>
                    <a:pt x="1563" y="11549"/>
                    <a:pt x="-5155" y="84119"/>
                    <a:pt x="2906" y="121748"/>
                  </a:cubicBezTo>
                  <a:close/>
                </a:path>
              </a:pathLst>
            </a:cu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846" name="Google Shape;846;p17"/>
            <p:cNvSpPr/>
            <p:nvPr/>
          </p:nvSpPr>
          <p:spPr>
            <a:xfrm>
              <a:off x="4089252" y="8560174"/>
              <a:ext cx="385101" cy="239645"/>
            </a:xfrm>
            <a:custGeom>
              <a:avLst/>
              <a:gdLst/>
              <a:ahLst/>
              <a:cxnLst/>
              <a:rect l="l" t="t" r="r" b="b"/>
              <a:pathLst>
                <a:path w="346165" h="215415" extrusionOk="0">
                  <a:moveTo>
                    <a:pt x="7561" y="53940"/>
                  </a:moveTo>
                  <a:cubicBezTo>
                    <a:pt x="8904" y="57972"/>
                    <a:pt x="11591" y="62004"/>
                    <a:pt x="15622" y="64692"/>
                  </a:cubicBezTo>
                  <a:cubicBezTo>
                    <a:pt x="19653" y="68723"/>
                    <a:pt x="26371" y="68723"/>
                    <a:pt x="31745" y="70067"/>
                  </a:cubicBezTo>
                  <a:cubicBezTo>
                    <a:pt x="72052" y="76787"/>
                    <a:pt x="109673" y="100977"/>
                    <a:pt x="131170" y="134574"/>
                  </a:cubicBezTo>
                  <a:cubicBezTo>
                    <a:pt x="133857" y="138606"/>
                    <a:pt x="136545" y="143981"/>
                    <a:pt x="140575" y="146669"/>
                  </a:cubicBezTo>
                  <a:cubicBezTo>
                    <a:pt x="148637" y="152045"/>
                    <a:pt x="159385" y="150701"/>
                    <a:pt x="168791" y="150701"/>
                  </a:cubicBezTo>
                  <a:cubicBezTo>
                    <a:pt x="195662" y="150701"/>
                    <a:pt x="223877" y="168171"/>
                    <a:pt x="225221" y="193705"/>
                  </a:cubicBezTo>
                  <a:cubicBezTo>
                    <a:pt x="225221" y="200425"/>
                    <a:pt x="225221" y="209832"/>
                    <a:pt x="230595" y="213864"/>
                  </a:cubicBezTo>
                  <a:cubicBezTo>
                    <a:pt x="234626" y="216551"/>
                    <a:pt x="240000" y="215207"/>
                    <a:pt x="244031" y="213864"/>
                  </a:cubicBezTo>
                  <a:cubicBezTo>
                    <a:pt x="268216" y="205800"/>
                    <a:pt x="297775" y="192361"/>
                    <a:pt x="299118" y="166828"/>
                  </a:cubicBezTo>
                  <a:cubicBezTo>
                    <a:pt x="299118" y="156076"/>
                    <a:pt x="295087" y="146669"/>
                    <a:pt x="293744" y="135918"/>
                  </a:cubicBezTo>
                  <a:cubicBezTo>
                    <a:pt x="287026" y="87538"/>
                    <a:pt x="347487" y="51253"/>
                    <a:pt x="346144" y="2873"/>
                  </a:cubicBezTo>
                  <a:cubicBezTo>
                    <a:pt x="312554" y="2873"/>
                    <a:pt x="282995" y="41845"/>
                    <a:pt x="250749" y="31094"/>
                  </a:cubicBezTo>
                  <a:cubicBezTo>
                    <a:pt x="244031" y="28406"/>
                    <a:pt x="237313" y="24375"/>
                    <a:pt x="230595" y="23031"/>
                  </a:cubicBezTo>
                  <a:cubicBezTo>
                    <a:pt x="206411" y="16312"/>
                    <a:pt x="176852" y="28406"/>
                    <a:pt x="151324" y="27063"/>
                  </a:cubicBezTo>
                  <a:cubicBezTo>
                    <a:pt x="128483" y="25719"/>
                    <a:pt x="109673" y="14968"/>
                    <a:pt x="88176" y="9592"/>
                  </a:cubicBezTo>
                  <a:cubicBezTo>
                    <a:pt x="47868" y="-3847"/>
                    <a:pt x="-23342" y="-13254"/>
                    <a:pt x="7561" y="53940"/>
                  </a:cubicBezTo>
                  <a:close/>
                </a:path>
              </a:pathLst>
            </a:cu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847" name="Google Shape;847;p17"/>
            <p:cNvSpPr/>
            <p:nvPr/>
          </p:nvSpPr>
          <p:spPr>
            <a:xfrm>
              <a:off x="2951221" y="8183627"/>
              <a:ext cx="115320" cy="59801"/>
            </a:xfrm>
            <a:custGeom>
              <a:avLst/>
              <a:gdLst/>
              <a:ahLst/>
              <a:cxnLst/>
              <a:rect l="l" t="t" r="r" b="b"/>
              <a:pathLst>
                <a:path w="103660" h="53755" extrusionOk="0">
                  <a:moveTo>
                    <a:pt x="84646" y="5375"/>
                  </a:moveTo>
                  <a:cubicBezTo>
                    <a:pt x="56431" y="-1344"/>
                    <a:pt x="25528" y="2688"/>
                    <a:pt x="0" y="16126"/>
                  </a:cubicBezTo>
                  <a:cubicBezTo>
                    <a:pt x="34933" y="12095"/>
                    <a:pt x="69866" y="26878"/>
                    <a:pt x="92708" y="53756"/>
                  </a:cubicBezTo>
                  <a:cubicBezTo>
                    <a:pt x="100769" y="44348"/>
                    <a:pt x="108830" y="29565"/>
                    <a:pt x="99425" y="20158"/>
                  </a:cubicBezTo>
                  <a:cubicBezTo>
                    <a:pt x="94051" y="13439"/>
                    <a:pt x="79272" y="6719"/>
                    <a:pt x="84646" y="0"/>
                  </a:cubicBezTo>
                </a:path>
              </a:pathLst>
            </a:custGeom>
            <a:solidFill>
              <a:srgbClr val="D9D9D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848" name="Google Shape;848;p17"/>
            <p:cNvSpPr/>
            <p:nvPr/>
          </p:nvSpPr>
          <p:spPr>
            <a:xfrm>
              <a:off x="5384605" y="8482893"/>
              <a:ext cx="198796" cy="113494"/>
            </a:xfrm>
            <a:custGeom>
              <a:avLst/>
              <a:gdLst/>
              <a:ahLst/>
              <a:cxnLst/>
              <a:rect l="l" t="t" r="r" b="b"/>
              <a:pathLst>
                <a:path w="178696" h="102019" extrusionOk="0">
                  <a:moveTo>
                    <a:pt x="138389" y="80404"/>
                  </a:moveTo>
                  <a:cubicBezTo>
                    <a:pt x="149138" y="92499"/>
                    <a:pt x="162574" y="103250"/>
                    <a:pt x="178696" y="101906"/>
                  </a:cubicBezTo>
                  <a:cubicBezTo>
                    <a:pt x="147794" y="66965"/>
                    <a:pt x="114205" y="36055"/>
                    <a:pt x="77928" y="6490"/>
                  </a:cubicBezTo>
                  <a:cubicBezTo>
                    <a:pt x="61805" y="-6949"/>
                    <a:pt x="18810" y="3802"/>
                    <a:pt x="0" y="9177"/>
                  </a:cubicBezTo>
                  <a:cubicBezTo>
                    <a:pt x="16123" y="18585"/>
                    <a:pt x="38964" y="19929"/>
                    <a:pt x="57774" y="23960"/>
                  </a:cubicBezTo>
                  <a:cubicBezTo>
                    <a:pt x="95394" y="34711"/>
                    <a:pt x="111517" y="52182"/>
                    <a:pt x="138389" y="80404"/>
                  </a:cubicBezTo>
                  <a:close/>
                </a:path>
              </a:pathLst>
            </a:cu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849" name="Google Shape;849;p17"/>
            <p:cNvSpPr/>
            <p:nvPr/>
          </p:nvSpPr>
          <p:spPr>
            <a:xfrm>
              <a:off x="6290945" y="7328429"/>
              <a:ext cx="435589" cy="230931"/>
            </a:xfrm>
            <a:custGeom>
              <a:avLst/>
              <a:gdLst/>
              <a:ahLst/>
              <a:cxnLst/>
              <a:rect l="l" t="t" r="r" b="b"/>
              <a:pathLst>
                <a:path w="391548" h="207582" extrusionOk="0">
                  <a:moveTo>
                    <a:pt x="119626" y="117865"/>
                  </a:moveTo>
                  <a:cubicBezTo>
                    <a:pt x="131719" y="146087"/>
                    <a:pt x="100816" y="178340"/>
                    <a:pt x="112908" y="206562"/>
                  </a:cubicBezTo>
                  <a:cubicBezTo>
                    <a:pt x="133062" y="210593"/>
                    <a:pt x="154560" y="202530"/>
                    <a:pt x="165308" y="185060"/>
                  </a:cubicBezTo>
                  <a:cubicBezTo>
                    <a:pt x="170683" y="176996"/>
                    <a:pt x="174714" y="167589"/>
                    <a:pt x="181431" y="160870"/>
                  </a:cubicBezTo>
                  <a:cubicBezTo>
                    <a:pt x="185462" y="156838"/>
                    <a:pt x="190837" y="154150"/>
                    <a:pt x="196211" y="151462"/>
                  </a:cubicBezTo>
                  <a:cubicBezTo>
                    <a:pt x="227113" y="136679"/>
                    <a:pt x="256672" y="121896"/>
                    <a:pt x="287574" y="107114"/>
                  </a:cubicBezTo>
                  <a:cubicBezTo>
                    <a:pt x="286231" y="99051"/>
                    <a:pt x="286231" y="89643"/>
                    <a:pt x="284888" y="81580"/>
                  </a:cubicBezTo>
                  <a:cubicBezTo>
                    <a:pt x="311759" y="77548"/>
                    <a:pt x="339974" y="72173"/>
                    <a:pt x="365503" y="62765"/>
                  </a:cubicBezTo>
                  <a:cubicBezTo>
                    <a:pt x="373564" y="60078"/>
                    <a:pt x="381625" y="57390"/>
                    <a:pt x="387000" y="50670"/>
                  </a:cubicBezTo>
                  <a:cubicBezTo>
                    <a:pt x="392374" y="43951"/>
                    <a:pt x="393717" y="33200"/>
                    <a:pt x="387000" y="27824"/>
                  </a:cubicBezTo>
                  <a:cubicBezTo>
                    <a:pt x="378938" y="21105"/>
                    <a:pt x="366846" y="26480"/>
                    <a:pt x="358785" y="30512"/>
                  </a:cubicBezTo>
                  <a:cubicBezTo>
                    <a:pt x="327882" y="45295"/>
                    <a:pt x="292949" y="52014"/>
                    <a:pt x="259359" y="49326"/>
                  </a:cubicBezTo>
                  <a:cubicBezTo>
                    <a:pt x="251298" y="47982"/>
                    <a:pt x="243236" y="47982"/>
                    <a:pt x="236518" y="43951"/>
                  </a:cubicBezTo>
                  <a:cubicBezTo>
                    <a:pt x="194867" y="19761"/>
                    <a:pt x="186805" y="-12493"/>
                    <a:pt x="130375" y="4978"/>
                  </a:cubicBezTo>
                  <a:cubicBezTo>
                    <a:pt x="95442" y="15729"/>
                    <a:pt x="59165" y="27824"/>
                    <a:pt x="26919" y="45295"/>
                  </a:cubicBezTo>
                  <a:cubicBezTo>
                    <a:pt x="-64444" y="95019"/>
                    <a:pt x="104847" y="81580"/>
                    <a:pt x="119626" y="117865"/>
                  </a:cubicBezTo>
                  <a:close/>
                </a:path>
              </a:pathLst>
            </a:custGeom>
            <a:solidFill>
              <a:srgbClr val="D9D9D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850" name="Google Shape;850;p17"/>
            <p:cNvSpPr/>
            <p:nvPr/>
          </p:nvSpPr>
          <p:spPr>
            <a:xfrm>
              <a:off x="4141009" y="5784478"/>
              <a:ext cx="101914" cy="74903"/>
            </a:xfrm>
            <a:custGeom>
              <a:avLst/>
              <a:gdLst/>
              <a:ahLst/>
              <a:cxnLst/>
              <a:rect l="l" t="t" r="r" b="b"/>
              <a:pathLst>
                <a:path w="91610" h="67330" extrusionOk="0">
                  <a:moveTo>
                    <a:pt x="55087" y="6351"/>
                  </a:moveTo>
                  <a:cubicBezTo>
                    <a:pt x="36277" y="13071"/>
                    <a:pt x="17467" y="21134"/>
                    <a:pt x="0" y="30541"/>
                  </a:cubicBezTo>
                  <a:cubicBezTo>
                    <a:pt x="17467" y="42636"/>
                    <a:pt x="38964" y="49356"/>
                    <a:pt x="60461" y="50700"/>
                  </a:cubicBezTo>
                  <a:cubicBezTo>
                    <a:pt x="60461" y="54732"/>
                    <a:pt x="60461" y="58763"/>
                    <a:pt x="63149" y="62795"/>
                  </a:cubicBezTo>
                  <a:cubicBezTo>
                    <a:pt x="65835" y="66826"/>
                    <a:pt x="69866" y="68170"/>
                    <a:pt x="73897" y="66826"/>
                  </a:cubicBezTo>
                  <a:cubicBezTo>
                    <a:pt x="75241" y="65482"/>
                    <a:pt x="76584" y="64139"/>
                    <a:pt x="76584" y="62795"/>
                  </a:cubicBezTo>
                  <a:cubicBezTo>
                    <a:pt x="88677" y="45324"/>
                    <a:pt x="92707" y="23822"/>
                    <a:pt x="91364" y="3663"/>
                  </a:cubicBezTo>
                  <a:cubicBezTo>
                    <a:pt x="71210" y="-3056"/>
                    <a:pt x="47025" y="-368"/>
                    <a:pt x="28215" y="10383"/>
                  </a:cubicBezTo>
                </a:path>
              </a:pathLst>
            </a:cu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851" name="Google Shape;851;p17"/>
            <p:cNvSpPr/>
            <p:nvPr/>
          </p:nvSpPr>
          <p:spPr>
            <a:xfrm>
              <a:off x="4236671" y="6023278"/>
              <a:ext cx="121133" cy="128574"/>
            </a:xfrm>
            <a:custGeom>
              <a:avLst/>
              <a:gdLst/>
              <a:ahLst/>
              <a:cxnLst/>
              <a:rect l="l" t="t" r="r" b="b"/>
              <a:pathLst>
                <a:path w="108886" h="115574" extrusionOk="0">
                  <a:moveTo>
                    <a:pt x="67179" y="44348"/>
                  </a:moveTo>
                  <a:cubicBezTo>
                    <a:pt x="63149" y="49724"/>
                    <a:pt x="59118" y="53756"/>
                    <a:pt x="53743" y="56443"/>
                  </a:cubicBezTo>
                  <a:cubicBezTo>
                    <a:pt x="48369" y="59131"/>
                    <a:pt x="41651" y="59131"/>
                    <a:pt x="37621" y="55100"/>
                  </a:cubicBezTo>
                  <a:cubicBezTo>
                    <a:pt x="33590" y="49724"/>
                    <a:pt x="34933" y="43004"/>
                    <a:pt x="33590" y="36285"/>
                  </a:cubicBezTo>
                  <a:cubicBezTo>
                    <a:pt x="32246" y="29565"/>
                    <a:pt x="26872" y="22846"/>
                    <a:pt x="21497" y="25534"/>
                  </a:cubicBezTo>
                  <a:cubicBezTo>
                    <a:pt x="20154" y="26878"/>
                    <a:pt x="18810" y="28222"/>
                    <a:pt x="17467" y="29565"/>
                  </a:cubicBezTo>
                  <a:cubicBezTo>
                    <a:pt x="13436" y="34941"/>
                    <a:pt x="9405" y="41661"/>
                    <a:pt x="5375" y="47036"/>
                  </a:cubicBezTo>
                  <a:cubicBezTo>
                    <a:pt x="2687" y="51068"/>
                    <a:pt x="0" y="55100"/>
                    <a:pt x="0" y="59131"/>
                  </a:cubicBezTo>
                  <a:cubicBezTo>
                    <a:pt x="0" y="64507"/>
                    <a:pt x="1344" y="68539"/>
                    <a:pt x="4031" y="73914"/>
                  </a:cubicBezTo>
                  <a:cubicBezTo>
                    <a:pt x="10749" y="88697"/>
                    <a:pt x="18810" y="106167"/>
                    <a:pt x="34933" y="110199"/>
                  </a:cubicBezTo>
                  <a:cubicBezTo>
                    <a:pt x="38964" y="111543"/>
                    <a:pt x="42995" y="111543"/>
                    <a:pt x="45682" y="112887"/>
                  </a:cubicBezTo>
                  <a:cubicBezTo>
                    <a:pt x="47025" y="114231"/>
                    <a:pt x="48369" y="115575"/>
                    <a:pt x="49713" y="115575"/>
                  </a:cubicBezTo>
                  <a:cubicBezTo>
                    <a:pt x="52400" y="115575"/>
                    <a:pt x="53743" y="114231"/>
                    <a:pt x="56431" y="112887"/>
                  </a:cubicBezTo>
                  <a:cubicBezTo>
                    <a:pt x="87333" y="86009"/>
                    <a:pt x="110174" y="41661"/>
                    <a:pt x="108830" y="0"/>
                  </a:cubicBezTo>
                  <a:cubicBezTo>
                    <a:pt x="90020" y="6719"/>
                    <a:pt x="77928" y="30909"/>
                    <a:pt x="67179" y="44348"/>
                  </a:cubicBezTo>
                  <a:close/>
                </a:path>
              </a:pathLst>
            </a:cu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852" name="Google Shape;852;p17"/>
            <p:cNvSpPr/>
            <p:nvPr/>
          </p:nvSpPr>
          <p:spPr>
            <a:xfrm>
              <a:off x="4149025" y="6096676"/>
              <a:ext cx="68070" cy="61563"/>
            </a:xfrm>
            <a:custGeom>
              <a:avLst/>
              <a:gdLst/>
              <a:ahLst/>
              <a:cxnLst/>
              <a:rect l="l" t="t" r="r" b="b"/>
              <a:pathLst>
                <a:path w="61188" h="55339" extrusionOk="0">
                  <a:moveTo>
                    <a:pt x="19665" y="1217"/>
                  </a:moveTo>
                  <a:cubicBezTo>
                    <a:pt x="12948" y="-2815"/>
                    <a:pt x="3543" y="3905"/>
                    <a:pt x="855" y="10624"/>
                  </a:cubicBezTo>
                  <a:cubicBezTo>
                    <a:pt x="-1832" y="18688"/>
                    <a:pt x="2199" y="26751"/>
                    <a:pt x="7573" y="32127"/>
                  </a:cubicBezTo>
                  <a:cubicBezTo>
                    <a:pt x="12948" y="37502"/>
                    <a:pt x="21009" y="41534"/>
                    <a:pt x="27727" y="45566"/>
                  </a:cubicBezTo>
                  <a:cubicBezTo>
                    <a:pt x="33101" y="48254"/>
                    <a:pt x="37132" y="49597"/>
                    <a:pt x="42507" y="52285"/>
                  </a:cubicBezTo>
                  <a:cubicBezTo>
                    <a:pt x="46537" y="53629"/>
                    <a:pt x="49224" y="56317"/>
                    <a:pt x="53255" y="54973"/>
                  </a:cubicBezTo>
                  <a:cubicBezTo>
                    <a:pt x="62660" y="53629"/>
                    <a:pt x="62660" y="38846"/>
                    <a:pt x="58629" y="30783"/>
                  </a:cubicBezTo>
                  <a:cubicBezTo>
                    <a:pt x="54599" y="20032"/>
                    <a:pt x="46537" y="10624"/>
                    <a:pt x="35789" y="5249"/>
                  </a:cubicBezTo>
                  <a:cubicBezTo>
                    <a:pt x="25040" y="-127"/>
                    <a:pt x="11604" y="2561"/>
                    <a:pt x="3543" y="10624"/>
                  </a:cubicBezTo>
                </a:path>
              </a:pathLst>
            </a:cu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853" name="Google Shape;853;p17"/>
            <p:cNvSpPr/>
            <p:nvPr/>
          </p:nvSpPr>
          <p:spPr>
            <a:xfrm>
              <a:off x="4214250" y="6187274"/>
              <a:ext cx="58457" cy="40825"/>
            </a:xfrm>
            <a:custGeom>
              <a:avLst/>
              <a:gdLst/>
              <a:ahLst/>
              <a:cxnLst/>
              <a:rect l="l" t="t" r="r" b="b"/>
              <a:pathLst>
                <a:path w="52547" h="36697" extrusionOk="0">
                  <a:moveTo>
                    <a:pt x="40307" y="23259"/>
                  </a:moveTo>
                  <a:cubicBezTo>
                    <a:pt x="33590" y="8477"/>
                    <a:pt x="16123" y="-2275"/>
                    <a:pt x="0" y="413"/>
                  </a:cubicBezTo>
                  <a:cubicBezTo>
                    <a:pt x="13436" y="17884"/>
                    <a:pt x="32246" y="29979"/>
                    <a:pt x="52400" y="36698"/>
                  </a:cubicBezTo>
                  <a:cubicBezTo>
                    <a:pt x="53743" y="27291"/>
                    <a:pt x="45682" y="17884"/>
                    <a:pt x="36277" y="16540"/>
                  </a:cubicBezTo>
                </a:path>
              </a:pathLst>
            </a:cu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854" name="Google Shape;854;p17"/>
            <p:cNvSpPr/>
            <p:nvPr/>
          </p:nvSpPr>
          <p:spPr>
            <a:xfrm>
              <a:off x="5161425" y="5653999"/>
              <a:ext cx="90358" cy="70402"/>
            </a:xfrm>
            <a:custGeom>
              <a:avLst/>
              <a:gdLst/>
              <a:ahLst/>
              <a:cxnLst/>
              <a:rect l="l" t="t" r="r" b="b"/>
              <a:pathLst>
                <a:path w="81222" h="63284" extrusionOk="0">
                  <a:moveTo>
                    <a:pt x="68944" y="0"/>
                  </a:moveTo>
                  <a:cubicBezTo>
                    <a:pt x="50134" y="12095"/>
                    <a:pt x="32668" y="24190"/>
                    <a:pt x="13857" y="36285"/>
                  </a:cubicBezTo>
                  <a:cubicBezTo>
                    <a:pt x="9826" y="38973"/>
                    <a:pt x="4452" y="43005"/>
                    <a:pt x="1765" y="47036"/>
                  </a:cubicBezTo>
                  <a:cubicBezTo>
                    <a:pt x="-922" y="52412"/>
                    <a:pt x="-922" y="59131"/>
                    <a:pt x="4452" y="61819"/>
                  </a:cubicBezTo>
                  <a:cubicBezTo>
                    <a:pt x="8483" y="64507"/>
                    <a:pt x="15201" y="63163"/>
                    <a:pt x="20575" y="60475"/>
                  </a:cubicBezTo>
                  <a:cubicBezTo>
                    <a:pt x="32668" y="55100"/>
                    <a:pt x="44760" y="49724"/>
                    <a:pt x="56852" y="44349"/>
                  </a:cubicBezTo>
                  <a:cubicBezTo>
                    <a:pt x="64913" y="40317"/>
                    <a:pt x="74319" y="36285"/>
                    <a:pt x="78349" y="28222"/>
                  </a:cubicBezTo>
                  <a:cubicBezTo>
                    <a:pt x="82380" y="21502"/>
                    <a:pt x="82380" y="12095"/>
                    <a:pt x="77006" y="6719"/>
                  </a:cubicBezTo>
                  <a:cubicBezTo>
                    <a:pt x="71631" y="1344"/>
                    <a:pt x="60883" y="1344"/>
                    <a:pt x="56852" y="8063"/>
                  </a:cubicBezTo>
                </a:path>
              </a:pathLst>
            </a:cu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855" name="Google Shape;855;p17"/>
            <p:cNvSpPr/>
            <p:nvPr/>
          </p:nvSpPr>
          <p:spPr>
            <a:xfrm>
              <a:off x="2874010" y="5365454"/>
              <a:ext cx="96643" cy="71762"/>
            </a:xfrm>
            <a:custGeom>
              <a:avLst/>
              <a:gdLst/>
              <a:ahLst/>
              <a:cxnLst/>
              <a:rect l="l" t="t" r="r" b="b"/>
              <a:pathLst>
                <a:path w="86872" h="64506" extrusionOk="0">
                  <a:moveTo>
                    <a:pt x="66718" y="0"/>
                  </a:moveTo>
                  <a:cubicBezTo>
                    <a:pt x="57313" y="8063"/>
                    <a:pt x="45221" y="12095"/>
                    <a:pt x="34473" y="17470"/>
                  </a:cubicBezTo>
                  <a:cubicBezTo>
                    <a:pt x="15662" y="26878"/>
                    <a:pt x="-4492" y="44348"/>
                    <a:pt x="883" y="64507"/>
                  </a:cubicBezTo>
                  <a:cubicBezTo>
                    <a:pt x="15662" y="49724"/>
                    <a:pt x="38503" y="47036"/>
                    <a:pt x="58657" y="45692"/>
                  </a:cubicBezTo>
                  <a:cubicBezTo>
                    <a:pt x="62687" y="45692"/>
                    <a:pt x="65375" y="45692"/>
                    <a:pt x="69405" y="44348"/>
                  </a:cubicBezTo>
                  <a:cubicBezTo>
                    <a:pt x="73436" y="41661"/>
                    <a:pt x="76123" y="37629"/>
                    <a:pt x="77467" y="32253"/>
                  </a:cubicBezTo>
                  <a:cubicBezTo>
                    <a:pt x="80154" y="24190"/>
                    <a:pt x="84185" y="16127"/>
                    <a:pt x="86872" y="8063"/>
                  </a:cubicBezTo>
                  <a:cubicBezTo>
                    <a:pt x="77467" y="9407"/>
                    <a:pt x="69405" y="12095"/>
                    <a:pt x="62687" y="17470"/>
                  </a:cubicBezTo>
                </a:path>
              </a:pathLst>
            </a:cu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856" name="Google Shape;856;p17"/>
            <p:cNvSpPr/>
            <p:nvPr/>
          </p:nvSpPr>
          <p:spPr>
            <a:xfrm>
              <a:off x="2873497" y="5982911"/>
              <a:ext cx="53809" cy="36112"/>
            </a:xfrm>
            <a:custGeom>
              <a:avLst/>
              <a:gdLst/>
              <a:ahLst/>
              <a:cxnLst/>
              <a:rect l="l" t="t" r="r" b="b"/>
              <a:pathLst>
                <a:path w="48369" h="32461" extrusionOk="0">
                  <a:moveTo>
                    <a:pt x="26872" y="0"/>
                  </a:moveTo>
                  <a:cubicBezTo>
                    <a:pt x="14779" y="6719"/>
                    <a:pt x="5374" y="17471"/>
                    <a:pt x="0" y="30910"/>
                  </a:cubicBezTo>
                  <a:cubicBezTo>
                    <a:pt x="9405" y="32253"/>
                    <a:pt x="20154" y="33597"/>
                    <a:pt x="29559" y="30910"/>
                  </a:cubicBezTo>
                  <a:cubicBezTo>
                    <a:pt x="38964" y="28222"/>
                    <a:pt x="47025" y="21502"/>
                    <a:pt x="48369" y="10751"/>
                  </a:cubicBezTo>
                  <a:cubicBezTo>
                    <a:pt x="38964" y="10751"/>
                    <a:pt x="29559" y="10751"/>
                    <a:pt x="21497" y="9407"/>
                  </a:cubicBezTo>
                </a:path>
              </a:pathLst>
            </a:cu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857" name="Google Shape;857;p17"/>
            <p:cNvSpPr/>
            <p:nvPr/>
          </p:nvSpPr>
          <p:spPr>
            <a:xfrm>
              <a:off x="2895918" y="5471985"/>
              <a:ext cx="35101" cy="65399"/>
            </a:xfrm>
            <a:custGeom>
              <a:avLst/>
              <a:gdLst/>
              <a:ahLst/>
              <a:cxnLst/>
              <a:rect l="l" t="t" r="r" b="b"/>
              <a:pathLst>
                <a:path w="31552" h="58787" extrusionOk="0">
                  <a:moveTo>
                    <a:pt x="5374" y="3688"/>
                  </a:moveTo>
                  <a:cubicBezTo>
                    <a:pt x="4031" y="7720"/>
                    <a:pt x="6718" y="11752"/>
                    <a:pt x="8062" y="15783"/>
                  </a:cubicBezTo>
                  <a:cubicBezTo>
                    <a:pt x="14779" y="30566"/>
                    <a:pt x="21497" y="45349"/>
                    <a:pt x="29559" y="58788"/>
                  </a:cubicBezTo>
                  <a:cubicBezTo>
                    <a:pt x="33590" y="48036"/>
                    <a:pt x="30902" y="34597"/>
                    <a:pt x="26872" y="23846"/>
                  </a:cubicBezTo>
                  <a:cubicBezTo>
                    <a:pt x="25528" y="17127"/>
                    <a:pt x="22841" y="10408"/>
                    <a:pt x="18810" y="5032"/>
                  </a:cubicBezTo>
                  <a:cubicBezTo>
                    <a:pt x="13436" y="-344"/>
                    <a:pt x="5374" y="-1687"/>
                    <a:pt x="0" y="2344"/>
                  </a:cubicBezTo>
                </a:path>
              </a:pathLst>
            </a:cu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858" name="Google Shape;858;p17"/>
            <p:cNvSpPr/>
            <p:nvPr/>
          </p:nvSpPr>
          <p:spPr>
            <a:xfrm>
              <a:off x="3135071" y="8139158"/>
              <a:ext cx="77198" cy="72654"/>
            </a:xfrm>
            <a:custGeom>
              <a:avLst/>
              <a:gdLst/>
              <a:ahLst/>
              <a:cxnLst/>
              <a:rect l="l" t="t" r="r" b="b"/>
              <a:pathLst>
                <a:path w="69393" h="65308" extrusionOk="0">
                  <a:moveTo>
                    <a:pt x="5374" y="13095"/>
                  </a:moveTo>
                  <a:cubicBezTo>
                    <a:pt x="-5374" y="27878"/>
                    <a:pt x="8062" y="53412"/>
                    <a:pt x="25528" y="53412"/>
                  </a:cubicBezTo>
                  <a:cubicBezTo>
                    <a:pt x="30902" y="53412"/>
                    <a:pt x="36276" y="52068"/>
                    <a:pt x="41651" y="54756"/>
                  </a:cubicBezTo>
                  <a:cubicBezTo>
                    <a:pt x="45682" y="57444"/>
                    <a:pt x="48369" y="61476"/>
                    <a:pt x="52400" y="64163"/>
                  </a:cubicBezTo>
                  <a:cubicBezTo>
                    <a:pt x="61805" y="69539"/>
                    <a:pt x="72553" y="54756"/>
                    <a:pt x="68523" y="45349"/>
                  </a:cubicBezTo>
                  <a:cubicBezTo>
                    <a:pt x="64492" y="35941"/>
                    <a:pt x="52400" y="30566"/>
                    <a:pt x="42994" y="27878"/>
                  </a:cubicBezTo>
                  <a:cubicBezTo>
                    <a:pt x="36276" y="25190"/>
                    <a:pt x="28215" y="22502"/>
                    <a:pt x="25528" y="14439"/>
                  </a:cubicBezTo>
                  <a:cubicBezTo>
                    <a:pt x="24184" y="11751"/>
                    <a:pt x="25528" y="7720"/>
                    <a:pt x="24184" y="5032"/>
                  </a:cubicBezTo>
                  <a:cubicBezTo>
                    <a:pt x="21497" y="-343"/>
                    <a:pt x="13436" y="-1687"/>
                    <a:pt x="9405" y="2344"/>
                  </a:cubicBezTo>
                  <a:cubicBezTo>
                    <a:pt x="4031" y="5032"/>
                    <a:pt x="1344" y="10407"/>
                    <a:pt x="0" y="17127"/>
                  </a:cubicBezTo>
                </a:path>
              </a:pathLst>
            </a:custGeom>
            <a:solidFill>
              <a:srgbClr val="D9D9D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859" name="Google Shape;859;p17"/>
            <p:cNvSpPr/>
            <p:nvPr/>
          </p:nvSpPr>
          <p:spPr>
            <a:xfrm>
              <a:off x="2768867" y="8240439"/>
              <a:ext cx="98745" cy="77742"/>
            </a:xfrm>
            <a:custGeom>
              <a:avLst/>
              <a:gdLst/>
              <a:ahLst/>
              <a:cxnLst/>
              <a:rect l="l" t="t" r="r" b="b"/>
              <a:pathLst>
                <a:path w="88761" h="69882" extrusionOk="0">
                  <a:moveTo>
                    <a:pt x="67179" y="0"/>
                  </a:moveTo>
                  <a:cubicBezTo>
                    <a:pt x="44338" y="22846"/>
                    <a:pt x="21497" y="45692"/>
                    <a:pt x="0" y="69883"/>
                  </a:cubicBezTo>
                  <a:cubicBezTo>
                    <a:pt x="20154" y="68539"/>
                    <a:pt x="40307" y="67195"/>
                    <a:pt x="57774" y="59131"/>
                  </a:cubicBezTo>
                  <a:cubicBezTo>
                    <a:pt x="75241" y="49724"/>
                    <a:pt x="90020" y="32253"/>
                    <a:pt x="88677" y="12095"/>
                  </a:cubicBezTo>
                  <a:cubicBezTo>
                    <a:pt x="72553" y="12095"/>
                    <a:pt x="57774" y="16127"/>
                    <a:pt x="44338" y="24190"/>
                  </a:cubicBezTo>
                </a:path>
              </a:pathLst>
            </a:custGeom>
            <a:solidFill>
              <a:srgbClr val="D9D9D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860" name="Google Shape;860;p17"/>
            <p:cNvSpPr/>
            <p:nvPr/>
          </p:nvSpPr>
          <p:spPr>
            <a:xfrm>
              <a:off x="3215784" y="5343029"/>
              <a:ext cx="29565" cy="34386"/>
            </a:xfrm>
            <a:custGeom>
              <a:avLst/>
              <a:gdLst/>
              <a:ahLst/>
              <a:cxnLst/>
              <a:rect l="l" t="t" r="r" b="b"/>
              <a:pathLst>
                <a:path w="26576" h="30909" extrusionOk="0">
                  <a:moveTo>
                    <a:pt x="13436" y="0"/>
                  </a:moveTo>
                  <a:cubicBezTo>
                    <a:pt x="8062" y="9407"/>
                    <a:pt x="2687" y="20158"/>
                    <a:pt x="0" y="30909"/>
                  </a:cubicBezTo>
                  <a:cubicBezTo>
                    <a:pt x="8062" y="30909"/>
                    <a:pt x="17466" y="30909"/>
                    <a:pt x="25528" y="30909"/>
                  </a:cubicBezTo>
                  <a:cubicBezTo>
                    <a:pt x="29559" y="20158"/>
                    <a:pt x="21497" y="6719"/>
                    <a:pt x="9405" y="4032"/>
                  </a:cubicBezTo>
                </a:path>
              </a:pathLst>
            </a:cu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grpSp>
          <p:nvGrpSpPr>
            <p:cNvPr id="861" name="Google Shape;861;p17"/>
            <p:cNvGrpSpPr/>
            <p:nvPr/>
          </p:nvGrpSpPr>
          <p:grpSpPr>
            <a:xfrm>
              <a:off x="5079686" y="5495524"/>
              <a:ext cx="602366" cy="559476"/>
              <a:chOff x="5294301" y="5295622"/>
              <a:chExt cx="541463" cy="502909"/>
            </a:xfrm>
          </p:grpSpPr>
          <p:sp>
            <p:nvSpPr>
              <p:cNvPr id="862" name="Google Shape;862;p17"/>
              <p:cNvSpPr/>
              <p:nvPr/>
            </p:nvSpPr>
            <p:spPr>
              <a:xfrm>
                <a:off x="5294301" y="5525569"/>
                <a:ext cx="541463" cy="272962"/>
              </a:xfrm>
              <a:custGeom>
                <a:avLst/>
                <a:gdLst/>
                <a:ahLst/>
                <a:cxnLst/>
                <a:rect l="l" t="t" r="r" b="b"/>
                <a:pathLst>
                  <a:path w="541463" h="272962" extrusionOk="0">
                    <a:moveTo>
                      <a:pt x="537433" y="175908"/>
                    </a:moveTo>
                    <a:cubicBezTo>
                      <a:pt x="533402" y="165157"/>
                      <a:pt x="534746" y="153062"/>
                      <a:pt x="536090" y="142311"/>
                    </a:cubicBezTo>
                    <a:cubicBezTo>
                      <a:pt x="537433" y="127528"/>
                      <a:pt x="538776" y="119464"/>
                      <a:pt x="532059" y="114089"/>
                    </a:cubicBezTo>
                    <a:cubicBezTo>
                      <a:pt x="530715" y="112745"/>
                      <a:pt x="530715" y="112745"/>
                      <a:pt x="529372" y="112745"/>
                    </a:cubicBezTo>
                    <a:cubicBezTo>
                      <a:pt x="525341" y="110057"/>
                      <a:pt x="521310" y="108713"/>
                      <a:pt x="518623" y="103338"/>
                    </a:cubicBezTo>
                    <a:cubicBezTo>
                      <a:pt x="514592" y="96619"/>
                      <a:pt x="517279" y="88555"/>
                      <a:pt x="519966" y="83180"/>
                    </a:cubicBezTo>
                    <a:cubicBezTo>
                      <a:pt x="526684" y="63021"/>
                      <a:pt x="521310" y="36143"/>
                      <a:pt x="505187" y="25392"/>
                    </a:cubicBezTo>
                    <a:lnTo>
                      <a:pt x="503844" y="28080"/>
                    </a:lnTo>
                    <a:cubicBezTo>
                      <a:pt x="479659" y="20016"/>
                      <a:pt x="458161" y="14641"/>
                      <a:pt x="438008" y="20016"/>
                    </a:cubicBezTo>
                    <a:cubicBezTo>
                      <a:pt x="432633" y="21360"/>
                      <a:pt x="427259" y="25392"/>
                      <a:pt x="420541" y="28080"/>
                    </a:cubicBezTo>
                    <a:cubicBezTo>
                      <a:pt x="415167" y="30768"/>
                      <a:pt x="411136" y="33455"/>
                      <a:pt x="405762" y="36143"/>
                    </a:cubicBezTo>
                    <a:cubicBezTo>
                      <a:pt x="399044" y="38831"/>
                      <a:pt x="392326" y="40175"/>
                      <a:pt x="385608" y="40175"/>
                    </a:cubicBezTo>
                    <a:cubicBezTo>
                      <a:pt x="376203" y="40175"/>
                      <a:pt x="368142" y="37487"/>
                      <a:pt x="362767" y="32111"/>
                    </a:cubicBezTo>
                    <a:cubicBezTo>
                      <a:pt x="357393" y="26736"/>
                      <a:pt x="353362" y="21360"/>
                      <a:pt x="350675" y="15985"/>
                    </a:cubicBezTo>
                    <a:cubicBezTo>
                      <a:pt x="347988" y="11953"/>
                      <a:pt x="346644" y="6578"/>
                      <a:pt x="342614" y="3890"/>
                    </a:cubicBezTo>
                    <a:cubicBezTo>
                      <a:pt x="335896" y="-1486"/>
                      <a:pt x="325147" y="-142"/>
                      <a:pt x="319773" y="1202"/>
                    </a:cubicBezTo>
                    <a:cubicBezTo>
                      <a:pt x="315742" y="1202"/>
                      <a:pt x="313055" y="2546"/>
                      <a:pt x="310367" y="3890"/>
                    </a:cubicBezTo>
                    <a:cubicBezTo>
                      <a:pt x="303649" y="5234"/>
                      <a:pt x="296932" y="7922"/>
                      <a:pt x="288870" y="7922"/>
                    </a:cubicBezTo>
                    <a:cubicBezTo>
                      <a:pt x="283496" y="7922"/>
                      <a:pt x="278121" y="6578"/>
                      <a:pt x="272747" y="6578"/>
                    </a:cubicBezTo>
                    <a:cubicBezTo>
                      <a:pt x="271404" y="50926"/>
                      <a:pt x="260655" y="95275"/>
                      <a:pt x="239158" y="134247"/>
                    </a:cubicBezTo>
                    <a:cubicBezTo>
                      <a:pt x="206912" y="131560"/>
                      <a:pt x="186758" y="100650"/>
                      <a:pt x="167948" y="75116"/>
                    </a:cubicBezTo>
                    <a:cubicBezTo>
                      <a:pt x="150481" y="48238"/>
                      <a:pt x="122266" y="20016"/>
                      <a:pt x="91363" y="28080"/>
                    </a:cubicBezTo>
                    <a:cubicBezTo>
                      <a:pt x="48369" y="38831"/>
                      <a:pt x="49712" y="101994"/>
                      <a:pt x="26872" y="140967"/>
                    </a:cubicBezTo>
                    <a:cubicBezTo>
                      <a:pt x="20154" y="153062"/>
                      <a:pt x="9405" y="163813"/>
                      <a:pt x="4031" y="177252"/>
                    </a:cubicBezTo>
                    <a:cubicBezTo>
                      <a:pt x="1343" y="183971"/>
                      <a:pt x="1343" y="190691"/>
                      <a:pt x="0" y="197410"/>
                    </a:cubicBezTo>
                    <a:lnTo>
                      <a:pt x="0" y="197410"/>
                    </a:lnTo>
                    <a:cubicBezTo>
                      <a:pt x="6718" y="202786"/>
                      <a:pt x="18810" y="197410"/>
                      <a:pt x="26872" y="189347"/>
                    </a:cubicBezTo>
                    <a:cubicBezTo>
                      <a:pt x="37620" y="181284"/>
                      <a:pt x="53743" y="167845"/>
                      <a:pt x="71210" y="174564"/>
                    </a:cubicBezTo>
                    <a:cubicBezTo>
                      <a:pt x="75240" y="175908"/>
                      <a:pt x="79271" y="178596"/>
                      <a:pt x="81958" y="181284"/>
                    </a:cubicBezTo>
                    <a:cubicBezTo>
                      <a:pt x="84646" y="182628"/>
                      <a:pt x="85989" y="183971"/>
                      <a:pt x="88676" y="185315"/>
                    </a:cubicBezTo>
                    <a:cubicBezTo>
                      <a:pt x="98081" y="189347"/>
                      <a:pt x="110174" y="182628"/>
                      <a:pt x="122266" y="175908"/>
                    </a:cubicBezTo>
                    <a:cubicBezTo>
                      <a:pt x="126297" y="173220"/>
                      <a:pt x="130327" y="170533"/>
                      <a:pt x="134358" y="169189"/>
                    </a:cubicBezTo>
                    <a:cubicBezTo>
                      <a:pt x="163917" y="154406"/>
                      <a:pt x="200194" y="159781"/>
                      <a:pt x="225722" y="163813"/>
                    </a:cubicBezTo>
                    <a:cubicBezTo>
                      <a:pt x="278121" y="171877"/>
                      <a:pt x="327834" y="182628"/>
                      <a:pt x="360080" y="220256"/>
                    </a:cubicBezTo>
                    <a:lnTo>
                      <a:pt x="361424" y="221600"/>
                    </a:lnTo>
                    <a:cubicBezTo>
                      <a:pt x="364111" y="225632"/>
                      <a:pt x="368142" y="228320"/>
                      <a:pt x="370829" y="229664"/>
                    </a:cubicBezTo>
                    <a:cubicBezTo>
                      <a:pt x="372172" y="229664"/>
                      <a:pt x="374860" y="229664"/>
                      <a:pt x="377547" y="229664"/>
                    </a:cubicBezTo>
                    <a:cubicBezTo>
                      <a:pt x="380234" y="229664"/>
                      <a:pt x="382921" y="229664"/>
                      <a:pt x="385608" y="229664"/>
                    </a:cubicBezTo>
                    <a:cubicBezTo>
                      <a:pt x="400388" y="231008"/>
                      <a:pt x="408449" y="243103"/>
                      <a:pt x="416511" y="253854"/>
                    </a:cubicBezTo>
                    <a:cubicBezTo>
                      <a:pt x="421885" y="261917"/>
                      <a:pt x="425916" y="268637"/>
                      <a:pt x="432633" y="271324"/>
                    </a:cubicBezTo>
                    <a:cubicBezTo>
                      <a:pt x="440695" y="275356"/>
                      <a:pt x="450100" y="271324"/>
                      <a:pt x="462192" y="265949"/>
                    </a:cubicBezTo>
                    <a:cubicBezTo>
                      <a:pt x="470254" y="263261"/>
                      <a:pt x="478315" y="259230"/>
                      <a:pt x="487720" y="257886"/>
                    </a:cubicBezTo>
                    <a:cubicBezTo>
                      <a:pt x="491751" y="257886"/>
                      <a:pt x="495782" y="257886"/>
                      <a:pt x="501156" y="257886"/>
                    </a:cubicBezTo>
                    <a:cubicBezTo>
                      <a:pt x="507874" y="257886"/>
                      <a:pt x="514592" y="257886"/>
                      <a:pt x="518623" y="255198"/>
                    </a:cubicBezTo>
                    <a:cubicBezTo>
                      <a:pt x="525341" y="251166"/>
                      <a:pt x="526684" y="239071"/>
                      <a:pt x="526684" y="228320"/>
                    </a:cubicBezTo>
                    <a:cubicBezTo>
                      <a:pt x="526684" y="225632"/>
                      <a:pt x="526684" y="221600"/>
                      <a:pt x="526684" y="218913"/>
                    </a:cubicBezTo>
                    <a:cubicBezTo>
                      <a:pt x="528028" y="208161"/>
                      <a:pt x="533402" y="197410"/>
                      <a:pt x="541464" y="192035"/>
                    </a:cubicBezTo>
                    <a:cubicBezTo>
                      <a:pt x="541464" y="183971"/>
                      <a:pt x="538776" y="179940"/>
                      <a:pt x="537433" y="175908"/>
                    </a:cubicBezTo>
                    <a:close/>
                  </a:path>
                </a:pathLst>
              </a:cu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863" name="Google Shape;863;p17"/>
              <p:cNvSpPr/>
              <p:nvPr/>
            </p:nvSpPr>
            <p:spPr>
              <a:xfrm>
                <a:off x="5502937" y="5295622"/>
                <a:ext cx="307725" cy="252315"/>
              </a:xfrm>
              <a:custGeom>
                <a:avLst/>
                <a:gdLst/>
                <a:ahLst/>
                <a:cxnLst/>
                <a:rect l="l" t="t" r="r" b="b"/>
                <a:pathLst>
                  <a:path w="307725" h="252315" extrusionOk="0">
                    <a:moveTo>
                      <a:pt x="2306" y="186801"/>
                    </a:moveTo>
                    <a:cubicBezTo>
                      <a:pt x="13055" y="182769"/>
                      <a:pt x="22460" y="177394"/>
                      <a:pt x="30522" y="169330"/>
                    </a:cubicBezTo>
                    <a:cubicBezTo>
                      <a:pt x="46645" y="161267"/>
                      <a:pt x="60081" y="184113"/>
                      <a:pt x="61424" y="201584"/>
                    </a:cubicBezTo>
                    <a:cubicBezTo>
                      <a:pt x="61424" y="206960"/>
                      <a:pt x="62767" y="212335"/>
                      <a:pt x="62767" y="217710"/>
                    </a:cubicBezTo>
                    <a:cubicBezTo>
                      <a:pt x="68142" y="219054"/>
                      <a:pt x="73516" y="220398"/>
                      <a:pt x="78891" y="219054"/>
                    </a:cubicBezTo>
                    <a:cubicBezTo>
                      <a:pt x="84265" y="219054"/>
                      <a:pt x="90983" y="217710"/>
                      <a:pt x="96357" y="216367"/>
                    </a:cubicBezTo>
                    <a:cubicBezTo>
                      <a:pt x="100388" y="215023"/>
                      <a:pt x="103075" y="215023"/>
                      <a:pt x="107106" y="213679"/>
                    </a:cubicBezTo>
                    <a:cubicBezTo>
                      <a:pt x="121885" y="210991"/>
                      <a:pt x="133978" y="213679"/>
                      <a:pt x="143382" y="220398"/>
                    </a:cubicBezTo>
                    <a:cubicBezTo>
                      <a:pt x="148757" y="225774"/>
                      <a:pt x="152788" y="231149"/>
                      <a:pt x="155475" y="236525"/>
                    </a:cubicBezTo>
                    <a:cubicBezTo>
                      <a:pt x="158162" y="240557"/>
                      <a:pt x="159506" y="245932"/>
                      <a:pt x="163536" y="248620"/>
                    </a:cubicBezTo>
                    <a:cubicBezTo>
                      <a:pt x="170254" y="253996"/>
                      <a:pt x="182346" y="252652"/>
                      <a:pt x="190408" y="249964"/>
                    </a:cubicBezTo>
                    <a:cubicBezTo>
                      <a:pt x="195782" y="248620"/>
                      <a:pt x="199813" y="245932"/>
                      <a:pt x="203844" y="243244"/>
                    </a:cubicBezTo>
                    <a:cubicBezTo>
                      <a:pt x="210562" y="240557"/>
                      <a:pt x="215936" y="236525"/>
                      <a:pt x="223997" y="233837"/>
                    </a:cubicBezTo>
                    <a:cubicBezTo>
                      <a:pt x="244151" y="227118"/>
                      <a:pt x="266992" y="231149"/>
                      <a:pt x="284459" y="236525"/>
                    </a:cubicBezTo>
                    <a:lnTo>
                      <a:pt x="285802" y="235181"/>
                    </a:lnTo>
                    <a:cubicBezTo>
                      <a:pt x="304612" y="224430"/>
                      <a:pt x="312674" y="198896"/>
                      <a:pt x="304612" y="180082"/>
                    </a:cubicBezTo>
                    <a:lnTo>
                      <a:pt x="303269" y="176050"/>
                    </a:lnTo>
                    <a:cubicBezTo>
                      <a:pt x="301925" y="172018"/>
                      <a:pt x="299238" y="166643"/>
                      <a:pt x="299238" y="161267"/>
                    </a:cubicBezTo>
                    <a:cubicBezTo>
                      <a:pt x="299238" y="158579"/>
                      <a:pt x="299238" y="154547"/>
                      <a:pt x="300582" y="151860"/>
                    </a:cubicBezTo>
                    <a:cubicBezTo>
                      <a:pt x="300582" y="149172"/>
                      <a:pt x="301925" y="147828"/>
                      <a:pt x="300582" y="146484"/>
                    </a:cubicBezTo>
                    <a:cubicBezTo>
                      <a:pt x="300582" y="143796"/>
                      <a:pt x="297894" y="139765"/>
                      <a:pt x="295208" y="135733"/>
                    </a:cubicBezTo>
                    <a:cubicBezTo>
                      <a:pt x="293864" y="134389"/>
                      <a:pt x="292520" y="133045"/>
                      <a:pt x="292520" y="131701"/>
                    </a:cubicBezTo>
                    <a:cubicBezTo>
                      <a:pt x="275054" y="107511"/>
                      <a:pt x="281772" y="75258"/>
                      <a:pt x="293864" y="52412"/>
                    </a:cubicBezTo>
                    <a:lnTo>
                      <a:pt x="296551" y="48380"/>
                    </a:lnTo>
                    <a:cubicBezTo>
                      <a:pt x="299238" y="41661"/>
                      <a:pt x="303269" y="36285"/>
                      <a:pt x="303269" y="30910"/>
                    </a:cubicBezTo>
                    <a:cubicBezTo>
                      <a:pt x="304612" y="21502"/>
                      <a:pt x="297894" y="10751"/>
                      <a:pt x="288490" y="8063"/>
                    </a:cubicBezTo>
                    <a:lnTo>
                      <a:pt x="291177" y="0"/>
                    </a:lnTo>
                    <a:cubicBezTo>
                      <a:pt x="254900" y="22846"/>
                      <a:pt x="203844" y="24190"/>
                      <a:pt x="158162" y="24190"/>
                    </a:cubicBezTo>
                    <a:cubicBezTo>
                      <a:pt x="100388" y="24190"/>
                      <a:pt x="31865" y="30910"/>
                      <a:pt x="963" y="79290"/>
                    </a:cubicBezTo>
                    <a:cubicBezTo>
                      <a:pt x="9024" y="84665"/>
                      <a:pt x="17086" y="90041"/>
                      <a:pt x="25147" y="94072"/>
                    </a:cubicBezTo>
                    <a:cubicBezTo>
                      <a:pt x="3650" y="119607"/>
                      <a:pt x="-4412" y="154547"/>
                      <a:pt x="2306" y="186801"/>
                    </a:cubicBezTo>
                    <a:close/>
                  </a:path>
                </a:pathLst>
              </a:cu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grpSp>
        <p:grpSp>
          <p:nvGrpSpPr>
            <p:cNvPr id="864" name="Google Shape;864;p17"/>
            <p:cNvGrpSpPr/>
            <p:nvPr/>
          </p:nvGrpSpPr>
          <p:grpSpPr>
            <a:xfrm>
              <a:off x="5674580" y="7052798"/>
              <a:ext cx="409549" cy="436242"/>
              <a:chOff x="5829047" y="6695445"/>
              <a:chExt cx="368141" cy="392135"/>
            </a:xfrm>
          </p:grpSpPr>
          <p:sp>
            <p:nvSpPr>
              <p:cNvPr id="865" name="Google Shape;865;p17"/>
              <p:cNvSpPr/>
              <p:nvPr/>
            </p:nvSpPr>
            <p:spPr>
              <a:xfrm>
                <a:off x="5829047" y="6695445"/>
                <a:ext cx="313054" cy="248646"/>
              </a:xfrm>
              <a:custGeom>
                <a:avLst/>
                <a:gdLst/>
                <a:ahLst/>
                <a:cxnLst/>
                <a:rect l="l" t="t" r="r" b="b"/>
                <a:pathLst>
                  <a:path w="313054" h="248646" extrusionOk="0">
                    <a:moveTo>
                      <a:pt x="167948" y="247788"/>
                    </a:moveTo>
                    <a:lnTo>
                      <a:pt x="170635" y="245101"/>
                    </a:lnTo>
                    <a:cubicBezTo>
                      <a:pt x="177353" y="250476"/>
                      <a:pt x="188102" y="249132"/>
                      <a:pt x="194820" y="245101"/>
                    </a:cubicBezTo>
                    <a:cubicBezTo>
                      <a:pt x="198850" y="243757"/>
                      <a:pt x="202881" y="241069"/>
                      <a:pt x="206912" y="239725"/>
                    </a:cubicBezTo>
                    <a:cubicBezTo>
                      <a:pt x="213630" y="237037"/>
                      <a:pt x="219004" y="233005"/>
                      <a:pt x="227065" y="231662"/>
                    </a:cubicBezTo>
                    <a:cubicBezTo>
                      <a:pt x="241845" y="227630"/>
                      <a:pt x="256624" y="228974"/>
                      <a:pt x="268717" y="230318"/>
                    </a:cubicBezTo>
                    <a:cubicBezTo>
                      <a:pt x="276778" y="231662"/>
                      <a:pt x="284840" y="231662"/>
                      <a:pt x="292901" y="233005"/>
                    </a:cubicBezTo>
                    <a:cubicBezTo>
                      <a:pt x="300963" y="234349"/>
                      <a:pt x="307680" y="235693"/>
                      <a:pt x="313055" y="238381"/>
                    </a:cubicBezTo>
                    <a:cubicBezTo>
                      <a:pt x="294245" y="202096"/>
                      <a:pt x="270060" y="169843"/>
                      <a:pt x="240501" y="141621"/>
                    </a:cubicBezTo>
                    <a:cubicBezTo>
                      <a:pt x="235127" y="136245"/>
                      <a:pt x="229753" y="130870"/>
                      <a:pt x="227065" y="122806"/>
                    </a:cubicBezTo>
                    <a:cubicBezTo>
                      <a:pt x="224379" y="114743"/>
                      <a:pt x="227065" y="106680"/>
                      <a:pt x="229753" y="99960"/>
                    </a:cubicBezTo>
                    <a:cubicBezTo>
                      <a:pt x="231096" y="95929"/>
                      <a:pt x="232440" y="93241"/>
                      <a:pt x="232440" y="90553"/>
                    </a:cubicBezTo>
                    <a:cubicBezTo>
                      <a:pt x="233783" y="78458"/>
                      <a:pt x="223035" y="67707"/>
                      <a:pt x="212286" y="63675"/>
                    </a:cubicBezTo>
                    <a:cubicBezTo>
                      <a:pt x="198850" y="58299"/>
                      <a:pt x="184071" y="59643"/>
                      <a:pt x="169292" y="59643"/>
                    </a:cubicBezTo>
                    <a:lnTo>
                      <a:pt x="158543" y="59643"/>
                    </a:lnTo>
                    <a:lnTo>
                      <a:pt x="161230" y="48892"/>
                    </a:lnTo>
                    <a:cubicBezTo>
                      <a:pt x="163917" y="36797"/>
                      <a:pt x="158543" y="27390"/>
                      <a:pt x="153168" y="20671"/>
                    </a:cubicBezTo>
                    <a:cubicBezTo>
                      <a:pt x="139733" y="5888"/>
                      <a:pt x="115548" y="-2176"/>
                      <a:pt x="95394" y="512"/>
                    </a:cubicBezTo>
                    <a:cubicBezTo>
                      <a:pt x="79271" y="3200"/>
                      <a:pt x="64492" y="8576"/>
                      <a:pt x="48369" y="15295"/>
                    </a:cubicBezTo>
                    <a:cubicBezTo>
                      <a:pt x="32246" y="20671"/>
                      <a:pt x="16123" y="27390"/>
                      <a:pt x="0" y="30078"/>
                    </a:cubicBezTo>
                    <a:cubicBezTo>
                      <a:pt x="12092" y="36797"/>
                      <a:pt x="22841" y="46204"/>
                      <a:pt x="30902" y="55612"/>
                    </a:cubicBezTo>
                    <a:cubicBezTo>
                      <a:pt x="34933" y="60987"/>
                      <a:pt x="38964" y="65019"/>
                      <a:pt x="41651" y="70395"/>
                    </a:cubicBezTo>
                    <a:cubicBezTo>
                      <a:pt x="52400" y="86521"/>
                      <a:pt x="63149" y="99960"/>
                      <a:pt x="79271" y="108024"/>
                    </a:cubicBezTo>
                    <a:cubicBezTo>
                      <a:pt x="81959" y="109368"/>
                      <a:pt x="83302" y="109368"/>
                      <a:pt x="85989" y="110711"/>
                    </a:cubicBezTo>
                    <a:cubicBezTo>
                      <a:pt x="95394" y="114743"/>
                      <a:pt x="106143" y="118775"/>
                      <a:pt x="111517" y="129526"/>
                    </a:cubicBezTo>
                    <a:cubicBezTo>
                      <a:pt x="112861" y="133557"/>
                      <a:pt x="114205" y="137589"/>
                      <a:pt x="114205" y="140277"/>
                    </a:cubicBezTo>
                    <a:cubicBezTo>
                      <a:pt x="115548" y="142965"/>
                      <a:pt x="115548" y="146996"/>
                      <a:pt x="116892" y="148340"/>
                    </a:cubicBezTo>
                    <a:cubicBezTo>
                      <a:pt x="118235" y="149684"/>
                      <a:pt x="120922" y="152372"/>
                      <a:pt x="124953" y="153716"/>
                    </a:cubicBezTo>
                    <a:cubicBezTo>
                      <a:pt x="126297" y="155060"/>
                      <a:pt x="127640" y="155060"/>
                      <a:pt x="128984" y="156404"/>
                    </a:cubicBezTo>
                    <a:cubicBezTo>
                      <a:pt x="151825" y="169843"/>
                      <a:pt x="159886" y="196721"/>
                      <a:pt x="163917" y="223598"/>
                    </a:cubicBezTo>
                    <a:cubicBezTo>
                      <a:pt x="165261" y="231662"/>
                      <a:pt x="166604" y="239725"/>
                      <a:pt x="167948" y="247788"/>
                    </a:cubicBezTo>
                    <a:close/>
                  </a:path>
                </a:pathLst>
              </a:cu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866" name="Google Shape;866;p17"/>
              <p:cNvSpPr/>
              <p:nvPr/>
            </p:nvSpPr>
            <p:spPr>
              <a:xfrm>
                <a:off x="5999682" y="6940546"/>
                <a:ext cx="197506" cy="147034"/>
              </a:xfrm>
              <a:custGeom>
                <a:avLst/>
                <a:gdLst/>
                <a:ahLst/>
                <a:cxnLst/>
                <a:rect l="l" t="t" r="r" b="b"/>
                <a:pathLst>
                  <a:path w="197506" h="147034" extrusionOk="0">
                    <a:moveTo>
                      <a:pt x="197507" y="84665"/>
                    </a:moveTo>
                    <a:cubicBezTo>
                      <a:pt x="180040" y="68538"/>
                      <a:pt x="161230" y="51068"/>
                      <a:pt x="143763" y="34941"/>
                    </a:cubicBezTo>
                    <a:cubicBezTo>
                      <a:pt x="143763" y="28222"/>
                      <a:pt x="150481" y="24190"/>
                      <a:pt x="157199" y="24190"/>
                    </a:cubicBezTo>
                    <a:cubicBezTo>
                      <a:pt x="155855" y="22846"/>
                      <a:pt x="155855" y="20158"/>
                      <a:pt x="154512" y="18815"/>
                    </a:cubicBezTo>
                    <a:lnTo>
                      <a:pt x="153168" y="20158"/>
                    </a:lnTo>
                    <a:cubicBezTo>
                      <a:pt x="147794" y="12095"/>
                      <a:pt x="135702" y="6720"/>
                      <a:pt x="119579" y="4032"/>
                    </a:cubicBezTo>
                    <a:cubicBezTo>
                      <a:pt x="111517" y="2688"/>
                      <a:pt x="103456" y="1344"/>
                      <a:pt x="96738" y="1344"/>
                    </a:cubicBezTo>
                    <a:cubicBezTo>
                      <a:pt x="84646" y="0"/>
                      <a:pt x="72553" y="-1344"/>
                      <a:pt x="60461" y="2688"/>
                    </a:cubicBezTo>
                    <a:cubicBezTo>
                      <a:pt x="55087" y="4032"/>
                      <a:pt x="49712" y="6720"/>
                      <a:pt x="44338" y="9407"/>
                    </a:cubicBezTo>
                    <a:cubicBezTo>
                      <a:pt x="40307" y="12095"/>
                      <a:pt x="34933" y="13439"/>
                      <a:pt x="30902" y="16127"/>
                    </a:cubicBezTo>
                    <a:cubicBezTo>
                      <a:pt x="20154" y="20158"/>
                      <a:pt x="9405" y="21502"/>
                      <a:pt x="0" y="17471"/>
                    </a:cubicBezTo>
                    <a:cubicBezTo>
                      <a:pt x="5374" y="59131"/>
                      <a:pt x="10749" y="102136"/>
                      <a:pt x="13436" y="145140"/>
                    </a:cubicBezTo>
                    <a:cubicBezTo>
                      <a:pt x="21497" y="149172"/>
                      <a:pt x="33590" y="146484"/>
                      <a:pt x="44338" y="139765"/>
                    </a:cubicBezTo>
                    <a:lnTo>
                      <a:pt x="49712" y="135733"/>
                    </a:lnTo>
                    <a:cubicBezTo>
                      <a:pt x="61804" y="127670"/>
                      <a:pt x="75240" y="119606"/>
                      <a:pt x="91363" y="120950"/>
                    </a:cubicBezTo>
                    <a:cubicBezTo>
                      <a:pt x="98081" y="122294"/>
                      <a:pt x="104799" y="124982"/>
                      <a:pt x="108830" y="127670"/>
                    </a:cubicBezTo>
                    <a:lnTo>
                      <a:pt x="143763" y="143796"/>
                    </a:lnTo>
                    <a:cubicBezTo>
                      <a:pt x="137045" y="126326"/>
                      <a:pt x="128984" y="108855"/>
                      <a:pt x="119579" y="91385"/>
                    </a:cubicBezTo>
                    <a:cubicBezTo>
                      <a:pt x="145107" y="90041"/>
                      <a:pt x="170635" y="87353"/>
                      <a:pt x="197507" y="84665"/>
                    </a:cubicBezTo>
                    <a:close/>
                  </a:path>
                </a:pathLst>
              </a:custGeom>
              <a:solidFill>
                <a:srgbClr val="D9D9D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grpSp>
        <p:sp>
          <p:nvSpPr>
            <p:cNvPr id="867" name="Google Shape;867;p17"/>
            <p:cNvSpPr/>
            <p:nvPr/>
          </p:nvSpPr>
          <p:spPr>
            <a:xfrm>
              <a:off x="5033349" y="7905264"/>
              <a:ext cx="293030" cy="288786"/>
            </a:xfrm>
            <a:custGeom>
              <a:avLst/>
              <a:gdLst/>
              <a:ahLst/>
              <a:cxnLst/>
              <a:rect l="l" t="t" r="r" b="b"/>
              <a:pathLst>
                <a:path w="263403" h="259588" extrusionOk="0">
                  <a:moveTo>
                    <a:pt x="102112" y="258282"/>
                  </a:moveTo>
                  <a:lnTo>
                    <a:pt x="104799" y="258282"/>
                  </a:lnTo>
                  <a:cubicBezTo>
                    <a:pt x="139733" y="263658"/>
                    <a:pt x="176009" y="251563"/>
                    <a:pt x="212286" y="238124"/>
                  </a:cubicBezTo>
                  <a:cubicBezTo>
                    <a:pt x="232440" y="231404"/>
                    <a:pt x="251250" y="221997"/>
                    <a:pt x="259311" y="205870"/>
                  </a:cubicBezTo>
                  <a:cubicBezTo>
                    <a:pt x="266029" y="191088"/>
                    <a:pt x="263342" y="173617"/>
                    <a:pt x="259311" y="154802"/>
                  </a:cubicBezTo>
                  <a:cubicBezTo>
                    <a:pt x="253937" y="130612"/>
                    <a:pt x="247219" y="111798"/>
                    <a:pt x="237814" y="101047"/>
                  </a:cubicBezTo>
                  <a:cubicBezTo>
                    <a:pt x="231096" y="98359"/>
                    <a:pt x="220348" y="102391"/>
                    <a:pt x="212286" y="109110"/>
                  </a:cubicBezTo>
                  <a:cubicBezTo>
                    <a:pt x="198850" y="119861"/>
                    <a:pt x="184071" y="131956"/>
                    <a:pt x="166604" y="126580"/>
                  </a:cubicBezTo>
                  <a:lnTo>
                    <a:pt x="159886" y="123893"/>
                  </a:lnTo>
                  <a:lnTo>
                    <a:pt x="161230" y="117173"/>
                  </a:lnTo>
                  <a:cubicBezTo>
                    <a:pt x="161230" y="115829"/>
                    <a:pt x="158543" y="111798"/>
                    <a:pt x="155856" y="109110"/>
                  </a:cubicBezTo>
                  <a:cubicBezTo>
                    <a:pt x="151825" y="105078"/>
                    <a:pt x="146450" y="99703"/>
                    <a:pt x="145107" y="92983"/>
                  </a:cubicBezTo>
                  <a:cubicBezTo>
                    <a:pt x="143763" y="88952"/>
                    <a:pt x="145107" y="86264"/>
                    <a:pt x="145107" y="82232"/>
                  </a:cubicBezTo>
                  <a:cubicBezTo>
                    <a:pt x="145107" y="80888"/>
                    <a:pt x="145107" y="78200"/>
                    <a:pt x="145107" y="78200"/>
                  </a:cubicBezTo>
                  <a:cubicBezTo>
                    <a:pt x="143763" y="72825"/>
                    <a:pt x="138389" y="70137"/>
                    <a:pt x="127640" y="64761"/>
                  </a:cubicBezTo>
                  <a:cubicBezTo>
                    <a:pt x="120922" y="62074"/>
                    <a:pt x="114205" y="59386"/>
                    <a:pt x="108830" y="55354"/>
                  </a:cubicBezTo>
                  <a:cubicBezTo>
                    <a:pt x="100769" y="48635"/>
                    <a:pt x="95394" y="39227"/>
                    <a:pt x="91363" y="29820"/>
                  </a:cubicBezTo>
                  <a:cubicBezTo>
                    <a:pt x="88677" y="24445"/>
                    <a:pt x="87333" y="20413"/>
                    <a:pt x="84646" y="16382"/>
                  </a:cubicBezTo>
                  <a:cubicBezTo>
                    <a:pt x="79271" y="6974"/>
                    <a:pt x="68523" y="1599"/>
                    <a:pt x="55087" y="255"/>
                  </a:cubicBezTo>
                  <a:cubicBezTo>
                    <a:pt x="42994" y="-1089"/>
                    <a:pt x="30902" y="2943"/>
                    <a:pt x="24184" y="11006"/>
                  </a:cubicBezTo>
                  <a:cubicBezTo>
                    <a:pt x="22841" y="12350"/>
                    <a:pt x="22841" y="12350"/>
                    <a:pt x="21497" y="13694"/>
                  </a:cubicBezTo>
                  <a:lnTo>
                    <a:pt x="20154" y="17725"/>
                  </a:lnTo>
                  <a:cubicBezTo>
                    <a:pt x="20154" y="17725"/>
                    <a:pt x="18810" y="17725"/>
                    <a:pt x="18810" y="16382"/>
                  </a:cubicBezTo>
                  <a:cubicBezTo>
                    <a:pt x="17466" y="19069"/>
                    <a:pt x="16123" y="20413"/>
                    <a:pt x="14779" y="23101"/>
                  </a:cubicBezTo>
                  <a:cubicBezTo>
                    <a:pt x="9405" y="31164"/>
                    <a:pt x="5374" y="37883"/>
                    <a:pt x="0" y="45947"/>
                  </a:cubicBezTo>
                  <a:lnTo>
                    <a:pt x="4031" y="51322"/>
                  </a:lnTo>
                  <a:cubicBezTo>
                    <a:pt x="4031" y="51322"/>
                    <a:pt x="4031" y="51322"/>
                    <a:pt x="2687" y="52666"/>
                  </a:cubicBezTo>
                  <a:cubicBezTo>
                    <a:pt x="2687" y="55354"/>
                    <a:pt x="2687" y="58042"/>
                    <a:pt x="5374" y="59386"/>
                  </a:cubicBezTo>
                  <a:cubicBezTo>
                    <a:pt x="8062" y="62074"/>
                    <a:pt x="10749" y="64761"/>
                    <a:pt x="14779" y="66105"/>
                  </a:cubicBezTo>
                  <a:cubicBezTo>
                    <a:pt x="17466" y="67449"/>
                    <a:pt x="20154" y="70137"/>
                    <a:pt x="22841" y="71481"/>
                  </a:cubicBezTo>
                  <a:cubicBezTo>
                    <a:pt x="36276" y="82232"/>
                    <a:pt x="41651" y="97015"/>
                    <a:pt x="47025" y="113142"/>
                  </a:cubicBezTo>
                  <a:cubicBezTo>
                    <a:pt x="63148" y="158834"/>
                    <a:pt x="75241" y="204526"/>
                    <a:pt x="85989" y="251563"/>
                  </a:cubicBezTo>
                  <a:cubicBezTo>
                    <a:pt x="91363" y="255594"/>
                    <a:pt x="98081" y="256938"/>
                    <a:pt x="102112" y="258282"/>
                  </a:cubicBezTo>
                  <a:close/>
                </a:path>
              </a:pathLst>
            </a:cu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868" name="Google Shape;868;p17"/>
            <p:cNvSpPr/>
            <p:nvPr/>
          </p:nvSpPr>
          <p:spPr>
            <a:xfrm>
              <a:off x="4657725" y="7097643"/>
              <a:ext cx="627657" cy="406938"/>
            </a:xfrm>
            <a:custGeom>
              <a:avLst/>
              <a:gdLst/>
              <a:ahLst/>
              <a:cxnLst/>
              <a:rect l="l" t="t" r="r" b="b"/>
              <a:pathLst>
                <a:path w="564197" h="365794" extrusionOk="0">
                  <a:moveTo>
                    <a:pt x="372580" y="314989"/>
                  </a:moveTo>
                  <a:cubicBezTo>
                    <a:pt x="373923" y="310957"/>
                    <a:pt x="376610" y="306925"/>
                    <a:pt x="380641" y="302894"/>
                  </a:cubicBezTo>
                  <a:cubicBezTo>
                    <a:pt x="387359" y="296174"/>
                    <a:pt x="394077" y="292143"/>
                    <a:pt x="402138" y="288111"/>
                  </a:cubicBezTo>
                  <a:lnTo>
                    <a:pt x="406169" y="285423"/>
                  </a:lnTo>
                  <a:cubicBezTo>
                    <a:pt x="445133" y="263921"/>
                    <a:pt x="473349" y="224948"/>
                    <a:pt x="481410" y="180599"/>
                  </a:cubicBezTo>
                  <a:cubicBezTo>
                    <a:pt x="481410" y="176568"/>
                    <a:pt x="482753" y="173880"/>
                    <a:pt x="482753" y="169848"/>
                  </a:cubicBezTo>
                  <a:cubicBezTo>
                    <a:pt x="485441" y="153722"/>
                    <a:pt x="486784" y="137595"/>
                    <a:pt x="497533" y="124156"/>
                  </a:cubicBezTo>
                  <a:cubicBezTo>
                    <a:pt x="506938" y="112061"/>
                    <a:pt x="520374" y="106685"/>
                    <a:pt x="532466" y="101310"/>
                  </a:cubicBezTo>
                  <a:cubicBezTo>
                    <a:pt x="540528" y="98622"/>
                    <a:pt x="548589" y="94590"/>
                    <a:pt x="553964" y="90559"/>
                  </a:cubicBezTo>
                  <a:cubicBezTo>
                    <a:pt x="562025" y="83839"/>
                    <a:pt x="566056" y="70401"/>
                    <a:pt x="563368" y="62337"/>
                  </a:cubicBezTo>
                  <a:cubicBezTo>
                    <a:pt x="562025" y="56962"/>
                    <a:pt x="559338" y="55618"/>
                    <a:pt x="556651" y="55618"/>
                  </a:cubicBezTo>
                  <a:lnTo>
                    <a:pt x="556651" y="54274"/>
                  </a:lnTo>
                  <a:cubicBezTo>
                    <a:pt x="548589" y="52930"/>
                    <a:pt x="540528" y="50242"/>
                    <a:pt x="532466" y="47554"/>
                  </a:cubicBezTo>
                  <a:cubicBezTo>
                    <a:pt x="527092" y="46210"/>
                    <a:pt x="509625" y="40835"/>
                    <a:pt x="505595" y="24708"/>
                  </a:cubicBezTo>
                  <a:cubicBezTo>
                    <a:pt x="505595" y="23364"/>
                    <a:pt x="505595" y="23364"/>
                    <a:pt x="505595" y="22020"/>
                  </a:cubicBezTo>
                  <a:cubicBezTo>
                    <a:pt x="505595" y="22020"/>
                    <a:pt x="504251" y="20676"/>
                    <a:pt x="504251" y="20676"/>
                  </a:cubicBezTo>
                  <a:cubicBezTo>
                    <a:pt x="498877" y="16645"/>
                    <a:pt x="489471" y="13957"/>
                    <a:pt x="480067" y="16645"/>
                  </a:cubicBezTo>
                  <a:cubicBezTo>
                    <a:pt x="474692" y="17988"/>
                    <a:pt x="470661" y="19332"/>
                    <a:pt x="465287" y="20676"/>
                  </a:cubicBezTo>
                  <a:cubicBezTo>
                    <a:pt x="454538" y="23364"/>
                    <a:pt x="442446" y="27396"/>
                    <a:pt x="430354" y="24708"/>
                  </a:cubicBezTo>
                  <a:cubicBezTo>
                    <a:pt x="419605" y="23364"/>
                    <a:pt x="410200" y="16645"/>
                    <a:pt x="402138" y="11269"/>
                  </a:cubicBezTo>
                  <a:cubicBezTo>
                    <a:pt x="398108" y="8581"/>
                    <a:pt x="395421" y="7237"/>
                    <a:pt x="391390" y="4550"/>
                  </a:cubicBezTo>
                  <a:cubicBezTo>
                    <a:pt x="381985" y="-826"/>
                    <a:pt x="368549" y="-2170"/>
                    <a:pt x="361831" y="4550"/>
                  </a:cubicBezTo>
                  <a:cubicBezTo>
                    <a:pt x="360487" y="5893"/>
                    <a:pt x="359144" y="7237"/>
                    <a:pt x="359144" y="8581"/>
                  </a:cubicBezTo>
                  <a:cubicBezTo>
                    <a:pt x="356457" y="12613"/>
                    <a:pt x="353769" y="16645"/>
                    <a:pt x="348395" y="19332"/>
                  </a:cubicBezTo>
                  <a:cubicBezTo>
                    <a:pt x="343021" y="22020"/>
                    <a:pt x="336303" y="22020"/>
                    <a:pt x="330929" y="22020"/>
                  </a:cubicBezTo>
                  <a:cubicBezTo>
                    <a:pt x="328241" y="22020"/>
                    <a:pt x="325555" y="22020"/>
                    <a:pt x="324211" y="22020"/>
                  </a:cubicBezTo>
                  <a:cubicBezTo>
                    <a:pt x="316149" y="23364"/>
                    <a:pt x="313462" y="31427"/>
                    <a:pt x="309431" y="46210"/>
                  </a:cubicBezTo>
                  <a:cubicBezTo>
                    <a:pt x="305401" y="59649"/>
                    <a:pt x="300026" y="75776"/>
                    <a:pt x="285247" y="81152"/>
                  </a:cubicBezTo>
                  <a:cubicBezTo>
                    <a:pt x="279872" y="83839"/>
                    <a:pt x="274498" y="83839"/>
                    <a:pt x="270468" y="83839"/>
                  </a:cubicBezTo>
                  <a:lnTo>
                    <a:pt x="210006" y="86527"/>
                  </a:lnTo>
                  <a:cubicBezTo>
                    <a:pt x="211350" y="93246"/>
                    <a:pt x="210006" y="101310"/>
                    <a:pt x="205975" y="108029"/>
                  </a:cubicBezTo>
                  <a:cubicBezTo>
                    <a:pt x="199257" y="121468"/>
                    <a:pt x="187165" y="133563"/>
                    <a:pt x="172386" y="136251"/>
                  </a:cubicBezTo>
                  <a:cubicBezTo>
                    <a:pt x="167011" y="137595"/>
                    <a:pt x="161637" y="138939"/>
                    <a:pt x="156263" y="138939"/>
                  </a:cubicBezTo>
                  <a:cubicBezTo>
                    <a:pt x="137453" y="138939"/>
                    <a:pt x="119986" y="132219"/>
                    <a:pt x="103863" y="125500"/>
                  </a:cubicBezTo>
                  <a:lnTo>
                    <a:pt x="97145" y="122812"/>
                  </a:lnTo>
                  <a:cubicBezTo>
                    <a:pt x="79679" y="114749"/>
                    <a:pt x="62212" y="106685"/>
                    <a:pt x="44745" y="106685"/>
                  </a:cubicBezTo>
                  <a:lnTo>
                    <a:pt x="44745" y="106685"/>
                  </a:lnTo>
                  <a:cubicBezTo>
                    <a:pt x="33997" y="117437"/>
                    <a:pt x="20561" y="122812"/>
                    <a:pt x="5781" y="122812"/>
                  </a:cubicBezTo>
                  <a:cubicBezTo>
                    <a:pt x="3095" y="128188"/>
                    <a:pt x="4438" y="134907"/>
                    <a:pt x="7125" y="140283"/>
                  </a:cubicBezTo>
                  <a:cubicBezTo>
                    <a:pt x="12499" y="148346"/>
                    <a:pt x="20561" y="153722"/>
                    <a:pt x="28623" y="159097"/>
                  </a:cubicBezTo>
                  <a:lnTo>
                    <a:pt x="38027" y="165817"/>
                  </a:lnTo>
                  <a:lnTo>
                    <a:pt x="28623" y="172536"/>
                  </a:lnTo>
                  <a:cubicBezTo>
                    <a:pt x="8469" y="188663"/>
                    <a:pt x="-2280" y="215541"/>
                    <a:pt x="407" y="242419"/>
                  </a:cubicBezTo>
                  <a:cubicBezTo>
                    <a:pt x="9812" y="242419"/>
                    <a:pt x="17874" y="246450"/>
                    <a:pt x="24592" y="251826"/>
                  </a:cubicBezTo>
                  <a:cubicBezTo>
                    <a:pt x="33997" y="259889"/>
                    <a:pt x="39371" y="271984"/>
                    <a:pt x="44745" y="281391"/>
                  </a:cubicBezTo>
                  <a:lnTo>
                    <a:pt x="67586" y="328428"/>
                  </a:lnTo>
                  <a:cubicBezTo>
                    <a:pt x="68930" y="332460"/>
                    <a:pt x="71617" y="336491"/>
                    <a:pt x="74304" y="337835"/>
                  </a:cubicBezTo>
                  <a:cubicBezTo>
                    <a:pt x="79679" y="343210"/>
                    <a:pt x="87740" y="343210"/>
                    <a:pt x="97145" y="344554"/>
                  </a:cubicBezTo>
                  <a:cubicBezTo>
                    <a:pt x="102520" y="344554"/>
                    <a:pt x="106550" y="345898"/>
                    <a:pt x="111924" y="345898"/>
                  </a:cubicBezTo>
                  <a:cubicBezTo>
                    <a:pt x="121330" y="347242"/>
                    <a:pt x="130735" y="352618"/>
                    <a:pt x="138796" y="356649"/>
                  </a:cubicBezTo>
                  <a:cubicBezTo>
                    <a:pt x="145514" y="360681"/>
                    <a:pt x="152232" y="363369"/>
                    <a:pt x="158950" y="364713"/>
                  </a:cubicBezTo>
                  <a:cubicBezTo>
                    <a:pt x="167011" y="367400"/>
                    <a:pt x="176417" y="364713"/>
                    <a:pt x="183135" y="360681"/>
                  </a:cubicBezTo>
                  <a:cubicBezTo>
                    <a:pt x="185822" y="357993"/>
                    <a:pt x="188509" y="355305"/>
                    <a:pt x="188509" y="352618"/>
                  </a:cubicBezTo>
                  <a:lnTo>
                    <a:pt x="188509" y="348586"/>
                  </a:lnTo>
                  <a:lnTo>
                    <a:pt x="192539" y="345898"/>
                  </a:lnTo>
                  <a:cubicBezTo>
                    <a:pt x="244940" y="313645"/>
                    <a:pt x="310775" y="301550"/>
                    <a:pt x="372580" y="314989"/>
                  </a:cubicBezTo>
                  <a:close/>
                </a:path>
              </a:pathLst>
            </a:cu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869" name="Google Shape;869;p17"/>
            <p:cNvSpPr/>
            <p:nvPr/>
          </p:nvSpPr>
          <p:spPr>
            <a:xfrm>
              <a:off x="5282966" y="7711673"/>
              <a:ext cx="648703" cy="408955"/>
            </a:xfrm>
            <a:custGeom>
              <a:avLst/>
              <a:gdLst/>
              <a:ahLst/>
              <a:cxnLst/>
              <a:rect l="l" t="t" r="r" b="b"/>
              <a:pathLst>
                <a:path w="583115" h="367607" extrusionOk="0">
                  <a:moveTo>
                    <a:pt x="583115" y="43914"/>
                  </a:moveTo>
                  <a:lnTo>
                    <a:pt x="583115" y="43914"/>
                  </a:lnTo>
                  <a:lnTo>
                    <a:pt x="562962" y="22412"/>
                  </a:lnTo>
                  <a:cubicBezTo>
                    <a:pt x="542808" y="7629"/>
                    <a:pt x="511905" y="6285"/>
                    <a:pt x="490408" y="19724"/>
                  </a:cubicBezTo>
                  <a:cubicBezTo>
                    <a:pt x="489065" y="21068"/>
                    <a:pt x="487721" y="22412"/>
                    <a:pt x="485034" y="22412"/>
                  </a:cubicBezTo>
                  <a:cubicBezTo>
                    <a:pt x="481003" y="25100"/>
                    <a:pt x="475629" y="29132"/>
                    <a:pt x="470254" y="31819"/>
                  </a:cubicBezTo>
                  <a:cubicBezTo>
                    <a:pt x="448757" y="39883"/>
                    <a:pt x="427260" y="25100"/>
                    <a:pt x="409793" y="13005"/>
                  </a:cubicBezTo>
                  <a:lnTo>
                    <a:pt x="407106" y="11661"/>
                  </a:lnTo>
                  <a:cubicBezTo>
                    <a:pt x="393670" y="2254"/>
                    <a:pt x="374860" y="-4466"/>
                    <a:pt x="364111" y="3597"/>
                  </a:cubicBezTo>
                  <a:cubicBezTo>
                    <a:pt x="365455" y="41227"/>
                    <a:pt x="334553" y="70792"/>
                    <a:pt x="306337" y="82887"/>
                  </a:cubicBezTo>
                  <a:cubicBezTo>
                    <a:pt x="286183" y="90950"/>
                    <a:pt x="266030" y="93638"/>
                    <a:pt x="244532" y="93638"/>
                  </a:cubicBezTo>
                  <a:cubicBezTo>
                    <a:pt x="231096" y="93638"/>
                    <a:pt x="217661" y="92294"/>
                    <a:pt x="205568" y="92294"/>
                  </a:cubicBezTo>
                  <a:cubicBezTo>
                    <a:pt x="147794" y="86919"/>
                    <a:pt x="90020" y="77511"/>
                    <a:pt x="33590" y="65417"/>
                  </a:cubicBezTo>
                  <a:lnTo>
                    <a:pt x="25528" y="64073"/>
                  </a:lnTo>
                  <a:lnTo>
                    <a:pt x="28215" y="56010"/>
                  </a:lnTo>
                  <a:cubicBezTo>
                    <a:pt x="30903" y="47946"/>
                    <a:pt x="30903" y="39883"/>
                    <a:pt x="29559" y="31819"/>
                  </a:cubicBezTo>
                  <a:cubicBezTo>
                    <a:pt x="25528" y="38539"/>
                    <a:pt x="21497" y="43914"/>
                    <a:pt x="16123" y="49290"/>
                  </a:cubicBezTo>
                  <a:cubicBezTo>
                    <a:pt x="14779" y="51978"/>
                    <a:pt x="12093" y="53322"/>
                    <a:pt x="10749" y="56010"/>
                  </a:cubicBezTo>
                  <a:cubicBezTo>
                    <a:pt x="8062" y="58697"/>
                    <a:pt x="-1343" y="70792"/>
                    <a:pt x="2687" y="80199"/>
                  </a:cubicBezTo>
                  <a:cubicBezTo>
                    <a:pt x="4031" y="84231"/>
                    <a:pt x="9405" y="88263"/>
                    <a:pt x="13436" y="90950"/>
                  </a:cubicBezTo>
                  <a:cubicBezTo>
                    <a:pt x="17467" y="93638"/>
                    <a:pt x="21497" y="96326"/>
                    <a:pt x="24185" y="100358"/>
                  </a:cubicBezTo>
                  <a:cubicBezTo>
                    <a:pt x="42995" y="120516"/>
                    <a:pt x="36277" y="151426"/>
                    <a:pt x="26872" y="175616"/>
                  </a:cubicBezTo>
                  <a:lnTo>
                    <a:pt x="0" y="248186"/>
                  </a:lnTo>
                  <a:cubicBezTo>
                    <a:pt x="9405" y="252217"/>
                    <a:pt x="17467" y="258937"/>
                    <a:pt x="24185" y="265656"/>
                  </a:cubicBezTo>
                  <a:cubicBezTo>
                    <a:pt x="25528" y="265656"/>
                    <a:pt x="25528" y="267000"/>
                    <a:pt x="26872" y="267000"/>
                  </a:cubicBezTo>
                  <a:lnTo>
                    <a:pt x="26872" y="267000"/>
                  </a:lnTo>
                  <a:cubicBezTo>
                    <a:pt x="40307" y="284471"/>
                    <a:pt x="47025" y="307317"/>
                    <a:pt x="51056" y="327475"/>
                  </a:cubicBezTo>
                  <a:cubicBezTo>
                    <a:pt x="53743" y="338227"/>
                    <a:pt x="55087" y="350322"/>
                    <a:pt x="55087" y="361073"/>
                  </a:cubicBezTo>
                  <a:lnTo>
                    <a:pt x="59118" y="361073"/>
                  </a:lnTo>
                  <a:cubicBezTo>
                    <a:pt x="59118" y="362417"/>
                    <a:pt x="59118" y="362417"/>
                    <a:pt x="60461" y="363761"/>
                  </a:cubicBezTo>
                  <a:cubicBezTo>
                    <a:pt x="64492" y="366448"/>
                    <a:pt x="71210" y="366448"/>
                    <a:pt x="76584" y="365105"/>
                  </a:cubicBezTo>
                  <a:cubicBezTo>
                    <a:pt x="79272" y="363761"/>
                    <a:pt x="81959" y="362417"/>
                    <a:pt x="84646" y="362417"/>
                  </a:cubicBezTo>
                  <a:cubicBezTo>
                    <a:pt x="94051" y="358385"/>
                    <a:pt x="103456" y="354353"/>
                    <a:pt x="115548" y="357041"/>
                  </a:cubicBezTo>
                  <a:cubicBezTo>
                    <a:pt x="119579" y="358385"/>
                    <a:pt x="123610" y="361073"/>
                    <a:pt x="126297" y="362417"/>
                  </a:cubicBezTo>
                  <a:cubicBezTo>
                    <a:pt x="127640" y="363761"/>
                    <a:pt x="128984" y="365105"/>
                    <a:pt x="131671" y="365105"/>
                  </a:cubicBezTo>
                  <a:cubicBezTo>
                    <a:pt x="145107" y="371824"/>
                    <a:pt x="161230" y="363761"/>
                    <a:pt x="177353" y="355697"/>
                  </a:cubicBezTo>
                  <a:cubicBezTo>
                    <a:pt x="197507" y="346290"/>
                    <a:pt x="219004" y="335539"/>
                    <a:pt x="239158" y="350322"/>
                  </a:cubicBezTo>
                  <a:cubicBezTo>
                    <a:pt x="241845" y="351666"/>
                    <a:pt x="243189" y="354353"/>
                    <a:pt x="245876" y="355697"/>
                  </a:cubicBezTo>
                  <a:cubicBezTo>
                    <a:pt x="248563" y="358385"/>
                    <a:pt x="249907" y="359729"/>
                    <a:pt x="252594" y="361073"/>
                  </a:cubicBezTo>
                  <a:cubicBezTo>
                    <a:pt x="257968" y="363761"/>
                    <a:pt x="266030" y="359729"/>
                    <a:pt x="275435" y="353009"/>
                  </a:cubicBezTo>
                  <a:cubicBezTo>
                    <a:pt x="279466" y="350322"/>
                    <a:pt x="284840" y="347634"/>
                    <a:pt x="288870" y="344946"/>
                  </a:cubicBezTo>
                  <a:cubicBezTo>
                    <a:pt x="299619" y="339570"/>
                    <a:pt x="311711" y="339570"/>
                    <a:pt x="322460" y="338227"/>
                  </a:cubicBezTo>
                  <a:cubicBezTo>
                    <a:pt x="326491" y="338227"/>
                    <a:pt x="329178" y="338227"/>
                    <a:pt x="333209" y="336883"/>
                  </a:cubicBezTo>
                  <a:cubicBezTo>
                    <a:pt x="343957" y="335539"/>
                    <a:pt x="370829" y="331507"/>
                    <a:pt x="382921" y="310005"/>
                  </a:cubicBezTo>
                  <a:cubicBezTo>
                    <a:pt x="385608" y="305973"/>
                    <a:pt x="386952" y="301942"/>
                    <a:pt x="388296" y="297910"/>
                  </a:cubicBezTo>
                  <a:cubicBezTo>
                    <a:pt x="390983" y="291191"/>
                    <a:pt x="393670" y="284471"/>
                    <a:pt x="399044" y="277752"/>
                  </a:cubicBezTo>
                  <a:cubicBezTo>
                    <a:pt x="405762" y="269688"/>
                    <a:pt x="416511" y="265656"/>
                    <a:pt x="424572" y="267000"/>
                  </a:cubicBezTo>
                  <a:cubicBezTo>
                    <a:pt x="425916" y="267000"/>
                    <a:pt x="428603" y="267000"/>
                    <a:pt x="429947" y="268344"/>
                  </a:cubicBezTo>
                  <a:cubicBezTo>
                    <a:pt x="432634" y="262969"/>
                    <a:pt x="436664" y="258937"/>
                    <a:pt x="440695" y="256249"/>
                  </a:cubicBezTo>
                  <a:cubicBezTo>
                    <a:pt x="454131" y="246842"/>
                    <a:pt x="475629" y="242810"/>
                    <a:pt x="493095" y="248186"/>
                  </a:cubicBezTo>
                  <a:cubicBezTo>
                    <a:pt x="499813" y="249530"/>
                    <a:pt x="505187" y="252217"/>
                    <a:pt x="511905" y="253561"/>
                  </a:cubicBezTo>
                  <a:cubicBezTo>
                    <a:pt x="528028" y="258937"/>
                    <a:pt x="542808" y="262969"/>
                    <a:pt x="556244" y="260281"/>
                  </a:cubicBezTo>
                  <a:cubicBezTo>
                    <a:pt x="552213" y="254905"/>
                    <a:pt x="549526" y="250874"/>
                    <a:pt x="545495" y="245498"/>
                  </a:cubicBezTo>
                  <a:cubicBezTo>
                    <a:pt x="513249" y="194430"/>
                    <a:pt x="503844" y="123204"/>
                    <a:pt x="538777" y="74824"/>
                  </a:cubicBezTo>
                  <a:cubicBezTo>
                    <a:pt x="562962" y="74824"/>
                    <a:pt x="575054" y="62729"/>
                    <a:pt x="583115" y="43914"/>
                  </a:cubicBezTo>
                  <a:close/>
                </a:path>
              </a:pathLst>
            </a:cu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870" name="Google Shape;870;p17"/>
            <p:cNvSpPr/>
            <p:nvPr/>
          </p:nvSpPr>
          <p:spPr>
            <a:xfrm>
              <a:off x="5082199" y="7098219"/>
              <a:ext cx="948119" cy="700212"/>
            </a:xfrm>
            <a:custGeom>
              <a:avLst/>
              <a:gdLst/>
              <a:ahLst/>
              <a:cxnLst/>
              <a:rect l="l" t="t" r="r" b="b"/>
              <a:pathLst>
                <a:path w="852258" h="629416" extrusionOk="0">
                  <a:moveTo>
                    <a:pt x="197934" y="60475"/>
                  </a:moveTo>
                  <a:cubicBezTo>
                    <a:pt x="201965" y="76602"/>
                    <a:pt x="195247" y="96760"/>
                    <a:pt x="181811" y="106167"/>
                  </a:cubicBezTo>
                  <a:cubicBezTo>
                    <a:pt x="173749" y="111543"/>
                    <a:pt x="165688" y="115575"/>
                    <a:pt x="156283" y="118262"/>
                  </a:cubicBezTo>
                  <a:cubicBezTo>
                    <a:pt x="145535" y="123638"/>
                    <a:pt x="133442" y="127670"/>
                    <a:pt x="126724" y="135733"/>
                  </a:cubicBezTo>
                  <a:cubicBezTo>
                    <a:pt x="118663" y="145140"/>
                    <a:pt x="117319" y="158579"/>
                    <a:pt x="114632" y="173362"/>
                  </a:cubicBezTo>
                  <a:cubicBezTo>
                    <a:pt x="114632" y="177394"/>
                    <a:pt x="113288" y="181425"/>
                    <a:pt x="113288" y="184113"/>
                  </a:cubicBezTo>
                  <a:cubicBezTo>
                    <a:pt x="105227" y="232493"/>
                    <a:pt x="72981" y="276842"/>
                    <a:pt x="29986" y="299688"/>
                  </a:cubicBezTo>
                  <a:lnTo>
                    <a:pt x="25955" y="302376"/>
                  </a:lnTo>
                  <a:cubicBezTo>
                    <a:pt x="19237" y="306407"/>
                    <a:pt x="13863" y="309095"/>
                    <a:pt x="8489" y="313127"/>
                  </a:cubicBezTo>
                  <a:cubicBezTo>
                    <a:pt x="-11665" y="333285"/>
                    <a:pt x="8489" y="370914"/>
                    <a:pt x="23268" y="391073"/>
                  </a:cubicBezTo>
                  <a:lnTo>
                    <a:pt x="91791" y="489177"/>
                  </a:lnTo>
                  <a:lnTo>
                    <a:pt x="144191" y="499928"/>
                  </a:lnTo>
                  <a:cubicBezTo>
                    <a:pt x="152252" y="501272"/>
                    <a:pt x="160314" y="502616"/>
                    <a:pt x="168375" y="505303"/>
                  </a:cubicBezTo>
                  <a:cubicBezTo>
                    <a:pt x="207339" y="518742"/>
                    <a:pt x="231524" y="561747"/>
                    <a:pt x="224806" y="602063"/>
                  </a:cubicBezTo>
                  <a:cubicBezTo>
                    <a:pt x="278549" y="614159"/>
                    <a:pt x="332293" y="622222"/>
                    <a:pt x="387380" y="627598"/>
                  </a:cubicBezTo>
                  <a:cubicBezTo>
                    <a:pt x="416938" y="630285"/>
                    <a:pt x="450528" y="631629"/>
                    <a:pt x="480087" y="619534"/>
                  </a:cubicBezTo>
                  <a:cubicBezTo>
                    <a:pt x="505615" y="608783"/>
                    <a:pt x="531143" y="583249"/>
                    <a:pt x="528456" y="552340"/>
                  </a:cubicBezTo>
                  <a:lnTo>
                    <a:pt x="528456" y="549652"/>
                  </a:lnTo>
                  <a:lnTo>
                    <a:pt x="531143" y="546964"/>
                  </a:lnTo>
                  <a:cubicBezTo>
                    <a:pt x="547266" y="529493"/>
                    <a:pt x="575481" y="536213"/>
                    <a:pt x="596978" y="550996"/>
                  </a:cubicBezTo>
                  <a:lnTo>
                    <a:pt x="599665" y="552340"/>
                  </a:lnTo>
                  <a:cubicBezTo>
                    <a:pt x="614445" y="563091"/>
                    <a:pt x="630568" y="573842"/>
                    <a:pt x="645347" y="568466"/>
                  </a:cubicBezTo>
                  <a:cubicBezTo>
                    <a:pt x="649378" y="567123"/>
                    <a:pt x="653409" y="564435"/>
                    <a:pt x="657439" y="561747"/>
                  </a:cubicBezTo>
                  <a:cubicBezTo>
                    <a:pt x="658783" y="560403"/>
                    <a:pt x="661470" y="559059"/>
                    <a:pt x="662814" y="557715"/>
                  </a:cubicBezTo>
                  <a:cubicBezTo>
                    <a:pt x="689686" y="540245"/>
                    <a:pt x="728650" y="541588"/>
                    <a:pt x="754178" y="561747"/>
                  </a:cubicBezTo>
                  <a:lnTo>
                    <a:pt x="755521" y="563091"/>
                  </a:lnTo>
                  <a:lnTo>
                    <a:pt x="768957" y="579218"/>
                  </a:lnTo>
                  <a:cubicBezTo>
                    <a:pt x="771644" y="568466"/>
                    <a:pt x="772988" y="556371"/>
                    <a:pt x="772988" y="544276"/>
                  </a:cubicBezTo>
                  <a:cubicBezTo>
                    <a:pt x="775675" y="499928"/>
                    <a:pt x="778362" y="455579"/>
                    <a:pt x="779706" y="409887"/>
                  </a:cubicBezTo>
                  <a:cubicBezTo>
                    <a:pt x="797172" y="417951"/>
                    <a:pt x="805234" y="443484"/>
                    <a:pt x="794485" y="459611"/>
                  </a:cubicBezTo>
                  <a:cubicBezTo>
                    <a:pt x="828075" y="458267"/>
                    <a:pt x="852259" y="423326"/>
                    <a:pt x="852259" y="389729"/>
                  </a:cubicBezTo>
                  <a:cubicBezTo>
                    <a:pt x="852259" y="378978"/>
                    <a:pt x="850916" y="368226"/>
                    <a:pt x="848228" y="357475"/>
                  </a:cubicBezTo>
                  <a:lnTo>
                    <a:pt x="844198" y="365539"/>
                  </a:lnTo>
                  <a:lnTo>
                    <a:pt x="803890" y="346724"/>
                  </a:lnTo>
                  <a:cubicBezTo>
                    <a:pt x="799859" y="344036"/>
                    <a:pt x="794485" y="342692"/>
                    <a:pt x="790454" y="341349"/>
                  </a:cubicBezTo>
                  <a:cubicBezTo>
                    <a:pt x="779706" y="340005"/>
                    <a:pt x="770301" y="346724"/>
                    <a:pt x="759552" y="353443"/>
                  </a:cubicBezTo>
                  <a:lnTo>
                    <a:pt x="754178" y="357475"/>
                  </a:lnTo>
                  <a:cubicBezTo>
                    <a:pt x="744772" y="362851"/>
                    <a:pt x="734024" y="366882"/>
                    <a:pt x="723275" y="366882"/>
                  </a:cubicBezTo>
                  <a:cubicBezTo>
                    <a:pt x="715214" y="366882"/>
                    <a:pt x="707152" y="364195"/>
                    <a:pt x="701778" y="358819"/>
                  </a:cubicBezTo>
                  <a:lnTo>
                    <a:pt x="699091" y="356131"/>
                  </a:lnTo>
                  <a:lnTo>
                    <a:pt x="699091" y="353443"/>
                  </a:lnTo>
                  <a:cubicBezTo>
                    <a:pt x="695060" y="298344"/>
                    <a:pt x="688342" y="241901"/>
                    <a:pt x="680280" y="185457"/>
                  </a:cubicBezTo>
                  <a:cubicBezTo>
                    <a:pt x="676250" y="162611"/>
                    <a:pt x="670875" y="139765"/>
                    <a:pt x="653409" y="130358"/>
                  </a:cubicBezTo>
                  <a:cubicBezTo>
                    <a:pt x="652065" y="130358"/>
                    <a:pt x="650721" y="129014"/>
                    <a:pt x="649378" y="129014"/>
                  </a:cubicBezTo>
                  <a:cubicBezTo>
                    <a:pt x="645347" y="126326"/>
                    <a:pt x="639973" y="123638"/>
                    <a:pt x="635942" y="119606"/>
                  </a:cubicBezTo>
                  <a:cubicBezTo>
                    <a:pt x="631911" y="115575"/>
                    <a:pt x="631911" y="110199"/>
                    <a:pt x="630568" y="104823"/>
                  </a:cubicBezTo>
                  <a:cubicBezTo>
                    <a:pt x="630568" y="102136"/>
                    <a:pt x="629224" y="99448"/>
                    <a:pt x="629224" y="98104"/>
                  </a:cubicBezTo>
                  <a:cubicBezTo>
                    <a:pt x="626537" y="92728"/>
                    <a:pt x="619819" y="90041"/>
                    <a:pt x="613101" y="87353"/>
                  </a:cubicBezTo>
                  <a:cubicBezTo>
                    <a:pt x="610414" y="86009"/>
                    <a:pt x="607727" y="84665"/>
                    <a:pt x="605040" y="84665"/>
                  </a:cubicBezTo>
                  <a:cubicBezTo>
                    <a:pt x="586230" y="75258"/>
                    <a:pt x="572794" y="59131"/>
                    <a:pt x="560702" y="41661"/>
                  </a:cubicBezTo>
                  <a:cubicBezTo>
                    <a:pt x="556671" y="36285"/>
                    <a:pt x="553984" y="32253"/>
                    <a:pt x="549953" y="26878"/>
                  </a:cubicBezTo>
                  <a:cubicBezTo>
                    <a:pt x="539204" y="14783"/>
                    <a:pt x="524425" y="2688"/>
                    <a:pt x="509645" y="0"/>
                  </a:cubicBezTo>
                  <a:lnTo>
                    <a:pt x="501584" y="12095"/>
                  </a:lnTo>
                  <a:lnTo>
                    <a:pt x="490835" y="5375"/>
                  </a:lnTo>
                  <a:cubicBezTo>
                    <a:pt x="490835" y="6719"/>
                    <a:pt x="490835" y="8063"/>
                    <a:pt x="489492" y="9407"/>
                  </a:cubicBezTo>
                  <a:cubicBezTo>
                    <a:pt x="488148" y="12095"/>
                    <a:pt x="488148" y="16127"/>
                    <a:pt x="486805" y="18814"/>
                  </a:cubicBezTo>
                  <a:cubicBezTo>
                    <a:pt x="480087" y="33597"/>
                    <a:pt x="465307" y="38973"/>
                    <a:pt x="450528" y="41661"/>
                  </a:cubicBezTo>
                  <a:cubicBezTo>
                    <a:pt x="387380" y="56444"/>
                    <a:pt x="322887" y="64507"/>
                    <a:pt x="257052" y="64507"/>
                  </a:cubicBezTo>
                  <a:cubicBezTo>
                    <a:pt x="240929" y="63163"/>
                    <a:pt x="219432" y="63163"/>
                    <a:pt x="197934" y="60475"/>
                  </a:cubicBezTo>
                  <a:cubicBezTo>
                    <a:pt x="197934" y="60475"/>
                    <a:pt x="197934" y="60475"/>
                    <a:pt x="197934" y="60475"/>
                  </a:cubicBezTo>
                  <a:close/>
                </a:path>
              </a:pathLst>
            </a:cu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871" name="Google Shape;871;p17"/>
            <p:cNvSpPr/>
            <p:nvPr/>
          </p:nvSpPr>
          <p:spPr>
            <a:xfrm>
              <a:off x="4955949" y="7978804"/>
              <a:ext cx="174556" cy="400674"/>
            </a:xfrm>
            <a:custGeom>
              <a:avLst/>
              <a:gdLst/>
              <a:ahLst/>
              <a:cxnLst/>
              <a:rect l="l" t="t" r="r" b="b"/>
              <a:pathLst>
                <a:path w="156907" h="360163" extrusionOk="0">
                  <a:moveTo>
                    <a:pt x="84354" y="321190"/>
                  </a:moveTo>
                  <a:cubicBezTo>
                    <a:pt x="95103" y="307751"/>
                    <a:pt x="113913" y="299688"/>
                    <a:pt x="131380" y="302376"/>
                  </a:cubicBezTo>
                  <a:cubicBezTo>
                    <a:pt x="130036" y="280873"/>
                    <a:pt x="136754" y="259371"/>
                    <a:pt x="151533" y="244589"/>
                  </a:cubicBezTo>
                  <a:cubicBezTo>
                    <a:pt x="154220" y="241901"/>
                    <a:pt x="156908" y="239213"/>
                    <a:pt x="156908" y="237869"/>
                  </a:cubicBezTo>
                  <a:cubicBezTo>
                    <a:pt x="156908" y="236525"/>
                    <a:pt x="152877" y="233837"/>
                    <a:pt x="150190" y="232494"/>
                  </a:cubicBezTo>
                  <a:cubicBezTo>
                    <a:pt x="144815" y="229806"/>
                    <a:pt x="138098" y="225774"/>
                    <a:pt x="134067" y="217711"/>
                  </a:cubicBezTo>
                  <a:cubicBezTo>
                    <a:pt x="132723" y="212335"/>
                    <a:pt x="132723" y="208303"/>
                    <a:pt x="135410" y="202928"/>
                  </a:cubicBezTo>
                  <a:cubicBezTo>
                    <a:pt x="136754" y="200240"/>
                    <a:pt x="138098" y="197552"/>
                    <a:pt x="140784" y="196208"/>
                  </a:cubicBezTo>
                  <a:cubicBezTo>
                    <a:pt x="131380" y="149172"/>
                    <a:pt x="117944" y="102136"/>
                    <a:pt x="101821" y="57788"/>
                  </a:cubicBezTo>
                  <a:cubicBezTo>
                    <a:pt x="97790" y="44349"/>
                    <a:pt x="92415" y="30910"/>
                    <a:pt x="83011" y="24190"/>
                  </a:cubicBezTo>
                  <a:cubicBezTo>
                    <a:pt x="80323" y="22846"/>
                    <a:pt x="78980" y="21502"/>
                    <a:pt x="76293" y="20158"/>
                  </a:cubicBezTo>
                  <a:cubicBezTo>
                    <a:pt x="72262" y="17471"/>
                    <a:pt x="66887" y="14783"/>
                    <a:pt x="62857" y="9407"/>
                  </a:cubicBezTo>
                  <a:cubicBezTo>
                    <a:pt x="60169" y="6719"/>
                    <a:pt x="58826" y="4032"/>
                    <a:pt x="57483" y="0"/>
                  </a:cubicBezTo>
                  <a:cubicBezTo>
                    <a:pt x="45390" y="14783"/>
                    <a:pt x="33298" y="24190"/>
                    <a:pt x="21206" y="26878"/>
                  </a:cubicBezTo>
                  <a:cubicBezTo>
                    <a:pt x="25236" y="43005"/>
                    <a:pt x="22549" y="59131"/>
                    <a:pt x="14488" y="73914"/>
                  </a:cubicBezTo>
                  <a:lnTo>
                    <a:pt x="11800" y="72570"/>
                  </a:lnTo>
                  <a:cubicBezTo>
                    <a:pt x="34641" y="146484"/>
                    <a:pt x="-7010" y="228462"/>
                    <a:pt x="1052" y="306408"/>
                  </a:cubicBezTo>
                  <a:cubicBezTo>
                    <a:pt x="1052" y="313127"/>
                    <a:pt x="2396" y="319847"/>
                    <a:pt x="7770" y="322534"/>
                  </a:cubicBezTo>
                  <a:cubicBezTo>
                    <a:pt x="13144" y="326566"/>
                    <a:pt x="19862" y="325222"/>
                    <a:pt x="25236" y="325222"/>
                  </a:cubicBezTo>
                  <a:cubicBezTo>
                    <a:pt x="46734" y="325222"/>
                    <a:pt x="60169" y="341349"/>
                    <a:pt x="70918" y="360163"/>
                  </a:cubicBezTo>
                  <a:cubicBezTo>
                    <a:pt x="70918" y="346724"/>
                    <a:pt x="76293" y="331942"/>
                    <a:pt x="84354" y="321190"/>
                  </a:cubicBezTo>
                  <a:close/>
                </a:path>
              </a:pathLst>
            </a:cu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872" name="Google Shape;872;p17"/>
            <p:cNvSpPr/>
            <p:nvPr/>
          </p:nvSpPr>
          <p:spPr>
            <a:xfrm>
              <a:off x="5052781" y="8022161"/>
              <a:ext cx="751838" cy="788588"/>
            </a:xfrm>
            <a:custGeom>
              <a:avLst/>
              <a:gdLst/>
              <a:ahLst/>
              <a:cxnLst/>
              <a:rect l="l" t="t" r="r" b="b"/>
              <a:pathLst>
                <a:path w="675822" h="708857" extrusionOk="0">
                  <a:moveTo>
                    <a:pt x="658356" y="182769"/>
                  </a:moveTo>
                  <a:lnTo>
                    <a:pt x="658356" y="180082"/>
                  </a:lnTo>
                  <a:cubicBezTo>
                    <a:pt x="655669" y="169330"/>
                    <a:pt x="648951" y="159923"/>
                    <a:pt x="640889" y="153204"/>
                  </a:cubicBezTo>
                  <a:cubicBezTo>
                    <a:pt x="638202" y="151860"/>
                    <a:pt x="635515" y="150516"/>
                    <a:pt x="634171" y="147828"/>
                  </a:cubicBezTo>
                  <a:cubicBezTo>
                    <a:pt x="624766" y="141109"/>
                    <a:pt x="611330" y="134389"/>
                    <a:pt x="609987" y="119607"/>
                  </a:cubicBezTo>
                  <a:cubicBezTo>
                    <a:pt x="608643" y="110199"/>
                    <a:pt x="614018" y="102136"/>
                    <a:pt x="616705" y="96760"/>
                  </a:cubicBezTo>
                  <a:lnTo>
                    <a:pt x="639546" y="55100"/>
                  </a:lnTo>
                  <a:cubicBezTo>
                    <a:pt x="643576" y="48380"/>
                    <a:pt x="646264" y="43005"/>
                    <a:pt x="644920" y="37629"/>
                  </a:cubicBezTo>
                  <a:cubicBezTo>
                    <a:pt x="644920" y="33597"/>
                    <a:pt x="642233" y="28222"/>
                    <a:pt x="639546" y="22846"/>
                  </a:cubicBezTo>
                  <a:cubicBezTo>
                    <a:pt x="635515" y="16127"/>
                    <a:pt x="631484" y="8063"/>
                    <a:pt x="632828" y="0"/>
                  </a:cubicBezTo>
                  <a:cubicBezTo>
                    <a:pt x="628797" y="0"/>
                    <a:pt x="623422" y="2688"/>
                    <a:pt x="620736" y="5376"/>
                  </a:cubicBezTo>
                  <a:cubicBezTo>
                    <a:pt x="616705" y="9407"/>
                    <a:pt x="614018" y="16127"/>
                    <a:pt x="612674" y="21502"/>
                  </a:cubicBezTo>
                  <a:cubicBezTo>
                    <a:pt x="611330" y="25534"/>
                    <a:pt x="608643" y="30910"/>
                    <a:pt x="605956" y="34941"/>
                  </a:cubicBezTo>
                  <a:cubicBezTo>
                    <a:pt x="595208" y="53756"/>
                    <a:pt x="572366" y="67195"/>
                    <a:pt x="544151" y="69883"/>
                  </a:cubicBezTo>
                  <a:cubicBezTo>
                    <a:pt x="540121" y="69883"/>
                    <a:pt x="537433" y="69883"/>
                    <a:pt x="533403" y="71227"/>
                  </a:cubicBezTo>
                  <a:cubicBezTo>
                    <a:pt x="522654" y="71227"/>
                    <a:pt x="513249" y="72571"/>
                    <a:pt x="505187" y="76602"/>
                  </a:cubicBezTo>
                  <a:cubicBezTo>
                    <a:pt x="501157" y="77946"/>
                    <a:pt x="497126" y="80634"/>
                    <a:pt x="494439" y="83321"/>
                  </a:cubicBezTo>
                  <a:cubicBezTo>
                    <a:pt x="483690" y="90041"/>
                    <a:pt x="470254" y="99448"/>
                    <a:pt x="455475" y="92729"/>
                  </a:cubicBezTo>
                  <a:cubicBezTo>
                    <a:pt x="451444" y="90041"/>
                    <a:pt x="447413" y="87353"/>
                    <a:pt x="444726" y="84665"/>
                  </a:cubicBezTo>
                  <a:cubicBezTo>
                    <a:pt x="443382" y="83321"/>
                    <a:pt x="442039" y="81977"/>
                    <a:pt x="440695" y="80634"/>
                  </a:cubicBezTo>
                  <a:cubicBezTo>
                    <a:pt x="429947" y="72571"/>
                    <a:pt x="416511" y="77946"/>
                    <a:pt x="395013" y="87353"/>
                  </a:cubicBezTo>
                  <a:cubicBezTo>
                    <a:pt x="381578" y="94072"/>
                    <a:pt x="368142" y="100792"/>
                    <a:pt x="353363" y="100792"/>
                  </a:cubicBezTo>
                  <a:cubicBezTo>
                    <a:pt x="347988" y="100792"/>
                    <a:pt x="341270" y="99448"/>
                    <a:pt x="335896" y="96760"/>
                  </a:cubicBezTo>
                  <a:cubicBezTo>
                    <a:pt x="333209" y="95416"/>
                    <a:pt x="331865" y="94072"/>
                    <a:pt x="329178" y="92729"/>
                  </a:cubicBezTo>
                  <a:cubicBezTo>
                    <a:pt x="326491" y="91385"/>
                    <a:pt x="323804" y="90041"/>
                    <a:pt x="322460" y="88697"/>
                  </a:cubicBezTo>
                  <a:cubicBezTo>
                    <a:pt x="317086" y="87353"/>
                    <a:pt x="310368" y="90041"/>
                    <a:pt x="302306" y="92729"/>
                  </a:cubicBezTo>
                  <a:cubicBezTo>
                    <a:pt x="299619" y="94072"/>
                    <a:pt x="296932" y="95416"/>
                    <a:pt x="292901" y="96760"/>
                  </a:cubicBezTo>
                  <a:cubicBezTo>
                    <a:pt x="283496" y="100792"/>
                    <a:pt x="272748" y="99448"/>
                    <a:pt x="264686" y="94072"/>
                  </a:cubicBezTo>
                  <a:cubicBezTo>
                    <a:pt x="263342" y="98104"/>
                    <a:pt x="261999" y="102136"/>
                    <a:pt x="260655" y="104824"/>
                  </a:cubicBezTo>
                  <a:cubicBezTo>
                    <a:pt x="249907" y="126326"/>
                    <a:pt x="225722" y="137077"/>
                    <a:pt x="204225" y="145141"/>
                  </a:cubicBezTo>
                  <a:cubicBezTo>
                    <a:pt x="165261" y="159923"/>
                    <a:pt x="127640" y="172018"/>
                    <a:pt x="88677" y="165299"/>
                  </a:cubicBezTo>
                  <a:lnTo>
                    <a:pt x="85989" y="165299"/>
                  </a:lnTo>
                  <a:cubicBezTo>
                    <a:pt x="80615" y="163955"/>
                    <a:pt x="75241" y="163955"/>
                    <a:pt x="71210" y="165299"/>
                  </a:cubicBezTo>
                  <a:cubicBezTo>
                    <a:pt x="68523" y="165299"/>
                    <a:pt x="67179" y="167987"/>
                    <a:pt x="65835" y="169330"/>
                  </a:cubicBezTo>
                  <a:cubicBezTo>
                    <a:pt x="65835" y="170674"/>
                    <a:pt x="65835" y="170674"/>
                    <a:pt x="65835" y="172018"/>
                  </a:cubicBezTo>
                  <a:cubicBezTo>
                    <a:pt x="67179" y="173362"/>
                    <a:pt x="69866" y="176050"/>
                    <a:pt x="73897" y="177394"/>
                  </a:cubicBezTo>
                  <a:cubicBezTo>
                    <a:pt x="80615" y="181425"/>
                    <a:pt x="88677" y="185457"/>
                    <a:pt x="88677" y="196208"/>
                  </a:cubicBezTo>
                  <a:cubicBezTo>
                    <a:pt x="88677" y="204272"/>
                    <a:pt x="83302" y="208303"/>
                    <a:pt x="80615" y="212335"/>
                  </a:cubicBezTo>
                  <a:cubicBezTo>
                    <a:pt x="65835" y="227118"/>
                    <a:pt x="60461" y="248620"/>
                    <a:pt x="65835" y="268778"/>
                  </a:cubicBezTo>
                  <a:lnTo>
                    <a:pt x="69866" y="283561"/>
                  </a:lnTo>
                  <a:lnTo>
                    <a:pt x="55087" y="278186"/>
                  </a:lnTo>
                  <a:cubicBezTo>
                    <a:pt x="40307" y="272810"/>
                    <a:pt x="22841" y="278186"/>
                    <a:pt x="13436" y="290281"/>
                  </a:cubicBezTo>
                  <a:cubicBezTo>
                    <a:pt x="4031" y="302376"/>
                    <a:pt x="2687" y="319847"/>
                    <a:pt x="9405" y="333285"/>
                  </a:cubicBezTo>
                  <a:lnTo>
                    <a:pt x="0" y="338661"/>
                  </a:lnTo>
                  <a:cubicBezTo>
                    <a:pt x="2687" y="344036"/>
                    <a:pt x="5374" y="350756"/>
                    <a:pt x="8062" y="356131"/>
                  </a:cubicBezTo>
                  <a:cubicBezTo>
                    <a:pt x="21497" y="388385"/>
                    <a:pt x="60461" y="420638"/>
                    <a:pt x="87333" y="397792"/>
                  </a:cubicBezTo>
                  <a:cubicBezTo>
                    <a:pt x="84646" y="415263"/>
                    <a:pt x="69866" y="431389"/>
                    <a:pt x="51056" y="435421"/>
                  </a:cubicBezTo>
                  <a:cubicBezTo>
                    <a:pt x="94051" y="455580"/>
                    <a:pt x="145107" y="443484"/>
                    <a:pt x="193476" y="444828"/>
                  </a:cubicBezTo>
                  <a:cubicBezTo>
                    <a:pt x="241845" y="446172"/>
                    <a:pt x="296932" y="477082"/>
                    <a:pt x="294245" y="524118"/>
                  </a:cubicBezTo>
                  <a:cubicBezTo>
                    <a:pt x="232440" y="503960"/>
                    <a:pt x="166604" y="501272"/>
                    <a:pt x="103456" y="516055"/>
                  </a:cubicBezTo>
                  <a:cubicBezTo>
                    <a:pt x="135702" y="544276"/>
                    <a:pt x="154512" y="587281"/>
                    <a:pt x="153168" y="630286"/>
                  </a:cubicBezTo>
                  <a:cubicBezTo>
                    <a:pt x="153168" y="646412"/>
                    <a:pt x="149138" y="663883"/>
                    <a:pt x="153168" y="680009"/>
                  </a:cubicBezTo>
                  <a:cubicBezTo>
                    <a:pt x="157199" y="696136"/>
                    <a:pt x="171979" y="712263"/>
                    <a:pt x="188102" y="708231"/>
                  </a:cubicBezTo>
                  <a:cubicBezTo>
                    <a:pt x="214973" y="702856"/>
                    <a:pt x="210943" y="662539"/>
                    <a:pt x="198851" y="637005"/>
                  </a:cubicBezTo>
                  <a:cubicBezTo>
                    <a:pt x="224379" y="650444"/>
                    <a:pt x="241845" y="678666"/>
                    <a:pt x="240501" y="706887"/>
                  </a:cubicBezTo>
                  <a:cubicBezTo>
                    <a:pt x="247219" y="696136"/>
                    <a:pt x="253937" y="685385"/>
                    <a:pt x="260655" y="674634"/>
                  </a:cubicBezTo>
                  <a:cubicBezTo>
                    <a:pt x="279466" y="692104"/>
                    <a:pt x="303650" y="702856"/>
                    <a:pt x="329178" y="705543"/>
                  </a:cubicBezTo>
                  <a:cubicBezTo>
                    <a:pt x="295588" y="661195"/>
                    <a:pt x="268717" y="612815"/>
                    <a:pt x="249907" y="560403"/>
                  </a:cubicBezTo>
                  <a:cubicBezTo>
                    <a:pt x="284840" y="565779"/>
                    <a:pt x="318429" y="580562"/>
                    <a:pt x="345301" y="602064"/>
                  </a:cubicBezTo>
                  <a:cubicBezTo>
                    <a:pt x="333209" y="589969"/>
                    <a:pt x="330522" y="568467"/>
                    <a:pt x="341270" y="553684"/>
                  </a:cubicBezTo>
                  <a:cubicBezTo>
                    <a:pt x="353363" y="536213"/>
                    <a:pt x="381578" y="534869"/>
                    <a:pt x="396357" y="549652"/>
                  </a:cubicBezTo>
                  <a:cubicBezTo>
                    <a:pt x="421885" y="522774"/>
                    <a:pt x="395013" y="477082"/>
                    <a:pt x="361424" y="462299"/>
                  </a:cubicBezTo>
                  <a:cubicBezTo>
                    <a:pt x="327834" y="446172"/>
                    <a:pt x="287527" y="443484"/>
                    <a:pt x="261999" y="416607"/>
                  </a:cubicBezTo>
                  <a:cubicBezTo>
                    <a:pt x="257968" y="385697"/>
                    <a:pt x="252594" y="356131"/>
                    <a:pt x="248563" y="325222"/>
                  </a:cubicBezTo>
                  <a:cubicBezTo>
                    <a:pt x="260655" y="318503"/>
                    <a:pt x="278122" y="325222"/>
                    <a:pt x="283496" y="337317"/>
                  </a:cubicBezTo>
                  <a:cubicBezTo>
                    <a:pt x="295588" y="333285"/>
                    <a:pt x="296932" y="314471"/>
                    <a:pt x="288870" y="303720"/>
                  </a:cubicBezTo>
                  <a:cubicBezTo>
                    <a:pt x="280809" y="292969"/>
                    <a:pt x="267373" y="288937"/>
                    <a:pt x="256624" y="280874"/>
                  </a:cubicBezTo>
                  <a:cubicBezTo>
                    <a:pt x="224379" y="256683"/>
                    <a:pt x="224379" y="200240"/>
                    <a:pt x="257968" y="176050"/>
                  </a:cubicBezTo>
                  <a:cubicBezTo>
                    <a:pt x="279466" y="177394"/>
                    <a:pt x="284840" y="205616"/>
                    <a:pt x="288870" y="227118"/>
                  </a:cubicBezTo>
                  <a:cubicBezTo>
                    <a:pt x="292901" y="248620"/>
                    <a:pt x="311711" y="274154"/>
                    <a:pt x="330522" y="263403"/>
                  </a:cubicBezTo>
                  <a:cubicBezTo>
                    <a:pt x="331865" y="251308"/>
                    <a:pt x="327834" y="239213"/>
                    <a:pt x="321116" y="228462"/>
                  </a:cubicBezTo>
                  <a:cubicBezTo>
                    <a:pt x="337239" y="240557"/>
                    <a:pt x="354706" y="251308"/>
                    <a:pt x="370829" y="263403"/>
                  </a:cubicBezTo>
                  <a:cubicBezTo>
                    <a:pt x="365455" y="251308"/>
                    <a:pt x="361424" y="239213"/>
                    <a:pt x="356050" y="228462"/>
                  </a:cubicBezTo>
                  <a:cubicBezTo>
                    <a:pt x="378891" y="233838"/>
                    <a:pt x="401731" y="240557"/>
                    <a:pt x="424572" y="245932"/>
                  </a:cubicBezTo>
                  <a:cubicBezTo>
                    <a:pt x="396357" y="231150"/>
                    <a:pt x="374860" y="204272"/>
                    <a:pt x="366798" y="173362"/>
                  </a:cubicBezTo>
                  <a:cubicBezTo>
                    <a:pt x="415167" y="146485"/>
                    <a:pt x="471598" y="131702"/>
                    <a:pt x="526685" y="131702"/>
                  </a:cubicBezTo>
                  <a:cubicBezTo>
                    <a:pt x="571023" y="131702"/>
                    <a:pt x="620736" y="145141"/>
                    <a:pt x="643576" y="184113"/>
                  </a:cubicBezTo>
                  <a:cubicBezTo>
                    <a:pt x="647607" y="190833"/>
                    <a:pt x="651638" y="200240"/>
                    <a:pt x="658356" y="202928"/>
                  </a:cubicBezTo>
                  <a:cubicBezTo>
                    <a:pt x="665074" y="205616"/>
                    <a:pt x="670448" y="205616"/>
                    <a:pt x="675823" y="201584"/>
                  </a:cubicBezTo>
                  <a:cubicBezTo>
                    <a:pt x="663730" y="202928"/>
                    <a:pt x="661043" y="190833"/>
                    <a:pt x="658356" y="182769"/>
                  </a:cubicBezTo>
                  <a:close/>
                </a:path>
              </a:pathLst>
            </a:cu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873" name="Google Shape;873;p17"/>
            <p:cNvSpPr/>
            <p:nvPr/>
          </p:nvSpPr>
          <p:spPr>
            <a:xfrm>
              <a:off x="4913085" y="7459411"/>
              <a:ext cx="394952" cy="570224"/>
            </a:xfrm>
            <a:custGeom>
              <a:avLst/>
              <a:gdLst/>
              <a:ahLst/>
              <a:cxnLst/>
              <a:rect l="l" t="t" r="r" b="b"/>
              <a:pathLst>
                <a:path w="355020" h="512571" extrusionOk="0">
                  <a:moveTo>
                    <a:pt x="43614" y="353992"/>
                  </a:moveTo>
                  <a:cubicBezTo>
                    <a:pt x="44957" y="360712"/>
                    <a:pt x="46301" y="368775"/>
                    <a:pt x="51675" y="370119"/>
                  </a:cubicBezTo>
                  <a:cubicBezTo>
                    <a:pt x="53019" y="371463"/>
                    <a:pt x="55706" y="371463"/>
                    <a:pt x="58393" y="371463"/>
                  </a:cubicBezTo>
                  <a:cubicBezTo>
                    <a:pt x="61080" y="371463"/>
                    <a:pt x="65111" y="372807"/>
                    <a:pt x="67798" y="374151"/>
                  </a:cubicBezTo>
                  <a:cubicBezTo>
                    <a:pt x="73173" y="375495"/>
                    <a:pt x="77203" y="379526"/>
                    <a:pt x="81234" y="382214"/>
                  </a:cubicBezTo>
                  <a:cubicBezTo>
                    <a:pt x="85265" y="386246"/>
                    <a:pt x="89296" y="387590"/>
                    <a:pt x="91983" y="387590"/>
                  </a:cubicBezTo>
                  <a:cubicBezTo>
                    <a:pt x="93326" y="387590"/>
                    <a:pt x="94670" y="387590"/>
                    <a:pt x="96014" y="386246"/>
                  </a:cubicBezTo>
                  <a:cubicBezTo>
                    <a:pt x="98701" y="384902"/>
                    <a:pt x="101388" y="384902"/>
                    <a:pt x="104075" y="384902"/>
                  </a:cubicBezTo>
                  <a:cubicBezTo>
                    <a:pt x="114824" y="383558"/>
                    <a:pt x="121542" y="391621"/>
                    <a:pt x="126916" y="396997"/>
                  </a:cubicBezTo>
                  <a:cubicBezTo>
                    <a:pt x="126916" y="396997"/>
                    <a:pt x="128260" y="398341"/>
                    <a:pt x="128260" y="398341"/>
                  </a:cubicBezTo>
                  <a:cubicBezTo>
                    <a:pt x="139008" y="388934"/>
                    <a:pt x="152444" y="384902"/>
                    <a:pt x="168567" y="386246"/>
                  </a:cubicBezTo>
                  <a:cubicBezTo>
                    <a:pt x="186033" y="387590"/>
                    <a:pt x="200813" y="395653"/>
                    <a:pt x="208875" y="409092"/>
                  </a:cubicBezTo>
                  <a:cubicBezTo>
                    <a:pt x="212905" y="414468"/>
                    <a:pt x="214249" y="419843"/>
                    <a:pt x="216936" y="425218"/>
                  </a:cubicBezTo>
                  <a:cubicBezTo>
                    <a:pt x="220967" y="433282"/>
                    <a:pt x="223654" y="440001"/>
                    <a:pt x="229028" y="444033"/>
                  </a:cubicBezTo>
                  <a:cubicBezTo>
                    <a:pt x="233059" y="446721"/>
                    <a:pt x="238433" y="449409"/>
                    <a:pt x="243808" y="452096"/>
                  </a:cubicBezTo>
                  <a:cubicBezTo>
                    <a:pt x="254556" y="457472"/>
                    <a:pt x="269336" y="462848"/>
                    <a:pt x="270679" y="477631"/>
                  </a:cubicBezTo>
                  <a:cubicBezTo>
                    <a:pt x="270679" y="480318"/>
                    <a:pt x="270679" y="483006"/>
                    <a:pt x="270679" y="485694"/>
                  </a:cubicBezTo>
                  <a:cubicBezTo>
                    <a:pt x="270679" y="488382"/>
                    <a:pt x="270679" y="489726"/>
                    <a:pt x="270679" y="491070"/>
                  </a:cubicBezTo>
                  <a:cubicBezTo>
                    <a:pt x="270679" y="493757"/>
                    <a:pt x="274710" y="496445"/>
                    <a:pt x="277397" y="499133"/>
                  </a:cubicBezTo>
                  <a:cubicBezTo>
                    <a:pt x="281428" y="503164"/>
                    <a:pt x="285459" y="507196"/>
                    <a:pt x="286802" y="512571"/>
                  </a:cubicBezTo>
                  <a:cubicBezTo>
                    <a:pt x="294864" y="512571"/>
                    <a:pt x="304269" y="504508"/>
                    <a:pt x="312330" y="497789"/>
                  </a:cubicBezTo>
                  <a:cubicBezTo>
                    <a:pt x="317705" y="492413"/>
                    <a:pt x="325766" y="488382"/>
                    <a:pt x="332484" y="487038"/>
                  </a:cubicBezTo>
                  <a:cubicBezTo>
                    <a:pt x="329797" y="485694"/>
                    <a:pt x="327110" y="485694"/>
                    <a:pt x="324423" y="484350"/>
                  </a:cubicBezTo>
                  <a:lnTo>
                    <a:pt x="315018" y="483006"/>
                  </a:lnTo>
                  <a:lnTo>
                    <a:pt x="347263" y="392965"/>
                  </a:lnTo>
                  <a:cubicBezTo>
                    <a:pt x="353981" y="372807"/>
                    <a:pt x="360699" y="348617"/>
                    <a:pt x="347263" y="333834"/>
                  </a:cubicBezTo>
                  <a:cubicBezTo>
                    <a:pt x="344577" y="331146"/>
                    <a:pt x="341889" y="329802"/>
                    <a:pt x="339202" y="327115"/>
                  </a:cubicBezTo>
                  <a:cubicBezTo>
                    <a:pt x="332484" y="323083"/>
                    <a:pt x="325766" y="317707"/>
                    <a:pt x="323079" y="309644"/>
                  </a:cubicBezTo>
                  <a:cubicBezTo>
                    <a:pt x="317705" y="297549"/>
                    <a:pt x="321735" y="282766"/>
                    <a:pt x="333828" y="269327"/>
                  </a:cubicBezTo>
                  <a:cubicBezTo>
                    <a:pt x="335171" y="266639"/>
                    <a:pt x="337859" y="265295"/>
                    <a:pt x="340546" y="262608"/>
                  </a:cubicBezTo>
                  <a:cubicBezTo>
                    <a:pt x="345920" y="257232"/>
                    <a:pt x="351294" y="250513"/>
                    <a:pt x="353981" y="243793"/>
                  </a:cubicBezTo>
                  <a:cubicBezTo>
                    <a:pt x="355325" y="239762"/>
                    <a:pt x="355325" y="234386"/>
                    <a:pt x="352638" y="230354"/>
                  </a:cubicBezTo>
                  <a:cubicBezTo>
                    <a:pt x="351294" y="229011"/>
                    <a:pt x="349951" y="227667"/>
                    <a:pt x="348607" y="227667"/>
                  </a:cubicBezTo>
                  <a:lnTo>
                    <a:pt x="349951" y="216915"/>
                  </a:lnTo>
                  <a:cubicBezTo>
                    <a:pt x="341889" y="207508"/>
                    <a:pt x="332484" y="199445"/>
                    <a:pt x="320392" y="195413"/>
                  </a:cubicBezTo>
                  <a:cubicBezTo>
                    <a:pt x="313674" y="192725"/>
                    <a:pt x="305612" y="191381"/>
                    <a:pt x="298894" y="190037"/>
                  </a:cubicBezTo>
                  <a:lnTo>
                    <a:pt x="239777" y="179286"/>
                  </a:lnTo>
                  <a:lnTo>
                    <a:pt x="168567" y="75807"/>
                  </a:lnTo>
                  <a:cubicBezTo>
                    <a:pt x="149757" y="48929"/>
                    <a:pt x="141695" y="24739"/>
                    <a:pt x="144382" y="4580"/>
                  </a:cubicBezTo>
                  <a:cubicBezTo>
                    <a:pt x="100044" y="-4827"/>
                    <a:pt x="53019" y="549"/>
                    <a:pt x="11368" y="18019"/>
                  </a:cubicBezTo>
                  <a:lnTo>
                    <a:pt x="12711" y="18019"/>
                  </a:lnTo>
                  <a:cubicBezTo>
                    <a:pt x="3306" y="48929"/>
                    <a:pt x="-4755" y="75807"/>
                    <a:pt x="3306" y="101341"/>
                  </a:cubicBezTo>
                  <a:cubicBezTo>
                    <a:pt x="5993" y="108060"/>
                    <a:pt x="8681" y="113436"/>
                    <a:pt x="11368" y="120155"/>
                  </a:cubicBezTo>
                  <a:cubicBezTo>
                    <a:pt x="16742" y="130906"/>
                    <a:pt x="22117" y="141658"/>
                    <a:pt x="23460" y="153753"/>
                  </a:cubicBezTo>
                  <a:cubicBezTo>
                    <a:pt x="24804" y="167191"/>
                    <a:pt x="22117" y="179286"/>
                    <a:pt x="19429" y="191381"/>
                  </a:cubicBezTo>
                  <a:cubicBezTo>
                    <a:pt x="16742" y="202133"/>
                    <a:pt x="14055" y="212884"/>
                    <a:pt x="15399" y="223635"/>
                  </a:cubicBezTo>
                  <a:cubicBezTo>
                    <a:pt x="16742" y="235730"/>
                    <a:pt x="23460" y="246481"/>
                    <a:pt x="30178" y="257232"/>
                  </a:cubicBezTo>
                  <a:cubicBezTo>
                    <a:pt x="39583" y="273359"/>
                    <a:pt x="48988" y="289486"/>
                    <a:pt x="46301" y="308300"/>
                  </a:cubicBezTo>
                  <a:cubicBezTo>
                    <a:pt x="44957" y="316364"/>
                    <a:pt x="42270" y="324427"/>
                    <a:pt x="36896" y="331146"/>
                  </a:cubicBezTo>
                  <a:cubicBezTo>
                    <a:pt x="43614" y="336522"/>
                    <a:pt x="48988" y="344585"/>
                    <a:pt x="50332" y="352648"/>
                  </a:cubicBezTo>
                  <a:lnTo>
                    <a:pt x="43614" y="353992"/>
                  </a:lnTo>
                  <a:close/>
                </a:path>
              </a:pathLst>
            </a:cu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874" name="Google Shape;874;p17"/>
            <p:cNvSpPr/>
            <p:nvPr/>
          </p:nvSpPr>
          <p:spPr>
            <a:xfrm>
              <a:off x="3565547" y="7177510"/>
              <a:ext cx="448411" cy="236165"/>
            </a:xfrm>
            <a:custGeom>
              <a:avLst/>
              <a:gdLst/>
              <a:ahLst/>
              <a:cxnLst/>
              <a:rect l="l" t="t" r="r" b="b"/>
              <a:pathLst>
                <a:path w="403074" h="212287" extrusionOk="0">
                  <a:moveTo>
                    <a:pt x="400388" y="154500"/>
                  </a:moveTo>
                  <a:cubicBezTo>
                    <a:pt x="400388" y="153156"/>
                    <a:pt x="401731" y="151812"/>
                    <a:pt x="401731" y="151812"/>
                  </a:cubicBezTo>
                  <a:cubicBezTo>
                    <a:pt x="401731" y="150468"/>
                    <a:pt x="403075" y="149124"/>
                    <a:pt x="403075" y="147780"/>
                  </a:cubicBezTo>
                  <a:cubicBezTo>
                    <a:pt x="403075" y="147780"/>
                    <a:pt x="399044" y="146437"/>
                    <a:pt x="396357" y="146437"/>
                  </a:cubicBezTo>
                  <a:lnTo>
                    <a:pt x="395013" y="146437"/>
                  </a:lnTo>
                  <a:cubicBezTo>
                    <a:pt x="370829" y="139717"/>
                    <a:pt x="360081" y="116871"/>
                    <a:pt x="349332" y="95368"/>
                  </a:cubicBezTo>
                  <a:cubicBezTo>
                    <a:pt x="347988" y="92681"/>
                    <a:pt x="346645" y="88649"/>
                    <a:pt x="345301" y="85961"/>
                  </a:cubicBezTo>
                  <a:cubicBezTo>
                    <a:pt x="335896" y="67147"/>
                    <a:pt x="323804" y="51020"/>
                    <a:pt x="309024" y="37581"/>
                  </a:cubicBezTo>
                  <a:cubicBezTo>
                    <a:pt x="304994" y="33549"/>
                    <a:pt x="300963" y="30862"/>
                    <a:pt x="296932" y="29518"/>
                  </a:cubicBezTo>
                  <a:cubicBezTo>
                    <a:pt x="295588" y="29518"/>
                    <a:pt x="292901" y="29518"/>
                    <a:pt x="291558" y="28174"/>
                  </a:cubicBezTo>
                  <a:cubicBezTo>
                    <a:pt x="288870" y="28174"/>
                    <a:pt x="284840" y="28174"/>
                    <a:pt x="282152" y="26830"/>
                  </a:cubicBezTo>
                  <a:cubicBezTo>
                    <a:pt x="275435" y="25486"/>
                    <a:pt x="271404" y="21454"/>
                    <a:pt x="266030" y="18767"/>
                  </a:cubicBezTo>
                  <a:cubicBezTo>
                    <a:pt x="261999" y="14735"/>
                    <a:pt x="257968" y="12047"/>
                    <a:pt x="253937" y="12047"/>
                  </a:cubicBezTo>
                  <a:cubicBezTo>
                    <a:pt x="251250" y="12047"/>
                    <a:pt x="248563" y="13391"/>
                    <a:pt x="244532" y="14735"/>
                  </a:cubicBezTo>
                  <a:cubicBezTo>
                    <a:pt x="239158" y="17423"/>
                    <a:pt x="233783" y="20110"/>
                    <a:pt x="225722" y="18767"/>
                  </a:cubicBezTo>
                  <a:cubicBezTo>
                    <a:pt x="220348" y="17423"/>
                    <a:pt x="214973" y="14735"/>
                    <a:pt x="212286" y="13391"/>
                  </a:cubicBezTo>
                  <a:lnTo>
                    <a:pt x="210943" y="12047"/>
                  </a:lnTo>
                  <a:cubicBezTo>
                    <a:pt x="193476" y="-48"/>
                    <a:pt x="170635" y="-2736"/>
                    <a:pt x="149138" y="2640"/>
                  </a:cubicBezTo>
                  <a:cubicBezTo>
                    <a:pt x="149138" y="12047"/>
                    <a:pt x="147794" y="20110"/>
                    <a:pt x="149138" y="29518"/>
                  </a:cubicBezTo>
                  <a:lnTo>
                    <a:pt x="149138" y="37581"/>
                  </a:lnTo>
                  <a:lnTo>
                    <a:pt x="98082" y="40269"/>
                  </a:lnTo>
                  <a:lnTo>
                    <a:pt x="17467" y="118215"/>
                  </a:lnTo>
                  <a:cubicBezTo>
                    <a:pt x="8062" y="127622"/>
                    <a:pt x="1344" y="135685"/>
                    <a:pt x="0" y="143749"/>
                  </a:cubicBezTo>
                  <a:lnTo>
                    <a:pt x="64492" y="110151"/>
                  </a:lnTo>
                  <a:lnTo>
                    <a:pt x="65835" y="122246"/>
                  </a:lnTo>
                  <a:cubicBezTo>
                    <a:pt x="67179" y="145093"/>
                    <a:pt x="67179" y="167939"/>
                    <a:pt x="65835" y="189441"/>
                  </a:cubicBezTo>
                  <a:cubicBezTo>
                    <a:pt x="92707" y="178690"/>
                    <a:pt x="126297" y="182721"/>
                    <a:pt x="149138" y="201536"/>
                  </a:cubicBezTo>
                  <a:cubicBezTo>
                    <a:pt x="155856" y="197504"/>
                    <a:pt x="163917" y="196160"/>
                    <a:pt x="171979" y="197504"/>
                  </a:cubicBezTo>
                  <a:lnTo>
                    <a:pt x="167948" y="142405"/>
                  </a:lnTo>
                  <a:lnTo>
                    <a:pt x="171979" y="139717"/>
                  </a:lnTo>
                  <a:cubicBezTo>
                    <a:pt x="178697" y="135685"/>
                    <a:pt x="185415" y="135685"/>
                    <a:pt x="192133" y="138373"/>
                  </a:cubicBezTo>
                  <a:cubicBezTo>
                    <a:pt x="201537" y="142405"/>
                    <a:pt x="210943" y="151812"/>
                    <a:pt x="214973" y="162563"/>
                  </a:cubicBezTo>
                  <a:cubicBezTo>
                    <a:pt x="217661" y="169283"/>
                    <a:pt x="217661" y="174658"/>
                    <a:pt x="219004" y="181377"/>
                  </a:cubicBezTo>
                  <a:cubicBezTo>
                    <a:pt x="220348" y="189441"/>
                    <a:pt x="221691" y="196160"/>
                    <a:pt x="224379" y="202880"/>
                  </a:cubicBezTo>
                  <a:cubicBezTo>
                    <a:pt x="227065" y="208255"/>
                    <a:pt x="233783" y="212287"/>
                    <a:pt x="239158" y="212287"/>
                  </a:cubicBezTo>
                  <a:cubicBezTo>
                    <a:pt x="243189" y="212287"/>
                    <a:pt x="244532" y="210943"/>
                    <a:pt x="244532" y="209599"/>
                  </a:cubicBezTo>
                  <a:cubicBezTo>
                    <a:pt x="245876" y="206912"/>
                    <a:pt x="245876" y="201536"/>
                    <a:pt x="245876" y="196160"/>
                  </a:cubicBezTo>
                  <a:cubicBezTo>
                    <a:pt x="244532" y="188097"/>
                    <a:pt x="244532" y="178690"/>
                    <a:pt x="249907" y="171970"/>
                  </a:cubicBezTo>
                  <a:cubicBezTo>
                    <a:pt x="253937" y="166595"/>
                    <a:pt x="260655" y="163907"/>
                    <a:pt x="268717" y="163907"/>
                  </a:cubicBezTo>
                  <a:cubicBezTo>
                    <a:pt x="278122" y="165251"/>
                    <a:pt x="287527" y="171970"/>
                    <a:pt x="294245" y="181377"/>
                  </a:cubicBezTo>
                  <a:lnTo>
                    <a:pt x="310368" y="151812"/>
                  </a:lnTo>
                  <a:lnTo>
                    <a:pt x="317086" y="157188"/>
                  </a:lnTo>
                  <a:cubicBezTo>
                    <a:pt x="331865" y="167939"/>
                    <a:pt x="343957" y="182721"/>
                    <a:pt x="352019" y="198848"/>
                  </a:cubicBezTo>
                  <a:cubicBezTo>
                    <a:pt x="360081" y="189441"/>
                    <a:pt x="364111" y="174658"/>
                    <a:pt x="361424" y="161219"/>
                  </a:cubicBezTo>
                  <a:lnTo>
                    <a:pt x="360081" y="155844"/>
                  </a:lnTo>
                  <a:lnTo>
                    <a:pt x="364111" y="153156"/>
                  </a:lnTo>
                  <a:cubicBezTo>
                    <a:pt x="374860" y="145093"/>
                    <a:pt x="386952" y="151812"/>
                    <a:pt x="396357" y="155844"/>
                  </a:cubicBezTo>
                  <a:cubicBezTo>
                    <a:pt x="397701" y="157188"/>
                    <a:pt x="399044" y="157188"/>
                    <a:pt x="400388" y="157188"/>
                  </a:cubicBezTo>
                  <a:cubicBezTo>
                    <a:pt x="399044" y="157188"/>
                    <a:pt x="400388" y="155844"/>
                    <a:pt x="400388" y="154500"/>
                  </a:cubicBezTo>
                  <a:close/>
                </a:path>
              </a:pathLst>
            </a:cu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875" name="Google Shape;875;p17"/>
            <p:cNvSpPr/>
            <p:nvPr/>
          </p:nvSpPr>
          <p:spPr>
            <a:xfrm>
              <a:off x="2541671" y="6580931"/>
              <a:ext cx="1258544" cy="1224740"/>
            </a:xfrm>
            <a:custGeom>
              <a:avLst/>
              <a:gdLst/>
              <a:ahLst/>
              <a:cxnLst/>
              <a:rect l="l" t="t" r="r" b="b"/>
              <a:pathLst>
                <a:path w="1131297" h="1100911" extrusionOk="0">
                  <a:moveTo>
                    <a:pt x="998282" y="1001200"/>
                  </a:moveTo>
                  <a:cubicBezTo>
                    <a:pt x="986190" y="997168"/>
                    <a:pt x="947226" y="983729"/>
                    <a:pt x="933790" y="956851"/>
                  </a:cubicBezTo>
                  <a:cubicBezTo>
                    <a:pt x="928416" y="946100"/>
                    <a:pt x="928416" y="935349"/>
                    <a:pt x="931103" y="924598"/>
                  </a:cubicBezTo>
                  <a:cubicBezTo>
                    <a:pt x="932447" y="920566"/>
                    <a:pt x="935134" y="916535"/>
                    <a:pt x="936478" y="912503"/>
                  </a:cubicBezTo>
                  <a:cubicBezTo>
                    <a:pt x="939164" y="908471"/>
                    <a:pt x="941852" y="903096"/>
                    <a:pt x="941852" y="899064"/>
                  </a:cubicBezTo>
                  <a:cubicBezTo>
                    <a:pt x="943195" y="889657"/>
                    <a:pt x="932447" y="878905"/>
                    <a:pt x="921698" y="869498"/>
                  </a:cubicBezTo>
                  <a:cubicBezTo>
                    <a:pt x="908262" y="857403"/>
                    <a:pt x="892139" y="841277"/>
                    <a:pt x="904232" y="823806"/>
                  </a:cubicBezTo>
                  <a:lnTo>
                    <a:pt x="906919" y="819774"/>
                  </a:lnTo>
                  <a:lnTo>
                    <a:pt x="943195" y="822462"/>
                  </a:lnTo>
                  <a:cubicBezTo>
                    <a:pt x="957975" y="771394"/>
                    <a:pt x="964693" y="716295"/>
                    <a:pt x="962006" y="663883"/>
                  </a:cubicBezTo>
                  <a:lnTo>
                    <a:pt x="900201" y="696136"/>
                  </a:lnTo>
                  <a:lnTo>
                    <a:pt x="897514" y="688073"/>
                  </a:lnTo>
                  <a:cubicBezTo>
                    <a:pt x="888108" y="665227"/>
                    <a:pt x="910950" y="643724"/>
                    <a:pt x="919011" y="637005"/>
                  </a:cubicBezTo>
                  <a:lnTo>
                    <a:pt x="1003657" y="555028"/>
                  </a:lnTo>
                  <a:lnTo>
                    <a:pt x="1045308" y="552340"/>
                  </a:lnTo>
                  <a:cubicBezTo>
                    <a:pt x="1043964" y="481114"/>
                    <a:pt x="1076210" y="409887"/>
                    <a:pt x="1131297" y="362851"/>
                  </a:cubicBezTo>
                  <a:cubicBezTo>
                    <a:pt x="1131297" y="360163"/>
                    <a:pt x="1129953" y="358819"/>
                    <a:pt x="1127266" y="357475"/>
                  </a:cubicBezTo>
                  <a:cubicBezTo>
                    <a:pt x="1121892" y="352100"/>
                    <a:pt x="1109800" y="348068"/>
                    <a:pt x="1099051" y="349412"/>
                  </a:cubicBezTo>
                  <a:cubicBezTo>
                    <a:pt x="1096364" y="349412"/>
                    <a:pt x="1092333" y="349412"/>
                    <a:pt x="1089646" y="350756"/>
                  </a:cubicBezTo>
                  <a:cubicBezTo>
                    <a:pt x="1073523" y="352100"/>
                    <a:pt x="1054713" y="354787"/>
                    <a:pt x="1039933" y="342692"/>
                  </a:cubicBezTo>
                  <a:cubicBezTo>
                    <a:pt x="1029185" y="333285"/>
                    <a:pt x="1025154" y="319847"/>
                    <a:pt x="1022467" y="307751"/>
                  </a:cubicBezTo>
                  <a:cubicBezTo>
                    <a:pt x="1019779" y="298344"/>
                    <a:pt x="1018436" y="290281"/>
                    <a:pt x="1013062" y="283561"/>
                  </a:cubicBezTo>
                  <a:cubicBezTo>
                    <a:pt x="1003657" y="270122"/>
                    <a:pt x="984847" y="270122"/>
                    <a:pt x="964693" y="268778"/>
                  </a:cubicBezTo>
                  <a:cubicBezTo>
                    <a:pt x="951257" y="268778"/>
                    <a:pt x="939164" y="267434"/>
                    <a:pt x="925729" y="263403"/>
                  </a:cubicBezTo>
                  <a:cubicBezTo>
                    <a:pt x="900201" y="255339"/>
                    <a:pt x="876016" y="229806"/>
                    <a:pt x="863924" y="209647"/>
                  </a:cubicBezTo>
                  <a:cubicBezTo>
                    <a:pt x="859893" y="202928"/>
                    <a:pt x="857206" y="192177"/>
                    <a:pt x="855863" y="182769"/>
                  </a:cubicBezTo>
                  <a:cubicBezTo>
                    <a:pt x="853175" y="170674"/>
                    <a:pt x="850488" y="155892"/>
                    <a:pt x="843770" y="151860"/>
                  </a:cubicBezTo>
                  <a:cubicBezTo>
                    <a:pt x="839739" y="150516"/>
                    <a:pt x="834365" y="150516"/>
                    <a:pt x="827647" y="151860"/>
                  </a:cubicBezTo>
                  <a:lnTo>
                    <a:pt x="823617" y="151860"/>
                  </a:lnTo>
                  <a:cubicBezTo>
                    <a:pt x="810181" y="153204"/>
                    <a:pt x="796745" y="151860"/>
                    <a:pt x="783309" y="147828"/>
                  </a:cubicBezTo>
                  <a:cubicBezTo>
                    <a:pt x="779278" y="146484"/>
                    <a:pt x="775248" y="145141"/>
                    <a:pt x="771217" y="141109"/>
                  </a:cubicBezTo>
                  <a:cubicBezTo>
                    <a:pt x="765842" y="135733"/>
                    <a:pt x="765842" y="129014"/>
                    <a:pt x="764499" y="124982"/>
                  </a:cubicBezTo>
                  <a:lnTo>
                    <a:pt x="761812" y="99448"/>
                  </a:lnTo>
                  <a:cubicBezTo>
                    <a:pt x="761812" y="98104"/>
                    <a:pt x="760468" y="92728"/>
                    <a:pt x="759124" y="91385"/>
                  </a:cubicBezTo>
                  <a:cubicBezTo>
                    <a:pt x="759124" y="91385"/>
                    <a:pt x="756438" y="90041"/>
                    <a:pt x="755094" y="90041"/>
                  </a:cubicBezTo>
                  <a:cubicBezTo>
                    <a:pt x="753750" y="90041"/>
                    <a:pt x="753750" y="90041"/>
                    <a:pt x="752407" y="88697"/>
                  </a:cubicBezTo>
                  <a:cubicBezTo>
                    <a:pt x="738971" y="83321"/>
                    <a:pt x="730909" y="71227"/>
                    <a:pt x="725535" y="57788"/>
                  </a:cubicBezTo>
                  <a:cubicBezTo>
                    <a:pt x="722848" y="52412"/>
                    <a:pt x="720161" y="45692"/>
                    <a:pt x="717473" y="38973"/>
                  </a:cubicBezTo>
                  <a:cubicBezTo>
                    <a:pt x="712099" y="25534"/>
                    <a:pt x="706725" y="12095"/>
                    <a:pt x="698663" y="2688"/>
                  </a:cubicBezTo>
                  <a:lnTo>
                    <a:pt x="702694" y="0"/>
                  </a:lnTo>
                  <a:cubicBezTo>
                    <a:pt x="689258" y="2688"/>
                    <a:pt x="677166" y="6719"/>
                    <a:pt x="663730" y="16127"/>
                  </a:cubicBezTo>
                  <a:cubicBezTo>
                    <a:pt x="622079" y="43005"/>
                    <a:pt x="591177" y="91385"/>
                    <a:pt x="557587" y="126326"/>
                  </a:cubicBezTo>
                  <a:cubicBezTo>
                    <a:pt x="546838" y="137077"/>
                    <a:pt x="536090" y="147828"/>
                    <a:pt x="522654" y="157236"/>
                  </a:cubicBezTo>
                  <a:cubicBezTo>
                    <a:pt x="468910" y="190833"/>
                    <a:pt x="390983" y="165299"/>
                    <a:pt x="360081" y="108855"/>
                  </a:cubicBezTo>
                  <a:cubicBezTo>
                    <a:pt x="357393" y="104824"/>
                    <a:pt x="356050" y="100792"/>
                    <a:pt x="352019" y="98104"/>
                  </a:cubicBezTo>
                  <a:cubicBezTo>
                    <a:pt x="342614" y="90041"/>
                    <a:pt x="326491" y="96760"/>
                    <a:pt x="321116" y="108855"/>
                  </a:cubicBezTo>
                  <a:cubicBezTo>
                    <a:pt x="315742" y="119606"/>
                    <a:pt x="317086" y="133045"/>
                    <a:pt x="318429" y="146484"/>
                  </a:cubicBezTo>
                  <a:cubicBezTo>
                    <a:pt x="319773" y="158580"/>
                    <a:pt x="318429" y="173362"/>
                    <a:pt x="310368" y="182769"/>
                  </a:cubicBezTo>
                  <a:cubicBezTo>
                    <a:pt x="298276" y="197552"/>
                    <a:pt x="275435" y="193520"/>
                    <a:pt x="256624" y="188145"/>
                  </a:cubicBezTo>
                  <a:cubicBezTo>
                    <a:pt x="173322" y="166643"/>
                    <a:pt x="90020" y="141109"/>
                    <a:pt x="2687" y="150516"/>
                  </a:cubicBezTo>
                  <a:cubicBezTo>
                    <a:pt x="18810" y="162611"/>
                    <a:pt x="33590" y="174706"/>
                    <a:pt x="49713" y="186801"/>
                  </a:cubicBezTo>
                  <a:cubicBezTo>
                    <a:pt x="33590" y="204272"/>
                    <a:pt x="16123" y="221742"/>
                    <a:pt x="0" y="239213"/>
                  </a:cubicBezTo>
                  <a:cubicBezTo>
                    <a:pt x="55087" y="252652"/>
                    <a:pt x="106143" y="278186"/>
                    <a:pt x="150481" y="314471"/>
                  </a:cubicBezTo>
                  <a:cubicBezTo>
                    <a:pt x="167948" y="329254"/>
                    <a:pt x="185415" y="349412"/>
                    <a:pt x="178697" y="372258"/>
                  </a:cubicBezTo>
                  <a:cubicBezTo>
                    <a:pt x="194820" y="372258"/>
                    <a:pt x="206912" y="391073"/>
                    <a:pt x="205568" y="407200"/>
                  </a:cubicBezTo>
                  <a:cubicBezTo>
                    <a:pt x="204225" y="423326"/>
                    <a:pt x="193476" y="438109"/>
                    <a:pt x="184071" y="450204"/>
                  </a:cubicBezTo>
                  <a:cubicBezTo>
                    <a:pt x="201537" y="481114"/>
                    <a:pt x="237814" y="501272"/>
                    <a:pt x="272748" y="498584"/>
                  </a:cubicBezTo>
                  <a:cubicBezTo>
                    <a:pt x="256624" y="557715"/>
                    <a:pt x="251250" y="619534"/>
                    <a:pt x="255281" y="680009"/>
                  </a:cubicBezTo>
                  <a:cubicBezTo>
                    <a:pt x="247219" y="662539"/>
                    <a:pt x="240501" y="646412"/>
                    <a:pt x="232440" y="628942"/>
                  </a:cubicBezTo>
                  <a:cubicBezTo>
                    <a:pt x="236471" y="686729"/>
                    <a:pt x="197507" y="736453"/>
                    <a:pt x="159886" y="780801"/>
                  </a:cubicBezTo>
                  <a:cubicBezTo>
                    <a:pt x="139733" y="804991"/>
                    <a:pt x="118236" y="829182"/>
                    <a:pt x="88677" y="839933"/>
                  </a:cubicBezTo>
                  <a:cubicBezTo>
                    <a:pt x="76584" y="843964"/>
                    <a:pt x="63149" y="846652"/>
                    <a:pt x="49713" y="845308"/>
                  </a:cubicBezTo>
                  <a:cubicBezTo>
                    <a:pt x="83302" y="862779"/>
                    <a:pt x="116892" y="886969"/>
                    <a:pt x="120922" y="923254"/>
                  </a:cubicBezTo>
                  <a:lnTo>
                    <a:pt x="153168" y="924598"/>
                  </a:lnTo>
                  <a:cubicBezTo>
                    <a:pt x="157199" y="924598"/>
                    <a:pt x="163917" y="924598"/>
                    <a:pt x="169292" y="927286"/>
                  </a:cubicBezTo>
                  <a:cubicBezTo>
                    <a:pt x="174666" y="931317"/>
                    <a:pt x="178697" y="936693"/>
                    <a:pt x="181384" y="940724"/>
                  </a:cubicBezTo>
                  <a:cubicBezTo>
                    <a:pt x="196163" y="966258"/>
                    <a:pt x="217661" y="986417"/>
                    <a:pt x="243189" y="998512"/>
                  </a:cubicBezTo>
                  <a:cubicBezTo>
                    <a:pt x="282152" y="1017326"/>
                    <a:pt x="327834" y="1017326"/>
                    <a:pt x="369485" y="1017326"/>
                  </a:cubicBezTo>
                  <a:lnTo>
                    <a:pt x="374860" y="1017326"/>
                  </a:lnTo>
                  <a:lnTo>
                    <a:pt x="377547" y="1021358"/>
                  </a:lnTo>
                  <a:cubicBezTo>
                    <a:pt x="384265" y="1036141"/>
                    <a:pt x="386952" y="1052268"/>
                    <a:pt x="382921" y="1068394"/>
                  </a:cubicBezTo>
                  <a:cubicBezTo>
                    <a:pt x="388295" y="1067050"/>
                    <a:pt x="395013" y="1061675"/>
                    <a:pt x="400388" y="1056299"/>
                  </a:cubicBezTo>
                  <a:cubicBezTo>
                    <a:pt x="413824" y="1045548"/>
                    <a:pt x="433978" y="1040172"/>
                    <a:pt x="444726" y="1052268"/>
                  </a:cubicBezTo>
                  <a:lnTo>
                    <a:pt x="446070" y="1054955"/>
                  </a:lnTo>
                  <a:lnTo>
                    <a:pt x="447413" y="1075114"/>
                  </a:lnTo>
                  <a:cubicBezTo>
                    <a:pt x="455475" y="1079146"/>
                    <a:pt x="464880" y="1079146"/>
                    <a:pt x="474285" y="1079146"/>
                  </a:cubicBezTo>
                  <a:cubicBezTo>
                    <a:pt x="478316" y="1079146"/>
                    <a:pt x="482346" y="1079146"/>
                    <a:pt x="485034" y="1079146"/>
                  </a:cubicBezTo>
                  <a:cubicBezTo>
                    <a:pt x="498469" y="1080489"/>
                    <a:pt x="511905" y="1084521"/>
                    <a:pt x="519967" y="1093928"/>
                  </a:cubicBezTo>
                  <a:cubicBezTo>
                    <a:pt x="523997" y="1080489"/>
                    <a:pt x="528028" y="1067050"/>
                    <a:pt x="533403" y="1054955"/>
                  </a:cubicBezTo>
                  <a:cubicBezTo>
                    <a:pt x="556243" y="1007919"/>
                    <a:pt x="611330" y="981041"/>
                    <a:pt x="663730" y="985073"/>
                  </a:cubicBezTo>
                  <a:cubicBezTo>
                    <a:pt x="716130" y="990449"/>
                    <a:pt x="763155" y="1024046"/>
                    <a:pt x="790027" y="1069738"/>
                  </a:cubicBezTo>
                  <a:cubicBezTo>
                    <a:pt x="790027" y="1069738"/>
                    <a:pt x="790027" y="1069738"/>
                    <a:pt x="790027" y="1069738"/>
                  </a:cubicBezTo>
                  <a:cubicBezTo>
                    <a:pt x="790027" y="1073770"/>
                    <a:pt x="790027" y="1077802"/>
                    <a:pt x="791370" y="1080489"/>
                  </a:cubicBezTo>
                  <a:cubicBezTo>
                    <a:pt x="794058" y="1088553"/>
                    <a:pt x="803463" y="1091241"/>
                    <a:pt x="811524" y="1093928"/>
                  </a:cubicBezTo>
                  <a:cubicBezTo>
                    <a:pt x="824960" y="1097960"/>
                    <a:pt x="839739" y="1101992"/>
                    <a:pt x="854519" y="1100648"/>
                  </a:cubicBezTo>
                  <a:cubicBezTo>
                    <a:pt x="869298" y="1099304"/>
                    <a:pt x="884078" y="1089897"/>
                    <a:pt x="888108" y="1076458"/>
                  </a:cubicBezTo>
                  <a:cubicBezTo>
                    <a:pt x="880047" y="1060331"/>
                    <a:pt x="914980" y="1038829"/>
                    <a:pt x="933790" y="1040172"/>
                  </a:cubicBezTo>
                  <a:cubicBezTo>
                    <a:pt x="952600" y="1040172"/>
                    <a:pt x="974098" y="1044204"/>
                    <a:pt x="984847" y="1029421"/>
                  </a:cubicBezTo>
                  <a:cubicBezTo>
                    <a:pt x="988877" y="1024046"/>
                    <a:pt x="990221" y="1015982"/>
                    <a:pt x="994251" y="1010607"/>
                  </a:cubicBezTo>
                  <a:lnTo>
                    <a:pt x="998282" y="1001200"/>
                  </a:lnTo>
                  <a:close/>
                </a:path>
              </a:pathLst>
            </a:cu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rgbClr val="3CBEB4"/>
                </a:solidFill>
                <a:latin typeface="Calibri"/>
                <a:ea typeface="Calibri"/>
                <a:cs typeface="Calibri"/>
                <a:sym typeface="Calibri"/>
              </a:endParaRPr>
            </a:p>
          </p:txBody>
        </p:sp>
        <p:sp>
          <p:nvSpPr>
            <p:cNvPr id="876" name="Google Shape;876;p17"/>
            <p:cNvSpPr/>
            <p:nvPr/>
          </p:nvSpPr>
          <p:spPr>
            <a:xfrm>
              <a:off x="1759656" y="7295566"/>
              <a:ext cx="1367941" cy="1161654"/>
            </a:xfrm>
            <a:custGeom>
              <a:avLst/>
              <a:gdLst/>
              <a:ahLst/>
              <a:cxnLst/>
              <a:rect l="l" t="t" r="r" b="b"/>
              <a:pathLst>
                <a:path w="1229633" h="1044203" extrusionOk="0">
                  <a:moveTo>
                    <a:pt x="99680" y="153204"/>
                  </a:moveTo>
                  <a:lnTo>
                    <a:pt x="111772" y="142452"/>
                  </a:lnTo>
                  <a:cubicBezTo>
                    <a:pt x="152079" y="189488"/>
                    <a:pt x="192387" y="233837"/>
                    <a:pt x="246130" y="244588"/>
                  </a:cubicBezTo>
                  <a:cubicBezTo>
                    <a:pt x="248817" y="244588"/>
                    <a:pt x="251505" y="245932"/>
                    <a:pt x="254192" y="245932"/>
                  </a:cubicBezTo>
                  <a:cubicBezTo>
                    <a:pt x="262253" y="247276"/>
                    <a:pt x="270315" y="248620"/>
                    <a:pt x="278376" y="252652"/>
                  </a:cubicBezTo>
                  <a:cubicBezTo>
                    <a:pt x="297186" y="260715"/>
                    <a:pt x="309279" y="279529"/>
                    <a:pt x="317340" y="294312"/>
                  </a:cubicBezTo>
                  <a:cubicBezTo>
                    <a:pt x="324058" y="305063"/>
                    <a:pt x="329432" y="315815"/>
                    <a:pt x="326745" y="327910"/>
                  </a:cubicBezTo>
                  <a:cubicBezTo>
                    <a:pt x="322715" y="345380"/>
                    <a:pt x="303904" y="353443"/>
                    <a:pt x="287781" y="353443"/>
                  </a:cubicBezTo>
                  <a:cubicBezTo>
                    <a:pt x="282407" y="353443"/>
                    <a:pt x="278376" y="353443"/>
                    <a:pt x="273002" y="352099"/>
                  </a:cubicBezTo>
                  <a:cubicBezTo>
                    <a:pt x="264940" y="350756"/>
                    <a:pt x="256879" y="350756"/>
                    <a:pt x="248817" y="352099"/>
                  </a:cubicBezTo>
                  <a:cubicBezTo>
                    <a:pt x="221946" y="358819"/>
                    <a:pt x="215228" y="397792"/>
                    <a:pt x="213884" y="419294"/>
                  </a:cubicBezTo>
                  <a:cubicBezTo>
                    <a:pt x="211197" y="448860"/>
                    <a:pt x="208510" y="489177"/>
                    <a:pt x="177608" y="506647"/>
                  </a:cubicBezTo>
                  <a:cubicBezTo>
                    <a:pt x="176264" y="507991"/>
                    <a:pt x="173577" y="509335"/>
                    <a:pt x="172233" y="509335"/>
                  </a:cubicBezTo>
                  <a:cubicBezTo>
                    <a:pt x="168203" y="510679"/>
                    <a:pt x="165515" y="513367"/>
                    <a:pt x="162828" y="516054"/>
                  </a:cubicBezTo>
                  <a:cubicBezTo>
                    <a:pt x="158797" y="520086"/>
                    <a:pt x="158797" y="528149"/>
                    <a:pt x="158797" y="536213"/>
                  </a:cubicBezTo>
                  <a:cubicBezTo>
                    <a:pt x="157454" y="546964"/>
                    <a:pt x="157454" y="561747"/>
                    <a:pt x="145361" y="568466"/>
                  </a:cubicBezTo>
                  <a:lnTo>
                    <a:pt x="142674" y="569810"/>
                  </a:lnTo>
                  <a:lnTo>
                    <a:pt x="117146" y="564435"/>
                  </a:lnTo>
                  <a:cubicBezTo>
                    <a:pt x="125208" y="611471"/>
                    <a:pt x="106398" y="662539"/>
                    <a:pt x="68777" y="692104"/>
                  </a:cubicBezTo>
                  <a:cubicBezTo>
                    <a:pt x="74152" y="696136"/>
                    <a:pt x="78182" y="701511"/>
                    <a:pt x="80870" y="708231"/>
                  </a:cubicBezTo>
                  <a:cubicBezTo>
                    <a:pt x="86244" y="718982"/>
                    <a:pt x="86244" y="731077"/>
                    <a:pt x="82213" y="741828"/>
                  </a:cubicBezTo>
                  <a:lnTo>
                    <a:pt x="80870" y="745860"/>
                  </a:lnTo>
                  <a:lnTo>
                    <a:pt x="75495" y="745860"/>
                  </a:lnTo>
                  <a:cubicBezTo>
                    <a:pt x="51311" y="747204"/>
                    <a:pt x="27126" y="751236"/>
                    <a:pt x="11003" y="767362"/>
                  </a:cubicBezTo>
                  <a:cubicBezTo>
                    <a:pt x="2942" y="775425"/>
                    <a:pt x="-1089" y="788864"/>
                    <a:pt x="255" y="800959"/>
                  </a:cubicBezTo>
                  <a:cubicBezTo>
                    <a:pt x="1598" y="806335"/>
                    <a:pt x="4285" y="814398"/>
                    <a:pt x="12347" y="818430"/>
                  </a:cubicBezTo>
                  <a:lnTo>
                    <a:pt x="8316" y="827837"/>
                  </a:lnTo>
                  <a:cubicBezTo>
                    <a:pt x="23096" y="829181"/>
                    <a:pt x="37875" y="830525"/>
                    <a:pt x="52654" y="834557"/>
                  </a:cubicBezTo>
                  <a:cubicBezTo>
                    <a:pt x="78182" y="841276"/>
                    <a:pt x="102367" y="857403"/>
                    <a:pt x="109085" y="881593"/>
                  </a:cubicBezTo>
                  <a:cubicBezTo>
                    <a:pt x="113116" y="896376"/>
                    <a:pt x="107741" y="912503"/>
                    <a:pt x="107741" y="928629"/>
                  </a:cubicBezTo>
                  <a:cubicBezTo>
                    <a:pt x="106398" y="962226"/>
                    <a:pt x="122521" y="997168"/>
                    <a:pt x="150736" y="1017326"/>
                  </a:cubicBezTo>
                  <a:cubicBezTo>
                    <a:pt x="184325" y="1003887"/>
                    <a:pt x="217915" y="990448"/>
                    <a:pt x="251505" y="977009"/>
                  </a:cubicBezTo>
                  <a:cubicBezTo>
                    <a:pt x="259566" y="987761"/>
                    <a:pt x="268971" y="998512"/>
                    <a:pt x="277033" y="1007919"/>
                  </a:cubicBezTo>
                  <a:cubicBezTo>
                    <a:pt x="294499" y="1001200"/>
                    <a:pt x="302561" y="975665"/>
                    <a:pt x="293156" y="959539"/>
                  </a:cubicBezTo>
                  <a:cubicBezTo>
                    <a:pt x="301217" y="944756"/>
                    <a:pt x="324058" y="947444"/>
                    <a:pt x="336150" y="958195"/>
                  </a:cubicBezTo>
                  <a:cubicBezTo>
                    <a:pt x="349586" y="968946"/>
                    <a:pt x="356304" y="983729"/>
                    <a:pt x="369740" y="994480"/>
                  </a:cubicBezTo>
                  <a:cubicBezTo>
                    <a:pt x="381832" y="1003887"/>
                    <a:pt x="397955" y="1007919"/>
                    <a:pt x="414078" y="1011951"/>
                  </a:cubicBezTo>
                  <a:cubicBezTo>
                    <a:pt x="461103" y="1022702"/>
                    <a:pt x="506785" y="1033453"/>
                    <a:pt x="553811" y="1044204"/>
                  </a:cubicBezTo>
                  <a:cubicBezTo>
                    <a:pt x="545749" y="1017326"/>
                    <a:pt x="555154" y="985073"/>
                    <a:pt x="577995" y="967602"/>
                  </a:cubicBezTo>
                  <a:cubicBezTo>
                    <a:pt x="600836" y="950131"/>
                    <a:pt x="634426" y="947444"/>
                    <a:pt x="658610" y="962226"/>
                  </a:cubicBezTo>
                  <a:cubicBezTo>
                    <a:pt x="666672" y="966258"/>
                    <a:pt x="673390" y="972978"/>
                    <a:pt x="681451" y="972978"/>
                  </a:cubicBezTo>
                  <a:cubicBezTo>
                    <a:pt x="698918" y="974322"/>
                    <a:pt x="709666" y="955507"/>
                    <a:pt x="713697" y="938036"/>
                  </a:cubicBezTo>
                  <a:cubicBezTo>
                    <a:pt x="717728" y="920566"/>
                    <a:pt x="717728" y="901751"/>
                    <a:pt x="731164" y="891000"/>
                  </a:cubicBezTo>
                  <a:cubicBezTo>
                    <a:pt x="755348" y="870842"/>
                    <a:pt x="803717" y="895032"/>
                    <a:pt x="819840" y="866810"/>
                  </a:cubicBezTo>
                  <a:cubicBezTo>
                    <a:pt x="830589" y="846652"/>
                    <a:pt x="810435" y="823806"/>
                    <a:pt x="803717" y="802303"/>
                  </a:cubicBezTo>
                  <a:cubicBezTo>
                    <a:pt x="791625" y="763331"/>
                    <a:pt x="822527" y="724358"/>
                    <a:pt x="857460" y="702855"/>
                  </a:cubicBezTo>
                  <a:cubicBezTo>
                    <a:pt x="892394" y="681353"/>
                    <a:pt x="934045" y="667914"/>
                    <a:pt x="958229" y="635661"/>
                  </a:cubicBezTo>
                  <a:cubicBezTo>
                    <a:pt x="968978" y="622222"/>
                    <a:pt x="977039" y="604751"/>
                    <a:pt x="990475" y="595344"/>
                  </a:cubicBezTo>
                  <a:cubicBezTo>
                    <a:pt x="999880" y="588625"/>
                    <a:pt x="1013316" y="584593"/>
                    <a:pt x="1025408" y="581905"/>
                  </a:cubicBezTo>
                  <a:cubicBezTo>
                    <a:pt x="1096619" y="567122"/>
                    <a:pt x="1182608" y="564435"/>
                    <a:pt x="1218884" y="501272"/>
                  </a:cubicBezTo>
                  <a:cubicBezTo>
                    <a:pt x="1224259" y="493208"/>
                    <a:pt x="1226946" y="483801"/>
                    <a:pt x="1229633" y="475738"/>
                  </a:cubicBezTo>
                  <a:lnTo>
                    <a:pt x="1226946" y="475738"/>
                  </a:lnTo>
                  <a:cubicBezTo>
                    <a:pt x="1226946" y="464986"/>
                    <a:pt x="1210823" y="459611"/>
                    <a:pt x="1200074" y="458267"/>
                  </a:cubicBezTo>
                  <a:cubicBezTo>
                    <a:pt x="1196044" y="458267"/>
                    <a:pt x="1193356" y="458267"/>
                    <a:pt x="1189326" y="458267"/>
                  </a:cubicBezTo>
                  <a:cubicBezTo>
                    <a:pt x="1175890" y="458267"/>
                    <a:pt x="1162454" y="458267"/>
                    <a:pt x="1150362" y="450204"/>
                  </a:cubicBezTo>
                  <a:lnTo>
                    <a:pt x="1147674" y="447516"/>
                  </a:lnTo>
                  <a:lnTo>
                    <a:pt x="1146331" y="424670"/>
                  </a:lnTo>
                  <a:cubicBezTo>
                    <a:pt x="1140957" y="421982"/>
                    <a:pt x="1131551" y="426014"/>
                    <a:pt x="1124833" y="431389"/>
                  </a:cubicBezTo>
                  <a:cubicBezTo>
                    <a:pt x="1114085" y="439452"/>
                    <a:pt x="1099305" y="451547"/>
                    <a:pt x="1083183" y="444828"/>
                  </a:cubicBezTo>
                  <a:lnTo>
                    <a:pt x="1075121" y="442140"/>
                  </a:lnTo>
                  <a:lnTo>
                    <a:pt x="1077808" y="435421"/>
                  </a:lnTo>
                  <a:cubicBezTo>
                    <a:pt x="1083183" y="423326"/>
                    <a:pt x="1083183" y="408543"/>
                    <a:pt x="1077808" y="395104"/>
                  </a:cubicBezTo>
                  <a:cubicBezTo>
                    <a:pt x="1036157" y="395104"/>
                    <a:pt x="990475" y="393760"/>
                    <a:pt x="950168" y="373602"/>
                  </a:cubicBezTo>
                  <a:cubicBezTo>
                    <a:pt x="921953" y="360163"/>
                    <a:pt x="897768" y="337317"/>
                    <a:pt x="881645" y="310439"/>
                  </a:cubicBezTo>
                  <a:cubicBezTo>
                    <a:pt x="878958" y="306407"/>
                    <a:pt x="877614" y="303719"/>
                    <a:pt x="874927" y="302376"/>
                  </a:cubicBezTo>
                  <a:cubicBezTo>
                    <a:pt x="872240" y="301032"/>
                    <a:pt x="869553" y="301032"/>
                    <a:pt x="866866" y="301032"/>
                  </a:cubicBezTo>
                  <a:lnTo>
                    <a:pt x="818497" y="299688"/>
                  </a:lnTo>
                  <a:lnTo>
                    <a:pt x="818497" y="291624"/>
                  </a:lnTo>
                  <a:cubicBezTo>
                    <a:pt x="818497" y="255339"/>
                    <a:pt x="779533" y="231149"/>
                    <a:pt x="744600" y="215023"/>
                  </a:cubicBezTo>
                  <a:lnTo>
                    <a:pt x="748630" y="205615"/>
                  </a:lnTo>
                  <a:cubicBezTo>
                    <a:pt x="729820" y="202927"/>
                    <a:pt x="712354" y="197552"/>
                    <a:pt x="694887" y="190832"/>
                  </a:cubicBezTo>
                  <a:cubicBezTo>
                    <a:pt x="665328" y="180081"/>
                    <a:pt x="638457" y="165299"/>
                    <a:pt x="611585" y="149172"/>
                  </a:cubicBezTo>
                  <a:cubicBezTo>
                    <a:pt x="602180" y="142452"/>
                    <a:pt x="591431" y="135733"/>
                    <a:pt x="580682" y="135733"/>
                  </a:cubicBezTo>
                  <a:cubicBezTo>
                    <a:pt x="556498" y="133045"/>
                    <a:pt x="530970" y="157235"/>
                    <a:pt x="509473" y="146484"/>
                  </a:cubicBezTo>
                  <a:cubicBezTo>
                    <a:pt x="489319" y="137077"/>
                    <a:pt x="489319" y="107511"/>
                    <a:pt x="474539" y="92728"/>
                  </a:cubicBezTo>
                  <a:cubicBezTo>
                    <a:pt x="454386" y="72570"/>
                    <a:pt x="420796" y="81977"/>
                    <a:pt x="392581" y="86009"/>
                  </a:cubicBezTo>
                  <a:cubicBezTo>
                    <a:pt x="364366" y="91384"/>
                    <a:pt x="332120" y="91384"/>
                    <a:pt x="336150" y="61819"/>
                  </a:cubicBezTo>
                  <a:cubicBezTo>
                    <a:pt x="330776" y="69882"/>
                    <a:pt x="317340" y="67195"/>
                    <a:pt x="310622" y="60475"/>
                  </a:cubicBezTo>
                  <a:cubicBezTo>
                    <a:pt x="303904" y="53756"/>
                    <a:pt x="301217" y="43004"/>
                    <a:pt x="297186" y="33597"/>
                  </a:cubicBezTo>
                  <a:cubicBezTo>
                    <a:pt x="289125" y="14782"/>
                    <a:pt x="270315" y="0"/>
                    <a:pt x="248817" y="0"/>
                  </a:cubicBezTo>
                  <a:cubicBezTo>
                    <a:pt x="228664" y="1344"/>
                    <a:pt x="208510" y="21502"/>
                    <a:pt x="213884" y="41660"/>
                  </a:cubicBezTo>
                  <a:cubicBezTo>
                    <a:pt x="178951" y="26878"/>
                    <a:pt x="138644" y="25534"/>
                    <a:pt x="102367" y="37629"/>
                  </a:cubicBezTo>
                  <a:cubicBezTo>
                    <a:pt x="113116" y="57787"/>
                    <a:pt x="123864" y="79290"/>
                    <a:pt x="122521" y="102135"/>
                  </a:cubicBezTo>
                  <a:cubicBezTo>
                    <a:pt x="122521" y="124982"/>
                    <a:pt x="106398" y="149172"/>
                    <a:pt x="83557" y="151860"/>
                  </a:cubicBezTo>
                </a:path>
              </a:pathLst>
            </a:custGeom>
            <a:solidFill>
              <a:srgbClr val="D9D9D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877" name="Google Shape;877;p17"/>
            <p:cNvSpPr/>
            <p:nvPr/>
          </p:nvSpPr>
          <p:spPr>
            <a:xfrm>
              <a:off x="3348814" y="6558506"/>
              <a:ext cx="315383" cy="309475"/>
            </a:xfrm>
            <a:custGeom>
              <a:avLst/>
              <a:gdLst/>
              <a:ahLst/>
              <a:cxnLst/>
              <a:rect l="l" t="t" r="r" b="b"/>
              <a:pathLst>
                <a:path w="283496" h="278185" extrusionOk="0">
                  <a:moveTo>
                    <a:pt x="16123" y="59131"/>
                  </a:moveTo>
                  <a:cubicBezTo>
                    <a:pt x="18810" y="65851"/>
                    <a:pt x="21497" y="71227"/>
                    <a:pt x="24185" y="76602"/>
                  </a:cubicBezTo>
                  <a:cubicBezTo>
                    <a:pt x="28215" y="86009"/>
                    <a:pt x="33590" y="95416"/>
                    <a:pt x="41651" y="99448"/>
                  </a:cubicBezTo>
                  <a:lnTo>
                    <a:pt x="44338" y="99448"/>
                  </a:lnTo>
                  <a:cubicBezTo>
                    <a:pt x="47025" y="100792"/>
                    <a:pt x="49713" y="100792"/>
                    <a:pt x="52400" y="103480"/>
                  </a:cubicBezTo>
                  <a:cubicBezTo>
                    <a:pt x="59118" y="108855"/>
                    <a:pt x="60461" y="116919"/>
                    <a:pt x="60461" y="122294"/>
                  </a:cubicBezTo>
                  <a:lnTo>
                    <a:pt x="63149" y="147828"/>
                  </a:lnTo>
                  <a:cubicBezTo>
                    <a:pt x="63149" y="150516"/>
                    <a:pt x="63149" y="154548"/>
                    <a:pt x="64492" y="155892"/>
                  </a:cubicBezTo>
                  <a:cubicBezTo>
                    <a:pt x="65835" y="157236"/>
                    <a:pt x="68523" y="157236"/>
                    <a:pt x="69866" y="158580"/>
                  </a:cubicBezTo>
                  <a:cubicBezTo>
                    <a:pt x="80615" y="161267"/>
                    <a:pt x="92707" y="162611"/>
                    <a:pt x="103456" y="161267"/>
                  </a:cubicBezTo>
                  <a:lnTo>
                    <a:pt x="107487" y="161267"/>
                  </a:lnTo>
                  <a:cubicBezTo>
                    <a:pt x="115548" y="159923"/>
                    <a:pt x="123610" y="158580"/>
                    <a:pt x="133015" y="162611"/>
                  </a:cubicBezTo>
                  <a:cubicBezTo>
                    <a:pt x="147794" y="169330"/>
                    <a:pt x="150481" y="188145"/>
                    <a:pt x="154512" y="204272"/>
                  </a:cubicBezTo>
                  <a:cubicBezTo>
                    <a:pt x="155856" y="212335"/>
                    <a:pt x="157199" y="221742"/>
                    <a:pt x="161230" y="227118"/>
                  </a:cubicBezTo>
                  <a:cubicBezTo>
                    <a:pt x="171979" y="245932"/>
                    <a:pt x="193476" y="267434"/>
                    <a:pt x="214973" y="274154"/>
                  </a:cubicBezTo>
                  <a:cubicBezTo>
                    <a:pt x="223035" y="276842"/>
                    <a:pt x="232440" y="278186"/>
                    <a:pt x="241845" y="278186"/>
                  </a:cubicBezTo>
                  <a:cubicBezTo>
                    <a:pt x="236471" y="252652"/>
                    <a:pt x="248563" y="227118"/>
                    <a:pt x="259312" y="202928"/>
                  </a:cubicBezTo>
                  <a:cubicBezTo>
                    <a:pt x="261999" y="197552"/>
                    <a:pt x="263342" y="192177"/>
                    <a:pt x="266030" y="186801"/>
                  </a:cubicBezTo>
                  <a:cubicBezTo>
                    <a:pt x="278122" y="155892"/>
                    <a:pt x="283496" y="120950"/>
                    <a:pt x="280809" y="87353"/>
                  </a:cubicBezTo>
                  <a:cubicBezTo>
                    <a:pt x="280809" y="80634"/>
                    <a:pt x="279466" y="73914"/>
                    <a:pt x="282152" y="67195"/>
                  </a:cubicBezTo>
                  <a:cubicBezTo>
                    <a:pt x="282152" y="65851"/>
                    <a:pt x="283496" y="64507"/>
                    <a:pt x="283496" y="63163"/>
                  </a:cubicBezTo>
                  <a:cubicBezTo>
                    <a:pt x="282152" y="61819"/>
                    <a:pt x="280809" y="59131"/>
                    <a:pt x="279466" y="57788"/>
                  </a:cubicBezTo>
                  <a:cubicBezTo>
                    <a:pt x="275435" y="53756"/>
                    <a:pt x="270060" y="49724"/>
                    <a:pt x="264686" y="45692"/>
                  </a:cubicBezTo>
                  <a:cubicBezTo>
                    <a:pt x="233783" y="25534"/>
                    <a:pt x="198851" y="13439"/>
                    <a:pt x="162574" y="9407"/>
                  </a:cubicBezTo>
                  <a:lnTo>
                    <a:pt x="163917" y="0"/>
                  </a:lnTo>
                  <a:cubicBezTo>
                    <a:pt x="135702" y="18814"/>
                    <a:pt x="98082" y="21502"/>
                    <a:pt x="68523" y="4032"/>
                  </a:cubicBezTo>
                  <a:cubicBezTo>
                    <a:pt x="68523" y="4032"/>
                    <a:pt x="17467" y="18814"/>
                    <a:pt x="10749" y="20158"/>
                  </a:cubicBezTo>
                  <a:cubicBezTo>
                    <a:pt x="6718" y="20158"/>
                    <a:pt x="2687" y="21502"/>
                    <a:pt x="0" y="21502"/>
                  </a:cubicBezTo>
                  <a:cubicBezTo>
                    <a:pt x="5374" y="34941"/>
                    <a:pt x="10749" y="47036"/>
                    <a:pt x="16123" y="59131"/>
                  </a:cubicBezTo>
                  <a:close/>
                </a:path>
              </a:pathLst>
            </a:cu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878" name="Google Shape;878;p17"/>
            <p:cNvSpPr/>
            <p:nvPr/>
          </p:nvSpPr>
          <p:spPr>
            <a:xfrm>
              <a:off x="3535658" y="6337004"/>
              <a:ext cx="329494" cy="278313"/>
            </a:xfrm>
            <a:custGeom>
              <a:avLst/>
              <a:gdLst/>
              <a:ahLst/>
              <a:cxnLst/>
              <a:rect l="l" t="t" r="r" b="b"/>
              <a:pathLst>
                <a:path w="296180" h="250174" extrusionOk="0">
                  <a:moveTo>
                    <a:pt x="1339" y="195074"/>
                  </a:moveTo>
                  <a:cubicBezTo>
                    <a:pt x="37616" y="199106"/>
                    <a:pt x="72549" y="212545"/>
                    <a:pt x="103451" y="232703"/>
                  </a:cubicBezTo>
                  <a:cubicBezTo>
                    <a:pt x="108826" y="236735"/>
                    <a:pt x="115543" y="240767"/>
                    <a:pt x="120918" y="246142"/>
                  </a:cubicBezTo>
                  <a:cubicBezTo>
                    <a:pt x="122261" y="247486"/>
                    <a:pt x="123605" y="248830"/>
                    <a:pt x="124949" y="250174"/>
                  </a:cubicBezTo>
                  <a:cubicBezTo>
                    <a:pt x="128979" y="247486"/>
                    <a:pt x="134354" y="244798"/>
                    <a:pt x="138385" y="242111"/>
                  </a:cubicBezTo>
                  <a:cubicBezTo>
                    <a:pt x="146446" y="238079"/>
                    <a:pt x="153164" y="235391"/>
                    <a:pt x="157195" y="228672"/>
                  </a:cubicBezTo>
                  <a:cubicBezTo>
                    <a:pt x="158538" y="227328"/>
                    <a:pt x="158538" y="224640"/>
                    <a:pt x="159882" y="221952"/>
                  </a:cubicBezTo>
                  <a:cubicBezTo>
                    <a:pt x="161225" y="216577"/>
                    <a:pt x="162569" y="211201"/>
                    <a:pt x="167943" y="207169"/>
                  </a:cubicBezTo>
                  <a:cubicBezTo>
                    <a:pt x="176005" y="197762"/>
                    <a:pt x="188097" y="199106"/>
                    <a:pt x="198846" y="199106"/>
                  </a:cubicBezTo>
                  <a:cubicBezTo>
                    <a:pt x="206907" y="199106"/>
                    <a:pt x="213625" y="200450"/>
                    <a:pt x="217656" y="196418"/>
                  </a:cubicBezTo>
                  <a:cubicBezTo>
                    <a:pt x="220343" y="193730"/>
                    <a:pt x="221686" y="191042"/>
                    <a:pt x="223030" y="187011"/>
                  </a:cubicBezTo>
                  <a:cubicBezTo>
                    <a:pt x="227061" y="178947"/>
                    <a:pt x="231092" y="169540"/>
                    <a:pt x="243184" y="169540"/>
                  </a:cubicBezTo>
                  <a:cubicBezTo>
                    <a:pt x="243184" y="169540"/>
                    <a:pt x="243184" y="169540"/>
                    <a:pt x="243184" y="169540"/>
                  </a:cubicBezTo>
                  <a:cubicBezTo>
                    <a:pt x="248558" y="169540"/>
                    <a:pt x="252589" y="172228"/>
                    <a:pt x="256620" y="173572"/>
                  </a:cubicBezTo>
                  <a:cubicBezTo>
                    <a:pt x="257963" y="174916"/>
                    <a:pt x="259307" y="174916"/>
                    <a:pt x="260650" y="176260"/>
                  </a:cubicBezTo>
                  <a:cubicBezTo>
                    <a:pt x="263338" y="177604"/>
                    <a:pt x="264681" y="176260"/>
                    <a:pt x="267368" y="174916"/>
                  </a:cubicBezTo>
                  <a:cubicBezTo>
                    <a:pt x="272743" y="170884"/>
                    <a:pt x="279461" y="160133"/>
                    <a:pt x="280804" y="148038"/>
                  </a:cubicBezTo>
                  <a:lnTo>
                    <a:pt x="295583" y="57997"/>
                  </a:lnTo>
                  <a:cubicBezTo>
                    <a:pt x="295583" y="55310"/>
                    <a:pt x="296927" y="52622"/>
                    <a:pt x="295583" y="49934"/>
                  </a:cubicBezTo>
                  <a:cubicBezTo>
                    <a:pt x="294240" y="45902"/>
                    <a:pt x="290209" y="41871"/>
                    <a:pt x="286179" y="37839"/>
                  </a:cubicBezTo>
                  <a:cubicBezTo>
                    <a:pt x="280804" y="32463"/>
                    <a:pt x="272743" y="24400"/>
                    <a:pt x="274086" y="14993"/>
                  </a:cubicBezTo>
                  <a:cubicBezTo>
                    <a:pt x="236466" y="-3822"/>
                    <a:pt x="190784" y="-5165"/>
                    <a:pt x="153164" y="12305"/>
                  </a:cubicBezTo>
                  <a:cubicBezTo>
                    <a:pt x="145102" y="45902"/>
                    <a:pt x="137041" y="79500"/>
                    <a:pt x="127636" y="114441"/>
                  </a:cubicBezTo>
                  <a:cubicBezTo>
                    <a:pt x="115543" y="110409"/>
                    <a:pt x="104795" y="106377"/>
                    <a:pt x="92702" y="102346"/>
                  </a:cubicBezTo>
                  <a:cubicBezTo>
                    <a:pt x="94046" y="80844"/>
                    <a:pt x="95390" y="60685"/>
                    <a:pt x="96733" y="39183"/>
                  </a:cubicBezTo>
                  <a:cubicBezTo>
                    <a:pt x="75236" y="63373"/>
                    <a:pt x="53739" y="86219"/>
                    <a:pt x="33585" y="110409"/>
                  </a:cubicBezTo>
                  <a:cubicBezTo>
                    <a:pt x="13431" y="133255"/>
                    <a:pt x="-9410" y="164165"/>
                    <a:pt x="4026" y="192386"/>
                  </a:cubicBezTo>
                  <a:cubicBezTo>
                    <a:pt x="4026" y="192386"/>
                    <a:pt x="2683" y="193730"/>
                    <a:pt x="1339" y="195074"/>
                  </a:cubicBezTo>
                  <a:close/>
                </a:path>
              </a:pathLst>
            </a:cu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879" name="Google Shape;879;p17"/>
            <p:cNvSpPr/>
            <p:nvPr/>
          </p:nvSpPr>
          <p:spPr>
            <a:xfrm>
              <a:off x="5432436" y="8697925"/>
              <a:ext cx="8968" cy="7475"/>
            </a:xfrm>
            <a:custGeom>
              <a:avLst/>
              <a:gdLst/>
              <a:ahLst/>
              <a:cxnLst/>
              <a:rect l="l" t="t" r="r" b="b"/>
              <a:pathLst>
                <a:path w="8061" h="6719" extrusionOk="0">
                  <a:moveTo>
                    <a:pt x="8062" y="6719"/>
                  </a:moveTo>
                  <a:cubicBezTo>
                    <a:pt x="5375" y="4032"/>
                    <a:pt x="2687" y="2688"/>
                    <a:pt x="0" y="0"/>
                  </a:cubicBezTo>
                  <a:cubicBezTo>
                    <a:pt x="2687" y="2688"/>
                    <a:pt x="5375" y="5375"/>
                    <a:pt x="8062" y="6719"/>
                  </a:cubicBezTo>
                  <a:close/>
                </a:path>
              </a:pathLst>
            </a:cu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880" name="Google Shape;880;p17"/>
            <p:cNvSpPr/>
            <p:nvPr/>
          </p:nvSpPr>
          <p:spPr>
            <a:xfrm>
              <a:off x="5020955" y="4028318"/>
              <a:ext cx="794126" cy="1467110"/>
            </a:xfrm>
            <a:custGeom>
              <a:avLst/>
              <a:gdLst/>
              <a:ahLst/>
              <a:cxnLst/>
              <a:rect l="l" t="t" r="r" b="b"/>
              <a:pathLst>
                <a:path w="713835" h="1318776" extrusionOk="0">
                  <a:moveTo>
                    <a:pt x="674872" y="836405"/>
                  </a:moveTo>
                  <a:lnTo>
                    <a:pt x="547231" y="774586"/>
                  </a:lnTo>
                  <a:lnTo>
                    <a:pt x="560667" y="734269"/>
                  </a:lnTo>
                  <a:lnTo>
                    <a:pt x="570072" y="742332"/>
                  </a:lnTo>
                  <a:cubicBezTo>
                    <a:pt x="575447" y="746364"/>
                    <a:pt x="582165" y="745020"/>
                    <a:pt x="586195" y="742332"/>
                  </a:cubicBezTo>
                  <a:cubicBezTo>
                    <a:pt x="590226" y="739645"/>
                    <a:pt x="595600" y="734269"/>
                    <a:pt x="595600" y="728893"/>
                  </a:cubicBezTo>
                  <a:cubicBezTo>
                    <a:pt x="594257" y="719486"/>
                    <a:pt x="587539" y="712767"/>
                    <a:pt x="579477" y="704703"/>
                  </a:cubicBezTo>
                  <a:lnTo>
                    <a:pt x="578134" y="703360"/>
                  </a:lnTo>
                  <a:cubicBezTo>
                    <a:pt x="548575" y="673794"/>
                    <a:pt x="524390" y="637509"/>
                    <a:pt x="510954" y="597192"/>
                  </a:cubicBezTo>
                  <a:cubicBezTo>
                    <a:pt x="506924" y="586441"/>
                    <a:pt x="502893" y="574346"/>
                    <a:pt x="504236" y="560907"/>
                  </a:cubicBezTo>
                  <a:cubicBezTo>
                    <a:pt x="505580" y="552844"/>
                    <a:pt x="508267" y="546124"/>
                    <a:pt x="510954" y="538061"/>
                  </a:cubicBezTo>
                  <a:cubicBezTo>
                    <a:pt x="512298" y="532685"/>
                    <a:pt x="514985" y="528654"/>
                    <a:pt x="514985" y="524622"/>
                  </a:cubicBezTo>
                  <a:cubicBezTo>
                    <a:pt x="517672" y="511183"/>
                    <a:pt x="516329" y="496400"/>
                    <a:pt x="509611" y="478930"/>
                  </a:cubicBezTo>
                  <a:cubicBezTo>
                    <a:pt x="498862" y="450708"/>
                    <a:pt x="478708" y="426518"/>
                    <a:pt x="454524" y="409047"/>
                  </a:cubicBezTo>
                  <a:lnTo>
                    <a:pt x="453180" y="407703"/>
                  </a:lnTo>
                  <a:cubicBezTo>
                    <a:pt x="449150" y="405016"/>
                    <a:pt x="443775" y="400984"/>
                    <a:pt x="439745" y="395608"/>
                  </a:cubicBezTo>
                  <a:cubicBezTo>
                    <a:pt x="435714" y="390233"/>
                    <a:pt x="434370" y="383513"/>
                    <a:pt x="433027" y="378138"/>
                  </a:cubicBezTo>
                  <a:cubicBezTo>
                    <a:pt x="428996" y="353948"/>
                    <a:pt x="431683" y="329757"/>
                    <a:pt x="441088" y="306911"/>
                  </a:cubicBezTo>
                  <a:lnTo>
                    <a:pt x="443775" y="301536"/>
                  </a:lnTo>
                  <a:cubicBezTo>
                    <a:pt x="446463" y="294816"/>
                    <a:pt x="450493" y="288097"/>
                    <a:pt x="450493" y="282721"/>
                  </a:cubicBezTo>
                  <a:cubicBezTo>
                    <a:pt x="450493" y="269282"/>
                    <a:pt x="437057" y="258531"/>
                    <a:pt x="424965" y="249124"/>
                  </a:cubicBezTo>
                  <a:cubicBezTo>
                    <a:pt x="384658" y="216871"/>
                    <a:pt x="363160" y="181929"/>
                    <a:pt x="360473" y="145644"/>
                  </a:cubicBezTo>
                  <a:cubicBezTo>
                    <a:pt x="359130" y="120110"/>
                    <a:pt x="368535" y="93233"/>
                    <a:pt x="386001" y="71730"/>
                  </a:cubicBezTo>
                  <a:cubicBezTo>
                    <a:pt x="386001" y="60979"/>
                    <a:pt x="386001" y="47540"/>
                    <a:pt x="380627" y="38133"/>
                  </a:cubicBezTo>
                  <a:cubicBezTo>
                    <a:pt x="376596" y="30069"/>
                    <a:pt x="365848" y="24694"/>
                    <a:pt x="359130" y="28726"/>
                  </a:cubicBezTo>
                  <a:lnTo>
                    <a:pt x="349724" y="34101"/>
                  </a:lnTo>
                  <a:lnTo>
                    <a:pt x="344350" y="504"/>
                  </a:lnTo>
                  <a:cubicBezTo>
                    <a:pt x="338976" y="-840"/>
                    <a:pt x="332258" y="504"/>
                    <a:pt x="328227" y="4536"/>
                  </a:cubicBezTo>
                  <a:cubicBezTo>
                    <a:pt x="326884" y="5880"/>
                    <a:pt x="324196" y="8567"/>
                    <a:pt x="322853" y="11255"/>
                  </a:cubicBezTo>
                  <a:cubicBezTo>
                    <a:pt x="321509" y="13943"/>
                    <a:pt x="318822" y="16631"/>
                    <a:pt x="317478" y="17975"/>
                  </a:cubicBezTo>
                  <a:cubicBezTo>
                    <a:pt x="309417" y="27382"/>
                    <a:pt x="295981" y="30069"/>
                    <a:pt x="283889" y="28726"/>
                  </a:cubicBezTo>
                  <a:cubicBezTo>
                    <a:pt x="275827" y="27382"/>
                    <a:pt x="267766" y="23350"/>
                    <a:pt x="262392" y="17975"/>
                  </a:cubicBezTo>
                  <a:cubicBezTo>
                    <a:pt x="252987" y="31413"/>
                    <a:pt x="246269" y="46196"/>
                    <a:pt x="242238" y="60979"/>
                  </a:cubicBezTo>
                  <a:cubicBezTo>
                    <a:pt x="240894" y="65011"/>
                    <a:pt x="239551" y="70386"/>
                    <a:pt x="240894" y="73074"/>
                  </a:cubicBezTo>
                  <a:cubicBezTo>
                    <a:pt x="240894" y="75762"/>
                    <a:pt x="243581" y="77106"/>
                    <a:pt x="244925" y="79794"/>
                  </a:cubicBezTo>
                  <a:cubicBezTo>
                    <a:pt x="246269" y="81137"/>
                    <a:pt x="246269" y="82481"/>
                    <a:pt x="247612" y="83825"/>
                  </a:cubicBezTo>
                  <a:cubicBezTo>
                    <a:pt x="262392" y="106672"/>
                    <a:pt x="252987" y="134893"/>
                    <a:pt x="239551" y="152364"/>
                  </a:cubicBezTo>
                  <a:cubicBezTo>
                    <a:pt x="224771" y="171178"/>
                    <a:pt x="203274" y="181929"/>
                    <a:pt x="184464" y="191337"/>
                  </a:cubicBezTo>
                  <a:cubicBezTo>
                    <a:pt x="176402" y="195368"/>
                    <a:pt x="168341" y="199400"/>
                    <a:pt x="158936" y="200744"/>
                  </a:cubicBezTo>
                  <a:cubicBezTo>
                    <a:pt x="145500" y="203432"/>
                    <a:pt x="130721" y="199400"/>
                    <a:pt x="119972" y="189993"/>
                  </a:cubicBezTo>
                  <a:cubicBezTo>
                    <a:pt x="103849" y="194024"/>
                    <a:pt x="86382" y="189993"/>
                    <a:pt x="70259" y="179242"/>
                  </a:cubicBezTo>
                  <a:cubicBezTo>
                    <a:pt x="56823" y="169834"/>
                    <a:pt x="47418" y="156395"/>
                    <a:pt x="38013" y="144300"/>
                  </a:cubicBezTo>
                  <a:lnTo>
                    <a:pt x="35326" y="141613"/>
                  </a:lnTo>
                  <a:cubicBezTo>
                    <a:pt x="27264" y="130861"/>
                    <a:pt x="16516" y="122798"/>
                    <a:pt x="9798" y="122798"/>
                  </a:cubicBezTo>
                  <a:cubicBezTo>
                    <a:pt x="7111" y="122798"/>
                    <a:pt x="4424" y="122798"/>
                    <a:pt x="3080" y="125486"/>
                  </a:cubicBezTo>
                  <a:cubicBezTo>
                    <a:pt x="-4981" y="132205"/>
                    <a:pt x="4424" y="149676"/>
                    <a:pt x="12485" y="159083"/>
                  </a:cubicBezTo>
                  <a:cubicBezTo>
                    <a:pt x="21890" y="171178"/>
                    <a:pt x="32639" y="181929"/>
                    <a:pt x="43388" y="192681"/>
                  </a:cubicBezTo>
                  <a:cubicBezTo>
                    <a:pt x="66229" y="215527"/>
                    <a:pt x="85039" y="228966"/>
                    <a:pt x="105193" y="237029"/>
                  </a:cubicBezTo>
                  <a:lnTo>
                    <a:pt x="107879" y="238373"/>
                  </a:lnTo>
                  <a:cubicBezTo>
                    <a:pt x="132064" y="265251"/>
                    <a:pt x="150874" y="297504"/>
                    <a:pt x="161623" y="332445"/>
                  </a:cubicBezTo>
                  <a:lnTo>
                    <a:pt x="162966" y="337821"/>
                  </a:lnTo>
                  <a:cubicBezTo>
                    <a:pt x="165654" y="345884"/>
                    <a:pt x="166997" y="352604"/>
                    <a:pt x="171028" y="359323"/>
                  </a:cubicBezTo>
                  <a:cubicBezTo>
                    <a:pt x="173715" y="363355"/>
                    <a:pt x="176402" y="367386"/>
                    <a:pt x="180433" y="371418"/>
                  </a:cubicBezTo>
                  <a:cubicBezTo>
                    <a:pt x="188494" y="380825"/>
                    <a:pt x="196556" y="391577"/>
                    <a:pt x="196556" y="406359"/>
                  </a:cubicBezTo>
                  <a:cubicBezTo>
                    <a:pt x="196556" y="414423"/>
                    <a:pt x="193869" y="422486"/>
                    <a:pt x="189838" y="430549"/>
                  </a:cubicBezTo>
                  <a:cubicBezTo>
                    <a:pt x="185808" y="441301"/>
                    <a:pt x="183120" y="446676"/>
                    <a:pt x="187151" y="452052"/>
                  </a:cubicBezTo>
                  <a:cubicBezTo>
                    <a:pt x="188494" y="454739"/>
                    <a:pt x="192525" y="456083"/>
                    <a:pt x="197900" y="458771"/>
                  </a:cubicBezTo>
                  <a:cubicBezTo>
                    <a:pt x="201930" y="460115"/>
                    <a:pt x="204618" y="461459"/>
                    <a:pt x="208648" y="464147"/>
                  </a:cubicBezTo>
                  <a:cubicBezTo>
                    <a:pt x="227459" y="477586"/>
                    <a:pt x="224771" y="500432"/>
                    <a:pt x="223428" y="520590"/>
                  </a:cubicBezTo>
                  <a:cubicBezTo>
                    <a:pt x="222084" y="535373"/>
                    <a:pt x="220741" y="551500"/>
                    <a:pt x="226115" y="562251"/>
                  </a:cubicBezTo>
                  <a:lnTo>
                    <a:pt x="222084" y="564939"/>
                  </a:lnTo>
                  <a:cubicBezTo>
                    <a:pt x="238207" y="570314"/>
                    <a:pt x="254330" y="577034"/>
                    <a:pt x="263735" y="590473"/>
                  </a:cubicBezTo>
                  <a:cubicBezTo>
                    <a:pt x="283889" y="618694"/>
                    <a:pt x="267766" y="657667"/>
                    <a:pt x="248956" y="685889"/>
                  </a:cubicBezTo>
                  <a:cubicBezTo>
                    <a:pt x="232833" y="708735"/>
                    <a:pt x="214023" y="730237"/>
                    <a:pt x="193869" y="749052"/>
                  </a:cubicBezTo>
                  <a:cubicBezTo>
                    <a:pt x="185808" y="757115"/>
                    <a:pt x="177746" y="763835"/>
                    <a:pt x="171028" y="773242"/>
                  </a:cubicBezTo>
                  <a:cubicBezTo>
                    <a:pt x="162966" y="786681"/>
                    <a:pt x="160280" y="802807"/>
                    <a:pt x="156249" y="817590"/>
                  </a:cubicBezTo>
                  <a:cubicBezTo>
                    <a:pt x="142813" y="857907"/>
                    <a:pt x="109223" y="890160"/>
                    <a:pt x="67572" y="900912"/>
                  </a:cubicBezTo>
                  <a:cubicBezTo>
                    <a:pt x="78321" y="968106"/>
                    <a:pt x="78321" y="1037989"/>
                    <a:pt x="67572" y="1105183"/>
                  </a:cubicBezTo>
                  <a:cubicBezTo>
                    <a:pt x="60854" y="1141468"/>
                    <a:pt x="55480" y="1187161"/>
                    <a:pt x="86382" y="1208663"/>
                  </a:cubicBezTo>
                  <a:cubicBezTo>
                    <a:pt x="98475" y="1216726"/>
                    <a:pt x="114597" y="1219414"/>
                    <a:pt x="128033" y="1226133"/>
                  </a:cubicBezTo>
                  <a:cubicBezTo>
                    <a:pt x="141469" y="1232853"/>
                    <a:pt x="152218" y="1251668"/>
                    <a:pt x="142813" y="1263762"/>
                  </a:cubicBezTo>
                  <a:cubicBezTo>
                    <a:pt x="164310" y="1263762"/>
                    <a:pt x="177746" y="1283921"/>
                    <a:pt x="191182" y="1300048"/>
                  </a:cubicBezTo>
                  <a:cubicBezTo>
                    <a:pt x="204618" y="1316174"/>
                    <a:pt x="231489" y="1326925"/>
                    <a:pt x="244925" y="1310799"/>
                  </a:cubicBezTo>
                  <a:cubicBezTo>
                    <a:pt x="251643" y="1302735"/>
                    <a:pt x="251643" y="1289297"/>
                    <a:pt x="258361" y="1279889"/>
                  </a:cubicBezTo>
                  <a:cubicBezTo>
                    <a:pt x="267766" y="1266450"/>
                    <a:pt x="287920" y="1267794"/>
                    <a:pt x="304043" y="1263762"/>
                  </a:cubicBezTo>
                  <a:cubicBezTo>
                    <a:pt x="317478" y="1259731"/>
                    <a:pt x="328227" y="1251668"/>
                    <a:pt x="340320" y="1243604"/>
                  </a:cubicBezTo>
                  <a:cubicBezTo>
                    <a:pt x="376596" y="1220758"/>
                    <a:pt x="419591" y="1208663"/>
                    <a:pt x="462586" y="1207319"/>
                  </a:cubicBezTo>
                  <a:cubicBezTo>
                    <a:pt x="466616" y="1183129"/>
                    <a:pt x="494832" y="1177753"/>
                    <a:pt x="520360" y="1180441"/>
                  </a:cubicBezTo>
                  <a:lnTo>
                    <a:pt x="513642" y="1176409"/>
                  </a:lnTo>
                  <a:lnTo>
                    <a:pt x="587539" y="1048740"/>
                  </a:lnTo>
                  <a:cubicBezTo>
                    <a:pt x="591569" y="1042020"/>
                    <a:pt x="595600" y="1033957"/>
                    <a:pt x="605005" y="1029925"/>
                  </a:cubicBezTo>
                  <a:cubicBezTo>
                    <a:pt x="609036" y="1027238"/>
                    <a:pt x="613067" y="1025894"/>
                    <a:pt x="617098" y="1024550"/>
                  </a:cubicBezTo>
                  <a:cubicBezTo>
                    <a:pt x="621128" y="1023206"/>
                    <a:pt x="627846" y="1020518"/>
                    <a:pt x="627846" y="1019174"/>
                  </a:cubicBezTo>
                  <a:cubicBezTo>
                    <a:pt x="627846" y="1017830"/>
                    <a:pt x="626503" y="1016486"/>
                    <a:pt x="625159" y="1015142"/>
                  </a:cubicBezTo>
                  <a:cubicBezTo>
                    <a:pt x="623816" y="1012455"/>
                    <a:pt x="621128" y="1009767"/>
                    <a:pt x="619785" y="1005735"/>
                  </a:cubicBezTo>
                  <a:cubicBezTo>
                    <a:pt x="618441" y="997672"/>
                    <a:pt x="622472" y="990952"/>
                    <a:pt x="623816" y="986921"/>
                  </a:cubicBezTo>
                  <a:cubicBezTo>
                    <a:pt x="639938" y="957355"/>
                    <a:pt x="657405" y="927789"/>
                    <a:pt x="678902" y="900912"/>
                  </a:cubicBezTo>
                  <a:cubicBezTo>
                    <a:pt x="688307" y="890160"/>
                    <a:pt x="699056" y="876721"/>
                    <a:pt x="713835" y="871346"/>
                  </a:cubicBezTo>
                  <a:cubicBezTo>
                    <a:pt x="707118" y="852532"/>
                    <a:pt x="682933" y="840436"/>
                    <a:pt x="674872" y="836405"/>
                  </a:cubicBezTo>
                  <a:close/>
                </a:path>
              </a:pathLst>
            </a:cu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881" name="Google Shape;881;p17"/>
            <p:cNvSpPr/>
            <p:nvPr/>
          </p:nvSpPr>
          <p:spPr>
            <a:xfrm>
              <a:off x="3636468" y="5896572"/>
              <a:ext cx="870258" cy="1327604"/>
            </a:xfrm>
            <a:custGeom>
              <a:avLst/>
              <a:gdLst/>
              <a:ahLst/>
              <a:cxnLst/>
              <a:rect l="l" t="t" r="r" b="b"/>
              <a:pathLst>
                <a:path w="782269" h="1193375" extrusionOk="0">
                  <a:moveTo>
                    <a:pt x="49110" y="893352"/>
                  </a:moveTo>
                  <a:cubicBezTo>
                    <a:pt x="55828" y="902759"/>
                    <a:pt x="58515" y="913511"/>
                    <a:pt x="61202" y="924262"/>
                  </a:cubicBezTo>
                  <a:cubicBezTo>
                    <a:pt x="63889" y="935013"/>
                    <a:pt x="66577" y="945764"/>
                    <a:pt x="73295" y="951139"/>
                  </a:cubicBezTo>
                  <a:cubicBezTo>
                    <a:pt x="82699" y="959203"/>
                    <a:pt x="96135" y="957859"/>
                    <a:pt x="110915" y="955171"/>
                  </a:cubicBezTo>
                  <a:cubicBezTo>
                    <a:pt x="114946" y="955171"/>
                    <a:pt x="117633" y="953827"/>
                    <a:pt x="120320" y="953827"/>
                  </a:cubicBezTo>
                  <a:cubicBezTo>
                    <a:pt x="133756" y="952483"/>
                    <a:pt x="151222" y="956515"/>
                    <a:pt x="161971" y="967266"/>
                  </a:cubicBezTo>
                  <a:cubicBezTo>
                    <a:pt x="167345" y="972642"/>
                    <a:pt x="171376" y="980705"/>
                    <a:pt x="170032" y="988769"/>
                  </a:cubicBezTo>
                  <a:lnTo>
                    <a:pt x="170032" y="992800"/>
                  </a:lnTo>
                  <a:lnTo>
                    <a:pt x="167345" y="995488"/>
                  </a:lnTo>
                  <a:cubicBezTo>
                    <a:pt x="124351" y="1030429"/>
                    <a:pt x="96135" y="1082841"/>
                    <a:pt x="86730" y="1137940"/>
                  </a:cubicBezTo>
                  <a:cubicBezTo>
                    <a:pt x="109571" y="1133909"/>
                    <a:pt x="135100" y="1137940"/>
                    <a:pt x="155253" y="1150036"/>
                  </a:cubicBezTo>
                  <a:lnTo>
                    <a:pt x="156597" y="1151379"/>
                  </a:lnTo>
                  <a:cubicBezTo>
                    <a:pt x="159284" y="1152723"/>
                    <a:pt x="161971" y="1154067"/>
                    <a:pt x="163314" y="1155411"/>
                  </a:cubicBezTo>
                  <a:cubicBezTo>
                    <a:pt x="166002" y="1155411"/>
                    <a:pt x="168689" y="1154067"/>
                    <a:pt x="172720" y="1152723"/>
                  </a:cubicBezTo>
                  <a:cubicBezTo>
                    <a:pt x="176750" y="1150036"/>
                    <a:pt x="182125" y="1148692"/>
                    <a:pt x="187499" y="1148692"/>
                  </a:cubicBezTo>
                  <a:cubicBezTo>
                    <a:pt x="196904" y="1148692"/>
                    <a:pt x="203622" y="1154067"/>
                    <a:pt x="210340" y="1158099"/>
                  </a:cubicBezTo>
                  <a:cubicBezTo>
                    <a:pt x="214371" y="1160787"/>
                    <a:pt x="217058" y="1163475"/>
                    <a:pt x="221089" y="1164818"/>
                  </a:cubicBezTo>
                  <a:cubicBezTo>
                    <a:pt x="223776" y="1164818"/>
                    <a:pt x="225119" y="1164818"/>
                    <a:pt x="227807" y="1166162"/>
                  </a:cubicBezTo>
                  <a:cubicBezTo>
                    <a:pt x="230494" y="1166162"/>
                    <a:pt x="233181" y="1166162"/>
                    <a:pt x="237211" y="1167506"/>
                  </a:cubicBezTo>
                  <a:cubicBezTo>
                    <a:pt x="245273" y="1168850"/>
                    <a:pt x="250647" y="1174226"/>
                    <a:pt x="256022" y="1179601"/>
                  </a:cubicBezTo>
                  <a:cubicBezTo>
                    <a:pt x="258709" y="1182289"/>
                    <a:pt x="261396" y="1184977"/>
                    <a:pt x="264083" y="1187665"/>
                  </a:cubicBezTo>
                  <a:lnTo>
                    <a:pt x="433375" y="1193040"/>
                  </a:lnTo>
                  <a:cubicBezTo>
                    <a:pt x="450842" y="1193040"/>
                    <a:pt x="468308" y="1194384"/>
                    <a:pt x="485774" y="1191696"/>
                  </a:cubicBezTo>
                  <a:cubicBezTo>
                    <a:pt x="493836" y="1190352"/>
                    <a:pt x="503241" y="1189009"/>
                    <a:pt x="512646" y="1187665"/>
                  </a:cubicBezTo>
                  <a:cubicBezTo>
                    <a:pt x="536831" y="1182289"/>
                    <a:pt x="562359" y="1178257"/>
                    <a:pt x="585200" y="1186321"/>
                  </a:cubicBezTo>
                  <a:cubicBezTo>
                    <a:pt x="586543" y="1170194"/>
                    <a:pt x="585200" y="1154067"/>
                    <a:pt x="579825" y="1137940"/>
                  </a:cubicBezTo>
                  <a:lnTo>
                    <a:pt x="577138" y="1129877"/>
                  </a:lnTo>
                  <a:lnTo>
                    <a:pt x="585200" y="1127189"/>
                  </a:lnTo>
                  <a:cubicBezTo>
                    <a:pt x="597292" y="1123158"/>
                    <a:pt x="608040" y="1109719"/>
                    <a:pt x="609384" y="1096280"/>
                  </a:cubicBezTo>
                  <a:lnTo>
                    <a:pt x="609384" y="1089561"/>
                  </a:lnTo>
                  <a:lnTo>
                    <a:pt x="671189" y="1088217"/>
                  </a:lnTo>
                  <a:cubicBezTo>
                    <a:pt x="630882" y="1042524"/>
                    <a:pt x="598636" y="990112"/>
                    <a:pt x="575795" y="933669"/>
                  </a:cubicBezTo>
                  <a:cubicBezTo>
                    <a:pt x="565046" y="908135"/>
                    <a:pt x="556985" y="881257"/>
                    <a:pt x="548923" y="854379"/>
                  </a:cubicBezTo>
                  <a:cubicBezTo>
                    <a:pt x="546236" y="843628"/>
                    <a:pt x="542205" y="834221"/>
                    <a:pt x="539518" y="823470"/>
                  </a:cubicBezTo>
                  <a:lnTo>
                    <a:pt x="534143" y="808687"/>
                  </a:lnTo>
                  <a:lnTo>
                    <a:pt x="548923" y="814063"/>
                  </a:lnTo>
                  <a:cubicBezTo>
                    <a:pt x="575795" y="822126"/>
                    <a:pt x="604010" y="823470"/>
                    <a:pt x="630882" y="818094"/>
                  </a:cubicBezTo>
                  <a:cubicBezTo>
                    <a:pt x="644317" y="815406"/>
                    <a:pt x="657753" y="810031"/>
                    <a:pt x="671189" y="804655"/>
                  </a:cubicBezTo>
                  <a:lnTo>
                    <a:pt x="777332" y="764339"/>
                  </a:lnTo>
                  <a:cubicBezTo>
                    <a:pt x="786737" y="706551"/>
                    <a:pt x="782706" y="647420"/>
                    <a:pt x="765240" y="590977"/>
                  </a:cubicBezTo>
                  <a:cubicBezTo>
                    <a:pt x="763896" y="585601"/>
                    <a:pt x="761209" y="578882"/>
                    <a:pt x="759866" y="573506"/>
                  </a:cubicBezTo>
                  <a:cubicBezTo>
                    <a:pt x="754491" y="556035"/>
                    <a:pt x="747773" y="538565"/>
                    <a:pt x="745086" y="521094"/>
                  </a:cubicBezTo>
                  <a:cubicBezTo>
                    <a:pt x="741055" y="490185"/>
                    <a:pt x="747773" y="456587"/>
                    <a:pt x="765240" y="431053"/>
                  </a:cubicBezTo>
                  <a:cubicBezTo>
                    <a:pt x="755835" y="420302"/>
                    <a:pt x="749117" y="406863"/>
                    <a:pt x="747773" y="392080"/>
                  </a:cubicBezTo>
                  <a:cubicBezTo>
                    <a:pt x="734337" y="392080"/>
                    <a:pt x="720901" y="390737"/>
                    <a:pt x="707466" y="390737"/>
                  </a:cubicBezTo>
                  <a:cubicBezTo>
                    <a:pt x="710153" y="361171"/>
                    <a:pt x="672533" y="343700"/>
                    <a:pt x="644317" y="346388"/>
                  </a:cubicBezTo>
                  <a:cubicBezTo>
                    <a:pt x="614758" y="349076"/>
                    <a:pt x="586543" y="363859"/>
                    <a:pt x="556985" y="358483"/>
                  </a:cubicBezTo>
                  <a:cubicBezTo>
                    <a:pt x="508615" y="350420"/>
                    <a:pt x="470995" y="292632"/>
                    <a:pt x="422626" y="306071"/>
                  </a:cubicBezTo>
                  <a:cubicBezTo>
                    <a:pt x="417252" y="273818"/>
                    <a:pt x="410534" y="240221"/>
                    <a:pt x="415908" y="206623"/>
                  </a:cubicBezTo>
                  <a:cubicBezTo>
                    <a:pt x="421283" y="173026"/>
                    <a:pt x="438749" y="140773"/>
                    <a:pt x="469652" y="127334"/>
                  </a:cubicBezTo>
                  <a:cubicBezTo>
                    <a:pt x="489805" y="117926"/>
                    <a:pt x="516677" y="113895"/>
                    <a:pt x="520708" y="92392"/>
                  </a:cubicBezTo>
                  <a:cubicBezTo>
                    <a:pt x="527426" y="62827"/>
                    <a:pt x="480400" y="29229"/>
                    <a:pt x="504585" y="9071"/>
                  </a:cubicBezTo>
                  <a:cubicBezTo>
                    <a:pt x="496523" y="1008"/>
                    <a:pt x="484431" y="-1680"/>
                    <a:pt x="472339" y="1008"/>
                  </a:cubicBezTo>
                  <a:cubicBezTo>
                    <a:pt x="468308" y="10415"/>
                    <a:pt x="464277" y="19822"/>
                    <a:pt x="458903" y="30573"/>
                  </a:cubicBezTo>
                  <a:cubicBezTo>
                    <a:pt x="418595" y="14447"/>
                    <a:pt x="374257" y="10415"/>
                    <a:pt x="331262" y="19822"/>
                  </a:cubicBezTo>
                  <a:cubicBezTo>
                    <a:pt x="335293" y="84329"/>
                    <a:pt x="339324" y="148836"/>
                    <a:pt x="343355" y="214687"/>
                  </a:cubicBezTo>
                  <a:cubicBezTo>
                    <a:pt x="346042" y="267098"/>
                    <a:pt x="351416" y="320854"/>
                    <a:pt x="380975" y="363859"/>
                  </a:cubicBezTo>
                  <a:cubicBezTo>
                    <a:pt x="358134" y="381329"/>
                    <a:pt x="340668" y="406863"/>
                    <a:pt x="333950" y="435085"/>
                  </a:cubicBezTo>
                  <a:cubicBezTo>
                    <a:pt x="297673" y="401488"/>
                    <a:pt x="250647" y="378641"/>
                    <a:pt x="202279" y="371922"/>
                  </a:cubicBezTo>
                  <a:cubicBezTo>
                    <a:pt x="199591" y="386705"/>
                    <a:pt x="196904" y="400144"/>
                    <a:pt x="194217" y="414927"/>
                  </a:cubicBezTo>
                  <a:lnTo>
                    <a:pt x="202279" y="416271"/>
                  </a:lnTo>
                  <a:cubicBezTo>
                    <a:pt x="200935" y="418958"/>
                    <a:pt x="204966" y="422990"/>
                    <a:pt x="210340" y="428366"/>
                  </a:cubicBezTo>
                  <a:cubicBezTo>
                    <a:pt x="215714" y="433741"/>
                    <a:pt x="222432" y="440460"/>
                    <a:pt x="223776" y="448524"/>
                  </a:cubicBezTo>
                  <a:cubicBezTo>
                    <a:pt x="225119" y="453899"/>
                    <a:pt x="223776" y="457931"/>
                    <a:pt x="223776" y="461963"/>
                  </a:cubicBezTo>
                  <a:lnTo>
                    <a:pt x="208997" y="552004"/>
                  </a:lnTo>
                  <a:cubicBezTo>
                    <a:pt x="206309" y="565443"/>
                    <a:pt x="199591" y="582913"/>
                    <a:pt x="188843" y="589633"/>
                  </a:cubicBezTo>
                  <a:cubicBezTo>
                    <a:pt x="183468" y="593664"/>
                    <a:pt x="176750" y="593664"/>
                    <a:pt x="170032" y="592321"/>
                  </a:cubicBezTo>
                  <a:cubicBezTo>
                    <a:pt x="167345" y="590977"/>
                    <a:pt x="164658" y="589633"/>
                    <a:pt x="163314" y="588289"/>
                  </a:cubicBezTo>
                  <a:cubicBezTo>
                    <a:pt x="161971" y="586945"/>
                    <a:pt x="159284" y="585601"/>
                    <a:pt x="157940" y="585601"/>
                  </a:cubicBezTo>
                  <a:cubicBezTo>
                    <a:pt x="155253" y="585601"/>
                    <a:pt x="153910" y="589633"/>
                    <a:pt x="151222" y="595008"/>
                  </a:cubicBezTo>
                  <a:cubicBezTo>
                    <a:pt x="148535" y="600384"/>
                    <a:pt x="145848" y="605759"/>
                    <a:pt x="141817" y="609791"/>
                  </a:cubicBezTo>
                  <a:cubicBezTo>
                    <a:pt x="132412" y="617854"/>
                    <a:pt x="121664" y="616510"/>
                    <a:pt x="110915" y="616510"/>
                  </a:cubicBezTo>
                  <a:cubicBezTo>
                    <a:pt x="101510" y="616510"/>
                    <a:pt x="96135" y="616510"/>
                    <a:pt x="92105" y="619198"/>
                  </a:cubicBezTo>
                  <a:cubicBezTo>
                    <a:pt x="90761" y="620542"/>
                    <a:pt x="89417" y="624574"/>
                    <a:pt x="88074" y="628605"/>
                  </a:cubicBezTo>
                  <a:cubicBezTo>
                    <a:pt x="86730" y="631293"/>
                    <a:pt x="85387" y="635325"/>
                    <a:pt x="84043" y="639357"/>
                  </a:cubicBezTo>
                  <a:cubicBezTo>
                    <a:pt x="78669" y="650108"/>
                    <a:pt x="67920" y="654139"/>
                    <a:pt x="58515" y="659515"/>
                  </a:cubicBezTo>
                  <a:cubicBezTo>
                    <a:pt x="54485" y="662203"/>
                    <a:pt x="49110" y="663547"/>
                    <a:pt x="46423" y="666235"/>
                  </a:cubicBezTo>
                  <a:cubicBezTo>
                    <a:pt x="49110" y="670266"/>
                    <a:pt x="50454" y="674298"/>
                    <a:pt x="53141" y="678330"/>
                  </a:cubicBezTo>
                  <a:lnTo>
                    <a:pt x="39705" y="685049"/>
                  </a:lnTo>
                  <a:cubicBezTo>
                    <a:pt x="39705" y="685049"/>
                    <a:pt x="39705" y="686393"/>
                    <a:pt x="39705" y="686393"/>
                  </a:cubicBezTo>
                  <a:cubicBezTo>
                    <a:pt x="43736" y="724022"/>
                    <a:pt x="38361" y="760307"/>
                    <a:pt x="23582" y="793904"/>
                  </a:cubicBezTo>
                  <a:cubicBezTo>
                    <a:pt x="20895" y="799280"/>
                    <a:pt x="19551" y="804655"/>
                    <a:pt x="16864" y="810031"/>
                  </a:cubicBezTo>
                  <a:cubicBezTo>
                    <a:pt x="6115" y="834221"/>
                    <a:pt x="-4633" y="858411"/>
                    <a:pt x="2084" y="879913"/>
                  </a:cubicBezTo>
                  <a:cubicBezTo>
                    <a:pt x="18208" y="874538"/>
                    <a:pt x="37018" y="877225"/>
                    <a:pt x="49110" y="893352"/>
                  </a:cubicBezTo>
                  <a:close/>
                </a:path>
              </a:pathLst>
            </a:cu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882" name="Google Shape;882;p17"/>
            <p:cNvSpPr/>
            <p:nvPr/>
          </p:nvSpPr>
          <p:spPr>
            <a:xfrm>
              <a:off x="5439797" y="3998747"/>
              <a:ext cx="2119878" cy="3552473"/>
            </a:xfrm>
            <a:custGeom>
              <a:avLst/>
              <a:gdLst/>
              <a:ahLst/>
              <a:cxnLst/>
              <a:rect l="l" t="t" r="r" b="b"/>
              <a:pathLst>
                <a:path w="1905545" h="3193295" extrusionOk="0">
                  <a:moveTo>
                    <a:pt x="1099051" y="0"/>
                  </a:moveTo>
                  <a:lnTo>
                    <a:pt x="1817937" y="0"/>
                  </a:lnTo>
                  <a:lnTo>
                    <a:pt x="1812932" y="25406"/>
                  </a:lnTo>
                  <a:cubicBezTo>
                    <a:pt x="1810916" y="52283"/>
                    <a:pt x="1815283" y="79497"/>
                    <a:pt x="1826032" y="103687"/>
                  </a:cubicBezTo>
                  <a:cubicBezTo>
                    <a:pt x="1807221" y="94280"/>
                    <a:pt x="1784380" y="92936"/>
                    <a:pt x="1764227" y="100999"/>
                  </a:cubicBezTo>
                  <a:cubicBezTo>
                    <a:pt x="1807221" y="106375"/>
                    <a:pt x="1836780" y="148036"/>
                    <a:pt x="1854247" y="187009"/>
                  </a:cubicBezTo>
                  <a:cubicBezTo>
                    <a:pt x="1862980" y="207167"/>
                    <a:pt x="1871042" y="228333"/>
                    <a:pt x="1881119" y="247820"/>
                  </a:cubicBezTo>
                  <a:lnTo>
                    <a:pt x="1905545" y="279623"/>
                  </a:lnTo>
                  <a:lnTo>
                    <a:pt x="1905545" y="3172328"/>
                  </a:lnTo>
                  <a:lnTo>
                    <a:pt x="1897032" y="3169651"/>
                  </a:lnTo>
                  <a:cubicBezTo>
                    <a:pt x="1863652" y="3162974"/>
                    <a:pt x="1828383" y="3165746"/>
                    <a:pt x="1799160" y="3167761"/>
                  </a:cubicBezTo>
                  <a:lnTo>
                    <a:pt x="1691674" y="3175824"/>
                  </a:lnTo>
                  <a:cubicBezTo>
                    <a:pt x="1678238" y="3175824"/>
                    <a:pt x="1664802" y="3177168"/>
                    <a:pt x="1658084" y="3169105"/>
                  </a:cubicBezTo>
                  <a:cubicBezTo>
                    <a:pt x="1652709" y="3165074"/>
                    <a:pt x="1650022" y="3157010"/>
                    <a:pt x="1647336" y="3150291"/>
                  </a:cubicBezTo>
                  <a:cubicBezTo>
                    <a:pt x="1641961" y="3136852"/>
                    <a:pt x="1636586" y="3120725"/>
                    <a:pt x="1617777" y="3122069"/>
                  </a:cubicBezTo>
                  <a:lnTo>
                    <a:pt x="1613746" y="3122069"/>
                  </a:lnTo>
                  <a:lnTo>
                    <a:pt x="1611059" y="3124757"/>
                  </a:lnTo>
                  <a:cubicBezTo>
                    <a:pt x="1602997" y="3136852"/>
                    <a:pt x="1588218" y="3142227"/>
                    <a:pt x="1576125" y="3138196"/>
                  </a:cubicBezTo>
                  <a:lnTo>
                    <a:pt x="1566721" y="3135508"/>
                  </a:lnTo>
                  <a:lnTo>
                    <a:pt x="1565376" y="3144915"/>
                  </a:lnTo>
                  <a:cubicBezTo>
                    <a:pt x="1562689" y="3167761"/>
                    <a:pt x="1543879" y="3187919"/>
                    <a:pt x="1522382" y="3193295"/>
                  </a:cubicBezTo>
                  <a:cubicBezTo>
                    <a:pt x="1518351" y="3183888"/>
                    <a:pt x="1511633" y="3173137"/>
                    <a:pt x="1500885" y="3166417"/>
                  </a:cubicBezTo>
                  <a:cubicBezTo>
                    <a:pt x="1492823" y="3161042"/>
                    <a:pt x="1483418" y="3159698"/>
                    <a:pt x="1474013" y="3162386"/>
                  </a:cubicBezTo>
                  <a:cubicBezTo>
                    <a:pt x="1471326" y="3162386"/>
                    <a:pt x="1469982" y="3162386"/>
                    <a:pt x="1468638" y="3163730"/>
                  </a:cubicBezTo>
                  <a:cubicBezTo>
                    <a:pt x="1428331" y="3124757"/>
                    <a:pt x="1365183" y="3095191"/>
                    <a:pt x="1318158" y="3114005"/>
                  </a:cubicBezTo>
                  <a:cubicBezTo>
                    <a:pt x="1319501" y="3091159"/>
                    <a:pt x="1291286" y="3079064"/>
                    <a:pt x="1268445" y="3073689"/>
                  </a:cubicBezTo>
                  <a:cubicBezTo>
                    <a:pt x="1245604" y="3066969"/>
                    <a:pt x="1218732" y="3049499"/>
                    <a:pt x="1226793" y="3027996"/>
                  </a:cubicBezTo>
                  <a:cubicBezTo>
                    <a:pt x="1230825" y="3015901"/>
                    <a:pt x="1245604" y="3009182"/>
                    <a:pt x="1252322" y="2998431"/>
                  </a:cubicBezTo>
                  <a:cubicBezTo>
                    <a:pt x="1257696" y="2986336"/>
                    <a:pt x="1255009" y="2972897"/>
                    <a:pt x="1257696" y="2959458"/>
                  </a:cubicBezTo>
                  <a:cubicBezTo>
                    <a:pt x="1260383" y="2947363"/>
                    <a:pt x="1272476" y="2932580"/>
                    <a:pt x="1284568" y="2939299"/>
                  </a:cubicBezTo>
                  <a:cubicBezTo>
                    <a:pt x="1296660" y="2908390"/>
                    <a:pt x="1276506" y="2868073"/>
                    <a:pt x="1244261" y="2858666"/>
                  </a:cubicBezTo>
                  <a:cubicBezTo>
                    <a:pt x="1246947" y="2849259"/>
                    <a:pt x="1252322" y="2839851"/>
                    <a:pt x="1260383" y="2834476"/>
                  </a:cubicBezTo>
                  <a:cubicBezTo>
                    <a:pt x="1276506" y="2846571"/>
                    <a:pt x="1302035" y="2846571"/>
                    <a:pt x="1316814" y="2831788"/>
                  </a:cubicBezTo>
                  <a:cubicBezTo>
                    <a:pt x="1314126" y="2822381"/>
                    <a:pt x="1310096" y="2811630"/>
                    <a:pt x="1307408" y="2802223"/>
                  </a:cubicBezTo>
                  <a:cubicBezTo>
                    <a:pt x="1327562" y="2798191"/>
                    <a:pt x="1342342" y="2779376"/>
                    <a:pt x="1342342" y="2759218"/>
                  </a:cubicBezTo>
                  <a:cubicBezTo>
                    <a:pt x="1315470" y="2761906"/>
                    <a:pt x="1285911" y="2765937"/>
                    <a:pt x="1259040" y="2775345"/>
                  </a:cubicBezTo>
                  <a:cubicBezTo>
                    <a:pt x="1250979" y="2759218"/>
                    <a:pt x="1246947" y="2740404"/>
                    <a:pt x="1249634" y="2721589"/>
                  </a:cubicBezTo>
                  <a:cubicBezTo>
                    <a:pt x="1285911" y="2708150"/>
                    <a:pt x="1318158" y="2687992"/>
                    <a:pt x="1345029" y="2661114"/>
                  </a:cubicBezTo>
                  <a:cubicBezTo>
                    <a:pt x="1349060" y="2662458"/>
                    <a:pt x="1353091" y="2662458"/>
                    <a:pt x="1357121" y="2662458"/>
                  </a:cubicBezTo>
                  <a:cubicBezTo>
                    <a:pt x="1369214" y="2661114"/>
                    <a:pt x="1381305" y="2650363"/>
                    <a:pt x="1385337" y="2636924"/>
                  </a:cubicBezTo>
                  <a:cubicBezTo>
                    <a:pt x="1392055" y="2616765"/>
                    <a:pt x="1392055" y="2592575"/>
                    <a:pt x="1382650" y="2572417"/>
                  </a:cubicBezTo>
                  <a:cubicBezTo>
                    <a:pt x="1378619" y="2563010"/>
                    <a:pt x="1374588" y="2556290"/>
                    <a:pt x="1369214" y="2548227"/>
                  </a:cubicBezTo>
                  <a:cubicBezTo>
                    <a:pt x="1365183" y="2541507"/>
                    <a:pt x="1361152" y="2536132"/>
                    <a:pt x="1358465" y="2529412"/>
                  </a:cubicBezTo>
                  <a:cubicBezTo>
                    <a:pt x="1351747" y="2515973"/>
                    <a:pt x="1351747" y="2501191"/>
                    <a:pt x="1357121" y="2491784"/>
                  </a:cubicBezTo>
                  <a:cubicBezTo>
                    <a:pt x="1358465" y="2489096"/>
                    <a:pt x="1361152" y="2485064"/>
                    <a:pt x="1363839" y="2482376"/>
                  </a:cubicBezTo>
                  <a:cubicBezTo>
                    <a:pt x="1371901" y="2471625"/>
                    <a:pt x="1383993" y="2456842"/>
                    <a:pt x="1371901" y="2443403"/>
                  </a:cubicBezTo>
                  <a:cubicBezTo>
                    <a:pt x="1367870" y="2439372"/>
                    <a:pt x="1363839" y="2436684"/>
                    <a:pt x="1359808" y="2435340"/>
                  </a:cubicBezTo>
                  <a:cubicBezTo>
                    <a:pt x="1302035" y="2413838"/>
                    <a:pt x="1244261" y="2408462"/>
                    <a:pt x="1190517" y="2417869"/>
                  </a:cubicBezTo>
                  <a:cubicBezTo>
                    <a:pt x="1190517" y="2416525"/>
                    <a:pt x="1189173" y="2416525"/>
                    <a:pt x="1189173" y="2415182"/>
                  </a:cubicBezTo>
                  <a:cubicBezTo>
                    <a:pt x="1183799" y="2405775"/>
                    <a:pt x="1170364" y="2400399"/>
                    <a:pt x="1159614" y="2403087"/>
                  </a:cubicBezTo>
                  <a:cubicBezTo>
                    <a:pt x="1155584" y="2404431"/>
                    <a:pt x="1152896" y="2405775"/>
                    <a:pt x="1148866" y="2407118"/>
                  </a:cubicBezTo>
                  <a:cubicBezTo>
                    <a:pt x="1140805" y="2409806"/>
                    <a:pt x="1135430" y="2412494"/>
                    <a:pt x="1131399" y="2409806"/>
                  </a:cubicBezTo>
                  <a:cubicBezTo>
                    <a:pt x="1128712" y="2408462"/>
                    <a:pt x="1126025" y="2404431"/>
                    <a:pt x="1123338" y="2400399"/>
                  </a:cubicBezTo>
                  <a:cubicBezTo>
                    <a:pt x="1119307" y="2393679"/>
                    <a:pt x="1113933" y="2385616"/>
                    <a:pt x="1103184" y="2384272"/>
                  </a:cubicBezTo>
                  <a:cubicBezTo>
                    <a:pt x="1099153" y="2384272"/>
                    <a:pt x="1096467" y="2385616"/>
                    <a:pt x="1093779" y="2385616"/>
                  </a:cubicBezTo>
                  <a:cubicBezTo>
                    <a:pt x="1092435" y="2385616"/>
                    <a:pt x="1089749" y="2385616"/>
                    <a:pt x="1089749" y="2385616"/>
                  </a:cubicBezTo>
                  <a:cubicBezTo>
                    <a:pt x="1089749" y="2385616"/>
                    <a:pt x="1088405" y="2382928"/>
                    <a:pt x="1087061" y="2381584"/>
                  </a:cubicBezTo>
                  <a:cubicBezTo>
                    <a:pt x="1085717" y="2378897"/>
                    <a:pt x="1084374" y="2376209"/>
                    <a:pt x="1083031" y="2374865"/>
                  </a:cubicBezTo>
                  <a:cubicBezTo>
                    <a:pt x="1078999" y="2369489"/>
                    <a:pt x="1073625" y="2366801"/>
                    <a:pt x="1066908" y="2365458"/>
                  </a:cubicBezTo>
                  <a:cubicBezTo>
                    <a:pt x="1056159" y="2364114"/>
                    <a:pt x="1044066" y="2369489"/>
                    <a:pt x="1036005" y="2374865"/>
                  </a:cubicBezTo>
                  <a:cubicBezTo>
                    <a:pt x="1033318" y="2376209"/>
                    <a:pt x="1031974" y="2378897"/>
                    <a:pt x="1029287" y="2380240"/>
                  </a:cubicBezTo>
                  <a:cubicBezTo>
                    <a:pt x="1022569" y="2385616"/>
                    <a:pt x="1017195" y="2390992"/>
                    <a:pt x="1010477" y="2392336"/>
                  </a:cubicBezTo>
                  <a:cubicBezTo>
                    <a:pt x="995698" y="2374865"/>
                    <a:pt x="971513" y="2373521"/>
                    <a:pt x="947328" y="2374865"/>
                  </a:cubicBezTo>
                  <a:cubicBezTo>
                    <a:pt x="940610" y="2330516"/>
                    <a:pt x="921801" y="2317078"/>
                    <a:pt x="907021" y="2314390"/>
                  </a:cubicBezTo>
                  <a:cubicBezTo>
                    <a:pt x="896272" y="2311702"/>
                    <a:pt x="886867" y="2314390"/>
                    <a:pt x="877462" y="2317078"/>
                  </a:cubicBezTo>
                  <a:cubicBezTo>
                    <a:pt x="874775" y="2317078"/>
                    <a:pt x="873431" y="2318422"/>
                    <a:pt x="870744" y="2318422"/>
                  </a:cubicBezTo>
                  <a:cubicBezTo>
                    <a:pt x="857308" y="2321109"/>
                    <a:pt x="842529" y="2322453"/>
                    <a:pt x="829093" y="2319765"/>
                  </a:cubicBezTo>
                  <a:cubicBezTo>
                    <a:pt x="821032" y="2318422"/>
                    <a:pt x="810283" y="2314390"/>
                    <a:pt x="807596" y="2307670"/>
                  </a:cubicBezTo>
                  <a:cubicBezTo>
                    <a:pt x="806252" y="2303639"/>
                    <a:pt x="806252" y="2298263"/>
                    <a:pt x="806252" y="2292887"/>
                  </a:cubicBezTo>
                  <a:lnTo>
                    <a:pt x="810283" y="2214942"/>
                  </a:lnTo>
                  <a:lnTo>
                    <a:pt x="804909" y="2213598"/>
                  </a:lnTo>
                  <a:cubicBezTo>
                    <a:pt x="780724" y="2205534"/>
                    <a:pt x="753853" y="2202847"/>
                    <a:pt x="726981" y="2204191"/>
                  </a:cubicBezTo>
                  <a:cubicBezTo>
                    <a:pt x="718919" y="2204191"/>
                    <a:pt x="710858" y="2205534"/>
                    <a:pt x="702796" y="2206878"/>
                  </a:cubicBezTo>
                  <a:cubicBezTo>
                    <a:pt x="678612" y="2210910"/>
                    <a:pt x="651740" y="2217630"/>
                    <a:pt x="623525" y="2225693"/>
                  </a:cubicBezTo>
                  <a:cubicBezTo>
                    <a:pt x="619495" y="2223005"/>
                    <a:pt x="615463" y="2220317"/>
                    <a:pt x="611433" y="2217630"/>
                  </a:cubicBezTo>
                  <a:cubicBezTo>
                    <a:pt x="608745" y="2214942"/>
                    <a:pt x="604715" y="2213598"/>
                    <a:pt x="602027" y="2210910"/>
                  </a:cubicBezTo>
                  <a:cubicBezTo>
                    <a:pt x="592623" y="2202847"/>
                    <a:pt x="585905" y="2189408"/>
                    <a:pt x="584561" y="2175969"/>
                  </a:cubicBezTo>
                  <a:cubicBezTo>
                    <a:pt x="584561" y="2162530"/>
                    <a:pt x="588591" y="2149091"/>
                    <a:pt x="596653" y="2139684"/>
                  </a:cubicBezTo>
                  <a:cubicBezTo>
                    <a:pt x="600684" y="2136996"/>
                    <a:pt x="603371" y="2132964"/>
                    <a:pt x="607402" y="2130277"/>
                  </a:cubicBezTo>
                  <a:cubicBezTo>
                    <a:pt x="610089" y="2126245"/>
                    <a:pt x="614120" y="2123557"/>
                    <a:pt x="618150" y="2119525"/>
                  </a:cubicBezTo>
                  <a:cubicBezTo>
                    <a:pt x="635617" y="2100711"/>
                    <a:pt x="640992" y="2075177"/>
                    <a:pt x="645022" y="2055019"/>
                  </a:cubicBezTo>
                  <a:cubicBezTo>
                    <a:pt x="646366" y="2049643"/>
                    <a:pt x="647709" y="2044267"/>
                    <a:pt x="645022" y="2037548"/>
                  </a:cubicBezTo>
                  <a:cubicBezTo>
                    <a:pt x="642335" y="2030828"/>
                    <a:pt x="634274" y="2026797"/>
                    <a:pt x="630243" y="2024109"/>
                  </a:cubicBezTo>
                  <a:lnTo>
                    <a:pt x="552315" y="1982449"/>
                  </a:lnTo>
                  <a:cubicBezTo>
                    <a:pt x="545597" y="1978417"/>
                    <a:pt x="538880" y="1974385"/>
                    <a:pt x="534848" y="1969010"/>
                  </a:cubicBezTo>
                  <a:cubicBezTo>
                    <a:pt x="532161" y="1966322"/>
                    <a:pt x="530818" y="1963634"/>
                    <a:pt x="529474" y="1959602"/>
                  </a:cubicBezTo>
                  <a:cubicBezTo>
                    <a:pt x="525443" y="1951539"/>
                    <a:pt x="521413" y="1942132"/>
                    <a:pt x="510664" y="1938100"/>
                  </a:cubicBezTo>
                  <a:cubicBezTo>
                    <a:pt x="505290" y="1936756"/>
                    <a:pt x="501259" y="1936756"/>
                    <a:pt x="497228" y="1936756"/>
                  </a:cubicBezTo>
                  <a:cubicBezTo>
                    <a:pt x="495885" y="1936756"/>
                    <a:pt x="493197" y="1936756"/>
                    <a:pt x="491854" y="1936756"/>
                  </a:cubicBezTo>
                  <a:cubicBezTo>
                    <a:pt x="483792" y="1935412"/>
                    <a:pt x="477074" y="1926005"/>
                    <a:pt x="471700" y="1908534"/>
                  </a:cubicBezTo>
                  <a:cubicBezTo>
                    <a:pt x="460951" y="1872249"/>
                    <a:pt x="452890" y="1835964"/>
                    <a:pt x="447516" y="1798335"/>
                  </a:cubicBezTo>
                  <a:lnTo>
                    <a:pt x="447516" y="1795647"/>
                  </a:lnTo>
                  <a:lnTo>
                    <a:pt x="446172" y="1794304"/>
                  </a:lnTo>
                  <a:cubicBezTo>
                    <a:pt x="438110" y="1784896"/>
                    <a:pt x="424675" y="1782208"/>
                    <a:pt x="411239" y="1784896"/>
                  </a:cubicBezTo>
                  <a:cubicBezTo>
                    <a:pt x="400490" y="1787584"/>
                    <a:pt x="391085" y="1794304"/>
                    <a:pt x="387054" y="1802367"/>
                  </a:cubicBezTo>
                  <a:cubicBezTo>
                    <a:pt x="362870" y="1799679"/>
                    <a:pt x="337342" y="1792960"/>
                    <a:pt x="313157" y="1784896"/>
                  </a:cubicBezTo>
                  <a:cubicBezTo>
                    <a:pt x="294347" y="1782208"/>
                    <a:pt x="275537" y="1778177"/>
                    <a:pt x="258070" y="1771457"/>
                  </a:cubicBezTo>
                  <a:cubicBezTo>
                    <a:pt x="247322" y="1767426"/>
                    <a:pt x="232542" y="1760706"/>
                    <a:pt x="228511" y="1749955"/>
                  </a:cubicBezTo>
                  <a:cubicBezTo>
                    <a:pt x="225824" y="1743235"/>
                    <a:pt x="227168" y="1733828"/>
                    <a:pt x="228511" y="1724421"/>
                  </a:cubicBezTo>
                  <a:cubicBezTo>
                    <a:pt x="229855" y="1709638"/>
                    <a:pt x="231199" y="1692168"/>
                    <a:pt x="217763" y="1681416"/>
                  </a:cubicBezTo>
                  <a:cubicBezTo>
                    <a:pt x="216419" y="1680073"/>
                    <a:pt x="215076" y="1680073"/>
                    <a:pt x="213732" y="1678729"/>
                  </a:cubicBezTo>
                  <a:cubicBezTo>
                    <a:pt x="212389" y="1678729"/>
                    <a:pt x="209701" y="1677385"/>
                    <a:pt x="209701" y="1676041"/>
                  </a:cubicBezTo>
                  <a:cubicBezTo>
                    <a:pt x="208358" y="1674697"/>
                    <a:pt x="209701" y="1672009"/>
                    <a:pt x="211045" y="1667977"/>
                  </a:cubicBezTo>
                  <a:cubicBezTo>
                    <a:pt x="220450" y="1642444"/>
                    <a:pt x="213732" y="1608846"/>
                    <a:pt x="190891" y="1592720"/>
                  </a:cubicBezTo>
                  <a:cubicBezTo>
                    <a:pt x="208358" y="1575249"/>
                    <a:pt x="215076" y="1548371"/>
                    <a:pt x="205671" y="1525525"/>
                  </a:cubicBezTo>
                  <a:lnTo>
                    <a:pt x="204327" y="1521493"/>
                  </a:lnTo>
                  <a:cubicBezTo>
                    <a:pt x="202983" y="1517462"/>
                    <a:pt x="201640" y="1514774"/>
                    <a:pt x="201640" y="1512086"/>
                  </a:cubicBezTo>
                  <a:cubicBezTo>
                    <a:pt x="200296" y="1510742"/>
                    <a:pt x="201640" y="1509398"/>
                    <a:pt x="201640" y="1506710"/>
                  </a:cubicBezTo>
                  <a:cubicBezTo>
                    <a:pt x="202983" y="1502679"/>
                    <a:pt x="202983" y="1499991"/>
                    <a:pt x="202983" y="1495959"/>
                  </a:cubicBezTo>
                  <a:cubicBezTo>
                    <a:pt x="201640" y="1487896"/>
                    <a:pt x="197609" y="1482520"/>
                    <a:pt x="193579" y="1477145"/>
                  </a:cubicBezTo>
                  <a:cubicBezTo>
                    <a:pt x="192235" y="1475801"/>
                    <a:pt x="192235" y="1474457"/>
                    <a:pt x="190891" y="1473113"/>
                  </a:cubicBezTo>
                  <a:cubicBezTo>
                    <a:pt x="177455" y="1454299"/>
                    <a:pt x="182830" y="1427421"/>
                    <a:pt x="192235" y="1409950"/>
                  </a:cubicBezTo>
                  <a:lnTo>
                    <a:pt x="194922" y="1405918"/>
                  </a:lnTo>
                  <a:cubicBezTo>
                    <a:pt x="198953" y="1399199"/>
                    <a:pt x="202983" y="1392480"/>
                    <a:pt x="204327" y="1383073"/>
                  </a:cubicBezTo>
                  <a:cubicBezTo>
                    <a:pt x="205671" y="1368290"/>
                    <a:pt x="197609" y="1352163"/>
                    <a:pt x="184173" y="1345444"/>
                  </a:cubicBezTo>
                  <a:cubicBezTo>
                    <a:pt x="192235" y="1340068"/>
                    <a:pt x="198953" y="1333348"/>
                    <a:pt x="205671" y="1325285"/>
                  </a:cubicBezTo>
                  <a:cubicBezTo>
                    <a:pt x="247322" y="1299751"/>
                    <a:pt x="294347" y="1283624"/>
                    <a:pt x="342716" y="1279593"/>
                  </a:cubicBezTo>
                  <a:cubicBezTo>
                    <a:pt x="303752" y="1244652"/>
                    <a:pt x="244635" y="1235244"/>
                    <a:pt x="196265" y="1255403"/>
                  </a:cubicBezTo>
                  <a:cubicBezTo>
                    <a:pt x="194922" y="1244652"/>
                    <a:pt x="192235" y="1232556"/>
                    <a:pt x="190891" y="1221805"/>
                  </a:cubicBezTo>
                  <a:cubicBezTo>
                    <a:pt x="181486" y="1219118"/>
                    <a:pt x="172081" y="1216430"/>
                    <a:pt x="162676" y="1213742"/>
                  </a:cubicBezTo>
                  <a:cubicBezTo>
                    <a:pt x="157302" y="1212398"/>
                    <a:pt x="151927" y="1211054"/>
                    <a:pt x="146553" y="1209710"/>
                  </a:cubicBezTo>
                  <a:lnTo>
                    <a:pt x="219107" y="1084728"/>
                  </a:lnTo>
                  <a:cubicBezTo>
                    <a:pt x="223137" y="1078009"/>
                    <a:pt x="225824" y="1073977"/>
                    <a:pt x="229855" y="1071289"/>
                  </a:cubicBezTo>
                  <a:cubicBezTo>
                    <a:pt x="232542" y="1069946"/>
                    <a:pt x="235229" y="1068602"/>
                    <a:pt x="239260" y="1067258"/>
                  </a:cubicBezTo>
                  <a:cubicBezTo>
                    <a:pt x="247322" y="1064570"/>
                    <a:pt x="263445" y="1059194"/>
                    <a:pt x="260758" y="1044412"/>
                  </a:cubicBezTo>
                  <a:cubicBezTo>
                    <a:pt x="259414" y="1039036"/>
                    <a:pt x="256727" y="1036348"/>
                    <a:pt x="255383" y="1033661"/>
                  </a:cubicBezTo>
                  <a:cubicBezTo>
                    <a:pt x="254040" y="1032317"/>
                    <a:pt x="252696" y="1030973"/>
                    <a:pt x="252696" y="1029629"/>
                  </a:cubicBezTo>
                  <a:cubicBezTo>
                    <a:pt x="252696" y="1028285"/>
                    <a:pt x="254040" y="1024253"/>
                    <a:pt x="255383" y="1022909"/>
                  </a:cubicBezTo>
                  <a:cubicBezTo>
                    <a:pt x="271506" y="993344"/>
                    <a:pt x="288973" y="963778"/>
                    <a:pt x="309126" y="938244"/>
                  </a:cubicBezTo>
                  <a:cubicBezTo>
                    <a:pt x="317188" y="927493"/>
                    <a:pt x="327937" y="916742"/>
                    <a:pt x="340029" y="912710"/>
                  </a:cubicBezTo>
                  <a:lnTo>
                    <a:pt x="344060" y="911366"/>
                  </a:lnTo>
                  <a:lnTo>
                    <a:pt x="345403" y="907335"/>
                  </a:lnTo>
                  <a:cubicBezTo>
                    <a:pt x="352121" y="887176"/>
                    <a:pt x="337342" y="867018"/>
                    <a:pt x="306439" y="852235"/>
                  </a:cubicBezTo>
                  <a:lnTo>
                    <a:pt x="190891" y="795792"/>
                  </a:lnTo>
                  <a:lnTo>
                    <a:pt x="193579" y="789072"/>
                  </a:lnTo>
                  <a:cubicBezTo>
                    <a:pt x="201640" y="791760"/>
                    <a:pt x="209701" y="790416"/>
                    <a:pt x="217763" y="786384"/>
                  </a:cubicBezTo>
                  <a:cubicBezTo>
                    <a:pt x="228511" y="779665"/>
                    <a:pt x="236573" y="768914"/>
                    <a:pt x="235229" y="756819"/>
                  </a:cubicBezTo>
                  <a:cubicBezTo>
                    <a:pt x="235229" y="742036"/>
                    <a:pt x="224481" y="732629"/>
                    <a:pt x="215076" y="723221"/>
                  </a:cubicBezTo>
                  <a:lnTo>
                    <a:pt x="213732" y="721877"/>
                  </a:lnTo>
                  <a:cubicBezTo>
                    <a:pt x="185517" y="695000"/>
                    <a:pt x="164020" y="660059"/>
                    <a:pt x="150584" y="622430"/>
                  </a:cubicBezTo>
                  <a:cubicBezTo>
                    <a:pt x="146553" y="613022"/>
                    <a:pt x="143866" y="602271"/>
                    <a:pt x="145209" y="592864"/>
                  </a:cubicBezTo>
                  <a:cubicBezTo>
                    <a:pt x="145209" y="586145"/>
                    <a:pt x="147896" y="580769"/>
                    <a:pt x="150584" y="574049"/>
                  </a:cubicBezTo>
                  <a:cubicBezTo>
                    <a:pt x="151927" y="568674"/>
                    <a:pt x="154614" y="563298"/>
                    <a:pt x="155958" y="557923"/>
                  </a:cubicBezTo>
                  <a:cubicBezTo>
                    <a:pt x="159989" y="541796"/>
                    <a:pt x="157302" y="522982"/>
                    <a:pt x="149240" y="502823"/>
                  </a:cubicBezTo>
                  <a:cubicBezTo>
                    <a:pt x="137148" y="473257"/>
                    <a:pt x="115650" y="445036"/>
                    <a:pt x="88779" y="426221"/>
                  </a:cubicBezTo>
                  <a:lnTo>
                    <a:pt x="87435" y="424877"/>
                  </a:lnTo>
                  <a:cubicBezTo>
                    <a:pt x="84748" y="420846"/>
                    <a:pt x="80717" y="418158"/>
                    <a:pt x="78030" y="415470"/>
                  </a:cubicBezTo>
                  <a:cubicBezTo>
                    <a:pt x="75343" y="411439"/>
                    <a:pt x="75343" y="407407"/>
                    <a:pt x="73999" y="403375"/>
                  </a:cubicBezTo>
                  <a:cubicBezTo>
                    <a:pt x="69969" y="381873"/>
                    <a:pt x="72656" y="360371"/>
                    <a:pt x="80717" y="341556"/>
                  </a:cubicBezTo>
                  <a:lnTo>
                    <a:pt x="83405" y="336180"/>
                  </a:lnTo>
                  <a:cubicBezTo>
                    <a:pt x="87435" y="328117"/>
                    <a:pt x="91466" y="318710"/>
                    <a:pt x="91466" y="309303"/>
                  </a:cubicBezTo>
                  <a:cubicBezTo>
                    <a:pt x="91466" y="287801"/>
                    <a:pt x="72656" y="273018"/>
                    <a:pt x="59220" y="262266"/>
                  </a:cubicBezTo>
                  <a:cubicBezTo>
                    <a:pt x="21600" y="232701"/>
                    <a:pt x="1446" y="201791"/>
                    <a:pt x="102" y="170882"/>
                  </a:cubicBezTo>
                  <a:cubicBezTo>
                    <a:pt x="-1241" y="144004"/>
                    <a:pt x="10851" y="117126"/>
                    <a:pt x="32349" y="96968"/>
                  </a:cubicBezTo>
                  <a:cubicBezTo>
                    <a:pt x="49815" y="80841"/>
                    <a:pt x="73999" y="68746"/>
                    <a:pt x="102215" y="63370"/>
                  </a:cubicBezTo>
                  <a:cubicBezTo>
                    <a:pt x="104902" y="68746"/>
                    <a:pt x="107589" y="72778"/>
                    <a:pt x="111620" y="76809"/>
                  </a:cubicBezTo>
                  <a:cubicBezTo>
                    <a:pt x="119681" y="63370"/>
                    <a:pt x="133117" y="53963"/>
                    <a:pt x="147896" y="49931"/>
                  </a:cubicBezTo>
                  <a:cubicBezTo>
                    <a:pt x="196265" y="36493"/>
                    <a:pt x="243291" y="75466"/>
                    <a:pt x="293004" y="87560"/>
                  </a:cubicBezTo>
                  <a:cubicBezTo>
                    <a:pt x="358839" y="105031"/>
                    <a:pt x="432736" y="72778"/>
                    <a:pt x="494541" y="99656"/>
                  </a:cubicBezTo>
                  <a:cubicBezTo>
                    <a:pt x="546941" y="122502"/>
                    <a:pt x="587248" y="185665"/>
                    <a:pt x="643679" y="174913"/>
                  </a:cubicBezTo>
                  <a:cubicBezTo>
                    <a:pt x="657115" y="172226"/>
                    <a:pt x="669206" y="166850"/>
                    <a:pt x="681299" y="165506"/>
                  </a:cubicBezTo>
                  <a:cubicBezTo>
                    <a:pt x="726981" y="161475"/>
                    <a:pt x="748478" y="220606"/>
                    <a:pt x="755196" y="266298"/>
                  </a:cubicBezTo>
                  <a:cubicBezTo>
                    <a:pt x="757883" y="283769"/>
                    <a:pt x="760571" y="301239"/>
                    <a:pt x="753853" y="317366"/>
                  </a:cubicBezTo>
                  <a:cubicBezTo>
                    <a:pt x="744448" y="342900"/>
                    <a:pt x="717576" y="354995"/>
                    <a:pt x="698765" y="373810"/>
                  </a:cubicBezTo>
                  <a:cubicBezTo>
                    <a:pt x="682642" y="391280"/>
                    <a:pt x="670551" y="412782"/>
                    <a:pt x="653084" y="428909"/>
                  </a:cubicBezTo>
                  <a:cubicBezTo>
                    <a:pt x="635617" y="445036"/>
                    <a:pt x="610089" y="457131"/>
                    <a:pt x="588591" y="447724"/>
                  </a:cubicBezTo>
                  <a:cubicBezTo>
                    <a:pt x="576500" y="442348"/>
                    <a:pt x="568438" y="431597"/>
                    <a:pt x="557689" y="424877"/>
                  </a:cubicBezTo>
                  <a:cubicBezTo>
                    <a:pt x="509321" y="392624"/>
                    <a:pt x="438110" y="436972"/>
                    <a:pt x="385711" y="410095"/>
                  </a:cubicBezTo>
                  <a:cubicBezTo>
                    <a:pt x="369588" y="400687"/>
                    <a:pt x="357495" y="385904"/>
                    <a:pt x="341373" y="377841"/>
                  </a:cubicBezTo>
                  <a:cubicBezTo>
                    <a:pt x="325249" y="368434"/>
                    <a:pt x="299722" y="369778"/>
                    <a:pt x="293004" y="387248"/>
                  </a:cubicBezTo>
                  <a:cubicBezTo>
                    <a:pt x="283598" y="410095"/>
                    <a:pt x="313157" y="428909"/>
                    <a:pt x="337342" y="435629"/>
                  </a:cubicBezTo>
                  <a:cubicBezTo>
                    <a:pt x="361526" y="441004"/>
                    <a:pt x="392429" y="455787"/>
                    <a:pt x="387054" y="479977"/>
                  </a:cubicBezTo>
                  <a:cubicBezTo>
                    <a:pt x="404521" y="463850"/>
                    <a:pt x="435423" y="477289"/>
                    <a:pt x="446172" y="498792"/>
                  </a:cubicBezTo>
                  <a:cubicBezTo>
                    <a:pt x="456920" y="520294"/>
                    <a:pt x="455577" y="545828"/>
                    <a:pt x="459608" y="568674"/>
                  </a:cubicBezTo>
                  <a:cubicBezTo>
                    <a:pt x="466326" y="615710"/>
                    <a:pt x="495885" y="657371"/>
                    <a:pt x="536192" y="681561"/>
                  </a:cubicBezTo>
                  <a:cubicBezTo>
                    <a:pt x="545597" y="661402"/>
                    <a:pt x="576500" y="676185"/>
                    <a:pt x="596653" y="688280"/>
                  </a:cubicBezTo>
                  <a:cubicBezTo>
                    <a:pt x="622181" y="704407"/>
                    <a:pt x="653084" y="713814"/>
                    <a:pt x="683986" y="713814"/>
                  </a:cubicBezTo>
                  <a:cubicBezTo>
                    <a:pt x="690704" y="713814"/>
                    <a:pt x="697422" y="712470"/>
                    <a:pt x="702796" y="708439"/>
                  </a:cubicBezTo>
                  <a:cubicBezTo>
                    <a:pt x="708171" y="703063"/>
                    <a:pt x="709514" y="695000"/>
                    <a:pt x="709514" y="688280"/>
                  </a:cubicBezTo>
                  <a:cubicBezTo>
                    <a:pt x="706827" y="634525"/>
                    <a:pt x="638304" y="614366"/>
                    <a:pt x="584561" y="608991"/>
                  </a:cubicBezTo>
                  <a:cubicBezTo>
                    <a:pt x="589936" y="596896"/>
                    <a:pt x="595309" y="583457"/>
                    <a:pt x="600684" y="570018"/>
                  </a:cubicBezTo>
                  <a:cubicBezTo>
                    <a:pt x="673238" y="588832"/>
                    <a:pt x="775350" y="586145"/>
                    <a:pt x="849247" y="598239"/>
                  </a:cubicBezTo>
                  <a:cubicBezTo>
                    <a:pt x="831780" y="565986"/>
                    <a:pt x="802221" y="540452"/>
                    <a:pt x="767289" y="529701"/>
                  </a:cubicBezTo>
                  <a:cubicBezTo>
                    <a:pt x="771319" y="498792"/>
                    <a:pt x="740417" y="467882"/>
                    <a:pt x="709514" y="471914"/>
                  </a:cubicBezTo>
                  <a:cubicBezTo>
                    <a:pt x="704140" y="446380"/>
                    <a:pt x="735042" y="430253"/>
                    <a:pt x="755196" y="414126"/>
                  </a:cubicBezTo>
                  <a:cubicBezTo>
                    <a:pt x="779380" y="393968"/>
                    <a:pt x="790129" y="363058"/>
                    <a:pt x="806252" y="336180"/>
                  </a:cubicBezTo>
                  <a:cubicBezTo>
                    <a:pt x="821032" y="309303"/>
                    <a:pt x="849247" y="285113"/>
                    <a:pt x="880149" y="290488"/>
                  </a:cubicBezTo>
                  <a:cubicBezTo>
                    <a:pt x="881493" y="303927"/>
                    <a:pt x="884180" y="317366"/>
                    <a:pt x="886867" y="330805"/>
                  </a:cubicBezTo>
                  <a:cubicBezTo>
                    <a:pt x="913739" y="321398"/>
                    <a:pt x="944641" y="325429"/>
                    <a:pt x="967482" y="341556"/>
                  </a:cubicBezTo>
                  <a:cubicBezTo>
                    <a:pt x="937923" y="325429"/>
                    <a:pt x="959421" y="275705"/>
                    <a:pt x="940610" y="248828"/>
                  </a:cubicBezTo>
                  <a:cubicBezTo>
                    <a:pt x="924487" y="225981"/>
                    <a:pt x="889554" y="231357"/>
                    <a:pt x="862683" y="239420"/>
                  </a:cubicBezTo>
                  <a:cubicBezTo>
                    <a:pt x="870744" y="181633"/>
                    <a:pt x="876119" y="113095"/>
                    <a:pt x="831780" y="72778"/>
                  </a:cubicBezTo>
                  <a:cubicBezTo>
                    <a:pt x="818345" y="60683"/>
                    <a:pt x="802221" y="52619"/>
                    <a:pt x="794160" y="37837"/>
                  </a:cubicBezTo>
                  <a:cubicBezTo>
                    <a:pt x="851934" y="-3824"/>
                    <a:pt x="932549" y="35149"/>
                    <a:pt x="988980" y="78153"/>
                  </a:cubicBezTo>
                  <a:cubicBezTo>
                    <a:pt x="979575" y="109063"/>
                    <a:pt x="937923" y="114438"/>
                    <a:pt x="905678" y="114438"/>
                  </a:cubicBezTo>
                  <a:cubicBezTo>
                    <a:pt x="900303" y="146692"/>
                    <a:pt x="916426" y="181633"/>
                    <a:pt x="943298" y="199104"/>
                  </a:cubicBezTo>
                  <a:cubicBezTo>
                    <a:pt x="976887" y="170882"/>
                    <a:pt x="1034661" y="201791"/>
                    <a:pt x="1072281" y="178945"/>
                  </a:cubicBezTo>
                  <a:cubicBezTo>
                    <a:pt x="1109902" y="157443"/>
                    <a:pt x="1101840" y="100999"/>
                    <a:pt x="1087061" y="59339"/>
                  </a:cubicBezTo>
                  <a:cubicBezTo>
                    <a:pt x="1083031" y="51275"/>
                    <a:pt x="1080343" y="43212"/>
                    <a:pt x="1081687" y="33805"/>
                  </a:cubicBezTo>
                  <a:cubicBezTo>
                    <a:pt x="1081687" y="25742"/>
                    <a:pt x="1087061" y="19022"/>
                    <a:pt x="1091092" y="12303"/>
                  </a:cubicBezTo>
                  <a:lnTo>
                    <a:pt x="1099051" y="0"/>
                  </a:lnTo>
                  <a:close/>
                </a:path>
              </a:pathLst>
            </a:custGeom>
            <a:solidFill>
              <a:srgbClr val="D8D8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283">
                <a:solidFill>
                  <a:schemeClr val="lt1"/>
                </a:solidFill>
                <a:latin typeface="Calibri"/>
                <a:ea typeface="Calibri"/>
                <a:cs typeface="Calibri"/>
                <a:sym typeface="Calibri"/>
              </a:endParaRPr>
            </a:p>
          </p:txBody>
        </p:sp>
      </p:grpSp>
      <p:sp>
        <p:nvSpPr>
          <p:cNvPr id="883" name="Google Shape;883;p17"/>
          <p:cNvSpPr txBox="1"/>
          <p:nvPr/>
        </p:nvSpPr>
        <p:spPr>
          <a:xfrm>
            <a:off x="443723" y="1983761"/>
            <a:ext cx="1666268" cy="913070"/>
          </a:xfrm>
          <a:prstGeom prst="rect">
            <a:avLst/>
          </a:prstGeom>
          <a:noFill/>
          <a:ln>
            <a:noFill/>
          </a:ln>
        </p:spPr>
        <p:txBody>
          <a:bodyPr spcFirstLastPara="1" wrap="square" lIns="91425" tIns="45700" rIns="91425" bIns="45700" anchor="t" anchorCtr="0">
            <a:spAutoFit/>
          </a:bodyPr>
          <a:lstStyle/>
          <a:p>
            <a:pPr marL="0" marR="0" lvl="0" indent="0" algn="r" rtl="0">
              <a:lnSpc>
                <a:spcPct val="106666"/>
              </a:lnSpc>
              <a:spcBef>
                <a:spcPts val="0"/>
              </a:spcBef>
              <a:spcAft>
                <a:spcPts val="0"/>
              </a:spcAft>
              <a:buNone/>
            </a:pPr>
            <a:r>
              <a:rPr lang="en-US" sz="1500" b="1">
                <a:solidFill>
                  <a:srgbClr val="265B5F"/>
                </a:solidFill>
                <a:latin typeface="Calibri"/>
                <a:ea typeface="Calibri"/>
                <a:cs typeface="Calibri"/>
                <a:sym typeface="Calibri"/>
              </a:rPr>
              <a:t>Ireland: </a:t>
            </a:r>
            <a:endParaRPr/>
          </a:p>
          <a:p>
            <a:pPr marL="0" marR="0" lvl="0" indent="0" algn="r" rtl="0">
              <a:lnSpc>
                <a:spcPct val="106666"/>
              </a:lnSpc>
              <a:spcBef>
                <a:spcPts val="0"/>
              </a:spcBef>
              <a:spcAft>
                <a:spcPts val="0"/>
              </a:spcAft>
              <a:buNone/>
            </a:pPr>
            <a:r>
              <a:rPr lang="en-US" sz="1500" b="1">
                <a:solidFill>
                  <a:srgbClr val="265B5F"/>
                </a:solidFill>
                <a:latin typeface="Calibri"/>
                <a:ea typeface="Calibri"/>
                <a:cs typeface="Calibri"/>
                <a:sym typeface="Calibri"/>
              </a:rPr>
              <a:t>Leitrim PPN Storm Coordination</a:t>
            </a:r>
            <a:endParaRPr/>
          </a:p>
          <a:p>
            <a:pPr marL="0" marR="0" lvl="0" indent="0" algn="r" rtl="0">
              <a:lnSpc>
                <a:spcPct val="106666"/>
              </a:lnSpc>
              <a:spcBef>
                <a:spcPts val="0"/>
              </a:spcBef>
              <a:spcAft>
                <a:spcPts val="0"/>
              </a:spcAft>
              <a:buNone/>
            </a:pPr>
            <a:endParaRPr sz="1500" b="1">
              <a:solidFill>
                <a:srgbClr val="265B5F"/>
              </a:solidFill>
              <a:latin typeface="Calibri"/>
              <a:ea typeface="Calibri"/>
              <a:cs typeface="Calibri"/>
              <a:sym typeface="Calibri"/>
            </a:endParaRPr>
          </a:p>
        </p:txBody>
      </p:sp>
      <p:grpSp>
        <p:nvGrpSpPr>
          <p:cNvPr id="884" name="Google Shape;884;p17"/>
          <p:cNvGrpSpPr/>
          <p:nvPr/>
        </p:nvGrpSpPr>
        <p:grpSpPr>
          <a:xfrm rot="-2982118">
            <a:off x="1786467" y="1455634"/>
            <a:ext cx="1795172" cy="108000"/>
            <a:chOff x="2145244" y="940099"/>
            <a:chExt cx="1795172" cy="108000"/>
          </a:xfrm>
        </p:grpSpPr>
        <p:cxnSp>
          <p:nvCxnSpPr>
            <p:cNvPr id="885" name="Google Shape;885;p17"/>
            <p:cNvCxnSpPr/>
            <p:nvPr/>
          </p:nvCxnSpPr>
          <p:spPr>
            <a:xfrm rot="10800000">
              <a:off x="2209510" y="994099"/>
              <a:ext cx="1656000" cy="0"/>
            </a:xfrm>
            <a:prstGeom prst="straightConnector1">
              <a:avLst/>
            </a:prstGeom>
            <a:noFill/>
            <a:ln w="19050" cap="flat" cmpd="sng">
              <a:solidFill>
                <a:srgbClr val="265B5F"/>
              </a:solidFill>
              <a:prstDash val="solid"/>
              <a:miter lim="800000"/>
              <a:headEnd type="none" w="sm" len="sm"/>
              <a:tailEnd type="none" w="sm" len="sm"/>
            </a:ln>
          </p:spPr>
        </p:cxnSp>
        <p:sp>
          <p:nvSpPr>
            <p:cNvPr id="886" name="Google Shape;886;p17"/>
            <p:cNvSpPr/>
            <p:nvPr/>
          </p:nvSpPr>
          <p:spPr>
            <a:xfrm>
              <a:off x="3832416" y="940099"/>
              <a:ext cx="108000" cy="108000"/>
            </a:xfrm>
            <a:prstGeom prst="ellipse">
              <a:avLst/>
            </a:prstGeom>
            <a:solidFill>
              <a:srgbClr val="265B5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283">
                <a:solidFill>
                  <a:schemeClr val="lt1"/>
                </a:solidFill>
                <a:latin typeface="Century Schoolbook"/>
                <a:ea typeface="Century Schoolbook"/>
                <a:cs typeface="Century Schoolbook"/>
                <a:sym typeface="Century Schoolbook"/>
              </a:endParaRPr>
            </a:p>
          </p:txBody>
        </p:sp>
        <p:sp>
          <p:nvSpPr>
            <p:cNvPr id="887" name="Google Shape;887;p17"/>
            <p:cNvSpPr/>
            <p:nvPr/>
          </p:nvSpPr>
          <p:spPr>
            <a:xfrm>
              <a:off x="2145244" y="940099"/>
              <a:ext cx="108000" cy="108000"/>
            </a:xfrm>
            <a:prstGeom prst="ellipse">
              <a:avLst/>
            </a:prstGeom>
            <a:solidFill>
              <a:srgbClr val="265B5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283">
                <a:solidFill>
                  <a:schemeClr val="lt1"/>
                </a:solidFill>
                <a:latin typeface="Century Schoolbook"/>
                <a:ea typeface="Century Schoolbook"/>
                <a:cs typeface="Century Schoolbook"/>
                <a:sym typeface="Century Schoolbook"/>
              </a:endParaRPr>
            </a:p>
          </p:txBody>
        </p:sp>
      </p:grpSp>
      <p:grpSp>
        <p:nvGrpSpPr>
          <p:cNvPr id="888" name="Google Shape;888;p17"/>
          <p:cNvGrpSpPr/>
          <p:nvPr/>
        </p:nvGrpSpPr>
        <p:grpSpPr>
          <a:xfrm>
            <a:off x="5358076" y="7913139"/>
            <a:ext cx="2201599" cy="2070748"/>
            <a:chOff x="9333274" y="171098"/>
            <a:chExt cx="799444" cy="751929"/>
          </a:xfrm>
        </p:grpSpPr>
        <p:sp>
          <p:nvSpPr>
            <p:cNvPr id="889" name="Google Shape;889;p17"/>
            <p:cNvSpPr/>
            <p:nvPr/>
          </p:nvSpPr>
          <p:spPr>
            <a:xfrm>
              <a:off x="9400697" y="401703"/>
              <a:ext cx="732021" cy="521324"/>
            </a:xfrm>
            <a:custGeom>
              <a:avLst/>
              <a:gdLst/>
              <a:ahLst/>
              <a:cxnLst/>
              <a:rect l="l" t="t" r="r" b="b"/>
              <a:pathLst>
                <a:path w="732021" h="521324" extrusionOk="0">
                  <a:moveTo>
                    <a:pt x="732022" y="0"/>
                  </a:moveTo>
                  <a:lnTo>
                    <a:pt x="732022" y="194572"/>
                  </a:lnTo>
                  <a:cubicBezTo>
                    <a:pt x="732022" y="194572"/>
                    <a:pt x="374438" y="656983"/>
                    <a:pt x="0" y="481628"/>
                  </a:cubicBezTo>
                  <a:cubicBezTo>
                    <a:pt x="0" y="481628"/>
                    <a:pt x="416581" y="425178"/>
                    <a:pt x="732022" y="0"/>
                  </a:cubicBezTo>
                  <a:close/>
                </a:path>
              </a:pathLst>
            </a:custGeom>
            <a:solidFill>
              <a:schemeClr val="lt1">
                <a:alpha val="8235"/>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entury Schoolbook"/>
                <a:ea typeface="Century Schoolbook"/>
                <a:cs typeface="Century Schoolbook"/>
                <a:sym typeface="Century Schoolbook"/>
              </a:endParaRPr>
            </a:p>
          </p:txBody>
        </p:sp>
        <p:sp>
          <p:nvSpPr>
            <p:cNvPr id="890" name="Google Shape;890;p17"/>
            <p:cNvSpPr/>
            <p:nvPr/>
          </p:nvSpPr>
          <p:spPr>
            <a:xfrm>
              <a:off x="9333274" y="171098"/>
              <a:ext cx="799444" cy="667868"/>
            </a:xfrm>
            <a:custGeom>
              <a:avLst/>
              <a:gdLst/>
              <a:ahLst/>
              <a:cxnLst/>
              <a:rect l="l" t="t" r="r" b="b"/>
              <a:pathLst>
                <a:path w="799444" h="667868" extrusionOk="0">
                  <a:moveTo>
                    <a:pt x="799444" y="0"/>
                  </a:moveTo>
                  <a:lnTo>
                    <a:pt x="799444" y="175356"/>
                  </a:lnTo>
                  <a:cubicBezTo>
                    <a:pt x="799444" y="175356"/>
                    <a:pt x="387682" y="674998"/>
                    <a:pt x="0" y="667791"/>
                  </a:cubicBezTo>
                  <a:cubicBezTo>
                    <a:pt x="0" y="667791"/>
                    <a:pt x="231164" y="612543"/>
                    <a:pt x="799444" y="0"/>
                  </a:cubicBezTo>
                  <a:close/>
                </a:path>
              </a:pathLst>
            </a:custGeom>
            <a:solidFill>
              <a:schemeClr val="lt1">
                <a:alpha val="8235"/>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entury Schoolbook"/>
                <a:ea typeface="Century Schoolbook"/>
                <a:cs typeface="Century Schoolbook"/>
                <a:sym typeface="Century Schoolbook"/>
              </a:endParaRPr>
            </a:p>
          </p:txBody>
        </p:sp>
      </p:grpSp>
      <p:sp>
        <p:nvSpPr>
          <p:cNvPr id="891" name="Google Shape;891;p17"/>
          <p:cNvSpPr txBox="1"/>
          <p:nvPr/>
        </p:nvSpPr>
        <p:spPr>
          <a:xfrm>
            <a:off x="1397687" y="8278490"/>
            <a:ext cx="4972130" cy="1323439"/>
          </a:xfrm>
          <a:prstGeom prst="rect">
            <a:avLst/>
          </a:prstGeom>
          <a:noFill/>
          <a:ln>
            <a:noFill/>
          </a:ln>
        </p:spPr>
        <p:txBody>
          <a:bodyPr spcFirstLastPara="1" wrap="square" lIns="91425" tIns="45700" rIns="91425" bIns="45700" anchor="t" anchorCtr="0">
            <a:spAutoFit/>
          </a:bodyPr>
          <a:lstStyle/>
          <a:p>
            <a:pPr marL="0" marR="0" lvl="0" indent="0" algn="l" rtl="0">
              <a:lnSpc>
                <a:spcPct val="105333"/>
              </a:lnSpc>
              <a:spcBef>
                <a:spcPts val="0"/>
              </a:spcBef>
              <a:spcAft>
                <a:spcPts val="0"/>
              </a:spcAft>
              <a:buNone/>
            </a:pPr>
            <a:r>
              <a:rPr lang="en-US" sz="1500">
                <a:solidFill>
                  <a:schemeClr val="lt1"/>
                </a:solidFill>
                <a:latin typeface="Calibri"/>
                <a:ea typeface="Calibri"/>
                <a:cs typeface="Calibri"/>
                <a:sym typeface="Calibri"/>
              </a:rPr>
              <a:t>Effective disaster response grows from strong community networks built during normal times. Investing in community coordination, accessible communication,  and volunteer training creates resilience capacity that activates automatically when crisis strikes.</a:t>
            </a:r>
            <a:endParaRPr/>
          </a:p>
          <a:p>
            <a:pPr marL="0" marR="0" lvl="0" indent="0" algn="l" rtl="0">
              <a:lnSpc>
                <a:spcPct val="105333"/>
              </a:lnSpc>
              <a:spcBef>
                <a:spcPts val="0"/>
              </a:spcBef>
              <a:spcAft>
                <a:spcPts val="0"/>
              </a:spcAft>
              <a:buNone/>
            </a:pPr>
            <a:endParaRPr sz="1500">
              <a:solidFill>
                <a:schemeClr val="lt1"/>
              </a:solidFill>
              <a:latin typeface="Calibri"/>
              <a:ea typeface="Calibri"/>
              <a:cs typeface="Calibri"/>
              <a:sym typeface="Calibri"/>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895"/>
        <p:cNvGrpSpPr/>
        <p:nvPr/>
      </p:nvGrpSpPr>
      <p:grpSpPr>
        <a:xfrm>
          <a:off x="0" y="0"/>
          <a:ext cx="0" cy="0"/>
          <a:chOff x="0" y="0"/>
          <a:chExt cx="0" cy="0"/>
        </a:xfrm>
      </p:grpSpPr>
      <p:pic>
        <p:nvPicPr>
          <p:cNvPr id="896" name="Google Shape;896;p18"/>
          <p:cNvPicPr preferRelativeResize="0"/>
          <p:nvPr/>
        </p:nvPicPr>
        <p:blipFill rotWithShape="1">
          <a:blip r:embed="rId3">
            <a:alphaModFix/>
          </a:blip>
          <a:srcRect l="7001" t="52607" r="23545"/>
          <a:stretch/>
        </p:blipFill>
        <p:spPr>
          <a:xfrm>
            <a:off x="0" y="1635675"/>
            <a:ext cx="7559676" cy="4031200"/>
          </a:xfrm>
          <a:prstGeom prst="rect">
            <a:avLst/>
          </a:prstGeom>
          <a:noFill/>
          <a:ln>
            <a:noFill/>
          </a:ln>
        </p:spPr>
      </p:pic>
      <p:cxnSp>
        <p:nvCxnSpPr>
          <p:cNvPr id="897" name="Google Shape;897;p18"/>
          <p:cNvCxnSpPr/>
          <p:nvPr/>
        </p:nvCxnSpPr>
        <p:spPr>
          <a:xfrm rot="10800000">
            <a:off x="1410318" y="0"/>
            <a:ext cx="0" cy="1310737"/>
          </a:xfrm>
          <a:prstGeom prst="straightConnector1">
            <a:avLst/>
          </a:prstGeom>
          <a:noFill/>
          <a:ln w="12700" cap="flat" cmpd="sng">
            <a:solidFill>
              <a:srgbClr val="000000"/>
            </a:solidFill>
            <a:prstDash val="dot"/>
            <a:miter lim="800000"/>
            <a:headEnd type="none" w="sm" len="sm"/>
            <a:tailEnd type="none" w="sm" len="sm"/>
          </a:ln>
        </p:spPr>
      </p:cxnSp>
      <p:sp>
        <p:nvSpPr>
          <p:cNvPr id="898" name="Google Shape;898;p18"/>
          <p:cNvSpPr/>
          <p:nvPr/>
        </p:nvSpPr>
        <p:spPr>
          <a:xfrm>
            <a:off x="509998" y="3306977"/>
            <a:ext cx="4186800" cy="2548682"/>
          </a:xfrm>
          <a:custGeom>
            <a:avLst/>
            <a:gdLst/>
            <a:ahLst/>
            <a:cxnLst/>
            <a:rect l="l" t="t" r="r" b="b"/>
            <a:pathLst>
              <a:path w="1277620" h="1277620" extrusionOk="0">
                <a:moveTo>
                  <a:pt x="1277480" y="0"/>
                </a:moveTo>
                <a:lnTo>
                  <a:pt x="0" y="0"/>
                </a:lnTo>
                <a:lnTo>
                  <a:pt x="0" y="1277480"/>
                </a:lnTo>
                <a:lnTo>
                  <a:pt x="1277480" y="1277480"/>
                </a:lnTo>
                <a:lnTo>
                  <a:pt x="1277480" y="0"/>
                </a:lnTo>
                <a:close/>
              </a:path>
            </a:pathLst>
          </a:custGeom>
          <a:solidFill>
            <a:srgbClr val="EB7F4A">
              <a:alpha val="74117"/>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283">
              <a:solidFill>
                <a:srgbClr val="F05A28"/>
              </a:solidFill>
              <a:latin typeface="Century Schoolbook"/>
              <a:ea typeface="Century Schoolbook"/>
              <a:cs typeface="Century Schoolbook"/>
              <a:sym typeface="Century Schoolbook"/>
            </a:endParaRPr>
          </a:p>
        </p:txBody>
      </p:sp>
      <p:grpSp>
        <p:nvGrpSpPr>
          <p:cNvPr id="899" name="Google Shape;899;p18"/>
          <p:cNvGrpSpPr/>
          <p:nvPr/>
        </p:nvGrpSpPr>
        <p:grpSpPr>
          <a:xfrm>
            <a:off x="330776" y="451279"/>
            <a:ext cx="414291" cy="413839"/>
            <a:chOff x="7257599" y="768348"/>
            <a:chExt cx="868457" cy="867509"/>
          </a:xfrm>
        </p:grpSpPr>
        <p:sp>
          <p:nvSpPr>
            <p:cNvPr id="900" name="Google Shape;900;p18"/>
            <p:cNvSpPr/>
            <p:nvPr/>
          </p:nvSpPr>
          <p:spPr>
            <a:xfrm>
              <a:off x="7257599" y="768348"/>
              <a:ext cx="868457" cy="867509"/>
            </a:xfrm>
            <a:custGeom>
              <a:avLst/>
              <a:gdLst/>
              <a:ahLst/>
              <a:cxnLst/>
              <a:rect l="l" t="t" r="r" b="b"/>
              <a:pathLst>
                <a:path w="868457" h="867509" extrusionOk="0">
                  <a:moveTo>
                    <a:pt x="0" y="621711"/>
                  </a:moveTo>
                  <a:cubicBezTo>
                    <a:pt x="0" y="659650"/>
                    <a:pt x="25293" y="693073"/>
                    <a:pt x="61426" y="704816"/>
                  </a:cubicBezTo>
                  <a:cubicBezTo>
                    <a:pt x="97559" y="716560"/>
                    <a:pt x="137304" y="702107"/>
                    <a:pt x="158984" y="670490"/>
                  </a:cubicBezTo>
                  <a:lnTo>
                    <a:pt x="350489" y="758113"/>
                  </a:lnTo>
                  <a:cubicBezTo>
                    <a:pt x="348682" y="765339"/>
                    <a:pt x="347779" y="772566"/>
                    <a:pt x="347779" y="780696"/>
                  </a:cubicBezTo>
                  <a:cubicBezTo>
                    <a:pt x="347779" y="813215"/>
                    <a:pt x="366748" y="843928"/>
                    <a:pt x="395655" y="858381"/>
                  </a:cubicBezTo>
                  <a:cubicBezTo>
                    <a:pt x="425464" y="872835"/>
                    <a:pt x="459790" y="870125"/>
                    <a:pt x="485987" y="850251"/>
                  </a:cubicBezTo>
                  <a:lnTo>
                    <a:pt x="468824" y="826765"/>
                  </a:lnTo>
                  <a:cubicBezTo>
                    <a:pt x="458887" y="833992"/>
                    <a:pt x="446240" y="838508"/>
                    <a:pt x="434497" y="838508"/>
                  </a:cubicBezTo>
                  <a:cubicBezTo>
                    <a:pt x="415528" y="838508"/>
                    <a:pt x="396558" y="828572"/>
                    <a:pt x="386621" y="812312"/>
                  </a:cubicBezTo>
                  <a:cubicBezTo>
                    <a:pt x="375782" y="796052"/>
                    <a:pt x="373975" y="775276"/>
                    <a:pt x="382105" y="758113"/>
                  </a:cubicBezTo>
                  <a:cubicBezTo>
                    <a:pt x="383912" y="754499"/>
                    <a:pt x="384815" y="749982"/>
                    <a:pt x="383008" y="746370"/>
                  </a:cubicBezTo>
                  <a:cubicBezTo>
                    <a:pt x="382105" y="742756"/>
                    <a:pt x="378491" y="739143"/>
                    <a:pt x="374878" y="737336"/>
                  </a:cubicBezTo>
                  <a:lnTo>
                    <a:pt x="171631" y="644294"/>
                  </a:lnTo>
                  <a:cubicBezTo>
                    <a:pt x="176148" y="628034"/>
                    <a:pt x="175244" y="611774"/>
                    <a:pt x="170727" y="595515"/>
                  </a:cubicBezTo>
                  <a:lnTo>
                    <a:pt x="282740" y="534089"/>
                  </a:lnTo>
                  <a:lnTo>
                    <a:pt x="269190" y="508796"/>
                  </a:lnTo>
                  <a:lnTo>
                    <a:pt x="158081" y="569318"/>
                  </a:lnTo>
                  <a:cubicBezTo>
                    <a:pt x="144531" y="551252"/>
                    <a:pt x="124658" y="539509"/>
                    <a:pt x="102978" y="535896"/>
                  </a:cubicBezTo>
                  <a:lnTo>
                    <a:pt x="102978" y="330842"/>
                  </a:lnTo>
                  <a:cubicBezTo>
                    <a:pt x="121045" y="328132"/>
                    <a:pt x="137304" y="319099"/>
                    <a:pt x="149951" y="306452"/>
                  </a:cubicBezTo>
                  <a:lnTo>
                    <a:pt x="270093" y="366974"/>
                  </a:lnTo>
                  <a:lnTo>
                    <a:pt x="282740" y="340778"/>
                  </a:lnTo>
                  <a:lnTo>
                    <a:pt x="166211" y="282966"/>
                  </a:lnTo>
                  <a:cubicBezTo>
                    <a:pt x="175244" y="263996"/>
                    <a:pt x="177051" y="243219"/>
                    <a:pt x="171631" y="223346"/>
                  </a:cubicBezTo>
                  <a:lnTo>
                    <a:pt x="363135" y="135724"/>
                  </a:lnTo>
                  <a:cubicBezTo>
                    <a:pt x="376685" y="155597"/>
                    <a:pt x="397461" y="168244"/>
                    <a:pt x="420044" y="172760"/>
                  </a:cubicBezTo>
                  <a:lnTo>
                    <a:pt x="420044" y="245929"/>
                  </a:lnTo>
                  <a:lnTo>
                    <a:pt x="448950" y="245929"/>
                  </a:lnTo>
                  <a:lnTo>
                    <a:pt x="448950" y="172760"/>
                  </a:lnTo>
                  <a:cubicBezTo>
                    <a:pt x="472437" y="169147"/>
                    <a:pt x="493213" y="155597"/>
                    <a:pt x="505860" y="135724"/>
                  </a:cubicBezTo>
                  <a:lnTo>
                    <a:pt x="697364" y="223346"/>
                  </a:lnTo>
                  <a:cubicBezTo>
                    <a:pt x="692847" y="239606"/>
                    <a:pt x="693751" y="255866"/>
                    <a:pt x="698267" y="272126"/>
                  </a:cubicBezTo>
                  <a:lnTo>
                    <a:pt x="586255" y="333551"/>
                  </a:lnTo>
                  <a:lnTo>
                    <a:pt x="599805" y="358844"/>
                  </a:lnTo>
                  <a:lnTo>
                    <a:pt x="710914" y="298322"/>
                  </a:lnTo>
                  <a:cubicBezTo>
                    <a:pt x="724463" y="316388"/>
                    <a:pt x="744337" y="328132"/>
                    <a:pt x="766017" y="331745"/>
                  </a:cubicBezTo>
                  <a:lnTo>
                    <a:pt x="766017" y="536799"/>
                  </a:lnTo>
                  <a:cubicBezTo>
                    <a:pt x="744337" y="540412"/>
                    <a:pt x="724463" y="552155"/>
                    <a:pt x="710914" y="570222"/>
                  </a:cubicBezTo>
                  <a:lnTo>
                    <a:pt x="734400" y="587385"/>
                  </a:lnTo>
                  <a:cubicBezTo>
                    <a:pt x="751563" y="564802"/>
                    <a:pt x="783179" y="557575"/>
                    <a:pt x="808473" y="571125"/>
                  </a:cubicBezTo>
                  <a:cubicBezTo>
                    <a:pt x="833766" y="584675"/>
                    <a:pt x="845509" y="614484"/>
                    <a:pt x="835572" y="641584"/>
                  </a:cubicBezTo>
                  <a:cubicBezTo>
                    <a:pt x="825636" y="668684"/>
                    <a:pt x="797633" y="684040"/>
                    <a:pt x="769629" y="678620"/>
                  </a:cubicBezTo>
                  <a:lnTo>
                    <a:pt x="764210" y="706623"/>
                  </a:lnTo>
                  <a:cubicBezTo>
                    <a:pt x="769629" y="707527"/>
                    <a:pt x="775953" y="708430"/>
                    <a:pt x="781373" y="708430"/>
                  </a:cubicBezTo>
                  <a:cubicBezTo>
                    <a:pt x="826539" y="708430"/>
                    <a:pt x="863575" y="674104"/>
                    <a:pt x="867189" y="628938"/>
                  </a:cubicBezTo>
                  <a:cubicBezTo>
                    <a:pt x="870802" y="583772"/>
                    <a:pt x="840089" y="544025"/>
                    <a:pt x="795826" y="535896"/>
                  </a:cubicBezTo>
                  <a:lnTo>
                    <a:pt x="795826" y="330842"/>
                  </a:lnTo>
                  <a:cubicBezTo>
                    <a:pt x="834669" y="324518"/>
                    <a:pt x="864478" y="291999"/>
                    <a:pt x="868092" y="253156"/>
                  </a:cubicBezTo>
                  <a:cubicBezTo>
                    <a:pt x="871705" y="213410"/>
                    <a:pt x="848219" y="177277"/>
                    <a:pt x="811183" y="163727"/>
                  </a:cubicBezTo>
                  <a:cubicBezTo>
                    <a:pt x="774146" y="150177"/>
                    <a:pt x="732594" y="163727"/>
                    <a:pt x="710010" y="197150"/>
                  </a:cubicBezTo>
                  <a:lnTo>
                    <a:pt x="518506" y="109528"/>
                  </a:lnTo>
                  <a:cubicBezTo>
                    <a:pt x="528443" y="74298"/>
                    <a:pt x="514893" y="37262"/>
                    <a:pt x="485083" y="15582"/>
                  </a:cubicBezTo>
                  <a:cubicBezTo>
                    <a:pt x="455274" y="-5194"/>
                    <a:pt x="415528" y="-5194"/>
                    <a:pt x="385718" y="15582"/>
                  </a:cubicBezTo>
                  <a:cubicBezTo>
                    <a:pt x="355908" y="36359"/>
                    <a:pt x="342359" y="74298"/>
                    <a:pt x="352295" y="109528"/>
                  </a:cubicBezTo>
                  <a:lnTo>
                    <a:pt x="160791" y="197150"/>
                  </a:lnTo>
                  <a:cubicBezTo>
                    <a:pt x="138208" y="164630"/>
                    <a:pt x="97559" y="151080"/>
                    <a:pt x="59619" y="163727"/>
                  </a:cubicBezTo>
                  <a:cubicBezTo>
                    <a:pt x="22583" y="177277"/>
                    <a:pt x="-904" y="213410"/>
                    <a:pt x="2710" y="253156"/>
                  </a:cubicBezTo>
                  <a:cubicBezTo>
                    <a:pt x="6323" y="292902"/>
                    <a:pt x="36133" y="324518"/>
                    <a:pt x="74976" y="330842"/>
                  </a:cubicBezTo>
                  <a:lnTo>
                    <a:pt x="74976" y="535896"/>
                  </a:lnTo>
                  <a:cubicBezTo>
                    <a:pt x="30713" y="543122"/>
                    <a:pt x="0" y="579255"/>
                    <a:pt x="0" y="621711"/>
                  </a:cubicBezTo>
                  <a:close/>
                  <a:moveTo>
                    <a:pt x="780469" y="188117"/>
                  </a:moveTo>
                  <a:cubicBezTo>
                    <a:pt x="812086" y="188117"/>
                    <a:pt x="838282" y="214313"/>
                    <a:pt x="838282" y="245929"/>
                  </a:cubicBezTo>
                  <a:cubicBezTo>
                    <a:pt x="838282" y="277545"/>
                    <a:pt x="812086" y="303742"/>
                    <a:pt x="780469" y="303742"/>
                  </a:cubicBezTo>
                  <a:cubicBezTo>
                    <a:pt x="748853" y="303742"/>
                    <a:pt x="722657" y="277545"/>
                    <a:pt x="722657" y="245929"/>
                  </a:cubicBezTo>
                  <a:cubicBezTo>
                    <a:pt x="722657" y="213410"/>
                    <a:pt x="748853" y="188117"/>
                    <a:pt x="780469" y="188117"/>
                  </a:cubicBezTo>
                  <a:close/>
                  <a:moveTo>
                    <a:pt x="433594" y="29132"/>
                  </a:moveTo>
                  <a:cubicBezTo>
                    <a:pt x="465211" y="29132"/>
                    <a:pt x="491407" y="55329"/>
                    <a:pt x="491407" y="86945"/>
                  </a:cubicBezTo>
                  <a:cubicBezTo>
                    <a:pt x="491407" y="118561"/>
                    <a:pt x="465211" y="144757"/>
                    <a:pt x="433594" y="144757"/>
                  </a:cubicBezTo>
                  <a:cubicBezTo>
                    <a:pt x="401978" y="144757"/>
                    <a:pt x="375782" y="118561"/>
                    <a:pt x="375782" y="86945"/>
                  </a:cubicBezTo>
                  <a:cubicBezTo>
                    <a:pt x="375782" y="55329"/>
                    <a:pt x="401978" y="29132"/>
                    <a:pt x="433594" y="29132"/>
                  </a:cubicBezTo>
                  <a:close/>
                  <a:moveTo>
                    <a:pt x="144531" y="621711"/>
                  </a:moveTo>
                  <a:cubicBezTo>
                    <a:pt x="144531" y="653328"/>
                    <a:pt x="118335" y="679524"/>
                    <a:pt x="86719" y="679524"/>
                  </a:cubicBezTo>
                  <a:cubicBezTo>
                    <a:pt x="55102" y="679524"/>
                    <a:pt x="28906" y="653328"/>
                    <a:pt x="28906" y="621711"/>
                  </a:cubicBezTo>
                  <a:cubicBezTo>
                    <a:pt x="28906" y="590095"/>
                    <a:pt x="55102" y="563898"/>
                    <a:pt x="86719" y="563898"/>
                  </a:cubicBezTo>
                  <a:cubicBezTo>
                    <a:pt x="118335" y="563898"/>
                    <a:pt x="144531" y="589191"/>
                    <a:pt x="144531" y="621711"/>
                  </a:cubicBezTo>
                  <a:close/>
                  <a:moveTo>
                    <a:pt x="28906" y="245929"/>
                  </a:moveTo>
                  <a:cubicBezTo>
                    <a:pt x="28906" y="214313"/>
                    <a:pt x="55102" y="188117"/>
                    <a:pt x="86719" y="188117"/>
                  </a:cubicBezTo>
                  <a:cubicBezTo>
                    <a:pt x="118335" y="188117"/>
                    <a:pt x="144531" y="214313"/>
                    <a:pt x="144531" y="245929"/>
                  </a:cubicBezTo>
                  <a:cubicBezTo>
                    <a:pt x="144531" y="277545"/>
                    <a:pt x="118335" y="303742"/>
                    <a:pt x="86719" y="303742"/>
                  </a:cubicBezTo>
                  <a:cubicBezTo>
                    <a:pt x="55102" y="303742"/>
                    <a:pt x="28906" y="277545"/>
                    <a:pt x="28906" y="245929"/>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901" name="Google Shape;901;p18"/>
            <p:cNvSpPr/>
            <p:nvPr/>
          </p:nvSpPr>
          <p:spPr>
            <a:xfrm>
              <a:off x="7618928" y="1129902"/>
              <a:ext cx="144531" cy="144531"/>
            </a:xfrm>
            <a:custGeom>
              <a:avLst/>
              <a:gdLst/>
              <a:ahLst/>
              <a:cxnLst/>
              <a:rect l="l" t="t" r="r" b="b"/>
              <a:pathLst>
                <a:path w="144531" h="144531" extrusionOk="0">
                  <a:moveTo>
                    <a:pt x="72266" y="0"/>
                  </a:moveTo>
                  <a:cubicBezTo>
                    <a:pt x="32519" y="0"/>
                    <a:pt x="0" y="32520"/>
                    <a:pt x="0" y="72266"/>
                  </a:cubicBezTo>
                  <a:cubicBezTo>
                    <a:pt x="0" y="112012"/>
                    <a:pt x="32519" y="144531"/>
                    <a:pt x="72266" y="144531"/>
                  </a:cubicBezTo>
                  <a:cubicBezTo>
                    <a:pt x="112012" y="144531"/>
                    <a:pt x="144531" y="112012"/>
                    <a:pt x="144531" y="72266"/>
                  </a:cubicBezTo>
                  <a:cubicBezTo>
                    <a:pt x="144531" y="31616"/>
                    <a:pt x="112012" y="0"/>
                    <a:pt x="72266" y="0"/>
                  </a:cubicBezTo>
                  <a:close/>
                  <a:moveTo>
                    <a:pt x="72266" y="115626"/>
                  </a:moveTo>
                  <a:cubicBezTo>
                    <a:pt x="48779" y="115626"/>
                    <a:pt x="28906" y="96656"/>
                    <a:pt x="28906" y="72266"/>
                  </a:cubicBezTo>
                  <a:cubicBezTo>
                    <a:pt x="28906" y="48780"/>
                    <a:pt x="47876" y="28906"/>
                    <a:pt x="72266" y="28906"/>
                  </a:cubicBezTo>
                  <a:cubicBezTo>
                    <a:pt x="96655" y="28906"/>
                    <a:pt x="115625" y="47876"/>
                    <a:pt x="115625" y="72266"/>
                  </a:cubicBezTo>
                  <a:cubicBezTo>
                    <a:pt x="115625" y="95752"/>
                    <a:pt x="96655" y="115626"/>
                    <a:pt x="72266" y="115626"/>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902" name="Google Shape;902;p18"/>
            <p:cNvSpPr/>
            <p:nvPr/>
          </p:nvSpPr>
          <p:spPr>
            <a:xfrm>
              <a:off x="7531306" y="1043183"/>
              <a:ext cx="317969" cy="317065"/>
            </a:xfrm>
            <a:custGeom>
              <a:avLst/>
              <a:gdLst/>
              <a:ahLst/>
              <a:cxnLst/>
              <a:rect l="l" t="t" r="r" b="b"/>
              <a:pathLst>
                <a:path w="317969" h="317065" extrusionOk="0">
                  <a:moveTo>
                    <a:pt x="27100" y="250220"/>
                  </a:moveTo>
                  <a:lnTo>
                    <a:pt x="67749" y="290870"/>
                  </a:lnTo>
                  <a:cubicBezTo>
                    <a:pt x="73169" y="296289"/>
                    <a:pt x="82202" y="296289"/>
                    <a:pt x="88525" y="290870"/>
                  </a:cubicBezTo>
                  <a:lnTo>
                    <a:pt x="103882" y="275513"/>
                  </a:lnTo>
                  <a:cubicBezTo>
                    <a:pt x="108399" y="277320"/>
                    <a:pt x="112012" y="279127"/>
                    <a:pt x="116528" y="280933"/>
                  </a:cubicBezTo>
                  <a:lnTo>
                    <a:pt x="116528" y="302613"/>
                  </a:lnTo>
                  <a:cubicBezTo>
                    <a:pt x="116528" y="310743"/>
                    <a:pt x="122852" y="317066"/>
                    <a:pt x="130982" y="317066"/>
                  </a:cubicBezTo>
                  <a:lnTo>
                    <a:pt x="174341" y="317066"/>
                  </a:lnTo>
                  <a:lnTo>
                    <a:pt x="174341" y="289063"/>
                  </a:lnTo>
                  <a:lnTo>
                    <a:pt x="145435" y="289063"/>
                  </a:lnTo>
                  <a:lnTo>
                    <a:pt x="145435" y="270996"/>
                  </a:lnTo>
                  <a:cubicBezTo>
                    <a:pt x="145435" y="264673"/>
                    <a:pt x="140918" y="258350"/>
                    <a:pt x="134595" y="257447"/>
                  </a:cubicBezTo>
                  <a:cubicBezTo>
                    <a:pt x="125561" y="254737"/>
                    <a:pt x="116528" y="251123"/>
                    <a:pt x="108399" y="246607"/>
                  </a:cubicBezTo>
                  <a:cubicBezTo>
                    <a:pt x="102978" y="242994"/>
                    <a:pt x="95752" y="243897"/>
                    <a:pt x="91235" y="249317"/>
                  </a:cubicBezTo>
                  <a:lnTo>
                    <a:pt x="78589" y="261963"/>
                  </a:lnTo>
                  <a:lnTo>
                    <a:pt x="57812" y="241187"/>
                  </a:lnTo>
                  <a:lnTo>
                    <a:pt x="70459" y="228540"/>
                  </a:lnTo>
                  <a:cubicBezTo>
                    <a:pt x="74976" y="224024"/>
                    <a:pt x="75879" y="216797"/>
                    <a:pt x="73169" y="211377"/>
                  </a:cubicBezTo>
                  <a:cubicBezTo>
                    <a:pt x="68652" y="203247"/>
                    <a:pt x="65039" y="194214"/>
                    <a:pt x="62329" y="185181"/>
                  </a:cubicBezTo>
                  <a:cubicBezTo>
                    <a:pt x="60523" y="178858"/>
                    <a:pt x="55102" y="174341"/>
                    <a:pt x="48779" y="174341"/>
                  </a:cubicBezTo>
                  <a:lnTo>
                    <a:pt x="30713" y="174341"/>
                  </a:lnTo>
                  <a:lnTo>
                    <a:pt x="30713" y="144531"/>
                  </a:lnTo>
                  <a:lnTo>
                    <a:pt x="48779" y="144531"/>
                  </a:lnTo>
                  <a:cubicBezTo>
                    <a:pt x="55102" y="144531"/>
                    <a:pt x="61426" y="140015"/>
                    <a:pt x="62329" y="133691"/>
                  </a:cubicBezTo>
                  <a:cubicBezTo>
                    <a:pt x="65039" y="124658"/>
                    <a:pt x="68652" y="115625"/>
                    <a:pt x="73169" y="107495"/>
                  </a:cubicBezTo>
                  <a:cubicBezTo>
                    <a:pt x="76782" y="102075"/>
                    <a:pt x="75879" y="94849"/>
                    <a:pt x="70459" y="90332"/>
                  </a:cubicBezTo>
                  <a:lnTo>
                    <a:pt x="57812" y="77685"/>
                  </a:lnTo>
                  <a:lnTo>
                    <a:pt x="78589" y="56909"/>
                  </a:lnTo>
                  <a:lnTo>
                    <a:pt x="91235" y="69556"/>
                  </a:lnTo>
                  <a:cubicBezTo>
                    <a:pt x="95752" y="74072"/>
                    <a:pt x="102978" y="74976"/>
                    <a:pt x="108399" y="72266"/>
                  </a:cubicBezTo>
                  <a:cubicBezTo>
                    <a:pt x="116528" y="67749"/>
                    <a:pt x="125561" y="64136"/>
                    <a:pt x="134595" y="61426"/>
                  </a:cubicBezTo>
                  <a:cubicBezTo>
                    <a:pt x="140918" y="59619"/>
                    <a:pt x="145435" y="54199"/>
                    <a:pt x="145435" y="47876"/>
                  </a:cubicBezTo>
                  <a:lnTo>
                    <a:pt x="145435" y="29809"/>
                  </a:lnTo>
                  <a:lnTo>
                    <a:pt x="174341" y="29809"/>
                  </a:lnTo>
                  <a:lnTo>
                    <a:pt x="174341" y="47876"/>
                  </a:lnTo>
                  <a:cubicBezTo>
                    <a:pt x="174341" y="54199"/>
                    <a:pt x="178858" y="60523"/>
                    <a:pt x="185181" y="61426"/>
                  </a:cubicBezTo>
                  <a:cubicBezTo>
                    <a:pt x="194214" y="64136"/>
                    <a:pt x="203247" y="67749"/>
                    <a:pt x="211377" y="72266"/>
                  </a:cubicBezTo>
                  <a:cubicBezTo>
                    <a:pt x="216797" y="75879"/>
                    <a:pt x="224024" y="74976"/>
                    <a:pt x="228540" y="69556"/>
                  </a:cubicBezTo>
                  <a:lnTo>
                    <a:pt x="241187" y="56909"/>
                  </a:lnTo>
                  <a:lnTo>
                    <a:pt x="261963" y="77685"/>
                  </a:lnTo>
                  <a:lnTo>
                    <a:pt x="249317" y="90332"/>
                  </a:lnTo>
                  <a:cubicBezTo>
                    <a:pt x="244800" y="94849"/>
                    <a:pt x="243897" y="102075"/>
                    <a:pt x="246607" y="107495"/>
                  </a:cubicBezTo>
                  <a:cubicBezTo>
                    <a:pt x="251123" y="115625"/>
                    <a:pt x="254737" y="124658"/>
                    <a:pt x="257447" y="133691"/>
                  </a:cubicBezTo>
                  <a:cubicBezTo>
                    <a:pt x="259253" y="140015"/>
                    <a:pt x="264673" y="144531"/>
                    <a:pt x="270996" y="144531"/>
                  </a:cubicBezTo>
                  <a:lnTo>
                    <a:pt x="289063" y="144531"/>
                  </a:lnTo>
                  <a:lnTo>
                    <a:pt x="289063" y="187891"/>
                  </a:lnTo>
                  <a:lnTo>
                    <a:pt x="317969" y="187891"/>
                  </a:lnTo>
                  <a:lnTo>
                    <a:pt x="317969" y="130079"/>
                  </a:lnTo>
                  <a:cubicBezTo>
                    <a:pt x="317969" y="121948"/>
                    <a:pt x="311646" y="115625"/>
                    <a:pt x="303516" y="115625"/>
                  </a:cubicBezTo>
                  <a:lnTo>
                    <a:pt x="281836" y="115625"/>
                  </a:lnTo>
                  <a:cubicBezTo>
                    <a:pt x="280030" y="111108"/>
                    <a:pt x="278223" y="107495"/>
                    <a:pt x="276416" y="102979"/>
                  </a:cubicBezTo>
                  <a:lnTo>
                    <a:pt x="291773" y="87622"/>
                  </a:lnTo>
                  <a:cubicBezTo>
                    <a:pt x="297192" y="82202"/>
                    <a:pt x="297192" y="73169"/>
                    <a:pt x="291773" y="66846"/>
                  </a:cubicBezTo>
                  <a:lnTo>
                    <a:pt x="251123" y="26197"/>
                  </a:lnTo>
                  <a:cubicBezTo>
                    <a:pt x="245704" y="20776"/>
                    <a:pt x="236670" y="20776"/>
                    <a:pt x="230347" y="26197"/>
                  </a:cubicBezTo>
                  <a:lnTo>
                    <a:pt x="214990" y="41553"/>
                  </a:lnTo>
                  <a:cubicBezTo>
                    <a:pt x="210474" y="39746"/>
                    <a:pt x="206860" y="37940"/>
                    <a:pt x="202344" y="36133"/>
                  </a:cubicBezTo>
                  <a:lnTo>
                    <a:pt x="202344" y="14453"/>
                  </a:lnTo>
                  <a:cubicBezTo>
                    <a:pt x="202344" y="6323"/>
                    <a:pt x="196021" y="0"/>
                    <a:pt x="187891" y="0"/>
                  </a:cubicBezTo>
                  <a:lnTo>
                    <a:pt x="130078" y="0"/>
                  </a:lnTo>
                  <a:cubicBezTo>
                    <a:pt x="121948" y="0"/>
                    <a:pt x="115625" y="6323"/>
                    <a:pt x="115625" y="14453"/>
                  </a:cubicBezTo>
                  <a:lnTo>
                    <a:pt x="115625" y="36133"/>
                  </a:lnTo>
                  <a:cubicBezTo>
                    <a:pt x="111108" y="37940"/>
                    <a:pt x="107495" y="39746"/>
                    <a:pt x="102978" y="41553"/>
                  </a:cubicBezTo>
                  <a:lnTo>
                    <a:pt x="87622" y="26197"/>
                  </a:lnTo>
                  <a:cubicBezTo>
                    <a:pt x="82202" y="20776"/>
                    <a:pt x="73169" y="20776"/>
                    <a:pt x="66845" y="26197"/>
                  </a:cubicBezTo>
                  <a:lnTo>
                    <a:pt x="26196" y="66846"/>
                  </a:lnTo>
                  <a:cubicBezTo>
                    <a:pt x="20776" y="72266"/>
                    <a:pt x="20776" y="81299"/>
                    <a:pt x="26196" y="87622"/>
                  </a:cubicBezTo>
                  <a:lnTo>
                    <a:pt x="41553" y="102979"/>
                  </a:lnTo>
                  <a:cubicBezTo>
                    <a:pt x="39746" y="107495"/>
                    <a:pt x="37940" y="111108"/>
                    <a:pt x="36133" y="115625"/>
                  </a:cubicBezTo>
                  <a:lnTo>
                    <a:pt x="14453" y="115625"/>
                  </a:lnTo>
                  <a:cubicBezTo>
                    <a:pt x="6323" y="115625"/>
                    <a:pt x="0" y="121948"/>
                    <a:pt x="0" y="130079"/>
                  </a:cubicBezTo>
                  <a:lnTo>
                    <a:pt x="0" y="187891"/>
                  </a:lnTo>
                  <a:cubicBezTo>
                    <a:pt x="0" y="196021"/>
                    <a:pt x="6323" y="202344"/>
                    <a:pt x="14453" y="202344"/>
                  </a:cubicBezTo>
                  <a:lnTo>
                    <a:pt x="36133" y="202344"/>
                  </a:lnTo>
                  <a:cubicBezTo>
                    <a:pt x="37940" y="206861"/>
                    <a:pt x="39746" y="210474"/>
                    <a:pt x="41553" y="214990"/>
                  </a:cubicBezTo>
                  <a:lnTo>
                    <a:pt x="26196" y="230347"/>
                  </a:lnTo>
                  <a:cubicBezTo>
                    <a:pt x="21679" y="235767"/>
                    <a:pt x="21679" y="244800"/>
                    <a:pt x="27100" y="25022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903" name="Google Shape;903;p18"/>
            <p:cNvSpPr/>
            <p:nvPr/>
          </p:nvSpPr>
          <p:spPr>
            <a:xfrm>
              <a:off x="7843855" y="1268111"/>
              <a:ext cx="113818" cy="76782"/>
            </a:xfrm>
            <a:custGeom>
              <a:avLst/>
              <a:gdLst/>
              <a:ahLst/>
              <a:cxnLst/>
              <a:rect l="l" t="t" r="r" b="b"/>
              <a:pathLst>
                <a:path w="113818" h="76782" extrusionOk="0">
                  <a:moveTo>
                    <a:pt x="0" y="26196"/>
                  </a:moveTo>
                  <a:lnTo>
                    <a:pt x="12647" y="0"/>
                  </a:lnTo>
                  <a:lnTo>
                    <a:pt x="113819" y="50586"/>
                  </a:lnTo>
                  <a:lnTo>
                    <a:pt x="101172" y="76782"/>
                  </a:lnTo>
                  <a:lnTo>
                    <a:pt x="0" y="26196"/>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904" name="Google Shape;904;p18"/>
            <p:cNvSpPr/>
            <p:nvPr/>
          </p:nvSpPr>
          <p:spPr>
            <a:xfrm>
              <a:off x="7633296" y="1245528"/>
              <a:ext cx="361413" cy="332422"/>
            </a:xfrm>
            <a:custGeom>
              <a:avLst/>
              <a:gdLst/>
              <a:ahLst/>
              <a:cxnLst/>
              <a:rect l="l" t="t" r="r" b="b"/>
              <a:pathLst>
                <a:path w="361413" h="332422" extrusionOk="0">
                  <a:moveTo>
                    <a:pt x="17248" y="264673"/>
                  </a:moveTo>
                  <a:lnTo>
                    <a:pt x="107581" y="329712"/>
                  </a:lnTo>
                  <a:cubicBezTo>
                    <a:pt x="110290" y="331519"/>
                    <a:pt x="113000" y="332422"/>
                    <a:pt x="115710" y="332422"/>
                  </a:cubicBezTo>
                  <a:lnTo>
                    <a:pt x="346961" y="332422"/>
                  </a:lnTo>
                  <a:cubicBezTo>
                    <a:pt x="355090" y="332422"/>
                    <a:pt x="361414" y="326099"/>
                    <a:pt x="361414" y="317969"/>
                  </a:cubicBezTo>
                  <a:lnTo>
                    <a:pt x="361414" y="160791"/>
                  </a:lnTo>
                  <a:cubicBezTo>
                    <a:pt x="361414" y="139111"/>
                    <a:pt x="346057" y="120142"/>
                    <a:pt x="325281" y="116528"/>
                  </a:cubicBezTo>
                  <a:cubicBezTo>
                    <a:pt x="312634" y="114721"/>
                    <a:pt x="299988" y="118335"/>
                    <a:pt x="290051" y="126465"/>
                  </a:cubicBezTo>
                  <a:cubicBezTo>
                    <a:pt x="290051" y="126465"/>
                    <a:pt x="289148" y="127368"/>
                    <a:pt x="289148" y="127368"/>
                  </a:cubicBezTo>
                  <a:cubicBezTo>
                    <a:pt x="272888" y="112915"/>
                    <a:pt x="247595" y="112915"/>
                    <a:pt x="231335" y="127368"/>
                  </a:cubicBezTo>
                  <a:cubicBezTo>
                    <a:pt x="219592" y="117432"/>
                    <a:pt x="203332" y="113818"/>
                    <a:pt x="187976" y="118335"/>
                  </a:cubicBezTo>
                  <a:lnTo>
                    <a:pt x="187976" y="43359"/>
                  </a:lnTo>
                  <a:cubicBezTo>
                    <a:pt x="187976" y="19873"/>
                    <a:pt x="169006" y="0"/>
                    <a:pt x="144617" y="0"/>
                  </a:cubicBezTo>
                  <a:cubicBezTo>
                    <a:pt x="121130" y="0"/>
                    <a:pt x="101257" y="18970"/>
                    <a:pt x="101257" y="43359"/>
                  </a:cubicBezTo>
                  <a:lnTo>
                    <a:pt x="101257" y="220410"/>
                  </a:lnTo>
                  <a:lnTo>
                    <a:pt x="63318" y="197827"/>
                  </a:lnTo>
                  <a:cubicBezTo>
                    <a:pt x="51575" y="190601"/>
                    <a:pt x="37121" y="190601"/>
                    <a:pt x="24475" y="196020"/>
                  </a:cubicBezTo>
                  <a:lnTo>
                    <a:pt x="21765" y="196924"/>
                  </a:lnTo>
                  <a:cubicBezTo>
                    <a:pt x="9118" y="203247"/>
                    <a:pt x="988" y="215894"/>
                    <a:pt x="85" y="229443"/>
                  </a:cubicBezTo>
                  <a:cubicBezTo>
                    <a:pt x="-818" y="242993"/>
                    <a:pt x="5505" y="256543"/>
                    <a:pt x="17248" y="264673"/>
                  </a:cubicBezTo>
                  <a:lnTo>
                    <a:pt x="17248" y="264673"/>
                  </a:lnTo>
                  <a:close/>
                  <a:moveTo>
                    <a:pt x="35315" y="222217"/>
                  </a:moveTo>
                  <a:lnTo>
                    <a:pt x="38025" y="221314"/>
                  </a:lnTo>
                  <a:cubicBezTo>
                    <a:pt x="41638" y="219507"/>
                    <a:pt x="45251" y="219507"/>
                    <a:pt x="48865" y="221314"/>
                  </a:cubicBezTo>
                  <a:lnTo>
                    <a:pt x="109387" y="257447"/>
                  </a:lnTo>
                  <a:cubicBezTo>
                    <a:pt x="113903" y="260156"/>
                    <a:pt x="119324" y="260156"/>
                    <a:pt x="123840" y="257447"/>
                  </a:cubicBezTo>
                  <a:cubicBezTo>
                    <a:pt x="128357" y="254736"/>
                    <a:pt x="131067" y="250220"/>
                    <a:pt x="131067" y="244800"/>
                  </a:cubicBezTo>
                  <a:lnTo>
                    <a:pt x="131067" y="42456"/>
                  </a:lnTo>
                  <a:cubicBezTo>
                    <a:pt x="131067" y="34326"/>
                    <a:pt x="137390" y="28003"/>
                    <a:pt x="145520" y="28003"/>
                  </a:cubicBezTo>
                  <a:cubicBezTo>
                    <a:pt x="153650" y="28003"/>
                    <a:pt x="159973" y="34326"/>
                    <a:pt x="159973" y="42456"/>
                  </a:cubicBezTo>
                  <a:lnTo>
                    <a:pt x="159973" y="158984"/>
                  </a:lnTo>
                  <a:cubicBezTo>
                    <a:pt x="159973" y="167114"/>
                    <a:pt x="166296" y="173437"/>
                    <a:pt x="174426" y="173437"/>
                  </a:cubicBezTo>
                  <a:cubicBezTo>
                    <a:pt x="182556" y="173437"/>
                    <a:pt x="188880" y="167114"/>
                    <a:pt x="188880" y="158984"/>
                  </a:cubicBezTo>
                  <a:cubicBezTo>
                    <a:pt x="188880" y="150854"/>
                    <a:pt x="195202" y="144531"/>
                    <a:pt x="203332" y="144531"/>
                  </a:cubicBezTo>
                  <a:cubicBezTo>
                    <a:pt x="211463" y="144531"/>
                    <a:pt x="217785" y="150854"/>
                    <a:pt x="217785" y="158984"/>
                  </a:cubicBezTo>
                  <a:cubicBezTo>
                    <a:pt x="217785" y="167114"/>
                    <a:pt x="224109" y="173437"/>
                    <a:pt x="232239" y="173437"/>
                  </a:cubicBezTo>
                  <a:cubicBezTo>
                    <a:pt x="240368" y="173437"/>
                    <a:pt x="246692" y="167114"/>
                    <a:pt x="246692" y="158984"/>
                  </a:cubicBezTo>
                  <a:cubicBezTo>
                    <a:pt x="246692" y="150854"/>
                    <a:pt x="253015" y="144531"/>
                    <a:pt x="261145" y="144531"/>
                  </a:cubicBezTo>
                  <a:cubicBezTo>
                    <a:pt x="269275" y="144531"/>
                    <a:pt x="275598" y="150854"/>
                    <a:pt x="275598" y="158984"/>
                  </a:cubicBezTo>
                  <a:cubicBezTo>
                    <a:pt x="275598" y="167114"/>
                    <a:pt x="281922" y="173437"/>
                    <a:pt x="290051" y="173437"/>
                  </a:cubicBezTo>
                  <a:cubicBezTo>
                    <a:pt x="298181" y="173437"/>
                    <a:pt x="304505" y="167114"/>
                    <a:pt x="304505" y="158984"/>
                  </a:cubicBezTo>
                  <a:cubicBezTo>
                    <a:pt x="304505" y="154468"/>
                    <a:pt x="306311" y="150854"/>
                    <a:pt x="309924" y="148144"/>
                  </a:cubicBezTo>
                  <a:cubicBezTo>
                    <a:pt x="313538" y="145435"/>
                    <a:pt x="317151" y="144531"/>
                    <a:pt x="321667" y="145435"/>
                  </a:cubicBezTo>
                  <a:cubicBezTo>
                    <a:pt x="328894" y="147241"/>
                    <a:pt x="334314" y="153565"/>
                    <a:pt x="333411" y="160791"/>
                  </a:cubicBezTo>
                  <a:lnTo>
                    <a:pt x="333411" y="303516"/>
                  </a:lnTo>
                  <a:lnTo>
                    <a:pt x="121130" y="303516"/>
                  </a:lnTo>
                  <a:lnTo>
                    <a:pt x="34411" y="241186"/>
                  </a:lnTo>
                  <a:cubicBezTo>
                    <a:pt x="31701" y="239380"/>
                    <a:pt x="29895" y="234864"/>
                    <a:pt x="29895" y="231250"/>
                  </a:cubicBezTo>
                  <a:cubicBezTo>
                    <a:pt x="29895" y="227637"/>
                    <a:pt x="31701" y="224024"/>
                    <a:pt x="35315" y="222217"/>
                  </a:cubicBezTo>
                  <a:lnTo>
                    <a:pt x="35315" y="222217"/>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grpSp>
      <p:grpSp>
        <p:nvGrpSpPr>
          <p:cNvPr id="905" name="Google Shape;905;p18"/>
          <p:cNvGrpSpPr/>
          <p:nvPr/>
        </p:nvGrpSpPr>
        <p:grpSpPr>
          <a:xfrm rot="-5400000">
            <a:off x="580124" y="229474"/>
            <a:ext cx="793054" cy="947012"/>
            <a:chOff x="547405" y="6570863"/>
            <a:chExt cx="1035254" cy="1236230"/>
          </a:xfrm>
        </p:grpSpPr>
        <p:sp>
          <p:nvSpPr>
            <p:cNvPr id="906" name="Google Shape;906;p18"/>
            <p:cNvSpPr/>
            <p:nvPr/>
          </p:nvSpPr>
          <p:spPr>
            <a:xfrm>
              <a:off x="1059795" y="7527291"/>
              <a:ext cx="11386" cy="120435"/>
            </a:xfrm>
            <a:custGeom>
              <a:avLst/>
              <a:gdLst/>
              <a:ahLst/>
              <a:cxnLst/>
              <a:rect l="l" t="t" r="r" b="b"/>
              <a:pathLst>
                <a:path w="11386" h="120435" extrusionOk="0">
                  <a:moveTo>
                    <a:pt x="5693" y="120436"/>
                  </a:moveTo>
                  <a:cubicBezTo>
                    <a:pt x="2505" y="120436"/>
                    <a:pt x="0" y="117931"/>
                    <a:pt x="0" y="114744"/>
                  </a:cubicBezTo>
                  <a:lnTo>
                    <a:pt x="0" y="5692"/>
                  </a:lnTo>
                  <a:cubicBezTo>
                    <a:pt x="0" y="2504"/>
                    <a:pt x="2505" y="0"/>
                    <a:pt x="5693" y="0"/>
                  </a:cubicBezTo>
                  <a:cubicBezTo>
                    <a:pt x="8881" y="0"/>
                    <a:pt x="11386" y="2504"/>
                    <a:pt x="11386" y="5692"/>
                  </a:cubicBezTo>
                  <a:lnTo>
                    <a:pt x="11386" y="114744"/>
                  </a:lnTo>
                  <a:cubicBezTo>
                    <a:pt x="11386" y="117931"/>
                    <a:pt x="8881" y="120436"/>
                    <a:pt x="5693" y="120436"/>
                  </a:cubicBezTo>
                  <a:close/>
                </a:path>
              </a:pathLst>
            </a:custGeom>
            <a:solidFill>
              <a:srgbClr val="34343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entury Schoolbook"/>
                <a:ea typeface="Century Schoolbook"/>
                <a:cs typeface="Century Schoolbook"/>
                <a:sym typeface="Century Schoolbook"/>
              </a:endParaRPr>
            </a:p>
          </p:txBody>
        </p:sp>
        <p:grpSp>
          <p:nvGrpSpPr>
            <p:cNvPr id="907" name="Google Shape;907;p18"/>
            <p:cNvGrpSpPr/>
            <p:nvPr/>
          </p:nvGrpSpPr>
          <p:grpSpPr>
            <a:xfrm>
              <a:off x="1006279" y="7689162"/>
              <a:ext cx="118191" cy="117931"/>
              <a:chOff x="1006279" y="7689162"/>
              <a:chExt cx="118191" cy="117931"/>
            </a:xfrm>
          </p:grpSpPr>
          <p:sp>
            <p:nvSpPr>
              <p:cNvPr id="908" name="Google Shape;908;p18"/>
              <p:cNvSpPr/>
              <p:nvPr/>
            </p:nvSpPr>
            <p:spPr>
              <a:xfrm>
                <a:off x="1006279" y="7689162"/>
                <a:ext cx="118191" cy="117931"/>
              </a:xfrm>
              <a:custGeom>
                <a:avLst/>
                <a:gdLst/>
                <a:ahLst/>
                <a:cxnLst/>
                <a:rect l="l" t="t" r="r" b="b"/>
                <a:pathLst>
                  <a:path w="118191" h="117931" extrusionOk="0">
                    <a:moveTo>
                      <a:pt x="118191" y="58966"/>
                    </a:moveTo>
                    <a:cubicBezTo>
                      <a:pt x="118191" y="26410"/>
                      <a:pt x="91775" y="0"/>
                      <a:pt x="58982" y="0"/>
                    </a:cubicBezTo>
                    <a:cubicBezTo>
                      <a:pt x="26189" y="0"/>
                      <a:pt x="0" y="26410"/>
                      <a:pt x="0" y="58966"/>
                    </a:cubicBezTo>
                    <a:cubicBezTo>
                      <a:pt x="0" y="91522"/>
                      <a:pt x="26417" y="117931"/>
                      <a:pt x="58982" y="117931"/>
                    </a:cubicBezTo>
                    <a:cubicBezTo>
                      <a:pt x="91547" y="117931"/>
                      <a:pt x="118191" y="91522"/>
                      <a:pt x="118191" y="58966"/>
                    </a:cubicBezTo>
                    <a:close/>
                  </a:path>
                </a:pathLst>
              </a:custGeom>
              <a:solidFill>
                <a:schemeClr val="lt1"/>
              </a:solidFill>
              <a:ln w="11375" cap="rnd" cmpd="sng">
                <a:solidFill>
                  <a:srgbClr val="343434"/>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entury Schoolbook"/>
                  <a:ea typeface="Century Schoolbook"/>
                  <a:cs typeface="Century Schoolbook"/>
                  <a:sym typeface="Century Schoolbook"/>
                </a:endParaRPr>
              </a:p>
            </p:txBody>
          </p:sp>
          <p:sp>
            <p:nvSpPr>
              <p:cNvPr id="909" name="Google Shape;909;p18"/>
              <p:cNvSpPr/>
              <p:nvPr/>
            </p:nvSpPr>
            <p:spPr>
              <a:xfrm>
                <a:off x="1030873" y="7713523"/>
                <a:ext cx="69229" cy="69210"/>
              </a:xfrm>
              <a:custGeom>
                <a:avLst/>
                <a:gdLst/>
                <a:ahLst/>
                <a:cxnLst/>
                <a:rect l="l" t="t" r="r" b="b"/>
                <a:pathLst>
                  <a:path w="69229" h="69210" extrusionOk="0">
                    <a:moveTo>
                      <a:pt x="69230" y="34605"/>
                    </a:moveTo>
                    <a:cubicBezTo>
                      <a:pt x="69230" y="15481"/>
                      <a:pt x="53744" y="0"/>
                      <a:pt x="34615" y="0"/>
                    </a:cubicBezTo>
                    <a:cubicBezTo>
                      <a:pt x="15486" y="0"/>
                      <a:pt x="0" y="15481"/>
                      <a:pt x="0" y="34605"/>
                    </a:cubicBezTo>
                    <a:cubicBezTo>
                      <a:pt x="0" y="53729"/>
                      <a:pt x="15486" y="69211"/>
                      <a:pt x="34615" y="69211"/>
                    </a:cubicBezTo>
                    <a:cubicBezTo>
                      <a:pt x="53744" y="69211"/>
                      <a:pt x="69230" y="53729"/>
                      <a:pt x="69230" y="34605"/>
                    </a:cubicBezTo>
                    <a:close/>
                  </a:path>
                </a:pathLst>
              </a:custGeom>
              <a:solidFill>
                <a:srgbClr val="EB7F4A"/>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entury Schoolbook"/>
                  <a:ea typeface="Century Schoolbook"/>
                  <a:cs typeface="Century Schoolbook"/>
                  <a:sym typeface="Century Schoolbook"/>
                </a:endParaRPr>
              </a:p>
            </p:txBody>
          </p:sp>
        </p:grpSp>
        <p:grpSp>
          <p:nvGrpSpPr>
            <p:cNvPr id="910" name="Google Shape;910;p18"/>
            <p:cNvGrpSpPr/>
            <p:nvPr/>
          </p:nvGrpSpPr>
          <p:grpSpPr>
            <a:xfrm>
              <a:off x="547405" y="6570863"/>
              <a:ext cx="1035254" cy="914993"/>
              <a:chOff x="547405" y="6570863"/>
              <a:chExt cx="1035254" cy="914993"/>
            </a:xfrm>
          </p:grpSpPr>
          <p:sp>
            <p:nvSpPr>
              <p:cNvPr id="911" name="Google Shape;911;p18"/>
              <p:cNvSpPr/>
              <p:nvPr/>
            </p:nvSpPr>
            <p:spPr>
              <a:xfrm>
                <a:off x="547405" y="6806271"/>
                <a:ext cx="1035254" cy="679585"/>
              </a:xfrm>
              <a:custGeom>
                <a:avLst/>
                <a:gdLst/>
                <a:ahLst/>
                <a:cxnLst/>
                <a:rect l="l" t="t" r="r" b="b"/>
                <a:pathLst>
                  <a:path w="1035254" h="679585" extrusionOk="0">
                    <a:moveTo>
                      <a:pt x="0" y="162099"/>
                    </a:moveTo>
                    <a:cubicBezTo>
                      <a:pt x="0" y="447820"/>
                      <a:pt x="231828" y="679585"/>
                      <a:pt x="517627" y="679585"/>
                    </a:cubicBezTo>
                    <a:cubicBezTo>
                      <a:pt x="803427" y="679585"/>
                      <a:pt x="1035255" y="447820"/>
                      <a:pt x="1035255" y="162099"/>
                    </a:cubicBezTo>
                    <a:lnTo>
                      <a:pt x="517627" y="0"/>
                    </a:lnTo>
                    <a:lnTo>
                      <a:pt x="0" y="162099"/>
                    </a:lnTo>
                    <a:close/>
                  </a:path>
                </a:pathLst>
              </a:custGeom>
              <a:solidFill>
                <a:srgbClr val="EB7F4A"/>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entury Schoolbook"/>
                  <a:ea typeface="Century Schoolbook"/>
                  <a:cs typeface="Century Schoolbook"/>
                  <a:sym typeface="Century Schoolbook"/>
                </a:endParaRPr>
              </a:p>
            </p:txBody>
          </p:sp>
          <p:sp>
            <p:nvSpPr>
              <p:cNvPr id="912" name="Google Shape;912;p18"/>
              <p:cNvSpPr/>
              <p:nvPr/>
            </p:nvSpPr>
            <p:spPr>
              <a:xfrm>
                <a:off x="667646" y="6570863"/>
                <a:ext cx="795228" cy="795012"/>
              </a:xfrm>
              <a:custGeom>
                <a:avLst/>
                <a:gdLst/>
                <a:ahLst/>
                <a:cxnLst/>
                <a:rect l="l" t="t" r="r" b="b"/>
                <a:pathLst>
                  <a:path w="795228" h="795012" extrusionOk="0">
                    <a:moveTo>
                      <a:pt x="0" y="397506"/>
                    </a:moveTo>
                    <a:cubicBezTo>
                      <a:pt x="0" y="178035"/>
                      <a:pt x="178084" y="0"/>
                      <a:pt x="397614" y="0"/>
                    </a:cubicBezTo>
                    <a:cubicBezTo>
                      <a:pt x="617145" y="0"/>
                      <a:pt x="795229" y="178035"/>
                      <a:pt x="795229" y="397506"/>
                    </a:cubicBezTo>
                    <a:cubicBezTo>
                      <a:pt x="795229" y="616977"/>
                      <a:pt x="617145" y="795012"/>
                      <a:pt x="397614" y="795012"/>
                    </a:cubicBezTo>
                    <a:cubicBezTo>
                      <a:pt x="178084" y="795012"/>
                      <a:pt x="0" y="616977"/>
                      <a:pt x="0" y="397506"/>
                    </a:cubicBezTo>
                    <a:close/>
                  </a:path>
                </a:pathLst>
              </a:custGeom>
              <a:solidFill>
                <a:srgbClr val="FDFDFD"/>
              </a:solidFill>
              <a:ln>
                <a:noFill/>
              </a:ln>
              <a:effectLst>
                <a:outerShdw blurRad="176334"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entury Schoolbook"/>
                  <a:ea typeface="Century Schoolbook"/>
                  <a:cs typeface="Century Schoolbook"/>
                  <a:sym typeface="Century Schoolbook"/>
                </a:endParaRPr>
              </a:p>
            </p:txBody>
          </p:sp>
        </p:grpSp>
      </p:grpSp>
      <p:sp>
        <p:nvSpPr>
          <p:cNvPr id="913" name="Google Shape;913;p18"/>
          <p:cNvSpPr txBox="1"/>
          <p:nvPr/>
        </p:nvSpPr>
        <p:spPr>
          <a:xfrm>
            <a:off x="711054" y="3468470"/>
            <a:ext cx="3290305" cy="776727"/>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lt1"/>
              </a:buClr>
              <a:buSzPts val="3000"/>
              <a:buFont typeface="Arial"/>
              <a:buNone/>
            </a:pPr>
            <a:r>
              <a:rPr lang="en-US" sz="3000" b="1">
                <a:solidFill>
                  <a:schemeClr val="lt1"/>
                </a:solidFill>
                <a:latin typeface="Calibri"/>
                <a:ea typeface="Calibri"/>
                <a:cs typeface="Calibri"/>
                <a:sym typeface="Calibri"/>
              </a:rPr>
              <a:t>Ireland: Monaghan Multi-Hazard Preparedness</a:t>
            </a:r>
            <a:endParaRPr/>
          </a:p>
          <a:p>
            <a:pPr marL="0" marR="0" lvl="0" indent="0" algn="l" rtl="0">
              <a:lnSpc>
                <a:spcPct val="90000"/>
              </a:lnSpc>
              <a:spcBef>
                <a:spcPts val="0"/>
              </a:spcBef>
              <a:spcAft>
                <a:spcPts val="0"/>
              </a:spcAft>
              <a:buClr>
                <a:schemeClr val="dk1"/>
              </a:buClr>
              <a:buSzPts val="3000"/>
              <a:buFont typeface="Arial"/>
              <a:buNone/>
            </a:pPr>
            <a:endParaRPr sz="3000" b="1">
              <a:solidFill>
                <a:schemeClr val="lt1"/>
              </a:solidFill>
              <a:latin typeface="Calibri"/>
              <a:ea typeface="Calibri"/>
              <a:cs typeface="Calibri"/>
              <a:sym typeface="Calibri"/>
            </a:endParaRPr>
          </a:p>
        </p:txBody>
      </p:sp>
      <p:sp>
        <p:nvSpPr>
          <p:cNvPr id="914" name="Google Shape;914;p18"/>
          <p:cNvSpPr txBox="1"/>
          <p:nvPr/>
        </p:nvSpPr>
        <p:spPr>
          <a:xfrm>
            <a:off x="711054" y="4738290"/>
            <a:ext cx="3202040" cy="36128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lt1"/>
              </a:buClr>
              <a:buSzPts val="2000"/>
              <a:buFont typeface="Arial"/>
              <a:buNone/>
            </a:pPr>
            <a:r>
              <a:rPr lang="en-US" sz="2000">
                <a:solidFill>
                  <a:schemeClr val="lt1"/>
                </a:solidFill>
                <a:latin typeface="Calibri"/>
                <a:ea typeface="Calibri"/>
                <a:cs typeface="Calibri"/>
                <a:sym typeface="Calibri"/>
              </a:rPr>
              <a:t>Community Resilience Through Education</a:t>
            </a:r>
            <a:endParaRPr/>
          </a:p>
          <a:p>
            <a:pPr marL="0" marR="0" lvl="0" indent="0" algn="l" rtl="0">
              <a:lnSpc>
                <a:spcPct val="90000"/>
              </a:lnSpc>
              <a:spcBef>
                <a:spcPts val="827"/>
              </a:spcBef>
              <a:spcAft>
                <a:spcPts val="0"/>
              </a:spcAft>
              <a:buClr>
                <a:schemeClr val="dk1"/>
              </a:buClr>
              <a:buSzPts val="2000"/>
              <a:buFont typeface="Arial"/>
              <a:buNone/>
            </a:pPr>
            <a:endParaRPr sz="2000">
              <a:solidFill>
                <a:schemeClr val="lt1"/>
              </a:solidFill>
              <a:latin typeface="Calibri"/>
              <a:ea typeface="Calibri"/>
              <a:cs typeface="Calibri"/>
              <a:sym typeface="Calibri"/>
            </a:endParaRPr>
          </a:p>
        </p:txBody>
      </p:sp>
      <p:cxnSp>
        <p:nvCxnSpPr>
          <p:cNvPr id="915" name="Google Shape;915;p18"/>
          <p:cNvCxnSpPr/>
          <p:nvPr/>
        </p:nvCxnSpPr>
        <p:spPr>
          <a:xfrm rot="10800000">
            <a:off x="711054" y="4639812"/>
            <a:ext cx="3730317" cy="0"/>
          </a:xfrm>
          <a:prstGeom prst="straightConnector1">
            <a:avLst/>
          </a:prstGeom>
          <a:noFill/>
          <a:ln w="12700" cap="flat" cmpd="sng">
            <a:solidFill>
              <a:schemeClr val="lt1"/>
            </a:solidFill>
            <a:prstDash val="dash"/>
            <a:miter lim="800000"/>
            <a:headEnd type="none" w="sm" len="sm"/>
            <a:tailEnd type="none" w="sm" len="sm"/>
          </a:ln>
        </p:spPr>
      </p:cxnSp>
      <p:sp>
        <p:nvSpPr>
          <p:cNvPr id="916" name="Google Shape;916;p18"/>
          <p:cNvSpPr/>
          <p:nvPr/>
        </p:nvSpPr>
        <p:spPr>
          <a:xfrm>
            <a:off x="509998" y="5517681"/>
            <a:ext cx="4186800" cy="337977"/>
          </a:xfrm>
          <a:custGeom>
            <a:avLst/>
            <a:gdLst/>
            <a:ahLst/>
            <a:cxnLst/>
            <a:rect l="l" t="t" r="r" b="b"/>
            <a:pathLst>
              <a:path w="1277620" h="1277620" extrusionOk="0">
                <a:moveTo>
                  <a:pt x="1277480" y="0"/>
                </a:moveTo>
                <a:lnTo>
                  <a:pt x="0" y="0"/>
                </a:lnTo>
                <a:lnTo>
                  <a:pt x="0" y="1277480"/>
                </a:lnTo>
                <a:lnTo>
                  <a:pt x="1277480" y="1277480"/>
                </a:lnTo>
                <a:lnTo>
                  <a:pt x="1277480" y="0"/>
                </a:lnTo>
                <a:close/>
              </a:path>
            </a:pathLst>
          </a:custGeom>
          <a:solidFill>
            <a:srgbClr val="EB7F4A"/>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283">
              <a:solidFill>
                <a:srgbClr val="F05A28"/>
              </a:solidFill>
              <a:latin typeface="Century Schoolbook"/>
              <a:ea typeface="Century Schoolbook"/>
              <a:cs typeface="Century Schoolbook"/>
              <a:sym typeface="Century Schoolbook"/>
            </a:endParaRPr>
          </a:p>
        </p:txBody>
      </p:sp>
      <p:sp>
        <p:nvSpPr>
          <p:cNvPr id="917" name="Google Shape;917;p18"/>
          <p:cNvSpPr txBox="1"/>
          <p:nvPr/>
        </p:nvSpPr>
        <p:spPr>
          <a:xfrm>
            <a:off x="539837" y="8617136"/>
            <a:ext cx="6399443" cy="365356"/>
          </a:xfrm>
          <a:prstGeom prst="rect">
            <a:avLst/>
          </a:prstGeom>
          <a:noFill/>
          <a:ln>
            <a:noFill/>
          </a:ln>
        </p:spPr>
        <p:txBody>
          <a:bodyPr spcFirstLastPara="1" wrap="square" lIns="91425" tIns="45700" rIns="91425" bIns="45700" anchor="ctr" anchorCtr="0">
            <a:spAutoFit/>
          </a:bodyPr>
          <a:lstStyle/>
          <a:p>
            <a:pPr marL="6350" marR="0" lvl="0" indent="0" algn="l" rtl="0">
              <a:lnSpc>
                <a:spcPct val="100952"/>
              </a:lnSpc>
              <a:spcBef>
                <a:spcPts val="0"/>
              </a:spcBef>
              <a:spcAft>
                <a:spcPts val="0"/>
              </a:spcAft>
              <a:buNone/>
            </a:pPr>
            <a:r>
              <a:rPr lang="en-US" sz="2100" b="1">
                <a:solidFill>
                  <a:srgbClr val="EB7F4A"/>
                </a:solidFill>
                <a:latin typeface="Calibri"/>
                <a:ea typeface="Calibri"/>
                <a:cs typeface="Calibri"/>
                <a:sym typeface="Calibri"/>
              </a:rPr>
              <a:t>The Challenge</a:t>
            </a:r>
            <a:endParaRPr/>
          </a:p>
        </p:txBody>
      </p:sp>
      <p:sp>
        <p:nvSpPr>
          <p:cNvPr id="918" name="Google Shape;918;p18"/>
          <p:cNvSpPr txBox="1"/>
          <p:nvPr/>
        </p:nvSpPr>
        <p:spPr>
          <a:xfrm>
            <a:off x="539837" y="8980638"/>
            <a:ext cx="6480000" cy="800876"/>
          </a:xfrm>
          <a:prstGeom prst="rect">
            <a:avLst/>
          </a:prstGeom>
          <a:noFill/>
          <a:ln>
            <a:noFill/>
          </a:ln>
        </p:spPr>
        <p:txBody>
          <a:bodyPr spcFirstLastPara="1" wrap="square" lIns="91425" tIns="45700" rIns="91425" bIns="45700" anchor="t" anchorCtr="0">
            <a:noAutofit/>
          </a:bodyPr>
          <a:lstStyle/>
          <a:p>
            <a:pPr marL="0" marR="0" lvl="0" indent="0" algn="just" rtl="0">
              <a:lnSpc>
                <a:spcPct val="106086"/>
              </a:lnSpc>
              <a:spcBef>
                <a:spcPts val="0"/>
              </a:spcBef>
              <a:spcAft>
                <a:spcPts val="0"/>
              </a:spcAft>
              <a:buClr>
                <a:srgbClr val="262626"/>
              </a:buClr>
              <a:buSzPts val="1150"/>
              <a:buFont typeface="Arial"/>
              <a:buNone/>
            </a:pPr>
            <a:r>
              <a:rPr lang="en-US" sz="1150" b="0" i="0">
                <a:solidFill>
                  <a:srgbClr val="262626"/>
                </a:solidFill>
                <a:latin typeface="Calibri"/>
                <a:ea typeface="Calibri"/>
                <a:cs typeface="Calibri"/>
                <a:sym typeface="Calibri"/>
              </a:rPr>
              <a:t>Monaghan faces multiple disaster risks: severe weather including flooding, health emergencies, fires,  power outages, and security concerns. Rather than reacting to each crisis separately, the county decided to build comprehensive community resilience through education and preparedness.</a:t>
            </a:r>
            <a:endParaRPr/>
          </a:p>
          <a:p>
            <a:pPr marL="0" marR="0" lvl="0" indent="0" algn="just" rtl="0">
              <a:lnSpc>
                <a:spcPct val="106086"/>
              </a:lnSpc>
              <a:spcBef>
                <a:spcPts val="0"/>
              </a:spcBef>
              <a:spcAft>
                <a:spcPts val="0"/>
              </a:spcAft>
              <a:buClr>
                <a:srgbClr val="75B543"/>
              </a:buClr>
              <a:buSzPts val="1150"/>
              <a:buFont typeface="Arial"/>
              <a:buNone/>
            </a:pPr>
            <a:endParaRPr sz="1150" b="0" i="0">
              <a:solidFill>
                <a:srgbClr val="262626"/>
              </a:solidFill>
              <a:latin typeface="Calibri"/>
              <a:ea typeface="Calibri"/>
              <a:cs typeface="Calibri"/>
              <a:sym typeface="Calibri"/>
            </a:endParaRPr>
          </a:p>
        </p:txBody>
      </p:sp>
      <p:cxnSp>
        <p:nvCxnSpPr>
          <p:cNvPr id="919" name="Google Shape;919;p18"/>
          <p:cNvCxnSpPr/>
          <p:nvPr/>
        </p:nvCxnSpPr>
        <p:spPr>
          <a:xfrm rot="10800000">
            <a:off x="-8048" y="8799818"/>
            <a:ext cx="540000" cy="0"/>
          </a:xfrm>
          <a:prstGeom prst="straightConnector1">
            <a:avLst/>
          </a:prstGeom>
          <a:noFill/>
          <a:ln w="12700" cap="flat" cmpd="sng">
            <a:solidFill>
              <a:srgbClr val="000000"/>
            </a:solidFill>
            <a:prstDash val="dot"/>
            <a:miter lim="800000"/>
            <a:headEnd type="none" w="sm" len="sm"/>
            <a:tailEnd type="none" w="sm" len="sm"/>
          </a:ln>
        </p:spPr>
      </p:cxnSp>
      <p:sp>
        <p:nvSpPr>
          <p:cNvPr id="920" name="Google Shape;920;p18"/>
          <p:cNvSpPr txBox="1"/>
          <p:nvPr/>
        </p:nvSpPr>
        <p:spPr>
          <a:xfrm>
            <a:off x="572092" y="6456965"/>
            <a:ext cx="5483108" cy="1797928"/>
          </a:xfrm>
          <a:prstGeom prst="rect">
            <a:avLst/>
          </a:prstGeom>
          <a:noFill/>
          <a:ln>
            <a:noFill/>
          </a:ln>
        </p:spPr>
        <p:txBody>
          <a:bodyPr spcFirstLastPara="1" wrap="square" lIns="91425" tIns="45700" rIns="91425" bIns="45700" anchor="t" anchorCtr="0">
            <a:spAutoFit/>
          </a:bodyPr>
          <a:lstStyle/>
          <a:p>
            <a:pPr marL="0" marR="0" lvl="0" indent="0" algn="l" rtl="0">
              <a:lnSpc>
                <a:spcPct val="104444"/>
              </a:lnSpc>
              <a:spcBef>
                <a:spcPts val="0"/>
              </a:spcBef>
              <a:spcAft>
                <a:spcPts val="0"/>
              </a:spcAft>
              <a:buNone/>
            </a:pPr>
            <a:r>
              <a:rPr lang="en-US" sz="1800" i="1">
                <a:solidFill>
                  <a:srgbClr val="000000"/>
                </a:solidFill>
                <a:latin typeface="Calibri"/>
                <a:ea typeface="Calibri"/>
                <a:cs typeface="Calibri"/>
                <a:sym typeface="Calibri"/>
              </a:rPr>
              <a:t>County Monaghan developed a comprehensive community resilience program addressing multiple hazards - floods, storms, power outages, and health emergencies.  Their booklet and training approach demonstrates how proactive education builds preparedness across diverse risks.</a:t>
            </a:r>
            <a:endParaRPr/>
          </a:p>
          <a:p>
            <a:pPr marL="0" marR="0" lvl="0" indent="0" algn="l" rtl="0">
              <a:lnSpc>
                <a:spcPct val="104444"/>
              </a:lnSpc>
              <a:spcBef>
                <a:spcPts val="0"/>
              </a:spcBef>
              <a:spcAft>
                <a:spcPts val="0"/>
              </a:spcAft>
              <a:buNone/>
            </a:pPr>
            <a:endParaRPr sz="1800" i="1">
              <a:solidFill>
                <a:srgbClr val="000000"/>
              </a:solidFill>
              <a:latin typeface="Calibri"/>
              <a:ea typeface="Calibri"/>
              <a:cs typeface="Calibri"/>
              <a:sym typeface="Calibri"/>
            </a:endParaRPr>
          </a:p>
        </p:txBody>
      </p:sp>
      <p:grpSp>
        <p:nvGrpSpPr>
          <p:cNvPr id="921" name="Google Shape;921;p18"/>
          <p:cNvGrpSpPr/>
          <p:nvPr/>
        </p:nvGrpSpPr>
        <p:grpSpPr>
          <a:xfrm>
            <a:off x="5358076" y="3600863"/>
            <a:ext cx="2201599" cy="2070748"/>
            <a:chOff x="9333274" y="171098"/>
            <a:chExt cx="799444" cy="751929"/>
          </a:xfrm>
        </p:grpSpPr>
        <p:sp>
          <p:nvSpPr>
            <p:cNvPr id="922" name="Google Shape;922;p18"/>
            <p:cNvSpPr/>
            <p:nvPr/>
          </p:nvSpPr>
          <p:spPr>
            <a:xfrm>
              <a:off x="9400697" y="401703"/>
              <a:ext cx="732021" cy="521324"/>
            </a:xfrm>
            <a:custGeom>
              <a:avLst/>
              <a:gdLst/>
              <a:ahLst/>
              <a:cxnLst/>
              <a:rect l="l" t="t" r="r" b="b"/>
              <a:pathLst>
                <a:path w="732021" h="521324" extrusionOk="0">
                  <a:moveTo>
                    <a:pt x="732022" y="0"/>
                  </a:moveTo>
                  <a:lnTo>
                    <a:pt x="732022" y="194572"/>
                  </a:lnTo>
                  <a:cubicBezTo>
                    <a:pt x="732022" y="194572"/>
                    <a:pt x="374438" y="656983"/>
                    <a:pt x="0" y="481628"/>
                  </a:cubicBezTo>
                  <a:cubicBezTo>
                    <a:pt x="0" y="481628"/>
                    <a:pt x="416581" y="425178"/>
                    <a:pt x="732022" y="0"/>
                  </a:cubicBezTo>
                  <a:close/>
                </a:path>
              </a:pathLst>
            </a:custGeom>
            <a:solidFill>
              <a:srgbClr val="F2A33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entury Schoolbook"/>
                <a:ea typeface="Century Schoolbook"/>
                <a:cs typeface="Century Schoolbook"/>
                <a:sym typeface="Century Schoolbook"/>
              </a:endParaRPr>
            </a:p>
          </p:txBody>
        </p:sp>
        <p:sp>
          <p:nvSpPr>
            <p:cNvPr id="923" name="Google Shape;923;p18"/>
            <p:cNvSpPr/>
            <p:nvPr/>
          </p:nvSpPr>
          <p:spPr>
            <a:xfrm>
              <a:off x="9333274" y="171098"/>
              <a:ext cx="799444" cy="667868"/>
            </a:xfrm>
            <a:custGeom>
              <a:avLst/>
              <a:gdLst/>
              <a:ahLst/>
              <a:cxnLst/>
              <a:rect l="l" t="t" r="r" b="b"/>
              <a:pathLst>
                <a:path w="799444" h="667868" extrusionOk="0">
                  <a:moveTo>
                    <a:pt x="799444" y="0"/>
                  </a:moveTo>
                  <a:lnTo>
                    <a:pt x="799444" y="175356"/>
                  </a:lnTo>
                  <a:cubicBezTo>
                    <a:pt x="799444" y="175356"/>
                    <a:pt x="387682" y="674998"/>
                    <a:pt x="0" y="667791"/>
                  </a:cubicBezTo>
                  <a:cubicBezTo>
                    <a:pt x="0" y="667791"/>
                    <a:pt x="231164" y="612543"/>
                    <a:pt x="799444" y="0"/>
                  </a:cubicBezTo>
                  <a:close/>
                </a:path>
              </a:pathLst>
            </a:custGeom>
            <a:solidFill>
              <a:srgbClr val="2B747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entury Schoolbook"/>
                <a:ea typeface="Century Schoolbook"/>
                <a:cs typeface="Century Schoolbook"/>
                <a:sym typeface="Century Schoolbook"/>
              </a:endParaRPr>
            </a:p>
          </p:txBody>
        </p:sp>
      </p:grpSp>
      <p:grpSp>
        <p:nvGrpSpPr>
          <p:cNvPr id="924" name="Google Shape;924;p18"/>
          <p:cNvGrpSpPr/>
          <p:nvPr/>
        </p:nvGrpSpPr>
        <p:grpSpPr>
          <a:xfrm>
            <a:off x="587526" y="545376"/>
            <a:ext cx="449514" cy="300175"/>
            <a:chOff x="-1139533" y="3178233"/>
            <a:chExt cx="547305" cy="365477"/>
          </a:xfrm>
        </p:grpSpPr>
        <p:sp>
          <p:nvSpPr>
            <p:cNvPr id="925" name="Google Shape;925;p18"/>
            <p:cNvSpPr/>
            <p:nvPr/>
          </p:nvSpPr>
          <p:spPr>
            <a:xfrm>
              <a:off x="-1139533" y="3430089"/>
              <a:ext cx="547305" cy="113621"/>
            </a:xfrm>
            <a:custGeom>
              <a:avLst/>
              <a:gdLst/>
              <a:ahLst/>
              <a:cxnLst/>
              <a:rect l="l" t="t" r="r" b="b"/>
              <a:pathLst>
                <a:path w="547305" h="113621" extrusionOk="0">
                  <a:moveTo>
                    <a:pt x="401805" y="75872"/>
                  </a:moveTo>
                  <a:cubicBezTo>
                    <a:pt x="429655" y="70033"/>
                    <a:pt x="479495" y="76974"/>
                    <a:pt x="476851" y="92353"/>
                  </a:cubicBezTo>
                  <a:cubicBezTo>
                    <a:pt x="474207" y="107733"/>
                    <a:pt x="446158" y="83209"/>
                    <a:pt x="399425" y="93191"/>
                  </a:cubicBezTo>
                  <a:lnTo>
                    <a:pt x="332245" y="107534"/>
                  </a:lnTo>
                  <a:cubicBezTo>
                    <a:pt x="284190" y="117802"/>
                    <a:pt x="236619" y="115621"/>
                    <a:pt x="191120" y="96848"/>
                  </a:cubicBezTo>
                  <a:lnTo>
                    <a:pt x="105388" y="61484"/>
                  </a:lnTo>
                  <a:cubicBezTo>
                    <a:pt x="83861" y="52605"/>
                    <a:pt x="61761" y="47647"/>
                    <a:pt x="38295" y="46722"/>
                  </a:cubicBezTo>
                  <a:cubicBezTo>
                    <a:pt x="18333" y="45929"/>
                    <a:pt x="4738" y="55822"/>
                    <a:pt x="574" y="45422"/>
                  </a:cubicBezTo>
                  <a:cubicBezTo>
                    <a:pt x="-4934" y="31651"/>
                    <a:pt x="30385" y="27905"/>
                    <a:pt x="55966" y="31320"/>
                  </a:cubicBezTo>
                  <a:cubicBezTo>
                    <a:pt x="82847" y="34912"/>
                    <a:pt x="107569" y="43285"/>
                    <a:pt x="131740" y="54918"/>
                  </a:cubicBezTo>
                  <a:cubicBezTo>
                    <a:pt x="177107" y="76754"/>
                    <a:pt x="226726" y="23961"/>
                    <a:pt x="288596" y="6555"/>
                  </a:cubicBezTo>
                  <a:cubicBezTo>
                    <a:pt x="324159" y="-3448"/>
                    <a:pt x="360734" y="-1443"/>
                    <a:pt x="396120" y="8780"/>
                  </a:cubicBezTo>
                  <a:lnTo>
                    <a:pt x="471365" y="30527"/>
                  </a:lnTo>
                  <a:cubicBezTo>
                    <a:pt x="492561" y="36653"/>
                    <a:pt x="513757" y="38790"/>
                    <a:pt x="535416" y="35132"/>
                  </a:cubicBezTo>
                  <a:cubicBezTo>
                    <a:pt x="539911" y="34361"/>
                    <a:pt x="545926" y="36631"/>
                    <a:pt x="546873" y="39914"/>
                  </a:cubicBezTo>
                  <a:cubicBezTo>
                    <a:pt x="553021" y="60956"/>
                    <a:pt x="492098" y="53178"/>
                    <a:pt x="457814" y="43725"/>
                  </a:cubicBezTo>
                  <a:lnTo>
                    <a:pt x="374924" y="20877"/>
                  </a:lnTo>
                  <a:cubicBezTo>
                    <a:pt x="341631" y="11689"/>
                    <a:pt x="307237" y="15126"/>
                    <a:pt x="274980" y="28610"/>
                  </a:cubicBezTo>
                  <a:lnTo>
                    <a:pt x="214784" y="58444"/>
                  </a:lnTo>
                  <a:lnTo>
                    <a:pt x="177724" y="73647"/>
                  </a:lnTo>
                  <a:cubicBezTo>
                    <a:pt x="227101" y="96738"/>
                    <a:pt x="278395" y="101806"/>
                    <a:pt x="331077" y="90767"/>
                  </a:cubicBezTo>
                  <a:lnTo>
                    <a:pt x="401871" y="75916"/>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 name="Google Shape;926;p18"/>
            <p:cNvSpPr/>
            <p:nvPr/>
          </p:nvSpPr>
          <p:spPr>
            <a:xfrm>
              <a:off x="-1139311" y="3289282"/>
              <a:ext cx="546459" cy="67202"/>
            </a:xfrm>
            <a:custGeom>
              <a:avLst/>
              <a:gdLst/>
              <a:ahLst/>
              <a:cxnLst/>
              <a:rect l="l" t="t" r="r" b="b"/>
              <a:pathLst>
                <a:path w="546459" h="67202" extrusionOk="0">
                  <a:moveTo>
                    <a:pt x="328894" y="26045"/>
                  </a:moveTo>
                  <a:cubicBezTo>
                    <a:pt x="298267" y="14786"/>
                    <a:pt x="266274" y="13266"/>
                    <a:pt x="237300" y="25737"/>
                  </a:cubicBezTo>
                  <a:lnTo>
                    <a:pt x="188187" y="46867"/>
                  </a:lnTo>
                  <a:cubicBezTo>
                    <a:pt x="164920" y="56870"/>
                    <a:pt x="141058" y="55746"/>
                    <a:pt x="116865" y="49577"/>
                  </a:cubicBezTo>
                  <a:lnTo>
                    <a:pt x="64425" y="36159"/>
                  </a:lnTo>
                  <a:cubicBezTo>
                    <a:pt x="30978" y="27587"/>
                    <a:pt x="8041" y="52265"/>
                    <a:pt x="1012" y="40389"/>
                  </a:cubicBezTo>
                  <a:cubicBezTo>
                    <a:pt x="-7691" y="25693"/>
                    <a:pt x="41532" y="11128"/>
                    <a:pt x="79011" y="21749"/>
                  </a:cubicBezTo>
                  <a:lnTo>
                    <a:pt x="124929" y="34726"/>
                  </a:lnTo>
                  <a:cubicBezTo>
                    <a:pt x="143746" y="40058"/>
                    <a:pt x="163796" y="39794"/>
                    <a:pt x="181533" y="31796"/>
                  </a:cubicBezTo>
                  <a:lnTo>
                    <a:pt x="219409" y="14698"/>
                  </a:lnTo>
                  <a:cubicBezTo>
                    <a:pt x="253230" y="-549"/>
                    <a:pt x="289586" y="-5397"/>
                    <a:pt x="324531" y="7184"/>
                  </a:cubicBezTo>
                  <a:lnTo>
                    <a:pt x="379769" y="27059"/>
                  </a:lnTo>
                  <a:cubicBezTo>
                    <a:pt x="425599" y="43562"/>
                    <a:pt x="471120" y="64450"/>
                    <a:pt x="518977" y="40962"/>
                  </a:cubicBezTo>
                  <a:cubicBezTo>
                    <a:pt x="529641" y="35718"/>
                    <a:pt x="535855" y="27059"/>
                    <a:pt x="541142" y="15183"/>
                  </a:cubicBezTo>
                  <a:cubicBezTo>
                    <a:pt x="545153" y="21132"/>
                    <a:pt x="548876" y="33074"/>
                    <a:pt x="544470" y="39992"/>
                  </a:cubicBezTo>
                  <a:cubicBezTo>
                    <a:pt x="523031" y="73593"/>
                    <a:pt x="454507" y="72249"/>
                    <a:pt x="411718" y="56517"/>
                  </a:cubicBezTo>
                  <a:lnTo>
                    <a:pt x="328849" y="26045"/>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 name="Google Shape;927;p18"/>
            <p:cNvSpPr/>
            <p:nvPr/>
          </p:nvSpPr>
          <p:spPr>
            <a:xfrm>
              <a:off x="-1139479" y="3352466"/>
              <a:ext cx="516459" cy="63524"/>
            </a:xfrm>
            <a:custGeom>
              <a:avLst/>
              <a:gdLst/>
              <a:ahLst/>
              <a:cxnLst/>
              <a:rect l="l" t="t" r="r" b="b"/>
              <a:pathLst>
                <a:path w="516459" h="63524" extrusionOk="0">
                  <a:moveTo>
                    <a:pt x="281866" y="33588"/>
                  </a:moveTo>
                  <a:cubicBezTo>
                    <a:pt x="226914" y="66617"/>
                    <a:pt x="199791" y="68578"/>
                    <a:pt x="136423" y="57341"/>
                  </a:cubicBezTo>
                  <a:lnTo>
                    <a:pt x="67039" y="45046"/>
                  </a:lnTo>
                  <a:cubicBezTo>
                    <a:pt x="31719" y="38788"/>
                    <a:pt x="3120" y="63818"/>
                    <a:pt x="145" y="48571"/>
                  </a:cubicBezTo>
                  <a:cubicBezTo>
                    <a:pt x="-3116" y="31870"/>
                    <a:pt x="49302" y="24444"/>
                    <a:pt x="80237" y="30107"/>
                  </a:cubicBezTo>
                  <a:lnTo>
                    <a:pt x="161717" y="45046"/>
                  </a:lnTo>
                  <a:cubicBezTo>
                    <a:pt x="234472" y="58376"/>
                    <a:pt x="263953" y="16116"/>
                    <a:pt x="309628" y="3865"/>
                  </a:cubicBezTo>
                  <a:cubicBezTo>
                    <a:pt x="336708" y="-3406"/>
                    <a:pt x="364955" y="141"/>
                    <a:pt x="390976" y="9836"/>
                  </a:cubicBezTo>
                  <a:lnTo>
                    <a:pt x="450467" y="31958"/>
                  </a:lnTo>
                  <a:cubicBezTo>
                    <a:pt x="490193" y="46720"/>
                    <a:pt x="512381" y="29336"/>
                    <a:pt x="516127" y="42270"/>
                  </a:cubicBezTo>
                  <a:cubicBezTo>
                    <a:pt x="520864" y="58574"/>
                    <a:pt x="474065" y="58222"/>
                    <a:pt x="442314" y="46522"/>
                  </a:cubicBezTo>
                  <a:lnTo>
                    <a:pt x="376742" y="22373"/>
                  </a:lnTo>
                  <a:cubicBezTo>
                    <a:pt x="344221" y="10387"/>
                    <a:pt x="311215" y="15962"/>
                    <a:pt x="281866" y="3361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 name="Google Shape;928;p18"/>
            <p:cNvSpPr/>
            <p:nvPr/>
          </p:nvSpPr>
          <p:spPr>
            <a:xfrm>
              <a:off x="-714162" y="3178233"/>
              <a:ext cx="82744" cy="119549"/>
            </a:xfrm>
            <a:custGeom>
              <a:avLst/>
              <a:gdLst/>
              <a:ahLst/>
              <a:cxnLst/>
              <a:rect l="l" t="t" r="r" b="b"/>
              <a:pathLst>
                <a:path w="82744" h="119549" extrusionOk="0">
                  <a:moveTo>
                    <a:pt x="78030" y="59426"/>
                  </a:moveTo>
                  <a:cubicBezTo>
                    <a:pt x="87790" y="78749"/>
                    <a:pt x="81599" y="98425"/>
                    <a:pt x="66770" y="110499"/>
                  </a:cubicBezTo>
                  <a:cubicBezTo>
                    <a:pt x="52228" y="122331"/>
                    <a:pt x="32090" y="122442"/>
                    <a:pt x="17063" y="111535"/>
                  </a:cubicBezTo>
                  <a:cubicBezTo>
                    <a:pt x="2036" y="100628"/>
                    <a:pt x="-5125" y="80137"/>
                    <a:pt x="4129" y="61717"/>
                  </a:cubicBezTo>
                  <a:lnTo>
                    <a:pt x="32486" y="5377"/>
                  </a:lnTo>
                  <a:cubicBezTo>
                    <a:pt x="33786" y="2799"/>
                    <a:pt x="39140" y="67"/>
                    <a:pt x="41476" y="1"/>
                  </a:cubicBezTo>
                  <a:cubicBezTo>
                    <a:pt x="43811" y="-65"/>
                    <a:pt x="49342" y="2645"/>
                    <a:pt x="50421" y="4804"/>
                  </a:cubicBezTo>
                  <a:lnTo>
                    <a:pt x="78007" y="59426"/>
                  </a:lnTo>
                  <a:close/>
                  <a:moveTo>
                    <a:pt x="63598" y="69605"/>
                  </a:moveTo>
                  <a:lnTo>
                    <a:pt x="41256" y="22784"/>
                  </a:lnTo>
                  <a:lnTo>
                    <a:pt x="18781" y="70200"/>
                  </a:lnTo>
                  <a:cubicBezTo>
                    <a:pt x="13780" y="80732"/>
                    <a:pt x="19068" y="92873"/>
                    <a:pt x="27705" y="98711"/>
                  </a:cubicBezTo>
                  <a:cubicBezTo>
                    <a:pt x="36342" y="104550"/>
                    <a:pt x="47932" y="104594"/>
                    <a:pt x="56194" y="97742"/>
                  </a:cubicBezTo>
                  <a:cubicBezTo>
                    <a:pt x="63928" y="91352"/>
                    <a:pt x="68864" y="80644"/>
                    <a:pt x="63598" y="6962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29" name="Google Shape;929;p18"/>
          <p:cNvSpPr txBox="1"/>
          <p:nvPr/>
        </p:nvSpPr>
        <p:spPr>
          <a:xfrm>
            <a:off x="1601624" y="595549"/>
            <a:ext cx="2473340" cy="525850"/>
          </a:xfrm>
          <a:prstGeom prst="rect">
            <a:avLst/>
          </a:prstGeom>
          <a:noFill/>
          <a:ln>
            <a:noFill/>
          </a:ln>
        </p:spPr>
        <p:txBody>
          <a:bodyPr spcFirstLastPara="1" wrap="square" lIns="91425" tIns="45700" rIns="91425" bIns="45700" anchor="t" anchorCtr="0">
            <a:spAutoFit/>
          </a:bodyPr>
          <a:lstStyle/>
          <a:p>
            <a:pPr marL="9525" marR="0" lvl="0" indent="0" algn="l" rtl="0">
              <a:lnSpc>
                <a:spcPct val="70909"/>
              </a:lnSpc>
              <a:spcBef>
                <a:spcPts val="0"/>
              </a:spcBef>
              <a:spcAft>
                <a:spcPts val="0"/>
              </a:spcAft>
              <a:buNone/>
            </a:pPr>
            <a:r>
              <a:rPr lang="en-US" sz="2200" b="1">
                <a:solidFill>
                  <a:srgbClr val="EB7F4A"/>
                </a:solidFill>
                <a:latin typeface="Calibri"/>
                <a:ea typeface="Calibri"/>
                <a:cs typeface="Calibri"/>
                <a:sym typeface="Calibri"/>
              </a:rPr>
              <a:t>Floods &amp; Storms</a:t>
            </a:r>
            <a:endParaRPr/>
          </a:p>
          <a:p>
            <a:pPr marL="9525" marR="0" lvl="0" indent="0" algn="l" rtl="0">
              <a:lnSpc>
                <a:spcPct val="70909"/>
              </a:lnSpc>
              <a:spcBef>
                <a:spcPts val="0"/>
              </a:spcBef>
              <a:spcAft>
                <a:spcPts val="0"/>
              </a:spcAft>
              <a:buNone/>
            </a:pPr>
            <a:endParaRPr sz="2200" b="1">
              <a:solidFill>
                <a:srgbClr val="000000"/>
              </a:solidFill>
              <a:latin typeface="Calibri"/>
              <a:ea typeface="Calibri"/>
              <a:cs typeface="Calibri"/>
              <a:sym typeface="Calibri"/>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933"/>
        <p:cNvGrpSpPr/>
        <p:nvPr/>
      </p:nvGrpSpPr>
      <p:grpSpPr>
        <a:xfrm>
          <a:off x="0" y="0"/>
          <a:ext cx="0" cy="0"/>
          <a:chOff x="0" y="0"/>
          <a:chExt cx="0" cy="0"/>
        </a:xfrm>
      </p:grpSpPr>
      <p:sp>
        <p:nvSpPr>
          <p:cNvPr id="934" name="Google Shape;934;p19"/>
          <p:cNvSpPr/>
          <p:nvPr/>
        </p:nvSpPr>
        <p:spPr>
          <a:xfrm rot="-5400000">
            <a:off x="2799871" y="5209934"/>
            <a:ext cx="2163135" cy="7356473"/>
          </a:xfrm>
          <a:custGeom>
            <a:avLst/>
            <a:gdLst/>
            <a:ahLst/>
            <a:cxnLst/>
            <a:rect l="l" t="t" r="r" b="b"/>
            <a:pathLst>
              <a:path w="1277620" h="1277620" extrusionOk="0">
                <a:moveTo>
                  <a:pt x="1277480" y="0"/>
                </a:moveTo>
                <a:lnTo>
                  <a:pt x="0" y="0"/>
                </a:lnTo>
                <a:lnTo>
                  <a:pt x="0" y="1277480"/>
                </a:lnTo>
                <a:lnTo>
                  <a:pt x="1277480" y="1277480"/>
                </a:lnTo>
                <a:lnTo>
                  <a:pt x="1277480" y="0"/>
                </a:lnTo>
                <a:close/>
              </a:path>
            </a:pathLst>
          </a:custGeom>
          <a:gradFill>
            <a:gsLst>
              <a:gs pos="0">
                <a:srgbClr val="265B5F"/>
              </a:gs>
              <a:gs pos="20000">
                <a:srgbClr val="265B5F"/>
              </a:gs>
              <a:gs pos="99000">
                <a:srgbClr val="2B747B"/>
              </a:gs>
              <a:gs pos="100000">
                <a:srgbClr val="2B747B"/>
              </a:gs>
            </a:gsLst>
            <a:lin ang="5400000" scaled="0"/>
          </a:gradFill>
          <a:ln>
            <a:noFill/>
          </a:ln>
        </p:spPr>
        <p:txBody>
          <a:bodyPr spcFirstLastPara="1" wrap="square" lIns="0" tIns="0" rIns="0" bIns="0" anchor="t" anchorCtr="0">
            <a:noAutofit/>
          </a:bodyPr>
          <a:lstStyle/>
          <a:p>
            <a:pPr marL="0" marR="0" lvl="0" indent="0" algn="l" rtl="0">
              <a:spcBef>
                <a:spcPts val="0"/>
              </a:spcBef>
              <a:spcAft>
                <a:spcPts val="0"/>
              </a:spcAft>
              <a:buNone/>
            </a:pPr>
            <a:endParaRPr sz="1283">
              <a:solidFill>
                <a:srgbClr val="F05A28"/>
              </a:solidFill>
              <a:latin typeface="Century Schoolbook"/>
              <a:ea typeface="Century Schoolbook"/>
              <a:cs typeface="Century Schoolbook"/>
              <a:sym typeface="Century Schoolbook"/>
            </a:endParaRPr>
          </a:p>
        </p:txBody>
      </p:sp>
      <p:cxnSp>
        <p:nvCxnSpPr>
          <p:cNvPr id="935" name="Google Shape;935;p19"/>
          <p:cNvCxnSpPr/>
          <p:nvPr/>
        </p:nvCxnSpPr>
        <p:spPr>
          <a:xfrm>
            <a:off x="864645" y="7697371"/>
            <a:ext cx="0" cy="1345431"/>
          </a:xfrm>
          <a:prstGeom prst="straightConnector1">
            <a:avLst/>
          </a:prstGeom>
          <a:noFill/>
          <a:ln w="12700" cap="flat" cmpd="sng">
            <a:solidFill>
              <a:schemeClr val="lt1"/>
            </a:solidFill>
            <a:prstDash val="dot"/>
            <a:miter lim="800000"/>
            <a:headEnd type="none" w="sm" len="sm"/>
            <a:tailEnd type="none" w="sm" len="sm"/>
          </a:ln>
        </p:spPr>
      </p:cxnSp>
      <p:sp>
        <p:nvSpPr>
          <p:cNvPr id="936" name="Google Shape;936;p19"/>
          <p:cNvSpPr txBox="1"/>
          <p:nvPr/>
        </p:nvSpPr>
        <p:spPr>
          <a:xfrm>
            <a:off x="1355005" y="7697371"/>
            <a:ext cx="2835634" cy="365356"/>
          </a:xfrm>
          <a:prstGeom prst="rect">
            <a:avLst/>
          </a:prstGeom>
          <a:noFill/>
          <a:ln>
            <a:noFill/>
          </a:ln>
        </p:spPr>
        <p:txBody>
          <a:bodyPr spcFirstLastPara="1" wrap="square" lIns="91425" tIns="45700" rIns="91425" bIns="45700" anchor="ctr" anchorCtr="0">
            <a:spAutoFit/>
          </a:bodyPr>
          <a:lstStyle/>
          <a:p>
            <a:pPr marL="6350" marR="0" lvl="0" indent="0" algn="l" rtl="0">
              <a:lnSpc>
                <a:spcPct val="100952"/>
              </a:lnSpc>
              <a:spcBef>
                <a:spcPts val="0"/>
              </a:spcBef>
              <a:spcAft>
                <a:spcPts val="0"/>
              </a:spcAft>
              <a:buNone/>
            </a:pPr>
            <a:r>
              <a:rPr lang="en-US" sz="2100" b="1">
                <a:solidFill>
                  <a:schemeClr val="lt1"/>
                </a:solidFill>
                <a:highlight>
                  <a:srgbClr val="EB7F4A"/>
                </a:highlight>
                <a:latin typeface="Calibri"/>
                <a:ea typeface="Calibri"/>
                <a:cs typeface="Calibri"/>
                <a:sym typeface="Calibri"/>
              </a:rPr>
              <a:t> Key Lesson</a:t>
            </a:r>
            <a:r>
              <a:rPr lang="en-US" sz="2100" b="1">
                <a:solidFill>
                  <a:srgbClr val="EB7F4A"/>
                </a:solidFill>
                <a:highlight>
                  <a:srgbClr val="EB7F4A"/>
                </a:highlight>
                <a:latin typeface="Calibri"/>
                <a:ea typeface="Calibri"/>
                <a:cs typeface="Calibri"/>
                <a:sym typeface="Calibri"/>
              </a:rPr>
              <a:t>.</a:t>
            </a:r>
            <a:endParaRPr/>
          </a:p>
        </p:txBody>
      </p:sp>
      <p:sp>
        <p:nvSpPr>
          <p:cNvPr id="937" name="Google Shape;937;p19"/>
          <p:cNvSpPr/>
          <p:nvPr/>
        </p:nvSpPr>
        <p:spPr>
          <a:xfrm>
            <a:off x="531952" y="9002253"/>
            <a:ext cx="821603" cy="821603"/>
          </a:xfrm>
          <a:prstGeom prst="rect">
            <a:avLst/>
          </a:prstGeom>
          <a:noFill/>
          <a:ln>
            <a:noFill/>
          </a:ln>
        </p:spPr>
      </p:sp>
      <p:sp>
        <p:nvSpPr>
          <p:cNvPr id="938" name="Google Shape;938;p19"/>
          <p:cNvSpPr txBox="1"/>
          <p:nvPr/>
        </p:nvSpPr>
        <p:spPr>
          <a:xfrm>
            <a:off x="539837" y="4171925"/>
            <a:ext cx="6399443" cy="365356"/>
          </a:xfrm>
          <a:prstGeom prst="rect">
            <a:avLst/>
          </a:prstGeom>
          <a:noFill/>
          <a:ln>
            <a:noFill/>
          </a:ln>
        </p:spPr>
        <p:txBody>
          <a:bodyPr spcFirstLastPara="1" wrap="square" lIns="91425" tIns="45700" rIns="91425" bIns="45700" anchor="ctr" anchorCtr="0">
            <a:spAutoFit/>
          </a:bodyPr>
          <a:lstStyle/>
          <a:p>
            <a:pPr marL="6350" marR="0" lvl="0" indent="0" algn="l" rtl="0">
              <a:lnSpc>
                <a:spcPct val="100952"/>
              </a:lnSpc>
              <a:spcBef>
                <a:spcPts val="0"/>
              </a:spcBef>
              <a:spcAft>
                <a:spcPts val="0"/>
              </a:spcAft>
              <a:buNone/>
            </a:pPr>
            <a:r>
              <a:rPr lang="en-US" sz="2100" b="1">
                <a:solidFill>
                  <a:srgbClr val="EB7F4A"/>
                </a:solidFill>
                <a:latin typeface="Calibri"/>
                <a:ea typeface="Calibri"/>
                <a:cs typeface="Calibri"/>
                <a:sym typeface="Calibri"/>
              </a:rPr>
              <a:t>Community Resilience Booklet</a:t>
            </a:r>
            <a:endParaRPr/>
          </a:p>
        </p:txBody>
      </p:sp>
      <p:sp>
        <p:nvSpPr>
          <p:cNvPr id="939" name="Google Shape;939;p19"/>
          <p:cNvSpPr txBox="1"/>
          <p:nvPr/>
        </p:nvSpPr>
        <p:spPr>
          <a:xfrm>
            <a:off x="539837" y="4559347"/>
            <a:ext cx="6480000" cy="1013009"/>
          </a:xfrm>
          <a:prstGeom prst="rect">
            <a:avLst/>
          </a:prstGeom>
          <a:noFill/>
          <a:ln>
            <a:noFill/>
          </a:ln>
        </p:spPr>
        <p:txBody>
          <a:bodyPr spcFirstLastPara="1" wrap="square" lIns="91425" tIns="45700" rIns="91425" bIns="45700" anchor="t" anchorCtr="0">
            <a:noAutofit/>
          </a:bodyPr>
          <a:lstStyle/>
          <a:p>
            <a:pPr marL="0" marR="0" lvl="0" indent="0" algn="just" rtl="0">
              <a:lnSpc>
                <a:spcPct val="106086"/>
              </a:lnSpc>
              <a:spcBef>
                <a:spcPts val="0"/>
              </a:spcBef>
              <a:spcAft>
                <a:spcPts val="0"/>
              </a:spcAft>
              <a:buClr>
                <a:srgbClr val="EB7F4A"/>
              </a:buClr>
              <a:buSzPts val="1150"/>
              <a:buFont typeface="Arial"/>
              <a:buNone/>
            </a:pPr>
            <a:r>
              <a:rPr lang="en-US" sz="1150" b="0" i="0">
                <a:solidFill>
                  <a:srgbClr val="262626"/>
                </a:solidFill>
                <a:latin typeface="Calibri"/>
                <a:ea typeface="Calibri"/>
                <a:cs typeface="Calibri"/>
                <a:sym typeface="Calibri"/>
              </a:rPr>
              <a:t>The county developed an accessible resilience booklet providing practical guidance for households on preparing for various emergencies. The booklet covers emergency planning, supply stockpiling,  communication strategies, knowing when to evacuate versus shelter in place, supporting vulnerable neighbors, and recovery resources. It's designed to be clear, actionable, and relevant to rural Irish contexts.</a:t>
            </a:r>
            <a:endParaRPr/>
          </a:p>
          <a:p>
            <a:pPr marL="0" marR="0" lvl="0" indent="0" algn="just" rtl="0">
              <a:lnSpc>
                <a:spcPct val="106086"/>
              </a:lnSpc>
              <a:spcBef>
                <a:spcPts val="0"/>
              </a:spcBef>
              <a:spcAft>
                <a:spcPts val="0"/>
              </a:spcAft>
              <a:buClr>
                <a:srgbClr val="EB7F4A"/>
              </a:buClr>
              <a:buSzPts val="1150"/>
              <a:buFont typeface="Arial"/>
              <a:buNone/>
            </a:pPr>
            <a:endParaRPr sz="1150" b="0" i="0">
              <a:solidFill>
                <a:srgbClr val="262626"/>
              </a:solidFill>
              <a:latin typeface="Calibri"/>
              <a:ea typeface="Calibri"/>
              <a:cs typeface="Calibri"/>
              <a:sym typeface="Calibri"/>
            </a:endParaRPr>
          </a:p>
        </p:txBody>
      </p:sp>
      <p:cxnSp>
        <p:nvCxnSpPr>
          <p:cNvPr id="940" name="Google Shape;940;p19"/>
          <p:cNvCxnSpPr/>
          <p:nvPr/>
        </p:nvCxnSpPr>
        <p:spPr>
          <a:xfrm rot="10800000">
            <a:off x="0" y="4342660"/>
            <a:ext cx="540000" cy="0"/>
          </a:xfrm>
          <a:prstGeom prst="straightConnector1">
            <a:avLst/>
          </a:prstGeom>
          <a:noFill/>
          <a:ln w="12700" cap="flat" cmpd="sng">
            <a:solidFill>
              <a:srgbClr val="000000"/>
            </a:solidFill>
            <a:prstDash val="dot"/>
            <a:miter lim="800000"/>
            <a:headEnd type="none" w="sm" len="sm"/>
            <a:tailEnd type="none" w="sm" len="sm"/>
          </a:ln>
        </p:spPr>
      </p:cxnSp>
      <p:grpSp>
        <p:nvGrpSpPr>
          <p:cNvPr id="941" name="Google Shape;941;p19"/>
          <p:cNvGrpSpPr/>
          <p:nvPr/>
        </p:nvGrpSpPr>
        <p:grpSpPr>
          <a:xfrm>
            <a:off x="2270571" y="-1250215"/>
            <a:ext cx="5894204" cy="4909463"/>
            <a:chOff x="1605060" y="3850968"/>
            <a:chExt cx="5954615" cy="4959781"/>
          </a:xfrm>
        </p:grpSpPr>
        <p:grpSp>
          <p:nvGrpSpPr>
            <p:cNvPr id="942" name="Google Shape;942;p19"/>
            <p:cNvGrpSpPr/>
            <p:nvPr/>
          </p:nvGrpSpPr>
          <p:grpSpPr>
            <a:xfrm>
              <a:off x="2263972" y="5772441"/>
              <a:ext cx="553393" cy="474122"/>
              <a:chOff x="2763274" y="5544541"/>
              <a:chExt cx="497442" cy="426185"/>
            </a:xfrm>
          </p:grpSpPr>
          <p:sp>
            <p:nvSpPr>
              <p:cNvPr id="943" name="Google Shape;943;p19"/>
              <p:cNvSpPr/>
              <p:nvPr/>
            </p:nvSpPr>
            <p:spPr>
              <a:xfrm>
                <a:off x="2763274" y="5546744"/>
                <a:ext cx="497442" cy="417263"/>
              </a:xfrm>
              <a:custGeom>
                <a:avLst/>
                <a:gdLst/>
                <a:ahLst/>
                <a:cxnLst/>
                <a:rect l="l" t="t" r="r" b="b"/>
                <a:pathLst>
                  <a:path w="497442" h="417263" extrusionOk="0">
                    <a:moveTo>
                      <a:pt x="164977" y="74100"/>
                    </a:moveTo>
                    <a:cubicBezTo>
                      <a:pt x="160946" y="100978"/>
                      <a:pt x="128700" y="111729"/>
                      <a:pt x="103172" y="115761"/>
                    </a:cubicBezTo>
                    <a:cubicBezTo>
                      <a:pt x="108547" y="137263"/>
                      <a:pt x="131388" y="152046"/>
                      <a:pt x="154228" y="149358"/>
                    </a:cubicBezTo>
                    <a:cubicBezTo>
                      <a:pt x="167664" y="172204"/>
                      <a:pt x="164977" y="201770"/>
                      <a:pt x="148854" y="221928"/>
                    </a:cubicBezTo>
                    <a:cubicBezTo>
                      <a:pt x="132731" y="242087"/>
                      <a:pt x="104516" y="251494"/>
                      <a:pt x="78988" y="244775"/>
                    </a:cubicBezTo>
                    <a:cubicBezTo>
                      <a:pt x="74957" y="260901"/>
                      <a:pt x="85706" y="279715"/>
                      <a:pt x="101829" y="283747"/>
                    </a:cubicBezTo>
                    <a:cubicBezTo>
                      <a:pt x="73613" y="299874"/>
                      <a:pt x="30619" y="264933"/>
                      <a:pt x="7778" y="289123"/>
                    </a:cubicBezTo>
                    <a:cubicBezTo>
                      <a:pt x="-2971" y="299874"/>
                      <a:pt x="-284" y="317345"/>
                      <a:pt x="2404" y="332128"/>
                    </a:cubicBezTo>
                    <a:cubicBezTo>
                      <a:pt x="5091" y="349598"/>
                      <a:pt x="10465" y="368412"/>
                      <a:pt x="25245" y="377820"/>
                    </a:cubicBezTo>
                    <a:cubicBezTo>
                      <a:pt x="42711" y="387227"/>
                      <a:pt x="68239" y="377820"/>
                      <a:pt x="84362" y="389915"/>
                    </a:cubicBezTo>
                    <a:cubicBezTo>
                      <a:pt x="91080" y="393946"/>
                      <a:pt x="95111" y="400666"/>
                      <a:pt x="100485" y="406042"/>
                    </a:cubicBezTo>
                    <a:cubicBezTo>
                      <a:pt x="124670" y="428888"/>
                      <a:pt x="163633" y="412761"/>
                      <a:pt x="190505" y="393946"/>
                    </a:cubicBezTo>
                    <a:cubicBezTo>
                      <a:pt x="217377" y="373788"/>
                      <a:pt x="245592" y="354974"/>
                      <a:pt x="280525" y="363037"/>
                    </a:cubicBezTo>
                    <a:cubicBezTo>
                      <a:pt x="306053" y="369756"/>
                      <a:pt x="324863" y="391259"/>
                      <a:pt x="354422" y="375132"/>
                    </a:cubicBezTo>
                    <a:cubicBezTo>
                      <a:pt x="369202" y="367068"/>
                      <a:pt x="379950" y="352286"/>
                      <a:pt x="390699" y="337503"/>
                    </a:cubicBezTo>
                    <a:cubicBezTo>
                      <a:pt x="400104" y="324064"/>
                      <a:pt x="409509" y="310625"/>
                      <a:pt x="410853" y="294498"/>
                    </a:cubicBezTo>
                    <a:cubicBezTo>
                      <a:pt x="412196" y="275684"/>
                      <a:pt x="402791" y="256870"/>
                      <a:pt x="404135" y="238055"/>
                    </a:cubicBezTo>
                    <a:cubicBezTo>
                      <a:pt x="405478" y="229992"/>
                      <a:pt x="408166" y="221928"/>
                      <a:pt x="412196" y="213865"/>
                    </a:cubicBezTo>
                    <a:cubicBezTo>
                      <a:pt x="422945" y="189675"/>
                      <a:pt x="435037" y="164141"/>
                      <a:pt x="456534" y="149358"/>
                    </a:cubicBezTo>
                    <a:cubicBezTo>
                      <a:pt x="465940" y="142639"/>
                      <a:pt x="478032" y="135919"/>
                      <a:pt x="478032" y="125168"/>
                    </a:cubicBezTo>
                    <a:cubicBezTo>
                      <a:pt x="478032" y="115761"/>
                      <a:pt x="468627" y="106353"/>
                      <a:pt x="471314" y="96946"/>
                    </a:cubicBezTo>
                    <a:cubicBezTo>
                      <a:pt x="474001" y="87539"/>
                      <a:pt x="486093" y="86195"/>
                      <a:pt x="492811" y="79476"/>
                    </a:cubicBezTo>
                    <a:cubicBezTo>
                      <a:pt x="503560" y="67381"/>
                      <a:pt x="494155" y="47222"/>
                      <a:pt x="479376" y="40503"/>
                    </a:cubicBezTo>
                    <a:cubicBezTo>
                      <a:pt x="464596" y="33783"/>
                      <a:pt x="448473" y="36471"/>
                      <a:pt x="432350" y="36471"/>
                    </a:cubicBezTo>
                    <a:cubicBezTo>
                      <a:pt x="414884" y="36471"/>
                      <a:pt x="397417" y="32439"/>
                      <a:pt x="381294" y="25720"/>
                    </a:cubicBezTo>
                    <a:cubicBezTo>
                      <a:pt x="394730" y="23032"/>
                      <a:pt x="406822" y="14969"/>
                      <a:pt x="413540" y="4218"/>
                    </a:cubicBezTo>
                    <a:cubicBezTo>
                      <a:pt x="382637" y="-1158"/>
                      <a:pt x="350391" y="-1158"/>
                      <a:pt x="318146" y="2874"/>
                    </a:cubicBezTo>
                    <a:cubicBezTo>
                      <a:pt x="304710" y="4218"/>
                      <a:pt x="291274" y="6906"/>
                      <a:pt x="280525" y="16313"/>
                    </a:cubicBezTo>
                    <a:cubicBezTo>
                      <a:pt x="271120" y="25720"/>
                      <a:pt x="268433" y="43191"/>
                      <a:pt x="279182" y="52598"/>
                    </a:cubicBezTo>
                    <a:cubicBezTo>
                      <a:pt x="296648" y="66037"/>
                      <a:pt x="302022" y="92915"/>
                      <a:pt x="271120" y="102322"/>
                    </a:cubicBezTo>
                    <a:cubicBezTo>
                      <a:pt x="248279" y="109041"/>
                      <a:pt x="237531" y="83508"/>
                      <a:pt x="224095" y="68725"/>
                    </a:cubicBezTo>
                    <a:cubicBezTo>
                      <a:pt x="197223" y="35127"/>
                      <a:pt x="171695" y="23032"/>
                      <a:pt x="164977" y="74100"/>
                    </a:cubicBezTo>
                    <a:close/>
                  </a:path>
                </a:pathLst>
              </a:cu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944" name="Google Shape;944;p19"/>
              <p:cNvSpPr/>
              <p:nvPr/>
            </p:nvSpPr>
            <p:spPr>
              <a:xfrm>
                <a:off x="3045142" y="5624821"/>
                <a:ext cx="152711" cy="114285"/>
              </a:xfrm>
              <a:custGeom>
                <a:avLst/>
                <a:gdLst/>
                <a:ahLst/>
                <a:cxnLst/>
                <a:rect l="l" t="t" r="r" b="b"/>
                <a:pathLst>
                  <a:path w="152711" h="114285" extrusionOk="0">
                    <a:moveTo>
                      <a:pt x="146451" y="114285"/>
                    </a:moveTo>
                    <a:cubicBezTo>
                      <a:pt x="141076" y="114285"/>
                      <a:pt x="137046" y="111598"/>
                      <a:pt x="134358" y="108910"/>
                    </a:cubicBezTo>
                    <a:cubicBezTo>
                      <a:pt x="128984" y="102190"/>
                      <a:pt x="127640" y="92783"/>
                      <a:pt x="130328" y="84720"/>
                    </a:cubicBezTo>
                    <a:cubicBezTo>
                      <a:pt x="131671" y="82032"/>
                      <a:pt x="131671" y="79344"/>
                      <a:pt x="133015" y="78000"/>
                    </a:cubicBezTo>
                    <a:cubicBezTo>
                      <a:pt x="135702" y="72625"/>
                      <a:pt x="137046" y="68593"/>
                      <a:pt x="135702" y="64561"/>
                    </a:cubicBezTo>
                    <a:cubicBezTo>
                      <a:pt x="134358" y="60529"/>
                      <a:pt x="128984" y="57842"/>
                      <a:pt x="123610" y="57842"/>
                    </a:cubicBezTo>
                    <a:cubicBezTo>
                      <a:pt x="118236" y="57842"/>
                      <a:pt x="112861" y="59186"/>
                      <a:pt x="107487" y="61873"/>
                    </a:cubicBezTo>
                    <a:lnTo>
                      <a:pt x="102112" y="63217"/>
                    </a:lnTo>
                    <a:cubicBezTo>
                      <a:pt x="83302" y="68593"/>
                      <a:pt x="64492" y="69937"/>
                      <a:pt x="45682" y="67249"/>
                    </a:cubicBezTo>
                    <a:cubicBezTo>
                      <a:pt x="41651" y="65905"/>
                      <a:pt x="36277" y="65905"/>
                      <a:pt x="32246" y="61873"/>
                    </a:cubicBezTo>
                    <a:cubicBezTo>
                      <a:pt x="25528" y="56498"/>
                      <a:pt x="21497" y="45747"/>
                      <a:pt x="18810" y="34996"/>
                    </a:cubicBezTo>
                    <a:cubicBezTo>
                      <a:pt x="17467" y="29620"/>
                      <a:pt x="16123" y="22901"/>
                      <a:pt x="13436" y="20213"/>
                    </a:cubicBezTo>
                    <a:cubicBezTo>
                      <a:pt x="12093" y="18869"/>
                      <a:pt x="10749" y="17525"/>
                      <a:pt x="10749" y="16181"/>
                    </a:cubicBezTo>
                    <a:lnTo>
                      <a:pt x="0" y="4086"/>
                    </a:lnTo>
                    <a:cubicBezTo>
                      <a:pt x="4031" y="54"/>
                      <a:pt x="12093" y="-1289"/>
                      <a:pt x="17467" y="1398"/>
                    </a:cubicBezTo>
                    <a:cubicBezTo>
                      <a:pt x="22841" y="4086"/>
                      <a:pt x="25528" y="8118"/>
                      <a:pt x="26872" y="10806"/>
                    </a:cubicBezTo>
                    <a:cubicBezTo>
                      <a:pt x="29559" y="16181"/>
                      <a:pt x="32246" y="22901"/>
                      <a:pt x="33590" y="29620"/>
                    </a:cubicBezTo>
                    <a:cubicBezTo>
                      <a:pt x="36277" y="36340"/>
                      <a:pt x="37621" y="45747"/>
                      <a:pt x="41651" y="48434"/>
                    </a:cubicBezTo>
                    <a:cubicBezTo>
                      <a:pt x="42995" y="49778"/>
                      <a:pt x="45682" y="49778"/>
                      <a:pt x="48369" y="51122"/>
                    </a:cubicBezTo>
                    <a:cubicBezTo>
                      <a:pt x="64492" y="53810"/>
                      <a:pt x="81959" y="52466"/>
                      <a:pt x="98082" y="47090"/>
                    </a:cubicBezTo>
                    <a:lnTo>
                      <a:pt x="103456" y="45747"/>
                    </a:lnTo>
                    <a:cubicBezTo>
                      <a:pt x="110174" y="43059"/>
                      <a:pt x="116892" y="41715"/>
                      <a:pt x="124953" y="40371"/>
                    </a:cubicBezTo>
                    <a:cubicBezTo>
                      <a:pt x="135702" y="40371"/>
                      <a:pt x="149138" y="45747"/>
                      <a:pt x="151825" y="57842"/>
                    </a:cubicBezTo>
                    <a:cubicBezTo>
                      <a:pt x="154512" y="67249"/>
                      <a:pt x="150481" y="75312"/>
                      <a:pt x="147794" y="82032"/>
                    </a:cubicBezTo>
                    <a:cubicBezTo>
                      <a:pt x="146451" y="83376"/>
                      <a:pt x="146451" y="86064"/>
                      <a:pt x="145107" y="87407"/>
                    </a:cubicBezTo>
                    <a:cubicBezTo>
                      <a:pt x="143764" y="91439"/>
                      <a:pt x="145107" y="95471"/>
                      <a:pt x="146451" y="96815"/>
                    </a:cubicBezTo>
                    <a:lnTo>
                      <a:pt x="147794" y="112942"/>
                    </a:lnTo>
                    <a:cubicBezTo>
                      <a:pt x="147794" y="114285"/>
                      <a:pt x="147794" y="114285"/>
                      <a:pt x="146451" y="114285"/>
                    </a:cubicBezTo>
                    <a:close/>
                  </a:path>
                </a:pathLst>
              </a:cu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grpSp>
            <p:nvGrpSpPr>
              <p:cNvPr id="945" name="Google Shape;945;p19"/>
              <p:cNvGrpSpPr/>
              <p:nvPr/>
            </p:nvGrpSpPr>
            <p:grpSpPr>
              <a:xfrm>
                <a:off x="2763274" y="5587246"/>
                <a:ext cx="435037" cy="383480"/>
                <a:chOff x="2763274" y="5587246"/>
                <a:chExt cx="435037" cy="383480"/>
              </a:xfrm>
            </p:grpSpPr>
            <p:sp>
              <p:nvSpPr>
                <p:cNvPr id="946" name="Google Shape;946;p19"/>
                <p:cNvSpPr/>
                <p:nvPr/>
              </p:nvSpPr>
              <p:spPr>
                <a:xfrm>
                  <a:off x="3191593" y="5720292"/>
                  <a:ext cx="2686" cy="10751"/>
                </a:xfrm>
                <a:custGeom>
                  <a:avLst/>
                  <a:gdLst/>
                  <a:ahLst/>
                  <a:cxnLst/>
                  <a:rect l="l" t="t" r="r" b="b"/>
                  <a:pathLst>
                    <a:path w="2686" h="10751" extrusionOk="0">
                      <a:moveTo>
                        <a:pt x="0" y="0"/>
                      </a:moveTo>
                      <a:lnTo>
                        <a:pt x="1343" y="10751"/>
                      </a:lnTo>
                      <a:cubicBezTo>
                        <a:pt x="1343" y="9407"/>
                        <a:pt x="2687" y="9407"/>
                        <a:pt x="2687" y="8063"/>
                      </a:cubicBezTo>
                      <a:cubicBezTo>
                        <a:pt x="1343" y="2688"/>
                        <a:pt x="0" y="0"/>
                        <a:pt x="0" y="0"/>
                      </a:cubicBezTo>
                      <a:close/>
                    </a:path>
                  </a:pathLst>
                </a:custGeom>
                <a:solidFill>
                  <a:srgbClr val="D8D8D8"/>
                </a:solidFill>
                <a:ln w="29675" cap="flat" cmpd="sng">
                  <a:solidFill>
                    <a:srgbClr val="FFFFFF"/>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947" name="Google Shape;947;p19"/>
                <p:cNvSpPr/>
                <p:nvPr/>
              </p:nvSpPr>
              <p:spPr>
                <a:xfrm>
                  <a:off x="3035738" y="5587246"/>
                  <a:ext cx="4030" cy="13438"/>
                </a:xfrm>
                <a:custGeom>
                  <a:avLst/>
                  <a:gdLst/>
                  <a:ahLst/>
                  <a:cxnLst/>
                  <a:rect l="l" t="t" r="r" b="b"/>
                  <a:pathLst>
                    <a:path w="4030" h="13438" extrusionOk="0">
                      <a:moveTo>
                        <a:pt x="0" y="0"/>
                      </a:moveTo>
                      <a:cubicBezTo>
                        <a:pt x="0" y="5375"/>
                        <a:pt x="1344" y="9407"/>
                        <a:pt x="4031" y="13439"/>
                      </a:cubicBezTo>
                      <a:cubicBezTo>
                        <a:pt x="2687" y="9407"/>
                        <a:pt x="1344" y="5375"/>
                        <a:pt x="0" y="0"/>
                      </a:cubicBezTo>
                      <a:close/>
                    </a:path>
                  </a:pathLst>
                </a:custGeom>
                <a:solidFill>
                  <a:srgbClr val="D8D8D8"/>
                </a:solidFill>
                <a:ln w="29675" cap="flat" cmpd="sng">
                  <a:solidFill>
                    <a:srgbClr val="FFFFFF"/>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948" name="Google Shape;948;p19"/>
                <p:cNvSpPr/>
                <p:nvPr/>
              </p:nvSpPr>
              <p:spPr>
                <a:xfrm>
                  <a:off x="3192937" y="5704165"/>
                  <a:ext cx="5374" cy="18814"/>
                </a:xfrm>
                <a:custGeom>
                  <a:avLst/>
                  <a:gdLst/>
                  <a:ahLst/>
                  <a:cxnLst/>
                  <a:rect l="l" t="t" r="r" b="b"/>
                  <a:pathLst>
                    <a:path w="5374" h="18814" extrusionOk="0">
                      <a:moveTo>
                        <a:pt x="0" y="0"/>
                      </a:moveTo>
                      <a:cubicBezTo>
                        <a:pt x="0" y="0"/>
                        <a:pt x="2687" y="6719"/>
                        <a:pt x="5375" y="18814"/>
                      </a:cubicBezTo>
                      <a:cubicBezTo>
                        <a:pt x="5375" y="18814"/>
                        <a:pt x="5375" y="18814"/>
                        <a:pt x="5375" y="17470"/>
                      </a:cubicBezTo>
                      <a:cubicBezTo>
                        <a:pt x="4031" y="12095"/>
                        <a:pt x="2687" y="6719"/>
                        <a:pt x="0" y="0"/>
                      </a:cubicBezTo>
                      <a:close/>
                    </a:path>
                  </a:pathLst>
                </a:custGeom>
                <a:solidFill>
                  <a:srgbClr val="D8D8D8"/>
                </a:solidFill>
                <a:ln w="29675" cap="flat" cmpd="sng">
                  <a:solidFill>
                    <a:srgbClr val="FFFFFF"/>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949" name="Google Shape;949;p19"/>
                <p:cNvSpPr/>
                <p:nvPr/>
              </p:nvSpPr>
              <p:spPr>
                <a:xfrm>
                  <a:off x="2763274" y="5593779"/>
                  <a:ext cx="428319" cy="376947"/>
                </a:xfrm>
                <a:custGeom>
                  <a:avLst/>
                  <a:gdLst/>
                  <a:ahLst/>
                  <a:cxnLst/>
                  <a:rect l="l" t="t" r="r" b="b"/>
                  <a:pathLst>
                    <a:path w="428319" h="376947" extrusionOk="0">
                      <a:moveTo>
                        <a:pt x="413540" y="172205"/>
                      </a:moveTo>
                      <a:cubicBezTo>
                        <a:pt x="417571" y="161454"/>
                        <a:pt x="422945" y="152047"/>
                        <a:pt x="428320" y="142640"/>
                      </a:cubicBezTo>
                      <a:cubicBezTo>
                        <a:pt x="424289" y="142640"/>
                        <a:pt x="420258" y="139952"/>
                        <a:pt x="417571" y="137264"/>
                      </a:cubicBezTo>
                      <a:cubicBezTo>
                        <a:pt x="412196" y="130545"/>
                        <a:pt x="410853" y="121137"/>
                        <a:pt x="413540" y="113074"/>
                      </a:cubicBezTo>
                      <a:cubicBezTo>
                        <a:pt x="414884" y="110386"/>
                        <a:pt x="414884" y="107698"/>
                        <a:pt x="416227" y="106355"/>
                      </a:cubicBezTo>
                      <a:cubicBezTo>
                        <a:pt x="418914" y="100979"/>
                        <a:pt x="420258" y="96948"/>
                        <a:pt x="418914" y="92916"/>
                      </a:cubicBezTo>
                      <a:cubicBezTo>
                        <a:pt x="417571" y="88884"/>
                        <a:pt x="412196" y="86196"/>
                        <a:pt x="406822" y="86196"/>
                      </a:cubicBezTo>
                      <a:cubicBezTo>
                        <a:pt x="401448" y="86196"/>
                        <a:pt x="396073" y="87540"/>
                        <a:pt x="390699" y="90228"/>
                      </a:cubicBezTo>
                      <a:lnTo>
                        <a:pt x="385325" y="91572"/>
                      </a:lnTo>
                      <a:cubicBezTo>
                        <a:pt x="366515" y="96948"/>
                        <a:pt x="347705" y="98291"/>
                        <a:pt x="328894" y="95604"/>
                      </a:cubicBezTo>
                      <a:cubicBezTo>
                        <a:pt x="324863" y="94260"/>
                        <a:pt x="319489" y="94260"/>
                        <a:pt x="315458" y="90228"/>
                      </a:cubicBezTo>
                      <a:cubicBezTo>
                        <a:pt x="308740" y="84852"/>
                        <a:pt x="304710" y="74101"/>
                        <a:pt x="302022" y="63350"/>
                      </a:cubicBezTo>
                      <a:cubicBezTo>
                        <a:pt x="300679" y="57974"/>
                        <a:pt x="299335" y="51255"/>
                        <a:pt x="296648" y="48567"/>
                      </a:cubicBezTo>
                      <a:cubicBezTo>
                        <a:pt x="295304" y="47223"/>
                        <a:pt x="293961" y="45879"/>
                        <a:pt x="293961" y="44535"/>
                      </a:cubicBezTo>
                      <a:lnTo>
                        <a:pt x="292618" y="43192"/>
                      </a:lnTo>
                      <a:cubicBezTo>
                        <a:pt x="289930" y="49911"/>
                        <a:pt x="283212" y="56631"/>
                        <a:pt x="271120" y="59318"/>
                      </a:cubicBezTo>
                      <a:cubicBezTo>
                        <a:pt x="248279" y="66038"/>
                        <a:pt x="237531" y="40504"/>
                        <a:pt x="224095" y="25721"/>
                      </a:cubicBezTo>
                      <a:cubicBezTo>
                        <a:pt x="197223" y="-3844"/>
                        <a:pt x="171695" y="-15940"/>
                        <a:pt x="164977" y="33784"/>
                      </a:cubicBezTo>
                      <a:cubicBezTo>
                        <a:pt x="160946" y="60662"/>
                        <a:pt x="128700" y="71413"/>
                        <a:pt x="103172" y="75445"/>
                      </a:cubicBezTo>
                      <a:cubicBezTo>
                        <a:pt x="108547" y="96948"/>
                        <a:pt x="131388" y="111730"/>
                        <a:pt x="154228" y="109042"/>
                      </a:cubicBezTo>
                      <a:cubicBezTo>
                        <a:pt x="167664" y="131888"/>
                        <a:pt x="164977" y="161454"/>
                        <a:pt x="148854" y="181613"/>
                      </a:cubicBezTo>
                      <a:cubicBezTo>
                        <a:pt x="132731" y="201771"/>
                        <a:pt x="104516" y="211178"/>
                        <a:pt x="78988" y="204459"/>
                      </a:cubicBezTo>
                      <a:cubicBezTo>
                        <a:pt x="74957" y="220585"/>
                        <a:pt x="85706" y="239400"/>
                        <a:pt x="101829" y="243432"/>
                      </a:cubicBezTo>
                      <a:cubicBezTo>
                        <a:pt x="73613" y="259558"/>
                        <a:pt x="30619" y="224617"/>
                        <a:pt x="7778" y="248807"/>
                      </a:cubicBezTo>
                      <a:cubicBezTo>
                        <a:pt x="-2971" y="259558"/>
                        <a:pt x="-284" y="277029"/>
                        <a:pt x="2404" y="291812"/>
                      </a:cubicBezTo>
                      <a:cubicBezTo>
                        <a:pt x="5091" y="309282"/>
                        <a:pt x="10465" y="328097"/>
                        <a:pt x="25245" y="337504"/>
                      </a:cubicBezTo>
                      <a:cubicBezTo>
                        <a:pt x="42711" y="346911"/>
                        <a:pt x="68239" y="337504"/>
                        <a:pt x="84362" y="349599"/>
                      </a:cubicBezTo>
                      <a:cubicBezTo>
                        <a:pt x="91080" y="353631"/>
                        <a:pt x="95111" y="360350"/>
                        <a:pt x="100485" y="365726"/>
                      </a:cubicBezTo>
                      <a:cubicBezTo>
                        <a:pt x="124670" y="388572"/>
                        <a:pt x="163633" y="372445"/>
                        <a:pt x="190505" y="353631"/>
                      </a:cubicBezTo>
                      <a:cubicBezTo>
                        <a:pt x="217377" y="333472"/>
                        <a:pt x="245592" y="314658"/>
                        <a:pt x="280525" y="322721"/>
                      </a:cubicBezTo>
                      <a:cubicBezTo>
                        <a:pt x="306053" y="329441"/>
                        <a:pt x="324863" y="350943"/>
                        <a:pt x="354422" y="334816"/>
                      </a:cubicBezTo>
                      <a:cubicBezTo>
                        <a:pt x="369202" y="326753"/>
                        <a:pt x="379950" y="311970"/>
                        <a:pt x="390699" y="297187"/>
                      </a:cubicBezTo>
                      <a:cubicBezTo>
                        <a:pt x="400104" y="283748"/>
                        <a:pt x="409509" y="270310"/>
                        <a:pt x="410853" y="254183"/>
                      </a:cubicBezTo>
                      <a:cubicBezTo>
                        <a:pt x="412196" y="235368"/>
                        <a:pt x="402791" y="216554"/>
                        <a:pt x="404135" y="197739"/>
                      </a:cubicBezTo>
                      <a:cubicBezTo>
                        <a:pt x="405478" y="188332"/>
                        <a:pt x="409509" y="180269"/>
                        <a:pt x="413540" y="172205"/>
                      </a:cubicBezTo>
                      <a:close/>
                    </a:path>
                  </a:pathLst>
                </a:custGeom>
                <a:solidFill>
                  <a:srgbClr val="F2A33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grpSp>
          <p:sp>
            <p:nvSpPr>
              <p:cNvPr id="950" name="Google Shape;950;p19"/>
              <p:cNvSpPr/>
              <p:nvPr/>
            </p:nvSpPr>
            <p:spPr>
              <a:xfrm>
                <a:off x="3032961" y="5544541"/>
                <a:ext cx="142640" cy="108556"/>
              </a:xfrm>
              <a:custGeom>
                <a:avLst/>
                <a:gdLst/>
                <a:ahLst/>
                <a:cxnLst/>
                <a:rect l="l" t="t" r="r" b="b"/>
                <a:pathLst>
                  <a:path w="142640" h="108556" extrusionOk="0">
                    <a:moveTo>
                      <a:pt x="21587" y="93774"/>
                    </a:moveTo>
                    <a:cubicBezTo>
                      <a:pt x="21587" y="93774"/>
                      <a:pt x="32335" y="66896"/>
                      <a:pt x="8151" y="49425"/>
                    </a:cubicBezTo>
                    <a:cubicBezTo>
                      <a:pt x="-17377" y="31955"/>
                      <a:pt x="22930" y="-299"/>
                      <a:pt x="48458" y="2389"/>
                    </a:cubicBezTo>
                    <a:cubicBezTo>
                      <a:pt x="48458" y="2389"/>
                      <a:pt x="126386" y="-2986"/>
                      <a:pt x="139822" y="2389"/>
                    </a:cubicBezTo>
                    <a:cubicBezTo>
                      <a:pt x="153258" y="7765"/>
                      <a:pt x="114294" y="26579"/>
                      <a:pt x="114294" y="26579"/>
                    </a:cubicBezTo>
                    <a:lnTo>
                      <a:pt x="80704" y="54801"/>
                    </a:lnTo>
                    <a:cubicBezTo>
                      <a:pt x="80704" y="54801"/>
                      <a:pt x="64582" y="64208"/>
                      <a:pt x="52489" y="68240"/>
                    </a:cubicBezTo>
                    <a:cubicBezTo>
                      <a:pt x="41740" y="73615"/>
                      <a:pt x="37710" y="99149"/>
                      <a:pt x="37710" y="99149"/>
                    </a:cubicBezTo>
                    <a:lnTo>
                      <a:pt x="21587" y="108556"/>
                    </a:lnTo>
                    <a:lnTo>
                      <a:pt x="21587" y="93774"/>
                    </a:lnTo>
                    <a:close/>
                  </a:path>
                </a:pathLst>
              </a:custGeom>
              <a:solidFill>
                <a:srgbClr val="F2A33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951" name="Google Shape;951;p19"/>
              <p:cNvSpPr/>
              <p:nvPr/>
            </p:nvSpPr>
            <p:spPr>
              <a:xfrm>
                <a:off x="3067983" y="5550961"/>
                <a:ext cx="104930" cy="98104"/>
              </a:xfrm>
              <a:custGeom>
                <a:avLst/>
                <a:gdLst/>
                <a:ahLst/>
                <a:cxnLst/>
                <a:rect l="l" t="t" r="r" b="b"/>
                <a:pathLst>
                  <a:path w="104930" h="98104" extrusionOk="0">
                    <a:moveTo>
                      <a:pt x="99425" y="0"/>
                    </a:moveTo>
                    <a:cubicBezTo>
                      <a:pt x="100769" y="0"/>
                      <a:pt x="100769" y="0"/>
                      <a:pt x="102112" y="1344"/>
                    </a:cubicBezTo>
                    <a:cubicBezTo>
                      <a:pt x="115548" y="8063"/>
                      <a:pt x="76584" y="25534"/>
                      <a:pt x="76584" y="25534"/>
                    </a:cubicBezTo>
                    <a:lnTo>
                      <a:pt x="42995" y="53756"/>
                    </a:lnTo>
                    <a:cubicBezTo>
                      <a:pt x="42995" y="53756"/>
                      <a:pt x="26872" y="63163"/>
                      <a:pt x="14779" y="67195"/>
                    </a:cubicBezTo>
                    <a:cubicBezTo>
                      <a:pt x="4031" y="72571"/>
                      <a:pt x="0" y="98104"/>
                      <a:pt x="0" y="98104"/>
                    </a:cubicBezTo>
                  </a:path>
                </a:pathLst>
              </a:custGeom>
              <a:solidFill>
                <a:srgbClr val="D8D8D8"/>
              </a:solidFill>
              <a:ln w="9800" cap="flat" cmpd="sng">
                <a:solidFill>
                  <a:srgbClr val="FFFFFF"/>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grpSp>
        <p:sp>
          <p:nvSpPr>
            <p:cNvPr id="952" name="Google Shape;952;p19"/>
            <p:cNvSpPr/>
            <p:nvPr/>
          </p:nvSpPr>
          <p:spPr>
            <a:xfrm>
              <a:off x="5746324" y="7999123"/>
              <a:ext cx="1693503" cy="755612"/>
            </a:xfrm>
            <a:custGeom>
              <a:avLst/>
              <a:gdLst/>
              <a:ahLst/>
              <a:cxnLst/>
              <a:rect l="l" t="t" r="r" b="b"/>
              <a:pathLst>
                <a:path w="1522279" h="679215" extrusionOk="0">
                  <a:moveTo>
                    <a:pt x="1512875" y="504510"/>
                  </a:moveTo>
                  <a:lnTo>
                    <a:pt x="1494065" y="473600"/>
                  </a:lnTo>
                  <a:lnTo>
                    <a:pt x="1500782" y="434628"/>
                  </a:lnTo>
                  <a:lnTo>
                    <a:pt x="1491377" y="395655"/>
                  </a:lnTo>
                  <a:lnTo>
                    <a:pt x="1480629" y="324428"/>
                  </a:lnTo>
                  <a:lnTo>
                    <a:pt x="1511531" y="312333"/>
                  </a:lnTo>
                  <a:lnTo>
                    <a:pt x="1511531" y="278736"/>
                  </a:lnTo>
                  <a:lnTo>
                    <a:pt x="1464506" y="267985"/>
                  </a:lnTo>
                  <a:lnTo>
                    <a:pt x="1430916" y="246483"/>
                  </a:lnTo>
                  <a:lnTo>
                    <a:pt x="1441664" y="199447"/>
                  </a:lnTo>
                  <a:lnTo>
                    <a:pt x="1426885" y="163161"/>
                  </a:lnTo>
                  <a:lnTo>
                    <a:pt x="1401357" y="126876"/>
                  </a:lnTo>
                  <a:lnTo>
                    <a:pt x="1340896" y="109406"/>
                  </a:lnTo>
                  <a:lnTo>
                    <a:pt x="1276404" y="109406"/>
                  </a:lnTo>
                  <a:lnTo>
                    <a:pt x="1205194" y="159130"/>
                  </a:lnTo>
                  <a:lnTo>
                    <a:pt x="1155481" y="160474"/>
                  </a:lnTo>
                  <a:lnTo>
                    <a:pt x="1108456" y="156442"/>
                  </a:lnTo>
                  <a:lnTo>
                    <a:pt x="1038590" y="167193"/>
                  </a:lnTo>
                  <a:lnTo>
                    <a:pt x="974098" y="156442"/>
                  </a:lnTo>
                  <a:lnTo>
                    <a:pt x="936478" y="161817"/>
                  </a:lnTo>
                  <a:lnTo>
                    <a:pt x="905575" y="129564"/>
                  </a:lnTo>
                  <a:lnTo>
                    <a:pt x="877360" y="130908"/>
                  </a:lnTo>
                  <a:lnTo>
                    <a:pt x="854519" y="108062"/>
                  </a:lnTo>
                  <a:lnTo>
                    <a:pt x="833021" y="87903"/>
                  </a:lnTo>
                  <a:lnTo>
                    <a:pt x="795401" y="87903"/>
                  </a:lnTo>
                  <a:lnTo>
                    <a:pt x="765842" y="56994"/>
                  </a:lnTo>
                  <a:lnTo>
                    <a:pt x="717474" y="56994"/>
                  </a:lnTo>
                  <a:lnTo>
                    <a:pt x="636859" y="56994"/>
                  </a:lnTo>
                  <a:lnTo>
                    <a:pt x="557587" y="83872"/>
                  </a:lnTo>
                  <a:lnTo>
                    <a:pt x="497126" y="116125"/>
                  </a:lnTo>
                  <a:lnTo>
                    <a:pt x="475629" y="137627"/>
                  </a:lnTo>
                  <a:lnTo>
                    <a:pt x="405762" y="141659"/>
                  </a:lnTo>
                  <a:lnTo>
                    <a:pt x="364111" y="147035"/>
                  </a:lnTo>
                  <a:lnTo>
                    <a:pt x="322460" y="143003"/>
                  </a:lnTo>
                  <a:lnTo>
                    <a:pt x="268717" y="126876"/>
                  </a:lnTo>
                  <a:lnTo>
                    <a:pt x="221691" y="101342"/>
                  </a:lnTo>
                  <a:lnTo>
                    <a:pt x="212286" y="56994"/>
                  </a:lnTo>
                  <a:lnTo>
                    <a:pt x="190789" y="56994"/>
                  </a:lnTo>
                  <a:cubicBezTo>
                    <a:pt x="197507" y="55650"/>
                    <a:pt x="204225" y="55650"/>
                    <a:pt x="213630" y="56994"/>
                  </a:cubicBezTo>
                  <a:cubicBezTo>
                    <a:pt x="171979" y="27428"/>
                    <a:pt x="178697" y="44899"/>
                    <a:pt x="146451" y="4582"/>
                  </a:cubicBezTo>
                  <a:lnTo>
                    <a:pt x="149138" y="12646"/>
                  </a:lnTo>
                  <a:cubicBezTo>
                    <a:pt x="130328" y="19365"/>
                    <a:pt x="110174" y="12646"/>
                    <a:pt x="92708" y="7270"/>
                  </a:cubicBezTo>
                  <a:cubicBezTo>
                    <a:pt x="87333" y="5926"/>
                    <a:pt x="80615" y="3238"/>
                    <a:pt x="75241" y="1894"/>
                  </a:cubicBezTo>
                  <a:cubicBezTo>
                    <a:pt x="61805" y="-2137"/>
                    <a:pt x="44338" y="550"/>
                    <a:pt x="34933" y="7270"/>
                  </a:cubicBezTo>
                  <a:cubicBezTo>
                    <a:pt x="29559" y="11302"/>
                    <a:pt x="26872" y="15333"/>
                    <a:pt x="26872" y="20709"/>
                  </a:cubicBezTo>
                  <a:lnTo>
                    <a:pt x="25528" y="32804"/>
                  </a:lnTo>
                  <a:cubicBezTo>
                    <a:pt x="25528" y="34148"/>
                    <a:pt x="26872" y="35492"/>
                    <a:pt x="28215" y="36835"/>
                  </a:cubicBezTo>
                  <a:cubicBezTo>
                    <a:pt x="32246" y="43555"/>
                    <a:pt x="34933" y="50274"/>
                    <a:pt x="36277" y="58338"/>
                  </a:cubicBezTo>
                  <a:cubicBezTo>
                    <a:pt x="37621" y="69089"/>
                    <a:pt x="32246" y="77152"/>
                    <a:pt x="28215" y="83872"/>
                  </a:cubicBezTo>
                  <a:lnTo>
                    <a:pt x="5375" y="125532"/>
                  </a:lnTo>
                  <a:cubicBezTo>
                    <a:pt x="2687" y="130908"/>
                    <a:pt x="0" y="134939"/>
                    <a:pt x="0" y="138971"/>
                  </a:cubicBezTo>
                  <a:cubicBezTo>
                    <a:pt x="0" y="144347"/>
                    <a:pt x="6718" y="149722"/>
                    <a:pt x="16123" y="155098"/>
                  </a:cubicBezTo>
                  <a:cubicBezTo>
                    <a:pt x="18810" y="156442"/>
                    <a:pt x="21497" y="159130"/>
                    <a:pt x="24185" y="160474"/>
                  </a:cubicBezTo>
                  <a:cubicBezTo>
                    <a:pt x="36277" y="168537"/>
                    <a:pt x="44338" y="181976"/>
                    <a:pt x="48369" y="195415"/>
                  </a:cubicBezTo>
                  <a:lnTo>
                    <a:pt x="48369" y="198103"/>
                  </a:lnTo>
                  <a:cubicBezTo>
                    <a:pt x="49713" y="204822"/>
                    <a:pt x="52400" y="214229"/>
                    <a:pt x="56431" y="214229"/>
                  </a:cubicBezTo>
                  <a:lnTo>
                    <a:pt x="56431" y="219605"/>
                  </a:lnTo>
                  <a:lnTo>
                    <a:pt x="107487" y="200790"/>
                  </a:lnTo>
                  <a:lnTo>
                    <a:pt x="150481" y="191383"/>
                  </a:lnTo>
                  <a:lnTo>
                    <a:pt x="202881" y="160474"/>
                  </a:lnTo>
                  <a:lnTo>
                    <a:pt x="256624" y="160474"/>
                  </a:lnTo>
                  <a:lnTo>
                    <a:pt x="294245" y="160474"/>
                  </a:lnTo>
                  <a:lnTo>
                    <a:pt x="325147" y="180632"/>
                  </a:lnTo>
                  <a:lnTo>
                    <a:pt x="302306" y="200790"/>
                  </a:lnTo>
                  <a:lnTo>
                    <a:pt x="264686" y="229012"/>
                  </a:lnTo>
                  <a:lnTo>
                    <a:pt x="196163" y="229012"/>
                  </a:lnTo>
                  <a:lnTo>
                    <a:pt x="124953" y="229012"/>
                  </a:lnTo>
                  <a:lnTo>
                    <a:pt x="88677" y="229012"/>
                  </a:lnTo>
                  <a:lnTo>
                    <a:pt x="67179" y="246483"/>
                  </a:lnTo>
                  <a:lnTo>
                    <a:pt x="67179" y="309645"/>
                  </a:lnTo>
                  <a:lnTo>
                    <a:pt x="106143" y="320397"/>
                  </a:lnTo>
                  <a:lnTo>
                    <a:pt x="122266" y="320397"/>
                  </a:lnTo>
                  <a:lnTo>
                    <a:pt x="122266" y="355338"/>
                  </a:lnTo>
                  <a:lnTo>
                    <a:pt x="107487" y="388935"/>
                  </a:lnTo>
                  <a:lnTo>
                    <a:pt x="102112" y="410437"/>
                  </a:lnTo>
                  <a:lnTo>
                    <a:pt x="134358" y="462849"/>
                  </a:lnTo>
                  <a:lnTo>
                    <a:pt x="181384" y="539451"/>
                  </a:lnTo>
                  <a:lnTo>
                    <a:pt x="223035" y="564985"/>
                  </a:lnTo>
                  <a:lnTo>
                    <a:pt x="275435" y="597239"/>
                  </a:lnTo>
                  <a:lnTo>
                    <a:pt x="325147" y="628148"/>
                  </a:lnTo>
                  <a:lnTo>
                    <a:pt x="372173" y="628148"/>
                  </a:lnTo>
                  <a:lnTo>
                    <a:pt x="405762" y="616053"/>
                  </a:lnTo>
                  <a:lnTo>
                    <a:pt x="405762" y="581112"/>
                  </a:lnTo>
                  <a:lnTo>
                    <a:pt x="460849" y="582456"/>
                  </a:lnTo>
                  <a:lnTo>
                    <a:pt x="507874" y="599926"/>
                  </a:lnTo>
                  <a:lnTo>
                    <a:pt x="540121" y="626804"/>
                  </a:lnTo>
                  <a:lnTo>
                    <a:pt x="565649" y="641587"/>
                  </a:lnTo>
                  <a:lnTo>
                    <a:pt x="623423" y="653682"/>
                  </a:lnTo>
                  <a:lnTo>
                    <a:pt x="670448" y="641587"/>
                  </a:lnTo>
                  <a:lnTo>
                    <a:pt x="706725" y="614709"/>
                  </a:lnTo>
                  <a:lnTo>
                    <a:pt x="726879" y="594551"/>
                  </a:lnTo>
                  <a:lnTo>
                    <a:pt x="757781" y="595895"/>
                  </a:lnTo>
                  <a:lnTo>
                    <a:pt x="791371" y="605302"/>
                  </a:lnTo>
                  <a:lnTo>
                    <a:pt x="824960" y="587831"/>
                  </a:lnTo>
                  <a:lnTo>
                    <a:pt x="845114" y="581112"/>
                  </a:lnTo>
                  <a:lnTo>
                    <a:pt x="845114" y="609334"/>
                  </a:lnTo>
                  <a:lnTo>
                    <a:pt x="822273" y="641587"/>
                  </a:lnTo>
                  <a:lnTo>
                    <a:pt x="823616" y="663089"/>
                  </a:lnTo>
                  <a:lnTo>
                    <a:pt x="834366" y="679216"/>
                  </a:lnTo>
                  <a:lnTo>
                    <a:pt x="854519" y="679216"/>
                  </a:lnTo>
                  <a:lnTo>
                    <a:pt x="866611" y="656370"/>
                  </a:lnTo>
                  <a:lnTo>
                    <a:pt x="893483" y="636211"/>
                  </a:lnTo>
                  <a:lnTo>
                    <a:pt x="893483" y="583800"/>
                  </a:lnTo>
                  <a:lnTo>
                    <a:pt x="910949" y="585143"/>
                  </a:lnTo>
                  <a:lnTo>
                    <a:pt x="959319" y="595895"/>
                  </a:lnTo>
                  <a:lnTo>
                    <a:pt x="1018436" y="574392"/>
                  </a:lnTo>
                  <a:lnTo>
                    <a:pt x="1043964" y="586487"/>
                  </a:lnTo>
                  <a:lnTo>
                    <a:pt x="1061431" y="593207"/>
                  </a:lnTo>
                  <a:lnTo>
                    <a:pt x="1156826" y="581112"/>
                  </a:lnTo>
                  <a:lnTo>
                    <a:pt x="1221317" y="548858"/>
                  </a:lnTo>
                  <a:lnTo>
                    <a:pt x="1244158" y="554234"/>
                  </a:lnTo>
                  <a:lnTo>
                    <a:pt x="1299245" y="550202"/>
                  </a:lnTo>
                  <a:lnTo>
                    <a:pt x="1330147" y="532732"/>
                  </a:lnTo>
                  <a:lnTo>
                    <a:pt x="1330147" y="548858"/>
                  </a:lnTo>
                  <a:lnTo>
                    <a:pt x="1361049" y="527356"/>
                  </a:lnTo>
                  <a:lnTo>
                    <a:pt x="1382547" y="528700"/>
                  </a:lnTo>
                  <a:lnTo>
                    <a:pt x="1408075" y="532732"/>
                  </a:lnTo>
                  <a:lnTo>
                    <a:pt x="1441664" y="534076"/>
                  </a:lnTo>
                  <a:lnTo>
                    <a:pt x="1468536" y="532732"/>
                  </a:lnTo>
                  <a:lnTo>
                    <a:pt x="1480629" y="558265"/>
                  </a:lnTo>
                  <a:lnTo>
                    <a:pt x="1522279" y="543483"/>
                  </a:lnTo>
                  <a:lnTo>
                    <a:pt x="1522279" y="527356"/>
                  </a:lnTo>
                  <a:lnTo>
                    <a:pt x="1512875" y="504510"/>
                  </a:lnTo>
                  <a:close/>
                </a:path>
              </a:pathLst>
            </a:cu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953" name="Google Shape;953;p19"/>
            <p:cNvSpPr/>
            <p:nvPr/>
          </p:nvSpPr>
          <p:spPr>
            <a:xfrm>
              <a:off x="2549145" y="6589902"/>
              <a:ext cx="1258544" cy="1224740"/>
            </a:xfrm>
            <a:custGeom>
              <a:avLst/>
              <a:gdLst/>
              <a:ahLst/>
              <a:cxnLst/>
              <a:rect l="l" t="t" r="r" b="b"/>
              <a:pathLst>
                <a:path w="1131297" h="1100911" extrusionOk="0">
                  <a:moveTo>
                    <a:pt x="998282" y="1001200"/>
                  </a:moveTo>
                  <a:cubicBezTo>
                    <a:pt x="986190" y="997168"/>
                    <a:pt x="947226" y="983729"/>
                    <a:pt x="933790" y="956851"/>
                  </a:cubicBezTo>
                  <a:cubicBezTo>
                    <a:pt x="928416" y="946100"/>
                    <a:pt x="928416" y="935349"/>
                    <a:pt x="931103" y="924598"/>
                  </a:cubicBezTo>
                  <a:cubicBezTo>
                    <a:pt x="932447" y="920566"/>
                    <a:pt x="935134" y="916535"/>
                    <a:pt x="936478" y="912503"/>
                  </a:cubicBezTo>
                  <a:cubicBezTo>
                    <a:pt x="939164" y="908471"/>
                    <a:pt x="941852" y="903096"/>
                    <a:pt x="941852" y="899064"/>
                  </a:cubicBezTo>
                  <a:cubicBezTo>
                    <a:pt x="943195" y="889657"/>
                    <a:pt x="932447" y="878905"/>
                    <a:pt x="921698" y="869498"/>
                  </a:cubicBezTo>
                  <a:cubicBezTo>
                    <a:pt x="908262" y="857403"/>
                    <a:pt x="892139" y="841277"/>
                    <a:pt x="904232" y="823806"/>
                  </a:cubicBezTo>
                  <a:lnTo>
                    <a:pt x="906919" y="819774"/>
                  </a:lnTo>
                  <a:lnTo>
                    <a:pt x="943195" y="822462"/>
                  </a:lnTo>
                  <a:cubicBezTo>
                    <a:pt x="957975" y="771394"/>
                    <a:pt x="964693" y="716294"/>
                    <a:pt x="962006" y="663883"/>
                  </a:cubicBezTo>
                  <a:lnTo>
                    <a:pt x="900201" y="696136"/>
                  </a:lnTo>
                  <a:lnTo>
                    <a:pt x="897514" y="688073"/>
                  </a:lnTo>
                  <a:cubicBezTo>
                    <a:pt x="888108" y="665227"/>
                    <a:pt x="910950" y="643724"/>
                    <a:pt x="919011" y="637005"/>
                  </a:cubicBezTo>
                  <a:lnTo>
                    <a:pt x="1003657" y="555027"/>
                  </a:lnTo>
                  <a:lnTo>
                    <a:pt x="1045308" y="552340"/>
                  </a:lnTo>
                  <a:cubicBezTo>
                    <a:pt x="1043964" y="481113"/>
                    <a:pt x="1076210" y="409887"/>
                    <a:pt x="1131297" y="362851"/>
                  </a:cubicBezTo>
                  <a:cubicBezTo>
                    <a:pt x="1131297" y="360163"/>
                    <a:pt x="1129953" y="358819"/>
                    <a:pt x="1127266" y="357475"/>
                  </a:cubicBezTo>
                  <a:cubicBezTo>
                    <a:pt x="1121892" y="352100"/>
                    <a:pt x="1109800" y="348068"/>
                    <a:pt x="1099051" y="349412"/>
                  </a:cubicBezTo>
                  <a:cubicBezTo>
                    <a:pt x="1096364" y="349412"/>
                    <a:pt x="1092333" y="349412"/>
                    <a:pt x="1089646" y="350756"/>
                  </a:cubicBezTo>
                  <a:cubicBezTo>
                    <a:pt x="1073523" y="352100"/>
                    <a:pt x="1054713" y="354787"/>
                    <a:pt x="1039933" y="342692"/>
                  </a:cubicBezTo>
                  <a:cubicBezTo>
                    <a:pt x="1029185" y="333285"/>
                    <a:pt x="1025154" y="319846"/>
                    <a:pt x="1022467" y="307751"/>
                  </a:cubicBezTo>
                  <a:cubicBezTo>
                    <a:pt x="1019779" y="298344"/>
                    <a:pt x="1018436" y="290281"/>
                    <a:pt x="1013062" y="283561"/>
                  </a:cubicBezTo>
                  <a:cubicBezTo>
                    <a:pt x="1003657" y="270122"/>
                    <a:pt x="984847" y="270122"/>
                    <a:pt x="964693" y="268778"/>
                  </a:cubicBezTo>
                  <a:cubicBezTo>
                    <a:pt x="951257" y="268778"/>
                    <a:pt x="939164" y="267434"/>
                    <a:pt x="925729" y="263403"/>
                  </a:cubicBezTo>
                  <a:cubicBezTo>
                    <a:pt x="900201" y="255339"/>
                    <a:pt x="876016" y="229806"/>
                    <a:pt x="863924" y="209647"/>
                  </a:cubicBezTo>
                  <a:cubicBezTo>
                    <a:pt x="859893" y="202928"/>
                    <a:pt x="857206" y="192176"/>
                    <a:pt x="855863" y="182769"/>
                  </a:cubicBezTo>
                  <a:cubicBezTo>
                    <a:pt x="853175" y="170674"/>
                    <a:pt x="850488" y="155892"/>
                    <a:pt x="843770" y="151860"/>
                  </a:cubicBezTo>
                  <a:cubicBezTo>
                    <a:pt x="839739" y="150516"/>
                    <a:pt x="834365" y="150516"/>
                    <a:pt x="827647" y="151860"/>
                  </a:cubicBezTo>
                  <a:lnTo>
                    <a:pt x="823617" y="151860"/>
                  </a:lnTo>
                  <a:cubicBezTo>
                    <a:pt x="810181" y="153204"/>
                    <a:pt x="796745" y="151860"/>
                    <a:pt x="783309" y="147828"/>
                  </a:cubicBezTo>
                  <a:cubicBezTo>
                    <a:pt x="779278" y="146484"/>
                    <a:pt x="775248" y="145140"/>
                    <a:pt x="771217" y="141109"/>
                  </a:cubicBezTo>
                  <a:cubicBezTo>
                    <a:pt x="765842" y="135733"/>
                    <a:pt x="765842" y="129014"/>
                    <a:pt x="764499" y="124982"/>
                  </a:cubicBezTo>
                  <a:lnTo>
                    <a:pt x="761812" y="99448"/>
                  </a:lnTo>
                  <a:cubicBezTo>
                    <a:pt x="761812" y="98104"/>
                    <a:pt x="760468" y="92728"/>
                    <a:pt x="759124" y="91384"/>
                  </a:cubicBezTo>
                  <a:cubicBezTo>
                    <a:pt x="759124" y="91384"/>
                    <a:pt x="756438" y="90041"/>
                    <a:pt x="755094" y="90041"/>
                  </a:cubicBezTo>
                  <a:cubicBezTo>
                    <a:pt x="753750" y="90041"/>
                    <a:pt x="753750" y="90041"/>
                    <a:pt x="752407" y="88697"/>
                  </a:cubicBezTo>
                  <a:cubicBezTo>
                    <a:pt x="738971" y="83321"/>
                    <a:pt x="730909" y="71226"/>
                    <a:pt x="725535" y="57787"/>
                  </a:cubicBezTo>
                  <a:cubicBezTo>
                    <a:pt x="722848" y="52412"/>
                    <a:pt x="720161" y="45692"/>
                    <a:pt x="717473" y="38973"/>
                  </a:cubicBezTo>
                  <a:cubicBezTo>
                    <a:pt x="712099" y="25534"/>
                    <a:pt x="706725" y="12095"/>
                    <a:pt x="698663" y="2688"/>
                  </a:cubicBezTo>
                  <a:lnTo>
                    <a:pt x="702694" y="0"/>
                  </a:lnTo>
                  <a:cubicBezTo>
                    <a:pt x="689258" y="2688"/>
                    <a:pt x="677166" y="6719"/>
                    <a:pt x="663730" y="16127"/>
                  </a:cubicBezTo>
                  <a:cubicBezTo>
                    <a:pt x="622079" y="43005"/>
                    <a:pt x="591177" y="91384"/>
                    <a:pt x="557587" y="126326"/>
                  </a:cubicBezTo>
                  <a:cubicBezTo>
                    <a:pt x="546838" y="137077"/>
                    <a:pt x="536090" y="147828"/>
                    <a:pt x="522654" y="157236"/>
                  </a:cubicBezTo>
                  <a:cubicBezTo>
                    <a:pt x="468910" y="190833"/>
                    <a:pt x="390983" y="165299"/>
                    <a:pt x="360081" y="108855"/>
                  </a:cubicBezTo>
                  <a:cubicBezTo>
                    <a:pt x="357393" y="104823"/>
                    <a:pt x="356050" y="100792"/>
                    <a:pt x="352019" y="98104"/>
                  </a:cubicBezTo>
                  <a:cubicBezTo>
                    <a:pt x="342614" y="90041"/>
                    <a:pt x="326491" y="96760"/>
                    <a:pt x="321116" y="108855"/>
                  </a:cubicBezTo>
                  <a:cubicBezTo>
                    <a:pt x="315742" y="119606"/>
                    <a:pt x="317086" y="133045"/>
                    <a:pt x="318429" y="146484"/>
                  </a:cubicBezTo>
                  <a:cubicBezTo>
                    <a:pt x="319773" y="158579"/>
                    <a:pt x="318429" y="173362"/>
                    <a:pt x="310368" y="182769"/>
                  </a:cubicBezTo>
                  <a:cubicBezTo>
                    <a:pt x="298276" y="197552"/>
                    <a:pt x="275435" y="193520"/>
                    <a:pt x="256624" y="188145"/>
                  </a:cubicBezTo>
                  <a:cubicBezTo>
                    <a:pt x="173322" y="166643"/>
                    <a:pt x="90020" y="141109"/>
                    <a:pt x="2687" y="150516"/>
                  </a:cubicBezTo>
                  <a:cubicBezTo>
                    <a:pt x="18810" y="162611"/>
                    <a:pt x="33590" y="174706"/>
                    <a:pt x="49713" y="186801"/>
                  </a:cubicBezTo>
                  <a:cubicBezTo>
                    <a:pt x="33590" y="204272"/>
                    <a:pt x="16123" y="221742"/>
                    <a:pt x="0" y="239213"/>
                  </a:cubicBezTo>
                  <a:cubicBezTo>
                    <a:pt x="55087" y="252652"/>
                    <a:pt x="106143" y="278186"/>
                    <a:pt x="150481" y="314471"/>
                  </a:cubicBezTo>
                  <a:cubicBezTo>
                    <a:pt x="167948" y="329254"/>
                    <a:pt x="185415" y="349412"/>
                    <a:pt x="178697" y="372258"/>
                  </a:cubicBezTo>
                  <a:cubicBezTo>
                    <a:pt x="194820" y="372258"/>
                    <a:pt x="206912" y="391073"/>
                    <a:pt x="205568" y="407199"/>
                  </a:cubicBezTo>
                  <a:cubicBezTo>
                    <a:pt x="204225" y="423326"/>
                    <a:pt x="193476" y="438109"/>
                    <a:pt x="184071" y="450204"/>
                  </a:cubicBezTo>
                  <a:cubicBezTo>
                    <a:pt x="201537" y="481113"/>
                    <a:pt x="237814" y="501272"/>
                    <a:pt x="272748" y="498584"/>
                  </a:cubicBezTo>
                  <a:cubicBezTo>
                    <a:pt x="256624" y="557715"/>
                    <a:pt x="251250" y="619534"/>
                    <a:pt x="255281" y="680009"/>
                  </a:cubicBezTo>
                  <a:cubicBezTo>
                    <a:pt x="247219" y="662539"/>
                    <a:pt x="240501" y="646412"/>
                    <a:pt x="232440" y="628941"/>
                  </a:cubicBezTo>
                  <a:cubicBezTo>
                    <a:pt x="236471" y="686729"/>
                    <a:pt x="197507" y="736453"/>
                    <a:pt x="159886" y="780801"/>
                  </a:cubicBezTo>
                  <a:cubicBezTo>
                    <a:pt x="139733" y="804991"/>
                    <a:pt x="118236" y="829182"/>
                    <a:pt x="88677" y="839933"/>
                  </a:cubicBezTo>
                  <a:cubicBezTo>
                    <a:pt x="76584" y="843964"/>
                    <a:pt x="63149" y="846652"/>
                    <a:pt x="49713" y="845308"/>
                  </a:cubicBezTo>
                  <a:cubicBezTo>
                    <a:pt x="83302" y="862779"/>
                    <a:pt x="116892" y="886969"/>
                    <a:pt x="120922" y="923254"/>
                  </a:cubicBezTo>
                  <a:lnTo>
                    <a:pt x="153168" y="924598"/>
                  </a:lnTo>
                  <a:cubicBezTo>
                    <a:pt x="157199" y="924598"/>
                    <a:pt x="163917" y="924598"/>
                    <a:pt x="169292" y="927286"/>
                  </a:cubicBezTo>
                  <a:cubicBezTo>
                    <a:pt x="174666" y="931317"/>
                    <a:pt x="178697" y="936693"/>
                    <a:pt x="181384" y="940724"/>
                  </a:cubicBezTo>
                  <a:cubicBezTo>
                    <a:pt x="196163" y="966258"/>
                    <a:pt x="217661" y="986417"/>
                    <a:pt x="243189" y="998512"/>
                  </a:cubicBezTo>
                  <a:cubicBezTo>
                    <a:pt x="282152" y="1017326"/>
                    <a:pt x="327834" y="1017326"/>
                    <a:pt x="369485" y="1017326"/>
                  </a:cubicBezTo>
                  <a:lnTo>
                    <a:pt x="374860" y="1017326"/>
                  </a:lnTo>
                  <a:lnTo>
                    <a:pt x="377547" y="1021358"/>
                  </a:lnTo>
                  <a:cubicBezTo>
                    <a:pt x="384265" y="1036141"/>
                    <a:pt x="386952" y="1052267"/>
                    <a:pt x="382921" y="1068394"/>
                  </a:cubicBezTo>
                  <a:cubicBezTo>
                    <a:pt x="388295" y="1067050"/>
                    <a:pt x="395013" y="1061675"/>
                    <a:pt x="400388" y="1056299"/>
                  </a:cubicBezTo>
                  <a:cubicBezTo>
                    <a:pt x="413824" y="1045548"/>
                    <a:pt x="433978" y="1040172"/>
                    <a:pt x="444726" y="1052267"/>
                  </a:cubicBezTo>
                  <a:lnTo>
                    <a:pt x="446070" y="1054955"/>
                  </a:lnTo>
                  <a:lnTo>
                    <a:pt x="447413" y="1075114"/>
                  </a:lnTo>
                  <a:cubicBezTo>
                    <a:pt x="455475" y="1079145"/>
                    <a:pt x="464880" y="1079145"/>
                    <a:pt x="474285" y="1079145"/>
                  </a:cubicBezTo>
                  <a:cubicBezTo>
                    <a:pt x="478316" y="1079145"/>
                    <a:pt x="482346" y="1079145"/>
                    <a:pt x="485034" y="1079145"/>
                  </a:cubicBezTo>
                  <a:cubicBezTo>
                    <a:pt x="498469" y="1080489"/>
                    <a:pt x="511905" y="1084521"/>
                    <a:pt x="519967" y="1093928"/>
                  </a:cubicBezTo>
                  <a:cubicBezTo>
                    <a:pt x="523997" y="1080489"/>
                    <a:pt x="528028" y="1067050"/>
                    <a:pt x="533403" y="1054955"/>
                  </a:cubicBezTo>
                  <a:cubicBezTo>
                    <a:pt x="556243" y="1007919"/>
                    <a:pt x="611330" y="981041"/>
                    <a:pt x="663730" y="985073"/>
                  </a:cubicBezTo>
                  <a:cubicBezTo>
                    <a:pt x="716130" y="990449"/>
                    <a:pt x="763155" y="1024046"/>
                    <a:pt x="790027" y="1069738"/>
                  </a:cubicBezTo>
                  <a:cubicBezTo>
                    <a:pt x="790027" y="1069738"/>
                    <a:pt x="790027" y="1069738"/>
                    <a:pt x="790027" y="1069738"/>
                  </a:cubicBezTo>
                  <a:cubicBezTo>
                    <a:pt x="790027" y="1073770"/>
                    <a:pt x="790027" y="1077802"/>
                    <a:pt x="791370" y="1080489"/>
                  </a:cubicBezTo>
                  <a:cubicBezTo>
                    <a:pt x="794058" y="1088553"/>
                    <a:pt x="803463" y="1091241"/>
                    <a:pt x="811524" y="1093928"/>
                  </a:cubicBezTo>
                  <a:cubicBezTo>
                    <a:pt x="824960" y="1097960"/>
                    <a:pt x="839739" y="1101992"/>
                    <a:pt x="854519" y="1100648"/>
                  </a:cubicBezTo>
                  <a:cubicBezTo>
                    <a:pt x="869298" y="1099304"/>
                    <a:pt x="884078" y="1089897"/>
                    <a:pt x="888108" y="1076458"/>
                  </a:cubicBezTo>
                  <a:cubicBezTo>
                    <a:pt x="880047" y="1060331"/>
                    <a:pt x="914980" y="1038828"/>
                    <a:pt x="933790" y="1040172"/>
                  </a:cubicBezTo>
                  <a:cubicBezTo>
                    <a:pt x="952600" y="1040172"/>
                    <a:pt x="974098" y="1044204"/>
                    <a:pt x="984847" y="1029421"/>
                  </a:cubicBezTo>
                  <a:cubicBezTo>
                    <a:pt x="988877" y="1024046"/>
                    <a:pt x="990221" y="1015982"/>
                    <a:pt x="994251" y="1010607"/>
                  </a:cubicBezTo>
                </a:path>
              </a:pathLst>
            </a:cu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954" name="Google Shape;954;p19"/>
            <p:cNvSpPr/>
            <p:nvPr/>
          </p:nvSpPr>
          <p:spPr>
            <a:xfrm>
              <a:off x="3570031" y="7328457"/>
              <a:ext cx="1259650" cy="1291724"/>
            </a:xfrm>
            <a:custGeom>
              <a:avLst/>
              <a:gdLst/>
              <a:ahLst/>
              <a:cxnLst/>
              <a:rect l="l" t="t" r="r" b="b"/>
              <a:pathLst>
                <a:path w="1132291" h="1161122" extrusionOk="0">
                  <a:moveTo>
                    <a:pt x="79271" y="342692"/>
                  </a:moveTo>
                  <a:cubicBezTo>
                    <a:pt x="88676" y="330598"/>
                    <a:pt x="107487" y="331942"/>
                    <a:pt x="123609" y="330598"/>
                  </a:cubicBezTo>
                  <a:cubicBezTo>
                    <a:pt x="139733" y="329254"/>
                    <a:pt x="158543" y="317159"/>
                    <a:pt x="151825" y="302376"/>
                  </a:cubicBezTo>
                  <a:cubicBezTo>
                    <a:pt x="184071" y="287593"/>
                    <a:pt x="219004" y="286249"/>
                    <a:pt x="241845" y="313127"/>
                  </a:cubicBezTo>
                  <a:cubicBezTo>
                    <a:pt x="248563" y="283561"/>
                    <a:pt x="278121" y="262059"/>
                    <a:pt x="309024" y="264747"/>
                  </a:cubicBezTo>
                  <a:cubicBezTo>
                    <a:pt x="302306" y="305064"/>
                    <a:pt x="307680" y="345380"/>
                    <a:pt x="319773" y="384353"/>
                  </a:cubicBezTo>
                  <a:cubicBezTo>
                    <a:pt x="343957" y="455579"/>
                    <a:pt x="392326" y="516054"/>
                    <a:pt x="439351" y="573842"/>
                  </a:cubicBezTo>
                  <a:cubicBezTo>
                    <a:pt x="498469" y="646412"/>
                    <a:pt x="560274" y="721670"/>
                    <a:pt x="644920" y="760643"/>
                  </a:cubicBezTo>
                  <a:cubicBezTo>
                    <a:pt x="694632" y="783489"/>
                    <a:pt x="761811" y="809023"/>
                    <a:pt x="761811" y="864123"/>
                  </a:cubicBezTo>
                  <a:cubicBezTo>
                    <a:pt x="761811" y="870842"/>
                    <a:pt x="760468" y="878905"/>
                    <a:pt x="764499" y="884281"/>
                  </a:cubicBezTo>
                  <a:cubicBezTo>
                    <a:pt x="771217" y="895032"/>
                    <a:pt x="785996" y="891001"/>
                    <a:pt x="798088" y="892344"/>
                  </a:cubicBezTo>
                  <a:cubicBezTo>
                    <a:pt x="818242" y="893688"/>
                    <a:pt x="834365" y="909815"/>
                    <a:pt x="846457" y="925942"/>
                  </a:cubicBezTo>
                  <a:cubicBezTo>
                    <a:pt x="893483" y="990449"/>
                    <a:pt x="885421" y="1088553"/>
                    <a:pt x="830334" y="1146340"/>
                  </a:cubicBezTo>
                  <a:cubicBezTo>
                    <a:pt x="853175" y="1151716"/>
                    <a:pt x="876016" y="1155747"/>
                    <a:pt x="898857" y="1161123"/>
                  </a:cubicBezTo>
                  <a:cubicBezTo>
                    <a:pt x="884077" y="1097960"/>
                    <a:pt x="1000969" y="1063019"/>
                    <a:pt x="986190" y="999856"/>
                  </a:cubicBezTo>
                  <a:cubicBezTo>
                    <a:pt x="979472" y="971634"/>
                    <a:pt x="947226" y="956851"/>
                    <a:pt x="937821" y="929973"/>
                  </a:cubicBezTo>
                  <a:cubicBezTo>
                    <a:pt x="925729" y="892344"/>
                    <a:pt x="967380" y="854715"/>
                    <a:pt x="1006344" y="860091"/>
                  </a:cubicBezTo>
                  <a:cubicBezTo>
                    <a:pt x="1045307" y="865466"/>
                    <a:pt x="1073523" y="900408"/>
                    <a:pt x="1084271" y="938037"/>
                  </a:cubicBezTo>
                  <a:cubicBezTo>
                    <a:pt x="1112487" y="948788"/>
                    <a:pt x="1140702" y="909815"/>
                    <a:pt x="1129953" y="880249"/>
                  </a:cubicBezTo>
                  <a:cubicBezTo>
                    <a:pt x="1120548" y="850684"/>
                    <a:pt x="1090989" y="833213"/>
                    <a:pt x="1064118" y="818430"/>
                  </a:cubicBezTo>
                  <a:cubicBezTo>
                    <a:pt x="999626" y="783489"/>
                    <a:pt x="936477" y="748548"/>
                    <a:pt x="871985" y="713607"/>
                  </a:cubicBezTo>
                  <a:cubicBezTo>
                    <a:pt x="877360" y="697480"/>
                    <a:pt x="893483" y="686729"/>
                    <a:pt x="909605" y="686729"/>
                  </a:cubicBezTo>
                  <a:cubicBezTo>
                    <a:pt x="906919" y="667915"/>
                    <a:pt x="885421" y="658507"/>
                    <a:pt x="866611" y="658507"/>
                  </a:cubicBezTo>
                  <a:cubicBezTo>
                    <a:pt x="847801" y="657163"/>
                    <a:pt x="828990" y="662539"/>
                    <a:pt x="811524" y="661195"/>
                  </a:cubicBezTo>
                  <a:cubicBezTo>
                    <a:pt x="795401" y="659851"/>
                    <a:pt x="781965" y="651788"/>
                    <a:pt x="768529" y="643724"/>
                  </a:cubicBezTo>
                  <a:cubicBezTo>
                    <a:pt x="725535" y="615503"/>
                    <a:pt x="695976" y="569810"/>
                    <a:pt x="687914" y="518742"/>
                  </a:cubicBezTo>
                  <a:cubicBezTo>
                    <a:pt x="683884" y="493209"/>
                    <a:pt x="685227" y="466331"/>
                    <a:pt x="673135" y="444828"/>
                  </a:cubicBezTo>
                  <a:cubicBezTo>
                    <a:pt x="644920" y="395104"/>
                    <a:pt x="560274" y="388385"/>
                    <a:pt x="549525" y="331942"/>
                  </a:cubicBezTo>
                  <a:cubicBezTo>
                    <a:pt x="545494" y="310439"/>
                    <a:pt x="554900" y="287593"/>
                    <a:pt x="558930" y="266091"/>
                  </a:cubicBezTo>
                  <a:cubicBezTo>
                    <a:pt x="562961" y="244589"/>
                    <a:pt x="560274" y="216367"/>
                    <a:pt x="541464" y="205616"/>
                  </a:cubicBezTo>
                  <a:cubicBezTo>
                    <a:pt x="592520" y="190833"/>
                    <a:pt x="642233" y="170674"/>
                    <a:pt x="689258" y="146484"/>
                  </a:cubicBezTo>
                  <a:cubicBezTo>
                    <a:pt x="698663" y="124982"/>
                    <a:pt x="689258" y="96760"/>
                    <a:pt x="678509" y="69883"/>
                  </a:cubicBezTo>
                  <a:cubicBezTo>
                    <a:pt x="677166" y="67195"/>
                    <a:pt x="675822" y="63163"/>
                    <a:pt x="673135" y="61819"/>
                  </a:cubicBezTo>
                  <a:cubicBezTo>
                    <a:pt x="669104" y="57788"/>
                    <a:pt x="662386" y="59131"/>
                    <a:pt x="651638" y="63163"/>
                  </a:cubicBezTo>
                  <a:cubicBezTo>
                    <a:pt x="643576" y="65851"/>
                    <a:pt x="632827" y="68539"/>
                    <a:pt x="623422" y="67195"/>
                  </a:cubicBezTo>
                  <a:cubicBezTo>
                    <a:pt x="615361" y="65851"/>
                    <a:pt x="608643" y="61819"/>
                    <a:pt x="603269" y="57788"/>
                  </a:cubicBezTo>
                  <a:lnTo>
                    <a:pt x="533402" y="10751"/>
                  </a:lnTo>
                  <a:cubicBezTo>
                    <a:pt x="525341" y="5375"/>
                    <a:pt x="517279" y="0"/>
                    <a:pt x="509218" y="0"/>
                  </a:cubicBezTo>
                  <a:cubicBezTo>
                    <a:pt x="502500" y="0"/>
                    <a:pt x="494438" y="4032"/>
                    <a:pt x="486377" y="8063"/>
                  </a:cubicBezTo>
                  <a:cubicBezTo>
                    <a:pt x="474285" y="14783"/>
                    <a:pt x="460849" y="21502"/>
                    <a:pt x="446069" y="14783"/>
                  </a:cubicBezTo>
                  <a:cubicBezTo>
                    <a:pt x="442039" y="13439"/>
                    <a:pt x="439351" y="10751"/>
                    <a:pt x="435321" y="8063"/>
                  </a:cubicBezTo>
                  <a:cubicBezTo>
                    <a:pt x="429947" y="4032"/>
                    <a:pt x="427259" y="1344"/>
                    <a:pt x="424572" y="2688"/>
                  </a:cubicBezTo>
                  <a:cubicBezTo>
                    <a:pt x="423229" y="4032"/>
                    <a:pt x="423229" y="8063"/>
                    <a:pt x="423229" y="14783"/>
                  </a:cubicBezTo>
                  <a:cubicBezTo>
                    <a:pt x="423229" y="22846"/>
                    <a:pt x="423229" y="33597"/>
                    <a:pt x="415167" y="40317"/>
                  </a:cubicBezTo>
                  <a:cubicBezTo>
                    <a:pt x="404418" y="49724"/>
                    <a:pt x="392326" y="43005"/>
                    <a:pt x="382921" y="38973"/>
                  </a:cubicBezTo>
                  <a:cubicBezTo>
                    <a:pt x="377547" y="36285"/>
                    <a:pt x="374860" y="34941"/>
                    <a:pt x="370829" y="34941"/>
                  </a:cubicBezTo>
                  <a:cubicBezTo>
                    <a:pt x="372172" y="55100"/>
                    <a:pt x="364111" y="75258"/>
                    <a:pt x="346644" y="87353"/>
                  </a:cubicBezTo>
                  <a:lnTo>
                    <a:pt x="338583" y="92728"/>
                  </a:lnTo>
                  <a:lnTo>
                    <a:pt x="334552" y="83321"/>
                  </a:lnTo>
                  <a:cubicBezTo>
                    <a:pt x="329178" y="68539"/>
                    <a:pt x="318429" y="55100"/>
                    <a:pt x="307680" y="44349"/>
                  </a:cubicBezTo>
                  <a:lnTo>
                    <a:pt x="286183" y="84665"/>
                  </a:lnTo>
                  <a:lnTo>
                    <a:pt x="279465" y="69883"/>
                  </a:lnTo>
                  <a:cubicBezTo>
                    <a:pt x="275435" y="60475"/>
                    <a:pt x="264686" y="49724"/>
                    <a:pt x="259311" y="49724"/>
                  </a:cubicBezTo>
                  <a:cubicBezTo>
                    <a:pt x="257968" y="49724"/>
                    <a:pt x="256624" y="49724"/>
                    <a:pt x="255281" y="51068"/>
                  </a:cubicBezTo>
                  <a:cubicBezTo>
                    <a:pt x="252593" y="53756"/>
                    <a:pt x="253937" y="59131"/>
                    <a:pt x="253937" y="64507"/>
                  </a:cubicBezTo>
                  <a:cubicBezTo>
                    <a:pt x="255281" y="71227"/>
                    <a:pt x="255281" y="80634"/>
                    <a:pt x="251250" y="87353"/>
                  </a:cubicBezTo>
                  <a:cubicBezTo>
                    <a:pt x="247219" y="94072"/>
                    <a:pt x="240501" y="98104"/>
                    <a:pt x="231096" y="98104"/>
                  </a:cubicBezTo>
                  <a:cubicBezTo>
                    <a:pt x="219004" y="98104"/>
                    <a:pt x="208255" y="90041"/>
                    <a:pt x="202881" y="80634"/>
                  </a:cubicBezTo>
                  <a:cubicBezTo>
                    <a:pt x="198850" y="72570"/>
                    <a:pt x="197506" y="63163"/>
                    <a:pt x="196163" y="55100"/>
                  </a:cubicBezTo>
                  <a:cubicBezTo>
                    <a:pt x="194820" y="49724"/>
                    <a:pt x="194820" y="44349"/>
                    <a:pt x="193476" y="38973"/>
                  </a:cubicBezTo>
                  <a:cubicBezTo>
                    <a:pt x="190789" y="32253"/>
                    <a:pt x="185414" y="26878"/>
                    <a:pt x="180040" y="24190"/>
                  </a:cubicBezTo>
                  <a:cubicBezTo>
                    <a:pt x="178696" y="24190"/>
                    <a:pt x="177353" y="24190"/>
                    <a:pt x="177353" y="24190"/>
                  </a:cubicBezTo>
                  <a:lnTo>
                    <a:pt x="182727" y="99448"/>
                  </a:lnTo>
                  <a:lnTo>
                    <a:pt x="169291" y="88697"/>
                  </a:lnTo>
                  <a:cubicBezTo>
                    <a:pt x="162573" y="83321"/>
                    <a:pt x="153168" y="84665"/>
                    <a:pt x="147794" y="90041"/>
                  </a:cubicBezTo>
                  <a:lnTo>
                    <a:pt x="142419" y="95416"/>
                  </a:lnTo>
                  <a:lnTo>
                    <a:pt x="137045" y="90041"/>
                  </a:lnTo>
                  <a:cubicBezTo>
                    <a:pt x="116891" y="69883"/>
                    <a:pt x="83302" y="65851"/>
                    <a:pt x="59118" y="80634"/>
                  </a:cubicBezTo>
                  <a:cubicBezTo>
                    <a:pt x="55087" y="112887"/>
                    <a:pt x="49712" y="146484"/>
                    <a:pt x="38964" y="177394"/>
                  </a:cubicBezTo>
                  <a:lnTo>
                    <a:pt x="37620" y="182769"/>
                  </a:lnTo>
                  <a:lnTo>
                    <a:pt x="0" y="180081"/>
                  </a:lnTo>
                  <a:cubicBezTo>
                    <a:pt x="0" y="185457"/>
                    <a:pt x="5374" y="192177"/>
                    <a:pt x="16123" y="202928"/>
                  </a:cubicBezTo>
                  <a:cubicBezTo>
                    <a:pt x="28215" y="215023"/>
                    <a:pt x="41651" y="227118"/>
                    <a:pt x="40307" y="244589"/>
                  </a:cubicBezTo>
                  <a:cubicBezTo>
                    <a:pt x="40307" y="252652"/>
                    <a:pt x="36276" y="259371"/>
                    <a:pt x="32246" y="264747"/>
                  </a:cubicBezTo>
                  <a:cubicBezTo>
                    <a:pt x="30902" y="267434"/>
                    <a:pt x="28215" y="271466"/>
                    <a:pt x="26872" y="274154"/>
                  </a:cubicBezTo>
                  <a:cubicBezTo>
                    <a:pt x="24184" y="280873"/>
                    <a:pt x="25528" y="287593"/>
                    <a:pt x="28215" y="292969"/>
                  </a:cubicBezTo>
                  <a:cubicBezTo>
                    <a:pt x="37620" y="310439"/>
                    <a:pt x="63148" y="323878"/>
                    <a:pt x="83302" y="329254"/>
                  </a:cubicBezTo>
                  <a:lnTo>
                    <a:pt x="79271" y="344036"/>
                  </a:lnTo>
                </a:path>
              </a:pathLst>
            </a:cu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955" name="Google Shape;955;p19"/>
            <p:cNvSpPr/>
            <p:nvPr/>
          </p:nvSpPr>
          <p:spPr>
            <a:xfrm>
              <a:off x="1605060" y="7463012"/>
              <a:ext cx="501945" cy="749020"/>
            </a:xfrm>
            <a:custGeom>
              <a:avLst/>
              <a:gdLst/>
              <a:ahLst/>
              <a:cxnLst/>
              <a:rect l="l" t="t" r="r" b="b"/>
              <a:pathLst>
                <a:path w="451195" h="673289" extrusionOk="0">
                  <a:moveTo>
                    <a:pt x="223867" y="2688"/>
                  </a:moveTo>
                  <a:cubicBezTo>
                    <a:pt x="223867" y="68539"/>
                    <a:pt x="195651" y="129014"/>
                    <a:pt x="167436" y="188145"/>
                  </a:cubicBezTo>
                  <a:cubicBezTo>
                    <a:pt x="145939" y="232494"/>
                    <a:pt x="124442" y="276842"/>
                    <a:pt x="90852" y="311783"/>
                  </a:cubicBezTo>
                  <a:cubicBezTo>
                    <a:pt x="65324" y="338661"/>
                    <a:pt x="30391" y="361507"/>
                    <a:pt x="19642" y="397792"/>
                  </a:cubicBezTo>
                  <a:cubicBezTo>
                    <a:pt x="39796" y="405856"/>
                    <a:pt x="63980" y="420638"/>
                    <a:pt x="65324" y="442140"/>
                  </a:cubicBezTo>
                  <a:cubicBezTo>
                    <a:pt x="66667" y="452892"/>
                    <a:pt x="61293" y="463643"/>
                    <a:pt x="57262" y="473050"/>
                  </a:cubicBezTo>
                  <a:cubicBezTo>
                    <a:pt x="39796" y="507991"/>
                    <a:pt x="23673" y="544276"/>
                    <a:pt x="6206" y="579218"/>
                  </a:cubicBezTo>
                  <a:cubicBezTo>
                    <a:pt x="832" y="589969"/>
                    <a:pt x="-3199" y="603407"/>
                    <a:pt x="3519" y="612815"/>
                  </a:cubicBezTo>
                  <a:cubicBezTo>
                    <a:pt x="6206" y="615503"/>
                    <a:pt x="8893" y="618190"/>
                    <a:pt x="12924" y="620878"/>
                  </a:cubicBezTo>
                  <a:cubicBezTo>
                    <a:pt x="45170" y="641037"/>
                    <a:pt x="77416" y="662539"/>
                    <a:pt x="115037" y="670602"/>
                  </a:cubicBezTo>
                  <a:cubicBezTo>
                    <a:pt x="121754" y="671946"/>
                    <a:pt x="128472" y="673290"/>
                    <a:pt x="135190" y="673290"/>
                  </a:cubicBezTo>
                  <a:cubicBezTo>
                    <a:pt x="129816" y="667915"/>
                    <a:pt x="125785" y="659851"/>
                    <a:pt x="123098" y="650444"/>
                  </a:cubicBezTo>
                  <a:cubicBezTo>
                    <a:pt x="120411" y="632973"/>
                    <a:pt x="125785" y="614159"/>
                    <a:pt x="137877" y="603407"/>
                  </a:cubicBezTo>
                  <a:cubicBezTo>
                    <a:pt x="156687" y="585937"/>
                    <a:pt x="182216" y="580562"/>
                    <a:pt x="206400" y="577874"/>
                  </a:cubicBezTo>
                  <a:cubicBezTo>
                    <a:pt x="207744" y="572498"/>
                    <a:pt x="206400" y="567123"/>
                    <a:pt x="203713" y="561747"/>
                  </a:cubicBezTo>
                  <a:cubicBezTo>
                    <a:pt x="199682" y="555028"/>
                    <a:pt x="194308" y="549652"/>
                    <a:pt x="187590" y="546964"/>
                  </a:cubicBezTo>
                  <a:lnTo>
                    <a:pt x="171467" y="541589"/>
                  </a:lnTo>
                  <a:lnTo>
                    <a:pt x="186246" y="532181"/>
                  </a:lnTo>
                  <a:cubicBezTo>
                    <a:pt x="227897" y="505303"/>
                    <a:pt x="249395" y="450204"/>
                    <a:pt x="235959" y="401824"/>
                  </a:cubicBezTo>
                  <a:lnTo>
                    <a:pt x="231928" y="388385"/>
                  </a:lnTo>
                  <a:lnTo>
                    <a:pt x="276266" y="399136"/>
                  </a:lnTo>
                  <a:cubicBezTo>
                    <a:pt x="278954" y="396448"/>
                    <a:pt x="278954" y="389729"/>
                    <a:pt x="280297" y="381665"/>
                  </a:cubicBezTo>
                  <a:cubicBezTo>
                    <a:pt x="280297" y="372258"/>
                    <a:pt x="281641" y="361507"/>
                    <a:pt x="288359" y="352100"/>
                  </a:cubicBezTo>
                  <a:cubicBezTo>
                    <a:pt x="292389" y="346724"/>
                    <a:pt x="297764" y="344036"/>
                    <a:pt x="303138" y="342692"/>
                  </a:cubicBezTo>
                  <a:cubicBezTo>
                    <a:pt x="304482" y="341349"/>
                    <a:pt x="305825" y="341349"/>
                    <a:pt x="308512" y="340005"/>
                  </a:cubicBezTo>
                  <a:cubicBezTo>
                    <a:pt x="330010" y="327910"/>
                    <a:pt x="334041" y="298344"/>
                    <a:pt x="336728" y="266091"/>
                  </a:cubicBezTo>
                  <a:cubicBezTo>
                    <a:pt x="340758" y="220398"/>
                    <a:pt x="356881" y="192177"/>
                    <a:pt x="383753" y="185457"/>
                  </a:cubicBezTo>
                  <a:cubicBezTo>
                    <a:pt x="393158" y="182769"/>
                    <a:pt x="403907" y="184113"/>
                    <a:pt x="413312" y="184113"/>
                  </a:cubicBezTo>
                  <a:cubicBezTo>
                    <a:pt x="417343" y="184113"/>
                    <a:pt x="422717" y="184113"/>
                    <a:pt x="426748" y="184113"/>
                  </a:cubicBezTo>
                  <a:cubicBezTo>
                    <a:pt x="437496" y="184113"/>
                    <a:pt x="449589" y="178738"/>
                    <a:pt x="450932" y="170674"/>
                  </a:cubicBezTo>
                  <a:cubicBezTo>
                    <a:pt x="452276" y="163955"/>
                    <a:pt x="448245" y="157236"/>
                    <a:pt x="444214" y="149172"/>
                  </a:cubicBezTo>
                  <a:cubicBezTo>
                    <a:pt x="436153" y="135733"/>
                    <a:pt x="426748" y="120950"/>
                    <a:pt x="411968" y="114231"/>
                  </a:cubicBezTo>
                  <a:cubicBezTo>
                    <a:pt x="405250" y="111543"/>
                    <a:pt x="398532" y="110199"/>
                    <a:pt x="391814" y="108855"/>
                  </a:cubicBezTo>
                  <a:cubicBezTo>
                    <a:pt x="389127" y="108855"/>
                    <a:pt x="386440" y="107511"/>
                    <a:pt x="383753" y="107511"/>
                  </a:cubicBezTo>
                  <a:cubicBezTo>
                    <a:pt x="324635" y="96760"/>
                    <a:pt x="282984" y="51068"/>
                    <a:pt x="241333" y="0"/>
                  </a:cubicBezTo>
                </a:path>
              </a:pathLst>
            </a:cu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956" name="Google Shape;956;p19"/>
            <p:cNvSpPr/>
            <p:nvPr/>
          </p:nvSpPr>
          <p:spPr>
            <a:xfrm>
              <a:off x="4683588" y="6957684"/>
              <a:ext cx="560515" cy="275530"/>
            </a:xfrm>
            <a:custGeom>
              <a:avLst/>
              <a:gdLst/>
              <a:ahLst/>
              <a:cxnLst/>
              <a:rect l="l" t="t" r="r" b="b"/>
              <a:pathLst>
                <a:path w="503843" h="247672" extrusionOk="0">
                  <a:moveTo>
                    <a:pt x="446069" y="17470"/>
                  </a:moveTo>
                  <a:cubicBezTo>
                    <a:pt x="444726" y="16126"/>
                    <a:pt x="444726" y="13439"/>
                    <a:pt x="443382" y="13439"/>
                  </a:cubicBezTo>
                  <a:cubicBezTo>
                    <a:pt x="443382" y="13439"/>
                    <a:pt x="440695" y="13439"/>
                    <a:pt x="439351" y="13439"/>
                  </a:cubicBezTo>
                  <a:cubicBezTo>
                    <a:pt x="438008" y="13439"/>
                    <a:pt x="436664" y="13439"/>
                    <a:pt x="435321" y="13439"/>
                  </a:cubicBezTo>
                  <a:cubicBezTo>
                    <a:pt x="429947" y="12095"/>
                    <a:pt x="424572" y="10751"/>
                    <a:pt x="420541" y="8063"/>
                  </a:cubicBezTo>
                  <a:cubicBezTo>
                    <a:pt x="416511" y="6719"/>
                    <a:pt x="413823" y="4032"/>
                    <a:pt x="409793" y="4032"/>
                  </a:cubicBezTo>
                  <a:cubicBezTo>
                    <a:pt x="401731" y="4032"/>
                    <a:pt x="395013" y="13439"/>
                    <a:pt x="388295" y="21502"/>
                  </a:cubicBezTo>
                  <a:lnTo>
                    <a:pt x="386952" y="24190"/>
                  </a:lnTo>
                  <a:cubicBezTo>
                    <a:pt x="381578" y="32253"/>
                    <a:pt x="370829" y="41661"/>
                    <a:pt x="358736" y="41661"/>
                  </a:cubicBezTo>
                  <a:cubicBezTo>
                    <a:pt x="352019" y="43004"/>
                    <a:pt x="346644" y="40317"/>
                    <a:pt x="342614" y="36285"/>
                  </a:cubicBezTo>
                  <a:cubicBezTo>
                    <a:pt x="341270" y="34941"/>
                    <a:pt x="339926" y="33597"/>
                    <a:pt x="338583" y="30909"/>
                  </a:cubicBezTo>
                  <a:cubicBezTo>
                    <a:pt x="337239" y="29565"/>
                    <a:pt x="335896" y="28222"/>
                    <a:pt x="335896" y="28222"/>
                  </a:cubicBezTo>
                  <a:cubicBezTo>
                    <a:pt x="335896" y="28222"/>
                    <a:pt x="334552" y="28222"/>
                    <a:pt x="334552" y="28222"/>
                  </a:cubicBezTo>
                  <a:cubicBezTo>
                    <a:pt x="331865" y="28222"/>
                    <a:pt x="329178" y="29565"/>
                    <a:pt x="326491" y="28222"/>
                  </a:cubicBezTo>
                  <a:cubicBezTo>
                    <a:pt x="317085" y="26878"/>
                    <a:pt x="314398" y="17470"/>
                    <a:pt x="313055" y="12095"/>
                  </a:cubicBezTo>
                  <a:cubicBezTo>
                    <a:pt x="313055" y="10751"/>
                    <a:pt x="311711" y="9407"/>
                    <a:pt x="311711" y="8063"/>
                  </a:cubicBezTo>
                  <a:cubicBezTo>
                    <a:pt x="310367" y="5375"/>
                    <a:pt x="309024" y="4032"/>
                    <a:pt x="306337" y="2688"/>
                  </a:cubicBezTo>
                  <a:cubicBezTo>
                    <a:pt x="299619" y="0"/>
                    <a:pt x="288870" y="2688"/>
                    <a:pt x="280809" y="8063"/>
                  </a:cubicBezTo>
                  <a:lnTo>
                    <a:pt x="276778" y="10751"/>
                  </a:lnTo>
                  <a:cubicBezTo>
                    <a:pt x="263342" y="18814"/>
                    <a:pt x="245876" y="28222"/>
                    <a:pt x="228409" y="20158"/>
                  </a:cubicBezTo>
                  <a:cubicBezTo>
                    <a:pt x="221691" y="17470"/>
                    <a:pt x="217660" y="13439"/>
                    <a:pt x="213630" y="9407"/>
                  </a:cubicBezTo>
                  <a:cubicBezTo>
                    <a:pt x="210942" y="6719"/>
                    <a:pt x="209599" y="5375"/>
                    <a:pt x="206912" y="2688"/>
                  </a:cubicBezTo>
                  <a:cubicBezTo>
                    <a:pt x="204224" y="1344"/>
                    <a:pt x="200194" y="0"/>
                    <a:pt x="197506" y="1344"/>
                  </a:cubicBezTo>
                  <a:lnTo>
                    <a:pt x="193476" y="0"/>
                  </a:lnTo>
                  <a:cubicBezTo>
                    <a:pt x="194820" y="6719"/>
                    <a:pt x="193476" y="13439"/>
                    <a:pt x="190789" y="20158"/>
                  </a:cubicBezTo>
                  <a:cubicBezTo>
                    <a:pt x="186758" y="30909"/>
                    <a:pt x="177353" y="37629"/>
                    <a:pt x="169291" y="44348"/>
                  </a:cubicBezTo>
                  <a:cubicBezTo>
                    <a:pt x="165261" y="47036"/>
                    <a:pt x="161230" y="51068"/>
                    <a:pt x="158543" y="53756"/>
                  </a:cubicBezTo>
                  <a:cubicBezTo>
                    <a:pt x="153168" y="60475"/>
                    <a:pt x="149137" y="68539"/>
                    <a:pt x="145107" y="76602"/>
                  </a:cubicBezTo>
                  <a:cubicBezTo>
                    <a:pt x="141076" y="83321"/>
                    <a:pt x="138389" y="91384"/>
                    <a:pt x="133015" y="98104"/>
                  </a:cubicBezTo>
                  <a:cubicBezTo>
                    <a:pt x="124953" y="108855"/>
                    <a:pt x="111517" y="116918"/>
                    <a:pt x="99425" y="118262"/>
                  </a:cubicBezTo>
                  <a:cubicBezTo>
                    <a:pt x="96738" y="118262"/>
                    <a:pt x="92707" y="118262"/>
                    <a:pt x="90020" y="118262"/>
                  </a:cubicBezTo>
                  <a:cubicBezTo>
                    <a:pt x="90020" y="118262"/>
                    <a:pt x="90020" y="118262"/>
                    <a:pt x="90020" y="118262"/>
                  </a:cubicBezTo>
                  <a:cubicBezTo>
                    <a:pt x="87333" y="126326"/>
                    <a:pt x="80615" y="133045"/>
                    <a:pt x="71210" y="135733"/>
                  </a:cubicBezTo>
                  <a:cubicBezTo>
                    <a:pt x="65835" y="138421"/>
                    <a:pt x="60461" y="138421"/>
                    <a:pt x="55087" y="139765"/>
                  </a:cubicBezTo>
                  <a:cubicBezTo>
                    <a:pt x="49712" y="141109"/>
                    <a:pt x="45682" y="142453"/>
                    <a:pt x="41651" y="143796"/>
                  </a:cubicBezTo>
                  <a:cubicBezTo>
                    <a:pt x="37620" y="145140"/>
                    <a:pt x="33590" y="149172"/>
                    <a:pt x="33590" y="153204"/>
                  </a:cubicBezTo>
                  <a:cubicBezTo>
                    <a:pt x="32246" y="155892"/>
                    <a:pt x="33590" y="157235"/>
                    <a:pt x="33590" y="157235"/>
                  </a:cubicBezTo>
                  <a:lnTo>
                    <a:pt x="37620" y="163955"/>
                  </a:lnTo>
                  <a:lnTo>
                    <a:pt x="30902" y="167987"/>
                  </a:lnTo>
                  <a:cubicBezTo>
                    <a:pt x="28215" y="169330"/>
                    <a:pt x="24184" y="170674"/>
                    <a:pt x="21497" y="170674"/>
                  </a:cubicBezTo>
                  <a:cubicBezTo>
                    <a:pt x="13436" y="170674"/>
                    <a:pt x="5374" y="166643"/>
                    <a:pt x="0" y="161267"/>
                  </a:cubicBezTo>
                  <a:cubicBezTo>
                    <a:pt x="1343" y="166643"/>
                    <a:pt x="2687" y="170674"/>
                    <a:pt x="4031" y="176050"/>
                  </a:cubicBezTo>
                  <a:cubicBezTo>
                    <a:pt x="8061" y="192176"/>
                    <a:pt x="12092" y="208303"/>
                    <a:pt x="24184" y="213679"/>
                  </a:cubicBezTo>
                  <a:lnTo>
                    <a:pt x="29559" y="216367"/>
                  </a:lnTo>
                  <a:cubicBezTo>
                    <a:pt x="48369" y="217710"/>
                    <a:pt x="65835" y="225774"/>
                    <a:pt x="81958" y="232493"/>
                  </a:cubicBezTo>
                  <a:lnTo>
                    <a:pt x="88676" y="235181"/>
                  </a:lnTo>
                  <a:cubicBezTo>
                    <a:pt x="107487" y="243245"/>
                    <a:pt x="127640" y="251308"/>
                    <a:pt x="146450" y="245932"/>
                  </a:cubicBezTo>
                  <a:cubicBezTo>
                    <a:pt x="155855" y="243245"/>
                    <a:pt x="165261" y="235181"/>
                    <a:pt x="169291" y="225774"/>
                  </a:cubicBezTo>
                  <a:cubicBezTo>
                    <a:pt x="171978" y="221742"/>
                    <a:pt x="173322" y="213679"/>
                    <a:pt x="169291" y="206959"/>
                  </a:cubicBezTo>
                  <a:lnTo>
                    <a:pt x="163917" y="196208"/>
                  </a:lnTo>
                  <a:lnTo>
                    <a:pt x="247219" y="192176"/>
                  </a:lnTo>
                  <a:cubicBezTo>
                    <a:pt x="251250" y="192176"/>
                    <a:pt x="253937" y="192176"/>
                    <a:pt x="257968" y="190832"/>
                  </a:cubicBezTo>
                  <a:cubicBezTo>
                    <a:pt x="266029" y="188145"/>
                    <a:pt x="268717" y="177394"/>
                    <a:pt x="272747" y="165299"/>
                  </a:cubicBezTo>
                  <a:cubicBezTo>
                    <a:pt x="276778" y="150516"/>
                    <a:pt x="282152" y="133045"/>
                    <a:pt x="299619" y="130357"/>
                  </a:cubicBezTo>
                  <a:cubicBezTo>
                    <a:pt x="303649" y="130357"/>
                    <a:pt x="307680" y="130357"/>
                    <a:pt x="310367" y="130357"/>
                  </a:cubicBezTo>
                  <a:cubicBezTo>
                    <a:pt x="314398" y="130357"/>
                    <a:pt x="317085" y="130357"/>
                    <a:pt x="318429" y="130357"/>
                  </a:cubicBezTo>
                  <a:cubicBezTo>
                    <a:pt x="319773" y="129014"/>
                    <a:pt x="321116" y="127670"/>
                    <a:pt x="322460" y="124982"/>
                  </a:cubicBezTo>
                  <a:cubicBezTo>
                    <a:pt x="323803" y="122294"/>
                    <a:pt x="325147" y="120950"/>
                    <a:pt x="327834" y="118262"/>
                  </a:cubicBezTo>
                  <a:cubicBezTo>
                    <a:pt x="341270" y="104823"/>
                    <a:pt x="361424" y="107511"/>
                    <a:pt x="376203" y="115575"/>
                  </a:cubicBezTo>
                  <a:cubicBezTo>
                    <a:pt x="380234" y="118262"/>
                    <a:pt x="384264" y="119606"/>
                    <a:pt x="388295" y="122294"/>
                  </a:cubicBezTo>
                  <a:cubicBezTo>
                    <a:pt x="396357" y="127670"/>
                    <a:pt x="403075" y="131701"/>
                    <a:pt x="411136" y="133045"/>
                  </a:cubicBezTo>
                  <a:cubicBezTo>
                    <a:pt x="420541" y="134389"/>
                    <a:pt x="429947" y="131701"/>
                    <a:pt x="439351" y="129014"/>
                  </a:cubicBezTo>
                  <a:cubicBezTo>
                    <a:pt x="444726" y="127670"/>
                    <a:pt x="450100" y="126326"/>
                    <a:pt x="455475" y="124982"/>
                  </a:cubicBezTo>
                  <a:cubicBezTo>
                    <a:pt x="466223" y="123638"/>
                    <a:pt x="476972" y="124982"/>
                    <a:pt x="485033" y="129014"/>
                  </a:cubicBezTo>
                  <a:cubicBezTo>
                    <a:pt x="485033" y="129014"/>
                    <a:pt x="485033" y="127670"/>
                    <a:pt x="485033" y="127670"/>
                  </a:cubicBezTo>
                  <a:cubicBezTo>
                    <a:pt x="491751" y="108855"/>
                    <a:pt x="497126" y="91384"/>
                    <a:pt x="503844" y="72570"/>
                  </a:cubicBezTo>
                  <a:cubicBezTo>
                    <a:pt x="478315" y="64507"/>
                    <a:pt x="458161" y="43004"/>
                    <a:pt x="446069" y="17470"/>
                  </a:cubicBezTo>
                  <a:close/>
                </a:path>
              </a:pathLst>
            </a:cu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957" name="Google Shape;957;p19"/>
            <p:cNvSpPr/>
            <p:nvPr/>
          </p:nvSpPr>
          <p:spPr>
            <a:xfrm>
              <a:off x="4254607" y="6755853"/>
              <a:ext cx="628076" cy="373763"/>
            </a:xfrm>
            <a:custGeom>
              <a:avLst/>
              <a:gdLst/>
              <a:ahLst/>
              <a:cxnLst/>
              <a:rect l="l" t="t" r="r" b="b"/>
              <a:pathLst>
                <a:path w="564573" h="335973" extrusionOk="0">
                  <a:moveTo>
                    <a:pt x="33590" y="151860"/>
                  </a:moveTo>
                  <a:cubicBezTo>
                    <a:pt x="57774" y="212335"/>
                    <a:pt x="92707" y="267434"/>
                    <a:pt x="137046" y="314471"/>
                  </a:cubicBezTo>
                  <a:lnTo>
                    <a:pt x="138389" y="315815"/>
                  </a:lnTo>
                  <a:lnTo>
                    <a:pt x="141076" y="310439"/>
                  </a:lnTo>
                  <a:cubicBezTo>
                    <a:pt x="153168" y="315815"/>
                    <a:pt x="166604" y="322534"/>
                    <a:pt x="180040" y="321190"/>
                  </a:cubicBezTo>
                  <a:cubicBezTo>
                    <a:pt x="180040" y="321190"/>
                    <a:pt x="180040" y="321190"/>
                    <a:pt x="180040" y="321190"/>
                  </a:cubicBezTo>
                  <a:cubicBezTo>
                    <a:pt x="190789" y="321190"/>
                    <a:pt x="204225" y="314471"/>
                    <a:pt x="206912" y="303720"/>
                  </a:cubicBezTo>
                  <a:cubicBezTo>
                    <a:pt x="208255" y="301032"/>
                    <a:pt x="208255" y="297000"/>
                    <a:pt x="208255" y="292968"/>
                  </a:cubicBezTo>
                  <a:cubicBezTo>
                    <a:pt x="208255" y="286249"/>
                    <a:pt x="208255" y="279529"/>
                    <a:pt x="210943" y="272810"/>
                  </a:cubicBezTo>
                  <a:cubicBezTo>
                    <a:pt x="214973" y="264746"/>
                    <a:pt x="223035" y="258027"/>
                    <a:pt x="233783" y="253996"/>
                  </a:cubicBezTo>
                  <a:cubicBezTo>
                    <a:pt x="259311" y="245932"/>
                    <a:pt x="288870" y="252652"/>
                    <a:pt x="307680" y="272810"/>
                  </a:cubicBezTo>
                  <a:cubicBezTo>
                    <a:pt x="311711" y="276842"/>
                    <a:pt x="315742" y="282217"/>
                    <a:pt x="318429" y="286249"/>
                  </a:cubicBezTo>
                  <a:cubicBezTo>
                    <a:pt x="325147" y="295656"/>
                    <a:pt x="330522" y="303720"/>
                    <a:pt x="339926" y="306407"/>
                  </a:cubicBezTo>
                  <a:cubicBezTo>
                    <a:pt x="342614" y="307751"/>
                    <a:pt x="345301" y="307751"/>
                    <a:pt x="346644" y="307751"/>
                  </a:cubicBezTo>
                  <a:cubicBezTo>
                    <a:pt x="350675" y="307751"/>
                    <a:pt x="353362" y="309095"/>
                    <a:pt x="357393" y="310439"/>
                  </a:cubicBezTo>
                  <a:cubicBezTo>
                    <a:pt x="364111" y="313127"/>
                    <a:pt x="369485" y="317159"/>
                    <a:pt x="373516" y="322534"/>
                  </a:cubicBezTo>
                  <a:cubicBezTo>
                    <a:pt x="378891" y="322534"/>
                    <a:pt x="385608" y="325222"/>
                    <a:pt x="389639" y="327910"/>
                  </a:cubicBezTo>
                  <a:lnTo>
                    <a:pt x="390983" y="329254"/>
                  </a:lnTo>
                  <a:cubicBezTo>
                    <a:pt x="395013" y="331941"/>
                    <a:pt x="399044" y="334629"/>
                    <a:pt x="401731" y="335973"/>
                  </a:cubicBezTo>
                  <a:cubicBezTo>
                    <a:pt x="401731" y="334629"/>
                    <a:pt x="401731" y="331941"/>
                    <a:pt x="403075" y="330598"/>
                  </a:cubicBezTo>
                  <a:cubicBezTo>
                    <a:pt x="405762" y="322534"/>
                    <a:pt x="412480" y="314471"/>
                    <a:pt x="420541" y="311783"/>
                  </a:cubicBezTo>
                  <a:cubicBezTo>
                    <a:pt x="425916" y="309095"/>
                    <a:pt x="432634" y="307751"/>
                    <a:pt x="438008" y="306407"/>
                  </a:cubicBezTo>
                  <a:cubicBezTo>
                    <a:pt x="442039" y="305063"/>
                    <a:pt x="447413" y="305063"/>
                    <a:pt x="451444" y="302376"/>
                  </a:cubicBezTo>
                  <a:cubicBezTo>
                    <a:pt x="455475" y="301032"/>
                    <a:pt x="459506" y="297000"/>
                    <a:pt x="460849" y="292968"/>
                  </a:cubicBezTo>
                  <a:cubicBezTo>
                    <a:pt x="462192" y="290281"/>
                    <a:pt x="460849" y="288937"/>
                    <a:pt x="460849" y="288937"/>
                  </a:cubicBezTo>
                  <a:lnTo>
                    <a:pt x="440695" y="247276"/>
                  </a:lnTo>
                  <a:lnTo>
                    <a:pt x="472941" y="280873"/>
                  </a:lnTo>
                  <a:cubicBezTo>
                    <a:pt x="475628" y="283561"/>
                    <a:pt x="478316" y="284905"/>
                    <a:pt x="483690" y="284905"/>
                  </a:cubicBezTo>
                  <a:cubicBezTo>
                    <a:pt x="491751" y="284905"/>
                    <a:pt x="501156" y="278185"/>
                    <a:pt x="506531" y="271466"/>
                  </a:cubicBezTo>
                  <a:cubicBezTo>
                    <a:pt x="510562" y="266090"/>
                    <a:pt x="513249" y="259371"/>
                    <a:pt x="517279" y="252652"/>
                  </a:cubicBezTo>
                  <a:cubicBezTo>
                    <a:pt x="521310" y="243245"/>
                    <a:pt x="526685" y="233837"/>
                    <a:pt x="533403" y="225774"/>
                  </a:cubicBezTo>
                  <a:cubicBezTo>
                    <a:pt x="537433" y="221742"/>
                    <a:pt x="541464" y="217710"/>
                    <a:pt x="546838" y="213679"/>
                  </a:cubicBezTo>
                  <a:cubicBezTo>
                    <a:pt x="553556" y="208303"/>
                    <a:pt x="560274" y="202928"/>
                    <a:pt x="562961" y="196208"/>
                  </a:cubicBezTo>
                  <a:cubicBezTo>
                    <a:pt x="568335" y="182769"/>
                    <a:pt x="560274" y="167987"/>
                    <a:pt x="538777" y="147828"/>
                  </a:cubicBezTo>
                  <a:cubicBezTo>
                    <a:pt x="517279" y="127670"/>
                    <a:pt x="495782" y="107511"/>
                    <a:pt x="471598" y="91384"/>
                  </a:cubicBezTo>
                  <a:cubicBezTo>
                    <a:pt x="464880" y="87353"/>
                    <a:pt x="458162" y="83321"/>
                    <a:pt x="452788" y="84665"/>
                  </a:cubicBezTo>
                  <a:cubicBezTo>
                    <a:pt x="447413" y="86009"/>
                    <a:pt x="442039" y="91384"/>
                    <a:pt x="436664" y="96760"/>
                  </a:cubicBezTo>
                  <a:cubicBezTo>
                    <a:pt x="428603" y="104823"/>
                    <a:pt x="419198" y="115575"/>
                    <a:pt x="405762" y="111543"/>
                  </a:cubicBezTo>
                  <a:lnTo>
                    <a:pt x="395013" y="108855"/>
                  </a:lnTo>
                  <a:lnTo>
                    <a:pt x="400388" y="99448"/>
                  </a:lnTo>
                  <a:cubicBezTo>
                    <a:pt x="400388" y="98104"/>
                    <a:pt x="397701" y="95416"/>
                    <a:pt x="395013" y="94072"/>
                  </a:cubicBezTo>
                  <a:cubicBezTo>
                    <a:pt x="390983" y="94072"/>
                    <a:pt x="388295" y="94072"/>
                    <a:pt x="382921" y="94072"/>
                  </a:cubicBezTo>
                  <a:cubicBezTo>
                    <a:pt x="378891" y="94072"/>
                    <a:pt x="374860" y="95416"/>
                    <a:pt x="370829" y="95416"/>
                  </a:cubicBezTo>
                  <a:cubicBezTo>
                    <a:pt x="362767" y="95416"/>
                    <a:pt x="356050" y="91384"/>
                    <a:pt x="350675" y="86009"/>
                  </a:cubicBezTo>
                  <a:cubicBezTo>
                    <a:pt x="350675" y="86009"/>
                    <a:pt x="349332" y="84665"/>
                    <a:pt x="349332" y="84665"/>
                  </a:cubicBezTo>
                  <a:cubicBezTo>
                    <a:pt x="339926" y="88697"/>
                    <a:pt x="327834" y="90041"/>
                    <a:pt x="317086" y="90041"/>
                  </a:cubicBezTo>
                  <a:lnTo>
                    <a:pt x="311711" y="90041"/>
                  </a:lnTo>
                  <a:lnTo>
                    <a:pt x="310368" y="84665"/>
                  </a:lnTo>
                  <a:cubicBezTo>
                    <a:pt x="307680" y="75258"/>
                    <a:pt x="306337" y="67195"/>
                    <a:pt x="304994" y="57787"/>
                  </a:cubicBezTo>
                  <a:cubicBezTo>
                    <a:pt x="295588" y="61819"/>
                    <a:pt x="286183" y="63163"/>
                    <a:pt x="275435" y="63163"/>
                  </a:cubicBezTo>
                  <a:lnTo>
                    <a:pt x="267373" y="63163"/>
                  </a:lnTo>
                  <a:lnTo>
                    <a:pt x="268717" y="55100"/>
                  </a:lnTo>
                  <a:cubicBezTo>
                    <a:pt x="271404" y="32253"/>
                    <a:pt x="256624" y="8063"/>
                    <a:pt x="235127" y="0"/>
                  </a:cubicBezTo>
                  <a:lnTo>
                    <a:pt x="235127" y="1344"/>
                  </a:lnTo>
                  <a:lnTo>
                    <a:pt x="119579" y="44348"/>
                  </a:lnTo>
                  <a:cubicBezTo>
                    <a:pt x="106143" y="49724"/>
                    <a:pt x="91363" y="55100"/>
                    <a:pt x="76584" y="57787"/>
                  </a:cubicBezTo>
                  <a:cubicBezTo>
                    <a:pt x="51056" y="63163"/>
                    <a:pt x="25528" y="63163"/>
                    <a:pt x="0" y="57787"/>
                  </a:cubicBezTo>
                  <a:cubicBezTo>
                    <a:pt x="1344" y="63163"/>
                    <a:pt x="4031" y="68539"/>
                    <a:pt x="5374" y="73914"/>
                  </a:cubicBezTo>
                  <a:cubicBezTo>
                    <a:pt x="14779" y="99448"/>
                    <a:pt x="22841" y="126326"/>
                    <a:pt x="33590" y="151860"/>
                  </a:cubicBezTo>
                  <a:close/>
                </a:path>
              </a:pathLst>
            </a:cu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958" name="Google Shape;958;p19"/>
            <p:cNvSpPr/>
            <p:nvPr/>
          </p:nvSpPr>
          <p:spPr>
            <a:xfrm>
              <a:off x="3946696" y="7048969"/>
              <a:ext cx="745858" cy="359965"/>
            </a:xfrm>
            <a:custGeom>
              <a:avLst/>
              <a:gdLst/>
              <a:ahLst/>
              <a:cxnLst/>
              <a:rect l="l" t="t" r="r" b="b"/>
              <a:pathLst>
                <a:path w="670447" h="323570" extrusionOk="0">
                  <a:moveTo>
                    <a:pt x="358737" y="295580"/>
                  </a:moveTo>
                  <a:lnTo>
                    <a:pt x="362767" y="291548"/>
                  </a:lnTo>
                  <a:lnTo>
                    <a:pt x="440695" y="319769"/>
                  </a:lnTo>
                  <a:cubicBezTo>
                    <a:pt x="448757" y="322457"/>
                    <a:pt x="458162" y="325145"/>
                    <a:pt x="463536" y="322457"/>
                  </a:cubicBezTo>
                  <a:cubicBezTo>
                    <a:pt x="466223" y="321113"/>
                    <a:pt x="468910" y="318425"/>
                    <a:pt x="468910" y="315738"/>
                  </a:cubicBezTo>
                  <a:cubicBezTo>
                    <a:pt x="468910" y="313050"/>
                    <a:pt x="468910" y="313050"/>
                    <a:pt x="467567" y="313050"/>
                  </a:cubicBezTo>
                  <a:lnTo>
                    <a:pt x="429947" y="284828"/>
                  </a:lnTo>
                  <a:lnTo>
                    <a:pt x="474285" y="298267"/>
                  </a:lnTo>
                  <a:cubicBezTo>
                    <a:pt x="495782" y="304987"/>
                    <a:pt x="518623" y="303643"/>
                    <a:pt x="538777" y="294236"/>
                  </a:cubicBezTo>
                  <a:cubicBezTo>
                    <a:pt x="541464" y="292892"/>
                    <a:pt x="544151" y="291548"/>
                    <a:pt x="548182" y="290204"/>
                  </a:cubicBezTo>
                  <a:cubicBezTo>
                    <a:pt x="554900" y="286172"/>
                    <a:pt x="561618" y="283484"/>
                    <a:pt x="569679" y="280797"/>
                  </a:cubicBezTo>
                  <a:cubicBezTo>
                    <a:pt x="588490" y="275421"/>
                    <a:pt x="605956" y="280797"/>
                    <a:pt x="624766" y="288860"/>
                  </a:cubicBezTo>
                  <a:cubicBezTo>
                    <a:pt x="620736" y="260638"/>
                    <a:pt x="630140" y="231072"/>
                    <a:pt x="650294" y="210914"/>
                  </a:cubicBezTo>
                  <a:cubicBezTo>
                    <a:pt x="643576" y="206883"/>
                    <a:pt x="636858" y="200163"/>
                    <a:pt x="632828" y="193444"/>
                  </a:cubicBezTo>
                  <a:cubicBezTo>
                    <a:pt x="626110" y="182692"/>
                    <a:pt x="624766" y="163878"/>
                    <a:pt x="635515" y="153127"/>
                  </a:cubicBezTo>
                  <a:lnTo>
                    <a:pt x="638202" y="150439"/>
                  </a:lnTo>
                  <a:lnTo>
                    <a:pt x="642233" y="150439"/>
                  </a:lnTo>
                  <a:cubicBezTo>
                    <a:pt x="651638" y="151783"/>
                    <a:pt x="662387" y="147751"/>
                    <a:pt x="670448" y="141032"/>
                  </a:cubicBezTo>
                  <a:cubicBezTo>
                    <a:pt x="658356" y="130281"/>
                    <a:pt x="654325" y="114154"/>
                    <a:pt x="650294" y="98027"/>
                  </a:cubicBezTo>
                  <a:cubicBezTo>
                    <a:pt x="647607" y="88620"/>
                    <a:pt x="644920" y="79213"/>
                    <a:pt x="642233" y="72493"/>
                  </a:cubicBezTo>
                  <a:lnTo>
                    <a:pt x="628797" y="69805"/>
                  </a:lnTo>
                  <a:cubicBezTo>
                    <a:pt x="628797" y="67118"/>
                    <a:pt x="631484" y="63086"/>
                    <a:pt x="632828" y="61742"/>
                  </a:cubicBezTo>
                  <a:cubicBezTo>
                    <a:pt x="631484" y="61742"/>
                    <a:pt x="630140" y="60398"/>
                    <a:pt x="628797" y="60398"/>
                  </a:cubicBezTo>
                  <a:cubicBezTo>
                    <a:pt x="626110" y="59054"/>
                    <a:pt x="623422" y="59054"/>
                    <a:pt x="620736" y="59054"/>
                  </a:cubicBezTo>
                  <a:cubicBezTo>
                    <a:pt x="618048" y="59054"/>
                    <a:pt x="614018" y="57710"/>
                    <a:pt x="611330" y="56366"/>
                  </a:cubicBezTo>
                  <a:cubicBezTo>
                    <a:pt x="597894" y="52335"/>
                    <a:pt x="589833" y="40240"/>
                    <a:pt x="581772" y="29489"/>
                  </a:cubicBezTo>
                  <a:cubicBezTo>
                    <a:pt x="579084" y="25457"/>
                    <a:pt x="575054" y="21425"/>
                    <a:pt x="572366" y="17394"/>
                  </a:cubicBezTo>
                  <a:cubicBezTo>
                    <a:pt x="558931" y="2611"/>
                    <a:pt x="534746" y="-4109"/>
                    <a:pt x="515936" y="2611"/>
                  </a:cubicBezTo>
                  <a:cubicBezTo>
                    <a:pt x="511905" y="3955"/>
                    <a:pt x="505187" y="6643"/>
                    <a:pt x="502500" y="13362"/>
                  </a:cubicBezTo>
                  <a:cubicBezTo>
                    <a:pt x="501157" y="17394"/>
                    <a:pt x="501157" y="21425"/>
                    <a:pt x="501157" y="26801"/>
                  </a:cubicBezTo>
                  <a:cubicBezTo>
                    <a:pt x="501157" y="30833"/>
                    <a:pt x="501157" y="36208"/>
                    <a:pt x="499813" y="41584"/>
                  </a:cubicBezTo>
                  <a:cubicBezTo>
                    <a:pt x="494439" y="60398"/>
                    <a:pt x="475628" y="69805"/>
                    <a:pt x="458162" y="69805"/>
                  </a:cubicBezTo>
                  <a:cubicBezTo>
                    <a:pt x="444726" y="69805"/>
                    <a:pt x="431290" y="65774"/>
                    <a:pt x="419198" y="60398"/>
                  </a:cubicBezTo>
                  <a:lnTo>
                    <a:pt x="343957" y="63086"/>
                  </a:lnTo>
                  <a:cubicBezTo>
                    <a:pt x="339927" y="77869"/>
                    <a:pt x="330522" y="89964"/>
                    <a:pt x="318429" y="96683"/>
                  </a:cubicBezTo>
                  <a:cubicBezTo>
                    <a:pt x="323804" y="115498"/>
                    <a:pt x="325147" y="137000"/>
                    <a:pt x="321116" y="155814"/>
                  </a:cubicBezTo>
                  <a:lnTo>
                    <a:pt x="318429" y="166566"/>
                  </a:lnTo>
                  <a:lnTo>
                    <a:pt x="309024" y="161190"/>
                  </a:lnTo>
                  <a:cubicBezTo>
                    <a:pt x="287527" y="150439"/>
                    <a:pt x="263342" y="154471"/>
                    <a:pt x="236471" y="159846"/>
                  </a:cubicBezTo>
                  <a:cubicBezTo>
                    <a:pt x="227065" y="161190"/>
                    <a:pt x="217661" y="163878"/>
                    <a:pt x="209599" y="165222"/>
                  </a:cubicBezTo>
                  <a:cubicBezTo>
                    <a:pt x="190789" y="167910"/>
                    <a:pt x="173322" y="166566"/>
                    <a:pt x="154512" y="166566"/>
                  </a:cubicBezTo>
                  <a:lnTo>
                    <a:pt x="0" y="161190"/>
                  </a:lnTo>
                  <a:cubicBezTo>
                    <a:pt x="6718" y="170597"/>
                    <a:pt x="13436" y="180005"/>
                    <a:pt x="17467" y="189412"/>
                  </a:cubicBezTo>
                  <a:cubicBezTo>
                    <a:pt x="18810" y="192100"/>
                    <a:pt x="20154" y="196131"/>
                    <a:pt x="21497" y="198819"/>
                  </a:cubicBezTo>
                  <a:cubicBezTo>
                    <a:pt x="30903" y="217634"/>
                    <a:pt x="38964" y="236448"/>
                    <a:pt x="56431" y="240480"/>
                  </a:cubicBezTo>
                  <a:lnTo>
                    <a:pt x="57774" y="240480"/>
                  </a:lnTo>
                  <a:cubicBezTo>
                    <a:pt x="61805" y="241824"/>
                    <a:pt x="65835" y="243167"/>
                    <a:pt x="69866" y="245855"/>
                  </a:cubicBezTo>
                  <a:cubicBezTo>
                    <a:pt x="71210" y="240480"/>
                    <a:pt x="73897" y="233760"/>
                    <a:pt x="80615" y="231072"/>
                  </a:cubicBezTo>
                  <a:cubicBezTo>
                    <a:pt x="91364" y="225697"/>
                    <a:pt x="100769" y="232416"/>
                    <a:pt x="107487" y="237792"/>
                  </a:cubicBezTo>
                  <a:cubicBezTo>
                    <a:pt x="110174" y="240480"/>
                    <a:pt x="112861" y="241824"/>
                    <a:pt x="115548" y="243167"/>
                  </a:cubicBezTo>
                  <a:cubicBezTo>
                    <a:pt x="122266" y="245855"/>
                    <a:pt x="130328" y="243167"/>
                    <a:pt x="142420" y="236448"/>
                  </a:cubicBezTo>
                  <a:cubicBezTo>
                    <a:pt x="151825" y="232416"/>
                    <a:pt x="161230" y="227041"/>
                    <a:pt x="173322" y="227041"/>
                  </a:cubicBezTo>
                  <a:cubicBezTo>
                    <a:pt x="173322" y="227041"/>
                    <a:pt x="173322" y="227041"/>
                    <a:pt x="173322" y="227041"/>
                  </a:cubicBezTo>
                  <a:cubicBezTo>
                    <a:pt x="186758" y="227041"/>
                    <a:pt x="197507" y="235104"/>
                    <a:pt x="206912" y="240480"/>
                  </a:cubicBezTo>
                  <a:lnTo>
                    <a:pt x="276778" y="287516"/>
                  </a:lnTo>
                  <a:cubicBezTo>
                    <a:pt x="280809" y="290204"/>
                    <a:pt x="286183" y="294236"/>
                    <a:pt x="291558" y="294236"/>
                  </a:cubicBezTo>
                  <a:cubicBezTo>
                    <a:pt x="296932" y="295580"/>
                    <a:pt x="304994" y="292892"/>
                    <a:pt x="311711" y="290204"/>
                  </a:cubicBezTo>
                  <a:cubicBezTo>
                    <a:pt x="323804" y="286172"/>
                    <a:pt x="337239" y="282141"/>
                    <a:pt x="349332" y="291548"/>
                  </a:cubicBezTo>
                  <a:cubicBezTo>
                    <a:pt x="352019" y="294236"/>
                    <a:pt x="353363" y="296923"/>
                    <a:pt x="356050" y="299611"/>
                  </a:cubicBezTo>
                  <a:cubicBezTo>
                    <a:pt x="354706" y="300955"/>
                    <a:pt x="356050" y="298267"/>
                    <a:pt x="358737" y="295580"/>
                  </a:cubicBezTo>
                  <a:close/>
                </a:path>
              </a:pathLst>
            </a:cu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959" name="Google Shape;959;p19"/>
            <p:cNvSpPr/>
            <p:nvPr/>
          </p:nvSpPr>
          <p:spPr>
            <a:xfrm>
              <a:off x="4484045" y="5933002"/>
              <a:ext cx="1123272" cy="1091959"/>
            </a:xfrm>
            <a:custGeom>
              <a:avLst/>
              <a:gdLst/>
              <a:ahLst/>
              <a:cxnLst/>
              <a:rect l="l" t="t" r="r" b="b"/>
              <a:pathLst>
                <a:path w="1009702" h="981555" extrusionOk="0">
                  <a:moveTo>
                    <a:pt x="11421" y="531351"/>
                  </a:moveTo>
                  <a:cubicBezTo>
                    <a:pt x="14108" y="536727"/>
                    <a:pt x="15451" y="543446"/>
                    <a:pt x="16795" y="548822"/>
                  </a:cubicBezTo>
                  <a:cubicBezTo>
                    <a:pt x="34261" y="603921"/>
                    <a:pt x="39636" y="663053"/>
                    <a:pt x="31574" y="720840"/>
                  </a:cubicBezTo>
                  <a:cubicBezTo>
                    <a:pt x="58446" y="728903"/>
                    <a:pt x="78600" y="755781"/>
                    <a:pt x="78600" y="784003"/>
                  </a:cubicBezTo>
                  <a:cubicBezTo>
                    <a:pt x="86661" y="782659"/>
                    <a:pt x="94723" y="779971"/>
                    <a:pt x="101440" y="774596"/>
                  </a:cubicBezTo>
                  <a:lnTo>
                    <a:pt x="114876" y="765188"/>
                  </a:lnTo>
                  <a:lnTo>
                    <a:pt x="114876" y="781315"/>
                  </a:lnTo>
                  <a:cubicBezTo>
                    <a:pt x="114876" y="792066"/>
                    <a:pt x="116220" y="801474"/>
                    <a:pt x="118907" y="810881"/>
                  </a:cubicBezTo>
                  <a:cubicBezTo>
                    <a:pt x="128312" y="810881"/>
                    <a:pt x="136374" y="808193"/>
                    <a:pt x="144435" y="802817"/>
                  </a:cubicBezTo>
                  <a:lnTo>
                    <a:pt x="159215" y="793410"/>
                  </a:lnTo>
                  <a:lnTo>
                    <a:pt x="156527" y="810881"/>
                  </a:lnTo>
                  <a:cubicBezTo>
                    <a:pt x="156527" y="810881"/>
                    <a:pt x="156527" y="810881"/>
                    <a:pt x="156527" y="812225"/>
                  </a:cubicBezTo>
                  <a:cubicBezTo>
                    <a:pt x="157871" y="813569"/>
                    <a:pt x="161902" y="816256"/>
                    <a:pt x="164589" y="816256"/>
                  </a:cubicBezTo>
                  <a:cubicBezTo>
                    <a:pt x="167276" y="816256"/>
                    <a:pt x="171307" y="816256"/>
                    <a:pt x="173994" y="814913"/>
                  </a:cubicBezTo>
                  <a:cubicBezTo>
                    <a:pt x="179368" y="813569"/>
                    <a:pt x="184743" y="813569"/>
                    <a:pt x="190117" y="814913"/>
                  </a:cubicBezTo>
                  <a:cubicBezTo>
                    <a:pt x="198179" y="816256"/>
                    <a:pt x="204896" y="821632"/>
                    <a:pt x="207583" y="828351"/>
                  </a:cubicBezTo>
                  <a:cubicBezTo>
                    <a:pt x="207583" y="829695"/>
                    <a:pt x="207583" y="829695"/>
                    <a:pt x="208927" y="831039"/>
                  </a:cubicBezTo>
                  <a:cubicBezTo>
                    <a:pt x="211614" y="829695"/>
                    <a:pt x="214301" y="827007"/>
                    <a:pt x="218332" y="821632"/>
                  </a:cubicBezTo>
                  <a:cubicBezTo>
                    <a:pt x="225050" y="814913"/>
                    <a:pt x="231768" y="806849"/>
                    <a:pt x="242517" y="805505"/>
                  </a:cubicBezTo>
                  <a:cubicBezTo>
                    <a:pt x="254609" y="802817"/>
                    <a:pt x="265358" y="809537"/>
                    <a:pt x="273419" y="814913"/>
                  </a:cubicBezTo>
                  <a:cubicBezTo>
                    <a:pt x="298947" y="832383"/>
                    <a:pt x="320445" y="852541"/>
                    <a:pt x="343285" y="872700"/>
                  </a:cubicBezTo>
                  <a:cubicBezTo>
                    <a:pt x="348660" y="878075"/>
                    <a:pt x="362095" y="890170"/>
                    <a:pt x="370157" y="906297"/>
                  </a:cubicBezTo>
                  <a:cubicBezTo>
                    <a:pt x="371501" y="906297"/>
                    <a:pt x="371501" y="904953"/>
                    <a:pt x="372844" y="904953"/>
                  </a:cubicBezTo>
                  <a:cubicBezTo>
                    <a:pt x="379562" y="902266"/>
                    <a:pt x="390311" y="903609"/>
                    <a:pt x="397029" y="908985"/>
                  </a:cubicBezTo>
                  <a:cubicBezTo>
                    <a:pt x="401060" y="911673"/>
                    <a:pt x="403747" y="914360"/>
                    <a:pt x="406434" y="917048"/>
                  </a:cubicBezTo>
                  <a:cubicBezTo>
                    <a:pt x="409121" y="919736"/>
                    <a:pt x="413152" y="923767"/>
                    <a:pt x="415839" y="925111"/>
                  </a:cubicBezTo>
                  <a:cubicBezTo>
                    <a:pt x="425244" y="929143"/>
                    <a:pt x="437336" y="922424"/>
                    <a:pt x="449428" y="915704"/>
                  </a:cubicBezTo>
                  <a:lnTo>
                    <a:pt x="453459" y="913017"/>
                  </a:lnTo>
                  <a:cubicBezTo>
                    <a:pt x="462864" y="907641"/>
                    <a:pt x="478987" y="902266"/>
                    <a:pt x="491080" y="907641"/>
                  </a:cubicBezTo>
                  <a:cubicBezTo>
                    <a:pt x="497797" y="910329"/>
                    <a:pt x="503172" y="914360"/>
                    <a:pt x="505859" y="921080"/>
                  </a:cubicBezTo>
                  <a:cubicBezTo>
                    <a:pt x="507203" y="922424"/>
                    <a:pt x="507203" y="925111"/>
                    <a:pt x="508546" y="927799"/>
                  </a:cubicBezTo>
                  <a:cubicBezTo>
                    <a:pt x="508546" y="929143"/>
                    <a:pt x="509890" y="931831"/>
                    <a:pt x="511233" y="933175"/>
                  </a:cubicBezTo>
                  <a:cubicBezTo>
                    <a:pt x="511233" y="933175"/>
                    <a:pt x="512577" y="933175"/>
                    <a:pt x="512577" y="933175"/>
                  </a:cubicBezTo>
                  <a:cubicBezTo>
                    <a:pt x="515264" y="933175"/>
                    <a:pt x="517951" y="931831"/>
                    <a:pt x="520638" y="933175"/>
                  </a:cubicBezTo>
                  <a:cubicBezTo>
                    <a:pt x="527356" y="934519"/>
                    <a:pt x="530043" y="938550"/>
                    <a:pt x="532731" y="942582"/>
                  </a:cubicBezTo>
                  <a:cubicBezTo>
                    <a:pt x="534074" y="943926"/>
                    <a:pt x="534074" y="945270"/>
                    <a:pt x="535418" y="945270"/>
                  </a:cubicBezTo>
                  <a:cubicBezTo>
                    <a:pt x="536761" y="946614"/>
                    <a:pt x="536761" y="946614"/>
                    <a:pt x="539449" y="946614"/>
                  </a:cubicBezTo>
                  <a:cubicBezTo>
                    <a:pt x="544823" y="946614"/>
                    <a:pt x="551541" y="941238"/>
                    <a:pt x="555572" y="934519"/>
                  </a:cubicBezTo>
                  <a:lnTo>
                    <a:pt x="556915" y="931831"/>
                  </a:lnTo>
                  <a:cubicBezTo>
                    <a:pt x="564977" y="921080"/>
                    <a:pt x="574382" y="906297"/>
                    <a:pt x="591848" y="907641"/>
                  </a:cubicBezTo>
                  <a:cubicBezTo>
                    <a:pt x="598566" y="907641"/>
                    <a:pt x="603940" y="910329"/>
                    <a:pt x="607971" y="913017"/>
                  </a:cubicBezTo>
                  <a:cubicBezTo>
                    <a:pt x="612002" y="914360"/>
                    <a:pt x="614689" y="917048"/>
                    <a:pt x="617376" y="917048"/>
                  </a:cubicBezTo>
                  <a:cubicBezTo>
                    <a:pt x="618720" y="917048"/>
                    <a:pt x="618720" y="917048"/>
                    <a:pt x="620064" y="917048"/>
                  </a:cubicBezTo>
                  <a:cubicBezTo>
                    <a:pt x="624094" y="917048"/>
                    <a:pt x="628125" y="917048"/>
                    <a:pt x="632156" y="919736"/>
                  </a:cubicBezTo>
                  <a:cubicBezTo>
                    <a:pt x="636187" y="922424"/>
                    <a:pt x="638874" y="927799"/>
                    <a:pt x="640217" y="930487"/>
                  </a:cubicBezTo>
                  <a:cubicBezTo>
                    <a:pt x="650966" y="951989"/>
                    <a:pt x="668433" y="970804"/>
                    <a:pt x="689930" y="981555"/>
                  </a:cubicBezTo>
                  <a:cubicBezTo>
                    <a:pt x="697991" y="960053"/>
                    <a:pt x="706053" y="938550"/>
                    <a:pt x="715458" y="918392"/>
                  </a:cubicBezTo>
                  <a:lnTo>
                    <a:pt x="728894" y="884795"/>
                  </a:lnTo>
                  <a:cubicBezTo>
                    <a:pt x="732924" y="875388"/>
                    <a:pt x="736955" y="864636"/>
                    <a:pt x="743673" y="855229"/>
                  </a:cubicBezTo>
                  <a:cubicBezTo>
                    <a:pt x="753078" y="841790"/>
                    <a:pt x="765170" y="833727"/>
                    <a:pt x="778606" y="824320"/>
                  </a:cubicBezTo>
                  <a:cubicBezTo>
                    <a:pt x="790699" y="814913"/>
                    <a:pt x="802791" y="806849"/>
                    <a:pt x="810853" y="794754"/>
                  </a:cubicBezTo>
                  <a:cubicBezTo>
                    <a:pt x="826975" y="769220"/>
                    <a:pt x="820257" y="732935"/>
                    <a:pt x="790699" y="685899"/>
                  </a:cubicBezTo>
                  <a:cubicBezTo>
                    <a:pt x="783981" y="675147"/>
                    <a:pt x="775919" y="663053"/>
                    <a:pt x="775919" y="648270"/>
                  </a:cubicBezTo>
                  <a:cubicBezTo>
                    <a:pt x="775919" y="638863"/>
                    <a:pt x="781294" y="629455"/>
                    <a:pt x="788011" y="622736"/>
                  </a:cubicBezTo>
                  <a:cubicBezTo>
                    <a:pt x="790699" y="620048"/>
                    <a:pt x="794729" y="618704"/>
                    <a:pt x="797417" y="618704"/>
                  </a:cubicBezTo>
                  <a:cubicBezTo>
                    <a:pt x="793386" y="601233"/>
                    <a:pt x="781294" y="585107"/>
                    <a:pt x="765170" y="577043"/>
                  </a:cubicBezTo>
                  <a:lnTo>
                    <a:pt x="753078" y="570324"/>
                  </a:lnTo>
                  <a:lnTo>
                    <a:pt x="765170" y="563605"/>
                  </a:lnTo>
                  <a:cubicBezTo>
                    <a:pt x="782637" y="552854"/>
                    <a:pt x="790699" y="530007"/>
                    <a:pt x="786668" y="509849"/>
                  </a:cubicBezTo>
                  <a:cubicBezTo>
                    <a:pt x="786668" y="507161"/>
                    <a:pt x="785324" y="505817"/>
                    <a:pt x="783981" y="503129"/>
                  </a:cubicBezTo>
                  <a:cubicBezTo>
                    <a:pt x="781294" y="495066"/>
                    <a:pt x="778606" y="487003"/>
                    <a:pt x="781294" y="477596"/>
                  </a:cubicBezTo>
                  <a:cubicBezTo>
                    <a:pt x="782637" y="473564"/>
                    <a:pt x="785324" y="469532"/>
                    <a:pt x="786668" y="465501"/>
                  </a:cubicBezTo>
                  <a:cubicBezTo>
                    <a:pt x="788011" y="462813"/>
                    <a:pt x="789355" y="460125"/>
                    <a:pt x="790699" y="457437"/>
                  </a:cubicBezTo>
                  <a:cubicBezTo>
                    <a:pt x="792042" y="453405"/>
                    <a:pt x="789355" y="446686"/>
                    <a:pt x="788011" y="441310"/>
                  </a:cubicBezTo>
                  <a:lnTo>
                    <a:pt x="757109" y="344550"/>
                  </a:lnTo>
                  <a:cubicBezTo>
                    <a:pt x="757109" y="344550"/>
                    <a:pt x="757109" y="344550"/>
                    <a:pt x="757109" y="344550"/>
                  </a:cubicBezTo>
                  <a:cubicBezTo>
                    <a:pt x="751735" y="340518"/>
                    <a:pt x="746360" y="333799"/>
                    <a:pt x="742330" y="328423"/>
                  </a:cubicBezTo>
                  <a:cubicBezTo>
                    <a:pt x="735612" y="321704"/>
                    <a:pt x="730238" y="313641"/>
                    <a:pt x="723520" y="312297"/>
                  </a:cubicBezTo>
                  <a:cubicBezTo>
                    <a:pt x="720832" y="312297"/>
                    <a:pt x="719489" y="310953"/>
                    <a:pt x="716802" y="310953"/>
                  </a:cubicBezTo>
                  <a:cubicBezTo>
                    <a:pt x="711427" y="309609"/>
                    <a:pt x="704709" y="309609"/>
                    <a:pt x="700679" y="305577"/>
                  </a:cubicBezTo>
                  <a:cubicBezTo>
                    <a:pt x="693961" y="300202"/>
                    <a:pt x="691273" y="292138"/>
                    <a:pt x="689930" y="284075"/>
                  </a:cubicBezTo>
                  <a:cubicBezTo>
                    <a:pt x="684555" y="257197"/>
                    <a:pt x="683212" y="228976"/>
                    <a:pt x="687243" y="200754"/>
                  </a:cubicBezTo>
                  <a:cubicBezTo>
                    <a:pt x="673807" y="199410"/>
                    <a:pt x="660371" y="203442"/>
                    <a:pt x="649623" y="210161"/>
                  </a:cubicBezTo>
                  <a:lnTo>
                    <a:pt x="640217" y="196722"/>
                  </a:lnTo>
                  <a:cubicBezTo>
                    <a:pt x="656340" y="185971"/>
                    <a:pt x="677837" y="181939"/>
                    <a:pt x="697991" y="185971"/>
                  </a:cubicBezTo>
                  <a:lnTo>
                    <a:pt x="704709" y="187315"/>
                  </a:lnTo>
                  <a:lnTo>
                    <a:pt x="703366" y="194034"/>
                  </a:lnTo>
                  <a:cubicBezTo>
                    <a:pt x="699335" y="222256"/>
                    <a:pt x="699335" y="250478"/>
                    <a:pt x="704709" y="278699"/>
                  </a:cubicBezTo>
                  <a:cubicBezTo>
                    <a:pt x="706053" y="284075"/>
                    <a:pt x="707396" y="288107"/>
                    <a:pt x="710084" y="290795"/>
                  </a:cubicBezTo>
                  <a:cubicBezTo>
                    <a:pt x="712771" y="292138"/>
                    <a:pt x="715458" y="293482"/>
                    <a:pt x="719489" y="293482"/>
                  </a:cubicBezTo>
                  <a:cubicBezTo>
                    <a:pt x="722176" y="293482"/>
                    <a:pt x="724863" y="294826"/>
                    <a:pt x="727550" y="294826"/>
                  </a:cubicBezTo>
                  <a:cubicBezTo>
                    <a:pt x="739642" y="298858"/>
                    <a:pt x="747704" y="308265"/>
                    <a:pt x="754422" y="316329"/>
                  </a:cubicBezTo>
                  <a:cubicBezTo>
                    <a:pt x="758452" y="321704"/>
                    <a:pt x="762483" y="325736"/>
                    <a:pt x="766514" y="329767"/>
                  </a:cubicBezTo>
                  <a:cubicBezTo>
                    <a:pt x="767858" y="329767"/>
                    <a:pt x="767858" y="331111"/>
                    <a:pt x="769201" y="331111"/>
                  </a:cubicBezTo>
                  <a:lnTo>
                    <a:pt x="770545" y="331111"/>
                  </a:lnTo>
                  <a:lnTo>
                    <a:pt x="770545" y="332455"/>
                  </a:lnTo>
                  <a:cubicBezTo>
                    <a:pt x="779950" y="337831"/>
                    <a:pt x="792042" y="337831"/>
                    <a:pt x="801447" y="332455"/>
                  </a:cubicBezTo>
                  <a:cubicBezTo>
                    <a:pt x="810853" y="325736"/>
                    <a:pt x="816227" y="312297"/>
                    <a:pt x="810853" y="301546"/>
                  </a:cubicBezTo>
                  <a:lnTo>
                    <a:pt x="806822" y="293482"/>
                  </a:lnTo>
                  <a:lnTo>
                    <a:pt x="816227" y="290795"/>
                  </a:lnTo>
                  <a:cubicBezTo>
                    <a:pt x="824288" y="289451"/>
                    <a:pt x="832350" y="290795"/>
                    <a:pt x="839067" y="294826"/>
                  </a:cubicBezTo>
                  <a:cubicBezTo>
                    <a:pt x="841755" y="296170"/>
                    <a:pt x="844442" y="298858"/>
                    <a:pt x="847129" y="301546"/>
                  </a:cubicBezTo>
                  <a:cubicBezTo>
                    <a:pt x="856534" y="296170"/>
                    <a:pt x="867283" y="293482"/>
                    <a:pt x="876688" y="292138"/>
                  </a:cubicBezTo>
                  <a:cubicBezTo>
                    <a:pt x="887437" y="290795"/>
                    <a:pt x="898185" y="289451"/>
                    <a:pt x="904903" y="282731"/>
                  </a:cubicBezTo>
                  <a:cubicBezTo>
                    <a:pt x="910278" y="277356"/>
                    <a:pt x="911621" y="266604"/>
                    <a:pt x="910278" y="251821"/>
                  </a:cubicBezTo>
                  <a:lnTo>
                    <a:pt x="908934" y="245102"/>
                  </a:lnTo>
                  <a:cubicBezTo>
                    <a:pt x="907590" y="233007"/>
                    <a:pt x="904903" y="220912"/>
                    <a:pt x="908934" y="208817"/>
                  </a:cubicBezTo>
                  <a:cubicBezTo>
                    <a:pt x="911621" y="199410"/>
                    <a:pt x="919682" y="191346"/>
                    <a:pt x="929088" y="187315"/>
                  </a:cubicBezTo>
                  <a:cubicBezTo>
                    <a:pt x="937149" y="184627"/>
                    <a:pt x="943867" y="184627"/>
                    <a:pt x="950585" y="188659"/>
                  </a:cubicBezTo>
                  <a:cubicBezTo>
                    <a:pt x="951929" y="190003"/>
                    <a:pt x="953272" y="190003"/>
                    <a:pt x="954616" y="191346"/>
                  </a:cubicBezTo>
                  <a:cubicBezTo>
                    <a:pt x="955959" y="192690"/>
                    <a:pt x="957303" y="192690"/>
                    <a:pt x="957303" y="192690"/>
                  </a:cubicBezTo>
                  <a:cubicBezTo>
                    <a:pt x="958647" y="192690"/>
                    <a:pt x="961334" y="191346"/>
                    <a:pt x="962677" y="190003"/>
                  </a:cubicBezTo>
                  <a:lnTo>
                    <a:pt x="1009703" y="164468"/>
                  </a:lnTo>
                  <a:cubicBezTo>
                    <a:pt x="1007015" y="161781"/>
                    <a:pt x="1000297" y="160437"/>
                    <a:pt x="993579" y="160437"/>
                  </a:cubicBezTo>
                  <a:cubicBezTo>
                    <a:pt x="984175" y="160437"/>
                    <a:pt x="970739" y="157749"/>
                    <a:pt x="964021" y="148342"/>
                  </a:cubicBezTo>
                  <a:cubicBezTo>
                    <a:pt x="959990" y="144310"/>
                    <a:pt x="959990" y="138935"/>
                    <a:pt x="961334" y="133559"/>
                  </a:cubicBezTo>
                  <a:cubicBezTo>
                    <a:pt x="962677" y="128184"/>
                    <a:pt x="966708" y="125496"/>
                    <a:pt x="968051" y="122808"/>
                  </a:cubicBezTo>
                  <a:cubicBezTo>
                    <a:pt x="969395" y="121464"/>
                    <a:pt x="969395" y="121464"/>
                    <a:pt x="970739" y="120120"/>
                  </a:cubicBezTo>
                  <a:lnTo>
                    <a:pt x="951929" y="120120"/>
                  </a:lnTo>
                  <a:lnTo>
                    <a:pt x="966708" y="109369"/>
                  </a:lnTo>
                  <a:cubicBezTo>
                    <a:pt x="957303" y="103993"/>
                    <a:pt x="950585" y="95930"/>
                    <a:pt x="945211" y="87867"/>
                  </a:cubicBezTo>
                  <a:cubicBezTo>
                    <a:pt x="938493" y="77115"/>
                    <a:pt x="933118" y="71740"/>
                    <a:pt x="926400" y="70396"/>
                  </a:cubicBezTo>
                  <a:cubicBezTo>
                    <a:pt x="925057" y="70396"/>
                    <a:pt x="922370" y="70396"/>
                    <a:pt x="921026" y="70396"/>
                  </a:cubicBezTo>
                  <a:cubicBezTo>
                    <a:pt x="916995" y="70396"/>
                    <a:pt x="912964" y="71740"/>
                    <a:pt x="908934" y="70396"/>
                  </a:cubicBezTo>
                  <a:cubicBezTo>
                    <a:pt x="900872" y="69052"/>
                    <a:pt x="895498" y="62333"/>
                    <a:pt x="891467" y="56957"/>
                  </a:cubicBezTo>
                  <a:lnTo>
                    <a:pt x="890124" y="55614"/>
                  </a:lnTo>
                  <a:cubicBezTo>
                    <a:pt x="861909" y="22016"/>
                    <a:pt x="814883" y="12609"/>
                    <a:pt x="765170" y="4545"/>
                  </a:cubicBezTo>
                  <a:cubicBezTo>
                    <a:pt x="734268" y="-830"/>
                    <a:pt x="706053" y="-3518"/>
                    <a:pt x="683212" y="8577"/>
                  </a:cubicBezTo>
                  <a:cubicBezTo>
                    <a:pt x="679181" y="9921"/>
                    <a:pt x="676494" y="12609"/>
                    <a:pt x="672463" y="15297"/>
                  </a:cubicBezTo>
                  <a:cubicBezTo>
                    <a:pt x="657684" y="24704"/>
                    <a:pt x="641561" y="34111"/>
                    <a:pt x="624094" y="26048"/>
                  </a:cubicBezTo>
                  <a:cubicBezTo>
                    <a:pt x="620064" y="24704"/>
                    <a:pt x="617376" y="22016"/>
                    <a:pt x="614689" y="20672"/>
                  </a:cubicBezTo>
                  <a:cubicBezTo>
                    <a:pt x="612002" y="19328"/>
                    <a:pt x="609315" y="16640"/>
                    <a:pt x="607971" y="16640"/>
                  </a:cubicBezTo>
                  <a:cubicBezTo>
                    <a:pt x="599910" y="13953"/>
                    <a:pt x="589161" y="20672"/>
                    <a:pt x="578412" y="28736"/>
                  </a:cubicBezTo>
                  <a:cubicBezTo>
                    <a:pt x="564977" y="39487"/>
                    <a:pt x="551541" y="43518"/>
                    <a:pt x="540792" y="40831"/>
                  </a:cubicBezTo>
                  <a:cubicBezTo>
                    <a:pt x="544823" y="110713"/>
                    <a:pt x="585130" y="176564"/>
                    <a:pt x="645592" y="211505"/>
                  </a:cubicBezTo>
                  <a:cubicBezTo>
                    <a:pt x="618720" y="202098"/>
                    <a:pt x="586474" y="203442"/>
                    <a:pt x="560946" y="216881"/>
                  </a:cubicBezTo>
                  <a:cubicBezTo>
                    <a:pt x="564977" y="206129"/>
                    <a:pt x="563633" y="194034"/>
                    <a:pt x="556915" y="184627"/>
                  </a:cubicBezTo>
                  <a:cubicBezTo>
                    <a:pt x="535418" y="196722"/>
                    <a:pt x="524669" y="226288"/>
                    <a:pt x="534074" y="250478"/>
                  </a:cubicBezTo>
                  <a:cubicBezTo>
                    <a:pt x="508546" y="258541"/>
                    <a:pt x="478987" y="231663"/>
                    <a:pt x="485705" y="206129"/>
                  </a:cubicBezTo>
                  <a:cubicBezTo>
                    <a:pt x="460177" y="204785"/>
                    <a:pt x="449428" y="238383"/>
                    <a:pt x="452116" y="263917"/>
                  </a:cubicBezTo>
                  <a:cubicBezTo>
                    <a:pt x="454803" y="289451"/>
                    <a:pt x="461521" y="319016"/>
                    <a:pt x="442710" y="336487"/>
                  </a:cubicBezTo>
                  <a:cubicBezTo>
                    <a:pt x="405090" y="327079"/>
                    <a:pt x="362095" y="310953"/>
                    <a:pt x="354034" y="274668"/>
                  </a:cubicBezTo>
                  <a:cubicBezTo>
                    <a:pt x="352691" y="265260"/>
                    <a:pt x="351347" y="254509"/>
                    <a:pt x="343285" y="250478"/>
                  </a:cubicBezTo>
                  <a:cubicBezTo>
                    <a:pt x="337911" y="247790"/>
                    <a:pt x="331193" y="249134"/>
                    <a:pt x="325819" y="250478"/>
                  </a:cubicBezTo>
                  <a:cubicBezTo>
                    <a:pt x="296260" y="258541"/>
                    <a:pt x="266701" y="266604"/>
                    <a:pt x="237142" y="274668"/>
                  </a:cubicBezTo>
                  <a:cubicBezTo>
                    <a:pt x="156527" y="296170"/>
                    <a:pt x="85318" y="348582"/>
                    <a:pt x="19482" y="400994"/>
                  </a:cubicBezTo>
                  <a:cubicBezTo>
                    <a:pt x="18139" y="400994"/>
                    <a:pt x="18139" y="399650"/>
                    <a:pt x="16795" y="398306"/>
                  </a:cubicBezTo>
                  <a:cubicBezTo>
                    <a:pt x="3359" y="421152"/>
                    <a:pt x="-2015" y="449374"/>
                    <a:pt x="672" y="476252"/>
                  </a:cubicBezTo>
                  <a:cubicBezTo>
                    <a:pt x="-672" y="499098"/>
                    <a:pt x="6046" y="515224"/>
                    <a:pt x="11421" y="531351"/>
                  </a:cubicBezTo>
                  <a:close/>
                </a:path>
              </a:pathLst>
            </a:cu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960" name="Google Shape;960;p19"/>
            <p:cNvSpPr/>
            <p:nvPr/>
          </p:nvSpPr>
          <p:spPr>
            <a:xfrm>
              <a:off x="4348773" y="7379239"/>
              <a:ext cx="289973" cy="155535"/>
            </a:xfrm>
            <a:custGeom>
              <a:avLst/>
              <a:gdLst/>
              <a:ahLst/>
              <a:cxnLst/>
              <a:rect l="l" t="t" r="r" b="b"/>
              <a:pathLst>
                <a:path w="260655" h="139809" extrusionOk="0">
                  <a:moveTo>
                    <a:pt x="60461" y="138466"/>
                  </a:moveTo>
                  <a:cubicBezTo>
                    <a:pt x="60461" y="138466"/>
                    <a:pt x="61805" y="139810"/>
                    <a:pt x="63149" y="139810"/>
                  </a:cubicBezTo>
                  <a:cubicBezTo>
                    <a:pt x="63149" y="139810"/>
                    <a:pt x="64492" y="138466"/>
                    <a:pt x="64492" y="138466"/>
                  </a:cubicBezTo>
                  <a:cubicBezTo>
                    <a:pt x="80615" y="126371"/>
                    <a:pt x="96738" y="127714"/>
                    <a:pt x="114205" y="129058"/>
                  </a:cubicBezTo>
                  <a:cubicBezTo>
                    <a:pt x="124953" y="130402"/>
                    <a:pt x="135702" y="130402"/>
                    <a:pt x="145107" y="127714"/>
                  </a:cubicBezTo>
                  <a:cubicBezTo>
                    <a:pt x="157199" y="123683"/>
                    <a:pt x="166605" y="114276"/>
                    <a:pt x="174666" y="106212"/>
                  </a:cubicBezTo>
                  <a:cubicBezTo>
                    <a:pt x="182727" y="98149"/>
                    <a:pt x="189445" y="91430"/>
                    <a:pt x="194820" y="82022"/>
                  </a:cubicBezTo>
                  <a:cubicBezTo>
                    <a:pt x="197507" y="76647"/>
                    <a:pt x="200194" y="72615"/>
                    <a:pt x="202881" y="67239"/>
                  </a:cubicBezTo>
                  <a:cubicBezTo>
                    <a:pt x="209599" y="52457"/>
                    <a:pt x="216317" y="36330"/>
                    <a:pt x="233784" y="29610"/>
                  </a:cubicBezTo>
                  <a:cubicBezTo>
                    <a:pt x="236471" y="28267"/>
                    <a:pt x="239158" y="28267"/>
                    <a:pt x="243189" y="28267"/>
                  </a:cubicBezTo>
                  <a:cubicBezTo>
                    <a:pt x="245876" y="28267"/>
                    <a:pt x="248563" y="26923"/>
                    <a:pt x="251250" y="25579"/>
                  </a:cubicBezTo>
                  <a:cubicBezTo>
                    <a:pt x="256624" y="22891"/>
                    <a:pt x="259312" y="16172"/>
                    <a:pt x="260655" y="9452"/>
                  </a:cubicBezTo>
                  <a:cubicBezTo>
                    <a:pt x="244532" y="2733"/>
                    <a:pt x="228409" y="-2643"/>
                    <a:pt x="213630" y="1389"/>
                  </a:cubicBezTo>
                  <a:cubicBezTo>
                    <a:pt x="208255" y="2733"/>
                    <a:pt x="201537" y="5421"/>
                    <a:pt x="196163" y="9452"/>
                  </a:cubicBezTo>
                  <a:cubicBezTo>
                    <a:pt x="193476" y="10796"/>
                    <a:pt x="189445" y="12140"/>
                    <a:pt x="186758" y="14828"/>
                  </a:cubicBezTo>
                  <a:cubicBezTo>
                    <a:pt x="167948" y="24235"/>
                    <a:pt x="145107" y="26923"/>
                    <a:pt x="124953" y="22891"/>
                  </a:cubicBezTo>
                  <a:cubicBezTo>
                    <a:pt x="124953" y="22891"/>
                    <a:pt x="124953" y="22891"/>
                    <a:pt x="124953" y="22891"/>
                  </a:cubicBezTo>
                  <a:cubicBezTo>
                    <a:pt x="123610" y="30954"/>
                    <a:pt x="118236" y="39018"/>
                    <a:pt x="110174" y="43049"/>
                  </a:cubicBezTo>
                  <a:cubicBezTo>
                    <a:pt x="106143" y="44393"/>
                    <a:pt x="102112" y="45737"/>
                    <a:pt x="99425" y="45737"/>
                  </a:cubicBezTo>
                  <a:cubicBezTo>
                    <a:pt x="91364" y="45737"/>
                    <a:pt x="81959" y="43049"/>
                    <a:pt x="76584" y="40361"/>
                  </a:cubicBezTo>
                  <a:lnTo>
                    <a:pt x="8062" y="16172"/>
                  </a:lnTo>
                  <a:cubicBezTo>
                    <a:pt x="6718" y="18860"/>
                    <a:pt x="5375" y="21547"/>
                    <a:pt x="5375" y="24235"/>
                  </a:cubicBezTo>
                  <a:lnTo>
                    <a:pt x="0" y="24235"/>
                  </a:lnTo>
                  <a:cubicBezTo>
                    <a:pt x="9405" y="45737"/>
                    <a:pt x="14779" y="68583"/>
                    <a:pt x="12093" y="88742"/>
                  </a:cubicBezTo>
                  <a:cubicBezTo>
                    <a:pt x="13436" y="87398"/>
                    <a:pt x="14779" y="87398"/>
                    <a:pt x="16123" y="87398"/>
                  </a:cubicBezTo>
                  <a:cubicBezTo>
                    <a:pt x="24185" y="96805"/>
                    <a:pt x="24185" y="107556"/>
                    <a:pt x="22841" y="118307"/>
                  </a:cubicBezTo>
                  <a:cubicBezTo>
                    <a:pt x="37621" y="118307"/>
                    <a:pt x="53743" y="133090"/>
                    <a:pt x="60461" y="138466"/>
                  </a:cubicBezTo>
                  <a:close/>
                </a:path>
              </a:pathLst>
            </a:cu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961" name="Google Shape;961;p19"/>
            <p:cNvSpPr/>
            <p:nvPr/>
          </p:nvSpPr>
          <p:spPr>
            <a:xfrm>
              <a:off x="4569485" y="7581121"/>
              <a:ext cx="471337" cy="481396"/>
            </a:xfrm>
            <a:custGeom>
              <a:avLst/>
              <a:gdLst/>
              <a:ahLst/>
              <a:cxnLst/>
              <a:rect l="l" t="t" r="r" b="b"/>
              <a:pathLst>
                <a:path w="423682" h="432724" extrusionOk="0">
                  <a:moveTo>
                    <a:pt x="348442" y="423326"/>
                  </a:moveTo>
                  <a:cubicBezTo>
                    <a:pt x="355160" y="411231"/>
                    <a:pt x="356503" y="395105"/>
                    <a:pt x="351129" y="381666"/>
                  </a:cubicBezTo>
                  <a:lnTo>
                    <a:pt x="347098" y="370914"/>
                  </a:lnTo>
                  <a:lnTo>
                    <a:pt x="357847" y="370914"/>
                  </a:lnTo>
                  <a:cubicBezTo>
                    <a:pt x="368596" y="370914"/>
                    <a:pt x="380688" y="362851"/>
                    <a:pt x="392780" y="348068"/>
                  </a:cubicBezTo>
                  <a:cubicBezTo>
                    <a:pt x="402185" y="335973"/>
                    <a:pt x="410247" y="323878"/>
                    <a:pt x="418308" y="310439"/>
                  </a:cubicBezTo>
                  <a:cubicBezTo>
                    <a:pt x="419652" y="307752"/>
                    <a:pt x="420995" y="305064"/>
                    <a:pt x="423683" y="302376"/>
                  </a:cubicBezTo>
                  <a:cubicBezTo>
                    <a:pt x="422339" y="301032"/>
                    <a:pt x="422339" y="301032"/>
                    <a:pt x="420995" y="299688"/>
                  </a:cubicBezTo>
                  <a:cubicBezTo>
                    <a:pt x="416965" y="294313"/>
                    <a:pt x="414277" y="291625"/>
                    <a:pt x="411590" y="292969"/>
                  </a:cubicBezTo>
                  <a:cubicBezTo>
                    <a:pt x="410247" y="292969"/>
                    <a:pt x="408903" y="292969"/>
                    <a:pt x="407559" y="294313"/>
                  </a:cubicBezTo>
                  <a:cubicBezTo>
                    <a:pt x="404873" y="295656"/>
                    <a:pt x="403529" y="295656"/>
                    <a:pt x="400842" y="295656"/>
                  </a:cubicBezTo>
                  <a:cubicBezTo>
                    <a:pt x="391437" y="297000"/>
                    <a:pt x="384719" y="291625"/>
                    <a:pt x="379344" y="286249"/>
                  </a:cubicBezTo>
                  <a:cubicBezTo>
                    <a:pt x="376657" y="283561"/>
                    <a:pt x="373970" y="282217"/>
                    <a:pt x="371283" y="280874"/>
                  </a:cubicBezTo>
                  <a:cubicBezTo>
                    <a:pt x="369939" y="280874"/>
                    <a:pt x="367252" y="279530"/>
                    <a:pt x="364565" y="279530"/>
                  </a:cubicBezTo>
                  <a:cubicBezTo>
                    <a:pt x="360534" y="279530"/>
                    <a:pt x="356503" y="278186"/>
                    <a:pt x="352472" y="276842"/>
                  </a:cubicBezTo>
                  <a:cubicBezTo>
                    <a:pt x="341724" y="271466"/>
                    <a:pt x="339037" y="259371"/>
                    <a:pt x="336350" y="249964"/>
                  </a:cubicBezTo>
                  <a:lnTo>
                    <a:pt x="335006" y="247276"/>
                  </a:lnTo>
                  <a:cubicBezTo>
                    <a:pt x="333662" y="241901"/>
                    <a:pt x="330975" y="237869"/>
                    <a:pt x="328288" y="235181"/>
                  </a:cubicBezTo>
                  <a:cubicBezTo>
                    <a:pt x="328288" y="235181"/>
                    <a:pt x="328288" y="235181"/>
                    <a:pt x="326944" y="235181"/>
                  </a:cubicBezTo>
                  <a:cubicBezTo>
                    <a:pt x="326944" y="235181"/>
                    <a:pt x="325601" y="236525"/>
                    <a:pt x="325601" y="236525"/>
                  </a:cubicBezTo>
                  <a:cubicBezTo>
                    <a:pt x="310822" y="253996"/>
                    <a:pt x="293355" y="271466"/>
                    <a:pt x="274545" y="286249"/>
                  </a:cubicBezTo>
                  <a:cubicBezTo>
                    <a:pt x="269171" y="290281"/>
                    <a:pt x="265140" y="294313"/>
                    <a:pt x="263796" y="298344"/>
                  </a:cubicBezTo>
                  <a:cubicBezTo>
                    <a:pt x="259765" y="306408"/>
                    <a:pt x="261109" y="315815"/>
                    <a:pt x="263796" y="327910"/>
                  </a:cubicBezTo>
                  <a:cubicBezTo>
                    <a:pt x="266483" y="338661"/>
                    <a:pt x="269171" y="350756"/>
                    <a:pt x="265140" y="361507"/>
                  </a:cubicBezTo>
                  <a:lnTo>
                    <a:pt x="250360" y="357475"/>
                  </a:lnTo>
                  <a:cubicBezTo>
                    <a:pt x="253047" y="349412"/>
                    <a:pt x="250360" y="340005"/>
                    <a:pt x="249017" y="330598"/>
                  </a:cubicBezTo>
                  <a:cubicBezTo>
                    <a:pt x="246329" y="318503"/>
                    <a:pt x="243643" y="303720"/>
                    <a:pt x="250360" y="290281"/>
                  </a:cubicBezTo>
                  <a:cubicBezTo>
                    <a:pt x="254391" y="283561"/>
                    <a:pt x="259765" y="279530"/>
                    <a:pt x="265140" y="274154"/>
                  </a:cubicBezTo>
                  <a:cubicBezTo>
                    <a:pt x="283950" y="259371"/>
                    <a:pt x="300073" y="243245"/>
                    <a:pt x="314852" y="225774"/>
                  </a:cubicBezTo>
                  <a:cubicBezTo>
                    <a:pt x="321570" y="217711"/>
                    <a:pt x="329632" y="208303"/>
                    <a:pt x="330975" y="196208"/>
                  </a:cubicBezTo>
                  <a:cubicBezTo>
                    <a:pt x="332319" y="182769"/>
                    <a:pt x="325601" y="169330"/>
                    <a:pt x="317540" y="155892"/>
                  </a:cubicBezTo>
                  <a:cubicBezTo>
                    <a:pt x="310822" y="143797"/>
                    <a:pt x="302760" y="130358"/>
                    <a:pt x="301416" y="116919"/>
                  </a:cubicBezTo>
                  <a:cubicBezTo>
                    <a:pt x="300073" y="103480"/>
                    <a:pt x="302760" y="91385"/>
                    <a:pt x="305447" y="79290"/>
                  </a:cubicBezTo>
                  <a:cubicBezTo>
                    <a:pt x="306791" y="72571"/>
                    <a:pt x="308134" y="67195"/>
                    <a:pt x="309478" y="61819"/>
                  </a:cubicBezTo>
                  <a:lnTo>
                    <a:pt x="309478" y="63163"/>
                  </a:lnTo>
                  <a:cubicBezTo>
                    <a:pt x="293355" y="60475"/>
                    <a:pt x="279919" y="52412"/>
                    <a:pt x="267827" y="44349"/>
                  </a:cubicBezTo>
                  <a:cubicBezTo>
                    <a:pt x="255735" y="36285"/>
                    <a:pt x="243643" y="29566"/>
                    <a:pt x="231550" y="26878"/>
                  </a:cubicBezTo>
                  <a:cubicBezTo>
                    <a:pt x="224832" y="25534"/>
                    <a:pt x="219458" y="26878"/>
                    <a:pt x="212740" y="26878"/>
                  </a:cubicBezTo>
                  <a:cubicBezTo>
                    <a:pt x="208709" y="26878"/>
                    <a:pt x="206022" y="26878"/>
                    <a:pt x="201991" y="26878"/>
                  </a:cubicBezTo>
                  <a:cubicBezTo>
                    <a:pt x="185868" y="26878"/>
                    <a:pt x="171089" y="24190"/>
                    <a:pt x="157653" y="21502"/>
                  </a:cubicBezTo>
                  <a:lnTo>
                    <a:pt x="62259" y="1344"/>
                  </a:lnTo>
                  <a:cubicBezTo>
                    <a:pt x="58228" y="0"/>
                    <a:pt x="52854" y="0"/>
                    <a:pt x="50166" y="0"/>
                  </a:cubicBezTo>
                  <a:cubicBezTo>
                    <a:pt x="47479" y="1344"/>
                    <a:pt x="44792" y="2688"/>
                    <a:pt x="42105" y="5376"/>
                  </a:cubicBezTo>
                  <a:cubicBezTo>
                    <a:pt x="40761" y="6719"/>
                    <a:pt x="39418" y="8063"/>
                    <a:pt x="38074" y="8063"/>
                  </a:cubicBezTo>
                  <a:cubicBezTo>
                    <a:pt x="32700" y="12095"/>
                    <a:pt x="28669" y="14783"/>
                    <a:pt x="23295" y="17471"/>
                  </a:cubicBezTo>
                  <a:cubicBezTo>
                    <a:pt x="17920" y="20158"/>
                    <a:pt x="11202" y="24190"/>
                    <a:pt x="8516" y="28222"/>
                  </a:cubicBezTo>
                  <a:cubicBezTo>
                    <a:pt x="454" y="36285"/>
                    <a:pt x="-890" y="49724"/>
                    <a:pt x="454" y="59132"/>
                  </a:cubicBezTo>
                  <a:cubicBezTo>
                    <a:pt x="1798" y="94072"/>
                    <a:pt x="23295" y="122294"/>
                    <a:pt x="46136" y="153204"/>
                  </a:cubicBezTo>
                  <a:cubicBezTo>
                    <a:pt x="66289" y="181425"/>
                    <a:pt x="87787" y="210991"/>
                    <a:pt x="94505" y="247276"/>
                  </a:cubicBezTo>
                  <a:cubicBezTo>
                    <a:pt x="94505" y="249964"/>
                    <a:pt x="94505" y="251308"/>
                    <a:pt x="94505" y="253996"/>
                  </a:cubicBezTo>
                  <a:cubicBezTo>
                    <a:pt x="118689" y="260715"/>
                    <a:pt x="142874" y="276842"/>
                    <a:pt x="138843" y="299688"/>
                  </a:cubicBezTo>
                  <a:cubicBezTo>
                    <a:pt x="165714" y="330598"/>
                    <a:pt x="197960" y="345380"/>
                    <a:pt x="235581" y="360163"/>
                  </a:cubicBezTo>
                  <a:cubicBezTo>
                    <a:pt x="265140" y="370914"/>
                    <a:pt x="304104" y="393761"/>
                    <a:pt x="289324" y="421982"/>
                  </a:cubicBezTo>
                  <a:cubicBezTo>
                    <a:pt x="310822" y="434077"/>
                    <a:pt x="336350" y="435421"/>
                    <a:pt x="359190" y="428702"/>
                  </a:cubicBezTo>
                  <a:lnTo>
                    <a:pt x="348442" y="423326"/>
                  </a:lnTo>
                  <a:close/>
                </a:path>
              </a:pathLst>
            </a:cu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962" name="Google Shape;962;p19"/>
            <p:cNvSpPr/>
            <p:nvPr/>
          </p:nvSpPr>
          <p:spPr>
            <a:xfrm>
              <a:off x="4336382" y="7385270"/>
              <a:ext cx="577390" cy="473557"/>
            </a:xfrm>
            <a:custGeom>
              <a:avLst/>
              <a:gdLst/>
              <a:ahLst/>
              <a:cxnLst/>
              <a:rect l="l" t="t" r="r" b="b"/>
              <a:pathLst>
                <a:path w="519012" h="425677" extrusionOk="0">
                  <a:moveTo>
                    <a:pt x="283886" y="424670"/>
                  </a:moveTo>
                  <a:cubicBezTo>
                    <a:pt x="278511" y="392416"/>
                    <a:pt x="259701" y="365538"/>
                    <a:pt x="239547" y="337317"/>
                  </a:cubicBezTo>
                  <a:cubicBezTo>
                    <a:pt x="216706" y="306407"/>
                    <a:pt x="193865" y="274154"/>
                    <a:pt x="191178" y="235181"/>
                  </a:cubicBezTo>
                  <a:cubicBezTo>
                    <a:pt x="189835" y="223086"/>
                    <a:pt x="192522" y="205615"/>
                    <a:pt x="203271" y="192176"/>
                  </a:cubicBezTo>
                  <a:cubicBezTo>
                    <a:pt x="208645" y="185457"/>
                    <a:pt x="216706" y="182769"/>
                    <a:pt x="223424" y="178737"/>
                  </a:cubicBezTo>
                  <a:cubicBezTo>
                    <a:pt x="227455" y="176050"/>
                    <a:pt x="232829" y="174706"/>
                    <a:pt x="235516" y="170674"/>
                  </a:cubicBezTo>
                  <a:cubicBezTo>
                    <a:pt x="236860" y="169330"/>
                    <a:pt x="238204" y="169330"/>
                    <a:pt x="238204" y="167987"/>
                  </a:cubicBezTo>
                  <a:cubicBezTo>
                    <a:pt x="242234" y="165299"/>
                    <a:pt x="244922" y="161267"/>
                    <a:pt x="250296" y="159923"/>
                  </a:cubicBezTo>
                  <a:cubicBezTo>
                    <a:pt x="258358" y="157235"/>
                    <a:pt x="265075" y="158579"/>
                    <a:pt x="271793" y="159923"/>
                  </a:cubicBezTo>
                  <a:lnTo>
                    <a:pt x="367187" y="180081"/>
                  </a:lnTo>
                  <a:cubicBezTo>
                    <a:pt x="380623" y="182769"/>
                    <a:pt x="394059" y="185457"/>
                    <a:pt x="408839" y="185457"/>
                  </a:cubicBezTo>
                  <a:cubicBezTo>
                    <a:pt x="412870" y="185457"/>
                    <a:pt x="415557" y="185457"/>
                    <a:pt x="419588" y="185457"/>
                  </a:cubicBezTo>
                  <a:cubicBezTo>
                    <a:pt x="426305" y="185457"/>
                    <a:pt x="434367" y="184113"/>
                    <a:pt x="442428" y="185457"/>
                  </a:cubicBezTo>
                  <a:cubicBezTo>
                    <a:pt x="458551" y="188145"/>
                    <a:pt x="471987" y="196208"/>
                    <a:pt x="485423" y="205615"/>
                  </a:cubicBezTo>
                  <a:cubicBezTo>
                    <a:pt x="496172" y="212335"/>
                    <a:pt x="508264" y="220398"/>
                    <a:pt x="519013" y="221742"/>
                  </a:cubicBezTo>
                  <a:cubicBezTo>
                    <a:pt x="517669" y="212335"/>
                    <a:pt x="513638" y="202927"/>
                    <a:pt x="508264" y="193520"/>
                  </a:cubicBezTo>
                  <a:cubicBezTo>
                    <a:pt x="504233" y="186801"/>
                    <a:pt x="501546" y="180081"/>
                    <a:pt x="498859" y="172018"/>
                  </a:cubicBezTo>
                  <a:cubicBezTo>
                    <a:pt x="490797" y="145140"/>
                    <a:pt x="496172" y="116918"/>
                    <a:pt x="504233" y="92728"/>
                  </a:cubicBezTo>
                  <a:cubicBezTo>
                    <a:pt x="500203" y="95416"/>
                    <a:pt x="496172" y="96760"/>
                    <a:pt x="492141" y="99448"/>
                  </a:cubicBezTo>
                  <a:cubicBezTo>
                    <a:pt x="490797" y="106167"/>
                    <a:pt x="486767" y="111543"/>
                    <a:pt x="481392" y="115574"/>
                  </a:cubicBezTo>
                  <a:cubicBezTo>
                    <a:pt x="474674" y="120950"/>
                    <a:pt x="465269" y="123638"/>
                    <a:pt x="455864" y="123638"/>
                  </a:cubicBezTo>
                  <a:cubicBezTo>
                    <a:pt x="451833" y="123638"/>
                    <a:pt x="447802" y="123638"/>
                    <a:pt x="443772" y="122294"/>
                  </a:cubicBezTo>
                  <a:cubicBezTo>
                    <a:pt x="435710" y="119606"/>
                    <a:pt x="427649" y="116918"/>
                    <a:pt x="420931" y="112887"/>
                  </a:cubicBezTo>
                  <a:cubicBezTo>
                    <a:pt x="412870" y="108855"/>
                    <a:pt x="406152" y="104823"/>
                    <a:pt x="398090" y="103479"/>
                  </a:cubicBezTo>
                  <a:cubicBezTo>
                    <a:pt x="394059" y="102135"/>
                    <a:pt x="390029" y="102135"/>
                    <a:pt x="385998" y="102135"/>
                  </a:cubicBezTo>
                  <a:cubicBezTo>
                    <a:pt x="375249" y="100792"/>
                    <a:pt x="361813" y="100792"/>
                    <a:pt x="352408" y="91384"/>
                  </a:cubicBezTo>
                  <a:cubicBezTo>
                    <a:pt x="348377" y="87353"/>
                    <a:pt x="345690" y="81977"/>
                    <a:pt x="343003" y="76602"/>
                  </a:cubicBezTo>
                  <a:lnTo>
                    <a:pt x="320162" y="29565"/>
                  </a:lnTo>
                  <a:cubicBezTo>
                    <a:pt x="316131" y="20158"/>
                    <a:pt x="310757" y="10751"/>
                    <a:pt x="304039" y="5375"/>
                  </a:cubicBezTo>
                  <a:cubicBezTo>
                    <a:pt x="301352" y="2688"/>
                    <a:pt x="297321" y="1344"/>
                    <a:pt x="294634" y="0"/>
                  </a:cubicBezTo>
                  <a:lnTo>
                    <a:pt x="300008" y="16126"/>
                  </a:lnTo>
                  <a:lnTo>
                    <a:pt x="285229" y="9407"/>
                  </a:lnTo>
                  <a:cubicBezTo>
                    <a:pt x="282542" y="18814"/>
                    <a:pt x="278511" y="28221"/>
                    <a:pt x="267762" y="33597"/>
                  </a:cubicBezTo>
                  <a:cubicBezTo>
                    <a:pt x="263732" y="36285"/>
                    <a:pt x="259701" y="36285"/>
                    <a:pt x="255670" y="37629"/>
                  </a:cubicBezTo>
                  <a:cubicBezTo>
                    <a:pt x="252983" y="37629"/>
                    <a:pt x="251640" y="38973"/>
                    <a:pt x="248952" y="38973"/>
                  </a:cubicBezTo>
                  <a:cubicBezTo>
                    <a:pt x="238204" y="43004"/>
                    <a:pt x="232829" y="55099"/>
                    <a:pt x="227455" y="67195"/>
                  </a:cubicBezTo>
                  <a:cubicBezTo>
                    <a:pt x="224768" y="72570"/>
                    <a:pt x="222081" y="79290"/>
                    <a:pt x="219393" y="84665"/>
                  </a:cubicBezTo>
                  <a:cubicBezTo>
                    <a:pt x="212675" y="95416"/>
                    <a:pt x="204614" y="103479"/>
                    <a:pt x="196553" y="111543"/>
                  </a:cubicBezTo>
                  <a:cubicBezTo>
                    <a:pt x="187147" y="120950"/>
                    <a:pt x="175055" y="133045"/>
                    <a:pt x="160276" y="137077"/>
                  </a:cubicBezTo>
                  <a:cubicBezTo>
                    <a:pt x="148184" y="141109"/>
                    <a:pt x="136091" y="139765"/>
                    <a:pt x="123999" y="139765"/>
                  </a:cubicBezTo>
                  <a:cubicBezTo>
                    <a:pt x="109220" y="138421"/>
                    <a:pt x="95784" y="138421"/>
                    <a:pt x="86379" y="145140"/>
                  </a:cubicBezTo>
                  <a:cubicBezTo>
                    <a:pt x="82348" y="147828"/>
                    <a:pt x="78317" y="150516"/>
                    <a:pt x="72943" y="150516"/>
                  </a:cubicBezTo>
                  <a:cubicBezTo>
                    <a:pt x="72943" y="150516"/>
                    <a:pt x="72943" y="150516"/>
                    <a:pt x="71599" y="150516"/>
                  </a:cubicBezTo>
                  <a:cubicBezTo>
                    <a:pt x="66225" y="150516"/>
                    <a:pt x="62194" y="146484"/>
                    <a:pt x="59507" y="145140"/>
                  </a:cubicBezTo>
                  <a:cubicBezTo>
                    <a:pt x="46071" y="131701"/>
                    <a:pt x="33979" y="126326"/>
                    <a:pt x="25917" y="127670"/>
                  </a:cubicBezTo>
                  <a:cubicBezTo>
                    <a:pt x="21887" y="135733"/>
                    <a:pt x="17856" y="143796"/>
                    <a:pt x="13825" y="151860"/>
                  </a:cubicBezTo>
                  <a:cubicBezTo>
                    <a:pt x="389" y="173362"/>
                    <a:pt x="-9016" y="206959"/>
                    <a:pt x="13825" y="220398"/>
                  </a:cubicBezTo>
                  <a:cubicBezTo>
                    <a:pt x="27261" y="228462"/>
                    <a:pt x="47415" y="221742"/>
                    <a:pt x="56820" y="209647"/>
                  </a:cubicBezTo>
                  <a:cubicBezTo>
                    <a:pt x="67569" y="197552"/>
                    <a:pt x="70256" y="180081"/>
                    <a:pt x="74287" y="165299"/>
                  </a:cubicBezTo>
                  <a:cubicBezTo>
                    <a:pt x="102502" y="155891"/>
                    <a:pt x="126686" y="189488"/>
                    <a:pt x="129374" y="217710"/>
                  </a:cubicBezTo>
                  <a:cubicBezTo>
                    <a:pt x="132060" y="247276"/>
                    <a:pt x="126686" y="279529"/>
                    <a:pt x="142809" y="303719"/>
                  </a:cubicBezTo>
                  <a:cubicBezTo>
                    <a:pt x="156245" y="322534"/>
                    <a:pt x="180430" y="331941"/>
                    <a:pt x="193865" y="352099"/>
                  </a:cubicBezTo>
                  <a:cubicBezTo>
                    <a:pt x="204614" y="368226"/>
                    <a:pt x="207301" y="391072"/>
                    <a:pt x="220737" y="405855"/>
                  </a:cubicBezTo>
                  <a:cubicBezTo>
                    <a:pt x="235516" y="420638"/>
                    <a:pt x="261044" y="423326"/>
                    <a:pt x="283886" y="424670"/>
                  </a:cubicBezTo>
                  <a:cubicBezTo>
                    <a:pt x="283886" y="426014"/>
                    <a:pt x="283886" y="426014"/>
                    <a:pt x="283886" y="424670"/>
                  </a:cubicBezTo>
                  <a:close/>
                </a:path>
              </a:pathLst>
            </a:cu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963" name="Google Shape;963;p19"/>
            <p:cNvSpPr/>
            <p:nvPr/>
          </p:nvSpPr>
          <p:spPr>
            <a:xfrm>
              <a:off x="5350228" y="5975435"/>
              <a:ext cx="791364" cy="657822"/>
            </a:xfrm>
            <a:custGeom>
              <a:avLst/>
              <a:gdLst/>
              <a:ahLst/>
              <a:cxnLst/>
              <a:rect l="l" t="t" r="r" b="b"/>
              <a:pathLst>
                <a:path w="711352" h="591312" extrusionOk="0">
                  <a:moveTo>
                    <a:pt x="24185" y="426014"/>
                  </a:moveTo>
                  <a:cubicBezTo>
                    <a:pt x="22841" y="430045"/>
                    <a:pt x="20154" y="434077"/>
                    <a:pt x="18810" y="438109"/>
                  </a:cubicBezTo>
                  <a:cubicBezTo>
                    <a:pt x="17467" y="440797"/>
                    <a:pt x="16123" y="443484"/>
                    <a:pt x="14779" y="446172"/>
                  </a:cubicBezTo>
                  <a:cubicBezTo>
                    <a:pt x="13436" y="451548"/>
                    <a:pt x="14779" y="456923"/>
                    <a:pt x="17467" y="463643"/>
                  </a:cubicBezTo>
                  <a:cubicBezTo>
                    <a:pt x="18810" y="466331"/>
                    <a:pt x="18810" y="469018"/>
                    <a:pt x="20154" y="471706"/>
                  </a:cubicBezTo>
                  <a:cubicBezTo>
                    <a:pt x="25528" y="494553"/>
                    <a:pt x="18810" y="518742"/>
                    <a:pt x="1344" y="534869"/>
                  </a:cubicBezTo>
                  <a:cubicBezTo>
                    <a:pt x="17467" y="546964"/>
                    <a:pt x="28215" y="565779"/>
                    <a:pt x="32246" y="584593"/>
                  </a:cubicBezTo>
                  <a:cubicBezTo>
                    <a:pt x="38964" y="580562"/>
                    <a:pt x="44338" y="576530"/>
                    <a:pt x="49713" y="569810"/>
                  </a:cubicBezTo>
                  <a:cubicBezTo>
                    <a:pt x="51056" y="568467"/>
                    <a:pt x="52400" y="565779"/>
                    <a:pt x="53743" y="564435"/>
                  </a:cubicBezTo>
                  <a:cubicBezTo>
                    <a:pt x="59118" y="557715"/>
                    <a:pt x="64492" y="549652"/>
                    <a:pt x="73897" y="545620"/>
                  </a:cubicBezTo>
                  <a:cubicBezTo>
                    <a:pt x="81959" y="541589"/>
                    <a:pt x="92708" y="542932"/>
                    <a:pt x="100769" y="548308"/>
                  </a:cubicBezTo>
                  <a:cubicBezTo>
                    <a:pt x="102112" y="549652"/>
                    <a:pt x="103456" y="550996"/>
                    <a:pt x="104800" y="550996"/>
                  </a:cubicBezTo>
                  <a:cubicBezTo>
                    <a:pt x="127640" y="534869"/>
                    <a:pt x="161230" y="540245"/>
                    <a:pt x="186758" y="552340"/>
                  </a:cubicBezTo>
                  <a:cubicBezTo>
                    <a:pt x="193476" y="555028"/>
                    <a:pt x="200194" y="559059"/>
                    <a:pt x="208255" y="563091"/>
                  </a:cubicBezTo>
                  <a:cubicBezTo>
                    <a:pt x="227066" y="573842"/>
                    <a:pt x="245876" y="583249"/>
                    <a:pt x="266030" y="583249"/>
                  </a:cubicBezTo>
                  <a:cubicBezTo>
                    <a:pt x="276778" y="583249"/>
                    <a:pt x="287527" y="580562"/>
                    <a:pt x="299619" y="577874"/>
                  </a:cubicBezTo>
                  <a:cubicBezTo>
                    <a:pt x="317086" y="573842"/>
                    <a:pt x="335896" y="569810"/>
                    <a:pt x="354706" y="576530"/>
                  </a:cubicBezTo>
                  <a:cubicBezTo>
                    <a:pt x="360081" y="577874"/>
                    <a:pt x="365455" y="580562"/>
                    <a:pt x="369485" y="583249"/>
                  </a:cubicBezTo>
                  <a:cubicBezTo>
                    <a:pt x="373516" y="585937"/>
                    <a:pt x="378891" y="587281"/>
                    <a:pt x="382921" y="588625"/>
                  </a:cubicBezTo>
                  <a:cubicBezTo>
                    <a:pt x="390983" y="591313"/>
                    <a:pt x="400388" y="591313"/>
                    <a:pt x="408450" y="591313"/>
                  </a:cubicBezTo>
                  <a:lnTo>
                    <a:pt x="464880" y="589969"/>
                  </a:lnTo>
                  <a:cubicBezTo>
                    <a:pt x="506531" y="588625"/>
                    <a:pt x="542808" y="587281"/>
                    <a:pt x="571023" y="568467"/>
                  </a:cubicBezTo>
                  <a:cubicBezTo>
                    <a:pt x="575054" y="542932"/>
                    <a:pt x="572366" y="514711"/>
                    <a:pt x="565649" y="490521"/>
                  </a:cubicBezTo>
                  <a:lnTo>
                    <a:pt x="564305" y="483801"/>
                  </a:lnTo>
                  <a:lnTo>
                    <a:pt x="569680" y="481114"/>
                  </a:lnTo>
                  <a:cubicBezTo>
                    <a:pt x="581772" y="475738"/>
                    <a:pt x="595208" y="474394"/>
                    <a:pt x="607300" y="478426"/>
                  </a:cubicBezTo>
                  <a:lnTo>
                    <a:pt x="611330" y="479770"/>
                  </a:lnTo>
                  <a:lnTo>
                    <a:pt x="612674" y="483801"/>
                  </a:lnTo>
                  <a:cubicBezTo>
                    <a:pt x="615361" y="490521"/>
                    <a:pt x="620736" y="497240"/>
                    <a:pt x="628797" y="501272"/>
                  </a:cubicBezTo>
                  <a:cubicBezTo>
                    <a:pt x="636859" y="505303"/>
                    <a:pt x="644920" y="505303"/>
                    <a:pt x="651638" y="502616"/>
                  </a:cubicBezTo>
                  <a:cubicBezTo>
                    <a:pt x="658356" y="499928"/>
                    <a:pt x="663730" y="493209"/>
                    <a:pt x="667761" y="485145"/>
                  </a:cubicBezTo>
                  <a:cubicBezTo>
                    <a:pt x="670448" y="477082"/>
                    <a:pt x="670448" y="469018"/>
                    <a:pt x="666418" y="462299"/>
                  </a:cubicBezTo>
                  <a:lnTo>
                    <a:pt x="661043" y="451548"/>
                  </a:lnTo>
                  <a:lnTo>
                    <a:pt x="678509" y="450204"/>
                  </a:lnTo>
                  <a:cubicBezTo>
                    <a:pt x="677166" y="448860"/>
                    <a:pt x="674479" y="447516"/>
                    <a:pt x="673136" y="446172"/>
                  </a:cubicBezTo>
                  <a:cubicBezTo>
                    <a:pt x="659700" y="435421"/>
                    <a:pt x="651638" y="419294"/>
                    <a:pt x="650295" y="400480"/>
                  </a:cubicBezTo>
                  <a:cubicBezTo>
                    <a:pt x="648950" y="381665"/>
                    <a:pt x="654325" y="364195"/>
                    <a:pt x="666418" y="352100"/>
                  </a:cubicBezTo>
                  <a:cubicBezTo>
                    <a:pt x="670448" y="348068"/>
                    <a:pt x="674479" y="344036"/>
                    <a:pt x="678509" y="341349"/>
                  </a:cubicBezTo>
                  <a:cubicBezTo>
                    <a:pt x="682540" y="338661"/>
                    <a:pt x="685227" y="335973"/>
                    <a:pt x="687915" y="331942"/>
                  </a:cubicBezTo>
                  <a:cubicBezTo>
                    <a:pt x="701351" y="317159"/>
                    <a:pt x="706725" y="294312"/>
                    <a:pt x="710756" y="275498"/>
                  </a:cubicBezTo>
                  <a:cubicBezTo>
                    <a:pt x="710756" y="272810"/>
                    <a:pt x="712099" y="270122"/>
                    <a:pt x="710756" y="267434"/>
                  </a:cubicBezTo>
                  <a:cubicBezTo>
                    <a:pt x="709412" y="264747"/>
                    <a:pt x="705381" y="263403"/>
                    <a:pt x="702694" y="262059"/>
                  </a:cubicBezTo>
                  <a:lnTo>
                    <a:pt x="624766" y="220398"/>
                  </a:lnTo>
                  <a:cubicBezTo>
                    <a:pt x="616705" y="216367"/>
                    <a:pt x="607300" y="210991"/>
                    <a:pt x="601925" y="202928"/>
                  </a:cubicBezTo>
                  <a:cubicBezTo>
                    <a:pt x="599238" y="198896"/>
                    <a:pt x="597894" y="194864"/>
                    <a:pt x="595208" y="190833"/>
                  </a:cubicBezTo>
                  <a:cubicBezTo>
                    <a:pt x="592520" y="184113"/>
                    <a:pt x="589833" y="178738"/>
                    <a:pt x="585802" y="177394"/>
                  </a:cubicBezTo>
                  <a:cubicBezTo>
                    <a:pt x="584459" y="177394"/>
                    <a:pt x="581772" y="177394"/>
                    <a:pt x="579084" y="177394"/>
                  </a:cubicBezTo>
                  <a:cubicBezTo>
                    <a:pt x="576397" y="177394"/>
                    <a:pt x="573710" y="177394"/>
                    <a:pt x="571023" y="177394"/>
                  </a:cubicBezTo>
                  <a:cubicBezTo>
                    <a:pt x="548182" y="174706"/>
                    <a:pt x="540121" y="146484"/>
                    <a:pt x="537433" y="137077"/>
                  </a:cubicBezTo>
                  <a:cubicBezTo>
                    <a:pt x="526685" y="100792"/>
                    <a:pt x="518623" y="64507"/>
                    <a:pt x="513249" y="26878"/>
                  </a:cubicBezTo>
                  <a:cubicBezTo>
                    <a:pt x="507875" y="22846"/>
                    <a:pt x="501157" y="22846"/>
                    <a:pt x="495782" y="24190"/>
                  </a:cubicBezTo>
                  <a:cubicBezTo>
                    <a:pt x="490408" y="25534"/>
                    <a:pt x="482347" y="29566"/>
                    <a:pt x="481003" y="37629"/>
                  </a:cubicBezTo>
                  <a:lnTo>
                    <a:pt x="479659" y="44349"/>
                  </a:lnTo>
                  <a:lnTo>
                    <a:pt x="472941" y="43005"/>
                  </a:lnTo>
                  <a:cubicBezTo>
                    <a:pt x="444726" y="40317"/>
                    <a:pt x="416511" y="33597"/>
                    <a:pt x="390983" y="24190"/>
                  </a:cubicBezTo>
                  <a:cubicBezTo>
                    <a:pt x="373516" y="21502"/>
                    <a:pt x="353363" y="16127"/>
                    <a:pt x="335896" y="9407"/>
                  </a:cubicBezTo>
                  <a:cubicBezTo>
                    <a:pt x="329178" y="6719"/>
                    <a:pt x="322460" y="4032"/>
                    <a:pt x="315742" y="0"/>
                  </a:cubicBezTo>
                  <a:cubicBezTo>
                    <a:pt x="315742" y="0"/>
                    <a:pt x="315742" y="0"/>
                    <a:pt x="315742" y="0"/>
                  </a:cubicBezTo>
                  <a:cubicBezTo>
                    <a:pt x="310368" y="2688"/>
                    <a:pt x="304994" y="10751"/>
                    <a:pt x="303650" y="18814"/>
                  </a:cubicBezTo>
                  <a:cubicBezTo>
                    <a:pt x="303650" y="21502"/>
                    <a:pt x="303650" y="24190"/>
                    <a:pt x="303650" y="28222"/>
                  </a:cubicBezTo>
                  <a:cubicBezTo>
                    <a:pt x="303650" y="41661"/>
                    <a:pt x="302306" y="59131"/>
                    <a:pt x="288870" y="68539"/>
                  </a:cubicBezTo>
                  <a:cubicBezTo>
                    <a:pt x="280809" y="73914"/>
                    <a:pt x="270060" y="73914"/>
                    <a:pt x="261999" y="73914"/>
                  </a:cubicBezTo>
                  <a:cubicBezTo>
                    <a:pt x="257968" y="73914"/>
                    <a:pt x="255281" y="73914"/>
                    <a:pt x="251250" y="73914"/>
                  </a:cubicBezTo>
                  <a:cubicBezTo>
                    <a:pt x="244532" y="75258"/>
                    <a:pt x="237814" y="77946"/>
                    <a:pt x="231096" y="80634"/>
                  </a:cubicBezTo>
                  <a:cubicBezTo>
                    <a:pt x="224379" y="83321"/>
                    <a:pt x="217661" y="86009"/>
                    <a:pt x="209599" y="87353"/>
                  </a:cubicBezTo>
                  <a:lnTo>
                    <a:pt x="208255" y="88697"/>
                  </a:lnTo>
                  <a:cubicBezTo>
                    <a:pt x="209599" y="94072"/>
                    <a:pt x="208255" y="99448"/>
                    <a:pt x="205568" y="103480"/>
                  </a:cubicBezTo>
                  <a:cubicBezTo>
                    <a:pt x="204225" y="104824"/>
                    <a:pt x="202881" y="107511"/>
                    <a:pt x="201537" y="108855"/>
                  </a:cubicBezTo>
                  <a:cubicBezTo>
                    <a:pt x="200194" y="110199"/>
                    <a:pt x="198851" y="111543"/>
                    <a:pt x="198851" y="112887"/>
                  </a:cubicBezTo>
                  <a:cubicBezTo>
                    <a:pt x="201537" y="116919"/>
                    <a:pt x="208255" y="119606"/>
                    <a:pt x="214973" y="119606"/>
                  </a:cubicBezTo>
                  <a:cubicBezTo>
                    <a:pt x="224379" y="119606"/>
                    <a:pt x="237814" y="122294"/>
                    <a:pt x="244532" y="129014"/>
                  </a:cubicBezTo>
                  <a:cubicBezTo>
                    <a:pt x="248563" y="133045"/>
                    <a:pt x="249907" y="138421"/>
                    <a:pt x="248563" y="143797"/>
                  </a:cubicBezTo>
                  <a:lnTo>
                    <a:pt x="248563" y="147828"/>
                  </a:lnTo>
                  <a:lnTo>
                    <a:pt x="192133" y="178738"/>
                  </a:lnTo>
                  <a:cubicBezTo>
                    <a:pt x="188102" y="181425"/>
                    <a:pt x="182727" y="184113"/>
                    <a:pt x="174666" y="182769"/>
                  </a:cubicBezTo>
                  <a:cubicBezTo>
                    <a:pt x="170635" y="181425"/>
                    <a:pt x="167948" y="180081"/>
                    <a:pt x="165261" y="178738"/>
                  </a:cubicBezTo>
                  <a:cubicBezTo>
                    <a:pt x="163917" y="178738"/>
                    <a:pt x="163917" y="177394"/>
                    <a:pt x="162574" y="177394"/>
                  </a:cubicBezTo>
                  <a:cubicBezTo>
                    <a:pt x="159887" y="176050"/>
                    <a:pt x="158543" y="176050"/>
                    <a:pt x="154512" y="177394"/>
                  </a:cubicBezTo>
                  <a:cubicBezTo>
                    <a:pt x="149138" y="178738"/>
                    <a:pt x="145107" y="184113"/>
                    <a:pt x="143764" y="189489"/>
                  </a:cubicBezTo>
                  <a:cubicBezTo>
                    <a:pt x="141076" y="197552"/>
                    <a:pt x="142420" y="208303"/>
                    <a:pt x="145107" y="217711"/>
                  </a:cubicBezTo>
                  <a:lnTo>
                    <a:pt x="146451" y="224430"/>
                  </a:lnTo>
                  <a:cubicBezTo>
                    <a:pt x="149138" y="244589"/>
                    <a:pt x="146451" y="258027"/>
                    <a:pt x="137046" y="267434"/>
                  </a:cubicBezTo>
                  <a:cubicBezTo>
                    <a:pt x="127640" y="278186"/>
                    <a:pt x="112861" y="280873"/>
                    <a:pt x="99425" y="282217"/>
                  </a:cubicBezTo>
                  <a:cubicBezTo>
                    <a:pt x="87333" y="283561"/>
                    <a:pt x="76584" y="286249"/>
                    <a:pt x="71210" y="292969"/>
                  </a:cubicBezTo>
                  <a:lnTo>
                    <a:pt x="60461" y="309095"/>
                  </a:lnTo>
                  <a:lnTo>
                    <a:pt x="57774" y="290281"/>
                  </a:lnTo>
                  <a:cubicBezTo>
                    <a:pt x="57774" y="287593"/>
                    <a:pt x="55087" y="283561"/>
                    <a:pt x="52400" y="282217"/>
                  </a:cubicBezTo>
                  <a:cubicBezTo>
                    <a:pt x="52400" y="282217"/>
                    <a:pt x="51056" y="282217"/>
                    <a:pt x="51056" y="280873"/>
                  </a:cubicBezTo>
                  <a:cubicBezTo>
                    <a:pt x="52400" y="295656"/>
                    <a:pt x="45682" y="310439"/>
                    <a:pt x="32246" y="319847"/>
                  </a:cubicBezTo>
                  <a:cubicBezTo>
                    <a:pt x="25528" y="323878"/>
                    <a:pt x="17467" y="326566"/>
                    <a:pt x="9405" y="326566"/>
                  </a:cubicBezTo>
                  <a:cubicBezTo>
                    <a:pt x="6718" y="326566"/>
                    <a:pt x="2687" y="326566"/>
                    <a:pt x="0" y="325222"/>
                  </a:cubicBezTo>
                  <a:lnTo>
                    <a:pt x="26872" y="409887"/>
                  </a:lnTo>
                  <a:cubicBezTo>
                    <a:pt x="24185" y="408543"/>
                    <a:pt x="26872" y="416607"/>
                    <a:pt x="24185" y="426014"/>
                  </a:cubicBezTo>
                  <a:close/>
                </a:path>
              </a:pathLst>
            </a:cu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964" name="Google Shape;964;p19"/>
            <p:cNvSpPr/>
            <p:nvPr/>
          </p:nvSpPr>
          <p:spPr>
            <a:xfrm>
              <a:off x="5240495" y="6468428"/>
              <a:ext cx="1728794" cy="906502"/>
            </a:xfrm>
            <a:custGeom>
              <a:avLst/>
              <a:gdLst/>
              <a:ahLst/>
              <a:cxnLst/>
              <a:rect l="l" t="t" r="r" b="b"/>
              <a:pathLst>
                <a:path w="1554002" h="814849" extrusionOk="0">
                  <a:moveTo>
                    <a:pt x="1547020" y="353780"/>
                  </a:moveTo>
                  <a:cubicBezTo>
                    <a:pt x="1544334" y="347060"/>
                    <a:pt x="1538959" y="338997"/>
                    <a:pt x="1534929" y="332278"/>
                  </a:cubicBezTo>
                  <a:cubicBezTo>
                    <a:pt x="1530898" y="325558"/>
                    <a:pt x="1526867" y="318839"/>
                    <a:pt x="1522836" y="312119"/>
                  </a:cubicBezTo>
                  <a:cubicBezTo>
                    <a:pt x="1513431" y="291961"/>
                    <a:pt x="1512087" y="273146"/>
                    <a:pt x="1521493" y="258363"/>
                  </a:cubicBezTo>
                  <a:cubicBezTo>
                    <a:pt x="1524180" y="254332"/>
                    <a:pt x="1526867" y="251644"/>
                    <a:pt x="1529554" y="247612"/>
                  </a:cubicBezTo>
                  <a:cubicBezTo>
                    <a:pt x="1537616" y="236861"/>
                    <a:pt x="1541646" y="232830"/>
                    <a:pt x="1538959" y="230142"/>
                  </a:cubicBezTo>
                  <a:cubicBezTo>
                    <a:pt x="1537616" y="228798"/>
                    <a:pt x="1534929" y="227454"/>
                    <a:pt x="1533584" y="227454"/>
                  </a:cubicBezTo>
                  <a:cubicBezTo>
                    <a:pt x="1475811" y="204608"/>
                    <a:pt x="1416693" y="199232"/>
                    <a:pt x="1362950" y="212671"/>
                  </a:cubicBezTo>
                  <a:lnTo>
                    <a:pt x="1334734" y="219391"/>
                  </a:lnTo>
                  <a:lnTo>
                    <a:pt x="1354888" y="199232"/>
                  </a:lnTo>
                  <a:cubicBezTo>
                    <a:pt x="1354888" y="197888"/>
                    <a:pt x="1348170" y="193856"/>
                    <a:pt x="1342796" y="195200"/>
                  </a:cubicBezTo>
                  <a:cubicBezTo>
                    <a:pt x="1340109" y="196544"/>
                    <a:pt x="1337422" y="196544"/>
                    <a:pt x="1334734" y="197888"/>
                  </a:cubicBezTo>
                  <a:cubicBezTo>
                    <a:pt x="1325329" y="201920"/>
                    <a:pt x="1314581" y="205952"/>
                    <a:pt x="1303832" y="200576"/>
                  </a:cubicBezTo>
                  <a:cubicBezTo>
                    <a:pt x="1297114" y="196544"/>
                    <a:pt x="1294427" y="191169"/>
                    <a:pt x="1290396" y="185793"/>
                  </a:cubicBezTo>
                  <a:cubicBezTo>
                    <a:pt x="1287709" y="180417"/>
                    <a:pt x="1285022" y="177730"/>
                    <a:pt x="1282335" y="177730"/>
                  </a:cubicBezTo>
                  <a:cubicBezTo>
                    <a:pt x="1280991" y="177730"/>
                    <a:pt x="1279648" y="177730"/>
                    <a:pt x="1278304" y="177730"/>
                  </a:cubicBezTo>
                  <a:cubicBezTo>
                    <a:pt x="1274273" y="179074"/>
                    <a:pt x="1270243" y="179074"/>
                    <a:pt x="1264868" y="177730"/>
                  </a:cubicBezTo>
                  <a:cubicBezTo>
                    <a:pt x="1259494" y="175042"/>
                    <a:pt x="1256807" y="169666"/>
                    <a:pt x="1254119" y="165635"/>
                  </a:cubicBezTo>
                  <a:cubicBezTo>
                    <a:pt x="1252776" y="164291"/>
                    <a:pt x="1252776" y="162947"/>
                    <a:pt x="1251432" y="161603"/>
                  </a:cubicBezTo>
                  <a:cubicBezTo>
                    <a:pt x="1250089" y="160259"/>
                    <a:pt x="1248746" y="158916"/>
                    <a:pt x="1246058" y="158916"/>
                  </a:cubicBezTo>
                  <a:cubicBezTo>
                    <a:pt x="1240684" y="157572"/>
                    <a:pt x="1232622" y="160259"/>
                    <a:pt x="1227248" y="165635"/>
                  </a:cubicBezTo>
                  <a:cubicBezTo>
                    <a:pt x="1224560" y="166979"/>
                    <a:pt x="1223217" y="169666"/>
                    <a:pt x="1220530" y="171010"/>
                  </a:cubicBezTo>
                  <a:cubicBezTo>
                    <a:pt x="1211125" y="177730"/>
                    <a:pt x="1201720" y="187137"/>
                    <a:pt x="1188284" y="187137"/>
                  </a:cubicBezTo>
                  <a:lnTo>
                    <a:pt x="1184253" y="187137"/>
                  </a:lnTo>
                  <a:lnTo>
                    <a:pt x="1181566" y="184449"/>
                  </a:lnTo>
                  <a:cubicBezTo>
                    <a:pt x="1169474" y="168323"/>
                    <a:pt x="1143945" y="168323"/>
                    <a:pt x="1121105" y="171010"/>
                  </a:cubicBezTo>
                  <a:lnTo>
                    <a:pt x="1113043" y="172354"/>
                  </a:lnTo>
                  <a:lnTo>
                    <a:pt x="1113043" y="164291"/>
                  </a:lnTo>
                  <a:cubicBezTo>
                    <a:pt x="1111700" y="141445"/>
                    <a:pt x="1104982" y="113223"/>
                    <a:pt x="1084828" y="110535"/>
                  </a:cubicBezTo>
                  <a:cubicBezTo>
                    <a:pt x="1078110" y="109191"/>
                    <a:pt x="1070048" y="110535"/>
                    <a:pt x="1061987" y="113223"/>
                  </a:cubicBezTo>
                  <a:cubicBezTo>
                    <a:pt x="1059300" y="113223"/>
                    <a:pt x="1057957" y="114567"/>
                    <a:pt x="1055269" y="114567"/>
                  </a:cubicBezTo>
                  <a:cubicBezTo>
                    <a:pt x="1039146" y="118599"/>
                    <a:pt x="1023023" y="118599"/>
                    <a:pt x="1006901" y="115911"/>
                  </a:cubicBezTo>
                  <a:cubicBezTo>
                    <a:pt x="990777" y="113223"/>
                    <a:pt x="978685" y="106503"/>
                    <a:pt x="974654" y="95752"/>
                  </a:cubicBezTo>
                  <a:cubicBezTo>
                    <a:pt x="970624" y="87689"/>
                    <a:pt x="971967" y="80970"/>
                    <a:pt x="971967" y="74250"/>
                  </a:cubicBezTo>
                  <a:lnTo>
                    <a:pt x="974654" y="8399"/>
                  </a:lnTo>
                  <a:cubicBezTo>
                    <a:pt x="953157" y="1680"/>
                    <a:pt x="930316" y="-1008"/>
                    <a:pt x="907475" y="336"/>
                  </a:cubicBezTo>
                  <a:cubicBezTo>
                    <a:pt x="899414" y="336"/>
                    <a:pt x="892696" y="1680"/>
                    <a:pt x="884634" y="3024"/>
                  </a:cubicBezTo>
                  <a:cubicBezTo>
                    <a:pt x="861793" y="7055"/>
                    <a:pt x="838953" y="12431"/>
                    <a:pt x="813424" y="19150"/>
                  </a:cubicBezTo>
                  <a:cubicBezTo>
                    <a:pt x="813424" y="19150"/>
                    <a:pt x="813424" y="20494"/>
                    <a:pt x="814768" y="20494"/>
                  </a:cubicBezTo>
                  <a:lnTo>
                    <a:pt x="799988" y="27214"/>
                  </a:lnTo>
                  <a:cubicBezTo>
                    <a:pt x="798645" y="25870"/>
                    <a:pt x="797301" y="23182"/>
                    <a:pt x="795958" y="21838"/>
                  </a:cubicBezTo>
                  <a:lnTo>
                    <a:pt x="782522" y="23182"/>
                  </a:lnTo>
                  <a:cubicBezTo>
                    <a:pt x="783865" y="31246"/>
                    <a:pt x="783865" y="39309"/>
                    <a:pt x="779835" y="48716"/>
                  </a:cubicBezTo>
                  <a:cubicBezTo>
                    <a:pt x="775804" y="60811"/>
                    <a:pt x="766399" y="70219"/>
                    <a:pt x="755650" y="75594"/>
                  </a:cubicBezTo>
                  <a:cubicBezTo>
                    <a:pt x="744902" y="79626"/>
                    <a:pt x="731466" y="79626"/>
                    <a:pt x="719373" y="74250"/>
                  </a:cubicBezTo>
                  <a:cubicBezTo>
                    <a:pt x="708625" y="68875"/>
                    <a:pt x="700563" y="60811"/>
                    <a:pt x="696532" y="51404"/>
                  </a:cubicBezTo>
                  <a:cubicBezTo>
                    <a:pt x="691158" y="50060"/>
                    <a:pt x="685784" y="50060"/>
                    <a:pt x="680410" y="52748"/>
                  </a:cubicBezTo>
                  <a:cubicBezTo>
                    <a:pt x="687128" y="79626"/>
                    <a:pt x="688471" y="107847"/>
                    <a:pt x="684440" y="134725"/>
                  </a:cubicBezTo>
                  <a:lnTo>
                    <a:pt x="684440" y="137413"/>
                  </a:lnTo>
                  <a:lnTo>
                    <a:pt x="681753" y="138757"/>
                  </a:lnTo>
                  <a:cubicBezTo>
                    <a:pt x="646820" y="164291"/>
                    <a:pt x="601138" y="164291"/>
                    <a:pt x="564861" y="165635"/>
                  </a:cubicBezTo>
                  <a:lnTo>
                    <a:pt x="508431" y="166979"/>
                  </a:lnTo>
                  <a:cubicBezTo>
                    <a:pt x="499026" y="166979"/>
                    <a:pt x="488277" y="166979"/>
                    <a:pt x="477529" y="164291"/>
                  </a:cubicBezTo>
                  <a:cubicBezTo>
                    <a:pt x="472154" y="162947"/>
                    <a:pt x="466780" y="160259"/>
                    <a:pt x="461405" y="157572"/>
                  </a:cubicBezTo>
                  <a:cubicBezTo>
                    <a:pt x="457375" y="154884"/>
                    <a:pt x="453344" y="153540"/>
                    <a:pt x="449313" y="152196"/>
                  </a:cubicBezTo>
                  <a:cubicBezTo>
                    <a:pt x="434534" y="146820"/>
                    <a:pt x="419755" y="150852"/>
                    <a:pt x="402288" y="154884"/>
                  </a:cubicBezTo>
                  <a:cubicBezTo>
                    <a:pt x="390196" y="157572"/>
                    <a:pt x="376760" y="160259"/>
                    <a:pt x="364668" y="160259"/>
                  </a:cubicBezTo>
                  <a:cubicBezTo>
                    <a:pt x="340483" y="160259"/>
                    <a:pt x="320329" y="149508"/>
                    <a:pt x="300175" y="138757"/>
                  </a:cubicBezTo>
                  <a:cubicBezTo>
                    <a:pt x="293458" y="134725"/>
                    <a:pt x="286740" y="132038"/>
                    <a:pt x="280022" y="129350"/>
                  </a:cubicBezTo>
                  <a:cubicBezTo>
                    <a:pt x="257181" y="118599"/>
                    <a:pt x="223591" y="113223"/>
                    <a:pt x="207468" y="133381"/>
                  </a:cubicBezTo>
                  <a:lnTo>
                    <a:pt x="191346" y="150852"/>
                  </a:lnTo>
                  <a:lnTo>
                    <a:pt x="194032" y="126662"/>
                  </a:lnTo>
                  <a:cubicBezTo>
                    <a:pt x="194032" y="126662"/>
                    <a:pt x="194032" y="125318"/>
                    <a:pt x="192689" y="123974"/>
                  </a:cubicBezTo>
                  <a:cubicBezTo>
                    <a:pt x="190002" y="121286"/>
                    <a:pt x="184628" y="121286"/>
                    <a:pt x="181940" y="122630"/>
                  </a:cubicBezTo>
                  <a:cubicBezTo>
                    <a:pt x="176566" y="125318"/>
                    <a:pt x="172535" y="130694"/>
                    <a:pt x="167161" y="137413"/>
                  </a:cubicBezTo>
                  <a:cubicBezTo>
                    <a:pt x="165817" y="140101"/>
                    <a:pt x="164474" y="141445"/>
                    <a:pt x="161787" y="144133"/>
                  </a:cubicBezTo>
                  <a:cubicBezTo>
                    <a:pt x="148351" y="160259"/>
                    <a:pt x="130884" y="169666"/>
                    <a:pt x="110731" y="173698"/>
                  </a:cubicBezTo>
                  <a:cubicBezTo>
                    <a:pt x="110731" y="175042"/>
                    <a:pt x="110731" y="175042"/>
                    <a:pt x="110731" y="176386"/>
                  </a:cubicBezTo>
                  <a:cubicBezTo>
                    <a:pt x="110731" y="185793"/>
                    <a:pt x="117448" y="196544"/>
                    <a:pt x="122823" y="205952"/>
                  </a:cubicBezTo>
                  <a:cubicBezTo>
                    <a:pt x="156412" y="258363"/>
                    <a:pt x="163130" y="300024"/>
                    <a:pt x="144320" y="330934"/>
                  </a:cubicBezTo>
                  <a:cubicBezTo>
                    <a:pt x="134915" y="345716"/>
                    <a:pt x="121479" y="355123"/>
                    <a:pt x="108043" y="364531"/>
                  </a:cubicBezTo>
                  <a:cubicBezTo>
                    <a:pt x="95951" y="372594"/>
                    <a:pt x="85202" y="380658"/>
                    <a:pt x="77141" y="391409"/>
                  </a:cubicBezTo>
                  <a:cubicBezTo>
                    <a:pt x="71766" y="399472"/>
                    <a:pt x="67736" y="407536"/>
                    <a:pt x="65048" y="416943"/>
                  </a:cubicBezTo>
                  <a:lnTo>
                    <a:pt x="51613" y="450540"/>
                  </a:lnTo>
                  <a:cubicBezTo>
                    <a:pt x="34146" y="493545"/>
                    <a:pt x="16680" y="537893"/>
                    <a:pt x="1900" y="583585"/>
                  </a:cubicBezTo>
                  <a:cubicBezTo>
                    <a:pt x="557" y="588961"/>
                    <a:pt x="-787" y="592992"/>
                    <a:pt x="557" y="597024"/>
                  </a:cubicBezTo>
                  <a:cubicBezTo>
                    <a:pt x="1900" y="601056"/>
                    <a:pt x="7274" y="605087"/>
                    <a:pt x="16680" y="607775"/>
                  </a:cubicBezTo>
                  <a:cubicBezTo>
                    <a:pt x="52956" y="618526"/>
                    <a:pt x="90577" y="619870"/>
                    <a:pt x="120135" y="619870"/>
                  </a:cubicBezTo>
                  <a:cubicBezTo>
                    <a:pt x="184628" y="619870"/>
                    <a:pt x="247776" y="611807"/>
                    <a:pt x="309581" y="597024"/>
                  </a:cubicBezTo>
                  <a:cubicBezTo>
                    <a:pt x="320329" y="594336"/>
                    <a:pt x="331078" y="590305"/>
                    <a:pt x="335109" y="582242"/>
                  </a:cubicBezTo>
                  <a:cubicBezTo>
                    <a:pt x="336452" y="580898"/>
                    <a:pt x="336452" y="578210"/>
                    <a:pt x="337796" y="575522"/>
                  </a:cubicBezTo>
                  <a:cubicBezTo>
                    <a:pt x="339140" y="571490"/>
                    <a:pt x="339140" y="567459"/>
                    <a:pt x="341827" y="562083"/>
                  </a:cubicBezTo>
                  <a:cubicBezTo>
                    <a:pt x="349888" y="548644"/>
                    <a:pt x="366011" y="548644"/>
                    <a:pt x="378103" y="547300"/>
                  </a:cubicBezTo>
                  <a:lnTo>
                    <a:pt x="382134" y="547300"/>
                  </a:lnTo>
                  <a:cubicBezTo>
                    <a:pt x="400944" y="545956"/>
                    <a:pt x="418411" y="539237"/>
                    <a:pt x="437221" y="532517"/>
                  </a:cubicBezTo>
                  <a:cubicBezTo>
                    <a:pt x="453344" y="525798"/>
                    <a:pt x="470811" y="520422"/>
                    <a:pt x="488277" y="517734"/>
                  </a:cubicBezTo>
                  <a:cubicBezTo>
                    <a:pt x="513805" y="513703"/>
                    <a:pt x="543364" y="524454"/>
                    <a:pt x="559487" y="541925"/>
                  </a:cubicBezTo>
                  <a:cubicBezTo>
                    <a:pt x="567549" y="551332"/>
                    <a:pt x="572923" y="562083"/>
                    <a:pt x="571579" y="574178"/>
                  </a:cubicBezTo>
                  <a:cubicBezTo>
                    <a:pt x="585015" y="574178"/>
                    <a:pt x="598451" y="574178"/>
                    <a:pt x="610543" y="579554"/>
                  </a:cubicBezTo>
                  <a:cubicBezTo>
                    <a:pt x="626666" y="586273"/>
                    <a:pt x="642789" y="602400"/>
                    <a:pt x="640102" y="622558"/>
                  </a:cubicBezTo>
                  <a:cubicBezTo>
                    <a:pt x="640102" y="626590"/>
                    <a:pt x="638759" y="631965"/>
                    <a:pt x="637415" y="635997"/>
                  </a:cubicBezTo>
                  <a:cubicBezTo>
                    <a:pt x="636071" y="641373"/>
                    <a:pt x="634728" y="645404"/>
                    <a:pt x="634728" y="649436"/>
                  </a:cubicBezTo>
                  <a:cubicBezTo>
                    <a:pt x="636071" y="653468"/>
                    <a:pt x="640102" y="657499"/>
                    <a:pt x="644133" y="660187"/>
                  </a:cubicBezTo>
                  <a:cubicBezTo>
                    <a:pt x="684440" y="699160"/>
                    <a:pt x="716686" y="747540"/>
                    <a:pt x="738184" y="798608"/>
                  </a:cubicBezTo>
                  <a:lnTo>
                    <a:pt x="732809" y="799952"/>
                  </a:lnTo>
                  <a:cubicBezTo>
                    <a:pt x="732809" y="799952"/>
                    <a:pt x="732809" y="799952"/>
                    <a:pt x="732809" y="799952"/>
                  </a:cubicBezTo>
                  <a:cubicBezTo>
                    <a:pt x="742215" y="805327"/>
                    <a:pt x="751620" y="816079"/>
                    <a:pt x="763712" y="814735"/>
                  </a:cubicBezTo>
                  <a:cubicBezTo>
                    <a:pt x="789240" y="813391"/>
                    <a:pt x="783865" y="774418"/>
                    <a:pt x="770429" y="752916"/>
                  </a:cubicBezTo>
                  <a:cubicBezTo>
                    <a:pt x="802676" y="740821"/>
                    <a:pt x="833578" y="728726"/>
                    <a:pt x="865824" y="715287"/>
                  </a:cubicBezTo>
                  <a:cubicBezTo>
                    <a:pt x="867168" y="693784"/>
                    <a:pt x="876573" y="673626"/>
                    <a:pt x="891352" y="660187"/>
                  </a:cubicBezTo>
                  <a:cubicBezTo>
                    <a:pt x="916880" y="693784"/>
                    <a:pt x="915536" y="743509"/>
                    <a:pt x="891352" y="775762"/>
                  </a:cubicBezTo>
                  <a:cubicBezTo>
                    <a:pt x="895383" y="795920"/>
                    <a:pt x="924942" y="790545"/>
                    <a:pt x="941065" y="777106"/>
                  </a:cubicBezTo>
                  <a:cubicBezTo>
                    <a:pt x="955844" y="763667"/>
                    <a:pt x="977342" y="747540"/>
                    <a:pt x="993465" y="758291"/>
                  </a:cubicBezTo>
                  <a:cubicBezTo>
                    <a:pt x="1000183" y="763667"/>
                    <a:pt x="1002869" y="771730"/>
                    <a:pt x="1008244" y="777106"/>
                  </a:cubicBezTo>
                  <a:cubicBezTo>
                    <a:pt x="1018992" y="789201"/>
                    <a:pt x="1039146" y="791888"/>
                    <a:pt x="1051239" y="782481"/>
                  </a:cubicBezTo>
                  <a:cubicBezTo>
                    <a:pt x="1064675" y="773074"/>
                    <a:pt x="1068705" y="754260"/>
                    <a:pt x="1060644" y="739477"/>
                  </a:cubicBezTo>
                  <a:cubicBezTo>
                    <a:pt x="1082141" y="720662"/>
                    <a:pt x="1119761" y="726038"/>
                    <a:pt x="1135884" y="750228"/>
                  </a:cubicBezTo>
                  <a:cubicBezTo>
                    <a:pt x="1164099" y="735445"/>
                    <a:pt x="1181566" y="704535"/>
                    <a:pt x="1178879" y="673626"/>
                  </a:cubicBezTo>
                  <a:cubicBezTo>
                    <a:pt x="1197689" y="670938"/>
                    <a:pt x="1216499" y="689753"/>
                    <a:pt x="1215156" y="708567"/>
                  </a:cubicBezTo>
                  <a:cubicBezTo>
                    <a:pt x="1254119" y="715287"/>
                    <a:pt x="1264868" y="642717"/>
                    <a:pt x="1303832" y="641373"/>
                  </a:cubicBezTo>
                  <a:cubicBezTo>
                    <a:pt x="1313237" y="641373"/>
                    <a:pt x="1321299" y="644060"/>
                    <a:pt x="1329361" y="644060"/>
                  </a:cubicBezTo>
                  <a:cubicBezTo>
                    <a:pt x="1350858" y="642717"/>
                    <a:pt x="1360263" y="617182"/>
                    <a:pt x="1372355" y="599712"/>
                  </a:cubicBezTo>
                  <a:cubicBezTo>
                    <a:pt x="1385790" y="579554"/>
                    <a:pt x="1404601" y="567459"/>
                    <a:pt x="1426098" y="558051"/>
                  </a:cubicBezTo>
                  <a:cubicBezTo>
                    <a:pt x="1415349" y="537893"/>
                    <a:pt x="1411319" y="513703"/>
                    <a:pt x="1416693" y="490857"/>
                  </a:cubicBezTo>
                  <a:lnTo>
                    <a:pt x="1418037" y="486825"/>
                  </a:lnTo>
                  <a:lnTo>
                    <a:pt x="1422067" y="485481"/>
                  </a:lnTo>
                  <a:cubicBezTo>
                    <a:pt x="1459687" y="473386"/>
                    <a:pt x="1493277" y="451884"/>
                    <a:pt x="1520149" y="423662"/>
                  </a:cubicBezTo>
                  <a:lnTo>
                    <a:pt x="1526867" y="416943"/>
                  </a:lnTo>
                  <a:lnTo>
                    <a:pt x="1532241" y="425006"/>
                  </a:lnTo>
                  <a:cubicBezTo>
                    <a:pt x="1533584" y="426350"/>
                    <a:pt x="1533584" y="426350"/>
                    <a:pt x="1536272" y="426350"/>
                  </a:cubicBezTo>
                  <a:cubicBezTo>
                    <a:pt x="1541646" y="425006"/>
                    <a:pt x="1549708" y="418287"/>
                    <a:pt x="1552395" y="411567"/>
                  </a:cubicBezTo>
                  <a:cubicBezTo>
                    <a:pt x="1555082" y="390065"/>
                    <a:pt x="1555082" y="369906"/>
                    <a:pt x="1547020" y="353780"/>
                  </a:cubicBezTo>
                  <a:close/>
                </a:path>
              </a:pathLst>
            </a:custGeom>
            <a:solidFill>
              <a:srgbClr val="D9D9D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965" name="Google Shape;965;p19"/>
            <p:cNvSpPr/>
            <p:nvPr/>
          </p:nvSpPr>
          <p:spPr>
            <a:xfrm>
              <a:off x="2622386" y="5387881"/>
              <a:ext cx="731900" cy="1172436"/>
            </a:xfrm>
            <a:custGeom>
              <a:avLst/>
              <a:gdLst/>
              <a:ahLst/>
              <a:cxnLst/>
              <a:rect l="l" t="t" r="r" b="b"/>
              <a:pathLst>
                <a:path w="657900" h="1053895" extrusionOk="0">
                  <a:moveTo>
                    <a:pt x="338583" y="69882"/>
                  </a:moveTo>
                  <a:cubicBezTo>
                    <a:pt x="338583" y="83321"/>
                    <a:pt x="350675" y="96760"/>
                    <a:pt x="365455" y="98104"/>
                  </a:cubicBezTo>
                  <a:cubicBezTo>
                    <a:pt x="378891" y="99448"/>
                    <a:pt x="393670" y="90041"/>
                    <a:pt x="397701" y="76602"/>
                  </a:cubicBezTo>
                  <a:cubicBezTo>
                    <a:pt x="386952" y="71226"/>
                    <a:pt x="378891" y="63163"/>
                    <a:pt x="373516" y="53756"/>
                  </a:cubicBezTo>
                  <a:cubicBezTo>
                    <a:pt x="392326" y="55099"/>
                    <a:pt x="409793" y="55099"/>
                    <a:pt x="428603" y="56443"/>
                  </a:cubicBezTo>
                  <a:cubicBezTo>
                    <a:pt x="424572" y="37629"/>
                    <a:pt x="420542" y="18814"/>
                    <a:pt x="415167" y="0"/>
                  </a:cubicBezTo>
                  <a:cubicBezTo>
                    <a:pt x="436664" y="21502"/>
                    <a:pt x="464880" y="36285"/>
                    <a:pt x="495782" y="38973"/>
                  </a:cubicBezTo>
                  <a:cubicBezTo>
                    <a:pt x="517279" y="40317"/>
                    <a:pt x="549526" y="48380"/>
                    <a:pt x="545495" y="69882"/>
                  </a:cubicBezTo>
                  <a:cubicBezTo>
                    <a:pt x="503844" y="75258"/>
                    <a:pt x="463536" y="94072"/>
                    <a:pt x="432634" y="122294"/>
                  </a:cubicBezTo>
                  <a:cubicBezTo>
                    <a:pt x="424572" y="129014"/>
                    <a:pt x="417854" y="138421"/>
                    <a:pt x="419198" y="149172"/>
                  </a:cubicBezTo>
                  <a:cubicBezTo>
                    <a:pt x="423229" y="169330"/>
                    <a:pt x="451444" y="166643"/>
                    <a:pt x="470254" y="162611"/>
                  </a:cubicBezTo>
                  <a:cubicBezTo>
                    <a:pt x="498469" y="157235"/>
                    <a:pt x="529372" y="161267"/>
                    <a:pt x="554900" y="174706"/>
                  </a:cubicBezTo>
                  <a:cubicBezTo>
                    <a:pt x="566992" y="180081"/>
                    <a:pt x="577741" y="189489"/>
                    <a:pt x="577741" y="202928"/>
                  </a:cubicBezTo>
                  <a:cubicBezTo>
                    <a:pt x="577741" y="208303"/>
                    <a:pt x="575054" y="213679"/>
                    <a:pt x="572366" y="217710"/>
                  </a:cubicBezTo>
                  <a:cubicBezTo>
                    <a:pt x="560274" y="241901"/>
                    <a:pt x="548182" y="267434"/>
                    <a:pt x="526685" y="284905"/>
                  </a:cubicBezTo>
                  <a:cubicBezTo>
                    <a:pt x="505187" y="302376"/>
                    <a:pt x="475629" y="311783"/>
                    <a:pt x="451444" y="301032"/>
                  </a:cubicBezTo>
                  <a:cubicBezTo>
                    <a:pt x="448757" y="313127"/>
                    <a:pt x="446070" y="325222"/>
                    <a:pt x="443382" y="338661"/>
                  </a:cubicBezTo>
                  <a:cubicBezTo>
                    <a:pt x="433978" y="330598"/>
                    <a:pt x="424572" y="322534"/>
                    <a:pt x="412480" y="321190"/>
                  </a:cubicBezTo>
                  <a:cubicBezTo>
                    <a:pt x="400388" y="319846"/>
                    <a:pt x="386952" y="327910"/>
                    <a:pt x="388296" y="340005"/>
                  </a:cubicBezTo>
                  <a:cubicBezTo>
                    <a:pt x="389639" y="360163"/>
                    <a:pt x="419198" y="356131"/>
                    <a:pt x="439352" y="358819"/>
                  </a:cubicBezTo>
                  <a:cubicBezTo>
                    <a:pt x="466223" y="361507"/>
                    <a:pt x="486377" y="389729"/>
                    <a:pt x="482347" y="415263"/>
                  </a:cubicBezTo>
                  <a:cubicBezTo>
                    <a:pt x="486377" y="423326"/>
                    <a:pt x="481003" y="434077"/>
                    <a:pt x="471598" y="435421"/>
                  </a:cubicBezTo>
                  <a:cubicBezTo>
                    <a:pt x="495782" y="428701"/>
                    <a:pt x="514593" y="455579"/>
                    <a:pt x="522654" y="479769"/>
                  </a:cubicBezTo>
                  <a:cubicBezTo>
                    <a:pt x="533403" y="510679"/>
                    <a:pt x="541464" y="542932"/>
                    <a:pt x="550869" y="575186"/>
                  </a:cubicBezTo>
                  <a:cubicBezTo>
                    <a:pt x="553556" y="583249"/>
                    <a:pt x="554900" y="591313"/>
                    <a:pt x="557587" y="599376"/>
                  </a:cubicBezTo>
                  <a:cubicBezTo>
                    <a:pt x="565649" y="630285"/>
                    <a:pt x="572366" y="669258"/>
                    <a:pt x="548182" y="690760"/>
                  </a:cubicBezTo>
                  <a:cubicBezTo>
                    <a:pt x="538777" y="692104"/>
                    <a:pt x="528028" y="693448"/>
                    <a:pt x="518623" y="694792"/>
                  </a:cubicBezTo>
                  <a:cubicBezTo>
                    <a:pt x="542808" y="705543"/>
                    <a:pt x="558931" y="731077"/>
                    <a:pt x="562962" y="757955"/>
                  </a:cubicBezTo>
                  <a:cubicBezTo>
                    <a:pt x="566992" y="784833"/>
                    <a:pt x="562962" y="811711"/>
                    <a:pt x="557587" y="837245"/>
                  </a:cubicBezTo>
                  <a:cubicBezTo>
                    <a:pt x="581772" y="837245"/>
                    <a:pt x="605956" y="837245"/>
                    <a:pt x="627453" y="847996"/>
                  </a:cubicBezTo>
                  <a:cubicBezTo>
                    <a:pt x="648951" y="858747"/>
                    <a:pt x="663730" y="884281"/>
                    <a:pt x="655669" y="907127"/>
                  </a:cubicBezTo>
                  <a:cubicBezTo>
                    <a:pt x="638202" y="952819"/>
                    <a:pt x="553556" y="935349"/>
                    <a:pt x="536090" y="981041"/>
                  </a:cubicBezTo>
                  <a:cubicBezTo>
                    <a:pt x="526685" y="1006575"/>
                    <a:pt x="554900" y="1037484"/>
                    <a:pt x="581772" y="1029421"/>
                  </a:cubicBezTo>
                  <a:cubicBezTo>
                    <a:pt x="549526" y="1052267"/>
                    <a:pt x="507875" y="1054955"/>
                    <a:pt x="467567" y="1053611"/>
                  </a:cubicBezTo>
                  <a:cubicBezTo>
                    <a:pt x="439352" y="1052267"/>
                    <a:pt x="411136" y="1048236"/>
                    <a:pt x="382921" y="1042860"/>
                  </a:cubicBezTo>
                  <a:cubicBezTo>
                    <a:pt x="347988" y="1037484"/>
                    <a:pt x="314399" y="1032109"/>
                    <a:pt x="279466" y="1026733"/>
                  </a:cubicBezTo>
                  <a:cubicBezTo>
                    <a:pt x="268717" y="1025389"/>
                    <a:pt x="257968" y="1024046"/>
                    <a:pt x="249907" y="1017326"/>
                  </a:cubicBezTo>
                  <a:cubicBezTo>
                    <a:pt x="235127" y="1006575"/>
                    <a:pt x="228409" y="985073"/>
                    <a:pt x="210943" y="978353"/>
                  </a:cubicBezTo>
                  <a:cubicBezTo>
                    <a:pt x="174666" y="966258"/>
                    <a:pt x="153169" y="1034797"/>
                    <a:pt x="115548" y="1029421"/>
                  </a:cubicBezTo>
                  <a:cubicBezTo>
                    <a:pt x="114205" y="1006575"/>
                    <a:pt x="80615" y="1003887"/>
                    <a:pt x="59118" y="1010607"/>
                  </a:cubicBezTo>
                  <a:cubicBezTo>
                    <a:pt x="37621" y="1017326"/>
                    <a:pt x="5375" y="1018670"/>
                    <a:pt x="0" y="995824"/>
                  </a:cubicBezTo>
                  <a:cubicBezTo>
                    <a:pt x="30903" y="983729"/>
                    <a:pt x="63149" y="972978"/>
                    <a:pt x="94051" y="960883"/>
                  </a:cubicBezTo>
                  <a:cubicBezTo>
                    <a:pt x="126297" y="948788"/>
                    <a:pt x="159887" y="936693"/>
                    <a:pt x="194820" y="939380"/>
                  </a:cubicBezTo>
                  <a:cubicBezTo>
                    <a:pt x="214973" y="940724"/>
                    <a:pt x="236471" y="947444"/>
                    <a:pt x="255281" y="940724"/>
                  </a:cubicBezTo>
                  <a:cubicBezTo>
                    <a:pt x="274091" y="932661"/>
                    <a:pt x="282152" y="900408"/>
                    <a:pt x="263342" y="893688"/>
                  </a:cubicBezTo>
                  <a:cubicBezTo>
                    <a:pt x="267373" y="885625"/>
                    <a:pt x="271404" y="876217"/>
                    <a:pt x="275435" y="868154"/>
                  </a:cubicBezTo>
                  <a:cubicBezTo>
                    <a:pt x="263342" y="868154"/>
                    <a:pt x="253938" y="882937"/>
                    <a:pt x="257968" y="893688"/>
                  </a:cubicBezTo>
                  <a:cubicBezTo>
                    <a:pt x="241845" y="911159"/>
                    <a:pt x="214973" y="892344"/>
                    <a:pt x="196163" y="876217"/>
                  </a:cubicBezTo>
                  <a:cubicBezTo>
                    <a:pt x="162574" y="846652"/>
                    <a:pt x="120922" y="829181"/>
                    <a:pt x="80615" y="810367"/>
                  </a:cubicBezTo>
                  <a:cubicBezTo>
                    <a:pt x="110174" y="815742"/>
                    <a:pt x="141076" y="819774"/>
                    <a:pt x="169292" y="814399"/>
                  </a:cubicBezTo>
                  <a:cubicBezTo>
                    <a:pt x="197507" y="809023"/>
                    <a:pt x="227066" y="788864"/>
                    <a:pt x="235127" y="760643"/>
                  </a:cubicBezTo>
                  <a:cubicBezTo>
                    <a:pt x="243189" y="731077"/>
                    <a:pt x="219004" y="694792"/>
                    <a:pt x="189445" y="700168"/>
                  </a:cubicBezTo>
                  <a:cubicBezTo>
                    <a:pt x="227066" y="694792"/>
                    <a:pt x="266030" y="690760"/>
                    <a:pt x="303650" y="685385"/>
                  </a:cubicBezTo>
                  <a:cubicBezTo>
                    <a:pt x="310368" y="693448"/>
                    <a:pt x="317086" y="700168"/>
                    <a:pt x="322460" y="708231"/>
                  </a:cubicBezTo>
                  <a:cubicBezTo>
                    <a:pt x="341270" y="705543"/>
                    <a:pt x="337239" y="678666"/>
                    <a:pt x="335896" y="659851"/>
                  </a:cubicBezTo>
                  <a:cubicBezTo>
                    <a:pt x="334553" y="632973"/>
                    <a:pt x="353363" y="606095"/>
                    <a:pt x="380234" y="599376"/>
                  </a:cubicBezTo>
                  <a:cubicBezTo>
                    <a:pt x="358737" y="583249"/>
                    <a:pt x="337239" y="565779"/>
                    <a:pt x="330522" y="540244"/>
                  </a:cubicBezTo>
                  <a:cubicBezTo>
                    <a:pt x="325147" y="514710"/>
                    <a:pt x="349332" y="483801"/>
                    <a:pt x="373516" y="493208"/>
                  </a:cubicBezTo>
                  <a:cubicBezTo>
                    <a:pt x="376203" y="481113"/>
                    <a:pt x="366798" y="467674"/>
                    <a:pt x="354706" y="463643"/>
                  </a:cubicBezTo>
                  <a:cubicBezTo>
                    <a:pt x="342614" y="459611"/>
                    <a:pt x="329178" y="460955"/>
                    <a:pt x="317086" y="462299"/>
                  </a:cubicBezTo>
                  <a:cubicBezTo>
                    <a:pt x="291558" y="464987"/>
                    <a:pt x="267373" y="467674"/>
                    <a:pt x="241845" y="470362"/>
                  </a:cubicBezTo>
                  <a:cubicBezTo>
                    <a:pt x="236471" y="470362"/>
                    <a:pt x="231096" y="471706"/>
                    <a:pt x="227066" y="469018"/>
                  </a:cubicBezTo>
                  <a:cubicBezTo>
                    <a:pt x="216317" y="463643"/>
                    <a:pt x="216317" y="448860"/>
                    <a:pt x="223035" y="439452"/>
                  </a:cubicBezTo>
                  <a:cubicBezTo>
                    <a:pt x="229753" y="430045"/>
                    <a:pt x="240502" y="424670"/>
                    <a:pt x="251250" y="419294"/>
                  </a:cubicBezTo>
                  <a:cubicBezTo>
                    <a:pt x="286183" y="396448"/>
                    <a:pt x="304994" y="356131"/>
                    <a:pt x="313055" y="315815"/>
                  </a:cubicBezTo>
                  <a:cubicBezTo>
                    <a:pt x="321117" y="275498"/>
                    <a:pt x="319773" y="233837"/>
                    <a:pt x="325147" y="192176"/>
                  </a:cubicBezTo>
                  <a:cubicBezTo>
                    <a:pt x="309024" y="198896"/>
                    <a:pt x="287527" y="188145"/>
                    <a:pt x="284840" y="170674"/>
                  </a:cubicBezTo>
                  <a:cubicBezTo>
                    <a:pt x="310368" y="172018"/>
                    <a:pt x="318429" y="153204"/>
                    <a:pt x="325147" y="134389"/>
                  </a:cubicBezTo>
                  <a:cubicBezTo>
                    <a:pt x="325147" y="123638"/>
                    <a:pt x="339927" y="71226"/>
                    <a:pt x="338583" y="69882"/>
                  </a:cubicBezTo>
                  <a:close/>
                </a:path>
              </a:pathLst>
            </a:cu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grpSp>
          <p:nvGrpSpPr>
            <p:cNvPr id="966" name="Google Shape;966;p19"/>
            <p:cNvGrpSpPr/>
            <p:nvPr/>
          </p:nvGrpSpPr>
          <p:grpSpPr>
            <a:xfrm>
              <a:off x="3886908" y="3850968"/>
              <a:ext cx="1659126" cy="2302591"/>
              <a:chOff x="4222121" y="3817341"/>
              <a:chExt cx="1491377" cy="2069784"/>
            </a:xfrm>
          </p:grpSpPr>
          <p:sp>
            <p:nvSpPr>
              <p:cNvPr id="967" name="Google Shape;967;p19"/>
              <p:cNvSpPr/>
              <p:nvPr/>
            </p:nvSpPr>
            <p:spPr>
              <a:xfrm>
                <a:off x="4222121" y="3817341"/>
                <a:ext cx="1491377" cy="1663684"/>
              </a:xfrm>
              <a:custGeom>
                <a:avLst/>
                <a:gdLst/>
                <a:ahLst/>
                <a:cxnLst/>
                <a:rect l="l" t="t" r="r" b="b"/>
                <a:pathLst>
                  <a:path w="1491377" h="1663684" extrusionOk="0">
                    <a:moveTo>
                      <a:pt x="1477941" y="87353"/>
                    </a:moveTo>
                    <a:cubicBezTo>
                      <a:pt x="1480629" y="76602"/>
                      <a:pt x="1473911" y="77946"/>
                      <a:pt x="1471223" y="65851"/>
                    </a:cubicBezTo>
                    <a:cubicBezTo>
                      <a:pt x="1451070" y="84665"/>
                      <a:pt x="1413450" y="71226"/>
                      <a:pt x="1408075" y="45692"/>
                    </a:cubicBezTo>
                    <a:cubicBezTo>
                      <a:pt x="1382547" y="43005"/>
                      <a:pt x="1358363" y="65851"/>
                      <a:pt x="1361050" y="91385"/>
                    </a:cubicBezTo>
                    <a:cubicBezTo>
                      <a:pt x="1346270" y="88697"/>
                      <a:pt x="1331491" y="86009"/>
                      <a:pt x="1316711" y="83321"/>
                    </a:cubicBezTo>
                    <a:cubicBezTo>
                      <a:pt x="1328804" y="55099"/>
                      <a:pt x="1342239" y="28222"/>
                      <a:pt x="1354332" y="0"/>
                    </a:cubicBezTo>
                    <a:cubicBezTo>
                      <a:pt x="1315368" y="17471"/>
                      <a:pt x="1289840" y="60475"/>
                      <a:pt x="1292527" y="102136"/>
                    </a:cubicBezTo>
                    <a:cubicBezTo>
                      <a:pt x="1271030" y="103480"/>
                      <a:pt x="1253563" y="73914"/>
                      <a:pt x="1265655" y="55099"/>
                    </a:cubicBezTo>
                    <a:cubicBezTo>
                      <a:pt x="1253563" y="68538"/>
                      <a:pt x="1242814" y="81977"/>
                      <a:pt x="1230722" y="95416"/>
                    </a:cubicBezTo>
                    <a:cubicBezTo>
                      <a:pt x="1211912" y="72570"/>
                      <a:pt x="1225348" y="30910"/>
                      <a:pt x="1253563" y="22846"/>
                    </a:cubicBezTo>
                    <a:cubicBezTo>
                      <a:pt x="1228035" y="14783"/>
                      <a:pt x="1201163" y="34941"/>
                      <a:pt x="1185040" y="56443"/>
                    </a:cubicBezTo>
                    <a:cubicBezTo>
                      <a:pt x="1168917" y="79290"/>
                      <a:pt x="1156825" y="104824"/>
                      <a:pt x="1132641" y="118263"/>
                    </a:cubicBezTo>
                    <a:cubicBezTo>
                      <a:pt x="1108456" y="131701"/>
                      <a:pt x="1077554" y="127670"/>
                      <a:pt x="1052026" y="139765"/>
                    </a:cubicBezTo>
                    <a:cubicBezTo>
                      <a:pt x="1026497" y="151860"/>
                      <a:pt x="1015749" y="194864"/>
                      <a:pt x="1041277" y="202928"/>
                    </a:cubicBezTo>
                    <a:cubicBezTo>
                      <a:pt x="1006344" y="209647"/>
                      <a:pt x="972754" y="216367"/>
                      <a:pt x="937821" y="223086"/>
                    </a:cubicBezTo>
                    <a:cubicBezTo>
                      <a:pt x="949913" y="239213"/>
                      <a:pt x="960662" y="255339"/>
                      <a:pt x="972754" y="271466"/>
                    </a:cubicBezTo>
                    <a:cubicBezTo>
                      <a:pt x="937821" y="268778"/>
                      <a:pt x="897514" y="268778"/>
                      <a:pt x="873329" y="295656"/>
                    </a:cubicBezTo>
                    <a:cubicBezTo>
                      <a:pt x="862580" y="307751"/>
                      <a:pt x="857206" y="323878"/>
                      <a:pt x="851832" y="338661"/>
                    </a:cubicBezTo>
                    <a:cubicBezTo>
                      <a:pt x="842427" y="366883"/>
                      <a:pt x="830335" y="393760"/>
                      <a:pt x="819586" y="420638"/>
                    </a:cubicBezTo>
                    <a:cubicBezTo>
                      <a:pt x="804806" y="452892"/>
                      <a:pt x="788683" y="486489"/>
                      <a:pt x="757781" y="503960"/>
                    </a:cubicBezTo>
                    <a:cubicBezTo>
                      <a:pt x="748376" y="493208"/>
                      <a:pt x="733596" y="486489"/>
                      <a:pt x="720161" y="486489"/>
                    </a:cubicBezTo>
                    <a:cubicBezTo>
                      <a:pt x="717473" y="537557"/>
                      <a:pt x="630140" y="549652"/>
                      <a:pt x="628797" y="600720"/>
                    </a:cubicBezTo>
                    <a:cubicBezTo>
                      <a:pt x="628797" y="614159"/>
                      <a:pt x="634171" y="627598"/>
                      <a:pt x="631484" y="641036"/>
                    </a:cubicBezTo>
                    <a:cubicBezTo>
                      <a:pt x="626110" y="658507"/>
                      <a:pt x="607300" y="666570"/>
                      <a:pt x="593864" y="677322"/>
                    </a:cubicBezTo>
                    <a:cubicBezTo>
                      <a:pt x="537433" y="721670"/>
                      <a:pt x="560274" y="819774"/>
                      <a:pt x="511905" y="870842"/>
                    </a:cubicBezTo>
                    <a:cubicBezTo>
                      <a:pt x="497126" y="880249"/>
                      <a:pt x="472941" y="868154"/>
                      <a:pt x="474285" y="850684"/>
                    </a:cubicBezTo>
                    <a:cubicBezTo>
                      <a:pt x="454131" y="864123"/>
                      <a:pt x="438008" y="881593"/>
                      <a:pt x="425916" y="901751"/>
                    </a:cubicBezTo>
                    <a:cubicBezTo>
                      <a:pt x="382921" y="975666"/>
                      <a:pt x="296932" y="1056299"/>
                      <a:pt x="213630" y="1076457"/>
                    </a:cubicBezTo>
                    <a:cubicBezTo>
                      <a:pt x="176009" y="1085865"/>
                      <a:pt x="137046" y="1085865"/>
                      <a:pt x="103456" y="1104679"/>
                    </a:cubicBezTo>
                    <a:cubicBezTo>
                      <a:pt x="60461" y="1127525"/>
                      <a:pt x="34933" y="1181281"/>
                      <a:pt x="42995" y="1229661"/>
                    </a:cubicBezTo>
                    <a:cubicBezTo>
                      <a:pt x="61805" y="1232349"/>
                      <a:pt x="60461" y="1260571"/>
                      <a:pt x="53743" y="1279385"/>
                    </a:cubicBezTo>
                    <a:cubicBezTo>
                      <a:pt x="44338" y="1304919"/>
                      <a:pt x="33590" y="1330453"/>
                      <a:pt x="24185" y="1355987"/>
                    </a:cubicBezTo>
                    <a:cubicBezTo>
                      <a:pt x="36277" y="1357331"/>
                      <a:pt x="48369" y="1357331"/>
                      <a:pt x="60461" y="1358675"/>
                    </a:cubicBezTo>
                    <a:cubicBezTo>
                      <a:pt x="68523" y="1393616"/>
                      <a:pt x="42995" y="1432589"/>
                      <a:pt x="6718" y="1437965"/>
                    </a:cubicBezTo>
                    <a:cubicBezTo>
                      <a:pt x="17467" y="1448716"/>
                      <a:pt x="29559" y="1458123"/>
                      <a:pt x="40307" y="1468874"/>
                    </a:cubicBezTo>
                    <a:cubicBezTo>
                      <a:pt x="38964" y="1501127"/>
                      <a:pt x="0" y="1522630"/>
                      <a:pt x="0" y="1553539"/>
                    </a:cubicBezTo>
                    <a:cubicBezTo>
                      <a:pt x="0" y="1573697"/>
                      <a:pt x="14779" y="1589824"/>
                      <a:pt x="29559" y="1604607"/>
                    </a:cubicBezTo>
                    <a:cubicBezTo>
                      <a:pt x="49713" y="1624766"/>
                      <a:pt x="72553" y="1646268"/>
                      <a:pt x="99425" y="1657019"/>
                    </a:cubicBezTo>
                    <a:cubicBezTo>
                      <a:pt x="126297" y="1667770"/>
                      <a:pt x="161230" y="1666426"/>
                      <a:pt x="181384" y="1646268"/>
                    </a:cubicBezTo>
                    <a:cubicBezTo>
                      <a:pt x="198851" y="1628797"/>
                      <a:pt x="205568" y="1600575"/>
                      <a:pt x="227065" y="1587136"/>
                    </a:cubicBezTo>
                    <a:cubicBezTo>
                      <a:pt x="240501" y="1579073"/>
                      <a:pt x="257968" y="1577729"/>
                      <a:pt x="272748" y="1573697"/>
                    </a:cubicBezTo>
                    <a:cubicBezTo>
                      <a:pt x="315742" y="1558915"/>
                      <a:pt x="337239" y="1510535"/>
                      <a:pt x="347988" y="1466186"/>
                    </a:cubicBezTo>
                    <a:cubicBezTo>
                      <a:pt x="353363" y="1441996"/>
                      <a:pt x="373516" y="1409743"/>
                      <a:pt x="393670" y="1424526"/>
                    </a:cubicBezTo>
                    <a:cubicBezTo>
                      <a:pt x="401731" y="1431245"/>
                      <a:pt x="403075" y="1443340"/>
                      <a:pt x="403075" y="1455435"/>
                    </a:cubicBezTo>
                    <a:cubicBezTo>
                      <a:pt x="403075" y="1489032"/>
                      <a:pt x="401731" y="1523974"/>
                      <a:pt x="401731" y="1557571"/>
                    </a:cubicBezTo>
                    <a:cubicBezTo>
                      <a:pt x="401731" y="1562947"/>
                      <a:pt x="401731" y="1568322"/>
                      <a:pt x="401731" y="1575041"/>
                    </a:cubicBezTo>
                    <a:lnTo>
                      <a:pt x="440695" y="1472906"/>
                    </a:lnTo>
                    <a:cubicBezTo>
                      <a:pt x="444726" y="1462155"/>
                      <a:pt x="450100" y="1447372"/>
                      <a:pt x="460849" y="1437965"/>
                    </a:cubicBezTo>
                    <a:cubicBezTo>
                      <a:pt x="470254" y="1429901"/>
                      <a:pt x="483690" y="1427213"/>
                      <a:pt x="494439" y="1429901"/>
                    </a:cubicBezTo>
                    <a:cubicBezTo>
                      <a:pt x="487721" y="1369426"/>
                      <a:pt x="499813" y="1306263"/>
                      <a:pt x="530715" y="1252507"/>
                    </a:cubicBezTo>
                    <a:cubicBezTo>
                      <a:pt x="514593" y="1244444"/>
                      <a:pt x="489064" y="1226974"/>
                      <a:pt x="491751" y="1200096"/>
                    </a:cubicBezTo>
                    <a:cubicBezTo>
                      <a:pt x="491751" y="1193376"/>
                      <a:pt x="494439" y="1186657"/>
                      <a:pt x="497126" y="1181281"/>
                    </a:cubicBezTo>
                    <a:cubicBezTo>
                      <a:pt x="498469" y="1177249"/>
                      <a:pt x="501157" y="1171874"/>
                      <a:pt x="501157" y="1167842"/>
                    </a:cubicBezTo>
                    <a:cubicBezTo>
                      <a:pt x="502500" y="1157091"/>
                      <a:pt x="497126" y="1146340"/>
                      <a:pt x="490408" y="1134245"/>
                    </a:cubicBezTo>
                    <a:cubicBezTo>
                      <a:pt x="487721" y="1128869"/>
                      <a:pt x="483690" y="1123494"/>
                      <a:pt x="482346" y="1116774"/>
                    </a:cubicBezTo>
                    <a:cubicBezTo>
                      <a:pt x="476972" y="1101992"/>
                      <a:pt x="478316" y="1083177"/>
                      <a:pt x="487721" y="1071082"/>
                    </a:cubicBezTo>
                    <a:cubicBezTo>
                      <a:pt x="491751" y="1067050"/>
                      <a:pt x="495782" y="1064363"/>
                      <a:pt x="499813" y="1061675"/>
                    </a:cubicBezTo>
                    <a:cubicBezTo>
                      <a:pt x="493095" y="1032109"/>
                      <a:pt x="497126" y="999856"/>
                      <a:pt x="510562" y="974322"/>
                    </a:cubicBezTo>
                    <a:cubicBezTo>
                      <a:pt x="521310" y="954163"/>
                      <a:pt x="537433" y="940724"/>
                      <a:pt x="557587" y="935349"/>
                    </a:cubicBezTo>
                    <a:cubicBezTo>
                      <a:pt x="577741" y="929973"/>
                      <a:pt x="597894" y="934005"/>
                      <a:pt x="615361" y="931317"/>
                    </a:cubicBezTo>
                    <a:cubicBezTo>
                      <a:pt x="630140" y="928629"/>
                      <a:pt x="646264" y="920566"/>
                      <a:pt x="648951" y="907127"/>
                    </a:cubicBezTo>
                    <a:lnTo>
                      <a:pt x="599238" y="852027"/>
                    </a:lnTo>
                    <a:lnTo>
                      <a:pt x="609987" y="847996"/>
                    </a:lnTo>
                    <a:cubicBezTo>
                      <a:pt x="636858" y="837245"/>
                      <a:pt x="657012" y="811711"/>
                      <a:pt x="662387" y="783489"/>
                    </a:cubicBezTo>
                    <a:cubicBezTo>
                      <a:pt x="663730" y="774082"/>
                      <a:pt x="665074" y="763331"/>
                      <a:pt x="665074" y="752580"/>
                    </a:cubicBezTo>
                    <a:cubicBezTo>
                      <a:pt x="666417" y="731077"/>
                      <a:pt x="666417" y="709575"/>
                      <a:pt x="679853" y="692104"/>
                    </a:cubicBezTo>
                    <a:cubicBezTo>
                      <a:pt x="687915" y="680009"/>
                      <a:pt x="701351" y="671946"/>
                      <a:pt x="713443" y="665227"/>
                    </a:cubicBezTo>
                    <a:cubicBezTo>
                      <a:pt x="729566" y="654475"/>
                      <a:pt x="743002" y="646412"/>
                      <a:pt x="745689" y="631629"/>
                    </a:cubicBezTo>
                    <a:cubicBezTo>
                      <a:pt x="745689" y="628942"/>
                      <a:pt x="745689" y="627598"/>
                      <a:pt x="745689" y="624910"/>
                    </a:cubicBezTo>
                    <a:cubicBezTo>
                      <a:pt x="745689" y="620878"/>
                      <a:pt x="745689" y="615503"/>
                      <a:pt x="748376" y="610127"/>
                    </a:cubicBezTo>
                    <a:cubicBezTo>
                      <a:pt x="753750" y="595344"/>
                      <a:pt x="768530" y="589969"/>
                      <a:pt x="781965" y="583249"/>
                    </a:cubicBezTo>
                    <a:cubicBezTo>
                      <a:pt x="795401" y="577874"/>
                      <a:pt x="803463" y="573842"/>
                      <a:pt x="804806" y="565778"/>
                    </a:cubicBezTo>
                    <a:cubicBezTo>
                      <a:pt x="804806" y="561747"/>
                      <a:pt x="803463" y="557715"/>
                      <a:pt x="800776" y="552340"/>
                    </a:cubicBezTo>
                    <a:cubicBezTo>
                      <a:pt x="798088" y="548308"/>
                      <a:pt x="796745" y="542932"/>
                      <a:pt x="795401" y="536213"/>
                    </a:cubicBezTo>
                    <a:cubicBezTo>
                      <a:pt x="791370" y="510679"/>
                      <a:pt x="818242" y="493208"/>
                      <a:pt x="835709" y="482457"/>
                    </a:cubicBezTo>
                    <a:cubicBezTo>
                      <a:pt x="847801" y="474394"/>
                      <a:pt x="857206" y="463643"/>
                      <a:pt x="858549" y="454236"/>
                    </a:cubicBezTo>
                    <a:cubicBezTo>
                      <a:pt x="858549" y="450204"/>
                      <a:pt x="858549" y="447516"/>
                      <a:pt x="855863" y="443484"/>
                    </a:cubicBezTo>
                    <a:lnTo>
                      <a:pt x="847801" y="434077"/>
                    </a:lnTo>
                    <a:lnTo>
                      <a:pt x="859893" y="431389"/>
                    </a:lnTo>
                    <a:cubicBezTo>
                      <a:pt x="873329" y="427358"/>
                      <a:pt x="889452" y="428701"/>
                      <a:pt x="901544" y="435421"/>
                    </a:cubicBezTo>
                    <a:cubicBezTo>
                      <a:pt x="917667" y="424670"/>
                      <a:pt x="928416" y="407199"/>
                      <a:pt x="932447" y="389729"/>
                    </a:cubicBezTo>
                    <a:lnTo>
                      <a:pt x="933790" y="377634"/>
                    </a:lnTo>
                    <a:lnTo>
                      <a:pt x="944539" y="384353"/>
                    </a:lnTo>
                    <a:cubicBezTo>
                      <a:pt x="947226" y="385697"/>
                      <a:pt x="949913" y="385697"/>
                      <a:pt x="952600" y="385697"/>
                    </a:cubicBezTo>
                    <a:cubicBezTo>
                      <a:pt x="959318" y="384353"/>
                      <a:pt x="964693" y="377634"/>
                      <a:pt x="967380" y="370914"/>
                    </a:cubicBezTo>
                    <a:cubicBezTo>
                      <a:pt x="970067" y="365539"/>
                      <a:pt x="971411" y="358819"/>
                      <a:pt x="972754" y="352100"/>
                    </a:cubicBezTo>
                    <a:cubicBezTo>
                      <a:pt x="974098" y="344036"/>
                      <a:pt x="976785" y="335973"/>
                      <a:pt x="979472" y="327910"/>
                    </a:cubicBezTo>
                    <a:cubicBezTo>
                      <a:pt x="984847" y="317158"/>
                      <a:pt x="995595" y="309095"/>
                      <a:pt x="1006344" y="307751"/>
                    </a:cubicBezTo>
                    <a:cubicBezTo>
                      <a:pt x="999626" y="292969"/>
                      <a:pt x="998282" y="278186"/>
                      <a:pt x="1009031" y="267434"/>
                    </a:cubicBezTo>
                    <a:cubicBezTo>
                      <a:pt x="1014405" y="262059"/>
                      <a:pt x="1021123" y="260715"/>
                      <a:pt x="1027841" y="260715"/>
                    </a:cubicBezTo>
                    <a:cubicBezTo>
                      <a:pt x="1042621" y="262059"/>
                      <a:pt x="1056056" y="274154"/>
                      <a:pt x="1065462" y="286249"/>
                    </a:cubicBezTo>
                    <a:lnTo>
                      <a:pt x="1068149" y="288937"/>
                    </a:lnTo>
                    <a:cubicBezTo>
                      <a:pt x="1077554" y="301032"/>
                      <a:pt x="1085615" y="313127"/>
                      <a:pt x="1097708" y="321190"/>
                    </a:cubicBezTo>
                    <a:cubicBezTo>
                      <a:pt x="1108456" y="327910"/>
                      <a:pt x="1123236" y="334629"/>
                      <a:pt x="1136671" y="327910"/>
                    </a:cubicBezTo>
                    <a:lnTo>
                      <a:pt x="1142046" y="325222"/>
                    </a:lnTo>
                    <a:lnTo>
                      <a:pt x="1146077" y="329254"/>
                    </a:lnTo>
                    <a:cubicBezTo>
                      <a:pt x="1152795" y="337317"/>
                      <a:pt x="1164887" y="341349"/>
                      <a:pt x="1175635" y="338661"/>
                    </a:cubicBezTo>
                    <a:cubicBezTo>
                      <a:pt x="1182353" y="337317"/>
                      <a:pt x="1189071" y="333285"/>
                      <a:pt x="1197133" y="330597"/>
                    </a:cubicBezTo>
                    <a:cubicBezTo>
                      <a:pt x="1214599" y="321190"/>
                      <a:pt x="1233409" y="311783"/>
                      <a:pt x="1246845" y="295656"/>
                    </a:cubicBezTo>
                    <a:cubicBezTo>
                      <a:pt x="1257594" y="282217"/>
                      <a:pt x="1264312" y="260715"/>
                      <a:pt x="1253563" y="245932"/>
                    </a:cubicBezTo>
                    <a:cubicBezTo>
                      <a:pt x="1253563" y="244588"/>
                      <a:pt x="1252220" y="243244"/>
                      <a:pt x="1250876" y="243244"/>
                    </a:cubicBezTo>
                    <a:cubicBezTo>
                      <a:pt x="1248189" y="240557"/>
                      <a:pt x="1246845" y="236525"/>
                      <a:pt x="1245502" y="232493"/>
                    </a:cubicBezTo>
                    <a:cubicBezTo>
                      <a:pt x="1242814" y="225774"/>
                      <a:pt x="1245502" y="217710"/>
                      <a:pt x="1246845" y="210991"/>
                    </a:cubicBezTo>
                    <a:cubicBezTo>
                      <a:pt x="1253563" y="190833"/>
                      <a:pt x="1262968" y="170674"/>
                      <a:pt x="1276404" y="154548"/>
                    </a:cubicBezTo>
                    <a:lnTo>
                      <a:pt x="1284465" y="143796"/>
                    </a:lnTo>
                    <a:lnTo>
                      <a:pt x="1289840" y="155891"/>
                    </a:lnTo>
                    <a:cubicBezTo>
                      <a:pt x="1292527" y="162611"/>
                      <a:pt x="1299245" y="166643"/>
                      <a:pt x="1305963" y="167987"/>
                    </a:cubicBezTo>
                    <a:cubicBezTo>
                      <a:pt x="1314024" y="169330"/>
                      <a:pt x="1320742" y="167987"/>
                      <a:pt x="1326117" y="162611"/>
                    </a:cubicBezTo>
                    <a:cubicBezTo>
                      <a:pt x="1327460" y="161267"/>
                      <a:pt x="1328804" y="158579"/>
                      <a:pt x="1330147" y="157235"/>
                    </a:cubicBezTo>
                    <a:cubicBezTo>
                      <a:pt x="1332835" y="154548"/>
                      <a:pt x="1334178" y="151860"/>
                      <a:pt x="1336865" y="149172"/>
                    </a:cubicBezTo>
                    <a:cubicBezTo>
                      <a:pt x="1346270" y="139765"/>
                      <a:pt x="1362393" y="137077"/>
                      <a:pt x="1374486" y="142452"/>
                    </a:cubicBezTo>
                    <a:lnTo>
                      <a:pt x="1378516" y="143796"/>
                    </a:lnTo>
                    <a:lnTo>
                      <a:pt x="1382547" y="167987"/>
                    </a:lnTo>
                    <a:cubicBezTo>
                      <a:pt x="1395983" y="166643"/>
                      <a:pt x="1409419" y="176050"/>
                      <a:pt x="1416136" y="186801"/>
                    </a:cubicBezTo>
                    <a:cubicBezTo>
                      <a:pt x="1420167" y="194864"/>
                      <a:pt x="1421511" y="204272"/>
                      <a:pt x="1422854" y="212335"/>
                    </a:cubicBezTo>
                    <a:cubicBezTo>
                      <a:pt x="1441665" y="196208"/>
                      <a:pt x="1464506" y="185457"/>
                      <a:pt x="1491377" y="178738"/>
                    </a:cubicBezTo>
                    <a:cubicBezTo>
                      <a:pt x="1473911" y="151860"/>
                      <a:pt x="1469880" y="118263"/>
                      <a:pt x="1477941" y="87353"/>
                    </a:cubicBezTo>
                    <a:close/>
                  </a:path>
                </a:pathLst>
              </a:cu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968" name="Google Shape;968;p19"/>
              <p:cNvSpPr/>
              <p:nvPr/>
            </p:nvSpPr>
            <p:spPr>
              <a:xfrm>
                <a:off x="4625196" y="4142006"/>
                <a:ext cx="816941" cy="1745119"/>
              </a:xfrm>
              <a:custGeom>
                <a:avLst/>
                <a:gdLst/>
                <a:ahLst/>
                <a:cxnLst/>
                <a:rect l="l" t="t" r="r" b="b"/>
                <a:pathLst>
                  <a:path w="816941" h="1745119" extrusionOk="0">
                    <a:moveTo>
                      <a:pt x="808837" y="308308"/>
                    </a:moveTo>
                    <a:cubicBezTo>
                      <a:pt x="806150" y="306964"/>
                      <a:pt x="803463" y="305620"/>
                      <a:pt x="800776" y="304276"/>
                    </a:cubicBezTo>
                    <a:cubicBezTo>
                      <a:pt x="795401" y="301588"/>
                      <a:pt x="788683" y="298901"/>
                      <a:pt x="784652" y="292181"/>
                    </a:cubicBezTo>
                    <a:cubicBezTo>
                      <a:pt x="776591" y="280086"/>
                      <a:pt x="780622" y="266647"/>
                      <a:pt x="785996" y="255896"/>
                    </a:cubicBezTo>
                    <a:cubicBezTo>
                      <a:pt x="788683" y="249177"/>
                      <a:pt x="791370" y="243801"/>
                      <a:pt x="791370" y="238426"/>
                    </a:cubicBezTo>
                    <a:cubicBezTo>
                      <a:pt x="791370" y="230362"/>
                      <a:pt x="785996" y="222299"/>
                      <a:pt x="779278" y="214235"/>
                    </a:cubicBezTo>
                    <a:cubicBezTo>
                      <a:pt x="775248" y="210204"/>
                      <a:pt x="772560" y="204828"/>
                      <a:pt x="768530" y="199453"/>
                    </a:cubicBezTo>
                    <a:cubicBezTo>
                      <a:pt x="764499" y="191389"/>
                      <a:pt x="761812" y="181982"/>
                      <a:pt x="759124" y="173919"/>
                    </a:cubicBezTo>
                    <a:lnTo>
                      <a:pt x="757781" y="168543"/>
                    </a:lnTo>
                    <a:cubicBezTo>
                      <a:pt x="748376" y="136290"/>
                      <a:pt x="730909" y="106724"/>
                      <a:pt x="709412" y="81190"/>
                    </a:cubicBezTo>
                    <a:cubicBezTo>
                      <a:pt x="687915" y="71783"/>
                      <a:pt x="667761" y="57000"/>
                      <a:pt x="643576" y="34154"/>
                    </a:cubicBezTo>
                    <a:cubicBezTo>
                      <a:pt x="632828" y="23403"/>
                      <a:pt x="623422" y="12652"/>
                      <a:pt x="614018" y="1901"/>
                    </a:cubicBezTo>
                    <a:lnTo>
                      <a:pt x="614018" y="1901"/>
                    </a:lnTo>
                    <a:cubicBezTo>
                      <a:pt x="612674" y="557"/>
                      <a:pt x="611330" y="-787"/>
                      <a:pt x="605956" y="557"/>
                    </a:cubicBezTo>
                    <a:cubicBezTo>
                      <a:pt x="599238" y="1901"/>
                      <a:pt x="592520" y="7276"/>
                      <a:pt x="589833" y="12652"/>
                    </a:cubicBezTo>
                    <a:cubicBezTo>
                      <a:pt x="587146" y="19371"/>
                      <a:pt x="585802" y="26091"/>
                      <a:pt x="583115" y="32810"/>
                    </a:cubicBezTo>
                    <a:cubicBezTo>
                      <a:pt x="581772" y="39529"/>
                      <a:pt x="580428" y="47593"/>
                      <a:pt x="577741" y="54312"/>
                    </a:cubicBezTo>
                    <a:cubicBezTo>
                      <a:pt x="573710" y="65064"/>
                      <a:pt x="562961" y="74471"/>
                      <a:pt x="552213" y="77159"/>
                    </a:cubicBezTo>
                    <a:cubicBezTo>
                      <a:pt x="548182" y="78502"/>
                      <a:pt x="544151" y="78502"/>
                      <a:pt x="541464" y="78502"/>
                    </a:cubicBezTo>
                    <a:cubicBezTo>
                      <a:pt x="534746" y="100005"/>
                      <a:pt x="521310" y="118819"/>
                      <a:pt x="501157" y="129570"/>
                    </a:cubicBezTo>
                    <a:lnTo>
                      <a:pt x="497126" y="132258"/>
                    </a:lnTo>
                    <a:lnTo>
                      <a:pt x="491751" y="128226"/>
                    </a:lnTo>
                    <a:cubicBezTo>
                      <a:pt x="483690" y="124195"/>
                      <a:pt x="475628" y="121507"/>
                      <a:pt x="467567" y="122851"/>
                    </a:cubicBezTo>
                    <a:cubicBezTo>
                      <a:pt x="468910" y="126882"/>
                      <a:pt x="468910" y="130914"/>
                      <a:pt x="467567" y="134946"/>
                    </a:cubicBezTo>
                    <a:cubicBezTo>
                      <a:pt x="464880" y="152417"/>
                      <a:pt x="450100" y="167199"/>
                      <a:pt x="438008" y="173919"/>
                    </a:cubicBezTo>
                    <a:cubicBezTo>
                      <a:pt x="419198" y="186014"/>
                      <a:pt x="403075" y="196765"/>
                      <a:pt x="404419" y="211548"/>
                    </a:cubicBezTo>
                    <a:cubicBezTo>
                      <a:pt x="404419" y="215579"/>
                      <a:pt x="407106" y="218267"/>
                      <a:pt x="408449" y="222299"/>
                    </a:cubicBezTo>
                    <a:cubicBezTo>
                      <a:pt x="411136" y="229018"/>
                      <a:pt x="415167" y="235738"/>
                      <a:pt x="413824" y="243801"/>
                    </a:cubicBezTo>
                    <a:cubicBezTo>
                      <a:pt x="412480" y="261272"/>
                      <a:pt x="396357" y="269335"/>
                      <a:pt x="381578" y="274711"/>
                    </a:cubicBezTo>
                    <a:cubicBezTo>
                      <a:pt x="370829" y="278742"/>
                      <a:pt x="360081" y="284118"/>
                      <a:pt x="357393" y="292181"/>
                    </a:cubicBezTo>
                    <a:cubicBezTo>
                      <a:pt x="356050" y="294869"/>
                      <a:pt x="356050" y="298901"/>
                      <a:pt x="356050" y="301588"/>
                    </a:cubicBezTo>
                    <a:cubicBezTo>
                      <a:pt x="356050" y="304276"/>
                      <a:pt x="356050" y="306964"/>
                      <a:pt x="354706" y="309652"/>
                    </a:cubicBezTo>
                    <a:cubicBezTo>
                      <a:pt x="350675" y="331154"/>
                      <a:pt x="333209" y="343249"/>
                      <a:pt x="314398" y="354000"/>
                    </a:cubicBezTo>
                    <a:cubicBezTo>
                      <a:pt x="303650" y="360720"/>
                      <a:pt x="291558" y="367439"/>
                      <a:pt x="284840" y="378190"/>
                    </a:cubicBezTo>
                    <a:cubicBezTo>
                      <a:pt x="274091" y="391629"/>
                      <a:pt x="274091" y="410444"/>
                      <a:pt x="272748" y="430602"/>
                    </a:cubicBezTo>
                    <a:cubicBezTo>
                      <a:pt x="272748" y="441353"/>
                      <a:pt x="271404" y="452105"/>
                      <a:pt x="270060" y="462855"/>
                    </a:cubicBezTo>
                    <a:cubicBezTo>
                      <a:pt x="264686" y="492421"/>
                      <a:pt x="244532" y="519299"/>
                      <a:pt x="219004" y="534082"/>
                    </a:cubicBezTo>
                    <a:lnTo>
                      <a:pt x="259312" y="578430"/>
                    </a:lnTo>
                    <a:lnTo>
                      <a:pt x="259312" y="581118"/>
                    </a:lnTo>
                    <a:cubicBezTo>
                      <a:pt x="257968" y="603964"/>
                      <a:pt x="235127" y="620091"/>
                      <a:pt x="212286" y="622779"/>
                    </a:cubicBezTo>
                    <a:cubicBezTo>
                      <a:pt x="192133" y="625467"/>
                      <a:pt x="173322" y="622779"/>
                      <a:pt x="155856" y="626810"/>
                    </a:cubicBezTo>
                    <a:cubicBezTo>
                      <a:pt x="139733" y="630842"/>
                      <a:pt x="127640" y="641593"/>
                      <a:pt x="118236" y="657720"/>
                    </a:cubicBezTo>
                    <a:cubicBezTo>
                      <a:pt x="104800" y="680566"/>
                      <a:pt x="102112" y="714163"/>
                      <a:pt x="110174" y="741041"/>
                    </a:cubicBezTo>
                    <a:lnTo>
                      <a:pt x="114205" y="753136"/>
                    </a:lnTo>
                    <a:lnTo>
                      <a:pt x="102112" y="751792"/>
                    </a:lnTo>
                    <a:cubicBezTo>
                      <a:pt x="99425" y="751792"/>
                      <a:pt x="96738" y="751792"/>
                      <a:pt x="94051" y="755824"/>
                    </a:cubicBezTo>
                    <a:cubicBezTo>
                      <a:pt x="88677" y="762543"/>
                      <a:pt x="87333" y="775982"/>
                      <a:pt x="91364" y="785390"/>
                    </a:cubicBezTo>
                    <a:cubicBezTo>
                      <a:pt x="94051" y="790765"/>
                      <a:pt x="96738" y="796141"/>
                      <a:pt x="99425" y="800172"/>
                    </a:cubicBezTo>
                    <a:cubicBezTo>
                      <a:pt x="106143" y="813611"/>
                      <a:pt x="114205" y="827050"/>
                      <a:pt x="111518" y="843177"/>
                    </a:cubicBezTo>
                    <a:cubicBezTo>
                      <a:pt x="110174" y="849896"/>
                      <a:pt x="108830" y="855272"/>
                      <a:pt x="106143" y="859304"/>
                    </a:cubicBezTo>
                    <a:cubicBezTo>
                      <a:pt x="104800" y="864679"/>
                      <a:pt x="102112" y="868711"/>
                      <a:pt x="102112" y="874087"/>
                    </a:cubicBezTo>
                    <a:cubicBezTo>
                      <a:pt x="100769" y="888869"/>
                      <a:pt x="112861" y="902308"/>
                      <a:pt x="139733" y="915747"/>
                    </a:cubicBezTo>
                    <a:lnTo>
                      <a:pt x="147794" y="919779"/>
                    </a:lnTo>
                    <a:lnTo>
                      <a:pt x="143764" y="926498"/>
                    </a:lnTo>
                    <a:cubicBezTo>
                      <a:pt x="103456" y="989661"/>
                      <a:pt x="92707" y="1068951"/>
                      <a:pt x="112861" y="1140177"/>
                    </a:cubicBezTo>
                    <a:lnTo>
                      <a:pt x="114205" y="1144209"/>
                    </a:lnTo>
                    <a:cubicBezTo>
                      <a:pt x="122266" y="1169743"/>
                      <a:pt x="130328" y="1201996"/>
                      <a:pt x="111518" y="1223498"/>
                    </a:cubicBezTo>
                    <a:lnTo>
                      <a:pt x="103456" y="1232906"/>
                    </a:lnTo>
                    <a:lnTo>
                      <a:pt x="98082" y="1222155"/>
                    </a:lnTo>
                    <a:cubicBezTo>
                      <a:pt x="80615" y="1189901"/>
                      <a:pt x="76584" y="1152272"/>
                      <a:pt x="84646" y="1115987"/>
                    </a:cubicBezTo>
                    <a:cubicBezTo>
                      <a:pt x="79271" y="1113299"/>
                      <a:pt x="69866" y="1115987"/>
                      <a:pt x="65835" y="1120019"/>
                    </a:cubicBezTo>
                    <a:cubicBezTo>
                      <a:pt x="57774" y="1126738"/>
                      <a:pt x="53743" y="1138833"/>
                      <a:pt x="49713" y="1148240"/>
                    </a:cubicBezTo>
                    <a:lnTo>
                      <a:pt x="5374" y="1265159"/>
                    </a:lnTo>
                    <a:lnTo>
                      <a:pt x="0" y="1263815"/>
                    </a:lnTo>
                    <a:cubicBezTo>
                      <a:pt x="0" y="1265159"/>
                      <a:pt x="1344" y="1266503"/>
                      <a:pt x="1344" y="1267847"/>
                    </a:cubicBezTo>
                    <a:cubicBezTo>
                      <a:pt x="6718" y="1277254"/>
                      <a:pt x="14779" y="1283974"/>
                      <a:pt x="21497" y="1293381"/>
                    </a:cubicBezTo>
                    <a:cubicBezTo>
                      <a:pt x="71210" y="1356544"/>
                      <a:pt x="16123" y="1462711"/>
                      <a:pt x="64492" y="1525874"/>
                    </a:cubicBezTo>
                    <a:cubicBezTo>
                      <a:pt x="69866" y="1532594"/>
                      <a:pt x="75241" y="1537969"/>
                      <a:pt x="76584" y="1546033"/>
                    </a:cubicBezTo>
                    <a:cubicBezTo>
                      <a:pt x="79271" y="1559471"/>
                      <a:pt x="68523" y="1571566"/>
                      <a:pt x="63149" y="1583661"/>
                    </a:cubicBezTo>
                    <a:cubicBezTo>
                      <a:pt x="48369" y="1614571"/>
                      <a:pt x="60461" y="1650856"/>
                      <a:pt x="73897" y="1683110"/>
                    </a:cubicBezTo>
                    <a:cubicBezTo>
                      <a:pt x="81959" y="1703268"/>
                      <a:pt x="91364" y="1723426"/>
                      <a:pt x="108830" y="1736865"/>
                    </a:cubicBezTo>
                    <a:cubicBezTo>
                      <a:pt x="126297" y="1748960"/>
                      <a:pt x="154512" y="1748960"/>
                      <a:pt x="165261" y="1728802"/>
                    </a:cubicBezTo>
                    <a:cubicBezTo>
                      <a:pt x="174666" y="1709988"/>
                      <a:pt x="162574" y="1687141"/>
                      <a:pt x="169292" y="1666983"/>
                    </a:cubicBezTo>
                    <a:cubicBezTo>
                      <a:pt x="173322" y="1656232"/>
                      <a:pt x="181384" y="1648168"/>
                      <a:pt x="189445" y="1640105"/>
                    </a:cubicBezTo>
                    <a:cubicBezTo>
                      <a:pt x="208255" y="1622635"/>
                      <a:pt x="240501" y="1605164"/>
                      <a:pt x="255281" y="1626666"/>
                    </a:cubicBezTo>
                    <a:cubicBezTo>
                      <a:pt x="259312" y="1633386"/>
                      <a:pt x="260655" y="1641449"/>
                      <a:pt x="267373" y="1645481"/>
                    </a:cubicBezTo>
                    <a:cubicBezTo>
                      <a:pt x="278122" y="1652200"/>
                      <a:pt x="291558" y="1640105"/>
                      <a:pt x="296932" y="1628010"/>
                    </a:cubicBezTo>
                    <a:cubicBezTo>
                      <a:pt x="354706" y="1527218"/>
                      <a:pt x="378891" y="1406268"/>
                      <a:pt x="364111" y="1289349"/>
                    </a:cubicBezTo>
                    <a:cubicBezTo>
                      <a:pt x="374860" y="1294725"/>
                      <a:pt x="385608" y="1300101"/>
                      <a:pt x="396357" y="1306820"/>
                    </a:cubicBezTo>
                    <a:cubicBezTo>
                      <a:pt x="403075" y="1293381"/>
                      <a:pt x="409793" y="1278598"/>
                      <a:pt x="421885" y="1269191"/>
                    </a:cubicBezTo>
                    <a:cubicBezTo>
                      <a:pt x="433978" y="1259784"/>
                      <a:pt x="454131" y="1258440"/>
                      <a:pt x="463536" y="1270535"/>
                    </a:cubicBezTo>
                    <a:cubicBezTo>
                      <a:pt x="476972" y="1257096"/>
                      <a:pt x="481003" y="1235593"/>
                      <a:pt x="472941" y="1218123"/>
                    </a:cubicBezTo>
                    <a:cubicBezTo>
                      <a:pt x="491751" y="1207372"/>
                      <a:pt x="509218" y="1196621"/>
                      <a:pt x="528028" y="1185870"/>
                    </a:cubicBezTo>
                    <a:cubicBezTo>
                      <a:pt x="517279" y="1161679"/>
                      <a:pt x="511905" y="1136146"/>
                      <a:pt x="511905" y="1109268"/>
                    </a:cubicBezTo>
                    <a:cubicBezTo>
                      <a:pt x="444726" y="1105236"/>
                      <a:pt x="411136" y="1024602"/>
                      <a:pt x="413824" y="957408"/>
                    </a:cubicBezTo>
                    <a:cubicBezTo>
                      <a:pt x="415167" y="913059"/>
                      <a:pt x="425916" y="868711"/>
                      <a:pt x="446070" y="828394"/>
                    </a:cubicBezTo>
                    <a:cubicBezTo>
                      <a:pt x="428603" y="828394"/>
                      <a:pt x="412480" y="818987"/>
                      <a:pt x="401731" y="805548"/>
                    </a:cubicBezTo>
                    <a:cubicBezTo>
                      <a:pt x="468910" y="789421"/>
                      <a:pt x="529372" y="751792"/>
                      <a:pt x="573710" y="699381"/>
                    </a:cubicBezTo>
                    <a:cubicBezTo>
                      <a:pt x="591177" y="677878"/>
                      <a:pt x="612674" y="652344"/>
                      <a:pt x="639546" y="655032"/>
                    </a:cubicBezTo>
                    <a:cubicBezTo>
                      <a:pt x="663730" y="612028"/>
                      <a:pt x="674479" y="562304"/>
                      <a:pt x="671792" y="513923"/>
                    </a:cubicBezTo>
                    <a:cubicBezTo>
                      <a:pt x="669105" y="476294"/>
                      <a:pt x="659699" y="434634"/>
                      <a:pt x="682540" y="405068"/>
                    </a:cubicBezTo>
                    <a:cubicBezTo>
                      <a:pt x="710755" y="367439"/>
                      <a:pt x="768530" y="375502"/>
                      <a:pt x="814211" y="388941"/>
                    </a:cubicBezTo>
                    <a:cubicBezTo>
                      <a:pt x="810181" y="375502"/>
                      <a:pt x="811524" y="360720"/>
                      <a:pt x="812868" y="347281"/>
                    </a:cubicBezTo>
                    <a:cubicBezTo>
                      <a:pt x="818242" y="328466"/>
                      <a:pt x="819586" y="315027"/>
                      <a:pt x="808837" y="308308"/>
                    </a:cubicBezTo>
                    <a:close/>
                  </a:path>
                </a:pathLst>
              </a:cu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969" name="Google Shape;969;p19"/>
              <p:cNvSpPr/>
              <p:nvPr/>
            </p:nvSpPr>
            <p:spPr>
              <a:xfrm>
                <a:off x="4721604" y="5288902"/>
                <a:ext cx="10449" cy="57787"/>
              </a:xfrm>
              <a:custGeom>
                <a:avLst/>
                <a:gdLst/>
                <a:ahLst/>
                <a:cxnLst/>
                <a:rect l="l" t="t" r="r" b="b"/>
                <a:pathLst>
                  <a:path w="10449" h="57787" extrusionOk="0">
                    <a:moveTo>
                      <a:pt x="1674" y="5375"/>
                    </a:moveTo>
                    <a:lnTo>
                      <a:pt x="330" y="1344"/>
                    </a:lnTo>
                    <a:cubicBezTo>
                      <a:pt x="330" y="1344"/>
                      <a:pt x="330" y="0"/>
                      <a:pt x="330" y="0"/>
                    </a:cubicBezTo>
                    <a:cubicBezTo>
                      <a:pt x="-1014" y="20158"/>
                      <a:pt x="1674" y="38973"/>
                      <a:pt x="9735" y="57787"/>
                    </a:cubicBezTo>
                    <a:cubicBezTo>
                      <a:pt x="12422" y="41661"/>
                      <a:pt x="7048" y="22846"/>
                      <a:pt x="1674" y="5375"/>
                    </a:cubicBezTo>
                    <a:close/>
                  </a:path>
                </a:pathLst>
              </a:cu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grpSp>
        <p:sp>
          <p:nvSpPr>
            <p:cNvPr id="970" name="Google Shape;970;p19"/>
            <p:cNvSpPr/>
            <p:nvPr/>
          </p:nvSpPr>
          <p:spPr>
            <a:xfrm>
              <a:off x="3740184" y="7889709"/>
              <a:ext cx="110086" cy="189989"/>
            </a:xfrm>
            <a:custGeom>
              <a:avLst/>
              <a:gdLst/>
              <a:ahLst/>
              <a:cxnLst/>
              <a:rect l="l" t="t" r="r" b="b"/>
              <a:pathLst>
                <a:path w="98956" h="170780" extrusionOk="0">
                  <a:moveTo>
                    <a:pt x="2906" y="121748"/>
                  </a:moveTo>
                  <a:cubicBezTo>
                    <a:pt x="4250" y="128468"/>
                    <a:pt x="6937" y="135187"/>
                    <a:pt x="10968" y="139219"/>
                  </a:cubicBezTo>
                  <a:cubicBezTo>
                    <a:pt x="16342" y="144595"/>
                    <a:pt x="23060" y="145938"/>
                    <a:pt x="25748" y="152658"/>
                  </a:cubicBezTo>
                  <a:cubicBezTo>
                    <a:pt x="27091" y="156690"/>
                    <a:pt x="24404" y="162065"/>
                    <a:pt x="27091" y="167441"/>
                  </a:cubicBezTo>
                  <a:cubicBezTo>
                    <a:pt x="32465" y="175504"/>
                    <a:pt x="44558" y="167441"/>
                    <a:pt x="48589" y="159377"/>
                  </a:cubicBezTo>
                  <a:cubicBezTo>
                    <a:pt x="53963" y="147282"/>
                    <a:pt x="57993" y="133843"/>
                    <a:pt x="56650" y="120404"/>
                  </a:cubicBezTo>
                  <a:cubicBezTo>
                    <a:pt x="56650" y="110997"/>
                    <a:pt x="55307" y="100246"/>
                    <a:pt x="59337" y="92183"/>
                  </a:cubicBezTo>
                  <a:cubicBezTo>
                    <a:pt x="64711" y="82776"/>
                    <a:pt x="76804" y="80088"/>
                    <a:pt x="84865" y="73368"/>
                  </a:cubicBezTo>
                  <a:cubicBezTo>
                    <a:pt x="118455" y="47834"/>
                    <a:pt x="86209" y="-7265"/>
                    <a:pt x="48589" y="798"/>
                  </a:cubicBezTo>
                  <a:cubicBezTo>
                    <a:pt x="1563" y="11549"/>
                    <a:pt x="-5155" y="84119"/>
                    <a:pt x="2906" y="121748"/>
                  </a:cubicBezTo>
                  <a:close/>
                </a:path>
              </a:pathLst>
            </a:cu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971" name="Google Shape;971;p19"/>
            <p:cNvSpPr/>
            <p:nvPr/>
          </p:nvSpPr>
          <p:spPr>
            <a:xfrm>
              <a:off x="4089252" y="8560174"/>
              <a:ext cx="385101" cy="239645"/>
            </a:xfrm>
            <a:custGeom>
              <a:avLst/>
              <a:gdLst/>
              <a:ahLst/>
              <a:cxnLst/>
              <a:rect l="l" t="t" r="r" b="b"/>
              <a:pathLst>
                <a:path w="346165" h="215415" extrusionOk="0">
                  <a:moveTo>
                    <a:pt x="7561" y="53940"/>
                  </a:moveTo>
                  <a:cubicBezTo>
                    <a:pt x="8904" y="57972"/>
                    <a:pt x="11591" y="62004"/>
                    <a:pt x="15622" y="64692"/>
                  </a:cubicBezTo>
                  <a:cubicBezTo>
                    <a:pt x="19653" y="68723"/>
                    <a:pt x="26371" y="68723"/>
                    <a:pt x="31745" y="70067"/>
                  </a:cubicBezTo>
                  <a:cubicBezTo>
                    <a:pt x="72052" y="76787"/>
                    <a:pt x="109673" y="100977"/>
                    <a:pt x="131170" y="134574"/>
                  </a:cubicBezTo>
                  <a:cubicBezTo>
                    <a:pt x="133857" y="138606"/>
                    <a:pt x="136545" y="143981"/>
                    <a:pt x="140575" y="146669"/>
                  </a:cubicBezTo>
                  <a:cubicBezTo>
                    <a:pt x="148637" y="152045"/>
                    <a:pt x="159385" y="150701"/>
                    <a:pt x="168791" y="150701"/>
                  </a:cubicBezTo>
                  <a:cubicBezTo>
                    <a:pt x="195662" y="150701"/>
                    <a:pt x="223877" y="168171"/>
                    <a:pt x="225221" y="193705"/>
                  </a:cubicBezTo>
                  <a:cubicBezTo>
                    <a:pt x="225221" y="200425"/>
                    <a:pt x="225221" y="209832"/>
                    <a:pt x="230595" y="213864"/>
                  </a:cubicBezTo>
                  <a:cubicBezTo>
                    <a:pt x="234626" y="216551"/>
                    <a:pt x="240000" y="215207"/>
                    <a:pt x="244031" y="213864"/>
                  </a:cubicBezTo>
                  <a:cubicBezTo>
                    <a:pt x="268216" y="205800"/>
                    <a:pt x="297775" y="192361"/>
                    <a:pt x="299118" y="166828"/>
                  </a:cubicBezTo>
                  <a:cubicBezTo>
                    <a:pt x="299118" y="156076"/>
                    <a:pt x="295087" y="146669"/>
                    <a:pt x="293744" y="135918"/>
                  </a:cubicBezTo>
                  <a:cubicBezTo>
                    <a:pt x="287026" y="87538"/>
                    <a:pt x="347487" y="51253"/>
                    <a:pt x="346144" y="2873"/>
                  </a:cubicBezTo>
                  <a:cubicBezTo>
                    <a:pt x="312554" y="2873"/>
                    <a:pt x="282995" y="41845"/>
                    <a:pt x="250749" y="31094"/>
                  </a:cubicBezTo>
                  <a:cubicBezTo>
                    <a:pt x="244031" y="28406"/>
                    <a:pt x="237313" y="24375"/>
                    <a:pt x="230595" y="23031"/>
                  </a:cubicBezTo>
                  <a:cubicBezTo>
                    <a:pt x="206411" y="16312"/>
                    <a:pt x="176852" y="28406"/>
                    <a:pt x="151324" y="27063"/>
                  </a:cubicBezTo>
                  <a:cubicBezTo>
                    <a:pt x="128483" y="25719"/>
                    <a:pt x="109673" y="14968"/>
                    <a:pt x="88176" y="9592"/>
                  </a:cubicBezTo>
                  <a:cubicBezTo>
                    <a:pt x="47868" y="-3847"/>
                    <a:pt x="-23342" y="-13254"/>
                    <a:pt x="7561" y="53940"/>
                  </a:cubicBezTo>
                  <a:close/>
                </a:path>
              </a:pathLst>
            </a:cu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972" name="Google Shape;972;p19"/>
            <p:cNvSpPr/>
            <p:nvPr/>
          </p:nvSpPr>
          <p:spPr>
            <a:xfrm>
              <a:off x="2951221" y="8183627"/>
              <a:ext cx="115320" cy="59801"/>
            </a:xfrm>
            <a:custGeom>
              <a:avLst/>
              <a:gdLst/>
              <a:ahLst/>
              <a:cxnLst/>
              <a:rect l="l" t="t" r="r" b="b"/>
              <a:pathLst>
                <a:path w="103660" h="53755" extrusionOk="0">
                  <a:moveTo>
                    <a:pt x="84646" y="5375"/>
                  </a:moveTo>
                  <a:cubicBezTo>
                    <a:pt x="56431" y="-1344"/>
                    <a:pt x="25528" y="2688"/>
                    <a:pt x="0" y="16126"/>
                  </a:cubicBezTo>
                  <a:cubicBezTo>
                    <a:pt x="34933" y="12095"/>
                    <a:pt x="69866" y="26878"/>
                    <a:pt x="92708" y="53756"/>
                  </a:cubicBezTo>
                  <a:cubicBezTo>
                    <a:pt x="100769" y="44348"/>
                    <a:pt x="108830" y="29565"/>
                    <a:pt x="99425" y="20158"/>
                  </a:cubicBezTo>
                  <a:cubicBezTo>
                    <a:pt x="94051" y="13439"/>
                    <a:pt x="79272" y="6719"/>
                    <a:pt x="84646" y="0"/>
                  </a:cubicBezTo>
                </a:path>
              </a:pathLst>
            </a:custGeom>
            <a:solidFill>
              <a:srgbClr val="D9D9D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973" name="Google Shape;973;p19"/>
            <p:cNvSpPr/>
            <p:nvPr/>
          </p:nvSpPr>
          <p:spPr>
            <a:xfrm>
              <a:off x="5384605" y="8482893"/>
              <a:ext cx="198796" cy="113494"/>
            </a:xfrm>
            <a:custGeom>
              <a:avLst/>
              <a:gdLst/>
              <a:ahLst/>
              <a:cxnLst/>
              <a:rect l="l" t="t" r="r" b="b"/>
              <a:pathLst>
                <a:path w="178696" h="102019" extrusionOk="0">
                  <a:moveTo>
                    <a:pt x="138389" y="80404"/>
                  </a:moveTo>
                  <a:cubicBezTo>
                    <a:pt x="149138" y="92499"/>
                    <a:pt x="162574" y="103250"/>
                    <a:pt x="178696" y="101906"/>
                  </a:cubicBezTo>
                  <a:cubicBezTo>
                    <a:pt x="147794" y="66965"/>
                    <a:pt x="114205" y="36055"/>
                    <a:pt x="77928" y="6490"/>
                  </a:cubicBezTo>
                  <a:cubicBezTo>
                    <a:pt x="61805" y="-6949"/>
                    <a:pt x="18810" y="3802"/>
                    <a:pt x="0" y="9177"/>
                  </a:cubicBezTo>
                  <a:cubicBezTo>
                    <a:pt x="16123" y="18585"/>
                    <a:pt x="38964" y="19929"/>
                    <a:pt x="57774" y="23960"/>
                  </a:cubicBezTo>
                  <a:cubicBezTo>
                    <a:pt x="95394" y="34711"/>
                    <a:pt x="111517" y="52182"/>
                    <a:pt x="138389" y="80404"/>
                  </a:cubicBezTo>
                  <a:close/>
                </a:path>
              </a:pathLst>
            </a:cu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974" name="Google Shape;974;p19"/>
            <p:cNvSpPr/>
            <p:nvPr/>
          </p:nvSpPr>
          <p:spPr>
            <a:xfrm>
              <a:off x="6290945" y="7328429"/>
              <a:ext cx="435589" cy="230931"/>
            </a:xfrm>
            <a:custGeom>
              <a:avLst/>
              <a:gdLst/>
              <a:ahLst/>
              <a:cxnLst/>
              <a:rect l="l" t="t" r="r" b="b"/>
              <a:pathLst>
                <a:path w="391548" h="207582" extrusionOk="0">
                  <a:moveTo>
                    <a:pt x="119626" y="117865"/>
                  </a:moveTo>
                  <a:cubicBezTo>
                    <a:pt x="131719" y="146087"/>
                    <a:pt x="100816" y="178340"/>
                    <a:pt x="112908" y="206562"/>
                  </a:cubicBezTo>
                  <a:cubicBezTo>
                    <a:pt x="133062" y="210593"/>
                    <a:pt x="154560" y="202530"/>
                    <a:pt x="165308" y="185060"/>
                  </a:cubicBezTo>
                  <a:cubicBezTo>
                    <a:pt x="170683" y="176996"/>
                    <a:pt x="174714" y="167589"/>
                    <a:pt x="181431" y="160870"/>
                  </a:cubicBezTo>
                  <a:cubicBezTo>
                    <a:pt x="185462" y="156838"/>
                    <a:pt x="190837" y="154150"/>
                    <a:pt x="196211" y="151462"/>
                  </a:cubicBezTo>
                  <a:cubicBezTo>
                    <a:pt x="227113" y="136679"/>
                    <a:pt x="256672" y="121896"/>
                    <a:pt x="287574" y="107114"/>
                  </a:cubicBezTo>
                  <a:cubicBezTo>
                    <a:pt x="286231" y="99051"/>
                    <a:pt x="286231" y="89643"/>
                    <a:pt x="284888" y="81580"/>
                  </a:cubicBezTo>
                  <a:cubicBezTo>
                    <a:pt x="311759" y="77548"/>
                    <a:pt x="339974" y="72173"/>
                    <a:pt x="365503" y="62765"/>
                  </a:cubicBezTo>
                  <a:cubicBezTo>
                    <a:pt x="373564" y="60078"/>
                    <a:pt x="381625" y="57390"/>
                    <a:pt x="387000" y="50670"/>
                  </a:cubicBezTo>
                  <a:cubicBezTo>
                    <a:pt x="392374" y="43951"/>
                    <a:pt x="393717" y="33200"/>
                    <a:pt x="387000" y="27824"/>
                  </a:cubicBezTo>
                  <a:cubicBezTo>
                    <a:pt x="378938" y="21105"/>
                    <a:pt x="366846" y="26480"/>
                    <a:pt x="358785" y="30512"/>
                  </a:cubicBezTo>
                  <a:cubicBezTo>
                    <a:pt x="327882" y="45295"/>
                    <a:pt x="292949" y="52014"/>
                    <a:pt x="259359" y="49326"/>
                  </a:cubicBezTo>
                  <a:cubicBezTo>
                    <a:pt x="251298" y="47982"/>
                    <a:pt x="243236" y="47982"/>
                    <a:pt x="236518" y="43951"/>
                  </a:cubicBezTo>
                  <a:cubicBezTo>
                    <a:pt x="194867" y="19761"/>
                    <a:pt x="186805" y="-12493"/>
                    <a:pt x="130375" y="4978"/>
                  </a:cubicBezTo>
                  <a:cubicBezTo>
                    <a:pt x="95442" y="15729"/>
                    <a:pt x="59165" y="27824"/>
                    <a:pt x="26919" y="45295"/>
                  </a:cubicBezTo>
                  <a:cubicBezTo>
                    <a:pt x="-64444" y="95019"/>
                    <a:pt x="104847" y="81580"/>
                    <a:pt x="119626" y="117865"/>
                  </a:cubicBezTo>
                  <a:close/>
                </a:path>
              </a:pathLst>
            </a:custGeom>
            <a:solidFill>
              <a:srgbClr val="D9D9D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975" name="Google Shape;975;p19"/>
            <p:cNvSpPr/>
            <p:nvPr/>
          </p:nvSpPr>
          <p:spPr>
            <a:xfrm>
              <a:off x="4141009" y="5784478"/>
              <a:ext cx="101914" cy="74903"/>
            </a:xfrm>
            <a:custGeom>
              <a:avLst/>
              <a:gdLst/>
              <a:ahLst/>
              <a:cxnLst/>
              <a:rect l="l" t="t" r="r" b="b"/>
              <a:pathLst>
                <a:path w="91610" h="67330" extrusionOk="0">
                  <a:moveTo>
                    <a:pt x="55087" y="6351"/>
                  </a:moveTo>
                  <a:cubicBezTo>
                    <a:pt x="36277" y="13071"/>
                    <a:pt x="17467" y="21134"/>
                    <a:pt x="0" y="30541"/>
                  </a:cubicBezTo>
                  <a:cubicBezTo>
                    <a:pt x="17467" y="42636"/>
                    <a:pt x="38964" y="49356"/>
                    <a:pt x="60461" y="50700"/>
                  </a:cubicBezTo>
                  <a:cubicBezTo>
                    <a:pt x="60461" y="54732"/>
                    <a:pt x="60461" y="58763"/>
                    <a:pt x="63149" y="62795"/>
                  </a:cubicBezTo>
                  <a:cubicBezTo>
                    <a:pt x="65835" y="66826"/>
                    <a:pt x="69866" y="68170"/>
                    <a:pt x="73897" y="66826"/>
                  </a:cubicBezTo>
                  <a:cubicBezTo>
                    <a:pt x="75241" y="65482"/>
                    <a:pt x="76584" y="64139"/>
                    <a:pt x="76584" y="62795"/>
                  </a:cubicBezTo>
                  <a:cubicBezTo>
                    <a:pt x="88677" y="45324"/>
                    <a:pt x="92707" y="23822"/>
                    <a:pt x="91364" y="3663"/>
                  </a:cubicBezTo>
                  <a:cubicBezTo>
                    <a:pt x="71210" y="-3056"/>
                    <a:pt x="47025" y="-368"/>
                    <a:pt x="28215" y="10383"/>
                  </a:cubicBezTo>
                </a:path>
              </a:pathLst>
            </a:cu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976" name="Google Shape;976;p19"/>
            <p:cNvSpPr/>
            <p:nvPr/>
          </p:nvSpPr>
          <p:spPr>
            <a:xfrm>
              <a:off x="4236671" y="6023278"/>
              <a:ext cx="121133" cy="128574"/>
            </a:xfrm>
            <a:custGeom>
              <a:avLst/>
              <a:gdLst/>
              <a:ahLst/>
              <a:cxnLst/>
              <a:rect l="l" t="t" r="r" b="b"/>
              <a:pathLst>
                <a:path w="108886" h="115574" extrusionOk="0">
                  <a:moveTo>
                    <a:pt x="67179" y="44348"/>
                  </a:moveTo>
                  <a:cubicBezTo>
                    <a:pt x="63149" y="49724"/>
                    <a:pt x="59118" y="53756"/>
                    <a:pt x="53743" y="56443"/>
                  </a:cubicBezTo>
                  <a:cubicBezTo>
                    <a:pt x="48369" y="59131"/>
                    <a:pt x="41651" y="59131"/>
                    <a:pt x="37621" y="55100"/>
                  </a:cubicBezTo>
                  <a:cubicBezTo>
                    <a:pt x="33590" y="49724"/>
                    <a:pt x="34933" y="43004"/>
                    <a:pt x="33590" y="36285"/>
                  </a:cubicBezTo>
                  <a:cubicBezTo>
                    <a:pt x="32246" y="29565"/>
                    <a:pt x="26872" y="22846"/>
                    <a:pt x="21497" y="25534"/>
                  </a:cubicBezTo>
                  <a:cubicBezTo>
                    <a:pt x="20154" y="26878"/>
                    <a:pt x="18810" y="28222"/>
                    <a:pt x="17467" y="29565"/>
                  </a:cubicBezTo>
                  <a:cubicBezTo>
                    <a:pt x="13436" y="34941"/>
                    <a:pt x="9405" y="41661"/>
                    <a:pt x="5375" y="47036"/>
                  </a:cubicBezTo>
                  <a:cubicBezTo>
                    <a:pt x="2687" y="51068"/>
                    <a:pt x="0" y="55100"/>
                    <a:pt x="0" y="59131"/>
                  </a:cubicBezTo>
                  <a:cubicBezTo>
                    <a:pt x="0" y="64507"/>
                    <a:pt x="1344" y="68539"/>
                    <a:pt x="4031" y="73914"/>
                  </a:cubicBezTo>
                  <a:cubicBezTo>
                    <a:pt x="10749" y="88697"/>
                    <a:pt x="18810" y="106167"/>
                    <a:pt x="34933" y="110199"/>
                  </a:cubicBezTo>
                  <a:cubicBezTo>
                    <a:pt x="38964" y="111543"/>
                    <a:pt x="42995" y="111543"/>
                    <a:pt x="45682" y="112887"/>
                  </a:cubicBezTo>
                  <a:cubicBezTo>
                    <a:pt x="47025" y="114231"/>
                    <a:pt x="48369" y="115575"/>
                    <a:pt x="49713" y="115575"/>
                  </a:cubicBezTo>
                  <a:cubicBezTo>
                    <a:pt x="52400" y="115575"/>
                    <a:pt x="53743" y="114231"/>
                    <a:pt x="56431" y="112887"/>
                  </a:cubicBezTo>
                  <a:cubicBezTo>
                    <a:pt x="87333" y="86009"/>
                    <a:pt x="110174" y="41661"/>
                    <a:pt x="108830" y="0"/>
                  </a:cubicBezTo>
                  <a:cubicBezTo>
                    <a:pt x="90020" y="6719"/>
                    <a:pt x="77928" y="30909"/>
                    <a:pt x="67179" y="44348"/>
                  </a:cubicBezTo>
                  <a:close/>
                </a:path>
              </a:pathLst>
            </a:cu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977" name="Google Shape;977;p19"/>
            <p:cNvSpPr/>
            <p:nvPr/>
          </p:nvSpPr>
          <p:spPr>
            <a:xfrm>
              <a:off x="4149025" y="6096676"/>
              <a:ext cx="68070" cy="61563"/>
            </a:xfrm>
            <a:custGeom>
              <a:avLst/>
              <a:gdLst/>
              <a:ahLst/>
              <a:cxnLst/>
              <a:rect l="l" t="t" r="r" b="b"/>
              <a:pathLst>
                <a:path w="61188" h="55339" extrusionOk="0">
                  <a:moveTo>
                    <a:pt x="19665" y="1217"/>
                  </a:moveTo>
                  <a:cubicBezTo>
                    <a:pt x="12948" y="-2815"/>
                    <a:pt x="3543" y="3905"/>
                    <a:pt x="855" y="10624"/>
                  </a:cubicBezTo>
                  <a:cubicBezTo>
                    <a:pt x="-1832" y="18688"/>
                    <a:pt x="2199" y="26751"/>
                    <a:pt x="7573" y="32127"/>
                  </a:cubicBezTo>
                  <a:cubicBezTo>
                    <a:pt x="12948" y="37502"/>
                    <a:pt x="21009" y="41534"/>
                    <a:pt x="27727" y="45566"/>
                  </a:cubicBezTo>
                  <a:cubicBezTo>
                    <a:pt x="33101" y="48254"/>
                    <a:pt x="37132" y="49597"/>
                    <a:pt x="42507" y="52285"/>
                  </a:cubicBezTo>
                  <a:cubicBezTo>
                    <a:pt x="46537" y="53629"/>
                    <a:pt x="49224" y="56317"/>
                    <a:pt x="53255" y="54973"/>
                  </a:cubicBezTo>
                  <a:cubicBezTo>
                    <a:pt x="62660" y="53629"/>
                    <a:pt x="62660" y="38846"/>
                    <a:pt x="58629" y="30783"/>
                  </a:cubicBezTo>
                  <a:cubicBezTo>
                    <a:pt x="54599" y="20032"/>
                    <a:pt x="46537" y="10624"/>
                    <a:pt x="35789" y="5249"/>
                  </a:cubicBezTo>
                  <a:cubicBezTo>
                    <a:pt x="25040" y="-127"/>
                    <a:pt x="11604" y="2561"/>
                    <a:pt x="3543" y="10624"/>
                  </a:cubicBezTo>
                </a:path>
              </a:pathLst>
            </a:cu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978" name="Google Shape;978;p19"/>
            <p:cNvSpPr/>
            <p:nvPr/>
          </p:nvSpPr>
          <p:spPr>
            <a:xfrm>
              <a:off x="4214250" y="6187274"/>
              <a:ext cx="58457" cy="40825"/>
            </a:xfrm>
            <a:custGeom>
              <a:avLst/>
              <a:gdLst/>
              <a:ahLst/>
              <a:cxnLst/>
              <a:rect l="l" t="t" r="r" b="b"/>
              <a:pathLst>
                <a:path w="52547" h="36697" extrusionOk="0">
                  <a:moveTo>
                    <a:pt x="40307" y="23259"/>
                  </a:moveTo>
                  <a:cubicBezTo>
                    <a:pt x="33590" y="8477"/>
                    <a:pt x="16123" y="-2275"/>
                    <a:pt x="0" y="413"/>
                  </a:cubicBezTo>
                  <a:cubicBezTo>
                    <a:pt x="13436" y="17884"/>
                    <a:pt x="32246" y="29979"/>
                    <a:pt x="52400" y="36698"/>
                  </a:cubicBezTo>
                  <a:cubicBezTo>
                    <a:pt x="53743" y="27291"/>
                    <a:pt x="45682" y="17884"/>
                    <a:pt x="36277" y="16540"/>
                  </a:cubicBezTo>
                </a:path>
              </a:pathLst>
            </a:cu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979" name="Google Shape;979;p19"/>
            <p:cNvSpPr/>
            <p:nvPr/>
          </p:nvSpPr>
          <p:spPr>
            <a:xfrm>
              <a:off x="5161425" y="5653999"/>
              <a:ext cx="90358" cy="70402"/>
            </a:xfrm>
            <a:custGeom>
              <a:avLst/>
              <a:gdLst/>
              <a:ahLst/>
              <a:cxnLst/>
              <a:rect l="l" t="t" r="r" b="b"/>
              <a:pathLst>
                <a:path w="81222" h="63284" extrusionOk="0">
                  <a:moveTo>
                    <a:pt x="68944" y="0"/>
                  </a:moveTo>
                  <a:cubicBezTo>
                    <a:pt x="50134" y="12095"/>
                    <a:pt x="32668" y="24190"/>
                    <a:pt x="13857" y="36285"/>
                  </a:cubicBezTo>
                  <a:cubicBezTo>
                    <a:pt x="9826" y="38973"/>
                    <a:pt x="4452" y="43005"/>
                    <a:pt x="1765" y="47036"/>
                  </a:cubicBezTo>
                  <a:cubicBezTo>
                    <a:pt x="-922" y="52412"/>
                    <a:pt x="-922" y="59131"/>
                    <a:pt x="4452" y="61819"/>
                  </a:cubicBezTo>
                  <a:cubicBezTo>
                    <a:pt x="8483" y="64507"/>
                    <a:pt x="15201" y="63163"/>
                    <a:pt x="20575" y="60475"/>
                  </a:cubicBezTo>
                  <a:cubicBezTo>
                    <a:pt x="32668" y="55100"/>
                    <a:pt x="44760" y="49724"/>
                    <a:pt x="56852" y="44349"/>
                  </a:cubicBezTo>
                  <a:cubicBezTo>
                    <a:pt x="64913" y="40317"/>
                    <a:pt x="74319" y="36285"/>
                    <a:pt x="78349" y="28222"/>
                  </a:cubicBezTo>
                  <a:cubicBezTo>
                    <a:pt x="82380" y="21502"/>
                    <a:pt x="82380" y="12095"/>
                    <a:pt x="77006" y="6719"/>
                  </a:cubicBezTo>
                  <a:cubicBezTo>
                    <a:pt x="71631" y="1344"/>
                    <a:pt x="60883" y="1344"/>
                    <a:pt x="56852" y="8063"/>
                  </a:cubicBezTo>
                </a:path>
              </a:pathLst>
            </a:cu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980" name="Google Shape;980;p19"/>
            <p:cNvSpPr/>
            <p:nvPr/>
          </p:nvSpPr>
          <p:spPr>
            <a:xfrm>
              <a:off x="2874010" y="5365454"/>
              <a:ext cx="96643" cy="71762"/>
            </a:xfrm>
            <a:custGeom>
              <a:avLst/>
              <a:gdLst/>
              <a:ahLst/>
              <a:cxnLst/>
              <a:rect l="l" t="t" r="r" b="b"/>
              <a:pathLst>
                <a:path w="86872" h="64506" extrusionOk="0">
                  <a:moveTo>
                    <a:pt x="66718" y="0"/>
                  </a:moveTo>
                  <a:cubicBezTo>
                    <a:pt x="57313" y="8063"/>
                    <a:pt x="45221" y="12095"/>
                    <a:pt x="34473" y="17470"/>
                  </a:cubicBezTo>
                  <a:cubicBezTo>
                    <a:pt x="15662" y="26878"/>
                    <a:pt x="-4492" y="44348"/>
                    <a:pt x="883" y="64507"/>
                  </a:cubicBezTo>
                  <a:cubicBezTo>
                    <a:pt x="15662" y="49724"/>
                    <a:pt x="38503" y="47036"/>
                    <a:pt x="58657" y="45692"/>
                  </a:cubicBezTo>
                  <a:cubicBezTo>
                    <a:pt x="62687" y="45692"/>
                    <a:pt x="65375" y="45692"/>
                    <a:pt x="69405" y="44348"/>
                  </a:cubicBezTo>
                  <a:cubicBezTo>
                    <a:pt x="73436" y="41661"/>
                    <a:pt x="76123" y="37629"/>
                    <a:pt x="77467" y="32253"/>
                  </a:cubicBezTo>
                  <a:cubicBezTo>
                    <a:pt x="80154" y="24190"/>
                    <a:pt x="84185" y="16127"/>
                    <a:pt x="86872" y="8063"/>
                  </a:cubicBezTo>
                  <a:cubicBezTo>
                    <a:pt x="77467" y="9407"/>
                    <a:pt x="69405" y="12095"/>
                    <a:pt x="62687" y="17470"/>
                  </a:cubicBezTo>
                </a:path>
              </a:pathLst>
            </a:cu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981" name="Google Shape;981;p19"/>
            <p:cNvSpPr/>
            <p:nvPr/>
          </p:nvSpPr>
          <p:spPr>
            <a:xfrm>
              <a:off x="2873497" y="5982911"/>
              <a:ext cx="53809" cy="36112"/>
            </a:xfrm>
            <a:custGeom>
              <a:avLst/>
              <a:gdLst/>
              <a:ahLst/>
              <a:cxnLst/>
              <a:rect l="l" t="t" r="r" b="b"/>
              <a:pathLst>
                <a:path w="48369" h="32461" extrusionOk="0">
                  <a:moveTo>
                    <a:pt x="26872" y="0"/>
                  </a:moveTo>
                  <a:cubicBezTo>
                    <a:pt x="14779" y="6719"/>
                    <a:pt x="5374" y="17471"/>
                    <a:pt x="0" y="30910"/>
                  </a:cubicBezTo>
                  <a:cubicBezTo>
                    <a:pt x="9405" y="32253"/>
                    <a:pt x="20154" y="33597"/>
                    <a:pt x="29559" y="30910"/>
                  </a:cubicBezTo>
                  <a:cubicBezTo>
                    <a:pt x="38964" y="28222"/>
                    <a:pt x="47025" y="21502"/>
                    <a:pt x="48369" y="10751"/>
                  </a:cubicBezTo>
                  <a:cubicBezTo>
                    <a:pt x="38964" y="10751"/>
                    <a:pt x="29559" y="10751"/>
                    <a:pt x="21497" y="9407"/>
                  </a:cubicBezTo>
                </a:path>
              </a:pathLst>
            </a:cu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982" name="Google Shape;982;p19"/>
            <p:cNvSpPr/>
            <p:nvPr/>
          </p:nvSpPr>
          <p:spPr>
            <a:xfrm>
              <a:off x="2895918" y="5471985"/>
              <a:ext cx="35101" cy="65399"/>
            </a:xfrm>
            <a:custGeom>
              <a:avLst/>
              <a:gdLst/>
              <a:ahLst/>
              <a:cxnLst/>
              <a:rect l="l" t="t" r="r" b="b"/>
              <a:pathLst>
                <a:path w="31552" h="58787" extrusionOk="0">
                  <a:moveTo>
                    <a:pt x="5374" y="3688"/>
                  </a:moveTo>
                  <a:cubicBezTo>
                    <a:pt x="4031" y="7720"/>
                    <a:pt x="6718" y="11752"/>
                    <a:pt x="8062" y="15783"/>
                  </a:cubicBezTo>
                  <a:cubicBezTo>
                    <a:pt x="14779" y="30566"/>
                    <a:pt x="21497" y="45349"/>
                    <a:pt x="29559" y="58788"/>
                  </a:cubicBezTo>
                  <a:cubicBezTo>
                    <a:pt x="33590" y="48036"/>
                    <a:pt x="30902" y="34597"/>
                    <a:pt x="26872" y="23846"/>
                  </a:cubicBezTo>
                  <a:cubicBezTo>
                    <a:pt x="25528" y="17127"/>
                    <a:pt x="22841" y="10408"/>
                    <a:pt x="18810" y="5032"/>
                  </a:cubicBezTo>
                  <a:cubicBezTo>
                    <a:pt x="13436" y="-344"/>
                    <a:pt x="5374" y="-1687"/>
                    <a:pt x="0" y="2344"/>
                  </a:cubicBezTo>
                </a:path>
              </a:pathLst>
            </a:cu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983" name="Google Shape;983;p19"/>
            <p:cNvSpPr/>
            <p:nvPr/>
          </p:nvSpPr>
          <p:spPr>
            <a:xfrm>
              <a:off x="3135071" y="8139158"/>
              <a:ext cx="77198" cy="72654"/>
            </a:xfrm>
            <a:custGeom>
              <a:avLst/>
              <a:gdLst/>
              <a:ahLst/>
              <a:cxnLst/>
              <a:rect l="l" t="t" r="r" b="b"/>
              <a:pathLst>
                <a:path w="69393" h="65308" extrusionOk="0">
                  <a:moveTo>
                    <a:pt x="5374" y="13095"/>
                  </a:moveTo>
                  <a:cubicBezTo>
                    <a:pt x="-5374" y="27878"/>
                    <a:pt x="8062" y="53412"/>
                    <a:pt x="25528" y="53412"/>
                  </a:cubicBezTo>
                  <a:cubicBezTo>
                    <a:pt x="30902" y="53412"/>
                    <a:pt x="36276" y="52068"/>
                    <a:pt x="41651" y="54756"/>
                  </a:cubicBezTo>
                  <a:cubicBezTo>
                    <a:pt x="45682" y="57444"/>
                    <a:pt x="48369" y="61476"/>
                    <a:pt x="52400" y="64163"/>
                  </a:cubicBezTo>
                  <a:cubicBezTo>
                    <a:pt x="61805" y="69539"/>
                    <a:pt x="72553" y="54756"/>
                    <a:pt x="68523" y="45349"/>
                  </a:cubicBezTo>
                  <a:cubicBezTo>
                    <a:pt x="64492" y="35941"/>
                    <a:pt x="52400" y="30566"/>
                    <a:pt x="42994" y="27878"/>
                  </a:cubicBezTo>
                  <a:cubicBezTo>
                    <a:pt x="36276" y="25190"/>
                    <a:pt x="28215" y="22502"/>
                    <a:pt x="25528" y="14439"/>
                  </a:cubicBezTo>
                  <a:cubicBezTo>
                    <a:pt x="24184" y="11751"/>
                    <a:pt x="25528" y="7720"/>
                    <a:pt x="24184" y="5032"/>
                  </a:cubicBezTo>
                  <a:cubicBezTo>
                    <a:pt x="21497" y="-343"/>
                    <a:pt x="13436" y="-1687"/>
                    <a:pt x="9405" y="2344"/>
                  </a:cubicBezTo>
                  <a:cubicBezTo>
                    <a:pt x="4031" y="5032"/>
                    <a:pt x="1344" y="10407"/>
                    <a:pt x="0" y="17127"/>
                  </a:cubicBezTo>
                </a:path>
              </a:pathLst>
            </a:custGeom>
            <a:solidFill>
              <a:srgbClr val="D9D9D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984" name="Google Shape;984;p19"/>
            <p:cNvSpPr/>
            <p:nvPr/>
          </p:nvSpPr>
          <p:spPr>
            <a:xfrm>
              <a:off x="2768867" y="8240439"/>
              <a:ext cx="98745" cy="77742"/>
            </a:xfrm>
            <a:custGeom>
              <a:avLst/>
              <a:gdLst/>
              <a:ahLst/>
              <a:cxnLst/>
              <a:rect l="l" t="t" r="r" b="b"/>
              <a:pathLst>
                <a:path w="88761" h="69882" extrusionOk="0">
                  <a:moveTo>
                    <a:pt x="67179" y="0"/>
                  </a:moveTo>
                  <a:cubicBezTo>
                    <a:pt x="44338" y="22846"/>
                    <a:pt x="21497" y="45692"/>
                    <a:pt x="0" y="69883"/>
                  </a:cubicBezTo>
                  <a:cubicBezTo>
                    <a:pt x="20154" y="68539"/>
                    <a:pt x="40307" y="67195"/>
                    <a:pt x="57774" y="59131"/>
                  </a:cubicBezTo>
                  <a:cubicBezTo>
                    <a:pt x="75241" y="49724"/>
                    <a:pt x="90020" y="32253"/>
                    <a:pt x="88677" y="12095"/>
                  </a:cubicBezTo>
                  <a:cubicBezTo>
                    <a:pt x="72553" y="12095"/>
                    <a:pt x="57774" y="16127"/>
                    <a:pt x="44338" y="24190"/>
                  </a:cubicBezTo>
                </a:path>
              </a:pathLst>
            </a:custGeom>
            <a:solidFill>
              <a:srgbClr val="D9D9D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985" name="Google Shape;985;p19"/>
            <p:cNvSpPr/>
            <p:nvPr/>
          </p:nvSpPr>
          <p:spPr>
            <a:xfrm>
              <a:off x="3215784" y="5343029"/>
              <a:ext cx="29565" cy="34386"/>
            </a:xfrm>
            <a:custGeom>
              <a:avLst/>
              <a:gdLst/>
              <a:ahLst/>
              <a:cxnLst/>
              <a:rect l="l" t="t" r="r" b="b"/>
              <a:pathLst>
                <a:path w="26576" h="30909" extrusionOk="0">
                  <a:moveTo>
                    <a:pt x="13436" y="0"/>
                  </a:moveTo>
                  <a:cubicBezTo>
                    <a:pt x="8062" y="9407"/>
                    <a:pt x="2687" y="20158"/>
                    <a:pt x="0" y="30909"/>
                  </a:cubicBezTo>
                  <a:cubicBezTo>
                    <a:pt x="8062" y="30909"/>
                    <a:pt x="17466" y="30909"/>
                    <a:pt x="25528" y="30909"/>
                  </a:cubicBezTo>
                  <a:cubicBezTo>
                    <a:pt x="29559" y="20158"/>
                    <a:pt x="21497" y="6719"/>
                    <a:pt x="9405" y="4032"/>
                  </a:cubicBezTo>
                </a:path>
              </a:pathLst>
            </a:cu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grpSp>
          <p:nvGrpSpPr>
            <p:cNvPr id="986" name="Google Shape;986;p19"/>
            <p:cNvGrpSpPr/>
            <p:nvPr/>
          </p:nvGrpSpPr>
          <p:grpSpPr>
            <a:xfrm>
              <a:off x="5079686" y="5495524"/>
              <a:ext cx="602366" cy="559476"/>
              <a:chOff x="5294301" y="5295622"/>
              <a:chExt cx="541463" cy="502909"/>
            </a:xfrm>
          </p:grpSpPr>
          <p:sp>
            <p:nvSpPr>
              <p:cNvPr id="987" name="Google Shape;987;p19"/>
              <p:cNvSpPr/>
              <p:nvPr/>
            </p:nvSpPr>
            <p:spPr>
              <a:xfrm>
                <a:off x="5294301" y="5525569"/>
                <a:ext cx="541463" cy="272962"/>
              </a:xfrm>
              <a:custGeom>
                <a:avLst/>
                <a:gdLst/>
                <a:ahLst/>
                <a:cxnLst/>
                <a:rect l="l" t="t" r="r" b="b"/>
                <a:pathLst>
                  <a:path w="541463" h="272962" extrusionOk="0">
                    <a:moveTo>
                      <a:pt x="537433" y="175908"/>
                    </a:moveTo>
                    <a:cubicBezTo>
                      <a:pt x="533402" y="165157"/>
                      <a:pt x="534746" y="153062"/>
                      <a:pt x="536090" y="142311"/>
                    </a:cubicBezTo>
                    <a:cubicBezTo>
                      <a:pt x="537433" y="127528"/>
                      <a:pt x="538776" y="119464"/>
                      <a:pt x="532059" y="114089"/>
                    </a:cubicBezTo>
                    <a:cubicBezTo>
                      <a:pt x="530715" y="112745"/>
                      <a:pt x="530715" y="112745"/>
                      <a:pt x="529372" y="112745"/>
                    </a:cubicBezTo>
                    <a:cubicBezTo>
                      <a:pt x="525341" y="110057"/>
                      <a:pt x="521310" y="108713"/>
                      <a:pt x="518623" y="103338"/>
                    </a:cubicBezTo>
                    <a:cubicBezTo>
                      <a:pt x="514592" y="96619"/>
                      <a:pt x="517279" y="88555"/>
                      <a:pt x="519966" y="83180"/>
                    </a:cubicBezTo>
                    <a:cubicBezTo>
                      <a:pt x="526684" y="63021"/>
                      <a:pt x="521310" y="36143"/>
                      <a:pt x="505187" y="25392"/>
                    </a:cubicBezTo>
                    <a:lnTo>
                      <a:pt x="503844" y="28080"/>
                    </a:lnTo>
                    <a:cubicBezTo>
                      <a:pt x="479659" y="20016"/>
                      <a:pt x="458161" y="14641"/>
                      <a:pt x="438008" y="20016"/>
                    </a:cubicBezTo>
                    <a:cubicBezTo>
                      <a:pt x="432633" y="21360"/>
                      <a:pt x="427259" y="25392"/>
                      <a:pt x="420541" y="28080"/>
                    </a:cubicBezTo>
                    <a:cubicBezTo>
                      <a:pt x="415167" y="30768"/>
                      <a:pt x="411136" y="33455"/>
                      <a:pt x="405762" y="36143"/>
                    </a:cubicBezTo>
                    <a:cubicBezTo>
                      <a:pt x="399044" y="38831"/>
                      <a:pt x="392326" y="40175"/>
                      <a:pt x="385608" y="40175"/>
                    </a:cubicBezTo>
                    <a:cubicBezTo>
                      <a:pt x="376203" y="40175"/>
                      <a:pt x="368142" y="37487"/>
                      <a:pt x="362767" y="32111"/>
                    </a:cubicBezTo>
                    <a:cubicBezTo>
                      <a:pt x="357393" y="26736"/>
                      <a:pt x="353362" y="21360"/>
                      <a:pt x="350675" y="15985"/>
                    </a:cubicBezTo>
                    <a:cubicBezTo>
                      <a:pt x="347988" y="11953"/>
                      <a:pt x="346644" y="6578"/>
                      <a:pt x="342614" y="3890"/>
                    </a:cubicBezTo>
                    <a:cubicBezTo>
                      <a:pt x="335896" y="-1486"/>
                      <a:pt x="325147" y="-142"/>
                      <a:pt x="319773" y="1202"/>
                    </a:cubicBezTo>
                    <a:cubicBezTo>
                      <a:pt x="315742" y="1202"/>
                      <a:pt x="313055" y="2546"/>
                      <a:pt x="310367" y="3890"/>
                    </a:cubicBezTo>
                    <a:cubicBezTo>
                      <a:pt x="303649" y="5234"/>
                      <a:pt x="296932" y="7922"/>
                      <a:pt x="288870" y="7922"/>
                    </a:cubicBezTo>
                    <a:cubicBezTo>
                      <a:pt x="283496" y="7922"/>
                      <a:pt x="278121" y="6578"/>
                      <a:pt x="272747" y="6578"/>
                    </a:cubicBezTo>
                    <a:cubicBezTo>
                      <a:pt x="271404" y="50926"/>
                      <a:pt x="260655" y="95275"/>
                      <a:pt x="239158" y="134247"/>
                    </a:cubicBezTo>
                    <a:cubicBezTo>
                      <a:pt x="206912" y="131560"/>
                      <a:pt x="186758" y="100650"/>
                      <a:pt x="167948" y="75116"/>
                    </a:cubicBezTo>
                    <a:cubicBezTo>
                      <a:pt x="150481" y="48238"/>
                      <a:pt x="122266" y="20016"/>
                      <a:pt x="91363" y="28080"/>
                    </a:cubicBezTo>
                    <a:cubicBezTo>
                      <a:pt x="48369" y="38831"/>
                      <a:pt x="49712" y="101994"/>
                      <a:pt x="26872" y="140967"/>
                    </a:cubicBezTo>
                    <a:cubicBezTo>
                      <a:pt x="20154" y="153062"/>
                      <a:pt x="9405" y="163813"/>
                      <a:pt x="4031" y="177252"/>
                    </a:cubicBezTo>
                    <a:cubicBezTo>
                      <a:pt x="1343" y="183971"/>
                      <a:pt x="1343" y="190691"/>
                      <a:pt x="0" y="197410"/>
                    </a:cubicBezTo>
                    <a:lnTo>
                      <a:pt x="0" y="197410"/>
                    </a:lnTo>
                    <a:cubicBezTo>
                      <a:pt x="6718" y="202786"/>
                      <a:pt x="18810" y="197410"/>
                      <a:pt x="26872" y="189347"/>
                    </a:cubicBezTo>
                    <a:cubicBezTo>
                      <a:pt x="37620" y="181284"/>
                      <a:pt x="53743" y="167845"/>
                      <a:pt x="71210" y="174564"/>
                    </a:cubicBezTo>
                    <a:cubicBezTo>
                      <a:pt x="75240" y="175908"/>
                      <a:pt x="79271" y="178596"/>
                      <a:pt x="81958" y="181284"/>
                    </a:cubicBezTo>
                    <a:cubicBezTo>
                      <a:pt x="84646" y="182628"/>
                      <a:pt x="85989" y="183971"/>
                      <a:pt x="88676" y="185315"/>
                    </a:cubicBezTo>
                    <a:cubicBezTo>
                      <a:pt x="98081" y="189347"/>
                      <a:pt x="110174" y="182628"/>
                      <a:pt x="122266" y="175908"/>
                    </a:cubicBezTo>
                    <a:cubicBezTo>
                      <a:pt x="126297" y="173220"/>
                      <a:pt x="130327" y="170533"/>
                      <a:pt x="134358" y="169189"/>
                    </a:cubicBezTo>
                    <a:cubicBezTo>
                      <a:pt x="163917" y="154406"/>
                      <a:pt x="200194" y="159781"/>
                      <a:pt x="225722" y="163813"/>
                    </a:cubicBezTo>
                    <a:cubicBezTo>
                      <a:pt x="278121" y="171877"/>
                      <a:pt x="327834" y="182628"/>
                      <a:pt x="360080" y="220256"/>
                    </a:cubicBezTo>
                    <a:lnTo>
                      <a:pt x="361424" y="221600"/>
                    </a:lnTo>
                    <a:cubicBezTo>
                      <a:pt x="364111" y="225632"/>
                      <a:pt x="368142" y="228320"/>
                      <a:pt x="370829" y="229664"/>
                    </a:cubicBezTo>
                    <a:cubicBezTo>
                      <a:pt x="372172" y="229664"/>
                      <a:pt x="374860" y="229664"/>
                      <a:pt x="377547" y="229664"/>
                    </a:cubicBezTo>
                    <a:cubicBezTo>
                      <a:pt x="380234" y="229664"/>
                      <a:pt x="382921" y="229664"/>
                      <a:pt x="385608" y="229664"/>
                    </a:cubicBezTo>
                    <a:cubicBezTo>
                      <a:pt x="400388" y="231008"/>
                      <a:pt x="408449" y="243103"/>
                      <a:pt x="416511" y="253854"/>
                    </a:cubicBezTo>
                    <a:cubicBezTo>
                      <a:pt x="421885" y="261917"/>
                      <a:pt x="425916" y="268637"/>
                      <a:pt x="432633" y="271324"/>
                    </a:cubicBezTo>
                    <a:cubicBezTo>
                      <a:pt x="440695" y="275356"/>
                      <a:pt x="450100" y="271324"/>
                      <a:pt x="462192" y="265949"/>
                    </a:cubicBezTo>
                    <a:cubicBezTo>
                      <a:pt x="470254" y="263261"/>
                      <a:pt x="478315" y="259230"/>
                      <a:pt x="487720" y="257886"/>
                    </a:cubicBezTo>
                    <a:cubicBezTo>
                      <a:pt x="491751" y="257886"/>
                      <a:pt x="495782" y="257886"/>
                      <a:pt x="501156" y="257886"/>
                    </a:cubicBezTo>
                    <a:cubicBezTo>
                      <a:pt x="507874" y="257886"/>
                      <a:pt x="514592" y="257886"/>
                      <a:pt x="518623" y="255198"/>
                    </a:cubicBezTo>
                    <a:cubicBezTo>
                      <a:pt x="525341" y="251166"/>
                      <a:pt x="526684" y="239071"/>
                      <a:pt x="526684" y="228320"/>
                    </a:cubicBezTo>
                    <a:cubicBezTo>
                      <a:pt x="526684" y="225632"/>
                      <a:pt x="526684" y="221600"/>
                      <a:pt x="526684" y="218913"/>
                    </a:cubicBezTo>
                    <a:cubicBezTo>
                      <a:pt x="528028" y="208161"/>
                      <a:pt x="533402" y="197410"/>
                      <a:pt x="541464" y="192035"/>
                    </a:cubicBezTo>
                    <a:cubicBezTo>
                      <a:pt x="541464" y="183971"/>
                      <a:pt x="538776" y="179940"/>
                      <a:pt x="537433" y="175908"/>
                    </a:cubicBezTo>
                    <a:close/>
                  </a:path>
                </a:pathLst>
              </a:cu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988" name="Google Shape;988;p19"/>
              <p:cNvSpPr/>
              <p:nvPr/>
            </p:nvSpPr>
            <p:spPr>
              <a:xfrm>
                <a:off x="5502937" y="5295622"/>
                <a:ext cx="307725" cy="252315"/>
              </a:xfrm>
              <a:custGeom>
                <a:avLst/>
                <a:gdLst/>
                <a:ahLst/>
                <a:cxnLst/>
                <a:rect l="l" t="t" r="r" b="b"/>
                <a:pathLst>
                  <a:path w="307725" h="252315" extrusionOk="0">
                    <a:moveTo>
                      <a:pt x="2306" y="186801"/>
                    </a:moveTo>
                    <a:cubicBezTo>
                      <a:pt x="13055" y="182769"/>
                      <a:pt x="22460" y="177394"/>
                      <a:pt x="30522" y="169330"/>
                    </a:cubicBezTo>
                    <a:cubicBezTo>
                      <a:pt x="46645" y="161267"/>
                      <a:pt x="60081" y="184113"/>
                      <a:pt x="61424" y="201584"/>
                    </a:cubicBezTo>
                    <a:cubicBezTo>
                      <a:pt x="61424" y="206960"/>
                      <a:pt x="62767" y="212335"/>
                      <a:pt x="62767" y="217710"/>
                    </a:cubicBezTo>
                    <a:cubicBezTo>
                      <a:pt x="68142" y="219054"/>
                      <a:pt x="73516" y="220398"/>
                      <a:pt x="78891" y="219054"/>
                    </a:cubicBezTo>
                    <a:cubicBezTo>
                      <a:pt x="84265" y="219054"/>
                      <a:pt x="90983" y="217710"/>
                      <a:pt x="96357" y="216367"/>
                    </a:cubicBezTo>
                    <a:cubicBezTo>
                      <a:pt x="100388" y="215023"/>
                      <a:pt x="103075" y="215023"/>
                      <a:pt x="107106" y="213679"/>
                    </a:cubicBezTo>
                    <a:cubicBezTo>
                      <a:pt x="121885" y="210991"/>
                      <a:pt x="133978" y="213679"/>
                      <a:pt x="143382" y="220398"/>
                    </a:cubicBezTo>
                    <a:cubicBezTo>
                      <a:pt x="148757" y="225774"/>
                      <a:pt x="152788" y="231149"/>
                      <a:pt x="155475" y="236525"/>
                    </a:cubicBezTo>
                    <a:cubicBezTo>
                      <a:pt x="158162" y="240557"/>
                      <a:pt x="159506" y="245932"/>
                      <a:pt x="163536" y="248620"/>
                    </a:cubicBezTo>
                    <a:cubicBezTo>
                      <a:pt x="170254" y="253996"/>
                      <a:pt x="182346" y="252652"/>
                      <a:pt x="190408" y="249964"/>
                    </a:cubicBezTo>
                    <a:cubicBezTo>
                      <a:pt x="195782" y="248620"/>
                      <a:pt x="199813" y="245932"/>
                      <a:pt x="203844" y="243244"/>
                    </a:cubicBezTo>
                    <a:cubicBezTo>
                      <a:pt x="210562" y="240557"/>
                      <a:pt x="215936" y="236525"/>
                      <a:pt x="223997" y="233837"/>
                    </a:cubicBezTo>
                    <a:cubicBezTo>
                      <a:pt x="244151" y="227118"/>
                      <a:pt x="266992" y="231149"/>
                      <a:pt x="284459" y="236525"/>
                    </a:cubicBezTo>
                    <a:lnTo>
                      <a:pt x="285802" y="235181"/>
                    </a:lnTo>
                    <a:cubicBezTo>
                      <a:pt x="304612" y="224430"/>
                      <a:pt x="312674" y="198896"/>
                      <a:pt x="304612" y="180082"/>
                    </a:cubicBezTo>
                    <a:lnTo>
                      <a:pt x="303269" y="176050"/>
                    </a:lnTo>
                    <a:cubicBezTo>
                      <a:pt x="301925" y="172018"/>
                      <a:pt x="299238" y="166643"/>
                      <a:pt x="299238" y="161267"/>
                    </a:cubicBezTo>
                    <a:cubicBezTo>
                      <a:pt x="299238" y="158579"/>
                      <a:pt x="299238" y="154547"/>
                      <a:pt x="300582" y="151860"/>
                    </a:cubicBezTo>
                    <a:cubicBezTo>
                      <a:pt x="300582" y="149172"/>
                      <a:pt x="301925" y="147828"/>
                      <a:pt x="300582" y="146484"/>
                    </a:cubicBezTo>
                    <a:cubicBezTo>
                      <a:pt x="300582" y="143796"/>
                      <a:pt x="297894" y="139765"/>
                      <a:pt x="295208" y="135733"/>
                    </a:cubicBezTo>
                    <a:cubicBezTo>
                      <a:pt x="293864" y="134389"/>
                      <a:pt x="292520" y="133045"/>
                      <a:pt x="292520" y="131701"/>
                    </a:cubicBezTo>
                    <a:cubicBezTo>
                      <a:pt x="275054" y="107511"/>
                      <a:pt x="281772" y="75258"/>
                      <a:pt x="293864" y="52412"/>
                    </a:cubicBezTo>
                    <a:lnTo>
                      <a:pt x="296551" y="48380"/>
                    </a:lnTo>
                    <a:cubicBezTo>
                      <a:pt x="299238" y="41661"/>
                      <a:pt x="303269" y="36285"/>
                      <a:pt x="303269" y="30910"/>
                    </a:cubicBezTo>
                    <a:cubicBezTo>
                      <a:pt x="304612" y="21502"/>
                      <a:pt x="297894" y="10751"/>
                      <a:pt x="288490" y="8063"/>
                    </a:cubicBezTo>
                    <a:lnTo>
                      <a:pt x="291177" y="0"/>
                    </a:lnTo>
                    <a:cubicBezTo>
                      <a:pt x="254900" y="22846"/>
                      <a:pt x="203844" y="24190"/>
                      <a:pt x="158162" y="24190"/>
                    </a:cubicBezTo>
                    <a:cubicBezTo>
                      <a:pt x="100388" y="24190"/>
                      <a:pt x="31865" y="30910"/>
                      <a:pt x="963" y="79290"/>
                    </a:cubicBezTo>
                    <a:cubicBezTo>
                      <a:pt x="9024" y="84665"/>
                      <a:pt x="17086" y="90041"/>
                      <a:pt x="25147" y="94072"/>
                    </a:cubicBezTo>
                    <a:cubicBezTo>
                      <a:pt x="3650" y="119607"/>
                      <a:pt x="-4412" y="154547"/>
                      <a:pt x="2306" y="186801"/>
                    </a:cubicBezTo>
                    <a:close/>
                  </a:path>
                </a:pathLst>
              </a:cu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grpSp>
        <p:grpSp>
          <p:nvGrpSpPr>
            <p:cNvPr id="989" name="Google Shape;989;p19"/>
            <p:cNvGrpSpPr/>
            <p:nvPr/>
          </p:nvGrpSpPr>
          <p:grpSpPr>
            <a:xfrm>
              <a:off x="5674580" y="7052798"/>
              <a:ext cx="409549" cy="436242"/>
              <a:chOff x="5829047" y="6695445"/>
              <a:chExt cx="368141" cy="392135"/>
            </a:xfrm>
          </p:grpSpPr>
          <p:sp>
            <p:nvSpPr>
              <p:cNvPr id="990" name="Google Shape;990;p19"/>
              <p:cNvSpPr/>
              <p:nvPr/>
            </p:nvSpPr>
            <p:spPr>
              <a:xfrm>
                <a:off x="5829047" y="6695445"/>
                <a:ext cx="313054" cy="248646"/>
              </a:xfrm>
              <a:custGeom>
                <a:avLst/>
                <a:gdLst/>
                <a:ahLst/>
                <a:cxnLst/>
                <a:rect l="l" t="t" r="r" b="b"/>
                <a:pathLst>
                  <a:path w="313054" h="248646" extrusionOk="0">
                    <a:moveTo>
                      <a:pt x="167948" y="247788"/>
                    </a:moveTo>
                    <a:lnTo>
                      <a:pt x="170635" y="245101"/>
                    </a:lnTo>
                    <a:cubicBezTo>
                      <a:pt x="177353" y="250476"/>
                      <a:pt x="188102" y="249132"/>
                      <a:pt x="194820" y="245101"/>
                    </a:cubicBezTo>
                    <a:cubicBezTo>
                      <a:pt x="198850" y="243757"/>
                      <a:pt x="202881" y="241069"/>
                      <a:pt x="206912" y="239725"/>
                    </a:cubicBezTo>
                    <a:cubicBezTo>
                      <a:pt x="213630" y="237037"/>
                      <a:pt x="219004" y="233005"/>
                      <a:pt x="227065" y="231662"/>
                    </a:cubicBezTo>
                    <a:cubicBezTo>
                      <a:pt x="241845" y="227630"/>
                      <a:pt x="256624" y="228974"/>
                      <a:pt x="268717" y="230318"/>
                    </a:cubicBezTo>
                    <a:cubicBezTo>
                      <a:pt x="276778" y="231662"/>
                      <a:pt x="284840" y="231662"/>
                      <a:pt x="292901" y="233005"/>
                    </a:cubicBezTo>
                    <a:cubicBezTo>
                      <a:pt x="300963" y="234349"/>
                      <a:pt x="307680" y="235693"/>
                      <a:pt x="313055" y="238381"/>
                    </a:cubicBezTo>
                    <a:cubicBezTo>
                      <a:pt x="294245" y="202096"/>
                      <a:pt x="270060" y="169843"/>
                      <a:pt x="240501" y="141621"/>
                    </a:cubicBezTo>
                    <a:cubicBezTo>
                      <a:pt x="235127" y="136245"/>
                      <a:pt x="229753" y="130870"/>
                      <a:pt x="227065" y="122806"/>
                    </a:cubicBezTo>
                    <a:cubicBezTo>
                      <a:pt x="224379" y="114743"/>
                      <a:pt x="227065" y="106680"/>
                      <a:pt x="229753" y="99960"/>
                    </a:cubicBezTo>
                    <a:cubicBezTo>
                      <a:pt x="231096" y="95929"/>
                      <a:pt x="232440" y="93241"/>
                      <a:pt x="232440" y="90553"/>
                    </a:cubicBezTo>
                    <a:cubicBezTo>
                      <a:pt x="233783" y="78458"/>
                      <a:pt x="223035" y="67707"/>
                      <a:pt x="212286" y="63675"/>
                    </a:cubicBezTo>
                    <a:cubicBezTo>
                      <a:pt x="198850" y="58299"/>
                      <a:pt x="184071" y="59643"/>
                      <a:pt x="169292" y="59643"/>
                    </a:cubicBezTo>
                    <a:lnTo>
                      <a:pt x="158543" y="59643"/>
                    </a:lnTo>
                    <a:lnTo>
                      <a:pt x="161230" y="48892"/>
                    </a:lnTo>
                    <a:cubicBezTo>
                      <a:pt x="163917" y="36797"/>
                      <a:pt x="158543" y="27390"/>
                      <a:pt x="153168" y="20671"/>
                    </a:cubicBezTo>
                    <a:cubicBezTo>
                      <a:pt x="139733" y="5888"/>
                      <a:pt x="115548" y="-2176"/>
                      <a:pt x="95394" y="512"/>
                    </a:cubicBezTo>
                    <a:cubicBezTo>
                      <a:pt x="79271" y="3200"/>
                      <a:pt x="64492" y="8576"/>
                      <a:pt x="48369" y="15295"/>
                    </a:cubicBezTo>
                    <a:cubicBezTo>
                      <a:pt x="32246" y="20671"/>
                      <a:pt x="16123" y="27390"/>
                      <a:pt x="0" y="30078"/>
                    </a:cubicBezTo>
                    <a:cubicBezTo>
                      <a:pt x="12092" y="36797"/>
                      <a:pt x="22841" y="46204"/>
                      <a:pt x="30902" y="55612"/>
                    </a:cubicBezTo>
                    <a:cubicBezTo>
                      <a:pt x="34933" y="60987"/>
                      <a:pt x="38964" y="65019"/>
                      <a:pt x="41651" y="70395"/>
                    </a:cubicBezTo>
                    <a:cubicBezTo>
                      <a:pt x="52400" y="86521"/>
                      <a:pt x="63149" y="99960"/>
                      <a:pt x="79271" y="108024"/>
                    </a:cubicBezTo>
                    <a:cubicBezTo>
                      <a:pt x="81959" y="109368"/>
                      <a:pt x="83302" y="109368"/>
                      <a:pt x="85989" y="110711"/>
                    </a:cubicBezTo>
                    <a:cubicBezTo>
                      <a:pt x="95394" y="114743"/>
                      <a:pt x="106143" y="118775"/>
                      <a:pt x="111517" y="129526"/>
                    </a:cubicBezTo>
                    <a:cubicBezTo>
                      <a:pt x="112861" y="133557"/>
                      <a:pt x="114205" y="137589"/>
                      <a:pt x="114205" y="140277"/>
                    </a:cubicBezTo>
                    <a:cubicBezTo>
                      <a:pt x="115548" y="142965"/>
                      <a:pt x="115548" y="146996"/>
                      <a:pt x="116892" y="148340"/>
                    </a:cubicBezTo>
                    <a:cubicBezTo>
                      <a:pt x="118235" y="149684"/>
                      <a:pt x="120922" y="152372"/>
                      <a:pt x="124953" y="153716"/>
                    </a:cubicBezTo>
                    <a:cubicBezTo>
                      <a:pt x="126297" y="155060"/>
                      <a:pt x="127640" y="155060"/>
                      <a:pt x="128984" y="156404"/>
                    </a:cubicBezTo>
                    <a:cubicBezTo>
                      <a:pt x="151825" y="169843"/>
                      <a:pt x="159886" y="196721"/>
                      <a:pt x="163917" y="223598"/>
                    </a:cubicBezTo>
                    <a:cubicBezTo>
                      <a:pt x="165261" y="231662"/>
                      <a:pt x="166604" y="239725"/>
                      <a:pt x="167948" y="247788"/>
                    </a:cubicBezTo>
                    <a:close/>
                  </a:path>
                </a:pathLst>
              </a:cu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991" name="Google Shape;991;p19"/>
              <p:cNvSpPr/>
              <p:nvPr/>
            </p:nvSpPr>
            <p:spPr>
              <a:xfrm>
                <a:off x="5999682" y="6940546"/>
                <a:ext cx="197506" cy="147034"/>
              </a:xfrm>
              <a:custGeom>
                <a:avLst/>
                <a:gdLst/>
                <a:ahLst/>
                <a:cxnLst/>
                <a:rect l="l" t="t" r="r" b="b"/>
                <a:pathLst>
                  <a:path w="197506" h="147034" extrusionOk="0">
                    <a:moveTo>
                      <a:pt x="197507" y="84665"/>
                    </a:moveTo>
                    <a:cubicBezTo>
                      <a:pt x="180040" y="68538"/>
                      <a:pt x="161230" y="51068"/>
                      <a:pt x="143763" y="34941"/>
                    </a:cubicBezTo>
                    <a:cubicBezTo>
                      <a:pt x="143763" y="28222"/>
                      <a:pt x="150481" y="24190"/>
                      <a:pt x="157199" y="24190"/>
                    </a:cubicBezTo>
                    <a:cubicBezTo>
                      <a:pt x="155855" y="22846"/>
                      <a:pt x="155855" y="20158"/>
                      <a:pt x="154512" y="18815"/>
                    </a:cubicBezTo>
                    <a:lnTo>
                      <a:pt x="153168" y="20158"/>
                    </a:lnTo>
                    <a:cubicBezTo>
                      <a:pt x="147794" y="12095"/>
                      <a:pt x="135702" y="6720"/>
                      <a:pt x="119579" y="4032"/>
                    </a:cubicBezTo>
                    <a:cubicBezTo>
                      <a:pt x="111517" y="2688"/>
                      <a:pt x="103456" y="1344"/>
                      <a:pt x="96738" y="1344"/>
                    </a:cubicBezTo>
                    <a:cubicBezTo>
                      <a:pt x="84646" y="0"/>
                      <a:pt x="72553" y="-1344"/>
                      <a:pt x="60461" y="2688"/>
                    </a:cubicBezTo>
                    <a:cubicBezTo>
                      <a:pt x="55087" y="4032"/>
                      <a:pt x="49712" y="6720"/>
                      <a:pt x="44338" y="9407"/>
                    </a:cubicBezTo>
                    <a:cubicBezTo>
                      <a:pt x="40307" y="12095"/>
                      <a:pt x="34933" y="13439"/>
                      <a:pt x="30902" y="16127"/>
                    </a:cubicBezTo>
                    <a:cubicBezTo>
                      <a:pt x="20154" y="20158"/>
                      <a:pt x="9405" y="21502"/>
                      <a:pt x="0" y="17471"/>
                    </a:cubicBezTo>
                    <a:cubicBezTo>
                      <a:pt x="5374" y="59131"/>
                      <a:pt x="10749" y="102136"/>
                      <a:pt x="13436" y="145140"/>
                    </a:cubicBezTo>
                    <a:cubicBezTo>
                      <a:pt x="21497" y="149172"/>
                      <a:pt x="33590" y="146484"/>
                      <a:pt x="44338" y="139765"/>
                    </a:cubicBezTo>
                    <a:lnTo>
                      <a:pt x="49712" y="135733"/>
                    </a:lnTo>
                    <a:cubicBezTo>
                      <a:pt x="61804" y="127670"/>
                      <a:pt x="75240" y="119606"/>
                      <a:pt x="91363" y="120950"/>
                    </a:cubicBezTo>
                    <a:cubicBezTo>
                      <a:pt x="98081" y="122294"/>
                      <a:pt x="104799" y="124982"/>
                      <a:pt x="108830" y="127670"/>
                    </a:cubicBezTo>
                    <a:lnTo>
                      <a:pt x="143763" y="143796"/>
                    </a:lnTo>
                    <a:cubicBezTo>
                      <a:pt x="137045" y="126326"/>
                      <a:pt x="128984" y="108855"/>
                      <a:pt x="119579" y="91385"/>
                    </a:cubicBezTo>
                    <a:cubicBezTo>
                      <a:pt x="145107" y="90041"/>
                      <a:pt x="170635" y="87353"/>
                      <a:pt x="197507" y="84665"/>
                    </a:cubicBezTo>
                    <a:close/>
                  </a:path>
                </a:pathLst>
              </a:custGeom>
              <a:solidFill>
                <a:srgbClr val="D9D9D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grpSp>
        <p:sp>
          <p:nvSpPr>
            <p:cNvPr id="992" name="Google Shape;992;p19"/>
            <p:cNvSpPr/>
            <p:nvPr/>
          </p:nvSpPr>
          <p:spPr>
            <a:xfrm>
              <a:off x="5033349" y="7905264"/>
              <a:ext cx="293030" cy="288786"/>
            </a:xfrm>
            <a:custGeom>
              <a:avLst/>
              <a:gdLst/>
              <a:ahLst/>
              <a:cxnLst/>
              <a:rect l="l" t="t" r="r" b="b"/>
              <a:pathLst>
                <a:path w="263403" h="259588" extrusionOk="0">
                  <a:moveTo>
                    <a:pt x="102112" y="258282"/>
                  </a:moveTo>
                  <a:lnTo>
                    <a:pt x="104799" y="258282"/>
                  </a:lnTo>
                  <a:cubicBezTo>
                    <a:pt x="139733" y="263658"/>
                    <a:pt x="176009" y="251563"/>
                    <a:pt x="212286" y="238124"/>
                  </a:cubicBezTo>
                  <a:cubicBezTo>
                    <a:pt x="232440" y="231404"/>
                    <a:pt x="251250" y="221997"/>
                    <a:pt x="259311" y="205870"/>
                  </a:cubicBezTo>
                  <a:cubicBezTo>
                    <a:pt x="266029" y="191088"/>
                    <a:pt x="263342" y="173617"/>
                    <a:pt x="259311" y="154802"/>
                  </a:cubicBezTo>
                  <a:cubicBezTo>
                    <a:pt x="253937" y="130612"/>
                    <a:pt x="247219" y="111798"/>
                    <a:pt x="237814" y="101047"/>
                  </a:cubicBezTo>
                  <a:cubicBezTo>
                    <a:pt x="231096" y="98359"/>
                    <a:pt x="220348" y="102391"/>
                    <a:pt x="212286" y="109110"/>
                  </a:cubicBezTo>
                  <a:cubicBezTo>
                    <a:pt x="198850" y="119861"/>
                    <a:pt x="184071" y="131956"/>
                    <a:pt x="166604" y="126580"/>
                  </a:cubicBezTo>
                  <a:lnTo>
                    <a:pt x="159886" y="123893"/>
                  </a:lnTo>
                  <a:lnTo>
                    <a:pt x="161230" y="117173"/>
                  </a:lnTo>
                  <a:cubicBezTo>
                    <a:pt x="161230" y="115829"/>
                    <a:pt x="158543" y="111798"/>
                    <a:pt x="155856" y="109110"/>
                  </a:cubicBezTo>
                  <a:cubicBezTo>
                    <a:pt x="151825" y="105078"/>
                    <a:pt x="146450" y="99703"/>
                    <a:pt x="145107" y="92983"/>
                  </a:cubicBezTo>
                  <a:cubicBezTo>
                    <a:pt x="143763" y="88952"/>
                    <a:pt x="145107" y="86264"/>
                    <a:pt x="145107" y="82232"/>
                  </a:cubicBezTo>
                  <a:cubicBezTo>
                    <a:pt x="145107" y="80888"/>
                    <a:pt x="145107" y="78200"/>
                    <a:pt x="145107" y="78200"/>
                  </a:cubicBezTo>
                  <a:cubicBezTo>
                    <a:pt x="143763" y="72825"/>
                    <a:pt x="138389" y="70137"/>
                    <a:pt x="127640" y="64761"/>
                  </a:cubicBezTo>
                  <a:cubicBezTo>
                    <a:pt x="120922" y="62074"/>
                    <a:pt x="114205" y="59386"/>
                    <a:pt x="108830" y="55354"/>
                  </a:cubicBezTo>
                  <a:cubicBezTo>
                    <a:pt x="100769" y="48635"/>
                    <a:pt x="95394" y="39227"/>
                    <a:pt x="91363" y="29820"/>
                  </a:cubicBezTo>
                  <a:cubicBezTo>
                    <a:pt x="88677" y="24445"/>
                    <a:pt x="87333" y="20413"/>
                    <a:pt x="84646" y="16382"/>
                  </a:cubicBezTo>
                  <a:cubicBezTo>
                    <a:pt x="79271" y="6974"/>
                    <a:pt x="68523" y="1599"/>
                    <a:pt x="55087" y="255"/>
                  </a:cubicBezTo>
                  <a:cubicBezTo>
                    <a:pt x="42994" y="-1089"/>
                    <a:pt x="30902" y="2943"/>
                    <a:pt x="24184" y="11006"/>
                  </a:cubicBezTo>
                  <a:cubicBezTo>
                    <a:pt x="22841" y="12350"/>
                    <a:pt x="22841" y="12350"/>
                    <a:pt x="21497" y="13694"/>
                  </a:cubicBezTo>
                  <a:lnTo>
                    <a:pt x="20154" y="17725"/>
                  </a:lnTo>
                  <a:cubicBezTo>
                    <a:pt x="20154" y="17725"/>
                    <a:pt x="18810" y="17725"/>
                    <a:pt x="18810" y="16382"/>
                  </a:cubicBezTo>
                  <a:cubicBezTo>
                    <a:pt x="17466" y="19069"/>
                    <a:pt x="16123" y="20413"/>
                    <a:pt x="14779" y="23101"/>
                  </a:cubicBezTo>
                  <a:cubicBezTo>
                    <a:pt x="9405" y="31164"/>
                    <a:pt x="5374" y="37883"/>
                    <a:pt x="0" y="45947"/>
                  </a:cubicBezTo>
                  <a:lnTo>
                    <a:pt x="4031" y="51322"/>
                  </a:lnTo>
                  <a:cubicBezTo>
                    <a:pt x="4031" y="51322"/>
                    <a:pt x="4031" y="51322"/>
                    <a:pt x="2687" y="52666"/>
                  </a:cubicBezTo>
                  <a:cubicBezTo>
                    <a:pt x="2687" y="55354"/>
                    <a:pt x="2687" y="58042"/>
                    <a:pt x="5374" y="59386"/>
                  </a:cubicBezTo>
                  <a:cubicBezTo>
                    <a:pt x="8062" y="62074"/>
                    <a:pt x="10749" y="64761"/>
                    <a:pt x="14779" y="66105"/>
                  </a:cubicBezTo>
                  <a:cubicBezTo>
                    <a:pt x="17466" y="67449"/>
                    <a:pt x="20154" y="70137"/>
                    <a:pt x="22841" y="71481"/>
                  </a:cubicBezTo>
                  <a:cubicBezTo>
                    <a:pt x="36276" y="82232"/>
                    <a:pt x="41651" y="97015"/>
                    <a:pt x="47025" y="113142"/>
                  </a:cubicBezTo>
                  <a:cubicBezTo>
                    <a:pt x="63148" y="158834"/>
                    <a:pt x="75241" y="204526"/>
                    <a:pt x="85989" y="251563"/>
                  </a:cubicBezTo>
                  <a:cubicBezTo>
                    <a:pt x="91363" y="255594"/>
                    <a:pt x="98081" y="256938"/>
                    <a:pt x="102112" y="258282"/>
                  </a:cubicBezTo>
                  <a:close/>
                </a:path>
              </a:pathLst>
            </a:cu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993" name="Google Shape;993;p19"/>
            <p:cNvSpPr/>
            <p:nvPr/>
          </p:nvSpPr>
          <p:spPr>
            <a:xfrm>
              <a:off x="4657725" y="7097643"/>
              <a:ext cx="627657" cy="406938"/>
            </a:xfrm>
            <a:custGeom>
              <a:avLst/>
              <a:gdLst/>
              <a:ahLst/>
              <a:cxnLst/>
              <a:rect l="l" t="t" r="r" b="b"/>
              <a:pathLst>
                <a:path w="564197" h="365794" extrusionOk="0">
                  <a:moveTo>
                    <a:pt x="372580" y="314989"/>
                  </a:moveTo>
                  <a:cubicBezTo>
                    <a:pt x="373923" y="310957"/>
                    <a:pt x="376610" y="306925"/>
                    <a:pt x="380641" y="302894"/>
                  </a:cubicBezTo>
                  <a:cubicBezTo>
                    <a:pt x="387359" y="296174"/>
                    <a:pt x="394077" y="292143"/>
                    <a:pt x="402138" y="288111"/>
                  </a:cubicBezTo>
                  <a:lnTo>
                    <a:pt x="406169" y="285423"/>
                  </a:lnTo>
                  <a:cubicBezTo>
                    <a:pt x="445133" y="263921"/>
                    <a:pt x="473349" y="224948"/>
                    <a:pt x="481410" y="180599"/>
                  </a:cubicBezTo>
                  <a:cubicBezTo>
                    <a:pt x="481410" y="176568"/>
                    <a:pt x="482753" y="173880"/>
                    <a:pt x="482753" y="169848"/>
                  </a:cubicBezTo>
                  <a:cubicBezTo>
                    <a:pt x="485441" y="153722"/>
                    <a:pt x="486784" y="137595"/>
                    <a:pt x="497533" y="124156"/>
                  </a:cubicBezTo>
                  <a:cubicBezTo>
                    <a:pt x="506938" y="112061"/>
                    <a:pt x="520374" y="106685"/>
                    <a:pt x="532466" y="101310"/>
                  </a:cubicBezTo>
                  <a:cubicBezTo>
                    <a:pt x="540528" y="98622"/>
                    <a:pt x="548589" y="94590"/>
                    <a:pt x="553964" y="90559"/>
                  </a:cubicBezTo>
                  <a:cubicBezTo>
                    <a:pt x="562025" y="83839"/>
                    <a:pt x="566056" y="70401"/>
                    <a:pt x="563368" y="62337"/>
                  </a:cubicBezTo>
                  <a:cubicBezTo>
                    <a:pt x="562025" y="56962"/>
                    <a:pt x="559338" y="55618"/>
                    <a:pt x="556651" y="55618"/>
                  </a:cubicBezTo>
                  <a:lnTo>
                    <a:pt x="556651" y="54274"/>
                  </a:lnTo>
                  <a:cubicBezTo>
                    <a:pt x="548589" y="52930"/>
                    <a:pt x="540528" y="50242"/>
                    <a:pt x="532466" y="47554"/>
                  </a:cubicBezTo>
                  <a:cubicBezTo>
                    <a:pt x="527092" y="46210"/>
                    <a:pt x="509625" y="40835"/>
                    <a:pt x="505595" y="24708"/>
                  </a:cubicBezTo>
                  <a:cubicBezTo>
                    <a:pt x="505595" y="23364"/>
                    <a:pt x="505595" y="23364"/>
                    <a:pt x="505595" y="22020"/>
                  </a:cubicBezTo>
                  <a:cubicBezTo>
                    <a:pt x="505595" y="22020"/>
                    <a:pt x="504251" y="20676"/>
                    <a:pt x="504251" y="20676"/>
                  </a:cubicBezTo>
                  <a:cubicBezTo>
                    <a:pt x="498877" y="16645"/>
                    <a:pt x="489471" y="13957"/>
                    <a:pt x="480067" y="16645"/>
                  </a:cubicBezTo>
                  <a:cubicBezTo>
                    <a:pt x="474692" y="17988"/>
                    <a:pt x="470661" y="19332"/>
                    <a:pt x="465287" y="20676"/>
                  </a:cubicBezTo>
                  <a:cubicBezTo>
                    <a:pt x="454538" y="23364"/>
                    <a:pt x="442446" y="27396"/>
                    <a:pt x="430354" y="24708"/>
                  </a:cubicBezTo>
                  <a:cubicBezTo>
                    <a:pt x="419605" y="23364"/>
                    <a:pt x="410200" y="16645"/>
                    <a:pt x="402138" y="11269"/>
                  </a:cubicBezTo>
                  <a:cubicBezTo>
                    <a:pt x="398108" y="8581"/>
                    <a:pt x="395421" y="7237"/>
                    <a:pt x="391390" y="4550"/>
                  </a:cubicBezTo>
                  <a:cubicBezTo>
                    <a:pt x="381985" y="-826"/>
                    <a:pt x="368549" y="-2170"/>
                    <a:pt x="361831" y="4550"/>
                  </a:cubicBezTo>
                  <a:cubicBezTo>
                    <a:pt x="360487" y="5893"/>
                    <a:pt x="359144" y="7237"/>
                    <a:pt x="359144" y="8581"/>
                  </a:cubicBezTo>
                  <a:cubicBezTo>
                    <a:pt x="356457" y="12613"/>
                    <a:pt x="353769" y="16645"/>
                    <a:pt x="348395" y="19332"/>
                  </a:cubicBezTo>
                  <a:cubicBezTo>
                    <a:pt x="343021" y="22020"/>
                    <a:pt x="336303" y="22020"/>
                    <a:pt x="330929" y="22020"/>
                  </a:cubicBezTo>
                  <a:cubicBezTo>
                    <a:pt x="328241" y="22020"/>
                    <a:pt x="325555" y="22020"/>
                    <a:pt x="324211" y="22020"/>
                  </a:cubicBezTo>
                  <a:cubicBezTo>
                    <a:pt x="316149" y="23364"/>
                    <a:pt x="313462" y="31427"/>
                    <a:pt x="309431" y="46210"/>
                  </a:cubicBezTo>
                  <a:cubicBezTo>
                    <a:pt x="305401" y="59649"/>
                    <a:pt x="300026" y="75776"/>
                    <a:pt x="285247" y="81152"/>
                  </a:cubicBezTo>
                  <a:cubicBezTo>
                    <a:pt x="279872" y="83839"/>
                    <a:pt x="274498" y="83839"/>
                    <a:pt x="270468" y="83839"/>
                  </a:cubicBezTo>
                  <a:lnTo>
                    <a:pt x="210006" y="86527"/>
                  </a:lnTo>
                  <a:cubicBezTo>
                    <a:pt x="211350" y="93246"/>
                    <a:pt x="210006" y="101310"/>
                    <a:pt x="205975" y="108029"/>
                  </a:cubicBezTo>
                  <a:cubicBezTo>
                    <a:pt x="199257" y="121468"/>
                    <a:pt x="187165" y="133563"/>
                    <a:pt x="172386" y="136251"/>
                  </a:cubicBezTo>
                  <a:cubicBezTo>
                    <a:pt x="167011" y="137595"/>
                    <a:pt x="161637" y="138939"/>
                    <a:pt x="156263" y="138939"/>
                  </a:cubicBezTo>
                  <a:cubicBezTo>
                    <a:pt x="137453" y="138939"/>
                    <a:pt x="119986" y="132219"/>
                    <a:pt x="103863" y="125500"/>
                  </a:cubicBezTo>
                  <a:lnTo>
                    <a:pt x="97145" y="122812"/>
                  </a:lnTo>
                  <a:cubicBezTo>
                    <a:pt x="79679" y="114749"/>
                    <a:pt x="62212" y="106685"/>
                    <a:pt x="44745" y="106685"/>
                  </a:cubicBezTo>
                  <a:lnTo>
                    <a:pt x="44745" y="106685"/>
                  </a:lnTo>
                  <a:cubicBezTo>
                    <a:pt x="33997" y="117437"/>
                    <a:pt x="20561" y="122812"/>
                    <a:pt x="5781" y="122812"/>
                  </a:cubicBezTo>
                  <a:cubicBezTo>
                    <a:pt x="3095" y="128188"/>
                    <a:pt x="4438" y="134907"/>
                    <a:pt x="7125" y="140283"/>
                  </a:cubicBezTo>
                  <a:cubicBezTo>
                    <a:pt x="12499" y="148346"/>
                    <a:pt x="20561" y="153722"/>
                    <a:pt x="28623" y="159097"/>
                  </a:cubicBezTo>
                  <a:lnTo>
                    <a:pt x="38027" y="165817"/>
                  </a:lnTo>
                  <a:lnTo>
                    <a:pt x="28623" y="172536"/>
                  </a:lnTo>
                  <a:cubicBezTo>
                    <a:pt x="8469" y="188663"/>
                    <a:pt x="-2280" y="215541"/>
                    <a:pt x="407" y="242419"/>
                  </a:cubicBezTo>
                  <a:cubicBezTo>
                    <a:pt x="9812" y="242419"/>
                    <a:pt x="17874" y="246450"/>
                    <a:pt x="24592" y="251826"/>
                  </a:cubicBezTo>
                  <a:cubicBezTo>
                    <a:pt x="33997" y="259889"/>
                    <a:pt x="39371" y="271984"/>
                    <a:pt x="44745" y="281391"/>
                  </a:cubicBezTo>
                  <a:lnTo>
                    <a:pt x="67586" y="328428"/>
                  </a:lnTo>
                  <a:cubicBezTo>
                    <a:pt x="68930" y="332460"/>
                    <a:pt x="71617" y="336491"/>
                    <a:pt x="74304" y="337835"/>
                  </a:cubicBezTo>
                  <a:cubicBezTo>
                    <a:pt x="79679" y="343210"/>
                    <a:pt x="87740" y="343210"/>
                    <a:pt x="97145" y="344554"/>
                  </a:cubicBezTo>
                  <a:cubicBezTo>
                    <a:pt x="102520" y="344554"/>
                    <a:pt x="106550" y="345898"/>
                    <a:pt x="111924" y="345898"/>
                  </a:cubicBezTo>
                  <a:cubicBezTo>
                    <a:pt x="121330" y="347242"/>
                    <a:pt x="130735" y="352618"/>
                    <a:pt x="138796" y="356649"/>
                  </a:cubicBezTo>
                  <a:cubicBezTo>
                    <a:pt x="145514" y="360681"/>
                    <a:pt x="152232" y="363369"/>
                    <a:pt x="158950" y="364713"/>
                  </a:cubicBezTo>
                  <a:cubicBezTo>
                    <a:pt x="167011" y="367400"/>
                    <a:pt x="176417" y="364713"/>
                    <a:pt x="183135" y="360681"/>
                  </a:cubicBezTo>
                  <a:cubicBezTo>
                    <a:pt x="185822" y="357993"/>
                    <a:pt x="188509" y="355305"/>
                    <a:pt x="188509" y="352618"/>
                  </a:cubicBezTo>
                  <a:lnTo>
                    <a:pt x="188509" y="348586"/>
                  </a:lnTo>
                  <a:lnTo>
                    <a:pt x="192539" y="345898"/>
                  </a:lnTo>
                  <a:cubicBezTo>
                    <a:pt x="244940" y="313645"/>
                    <a:pt x="310775" y="301550"/>
                    <a:pt x="372580" y="314989"/>
                  </a:cubicBezTo>
                  <a:close/>
                </a:path>
              </a:pathLst>
            </a:cu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994" name="Google Shape;994;p19"/>
            <p:cNvSpPr/>
            <p:nvPr/>
          </p:nvSpPr>
          <p:spPr>
            <a:xfrm>
              <a:off x="5282966" y="7711673"/>
              <a:ext cx="648703" cy="408955"/>
            </a:xfrm>
            <a:custGeom>
              <a:avLst/>
              <a:gdLst/>
              <a:ahLst/>
              <a:cxnLst/>
              <a:rect l="l" t="t" r="r" b="b"/>
              <a:pathLst>
                <a:path w="583115" h="367607" extrusionOk="0">
                  <a:moveTo>
                    <a:pt x="583115" y="43914"/>
                  </a:moveTo>
                  <a:lnTo>
                    <a:pt x="583115" y="43914"/>
                  </a:lnTo>
                  <a:lnTo>
                    <a:pt x="562962" y="22412"/>
                  </a:lnTo>
                  <a:cubicBezTo>
                    <a:pt x="542808" y="7629"/>
                    <a:pt x="511905" y="6285"/>
                    <a:pt x="490408" y="19724"/>
                  </a:cubicBezTo>
                  <a:cubicBezTo>
                    <a:pt x="489065" y="21068"/>
                    <a:pt x="487721" y="22412"/>
                    <a:pt x="485034" y="22412"/>
                  </a:cubicBezTo>
                  <a:cubicBezTo>
                    <a:pt x="481003" y="25100"/>
                    <a:pt x="475629" y="29132"/>
                    <a:pt x="470254" y="31819"/>
                  </a:cubicBezTo>
                  <a:cubicBezTo>
                    <a:pt x="448757" y="39883"/>
                    <a:pt x="427260" y="25100"/>
                    <a:pt x="409793" y="13005"/>
                  </a:cubicBezTo>
                  <a:lnTo>
                    <a:pt x="407106" y="11661"/>
                  </a:lnTo>
                  <a:cubicBezTo>
                    <a:pt x="393670" y="2254"/>
                    <a:pt x="374860" y="-4466"/>
                    <a:pt x="364111" y="3597"/>
                  </a:cubicBezTo>
                  <a:cubicBezTo>
                    <a:pt x="365455" y="41227"/>
                    <a:pt x="334553" y="70792"/>
                    <a:pt x="306337" y="82887"/>
                  </a:cubicBezTo>
                  <a:cubicBezTo>
                    <a:pt x="286183" y="90950"/>
                    <a:pt x="266030" y="93638"/>
                    <a:pt x="244532" y="93638"/>
                  </a:cubicBezTo>
                  <a:cubicBezTo>
                    <a:pt x="231096" y="93638"/>
                    <a:pt x="217661" y="92294"/>
                    <a:pt x="205568" y="92294"/>
                  </a:cubicBezTo>
                  <a:cubicBezTo>
                    <a:pt x="147794" y="86919"/>
                    <a:pt x="90020" y="77511"/>
                    <a:pt x="33590" y="65417"/>
                  </a:cubicBezTo>
                  <a:lnTo>
                    <a:pt x="25528" y="64073"/>
                  </a:lnTo>
                  <a:lnTo>
                    <a:pt x="28215" y="56010"/>
                  </a:lnTo>
                  <a:cubicBezTo>
                    <a:pt x="30903" y="47946"/>
                    <a:pt x="30903" y="39883"/>
                    <a:pt x="29559" y="31819"/>
                  </a:cubicBezTo>
                  <a:cubicBezTo>
                    <a:pt x="25528" y="38539"/>
                    <a:pt x="21497" y="43914"/>
                    <a:pt x="16123" y="49290"/>
                  </a:cubicBezTo>
                  <a:cubicBezTo>
                    <a:pt x="14779" y="51978"/>
                    <a:pt x="12093" y="53322"/>
                    <a:pt x="10749" y="56010"/>
                  </a:cubicBezTo>
                  <a:cubicBezTo>
                    <a:pt x="8062" y="58697"/>
                    <a:pt x="-1343" y="70792"/>
                    <a:pt x="2687" y="80199"/>
                  </a:cubicBezTo>
                  <a:cubicBezTo>
                    <a:pt x="4031" y="84231"/>
                    <a:pt x="9405" y="88263"/>
                    <a:pt x="13436" y="90950"/>
                  </a:cubicBezTo>
                  <a:cubicBezTo>
                    <a:pt x="17467" y="93638"/>
                    <a:pt x="21497" y="96326"/>
                    <a:pt x="24185" y="100358"/>
                  </a:cubicBezTo>
                  <a:cubicBezTo>
                    <a:pt x="42995" y="120516"/>
                    <a:pt x="36277" y="151426"/>
                    <a:pt x="26872" y="175616"/>
                  </a:cubicBezTo>
                  <a:lnTo>
                    <a:pt x="0" y="248186"/>
                  </a:lnTo>
                  <a:cubicBezTo>
                    <a:pt x="9405" y="252217"/>
                    <a:pt x="17467" y="258937"/>
                    <a:pt x="24185" y="265656"/>
                  </a:cubicBezTo>
                  <a:cubicBezTo>
                    <a:pt x="25528" y="265656"/>
                    <a:pt x="25528" y="267000"/>
                    <a:pt x="26872" y="267000"/>
                  </a:cubicBezTo>
                  <a:lnTo>
                    <a:pt x="26872" y="267000"/>
                  </a:lnTo>
                  <a:cubicBezTo>
                    <a:pt x="40307" y="284471"/>
                    <a:pt x="47025" y="307317"/>
                    <a:pt x="51056" y="327475"/>
                  </a:cubicBezTo>
                  <a:cubicBezTo>
                    <a:pt x="53743" y="338227"/>
                    <a:pt x="55087" y="350322"/>
                    <a:pt x="55087" y="361073"/>
                  </a:cubicBezTo>
                  <a:lnTo>
                    <a:pt x="59118" y="361073"/>
                  </a:lnTo>
                  <a:cubicBezTo>
                    <a:pt x="59118" y="362417"/>
                    <a:pt x="59118" y="362417"/>
                    <a:pt x="60461" y="363761"/>
                  </a:cubicBezTo>
                  <a:cubicBezTo>
                    <a:pt x="64492" y="366448"/>
                    <a:pt x="71210" y="366448"/>
                    <a:pt x="76584" y="365105"/>
                  </a:cubicBezTo>
                  <a:cubicBezTo>
                    <a:pt x="79272" y="363761"/>
                    <a:pt x="81959" y="362417"/>
                    <a:pt x="84646" y="362417"/>
                  </a:cubicBezTo>
                  <a:cubicBezTo>
                    <a:pt x="94051" y="358385"/>
                    <a:pt x="103456" y="354353"/>
                    <a:pt x="115548" y="357041"/>
                  </a:cubicBezTo>
                  <a:cubicBezTo>
                    <a:pt x="119579" y="358385"/>
                    <a:pt x="123610" y="361073"/>
                    <a:pt x="126297" y="362417"/>
                  </a:cubicBezTo>
                  <a:cubicBezTo>
                    <a:pt x="127640" y="363761"/>
                    <a:pt x="128984" y="365105"/>
                    <a:pt x="131671" y="365105"/>
                  </a:cubicBezTo>
                  <a:cubicBezTo>
                    <a:pt x="145107" y="371824"/>
                    <a:pt x="161230" y="363761"/>
                    <a:pt x="177353" y="355697"/>
                  </a:cubicBezTo>
                  <a:cubicBezTo>
                    <a:pt x="197507" y="346290"/>
                    <a:pt x="219004" y="335539"/>
                    <a:pt x="239158" y="350322"/>
                  </a:cubicBezTo>
                  <a:cubicBezTo>
                    <a:pt x="241845" y="351666"/>
                    <a:pt x="243189" y="354353"/>
                    <a:pt x="245876" y="355697"/>
                  </a:cubicBezTo>
                  <a:cubicBezTo>
                    <a:pt x="248563" y="358385"/>
                    <a:pt x="249907" y="359729"/>
                    <a:pt x="252594" y="361073"/>
                  </a:cubicBezTo>
                  <a:cubicBezTo>
                    <a:pt x="257968" y="363761"/>
                    <a:pt x="266030" y="359729"/>
                    <a:pt x="275435" y="353009"/>
                  </a:cubicBezTo>
                  <a:cubicBezTo>
                    <a:pt x="279466" y="350322"/>
                    <a:pt x="284840" y="347634"/>
                    <a:pt x="288870" y="344946"/>
                  </a:cubicBezTo>
                  <a:cubicBezTo>
                    <a:pt x="299619" y="339570"/>
                    <a:pt x="311711" y="339570"/>
                    <a:pt x="322460" y="338227"/>
                  </a:cubicBezTo>
                  <a:cubicBezTo>
                    <a:pt x="326491" y="338227"/>
                    <a:pt x="329178" y="338227"/>
                    <a:pt x="333209" y="336883"/>
                  </a:cubicBezTo>
                  <a:cubicBezTo>
                    <a:pt x="343957" y="335539"/>
                    <a:pt x="370829" y="331507"/>
                    <a:pt x="382921" y="310005"/>
                  </a:cubicBezTo>
                  <a:cubicBezTo>
                    <a:pt x="385608" y="305973"/>
                    <a:pt x="386952" y="301942"/>
                    <a:pt x="388296" y="297910"/>
                  </a:cubicBezTo>
                  <a:cubicBezTo>
                    <a:pt x="390983" y="291191"/>
                    <a:pt x="393670" y="284471"/>
                    <a:pt x="399044" y="277752"/>
                  </a:cubicBezTo>
                  <a:cubicBezTo>
                    <a:pt x="405762" y="269688"/>
                    <a:pt x="416511" y="265656"/>
                    <a:pt x="424572" y="267000"/>
                  </a:cubicBezTo>
                  <a:cubicBezTo>
                    <a:pt x="425916" y="267000"/>
                    <a:pt x="428603" y="267000"/>
                    <a:pt x="429947" y="268344"/>
                  </a:cubicBezTo>
                  <a:cubicBezTo>
                    <a:pt x="432634" y="262969"/>
                    <a:pt x="436664" y="258937"/>
                    <a:pt x="440695" y="256249"/>
                  </a:cubicBezTo>
                  <a:cubicBezTo>
                    <a:pt x="454131" y="246842"/>
                    <a:pt x="475629" y="242810"/>
                    <a:pt x="493095" y="248186"/>
                  </a:cubicBezTo>
                  <a:cubicBezTo>
                    <a:pt x="499813" y="249530"/>
                    <a:pt x="505187" y="252217"/>
                    <a:pt x="511905" y="253561"/>
                  </a:cubicBezTo>
                  <a:cubicBezTo>
                    <a:pt x="528028" y="258937"/>
                    <a:pt x="542808" y="262969"/>
                    <a:pt x="556244" y="260281"/>
                  </a:cubicBezTo>
                  <a:cubicBezTo>
                    <a:pt x="552213" y="254905"/>
                    <a:pt x="549526" y="250874"/>
                    <a:pt x="545495" y="245498"/>
                  </a:cubicBezTo>
                  <a:cubicBezTo>
                    <a:pt x="513249" y="194430"/>
                    <a:pt x="503844" y="123204"/>
                    <a:pt x="538777" y="74824"/>
                  </a:cubicBezTo>
                  <a:cubicBezTo>
                    <a:pt x="562962" y="74824"/>
                    <a:pt x="575054" y="62729"/>
                    <a:pt x="583115" y="43914"/>
                  </a:cubicBezTo>
                  <a:close/>
                </a:path>
              </a:pathLst>
            </a:cu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995" name="Google Shape;995;p19"/>
            <p:cNvSpPr/>
            <p:nvPr/>
          </p:nvSpPr>
          <p:spPr>
            <a:xfrm>
              <a:off x="5082199" y="7098219"/>
              <a:ext cx="948119" cy="700212"/>
            </a:xfrm>
            <a:custGeom>
              <a:avLst/>
              <a:gdLst/>
              <a:ahLst/>
              <a:cxnLst/>
              <a:rect l="l" t="t" r="r" b="b"/>
              <a:pathLst>
                <a:path w="852258" h="629416" extrusionOk="0">
                  <a:moveTo>
                    <a:pt x="197934" y="60475"/>
                  </a:moveTo>
                  <a:cubicBezTo>
                    <a:pt x="201965" y="76602"/>
                    <a:pt x="195247" y="96760"/>
                    <a:pt x="181811" y="106167"/>
                  </a:cubicBezTo>
                  <a:cubicBezTo>
                    <a:pt x="173749" y="111543"/>
                    <a:pt x="165688" y="115575"/>
                    <a:pt x="156283" y="118262"/>
                  </a:cubicBezTo>
                  <a:cubicBezTo>
                    <a:pt x="145535" y="123638"/>
                    <a:pt x="133442" y="127670"/>
                    <a:pt x="126724" y="135733"/>
                  </a:cubicBezTo>
                  <a:cubicBezTo>
                    <a:pt x="118663" y="145140"/>
                    <a:pt x="117319" y="158579"/>
                    <a:pt x="114632" y="173362"/>
                  </a:cubicBezTo>
                  <a:cubicBezTo>
                    <a:pt x="114632" y="177394"/>
                    <a:pt x="113288" y="181425"/>
                    <a:pt x="113288" y="184113"/>
                  </a:cubicBezTo>
                  <a:cubicBezTo>
                    <a:pt x="105227" y="232493"/>
                    <a:pt x="72981" y="276842"/>
                    <a:pt x="29986" y="299688"/>
                  </a:cubicBezTo>
                  <a:lnTo>
                    <a:pt x="25955" y="302376"/>
                  </a:lnTo>
                  <a:cubicBezTo>
                    <a:pt x="19237" y="306407"/>
                    <a:pt x="13863" y="309095"/>
                    <a:pt x="8489" y="313127"/>
                  </a:cubicBezTo>
                  <a:cubicBezTo>
                    <a:pt x="-11665" y="333285"/>
                    <a:pt x="8489" y="370914"/>
                    <a:pt x="23268" y="391073"/>
                  </a:cubicBezTo>
                  <a:lnTo>
                    <a:pt x="91791" y="489177"/>
                  </a:lnTo>
                  <a:lnTo>
                    <a:pt x="144191" y="499928"/>
                  </a:lnTo>
                  <a:cubicBezTo>
                    <a:pt x="152252" y="501272"/>
                    <a:pt x="160314" y="502616"/>
                    <a:pt x="168375" y="505303"/>
                  </a:cubicBezTo>
                  <a:cubicBezTo>
                    <a:pt x="207339" y="518742"/>
                    <a:pt x="231524" y="561747"/>
                    <a:pt x="224806" y="602063"/>
                  </a:cubicBezTo>
                  <a:cubicBezTo>
                    <a:pt x="278549" y="614159"/>
                    <a:pt x="332293" y="622222"/>
                    <a:pt x="387380" y="627598"/>
                  </a:cubicBezTo>
                  <a:cubicBezTo>
                    <a:pt x="416938" y="630285"/>
                    <a:pt x="450528" y="631629"/>
                    <a:pt x="480087" y="619534"/>
                  </a:cubicBezTo>
                  <a:cubicBezTo>
                    <a:pt x="505615" y="608783"/>
                    <a:pt x="531143" y="583249"/>
                    <a:pt x="528456" y="552340"/>
                  </a:cubicBezTo>
                  <a:lnTo>
                    <a:pt x="528456" y="549652"/>
                  </a:lnTo>
                  <a:lnTo>
                    <a:pt x="531143" y="546964"/>
                  </a:lnTo>
                  <a:cubicBezTo>
                    <a:pt x="547266" y="529493"/>
                    <a:pt x="575481" y="536213"/>
                    <a:pt x="596978" y="550996"/>
                  </a:cubicBezTo>
                  <a:lnTo>
                    <a:pt x="599665" y="552340"/>
                  </a:lnTo>
                  <a:cubicBezTo>
                    <a:pt x="614445" y="563091"/>
                    <a:pt x="630568" y="573842"/>
                    <a:pt x="645347" y="568466"/>
                  </a:cubicBezTo>
                  <a:cubicBezTo>
                    <a:pt x="649378" y="567123"/>
                    <a:pt x="653409" y="564435"/>
                    <a:pt x="657439" y="561747"/>
                  </a:cubicBezTo>
                  <a:cubicBezTo>
                    <a:pt x="658783" y="560403"/>
                    <a:pt x="661470" y="559059"/>
                    <a:pt x="662814" y="557715"/>
                  </a:cubicBezTo>
                  <a:cubicBezTo>
                    <a:pt x="689686" y="540245"/>
                    <a:pt x="728650" y="541588"/>
                    <a:pt x="754178" y="561747"/>
                  </a:cubicBezTo>
                  <a:lnTo>
                    <a:pt x="755521" y="563091"/>
                  </a:lnTo>
                  <a:lnTo>
                    <a:pt x="768957" y="579218"/>
                  </a:lnTo>
                  <a:cubicBezTo>
                    <a:pt x="771644" y="568466"/>
                    <a:pt x="772988" y="556371"/>
                    <a:pt x="772988" y="544276"/>
                  </a:cubicBezTo>
                  <a:cubicBezTo>
                    <a:pt x="775675" y="499928"/>
                    <a:pt x="778362" y="455579"/>
                    <a:pt x="779706" y="409887"/>
                  </a:cubicBezTo>
                  <a:cubicBezTo>
                    <a:pt x="797172" y="417951"/>
                    <a:pt x="805234" y="443484"/>
                    <a:pt x="794485" y="459611"/>
                  </a:cubicBezTo>
                  <a:cubicBezTo>
                    <a:pt x="828075" y="458267"/>
                    <a:pt x="852259" y="423326"/>
                    <a:pt x="852259" y="389729"/>
                  </a:cubicBezTo>
                  <a:cubicBezTo>
                    <a:pt x="852259" y="378978"/>
                    <a:pt x="850916" y="368226"/>
                    <a:pt x="848228" y="357475"/>
                  </a:cubicBezTo>
                  <a:lnTo>
                    <a:pt x="844198" y="365539"/>
                  </a:lnTo>
                  <a:lnTo>
                    <a:pt x="803890" y="346724"/>
                  </a:lnTo>
                  <a:cubicBezTo>
                    <a:pt x="799859" y="344036"/>
                    <a:pt x="794485" y="342692"/>
                    <a:pt x="790454" y="341349"/>
                  </a:cubicBezTo>
                  <a:cubicBezTo>
                    <a:pt x="779706" y="340005"/>
                    <a:pt x="770301" y="346724"/>
                    <a:pt x="759552" y="353443"/>
                  </a:cubicBezTo>
                  <a:lnTo>
                    <a:pt x="754178" y="357475"/>
                  </a:lnTo>
                  <a:cubicBezTo>
                    <a:pt x="744772" y="362851"/>
                    <a:pt x="734024" y="366882"/>
                    <a:pt x="723275" y="366882"/>
                  </a:cubicBezTo>
                  <a:cubicBezTo>
                    <a:pt x="715214" y="366882"/>
                    <a:pt x="707152" y="364195"/>
                    <a:pt x="701778" y="358819"/>
                  </a:cubicBezTo>
                  <a:lnTo>
                    <a:pt x="699091" y="356131"/>
                  </a:lnTo>
                  <a:lnTo>
                    <a:pt x="699091" y="353443"/>
                  </a:lnTo>
                  <a:cubicBezTo>
                    <a:pt x="695060" y="298344"/>
                    <a:pt x="688342" y="241901"/>
                    <a:pt x="680280" y="185457"/>
                  </a:cubicBezTo>
                  <a:cubicBezTo>
                    <a:pt x="676250" y="162611"/>
                    <a:pt x="670875" y="139765"/>
                    <a:pt x="653409" y="130358"/>
                  </a:cubicBezTo>
                  <a:cubicBezTo>
                    <a:pt x="652065" y="130358"/>
                    <a:pt x="650721" y="129014"/>
                    <a:pt x="649378" y="129014"/>
                  </a:cubicBezTo>
                  <a:cubicBezTo>
                    <a:pt x="645347" y="126326"/>
                    <a:pt x="639973" y="123638"/>
                    <a:pt x="635942" y="119606"/>
                  </a:cubicBezTo>
                  <a:cubicBezTo>
                    <a:pt x="631911" y="115575"/>
                    <a:pt x="631911" y="110199"/>
                    <a:pt x="630568" y="104823"/>
                  </a:cubicBezTo>
                  <a:cubicBezTo>
                    <a:pt x="630568" y="102136"/>
                    <a:pt x="629224" y="99448"/>
                    <a:pt x="629224" y="98104"/>
                  </a:cubicBezTo>
                  <a:cubicBezTo>
                    <a:pt x="626537" y="92728"/>
                    <a:pt x="619819" y="90041"/>
                    <a:pt x="613101" y="87353"/>
                  </a:cubicBezTo>
                  <a:cubicBezTo>
                    <a:pt x="610414" y="86009"/>
                    <a:pt x="607727" y="84665"/>
                    <a:pt x="605040" y="84665"/>
                  </a:cubicBezTo>
                  <a:cubicBezTo>
                    <a:pt x="586230" y="75258"/>
                    <a:pt x="572794" y="59131"/>
                    <a:pt x="560702" y="41661"/>
                  </a:cubicBezTo>
                  <a:cubicBezTo>
                    <a:pt x="556671" y="36285"/>
                    <a:pt x="553984" y="32253"/>
                    <a:pt x="549953" y="26878"/>
                  </a:cubicBezTo>
                  <a:cubicBezTo>
                    <a:pt x="539204" y="14783"/>
                    <a:pt x="524425" y="2688"/>
                    <a:pt x="509645" y="0"/>
                  </a:cubicBezTo>
                  <a:lnTo>
                    <a:pt x="501584" y="12095"/>
                  </a:lnTo>
                  <a:lnTo>
                    <a:pt x="490835" y="5375"/>
                  </a:lnTo>
                  <a:cubicBezTo>
                    <a:pt x="490835" y="6719"/>
                    <a:pt x="490835" y="8063"/>
                    <a:pt x="489492" y="9407"/>
                  </a:cubicBezTo>
                  <a:cubicBezTo>
                    <a:pt x="488148" y="12095"/>
                    <a:pt x="488148" y="16127"/>
                    <a:pt x="486805" y="18814"/>
                  </a:cubicBezTo>
                  <a:cubicBezTo>
                    <a:pt x="480087" y="33597"/>
                    <a:pt x="465307" y="38973"/>
                    <a:pt x="450528" y="41661"/>
                  </a:cubicBezTo>
                  <a:cubicBezTo>
                    <a:pt x="387380" y="56444"/>
                    <a:pt x="322887" y="64507"/>
                    <a:pt x="257052" y="64507"/>
                  </a:cubicBezTo>
                  <a:cubicBezTo>
                    <a:pt x="240929" y="63163"/>
                    <a:pt x="219432" y="63163"/>
                    <a:pt x="197934" y="60475"/>
                  </a:cubicBezTo>
                  <a:cubicBezTo>
                    <a:pt x="197934" y="60475"/>
                    <a:pt x="197934" y="60475"/>
                    <a:pt x="197934" y="60475"/>
                  </a:cubicBezTo>
                  <a:close/>
                </a:path>
              </a:pathLst>
            </a:cu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996" name="Google Shape;996;p19"/>
            <p:cNvSpPr/>
            <p:nvPr/>
          </p:nvSpPr>
          <p:spPr>
            <a:xfrm>
              <a:off x="4955949" y="7978804"/>
              <a:ext cx="174556" cy="400674"/>
            </a:xfrm>
            <a:custGeom>
              <a:avLst/>
              <a:gdLst/>
              <a:ahLst/>
              <a:cxnLst/>
              <a:rect l="l" t="t" r="r" b="b"/>
              <a:pathLst>
                <a:path w="156907" h="360163" extrusionOk="0">
                  <a:moveTo>
                    <a:pt x="84354" y="321190"/>
                  </a:moveTo>
                  <a:cubicBezTo>
                    <a:pt x="95103" y="307751"/>
                    <a:pt x="113913" y="299688"/>
                    <a:pt x="131380" y="302376"/>
                  </a:cubicBezTo>
                  <a:cubicBezTo>
                    <a:pt x="130036" y="280873"/>
                    <a:pt x="136754" y="259371"/>
                    <a:pt x="151533" y="244589"/>
                  </a:cubicBezTo>
                  <a:cubicBezTo>
                    <a:pt x="154220" y="241901"/>
                    <a:pt x="156908" y="239213"/>
                    <a:pt x="156908" y="237869"/>
                  </a:cubicBezTo>
                  <a:cubicBezTo>
                    <a:pt x="156908" y="236525"/>
                    <a:pt x="152877" y="233837"/>
                    <a:pt x="150190" y="232494"/>
                  </a:cubicBezTo>
                  <a:cubicBezTo>
                    <a:pt x="144815" y="229806"/>
                    <a:pt x="138098" y="225774"/>
                    <a:pt x="134067" y="217711"/>
                  </a:cubicBezTo>
                  <a:cubicBezTo>
                    <a:pt x="132723" y="212335"/>
                    <a:pt x="132723" y="208303"/>
                    <a:pt x="135410" y="202928"/>
                  </a:cubicBezTo>
                  <a:cubicBezTo>
                    <a:pt x="136754" y="200240"/>
                    <a:pt x="138098" y="197552"/>
                    <a:pt x="140784" y="196208"/>
                  </a:cubicBezTo>
                  <a:cubicBezTo>
                    <a:pt x="131380" y="149172"/>
                    <a:pt x="117944" y="102136"/>
                    <a:pt x="101821" y="57788"/>
                  </a:cubicBezTo>
                  <a:cubicBezTo>
                    <a:pt x="97790" y="44349"/>
                    <a:pt x="92415" y="30910"/>
                    <a:pt x="83011" y="24190"/>
                  </a:cubicBezTo>
                  <a:cubicBezTo>
                    <a:pt x="80323" y="22846"/>
                    <a:pt x="78980" y="21502"/>
                    <a:pt x="76293" y="20158"/>
                  </a:cubicBezTo>
                  <a:cubicBezTo>
                    <a:pt x="72262" y="17471"/>
                    <a:pt x="66887" y="14783"/>
                    <a:pt x="62857" y="9407"/>
                  </a:cubicBezTo>
                  <a:cubicBezTo>
                    <a:pt x="60169" y="6719"/>
                    <a:pt x="58826" y="4032"/>
                    <a:pt x="57483" y="0"/>
                  </a:cubicBezTo>
                  <a:cubicBezTo>
                    <a:pt x="45390" y="14783"/>
                    <a:pt x="33298" y="24190"/>
                    <a:pt x="21206" y="26878"/>
                  </a:cubicBezTo>
                  <a:cubicBezTo>
                    <a:pt x="25236" y="43005"/>
                    <a:pt x="22549" y="59131"/>
                    <a:pt x="14488" y="73914"/>
                  </a:cubicBezTo>
                  <a:lnTo>
                    <a:pt x="11800" y="72570"/>
                  </a:lnTo>
                  <a:cubicBezTo>
                    <a:pt x="34641" y="146484"/>
                    <a:pt x="-7010" y="228462"/>
                    <a:pt x="1052" y="306408"/>
                  </a:cubicBezTo>
                  <a:cubicBezTo>
                    <a:pt x="1052" y="313127"/>
                    <a:pt x="2396" y="319847"/>
                    <a:pt x="7770" y="322534"/>
                  </a:cubicBezTo>
                  <a:cubicBezTo>
                    <a:pt x="13144" y="326566"/>
                    <a:pt x="19862" y="325222"/>
                    <a:pt x="25236" y="325222"/>
                  </a:cubicBezTo>
                  <a:cubicBezTo>
                    <a:pt x="46734" y="325222"/>
                    <a:pt x="60169" y="341349"/>
                    <a:pt x="70918" y="360163"/>
                  </a:cubicBezTo>
                  <a:cubicBezTo>
                    <a:pt x="70918" y="346724"/>
                    <a:pt x="76293" y="331942"/>
                    <a:pt x="84354" y="321190"/>
                  </a:cubicBezTo>
                  <a:close/>
                </a:path>
              </a:pathLst>
            </a:cu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997" name="Google Shape;997;p19"/>
            <p:cNvSpPr/>
            <p:nvPr/>
          </p:nvSpPr>
          <p:spPr>
            <a:xfrm>
              <a:off x="5052781" y="8022161"/>
              <a:ext cx="751838" cy="788588"/>
            </a:xfrm>
            <a:custGeom>
              <a:avLst/>
              <a:gdLst/>
              <a:ahLst/>
              <a:cxnLst/>
              <a:rect l="l" t="t" r="r" b="b"/>
              <a:pathLst>
                <a:path w="675822" h="708857" extrusionOk="0">
                  <a:moveTo>
                    <a:pt x="658356" y="182769"/>
                  </a:moveTo>
                  <a:lnTo>
                    <a:pt x="658356" y="180082"/>
                  </a:lnTo>
                  <a:cubicBezTo>
                    <a:pt x="655669" y="169330"/>
                    <a:pt x="648951" y="159923"/>
                    <a:pt x="640889" y="153204"/>
                  </a:cubicBezTo>
                  <a:cubicBezTo>
                    <a:pt x="638202" y="151860"/>
                    <a:pt x="635515" y="150516"/>
                    <a:pt x="634171" y="147828"/>
                  </a:cubicBezTo>
                  <a:cubicBezTo>
                    <a:pt x="624766" y="141109"/>
                    <a:pt x="611330" y="134389"/>
                    <a:pt x="609987" y="119607"/>
                  </a:cubicBezTo>
                  <a:cubicBezTo>
                    <a:pt x="608643" y="110199"/>
                    <a:pt x="614018" y="102136"/>
                    <a:pt x="616705" y="96760"/>
                  </a:cubicBezTo>
                  <a:lnTo>
                    <a:pt x="639546" y="55100"/>
                  </a:lnTo>
                  <a:cubicBezTo>
                    <a:pt x="643576" y="48380"/>
                    <a:pt x="646264" y="43005"/>
                    <a:pt x="644920" y="37629"/>
                  </a:cubicBezTo>
                  <a:cubicBezTo>
                    <a:pt x="644920" y="33597"/>
                    <a:pt x="642233" y="28222"/>
                    <a:pt x="639546" y="22846"/>
                  </a:cubicBezTo>
                  <a:cubicBezTo>
                    <a:pt x="635515" y="16127"/>
                    <a:pt x="631484" y="8063"/>
                    <a:pt x="632828" y="0"/>
                  </a:cubicBezTo>
                  <a:cubicBezTo>
                    <a:pt x="628797" y="0"/>
                    <a:pt x="623422" y="2688"/>
                    <a:pt x="620736" y="5376"/>
                  </a:cubicBezTo>
                  <a:cubicBezTo>
                    <a:pt x="616705" y="9407"/>
                    <a:pt x="614018" y="16127"/>
                    <a:pt x="612674" y="21502"/>
                  </a:cubicBezTo>
                  <a:cubicBezTo>
                    <a:pt x="611330" y="25534"/>
                    <a:pt x="608643" y="30910"/>
                    <a:pt x="605956" y="34941"/>
                  </a:cubicBezTo>
                  <a:cubicBezTo>
                    <a:pt x="595208" y="53756"/>
                    <a:pt x="572366" y="67195"/>
                    <a:pt x="544151" y="69883"/>
                  </a:cubicBezTo>
                  <a:cubicBezTo>
                    <a:pt x="540121" y="69883"/>
                    <a:pt x="537433" y="69883"/>
                    <a:pt x="533403" y="71227"/>
                  </a:cubicBezTo>
                  <a:cubicBezTo>
                    <a:pt x="522654" y="71227"/>
                    <a:pt x="513249" y="72571"/>
                    <a:pt x="505187" y="76602"/>
                  </a:cubicBezTo>
                  <a:cubicBezTo>
                    <a:pt x="501157" y="77946"/>
                    <a:pt x="497126" y="80634"/>
                    <a:pt x="494439" y="83321"/>
                  </a:cubicBezTo>
                  <a:cubicBezTo>
                    <a:pt x="483690" y="90041"/>
                    <a:pt x="470254" y="99448"/>
                    <a:pt x="455475" y="92729"/>
                  </a:cubicBezTo>
                  <a:cubicBezTo>
                    <a:pt x="451444" y="90041"/>
                    <a:pt x="447413" y="87353"/>
                    <a:pt x="444726" y="84665"/>
                  </a:cubicBezTo>
                  <a:cubicBezTo>
                    <a:pt x="443382" y="83321"/>
                    <a:pt x="442039" y="81977"/>
                    <a:pt x="440695" y="80634"/>
                  </a:cubicBezTo>
                  <a:cubicBezTo>
                    <a:pt x="429947" y="72571"/>
                    <a:pt x="416511" y="77946"/>
                    <a:pt x="395013" y="87353"/>
                  </a:cubicBezTo>
                  <a:cubicBezTo>
                    <a:pt x="381578" y="94072"/>
                    <a:pt x="368142" y="100792"/>
                    <a:pt x="353363" y="100792"/>
                  </a:cubicBezTo>
                  <a:cubicBezTo>
                    <a:pt x="347988" y="100792"/>
                    <a:pt x="341270" y="99448"/>
                    <a:pt x="335896" y="96760"/>
                  </a:cubicBezTo>
                  <a:cubicBezTo>
                    <a:pt x="333209" y="95416"/>
                    <a:pt x="331865" y="94072"/>
                    <a:pt x="329178" y="92729"/>
                  </a:cubicBezTo>
                  <a:cubicBezTo>
                    <a:pt x="326491" y="91385"/>
                    <a:pt x="323804" y="90041"/>
                    <a:pt x="322460" y="88697"/>
                  </a:cubicBezTo>
                  <a:cubicBezTo>
                    <a:pt x="317086" y="87353"/>
                    <a:pt x="310368" y="90041"/>
                    <a:pt x="302306" y="92729"/>
                  </a:cubicBezTo>
                  <a:cubicBezTo>
                    <a:pt x="299619" y="94072"/>
                    <a:pt x="296932" y="95416"/>
                    <a:pt x="292901" y="96760"/>
                  </a:cubicBezTo>
                  <a:cubicBezTo>
                    <a:pt x="283496" y="100792"/>
                    <a:pt x="272748" y="99448"/>
                    <a:pt x="264686" y="94072"/>
                  </a:cubicBezTo>
                  <a:cubicBezTo>
                    <a:pt x="263342" y="98104"/>
                    <a:pt x="261999" y="102136"/>
                    <a:pt x="260655" y="104824"/>
                  </a:cubicBezTo>
                  <a:cubicBezTo>
                    <a:pt x="249907" y="126326"/>
                    <a:pt x="225722" y="137077"/>
                    <a:pt x="204225" y="145141"/>
                  </a:cubicBezTo>
                  <a:cubicBezTo>
                    <a:pt x="165261" y="159923"/>
                    <a:pt x="127640" y="172018"/>
                    <a:pt x="88677" y="165299"/>
                  </a:cubicBezTo>
                  <a:lnTo>
                    <a:pt x="85989" y="165299"/>
                  </a:lnTo>
                  <a:cubicBezTo>
                    <a:pt x="80615" y="163955"/>
                    <a:pt x="75241" y="163955"/>
                    <a:pt x="71210" y="165299"/>
                  </a:cubicBezTo>
                  <a:cubicBezTo>
                    <a:pt x="68523" y="165299"/>
                    <a:pt x="67179" y="167987"/>
                    <a:pt x="65835" y="169330"/>
                  </a:cubicBezTo>
                  <a:cubicBezTo>
                    <a:pt x="65835" y="170674"/>
                    <a:pt x="65835" y="170674"/>
                    <a:pt x="65835" y="172018"/>
                  </a:cubicBezTo>
                  <a:cubicBezTo>
                    <a:pt x="67179" y="173362"/>
                    <a:pt x="69866" y="176050"/>
                    <a:pt x="73897" y="177394"/>
                  </a:cubicBezTo>
                  <a:cubicBezTo>
                    <a:pt x="80615" y="181425"/>
                    <a:pt x="88677" y="185457"/>
                    <a:pt x="88677" y="196208"/>
                  </a:cubicBezTo>
                  <a:cubicBezTo>
                    <a:pt x="88677" y="204272"/>
                    <a:pt x="83302" y="208303"/>
                    <a:pt x="80615" y="212335"/>
                  </a:cubicBezTo>
                  <a:cubicBezTo>
                    <a:pt x="65835" y="227118"/>
                    <a:pt x="60461" y="248620"/>
                    <a:pt x="65835" y="268778"/>
                  </a:cubicBezTo>
                  <a:lnTo>
                    <a:pt x="69866" y="283561"/>
                  </a:lnTo>
                  <a:lnTo>
                    <a:pt x="55087" y="278186"/>
                  </a:lnTo>
                  <a:cubicBezTo>
                    <a:pt x="40307" y="272810"/>
                    <a:pt x="22841" y="278186"/>
                    <a:pt x="13436" y="290281"/>
                  </a:cubicBezTo>
                  <a:cubicBezTo>
                    <a:pt x="4031" y="302376"/>
                    <a:pt x="2687" y="319847"/>
                    <a:pt x="9405" y="333285"/>
                  </a:cubicBezTo>
                  <a:lnTo>
                    <a:pt x="0" y="338661"/>
                  </a:lnTo>
                  <a:cubicBezTo>
                    <a:pt x="2687" y="344036"/>
                    <a:pt x="5374" y="350756"/>
                    <a:pt x="8062" y="356131"/>
                  </a:cubicBezTo>
                  <a:cubicBezTo>
                    <a:pt x="21497" y="388385"/>
                    <a:pt x="60461" y="420638"/>
                    <a:pt x="87333" y="397792"/>
                  </a:cubicBezTo>
                  <a:cubicBezTo>
                    <a:pt x="84646" y="415263"/>
                    <a:pt x="69866" y="431389"/>
                    <a:pt x="51056" y="435421"/>
                  </a:cubicBezTo>
                  <a:cubicBezTo>
                    <a:pt x="94051" y="455580"/>
                    <a:pt x="145107" y="443484"/>
                    <a:pt x="193476" y="444828"/>
                  </a:cubicBezTo>
                  <a:cubicBezTo>
                    <a:pt x="241845" y="446172"/>
                    <a:pt x="296932" y="477082"/>
                    <a:pt x="294245" y="524118"/>
                  </a:cubicBezTo>
                  <a:cubicBezTo>
                    <a:pt x="232440" y="503960"/>
                    <a:pt x="166604" y="501272"/>
                    <a:pt x="103456" y="516055"/>
                  </a:cubicBezTo>
                  <a:cubicBezTo>
                    <a:pt x="135702" y="544276"/>
                    <a:pt x="154512" y="587281"/>
                    <a:pt x="153168" y="630286"/>
                  </a:cubicBezTo>
                  <a:cubicBezTo>
                    <a:pt x="153168" y="646412"/>
                    <a:pt x="149138" y="663883"/>
                    <a:pt x="153168" y="680009"/>
                  </a:cubicBezTo>
                  <a:cubicBezTo>
                    <a:pt x="157199" y="696136"/>
                    <a:pt x="171979" y="712263"/>
                    <a:pt x="188102" y="708231"/>
                  </a:cubicBezTo>
                  <a:cubicBezTo>
                    <a:pt x="214973" y="702856"/>
                    <a:pt x="210943" y="662539"/>
                    <a:pt x="198851" y="637005"/>
                  </a:cubicBezTo>
                  <a:cubicBezTo>
                    <a:pt x="224379" y="650444"/>
                    <a:pt x="241845" y="678666"/>
                    <a:pt x="240501" y="706887"/>
                  </a:cubicBezTo>
                  <a:cubicBezTo>
                    <a:pt x="247219" y="696136"/>
                    <a:pt x="253937" y="685385"/>
                    <a:pt x="260655" y="674634"/>
                  </a:cubicBezTo>
                  <a:cubicBezTo>
                    <a:pt x="279466" y="692104"/>
                    <a:pt x="303650" y="702856"/>
                    <a:pt x="329178" y="705543"/>
                  </a:cubicBezTo>
                  <a:cubicBezTo>
                    <a:pt x="295588" y="661195"/>
                    <a:pt x="268717" y="612815"/>
                    <a:pt x="249907" y="560403"/>
                  </a:cubicBezTo>
                  <a:cubicBezTo>
                    <a:pt x="284840" y="565779"/>
                    <a:pt x="318429" y="580562"/>
                    <a:pt x="345301" y="602064"/>
                  </a:cubicBezTo>
                  <a:cubicBezTo>
                    <a:pt x="333209" y="589969"/>
                    <a:pt x="330522" y="568467"/>
                    <a:pt x="341270" y="553684"/>
                  </a:cubicBezTo>
                  <a:cubicBezTo>
                    <a:pt x="353363" y="536213"/>
                    <a:pt x="381578" y="534869"/>
                    <a:pt x="396357" y="549652"/>
                  </a:cubicBezTo>
                  <a:cubicBezTo>
                    <a:pt x="421885" y="522774"/>
                    <a:pt x="395013" y="477082"/>
                    <a:pt x="361424" y="462299"/>
                  </a:cubicBezTo>
                  <a:cubicBezTo>
                    <a:pt x="327834" y="446172"/>
                    <a:pt x="287527" y="443484"/>
                    <a:pt x="261999" y="416607"/>
                  </a:cubicBezTo>
                  <a:cubicBezTo>
                    <a:pt x="257968" y="385697"/>
                    <a:pt x="252594" y="356131"/>
                    <a:pt x="248563" y="325222"/>
                  </a:cubicBezTo>
                  <a:cubicBezTo>
                    <a:pt x="260655" y="318503"/>
                    <a:pt x="278122" y="325222"/>
                    <a:pt x="283496" y="337317"/>
                  </a:cubicBezTo>
                  <a:cubicBezTo>
                    <a:pt x="295588" y="333285"/>
                    <a:pt x="296932" y="314471"/>
                    <a:pt x="288870" y="303720"/>
                  </a:cubicBezTo>
                  <a:cubicBezTo>
                    <a:pt x="280809" y="292969"/>
                    <a:pt x="267373" y="288937"/>
                    <a:pt x="256624" y="280874"/>
                  </a:cubicBezTo>
                  <a:cubicBezTo>
                    <a:pt x="224379" y="256683"/>
                    <a:pt x="224379" y="200240"/>
                    <a:pt x="257968" y="176050"/>
                  </a:cubicBezTo>
                  <a:cubicBezTo>
                    <a:pt x="279466" y="177394"/>
                    <a:pt x="284840" y="205616"/>
                    <a:pt x="288870" y="227118"/>
                  </a:cubicBezTo>
                  <a:cubicBezTo>
                    <a:pt x="292901" y="248620"/>
                    <a:pt x="311711" y="274154"/>
                    <a:pt x="330522" y="263403"/>
                  </a:cubicBezTo>
                  <a:cubicBezTo>
                    <a:pt x="331865" y="251308"/>
                    <a:pt x="327834" y="239213"/>
                    <a:pt x="321116" y="228462"/>
                  </a:cubicBezTo>
                  <a:cubicBezTo>
                    <a:pt x="337239" y="240557"/>
                    <a:pt x="354706" y="251308"/>
                    <a:pt x="370829" y="263403"/>
                  </a:cubicBezTo>
                  <a:cubicBezTo>
                    <a:pt x="365455" y="251308"/>
                    <a:pt x="361424" y="239213"/>
                    <a:pt x="356050" y="228462"/>
                  </a:cubicBezTo>
                  <a:cubicBezTo>
                    <a:pt x="378891" y="233838"/>
                    <a:pt x="401731" y="240557"/>
                    <a:pt x="424572" y="245932"/>
                  </a:cubicBezTo>
                  <a:cubicBezTo>
                    <a:pt x="396357" y="231150"/>
                    <a:pt x="374860" y="204272"/>
                    <a:pt x="366798" y="173362"/>
                  </a:cubicBezTo>
                  <a:cubicBezTo>
                    <a:pt x="415167" y="146485"/>
                    <a:pt x="471598" y="131702"/>
                    <a:pt x="526685" y="131702"/>
                  </a:cubicBezTo>
                  <a:cubicBezTo>
                    <a:pt x="571023" y="131702"/>
                    <a:pt x="620736" y="145141"/>
                    <a:pt x="643576" y="184113"/>
                  </a:cubicBezTo>
                  <a:cubicBezTo>
                    <a:pt x="647607" y="190833"/>
                    <a:pt x="651638" y="200240"/>
                    <a:pt x="658356" y="202928"/>
                  </a:cubicBezTo>
                  <a:cubicBezTo>
                    <a:pt x="665074" y="205616"/>
                    <a:pt x="670448" y="205616"/>
                    <a:pt x="675823" y="201584"/>
                  </a:cubicBezTo>
                  <a:cubicBezTo>
                    <a:pt x="663730" y="202928"/>
                    <a:pt x="661043" y="190833"/>
                    <a:pt x="658356" y="182769"/>
                  </a:cubicBezTo>
                  <a:close/>
                </a:path>
              </a:pathLst>
            </a:cu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998" name="Google Shape;998;p19"/>
            <p:cNvSpPr/>
            <p:nvPr/>
          </p:nvSpPr>
          <p:spPr>
            <a:xfrm>
              <a:off x="4913085" y="7459411"/>
              <a:ext cx="394952" cy="570224"/>
            </a:xfrm>
            <a:custGeom>
              <a:avLst/>
              <a:gdLst/>
              <a:ahLst/>
              <a:cxnLst/>
              <a:rect l="l" t="t" r="r" b="b"/>
              <a:pathLst>
                <a:path w="355020" h="512571" extrusionOk="0">
                  <a:moveTo>
                    <a:pt x="43614" y="353992"/>
                  </a:moveTo>
                  <a:cubicBezTo>
                    <a:pt x="44957" y="360712"/>
                    <a:pt x="46301" y="368775"/>
                    <a:pt x="51675" y="370119"/>
                  </a:cubicBezTo>
                  <a:cubicBezTo>
                    <a:pt x="53019" y="371463"/>
                    <a:pt x="55706" y="371463"/>
                    <a:pt x="58393" y="371463"/>
                  </a:cubicBezTo>
                  <a:cubicBezTo>
                    <a:pt x="61080" y="371463"/>
                    <a:pt x="65111" y="372807"/>
                    <a:pt x="67798" y="374151"/>
                  </a:cubicBezTo>
                  <a:cubicBezTo>
                    <a:pt x="73173" y="375495"/>
                    <a:pt x="77203" y="379526"/>
                    <a:pt x="81234" y="382214"/>
                  </a:cubicBezTo>
                  <a:cubicBezTo>
                    <a:pt x="85265" y="386246"/>
                    <a:pt x="89296" y="387590"/>
                    <a:pt x="91983" y="387590"/>
                  </a:cubicBezTo>
                  <a:cubicBezTo>
                    <a:pt x="93326" y="387590"/>
                    <a:pt x="94670" y="387590"/>
                    <a:pt x="96014" y="386246"/>
                  </a:cubicBezTo>
                  <a:cubicBezTo>
                    <a:pt x="98701" y="384902"/>
                    <a:pt x="101388" y="384902"/>
                    <a:pt x="104075" y="384902"/>
                  </a:cubicBezTo>
                  <a:cubicBezTo>
                    <a:pt x="114824" y="383558"/>
                    <a:pt x="121542" y="391621"/>
                    <a:pt x="126916" y="396997"/>
                  </a:cubicBezTo>
                  <a:cubicBezTo>
                    <a:pt x="126916" y="396997"/>
                    <a:pt x="128260" y="398341"/>
                    <a:pt x="128260" y="398341"/>
                  </a:cubicBezTo>
                  <a:cubicBezTo>
                    <a:pt x="139008" y="388934"/>
                    <a:pt x="152444" y="384902"/>
                    <a:pt x="168567" y="386246"/>
                  </a:cubicBezTo>
                  <a:cubicBezTo>
                    <a:pt x="186033" y="387590"/>
                    <a:pt x="200813" y="395653"/>
                    <a:pt x="208875" y="409092"/>
                  </a:cubicBezTo>
                  <a:cubicBezTo>
                    <a:pt x="212905" y="414468"/>
                    <a:pt x="214249" y="419843"/>
                    <a:pt x="216936" y="425218"/>
                  </a:cubicBezTo>
                  <a:cubicBezTo>
                    <a:pt x="220967" y="433282"/>
                    <a:pt x="223654" y="440001"/>
                    <a:pt x="229028" y="444033"/>
                  </a:cubicBezTo>
                  <a:cubicBezTo>
                    <a:pt x="233059" y="446721"/>
                    <a:pt x="238433" y="449409"/>
                    <a:pt x="243808" y="452096"/>
                  </a:cubicBezTo>
                  <a:cubicBezTo>
                    <a:pt x="254556" y="457472"/>
                    <a:pt x="269336" y="462848"/>
                    <a:pt x="270679" y="477631"/>
                  </a:cubicBezTo>
                  <a:cubicBezTo>
                    <a:pt x="270679" y="480318"/>
                    <a:pt x="270679" y="483006"/>
                    <a:pt x="270679" y="485694"/>
                  </a:cubicBezTo>
                  <a:cubicBezTo>
                    <a:pt x="270679" y="488382"/>
                    <a:pt x="270679" y="489726"/>
                    <a:pt x="270679" y="491070"/>
                  </a:cubicBezTo>
                  <a:cubicBezTo>
                    <a:pt x="270679" y="493757"/>
                    <a:pt x="274710" y="496445"/>
                    <a:pt x="277397" y="499133"/>
                  </a:cubicBezTo>
                  <a:cubicBezTo>
                    <a:pt x="281428" y="503164"/>
                    <a:pt x="285459" y="507196"/>
                    <a:pt x="286802" y="512571"/>
                  </a:cubicBezTo>
                  <a:cubicBezTo>
                    <a:pt x="294864" y="512571"/>
                    <a:pt x="304269" y="504508"/>
                    <a:pt x="312330" y="497789"/>
                  </a:cubicBezTo>
                  <a:cubicBezTo>
                    <a:pt x="317705" y="492413"/>
                    <a:pt x="325766" y="488382"/>
                    <a:pt x="332484" y="487038"/>
                  </a:cubicBezTo>
                  <a:cubicBezTo>
                    <a:pt x="329797" y="485694"/>
                    <a:pt x="327110" y="485694"/>
                    <a:pt x="324423" y="484350"/>
                  </a:cubicBezTo>
                  <a:lnTo>
                    <a:pt x="315018" y="483006"/>
                  </a:lnTo>
                  <a:lnTo>
                    <a:pt x="347263" y="392965"/>
                  </a:lnTo>
                  <a:cubicBezTo>
                    <a:pt x="353981" y="372807"/>
                    <a:pt x="360699" y="348617"/>
                    <a:pt x="347263" y="333834"/>
                  </a:cubicBezTo>
                  <a:cubicBezTo>
                    <a:pt x="344577" y="331146"/>
                    <a:pt x="341889" y="329802"/>
                    <a:pt x="339202" y="327115"/>
                  </a:cubicBezTo>
                  <a:cubicBezTo>
                    <a:pt x="332484" y="323083"/>
                    <a:pt x="325766" y="317707"/>
                    <a:pt x="323079" y="309644"/>
                  </a:cubicBezTo>
                  <a:cubicBezTo>
                    <a:pt x="317705" y="297549"/>
                    <a:pt x="321735" y="282766"/>
                    <a:pt x="333828" y="269327"/>
                  </a:cubicBezTo>
                  <a:cubicBezTo>
                    <a:pt x="335171" y="266639"/>
                    <a:pt x="337859" y="265295"/>
                    <a:pt x="340546" y="262608"/>
                  </a:cubicBezTo>
                  <a:cubicBezTo>
                    <a:pt x="345920" y="257232"/>
                    <a:pt x="351294" y="250513"/>
                    <a:pt x="353981" y="243793"/>
                  </a:cubicBezTo>
                  <a:cubicBezTo>
                    <a:pt x="355325" y="239762"/>
                    <a:pt x="355325" y="234386"/>
                    <a:pt x="352638" y="230354"/>
                  </a:cubicBezTo>
                  <a:cubicBezTo>
                    <a:pt x="351294" y="229011"/>
                    <a:pt x="349951" y="227667"/>
                    <a:pt x="348607" y="227667"/>
                  </a:cubicBezTo>
                  <a:lnTo>
                    <a:pt x="349951" y="216915"/>
                  </a:lnTo>
                  <a:cubicBezTo>
                    <a:pt x="341889" y="207508"/>
                    <a:pt x="332484" y="199445"/>
                    <a:pt x="320392" y="195413"/>
                  </a:cubicBezTo>
                  <a:cubicBezTo>
                    <a:pt x="313674" y="192725"/>
                    <a:pt x="305612" y="191381"/>
                    <a:pt x="298894" y="190037"/>
                  </a:cubicBezTo>
                  <a:lnTo>
                    <a:pt x="239777" y="179286"/>
                  </a:lnTo>
                  <a:lnTo>
                    <a:pt x="168567" y="75807"/>
                  </a:lnTo>
                  <a:cubicBezTo>
                    <a:pt x="149757" y="48929"/>
                    <a:pt x="141695" y="24739"/>
                    <a:pt x="144382" y="4580"/>
                  </a:cubicBezTo>
                  <a:cubicBezTo>
                    <a:pt x="100044" y="-4827"/>
                    <a:pt x="53019" y="549"/>
                    <a:pt x="11368" y="18019"/>
                  </a:cubicBezTo>
                  <a:lnTo>
                    <a:pt x="12711" y="18019"/>
                  </a:lnTo>
                  <a:cubicBezTo>
                    <a:pt x="3306" y="48929"/>
                    <a:pt x="-4755" y="75807"/>
                    <a:pt x="3306" y="101341"/>
                  </a:cubicBezTo>
                  <a:cubicBezTo>
                    <a:pt x="5993" y="108060"/>
                    <a:pt x="8681" y="113436"/>
                    <a:pt x="11368" y="120155"/>
                  </a:cubicBezTo>
                  <a:cubicBezTo>
                    <a:pt x="16742" y="130906"/>
                    <a:pt x="22117" y="141658"/>
                    <a:pt x="23460" y="153753"/>
                  </a:cubicBezTo>
                  <a:cubicBezTo>
                    <a:pt x="24804" y="167191"/>
                    <a:pt x="22117" y="179286"/>
                    <a:pt x="19429" y="191381"/>
                  </a:cubicBezTo>
                  <a:cubicBezTo>
                    <a:pt x="16742" y="202133"/>
                    <a:pt x="14055" y="212884"/>
                    <a:pt x="15399" y="223635"/>
                  </a:cubicBezTo>
                  <a:cubicBezTo>
                    <a:pt x="16742" y="235730"/>
                    <a:pt x="23460" y="246481"/>
                    <a:pt x="30178" y="257232"/>
                  </a:cubicBezTo>
                  <a:cubicBezTo>
                    <a:pt x="39583" y="273359"/>
                    <a:pt x="48988" y="289486"/>
                    <a:pt x="46301" y="308300"/>
                  </a:cubicBezTo>
                  <a:cubicBezTo>
                    <a:pt x="44957" y="316364"/>
                    <a:pt x="42270" y="324427"/>
                    <a:pt x="36896" y="331146"/>
                  </a:cubicBezTo>
                  <a:cubicBezTo>
                    <a:pt x="43614" y="336522"/>
                    <a:pt x="48988" y="344585"/>
                    <a:pt x="50332" y="352648"/>
                  </a:cubicBezTo>
                  <a:lnTo>
                    <a:pt x="43614" y="353992"/>
                  </a:lnTo>
                  <a:close/>
                </a:path>
              </a:pathLst>
            </a:cu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999" name="Google Shape;999;p19"/>
            <p:cNvSpPr/>
            <p:nvPr/>
          </p:nvSpPr>
          <p:spPr>
            <a:xfrm>
              <a:off x="3565547" y="7177510"/>
              <a:ext cx="448411" cy="236165"/>
            </a:xfrm>
            <a:custGeom>
              <a:avLst/>
              <a:gdLst/>
              <a:ahLst/>
              <a:cxnLst/>
              <a:rect l="l" t="t" r="r" b="b"/>
              <a:pathLst>
                <a:path w="403074" h="212287" extrusionOk="0">
                  <a:moveTo>
                    <a:pt x="400388" y="154500"/>
                  </a:moveTo>
                  <a:cubicBezTo>
                    <a:pt x="400388" y="153156"/>
                    <a:pt x="401731" y="151812"/>
                    <a:pt x="401731" y="151812"/>
                  </a:cubicBezTo>
                  <a:cubicBezTo>
                    <a:pt x="401731" y="150468"/>
                    <a:pt x="403075" y="149124"/>
                    <a:pt x="403075" y="147780"/>
                  </a:cubicBezTo>
                  <a:cubicBezTo>
                    <a:pt x="403075" y="147780"/>
                    <a:pt x="399044" y="146437"/>
                    <a:pt x="396357" y="146437"/>
                  </a:cubicBezTo>
                  <a:lnTo>
                    <a:pt x="395013" y="146437"/>
                  </a:lnTo>
                  <a:cubicBezTo>
                    <a:pt x="370829" y="139717"/>
                    <a:pt x="360081" y="116871"/>
                    <a:pt x="349332" y="95368"/>
                  </a:cubicBezTo>
                  <a:cubicBezTo>
                    <a:pt x="347988" y="92681"/>
                    <a:pt x="346645" y="88649"/>
                    <a:pt x="345301" y="85961"/>
                  </a:cubicBezTo>
                  <a:cubicBezTo>
                    <a:pt x="335896" y="67147"/>
                    <a:pt x="323804" y="51020"/>
                    <a:pt x="309024" y="37581"/>
                  </a:cubicBezTo>
                  <a:cubicBezTo>
                    <a:pt x="304994" y="33549"/>
                    <a:pt x="300963" y="30862"/>
                    <a:pt x="296932" y="29518"/>
                  </a:cubicBezTo>
                  <a:cubicBezTo>
                    <a:pt x="295588" y="29518"/>
                    <a:pt x="292901" y="29518"/>
                    <a:pt x="291558" y="28174"/>
                  </a:cubicBezTo>
                  <a:cubicBezTo>
                    <a:pt x="288870" y="28174"/>
                    <a:pt x="284840" y="28174"/>
                    <a:pt x="282152" y="26830"/>
                  </a:cubicBezTo>
                  <a:cubicBezTo>
                    <a:pt x="275435" y="25486"/>
                    <a:pt x="271404" y="21454"/>
                    <a:pt x="266030" y="18767"/>
                  </a:cubicBezTo>
                  <a:cubicBezTo>
                    <a:pt x="261999" y="14735"/>
                    <a:pt x="257968" y="12047"/>
                    <a:pt x="253937" y="12047"/>
                  </a:cubicBezTo>
                  <a:cubicBezTo>
                    <a:pt x="251250" y="12047"/>
                    <a:pt x="248563" y="13391"/>
                    <a:pt x="244532" y="14735"/>
                  </a:cubicBezTo>
                  <a:cubicBezTo>
                    <a:pt x="239158" y="17423"/>
                    <a:pt x="233783" y="20110"/>
                    <a:pt x="225722" y="18767"/>
                  </a:cubicBezTo>
                  <a:cubicBezTo>
                    <a:pt x="220348" y="17423"/>
                    <a:pt x="214973" y="14735"/>
                    <a:pt x="212286" y="13391"/>
                  </a:cubicBezTo>
                  <a:lnTo>
                    <a:pt x="210943" y="12047"/>
                  </a:lnTo>
                  <a:cubicBezTo>
                    <a:pt x="193476" y="-48"/>
                    <a:pt x="170635" y="-2736"/>
                    <a:pt x="149138" y="2640"/>
                  </a:cubicBezTo>
                  <a:cubicBezTo>
                    <a:pt x="149138" y="12047"/>
                    <a:pt x="147794" y="20110"/>
                    <a:pt x="149138" y="29518"/>
                  </a:cubicBezTo>
                  <a:lnTo>
                    <a:pt x="149138" y="37581"/>
                  </a:lnTo>
                  <a:lnTo>
                    <a:pt x="98082" y="40269"/>
                  </a:lnTo>
                  <a:lnTo>
                    <a:pt x="17467" y="118215"/>
                  </a:lnTo>
                  <a:cubicBezTo>
                    <a:pt x="8062" y="127622"/>
                    <a:pt x="1344" y="135685"/>
                    <a:pt x="0" y="143749"/>
                  </a:cubicBezTo>
                  <a:lnTo>
                    <a:pt x="64492" y="110151"/>
                  </a:lnTo>
                  <a:lnTo>
                    <a:pt x="65835" y="122246"/>
                  </a:lnTo>
                  <a:cubicBezTo>
                    <a:pt x="67179" y="145093"/>
                    <a:pt x="67179" y="167939"/>
                    <a:pt x="65835" y="189441"/>
                  </a:cubicBezTo>
                  <a:cubicBezTo>
                    <a:pt x="92707" y="178690"/>
                    <a:pt x="126297" y="182721"/>
                    <a:pt x="149138" y="201536"/>
                  </a:cubicBezTo>
                  <a:cubicBezTo>
                    <a:pt x="155856" y="197504"/>
                    <a:pt x="163917" y="196160"/>
                    <a:pt x="171979" y="197504"/>
                  </a:cubicBezTo>
                  <a:lnTo>
                    <a:pt x="167948" y="142405"/>
                  </a:lnTo>
                  <a:lnTo>
                    <a:pt x="171979" y="139717"/>
                  </a:lnTo>
                  <a:cubicBezTo>
                    <a:pt x="178697" y="135685"/>
                    <a:pt x="185415" y="135685"/>
                    <a:pt x="192133" y="138373"/>
                  </a:cubicBezTo>
                  <a:cubicBezTo>
                    <a:pt x="201537" y="142405"/>
                    <a:pt x="210943" y="151812"/>
                    <a:pt x="214973" y="162563"/>
                  </a:cubicBezTo>
                  <a:cubicBezTo>
                    <a:pt x="217661" y="169283"/>
                    <a:pt x="217661" y="174658"/>
                    <a:pt x="219004" y="181377"/>
                  </a:cubicBezTo>
                  <a:cubicBezTo>
                    <a:pt x="220348" y="189441"/>
                    <a:pt x="221691" y="196160"/>
                    <a:pt x="224379" y="202880"/>
                  </a:cubicBezTo>
                  <a:cubicBezTo>
                    <a:pt x="227065" y="208255"/>
                    <a:pt x="233783" y="212287"/>
                    <a:pt x="239158" y="212287"/>
                  </a:cubicBezTo>
                  <a:cubicBezTo>
                    <a:pt x="243189" y="212287"/>
                    <a:pt x="244532" y="210943"/>
                    <a:pt x="244532" y="209599"/>
                  </a:cubicBezTo>
                  <a:cubicBezTo>
                    <a:pt x="245876" y="206912"/>
                    <a:pt x="245876" y="201536"/>
                    <a:pt x="245876" y="196160"/>
                  </a:cubicBezTo>
                  <a:cubicBezTo>
                    <a:pt x="244532" y="188097"/>
                    <a:pt x="244532" y="178690"/>
                    <a:pt x="249907" y="171970"/>
                  </a:cubicBezTo>
                  <a:cubicBezTo>
                    <a:pt x="253937" y="166595"/>
                    <a:pt x="260655" y="163907"/>
                    <a:pt x="268717" y="163907"/>
                  </a:cubicBezTo>
                  <a:cubicBezTo>
                    <a:pt x="278122" y="165251"/>
                    <a:pt x="287527" y="171970"/>
                    <a:pt x="294245" y="181377"/>
                  </a:cubicBezTo>
                  <a:lnTo>
                    <a:pt x="310368" y="151812"/>
                  </a:lnTo>
                  <a:lnTo>
                    <a:pt x="317086" y="157188"/>
                  </a:lnTo>
                  <a:cubicBezTo>
                    <a:pt x="331865" y="167939"/>
                    <a:pt x="343957" y="182721"/>
                    <a:pt x="352019" y="198848"/>
                  </a:cubicBezTo>
                  <a:cubicBezTo>
                    <a:pt x="360081" y="189441"/>
                    <a:pt x="364111" y="174658"/>
                    <a:pt x="361424" y="161219"/>
                  </a:cubicBezTo>
                  <a:lnTo>
                    <a:pt x="360081" y="155844"/>
                  </a:lnTo>
                  <a:lnTo>
                    <a:pt x="364111" y="153156"/>
                  </a:lnTo>
                  <a:cubicBezTo>
                    <a:pt x="374860" y="145093"/>
                    <a:pt x="386952" y="151812"/>
                    <a:pt x="396357" y="155844"/>
                  </a:cubicBezTo>
                  <a:cubicBezTo>
                    <a:pt x="397701" y="157188"/>
                    <a:pt x="399044" y="157188"/>
                    <a:pt x="400388" y="157188"/>
                  </a:cubicBezTo>
                  <a:cubicBezTo>
                    <a:pt x="399044" y="157188"/>
                    <a:pt x="400388" y="155844"/>
                    <a:pt x="400388" y="154500"/>
                  </a:cubicBezTo>
                  <a:close/>
                </a:path>
              </a:pathLst>
            </a:cu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1000" name="Google Shape;1000;p19"/>
            <p:cNvSpPr/>
            <p:nvPr/>
          </p:nvSpPr>
          <p:spPr>
            <a:xfrm>
              <a:off x="2541671" y="6580931"/>
              <a:ext cx="1258544" cy="1224740"/>
            </a:xfrm>
            <a:custGeom>
              <a:avLst/>
              <a:gdLst/>
              <a:ahLst/>
              <a:cxnLst/>
              <a:rect l="l" t="t" r="r" b="b"/>
              <a:pathLst>
                <a:path w="1131297" h="1100911" extrusionOk="0">
                  <a:moveTo>
                    <a:pt x="998282" y="1001200"/>
                  </a:moveTo>
                  <a:cubicBezTo>
                    <a:pt x="986190" y="997168"/>
                    <a:pt x="947226" y="983729"/>
                    <a:pt x="933790" y="956851"/>
                  </a:cubicBezTo>
                  <a:cubicBezTo>
                    <a:pt x="928416" y="946100"/>
                    <a:pt x="928416" y="935349"/>
                    <a:pt x="931103" y="924598"/>
                  </a:cubicBezTo>
                  <a:cubicBezTo>
                    <a:pt x="932447" y="920566"/>
                    <a:pt x="935134" y="916535"/>
                    <a:pt x="936478" y="912503"/>
                  </a:cubicBezTo>
                  <a:cubicBezTo>
                    <a:pt x="939164" y="908471"/>
                    <a:pt x="941852" y="903096"/>
                    <a:pt x="941852" y="899064"/>
                  </a:cubicBezTo>
                  <a:cubicBezTo>
                    <a:pt x="943195" y="889657"/>
                    <a:pt x="932447" y="878905"/>
                    <a:pt x="921698" y="869498"/>
                  </a:cubicBezTo>
                  <a:cubicBezTo>
                    <a:pt x="908262" y="857403"/>
                    <a:pt x="892139" y="841277"/>
                    <a:pt x="904232" y="823806"/>
                  </a:cubicBezTo>
                  <a:lnTo>
                    <a:pt x="906919" y="819774"/>
                  </a:lnTo>
                  <a:lnTo>
                    <a:pt x="943195" y="822462"/>
                  </a:lnTo>
                  <a:cubicBezTo>
                    <a:pt x="957975" y="771394"/>
                    <a:pt x="964693" y="716295"/>
                    <a:pt x="962006" y="663883"/>
                  </a:cubicBezTo>
                  <a:lnTo>
                    <a:pt x="900201" y="696136"/>
                  </a:lnTo>
                  <a:lnTo>
                    <a:pt x="897514" y="688073"/>
                  </a:lnTo>
                  <a:cubicBezTo>
                    <a:pt x="888108" y="665227"/>
                    <a:pt x="910950" y="643724"/>
                    <a:pt x="919011" y="637005"/>
                  </a:cubicBezTo>
                  <a:lnTo>
                    <a:pt x="1003657" y="555028"/>
                  </a:lnTo>
                  <a:lnTo>
                    <a:pt x="1045308" y="552340"/>
                  </a:lnTo>
                  <a:cubicBezTo>
                    <a:pt x="1043964" y="481114"/>
                    <a:pt x="1076210" y="409887"/>
                    <a:pt x="1131297" y="362851"/>
                  </a:cubicBezTo>
                  <a:cubicBezTo>
                    <a:pt x="1131297" y="360163"/>
                    <a:pt x="1129953" y="358819"/>
                    <a:pt x="1127266" y="357475"/>
                  </a:cubicBezTo>
                  <a:cubicBezTo>
                    <a:pt x="1121892" y="352100"/>
                    <a:pt x="1109800" y="348068"/>
                    <a:pt x="1099051" y="349412"/>
                  </a:cubicBezTo>
                  <a:cubicBezTo>
                    <a:pt x="1096364" y="349412"/>
                    <a:pt x="1092333" y="349412"/>
                    <a:pt x="1089646" y="350756"/>
                  </a:cubicBezTo>
                  <a:cubicBezTo>
                    <a:pt x="1073523" y="352100"/>
                    <a:pt x="1054713" y="354787"/>
                    <a:pt x="1039933" y="342692"/>
                  </a:cubicBezTo>
                  <a:cubicBezTo>
                    <a:pt x="1029185" y="333285"/>
                    <a:pt x="1025154" y="319847"/>
                    <a:pt x="1022467" y="307751"/>
                  </a:cubicBezTo>
                  <a:cubicBezTo>
                    <a:pt x="1019779" y="298344"/>
                    <a:pt x="1018436" y="290281"/>
                    <a:pt x="1013062" y="283561"/>
                  </a:cubicBezTo>
                  <a:cubicBezTo>
                    <a:pt x="1003657" y="270122"/>
                    <a:pt x="984847" y="270122"/>
                    <a:pt x="964693" y="268778"/>
                  </a:cubicBezTo>
                  <a:cubicBezTo>
                    <a:pt x="951257" y="268778"/>
                    <a:pt x="939164" y="267434"/>
                    <a:pt x="925729" y="263403"/>
                  </a:cubicBezTo>
                  <a:cubicBezTo>
                    <a:pt x="900201" y="255339"/>
                    <a:pt x="876016" y="229806"/>
                    <a:pt x="863924" y="209647"/>
                  </a:cubicBezTo>
                  <a:cubicBezTo>
                    <a:pt x="859893" y="202928"/>
                    <a:pt x="857206" y="192177"/>
                    <a:pt x="855863" y="182769"/>
                  </a:cubicBezTo>
                  <a:cubicBezTo>
                    <a:pt x="853175" y="170674"/>
                    <a:pt x="850488" y="155892"/>
                    <a:pt x="843770" y="151860"/>
                  </a:cubicBezTo>
                  <a:cubicBezTo>
                    <a:pt x="839739" y="150516"/>
                    <a:pt x="834365" y="150516"/>
                    <a:pt x="827647" y="151860"/>
                  </a:cubicBezTo>
                  <a:lnTo>
                    <a:pt x="823617" y="151860"/>
                  </a:lnTo>
                  <a:cubicBezTo>
                    <a:pt x="810181" y="153204"/>
                    <a:pt x="796745" y="151860"/>
                    <a:pt x="783309" y="147828"/>
                  </a:cubicBezTo>
                  <a:cubicBezTo>
                    <a:pt x="779278" y="146484"/>
                    <a:pt x="775248" y="145141"/>
                    <a:pt x="771217" y="141109"/>
                  </a:cubicBezTo>
                  <a:cubicBezTo>
                    <a:pt x="765842" y="135733"/>
                    <a:pt x="765842" y="129014"/>
                    <a:pt x="764499" y="124982"/>
                  </a:cubicBezTo>
                  <a:lnTo>
                    <a:pt x="761812" y="99448"/>
                  </a:lnTo>
                  <a:cubicBezTo>
                    <a:pt x="761812" y="98104"/>
                    <a:pt x="760468" y="92728"/>
                    <a:pt x="759124" y="91385"/>
                  </a:cubicBezTo>
                  <a:cubicBezTo>
                    <a:pt x="759124" y="91385"/>
                    <a:pt x="756438" y="90041"/>
                    <a:pt x="755094" y="90041"/>
                  </a:cubicBezTo>
                  <a:cubicBezTo>
                    <a:pt x="753750" y="90041"/>
                    <a:pt x="753750" y="90041"/>
                    <a:pt x="752407" y="88697"/>
                  </a:cubicBezTo>
                  <a:cubicBezTo>
                    <a:pt x="738971" y="83321"/>
                    <a:pt x="730909" y="71227"/>
                    <a:pt x="725535" y="57788"/>
                  </a:cubicBezTo>
                  <a:cubicBezTo>
                    <a:pt x="722848" y="52412"/>
                    <a:pt x="720161" y="45692"/>
                    <a:pt x="717473" y="38973"/>
                  </a:cubicBezTo>
                  <a:cubicBezTo>
                    <a:pt x="712099" y="25534"/>
                    <a:pt x="706725" y="12095"/>
                    <a:pt x="698663" y="2688"/>
                  </a:cubicBezTo>
                  <a:lnTo>
                    <a:pt x="702694" y="0"/>
                  </a:lnTo>
                  <a:cubicBezTo>
                    <a:pt x="689258" y="2688"/>
                    <a:pt x="677166" y="6719"/>
                    <a:pt x="663730" y="16127"/>
                  </a:cubicBezTo>
                  <a:cubicBezTo>
                    <a:pt x="622079" y="43005"/>
                    <a:pt x="591177" y="91385"/>
                    <a:pt x="557587" y="126326"/>
                  </a:cubicBezTo>
                  <a:cubicBezTo>
                    <a:pt x="546838" y="137077"/>
                    <a:pt x="536090" y="147828"/>
                    <a:pt x="522654" y="157236"/>
                  </a:cubicBezTo>
                  <a:cubicBezTo>
                    <a:pt x="468910" y="190833"/>
                    <a:pt x="390983" y="165299"/>
                    <a:pt x="360081" y="108855"/>
                  </a:cubicBezTo>
                  <a:cubicBezTo>
                    <a:pt x="357393" y="104824"/>
                    <a:pt x="356050" y="100792"/>
                    <a:pt x="352019" y="98104"/>
                  </a:cubicBezTo>
                  <a:cubicBezTo>
                    <a:pt x="342614" y="90041"/>
                    <a:pt x="326491" y="96760"/>
                    <a:pt x="321116" y="108855"/>
                  </a:cubicBezTo>
                  <a:cubicBezTo>
                    <a:pt x="315742" y="119606"/>
                    <a:pt x="317086" y="133045"/>
                    <a:pt x="318429" y="146484"/>
                  </a:cubicBezTo>
                  <a:cubicBezTo>
                    <a:pt x="319773" y="158580"/>
                    <a:pt x="318429" y="173362"/>
                    <a:pt x="310368" y="182769"/>
                  </a:cubicBezTo>
                  <a:cubicBezTo>
                    <a:pt x="298276" y="197552"/>
                    <a:pt x="275435" y="193520"/>
                    <a:pt x="256624" y="188145"/>
                  </a:cubicBezTo>
                  <a:cubicBezTo>
                    <a:pt x="173322" y="166643"/>
                    <a:pt x="90020" y="141109"/>
                    <a:pt x="2687" y="150516"/>
                  </a:cubicBezTo>
                  <a:cubicBezTo>
                    <a:pt x="18810" y="162611"/>
                    <a:pt x="33590" y="174706"/>
                    <a:pt x="49713" y="186801"/>
                  </a:cubicBezTo>
                  <a:cubicBezTo>
                    <a:pt x="33590" y="204272"/>
                    <a:pt x="16123" y="221742"/>
                    <a:pt x="0" y="239213"/>
                  </a:cubicBezTo>
                  <a:cubicBezTo>
                    <a:pt x="55087" y="252652"/>
                    <a:pt x="106143" y="278186"/>
                    <a:pt x="150481" y="314471"/>
                  </a:cubicBezTo>
                  <a:cubicBezTo>
                    <a:pt x="167948" y="329254"/>
                    <a:pt x="185415" y="349412"/>
                    <a:pt x="178697" y="372258"/>
                  </a:cubicBezTo>
                  <a:cubicBezTo>
                    <a:pt x="194820" y="372258"/>
                    <a:pt x="206912" y="391073"/>
                    <a:pt x="205568" y="407200"/>
                  </a:cubicBezTo>
                  <a:cubicBezTo>
                    <a:pt x="204225" y="423326"/>
                    <a:pt x="193476" y="438109"/>
                    <a:pt x="184071" y="450204"/>
                  </a:cubicBezTo>
                  <a:cubicBezTo>
                    <a:pt x="201537" y="481114"/>
                    <a:pt x="237814" y="501272"/>
                    <a:pt x="272748" y="498584"/>
                  </a:cubicBezTo>
                  <a:cubicBezTo>
                    <a:pt x="256624" y="557715"/>
                    <a:pt x="251250" y="619534"/>
                    <a:pt x="255281" y="680009"/>
                  </a:cubicBezTo>
                  <a:cubicBezTo>
                    <a:pt x="247219" y="662539"/>
                    <a:pt x="240501" y="646412"/>
                    <a:pt x="232440" y="628942"/>
                  </a:cubicBezTo>
                  <a:cubicBezTo>
                    <a:pt x="236471" y="686729"/>
                    <a:pt x="197507" y="736453"/>
                    <a:pt x="159886" y="780801"/>
                  </a:cubicBezTo>
                  <a:cubicBezTo>
                    <a:pt x="139733" y="804991"/>
                    <a:pt x="118236" y="829182"/>
                    <a:pt x="88677" y="839933"/>
                  </a:cubicBezTo>
                  <a:cubicBezTo>
                    <a:pt x="76584" y="843964"/>
                    <a:pt x="63149" y="846652"/>
                    <a:pt x="49713" y="845308"/>
                  </a:cubicBezTo>
                  <a:cubicBezTo>
                    <a:pt x="83302" y="862779"/>
                    <a:pt x="116892" y="886969"/>
                    <a:pt x="120922" y="923254"/>
                  </a:cubicBezTo>
                  <a:lnTo>
                    <a:pt x="153168" y="924598"/>
                  </a:lnTo>
                  <a:cubicBezTo>
                    <a:pt x="157199" y="924598"/>
                    <a:pt x="163917" y="924598"/>
                    <a:pt x="169292" y="927286"/>
                  </a:cubicBezTo>
                  <a:cubicBezTo>
                    <a:pt x="174666" y="931317"/>
                    <a:pt x="178697" y="936693"/>
                    <a:pt x="181384" y="940724"/>
                  </a:cubicBezTo>
                  <a:cubicBezTo>
                    <a:pt x="196163" y="966258"/>
                    <a:pt x="217661" y="986417"/>
                    <a:pt x="243189" y="998512"/>
                  </a:cubicBezTo>
                  <a:cubicBezTo>
                    <a:pt x="282152" y="1017326"/>
                    <a:pt x="327834" y="1017326"/>
                    <a:pt x="369485" y="1017326"/>
                  </a:cubicBezTo>
                  <a:lnTo>
                    <a:pt x="374860" y="1017326"/>
                  </a:lnTo>
                  <a:lnTo>
                    <a:pt x="377547" y="1021358"/>
                  </a:lnTo>
                  <a:cubicBezTo>
                    <a:pt x="384265" y="1036141"/>
                    <a:pt x="386952" y="1052268"/>
                    <a:pt x="382921" y="1068394"/>
                  </a:cubicBezTo>
                  <a:cubicBezTo>
                    <a:pt x="388295" y="1067050"/>
                    <a:pt x="395013" y="1061675"/>
                    <a:pt x="400388" y="1056299"/>
                  </a:cubicBezTo>
                  <a:cubicBezTo>
                    <a:pt x="413824" y="1045548"/>
                    <a:pt x="433978" y="1040172"/>
                    <a:pt x="444726" y="1052268"/>
                  </a:cubicBezTo>
                  <a:lnTo>
                    <a:pt x="446070" y="1054955"/>
                  </a:lnTo>
                  <a:lnTo>
                    <a:pt x="447413" y="1075114"/>
                  </a:lnTo>
                  <a:cubicBezTo>
                    <a:pt x="455475" y="1079146"/>
                    <a:pt x="464880" y="1079146"/>
                    <a:pt x="474285" y="1079146"/>
                  </a:cubicBezTo>
                  <a:cubicBezTo>
                    <a:pt x="478316" y="1079146"/>
                    <a:pt x="482346" y="1079146"/>
                    <a:pt x="485034" y="1079146"/>
                  </a:cubicBezTo>
                  <a:cubicBezTo>
                    <a:pt x="498469" y="1080489"/>
                    <a:pt x="511905" y="1084521"/>
                    <a:pt x="519967" y="1093928"/>
                  </a:cubicBezTo>
                  <a:cubicBezTo>
                    <a:pt x="523997" y="1080489"/>
                    <a:pt x="528028" y="1067050"/>
                    <a:pt x="533403" y="1054955"/>
                  </a:cubicBezTo>
                  <a:cubicBezTo>
                    <a:pt x="556243" y="1007919"/>
                    <a:pt x="611330" y="981041"/>
                    <a:pt x="663730" y="985073"/>
                  </a:cubicBezTo>
                  <a:cubicBezTo>
                    <a:pt x="716130" y="990449"/>
                    <a:pt x="763155" y="1024046"/>
                    <a:pt x="790027" y="1069738"/>
                  </a:cubicBezTo>
                  <a:cubicBezTo>
                    <a:pt x="790027" y="1069738"/>
                    <a:pt x="790027" y="1069738"/>
                    <a:pt x="790027" y="1069738"/>
                  </a:cubicBezTo>
                  <a:cubicBezTo>
                    <a:pt x="790027" y="1073770"/>
                    <a:pt x="790027" y="1077802"/>
                    <a:pt x="791370" y="1080489"/>
                  </a:cubicBezTo>
                  <a:cubicBezTo>
                    <a:pt x="794058" y="1088553"/>
                    <a:pt x="803463" y="1091241"/>
                    <a:pt x="811524" y="1093928"/>
                  </a:cubicBezTo>
                  <a:cubicBezTo>
                    <a:pt x="824960" y="1097960"/>
                    <a:pt x="839739" y="1101992"/>
                    <a:pt x="854519" y="1100648"/>
                  </a:cubicBezTo>
                  <a:cubicBezTo>
                    <a:pt x="869298" y="1099304"/>
                    <a:pt x="884078" y="1089897"/>
                    <a:pt x="888108" y="1076458"/>
                  </a:cubicBezTo>
                  <a:cubicBezTo>
                    <a:pt x="880047" y="1060331"/>
                    <a:pt x="914980" y="1038829"/>
                    <a:pt x="933790" y="1040172"/>
                  </a:cubicBezTo>
                  <a:cubicBezTo>
                    <a:pt x="952600" y="1040172"/>
                    <a:pt x="974098" y="1044204"/>
                    <a:pt x="984847" y="1029421"/>
                  </a:cubicBezTo>
                  <a:cubicBezTo>
                    <a:pt x="988877" y="1024046"/>
                    <a:pt x="990221" y="1015982"/>
                    <a:pt x="994251" y="1010607"/>
                  </a:cubicBezTo>
                  <a:lnTo>
                    <a:pt x="998282" y="1001200"/>
                  </a:lnTo>
                  <a:close/>
                </a:path>
              </a:pathLst>
            </a:cu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rgbClr val="3CBEB4"/>
                </a:solidFill>
                <a:latin typeface="Calibri"/>
                <a:ea typeface="Calibri"/>
                <a:cs typeface="Calibri"/>
                <a:sym typeface="Calibri"/>
              </a:endParaRPr>
            </a:p>
          </p:txBody>
        </p:sp>
        <p:sp>
          <p:nvSpPr>
            <p:cNvPr id="1001" name="Google Shape;1001;p19"/>
            <p:cNvSpPr/>
            <p:nvPr/>
          </p:nvSpPr>
          <p:spPr>
            <a:xfrm>
              <a:off x="1759656" y="7295566"/>
              <a:ext cx="1367941" cy="1161654"/>
            </a:xfrm>
            <a:custGeom>
              <a:avLst/>
              <a:gdLst/>
              <a:ahLst/>
              <a:cxnLst/>
              <a:rect l="l" t="t" r="r" b="b"/>
              <a:pathLst>
                <a:path w="1229633" h="1044203" extrusionOk="0">
                  <a:moveTo>
                    <a:pt x="99680" y="153204"/>
                  </a:moveTo>
                  <a:lnTo>
                    <a:pt x="111772" y="142452"/>
                  </a:lnTo>
                  <a:cubicBezTo>
                    <a:pt x="152079" y="189488"/>
                    <a:pt x="192387" y="233837"/>
                    <a:pt x="246130" y="244588"/>
                  </a:cubicBezTo>
                  <a:cubicBezTo>
                    <a:pt x="248817" y="244588"/>
                    <a:pt x="251505" y="245932"/>
                    <a:pt x="254192" y="245932"/>
                  </a:cubicBezTo>
                  <a:cubicBezTo>
                    <a:pt x="262253" y="247276"/>
                    <a:pt x="270315" y="248620"/>
                    <a:pt x="278376" y="252652"/>
                  </a:cubicBezTo>
                  <a:cubicBezTo>
                    <a:pt x="297186" y="260715"/>
                    <a:pt x="309279" y="279529"/>
                    <a:pt x="317340" y="294312"/>
                  </a:cubicBezTo>
                  <a:cubicBezTo>
                    <a:pt x="324058" y="305063"/>
                    <a:pt x="329432" y="315815"/>
                    <a:pt x="326745" y="327910"/>
                  </a:cubicBezTo>
                  <a:cubicBezTo>
                    <a:pt x="322715" y="345380"/>
                    <a:pt x="303904" y="353443"/>
                    <a:pt x="287781" y="353443"/>
                  </a:cubicBezTo>
                  <a:cubicBezTo>
                    <a:pt x="282407" y="353443"/>
                    <a:pt x="278376" y="353443"/>
                    <a:pt x="273002" y="352099"/>
                  </a:cubicBezTo>
                  <a:cubicBezTo>
                    <a:pt x="264940" y="350756"/>
                    <a:pt x="256879" y="350756"/>
                    <a:pt x="248817" y="352099"/>
                  </a:cubicBezTo>
                  <a:cubicBezTo>
                    <a:pt x="221946" y="358819"/>
                    <a:pt x="215228" y="397792"/>
                    <a:pt x="213884" y="419294"/>
                  </a:cubicBezTo>
                  <a:cubicBezTo>
                    <a:pt x="211197" y="448860"/>
                    <a:pt x="208510" y="489177"/>
                    <a:pt x="177608" y="506647"/>
                  </a:cubicBezTo>
                  <a:cubicBezTo>
                    <a:pt x="176264" y="507991"/>
                    <a:pt x="173577" y="509335"/>
                    <a:pt x="172233" y="509335"/>
                  </a:cubicBezTo>
                  <a:cubicBezTo>
                    <a:pt x="168203" y="510679"/>
                    <a:pt x="165515" y="513367"/>
                    <a:pt x="162828" y="516054"/>
                  </a:cubicBezTo>
                  <a:cubicBezTo>
                    <a:pt x="158797" y="520086"/>
                    <a:pt x="158797" y="528149"/>
                    <a:pt x="158797" y="536213"/>
                  </a:cubicBezTo>
                  <a:cubicBezTo>
                    <a:pt x="157454" y="546964"/>
                    <a:pt x="157454" y="561747"/>
                    <a:pt x="145361" y="568466"/>
                  </a:cubicBezTo>
                  <a:lnTo>
                    <a:pt x="142674" y="569810"/>
                  </a:lnTo>
                  <a:lnTo>
                    <a:pt x="117146" y="564435"/>
                  </a:lnTo>
                  <a:cubicBezTo>
                    <a:pt x="125208" y="611471"/>
                    <a:pt x="106398" y="662539"/>
                    <a:pt x="68777" y="692104"/>
                  </a:cubicBezTo>
                  <a:cubicBezTo>
                    <a:pt x="74152" y="696136"/>
                    <a:pt x="78182" y="701511"/>
                    <a:pt x="80870" y="708231"/>
                  </a:cubicBezTo>
                  <a:cubicBezTo>
                    <a:pt x="86244" y="718982"/>
                    <a:pt x="86244" y="731077"/>
                    <a:pt x="82213" y="741828"/>
                  </a:cubicBezTo>
                  <a:lnTo>
                    <a:pt x="80870" y="745860"/>
                  </a:lnTo>
                  <a:lnTo>
                    <a:pt x="75495" y="745860"/>
                  </a:lnTo>
                  <a:cubicBezTo>
                    <a:pt x="51311" y="747204"/>
                    <a:pt x="27126" y="751236"/>
                    <a:pt x="11003" y="767362"/>
                  </a:cubicBezTo>
                  <a:cubicBezTo>
                    <a:pt x="2942" y="775425"/>
                    <a:pt x="-1089" y="788864"/>
                    <a:pt x="255" y="800959"/>
                  </a:cubicBezTo>
                  <a:cubicBezTo>
                    <a:pt x="1598" y="806335"/>
                    <a:pt x="4285" y="814398"/>
                    <a:pt x="12347" y="818430"/>
                  </a:cubicBezTo>
                  <a:lnTo>
                    <a:pt x="8316" y="827837"/>
                  </a:lnTo>
                  <a:cubicBezTo>
                    <a:pt x="23096" y="829181"/>
                    <a:pt x="37875" y="830525"/>
                    <a:pt x="52654" y="834557"/>
                  </a:cubicBezTo>
                  <a:cubicBezTo>
                    <a:pt x="78182" y="841276"/>
                    <a:pt x="102367" y="857403"/>
                    <a:pt x="109085" y="881593"/>
                  </a:cubicBezTo>
                  <a:cubicBezTo>
                    <a:pt x="113116" y="896376"/>
                    <a:pt x="107741" y="912503"/>
                    <a:pt x="107741" y="928629"/>
                  </a:cubicBezTo>
                  <a:cubicBezTo>
                    <a:pt x="106398" y="962226"/>
                    <a:pt x="122521" y="997168"/>
                    <a:pt x="150736" y="1017326"/>
                  </a:cubicBezTo>
                  <a:cubicBezTo>
                    <a:pt x="184325" y="1003887"/>
                    <a:pt x="217915" y="990448"/>
                    <a:pt x="251505" y="977009"/>
                  </a:cubicBezTo>
                  <a:cubicBezTo>
                    <a:pt x="259566" y="987761"/>
                    <a:pt x="268971" y="998512"/>
                    <a:pt x="277033" y="1007919"/>
                  </a:cubicBezTo>
                  <a:cubicBezTo>
                    <a:pt x="294499" y="1001200"/>
                    <a:pt x="302561" y="975665"/>
                    <a:pt x="293156" y="959539"/>
                  </a:cubicBezTo>
                  <a:cubicBezTo>
                    <a:pt x="301217" y="944756"/>
                    <a:pt x="324058" y="947444"/>
                    <a:pt x="336150" y="958195"/>
                  </a:cubicBezTo>
                  <a:cubicBezTo>
                    <a:pt x="349586" y="968946"/>
                    <a:pt x="356304" y="983729"/>
                    <a:pt x="369740" y="994480"/>
                  </a:cubicBezTo>
                  <a:cubicBezTo>
                    <a:pt x="381832" y="1003887"/>
                    <a:pt x="397955" y="1007919"/>
                    <a:pt x="414078" y="1011951"/>
                  </a:cubicBezTo>
                  <a:cubicBezTo>
                    <a:pt x="461103" y="1022702"/>
                    <a:pt x="506785" y="1033453"/>
                    <a:pt x="553811" y="1044204"/>
                  </a:cubicBezTo>
                  <a:cubicBezTo>
                    <a:pt x="545749" y="1017326"/>
                    <a:pt x="555154" y="985073"/>
                    <a:pt x="577995" y="967602"/>
                  </a:cubicBezTo>
                  <a:cubicBezTo>
                    <a:pt x="600836" y="950131"/>
                    <a:pt x="634426" y="947444"/>
                    <a:pt x="658610" y="962226"/>
                  </a:cubicBezTo>
                  <a:cubicBezTo>
                    <a:pt x="666672" y="966258"/>
                    <a:pt x="673390" y="972978"/>
                    <a:pt x="681451" y="972978"/>
                  </a:cubicBezTo>
                  <a:cubicBezTo>
                    <a:pt x="698918" y="974322"/>
                    <a:pt x="709666" y="955507"/>
                    <a:pt x="713697" y="938036"/>
                  </a:cubicBezTo>
                  <a:cubicBezTo>
                    <a:pt x="717728" y="920566"/>
                    <a:pt x="717728" y="901751"/>
                    <a:pt x="731164" y="891000"/>
                  </a:cubicBezTo>
                  <a:cubicBezTo>
                    <a:pt x="755348" y="870842"/>
                    <a:pt x="803717" y="895032"/>
                    <a:pt x="819840" y="866810"/>
                  </a:cubicBezTo>
                  <a:cubicBezTo>
                    <a:pt x="830589" y="846652"/>
                    <a:pt x="810435" y="823806"/>
                    <a:pt x="803717" y="802303"/>
                  </a:cubicBezTo>
                  <a:cubicBezTo>
                    <a:pt x="791625" y="763331"/>
                    <a:pt x="822527" y="724358"/>
                    <a:pt x="857460" y="702855"/>
                  </a:cubicBezTo>
                  <a:cubicBezTo>
                    <a:pt x="892394" y="681353"/>
                    <a:pt x="934045" y="667914"/>
                    <a:pt x="958229" y="635661"/>
                  </a:cubicBezTo>
                  <a:cubicBezTo>
                    <a:pt x="968978" y="622222"/>
                    <a:pt x="977039" y="604751"/>
                    <a:pt x="990475" y="595344"/>
                  </a:cubicBezTo>
                  <a:cubicBezTo>
                    <a:pt x="999880" y="588625"/>
                    <a:pt x="1013316" y="584593"/>
                    <a:pt x="1025408" y="581905"/>
                  </a:cubicBezTo>
                  <a:cubicBezTo>
                    <a:pt x="1096619" y="567122"/>
                    <a:pt x="1182608" y="564435"/>
                    <a:pt x="1218884" y="501272"/>
                  </a:cubicBezTo>
                  <a:cubicBezTo>
                    <a:pt x="1224259" y="493208"/>
                    <a:pt x="1226946" y="483801"/>
                    <a:pt x="1229633" y="475738"/>
                  </a:cubicBezTo>
                  <a:lnTo>
                    <a:pt x="1226946" y="475738"/>
                  </a:lnTo>
                  <a:cubicBezTo>
                    <a:pt x="1226946" y="464986"/>
                    <a:pt x="1210823" y="459611"/>
                    <a:pt x="1200074" y="458267"/>
                  </a:cubicBezTo>
                  <a:cubicBezTo>
                    <a:pt x="1196044" y="458267"/>
                    <a:pt x="1193356" y="458267"/>
                    <a:pt x="1189326" y="458267"/>
                  </a:cubicBezTo>
                  <a:cubicBezTo>
                    <a:pt x="1175890" y="458267"/>
                    <a:pt x="1162454" y="458267"/>
                    <a:pt x="1150362" y="450204"/>
                  </a:cubicBezTo>
                  <a:lnTo>
                    <a:pt x="1147674" y="447516"/>
                  </a:lnTo>
                  <a:lnTo>
                    <a:pt x="1146331" y="424670"/>
                  </a:lnTo>
                  <a:cubicBezTo>
                    <a:pt x="1140957" y="421982"/>
                    <a:pt x="1131551" y="426014"/>
                    <a:pt x="1124833" y="431389"/>
                  </a:cubicBezTo>
                  <a:cubicBezTo>
                    <a:pt x="1114085" y="439452"/>
                    <a:pt x="1099305" y="451547"/>
                    <a:pt x="1083183" y="444828"/>
                  </a:cubicBezTo>
                  <a:lnTo>
                    <a:pt x="1075121" y="442140"/>
                  </a:lnTo>
                  <a:lnTo>
                    <a:pt x="1077808" y="435421"/>
                  </a:lnTo>
                  <a:cubicBezTo>
                    <a:pt x="1083183" y="423326"/>
                    <a:pt x="1083183" y="408543"/>
                    <a:pt x="1077808" y="395104"/>
                  </a:cubicBezTo>
                  <a:cubicBezTo>
                    <a:pt x="1036157" y="395104"/>
                    <a:pt x="990475" y="393760"/>
                    <a:pt x="950168" y="373602"/>
                  </a:cubicBezTo>
                  <a:cubicBezTo>
                    <a:pt x="921953" y="360163"/>
                    <a:pt x="897768" y="337317"/>
                    <a:pt x="881645" y="310439"/>
                  </a:cubicBezTo>
                  <a:cubicBezTo>
                    <a:pt x="878958" y="306407"/>
                    <a:pt x="877614" y="303719"/>
                    <a:pt x="874927" y="302376"/>
                  </a:cubicBezTo>
                  <a:cubicBezTo>
                    <a:pt x="872240" y="301032"/>
                    <a:pt x="869553" y="301032"/>
                    <a:pt x="866866" y="301032"/>
                  </a:cubicBezTo>
                  <a:lnTo>
                    <a:pt x="818497" y="299688"/>
                  </a:lnTo>
                  <a:lnTo>
                    <a:pt x="818497" y="291624"/>
                  </a:lnTo>
                  <a:cubicBezTo>
                    <a:pt x="818497" y="255339"/>
                    <a:pt x="779533" y="231149"/>
                    <a:pt x="744600" y="215023"/>
                  </a:cubicBezTo>
                  <a:lnTo>
                    <a:pt x="748630" y="205615"/>
                  </a:lnTo>
                  <a:cubicBezTo>
                    <a:pt x="729820" y="202927"/>
                    <a:pt x="712354" y="197552"/>
                    <a:pt x="694887" y="190832"/>
                  </a:cubicBezTo>
                  <a:cubicBezTo>
                    <a:pt x="665328" y="180081"/>
                    <a:pt x="638457" y="165299"/>
                    <a:pt x="611585" y="149172"/>
                  </a:cubicBezTo>
                  <a:cubicBezTo>
                    <a:pt x="602180" y="142452"/>
                    <a:pt x="591431" y="135733"/>
                    <a:pt x="580682" y="135733"/>
                  </a:cubicBezTo>
                  <a:cubicBezTo>
                    <a:pt x="556498" y="133045"/>
                    <a:pt x="530970" y="157235"/>
                    <a:pt x="509473" y="146484"/>
                  </a:cubicBezTo>
                  <a:cubicBezTo>
                    <a:pt x="489319" y="137077"/>
                    <a:pt x="489319" y="107511"/>
                    <a:pt x="474539" y="92728"/>
                  </a:cubicBezTo>
                  <a:cubicBezTo>
                    <a:pt x="454386" y="72570"/>
                    <a:pt x="420796" y="81977"/>
                    <a:pt x="392581" y="86009"/>
                  </a:cubicBezTo>
                  <a:cubicBezTo>
                    <a:pt x="364366" y="91384"/>
                    <a:pt x="332120" y="91384"/>
                    <a:pt x="336150" y="61819"/>
                  </a:cubicBezTo>
                  <a:cubicBezTo>
                    <a:pt x="330776" y="69882"/>
                    <a:pt x="317340" y="67195"/>
                    <a:pt x="310622" y="60475"/>
                  </a:cubicBezTo>
                  <a:cubicBezTo>
                    <a:pt x="303904" y="53756"/>
                    <a:pt x="301217" y="43004"/>
                    <a:pt x="297186" y="33597"/>
                  </a:cubicBezTo>
                  <a:cubicBezTo>
                    <a:pt x="289125" y="14782"/>
                    <a:pt x="270315" y="0"/>
                    <a:pt x="248817" y="0"/>
                  </a:cubicBezTo>
                  <a:cubicBezTo>
                    <a:pt x="228664" y="1344"/>
                    <a:pt x="208510" y="21502"/>
                    <a:pt x="213884" y="41660"/>
                  </a:cubicBezTo>
                  <a:cubicBezTo>
                    <a:pt x="178951" y="26878"/>
                    <a:pt x="138644" y="25534"/>
                    <a:pt x="102367" y="37629"/>
                  </a:cubicBezTo>
                  <a:cubicBezTo>
                    <a:pt x="113116" y="57787"/>
                    <a:pt x="123864" y="79290"/>
                    <a:pt x="122521" y="102135"/>
                  </a:cubicBezTo>
                  <a:cubicBezTo>
                    <a:pt x="122521" y="124982"/>
                    <a:pt x="106398" y="149172"/>
                    <a:pt x="83557" y="151860"/>
                  </a:cubicBezTo>
                </a:path>
              </a:pathLst>
            </a:custGeom>
            <a:solidFill>
              <a:srgbClr val="D9D9D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1002" name="Google Shape;1002;p19"/>
            <p:cNvSpPr/>
            <p:nvPr/>
          </p:nvSpPr>
          <p:spPr>
            <a:xfrm>
              <a:off x="3348814" y="6558506"/>
              <a:ext cx="315383" cy="309475"/>
            </a:xfrm>
            <a:custGeom>
              <a:avLst/>
              <a:gdLst/>
              <a:ahLst/>
              <a:cxnLst/>
              <a:rect l="l" t="t" r="r" b="b"/>
              <a:pathLst>
                <a:path w="283496" h="278185" extrusionOk="0">
                  <a:moveTo>
                    <a:pt x="16123" y="59131"/>
                  </a:moveTo>
                  <a:cubicBezTo>
                    <a:pt x="18810" y="65851"/>
                    <a:pt x="21497" y="71227"/>
                    <a:pt x="24185" y="76602"/>
                  </a:cubicBezTo>
                  <a:cubicBezTo>
                    <a:pt x="28215" y="86009"/>
                    <a:pt x="33590" y="95416"/>
                    <a:pt x="41651" y="99448"/>
                  </a:cubicBezTo>
                  <a:lnTo>
                    <a:pt x="44338" y="99448"/>
                  </a:lnTo>
                  <a:cubicBezTo>
                    <a:pt x="47025" y="100792"/>
                    <a:pt x="49713" y="100792"/>
                    <a:pt x="52400" y="103480"/>
                  </a:cubicBezTo>
                  <a:cubicBezTo>
                    <a:pt x="59118" y="108855"/>
                    <a:pt x="60461" y="116919"/>
                    <a:pt x="60461" y="122294"/>
                  </a:cubicBezTo>
                  <a:lnTo>
                    <a:pt x="63149" y="147828"/>
                  </a:lnTo>
                  <a:cubicBezTo>
                    <a:pt x="63149" y="150516"/>
                    <a:pt x="63149" y="154548"/>
                    <a:pt x="64492" y="155892"/>
                  </a:cubicBezTo>
                  <a:cubicBezTo>
                    <a:pt x="65835" y="157236"/>
                    <a:pt x="68523" y="157236"/>
                    <a:pt x="69866" y="158580"/>
                  </a:cubicBezTo>
                  <a:cubicBezTo>
                    <a:pt x="80615" y="161267"/>
                    <a:pt x="92707" y="162611"/>
                    <a:pt x="103456" y="161267"/>
                  </a:cubicBezTo>
                  <a:lnTo>
                    <a:pt x="107487" y="161267"/>
                  </a:lnTo>
                  <a:cubicBezTo>
                    <a:pt x="115548" y="159923"/>
                    <a:pt x="123610" y="158580"/>
                    <a:pt x="133015" y="162611"/>
                  </a:cubicBezTo>
                  <a:cubicBezTo>
                    <a:pt x="147794" y="169330"/>
                    <a:pt x="150481" y="188145"/>
                    <a:pt x="154512" y="204272"/>
                  </a:cubicBezTo>
                  <a:cubicBezTo>
                    <a:pt x="155856" y="212335"/>
                    <a:pt x="157199" y="221742"/>
                    <a:pt x="161230" y="227118"/>
                  </a:cubicBezTo>
                  <a:cubicBezTo>
                    <a:pt x="171979" y="245932"/>
                    <a:pt x="193476" y="267434"/>
                    <a:pt x="214973" y="274154"/>
                  </a:cubicBezTo>
                  <a:cubicBezTo>
                    <a:pt x="223035" y="276842"/>
                    <a:pt x="232440" y="278186"/>
                    <a:pt x="241845" y="278186"/>
                  </a:cubicBezTo>
                  <a:cubicBezTo>
                    <a:pt x="236471" y="252652"/>
                    <a:pt x="248563" y="227118"/>
                    <a:pt x="259312" y="202928"/>
                  </a:cubicBezTo>
                  <a:cubicBezTo>
                    <a:pt x="261999" y="197552"/>
                    <a:pt x="263342" y="192177"/>
                    <a:pt x="266030" y="186801"/>
                  </a:cubicBezTo>
                  <a:cubicBezTo>
                    <a:pt x="278122" y="155892"/>
                    <a:pt x="283496" y="120950"/>
                    <a:pt x="280809" y="87353"/>
                  </a:cubicBezTo>
                  <a:cubicBezTo>
                    <a:pt x="280809" y="80634"/>
                    <a:pt x="279466" y="73914"/>
                    <a:pt x="282152" y="67195"/>
                  </a:cubicBezTo>
                  <a:cubicBezTo>
                    <a:pt x="282152" y="65851"/>
                    <a:pt x="283496" y="64507"/>
                    <a:pt x="283496" y="63163"/>
                  </a:cubicBezTo>
                  <a:cubicBezTo>
                    <a:pt x="282152" y="61819"/>
                    <a:pt x="280809" y="59131"/>
                    <a:pt x="279466" y="57788"/>
                  </a:cubicBezTo>
                  <a:cubicBezTo>
                    <a:pt x="275435" y="53756"/>
                    <a:pt x="270060" y="49724"/>
                    <a:pt x="264686" y="45692"/>
                  </a:cubicBezTo>
                  <a:cubicBezTo>
                    <a:pt x="233783" y="25534"/>
                    <a:pt x="198851" y="13439"/>
                    <a:pt x="162574" y="9407"/>
                  </a:cubicBezTo>
                  <a:lnTo>
                    <a:pt x="163917" y="0"/>
                  </a:lnTo>
                  <a:cubicBezTo>
                    <a:pt x="135702" y="18814"/>
                    <a:pt x="98082" y="21502"/>
                    <a:pt x="68523" y="4032"/>
                  </a:cubicBezTo>
                  <a:cubicBezTo>
                    <a:pt x="68523" y="4032"/>
                    <a:pt x="17467" y="18814"/>
                    <a:pt x="10749" y="20158"/>
                  </a:cubicBezTo>
                  <a:cubicBezTo>
                    <a:pt x="6718" y="20158"/>
                    <a:pt x="2687" y="21502"/>
                    <a:pt x="0" y="21502"/>
                  </a:cubicBezTo>
                  <a:cubicBezTo>
                    <a:pt x="5374" y="34941"/>
                    <a:pt x="10749" y="47036"/>
                    <a:pt x="16123" y="59131"/>
                  </a:cubicBezTo>
                  <a:close/>
                </a:path>
              </a:pathLst>
            </a:cu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1003" name="Google Shape;1003;p19"/>
            <p:cNvSpPr/>
            <p:nvPr/>
          </p:nvSpPr>
          <p:spPr>
            <a:xfrm>
              <a:off x="3535658" y="6337004"/>
              <a:ext cx="329494" cy="278313"/>
            </a:xfrm>
            <a:custGeom>
              <a:avLst/>
              <a:gdLst/>
              <a:ahLst/>
              <a:cxnLst/>
              <a:rect l="l" t="t" r="r" b="b"/>
              <a:pathLst>
                <a:path w="296180" h="250174" extrusionOk="0">
                  <a:moveTo>
                    <a:pt x="1339" y="195074"/>
                  </a:moveTo>
                  <a:cubicBezTo>
                    <a:pt x="37616" y="199106"/>
                    <a:pt x="72549" y="212545"/>
                    <a:pt x="103451" y="232703"/>
                  </a:cubicBezTo>
                  <a:cubicBezTo>
                    <a:pt x="108826" y="236735"/>
                    <a:pt x="115543" y="240767"/>
                    <a:pt x="120918" y="246142"/>
                  </a:cubicBezTo>
                  <a:cubicBezTo>
                    <a:pt x="122261" y="247486"/>
                    <a:pt x="123605" y="248830"/>
                    <a:pt x="124949" y="250174"/>
                  </a:cubicBezTo>
                  <a:cubicBezTo>
                    <a:pt x="128979" y="247486"/>
                    <a:pt x="134354" y="244798"/>
                    <a:pt x="138385" y="242111"/>
                  </a:cubicBezTo>
                  <a:cubicBezTo>
                    <a:pt x="146446" y="238079"/>
                    <a:pt x="153164" y="235391"/>
                    <a:pt x="157195" y="228672"/>
                  </a:cubicBezTo>
                  <a:cubicBezTo>
                    <a:pt x="158538" y="227328"/>
                    <a:pt x="158538" y="224640"/>
                    <a:pt x="159882" y="221952"/>
                  </a:cubicBezTo>
                  <a:cubicBezTo>
                    <a:pt x="161225" y="216577"/>
                    <a:pt x="162569" y="211201"/>
                    <a:pt x="167943" y="207169"/>
                  </a:cubicBezTo>
                  <a:cubicBezTo>
                    <a:pt x="176005" y="197762"/>
                    <a:pt x="188097" y="199106"/>
                    <a:pt x="198846" y="199106"/>
                  </a:cubicBezTo>
                  <a:cubicBezTo>
                    <a:pt x="206907" y="199106"/>
                    <a:pt x="213625" y="200450"/>
                    <a:pt x="217656" y="196418"/>
                  </a:cubicBezTo>
                  <a:cubicBezTo>
                    <a:pt x="220343" y="193730"/>
                    <a:pt x="221686" y="191042"/>
                    <a:pt x="223030" y="187011"/>
                  </a:cubicBezTo>
                  <a:cubicBezTo>
                    <a:pt x="227061" y="178947"/>
                    <a:pt x="231092" y="169540"/>
                    <a:pt x="243184" y="169540"/>
                  </a:cubicBezTo>
                  <a:cubicBezTo>
                    <a:pt x="243184" y="169540"/>
                    <a:pt x="243184" y="169540"/>
                    <a:pt x="243184" y="169540"/>
                  </a:cubicBezTo>
                  <a:cubicBezTo>
                    <a:pt x="248558" y="169540"/>
                    <a:pt x="252589" y="172228"/>
                    <a:pt x="256620" y="173572"/>
                  </a:cubicBezTo>
                  <a:cubicBezTo>
                    <a:pt x="257963" y="174916"/>
                    <a:pt x="259307" y="174916"/>
                    <a:pt x="260650" y="176260"/>
                  </a:cubicBezTo>
                  <a:cubicBezTo>
                    <a:pt x="263338" y="177604"/>
                    <a:pt x="264681" y="176260"/>
                    <a:pt x="267368" y="174916"/>
                  </a:cubicBezTo>
                  <a:cubicBezTo>
                    <a:pt x="272743" y="170884"/>
                    <a:pt x="279461" y="160133"/>
                    <a:pt x="280804" y="148038"/>
                  </a:cubicBezTo>
                  <a:lnTo>
                    <a:pt x="295583" y="57997"/>
                  </a:lnTo>
                  <a:cubicBezTo>
                    <a:pt x="295583" y="55310"/>
                    <a:pt x="296927" y="52622"/>
                    <a:pt x="295583" y="49934"/>
                  </a:cubicBezTo>
                  <a:cubicBezTo>
                    <a:pt x="294240" y="45902"/>
                    <a:pt x="290209" y="41871"/>
                    <a:pt x="286179" y="37839"/>
                  </a:cubicBezTo>
                  <a:cubicBezTo>
                    <a:pt x="280804" y="32463"/>
                    <a:pt x="272743" y="24400"/>
                    <a:pt x="274086" y="14993"/>
                  </a:cubicBezTo>
                  <a:cubicBezTo>
                    <a:pt x="236466" y="-3822"/>
                    <a:pt x="190784" y="-5165"/>
                    <a:pt x="153164" y="12305"/>
                  </a:cubicBezTo>
                  <a:cubicBezTo>
                    <a:pt x="145102" y="45902"/>
                    <a:pt x="137041" y="79500"/>
                    <a:pt x="127636" y="114441"/>
                  </a:cubicBezTo>
                  <a:cubicBezTo>
                    <a:pt x="115543" y="110409"/>
                    <a:pt x="104795" y="106377"/>
                    <a:pt x="92702" y="102346"/>
                  </a:cubicBezTo>
                  <a:cubicBezTo>
                    <a:pt x="94046" y="80844"/>
                    <a:pt x="95390" y="60685"/>
                    <a:pt x="96733" y="39183"/>
                  </a:cubicBezTo>
                  <a:cubicBezTo>
                    <a:pt x="75236" y="63373"/>
                    <a:pt x="53739" y="86219"/>
                    <a:pt x="33585" y="110409"/>
                  </a:cubicBezTo>
                  <a:cubicBezTo>
                    <a:pt x="13431" y="133255"/>
                    <a:pt x="-9410" y="164165"/>
                    <a:pt x="4026" y="192386"/>
                  </a:cubicBezTo>
                  <a:cubicBezTo>
                    <a:pt x="4026" y="192386"/>
                    <a:pt x="2683" y="193730"/>
                    <a:pt x="1339" y="195074"/>
                  </a:cubicBezTo>
                  <a:close/>
                </a:path>
              </a:pathLst>
            </a:cu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1004" name="Google Shape;1004;p19"/>
            <p:cNvSpPr/>
            <p:nvPr/>
          </p:nvSpPr>
          <p:spPr>
            <a:xfrm>
              <a:off x="5432436" y="8697925"/>
              <a:ext cx="8968" cy="7475"/>
            </a:xfrm>
            <a:custGeom>
              <a:avLst/>
              <a:gdLst/>
              <a:ahLst/>
              <a:cxnLst/>
              <a:rect l="l" t="t" r="r" b="b"/>
              <a:pathLst>
                <a:path w="8061" h="6719" extrusionOk="0">
                  <a:moveTo>
                    <a:pt x="8062" y="6719"/>
                  </a:moveTo>
                  <a:cubicBezTo>
                    <a:pt x="5375" y="4032"/>
                    <a:pt x="2687" y="2688"/>
                    <a:pt x="0" y="0"/>
                  </a:cubicBezTo>
                  <a:cubicBezTo>
                    <a:pt x="2687" y="2688"/>
                    <a:pt x="5375" y="5375"/>
                    <a:pt x="8062" y="6719"/>
                  </a:cubicBezTo>
                  <a:close/>
                </a:path>
              </a:pathLst>
            </a:cu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1005" name="Google Shape;1005;p19"/>
            <p:cNvSpPr/>
            <p:nvPr/>
          </p:nvSpPr>
          <p:spPr>
            <a:xfrm>
              <a:off x="5020955" y="4028318"/>
              <a:ext cx="794126" cy="1467110"/>
            </a:xfrm>
            <a:custGeom>
              <a:avLst/>
              <a:gdLst/>
              <a:ahLst/>
              <a:cxnLst/>
              <a:rect l="l" t="t" r="r" b="b"/>
              <a:pathLst>
                <a:path w="713835" h="1318776" extrusionOk="0">
                  <a:moveTo>
                    <a:pt x="674872" y="836405"/>
                  </a:moveTo>
                  <a:lnTo>
                    <a:pt x="547231" y="774586"/>
                  </a:lnTo>
                  <a:lnTo>
                    <a:pt x="560667" y="734269"/>
                  </a:lnTo>
                  <a:lnTo>
                    <a:pt x="570072" y="742332"/>
                  </a:lnTo>
                  <a:cubicBezTo>
                    <a:pt x="575447" y="746364"/>
                    <a:pt x="582165" y="745020"/>
                    <a:pt x="586195" y="742332"/>
                  </a:cubicBezTo>
                  <a:cubicBezTo>
                    <a:pt x="590226" y="739645"/>
                    <a:pt x="595600" y="734269"/>
                    <a:pt x="595600" y="728893"/>
                  </a:cubicBezTo>
                  <a:cubicBezTo>
                    <a:pt x="594257" y="719486"/>
                    <a:pt x="587539" y="712767"/>
                    <a:pt x="579477" y="704703"/>
                  </a:cubicBezTo>
                  <a:lnTo>
                    <a:pt x="578134" y="703360"/>
                  </a:lnTo>
                  <a:cubicBezTo>
                    <a:pt x="548575" y="673794"/>
                    <a:pt x="524390" y="637509"/>
                    <a:pt x="510954" y="597192"/>
                  </a:cubicBezTo>
                  <a:cubicBezTo>
                    <a:pt x="506924" y="586441"/>
                    <a:pt x="502893" y="574346"/>
                    <a:pt x="504236" y="560907"/>
                  </a:cubicBezTo>
                  <a:cubicBezTo>
                    <a:pt x="505580" y="552844"/>
                    <a:pt x="508267" y="546124"/>
                    <a:pt x="510954" y="538061"/>
                  </a:cubicBezTo>
                  <a:cubicBezTo>
                    <a:pt x="512298" y="532685"/>
                    <a:pt x="514985" y="528654"/>
                    <a:pt x="514985" y="524622"/>
                  </a:cubicBezTo>
                  <a:cubicBezTo>
                    <a:pt x="517672" y="511183"/>
                    <a:pt x="516329" y="496400"/>
                    <a:pt x="509611" y="478930"/>
                  </a:cubicBezTo>
                  <a:cubicBezTo>
                    <a:pt x="498862" y="450708"/>
                    <a:pt x="478708" y="426518"/>
                    <a:pt x="454524" y="409047"/>
                  </a:cubicBezTo>
                  <a:lnTo>
                    <a:pt x="453180" y="407703"/>
                  </a:lnTo>
                  <a:cubicBezTo>
                    <a:pt x="449150" y="405016"/>
                    <a:pt x="443775" y="400984"/>
                    <a:pt x="439745" y="395608"/>
                  </a:cubicBezTo>
                  <a:cubicBezTo>
                    <a:pt x="435714" y="390233"/>
                    <a:pt x="434370" y="383513"/>
                    <a:pt x="433027" y="378138"/>
                  </a:cubicBezTo>
                  <a:cubicBezTo>
                    <a:pt x="428996" y="353948"/>
                    <a:pt x="431683" y="329757"/>
                    <a:pt x="441088" y="306911"/>
                  </a:cubicBezTo>
                  <a:lnTo>
                    <a:pt x="443775" y="301536"/>
                  </a:lnTo>
                  <a:cubicBezTo>
                    <a:pt x="446463" y="294816"/>
                    <a:pt x="450493" y="288097"/>
                    <a:pt x="450493" y="282721"/>
                  </a:cubicBezTo>
                  <a:cubicBezTo>
                    <a:pt x="450493" y="269282"/>
                    <a:pt x="437057" y="258531"/>
                    <a:pt x="424965" y="249124"/>
                  </a:cubicBezTo>
                  <a:cubicBezTo>
                    <a:pt x="384658" y="216871"/>
                    <a:pt x="363160" y="181929"/>
                    <a:pt x="360473" y="145644"/>
                  </a:cubicBezTo>
                  <a:cubicBezTo>
                    <a:pt x="359130" y="120110"/>
                    <a:pt x="368535" y="93233"/>
                    <a:pt x="386001" y="71730"/>
                  </a:cubicBezTo>
                  <a:cubicBezTo>
                    <a:pt x="386001" y="60979"/>
                    <a:pt x="386001" y="47540"/>
                    <a:pt x="380627" y="38133"/>
                  </a:cubicBezTo>
                  <a:cubicBezTo>
                    <a:pt x="376596" y="30069"/>
                    <a:pt x="365848" y="24694"/>
                    <a:pt x="359130" y="28726"/>
                  </a:cubicBezTo>
                  <a:lnTo>
                    <a:pt x="349724" y="34101"/>
                  </a:lnTo>
                  <a:lnTo>
                    <a:pt x="344350" y="504"/>
                  </a:lnTo>
                  <a:cubicBezTo>
                    <a:pt x="338976" y="-840"/>
                    <a:pt x="332258" y="504"/>
                    <a:pt x="328227" y="4536"/>
                  </a:cubicBezTo>
                  <a:cubicBezTo>
                    <a:pt x="326884" y="5880"/>
                    <a:pt x="324196" y="8567"/>
                    <a:pt x="322853" y="11255"/>
                  </a:cubicBezTo>
                  <a:cubicBezTo>
                    <a:pt x="321509" y="13943"/>
                    <a:pt x="318822" y="16631"/>
                    <a:pt x="317478" y="17975"/>
                  </a:cubicBezTo>
                  <a:cubicBezTo>
                    <a:pt x="309417" y="27382"/>
                    <a:pt x="295981" y="30069"/>
                    <a:pt x="283889" y="28726"/>
                  </a:cubicBezTo>
                  <a:cubicBezTo>
                    <a:pt x="275827" y="27382"/>
                    <a:pt x="267766" y="23350"/>
                    <a:pt x="262392" y="17975"/>
                  </a:cubicBezTo>
                  <a:cubicBezTo>
                    <a:pt x="252987" y="31413"/>
                    <a:pt x="246269" y="46196"/>
                    <a:pt x="242238" y="60979"/>
                  </a:cubicBezTo>
                  <a:cubicBezTo>
                    <a:pt x="240894" y="65011"/>
                    <a:pt x="239551" y="70386"/>
                    <a:pt x="240894" y="73074"/>
                  </a:cubicBezTo>
                  <a:cubicBezTo>
                    <a:pt x="240894" y="75762"/>
                    <a:pt x="243581" y="77106"/>
                    <a:pt x="244925" y="79794"/>
                  </a:cubicBezTo>
                  <a:cubicBezTo>
                    <a:pt x="246269" y="81137"/>
                    <a:pt x="246269" y="82481"/>
                    <a:pt x="247612" y="83825"/>
                  </a:cubicBezTo>
                  <a:cubicBezTo>
                    <a:pt x="262392" y="106672"/>
                    <a:pt x="252987" y="134893"/>
                    <a:pt x="239551" y="152364"/>
                  </a:cubicBezTo>
                  <a:cubicBezTo>
                    <a:pt x="224771" y="171178"/>
                    <a:pt x="203274" y="181929"/>
                    <a:pt x="184464" y="191337"/>
                  </a:cubicBezTo>
                  <a:cubicBezTo>
                    <a:pt x="176402" y="195368"/>
                    <a:pt x="168341" y="199400"/>
                    <a:pt x="158936" y="200744"/>
                  </a:cubicBezTo>
                  <a:cubicBezTo>
                    <a:pt x="145500" y="203432"/>
                    <a:pt x="130721" y="199400"/>
                    <a:pt x="119972" y="189993"/>
                  </a:cubicBezTo>
                  <a:cubicBezTo>
                    <a:pt x="103849" y="194024"/>
                    <a:pt x="86382" y="189993"/>
                    <a:pt x="70259" y="179242"/>
                  </a:cubicBezTo>
                  <a:cubicBezTo>
                    <a:pt x="56823" y="169834"/>
                    <a:pt x="47418" y="156395"/>
                    <a:pt x="38013" y="144300"/>
                  </a:cubicBezTo>
                  <a:lnTo>
                    <a:pt x="35326" y="141613"/>
                  </a:lnTo>
                  <a:cubicBezTo>
                    <a:pt x="27264" y="130861"/>
                    <a:pt x="16516" y="122798"/>
                    <a:pt x="9798" y="122798"/>
                  </a:cubicBezTo>
                  <a:cubicBezTo>
                    <a:pt x="7111" y="122798"/>
                    <a:pt x="4424" y="122798"/>
                    <a:pt x="3080" y="125486"/>
                  </a:cubicBezTo>
                  <a:cubicBezTo>
                    <a:pt x="-4981" y="132205"/>
                    <a:pt x="4424" y="149676"/>
                    <a:pt x="12485" y="159083"/>
                  </a:cubicBezTo>
                  <a:cubicBezTo>
                    <a:pt x="21890" y="171178"/>
                    <a:pt x="32639" y="181929"/>
                    <a:pt x="43388" y="192681"/>
                  </a:cubicBezTo>
                  <a:cubicBezTo>
                    <a:pt x="66229" y="215527"/>
                    <a:pt x="85039" y="228966"/>
                    <a:pt x="105193" y="237029"/>
                  </a:cubicBezTo>
                  <a:lnTo>
                    <a:pt x="107879" y="238373"/>
                  </a:lnTo>
                  <a:cubicBezTo>
                    <a:pt x="132064" y="265251"/>
                    <a:pt x="150874" y="297504"/>
                    <a:pt x="161623" y="332445"/>
                  </a:cubicBezTo>
                  <a:lnTo>
                    <a:pt x="162966" y="337821"/>
                  </a:lnTo>
                  <a:cubicBezTo>
                    <a:pt x="165654" y="345884"/>
                    <a:pt x="166997" y="352604"/>
                    <a:pt x="171028" y="359323"/>
                  </a:cubicBezTo>
                  <a:cubicBezTo>
                    <a:pt x="173715" y="363355"/>
                    <a:pt x="176402" y="367386"/>
                    <a:pt x="180433" y="371418"/>
                  </a:cubicBezTo>
                  <a:cubicBezTo>
                    <a:pt x="188494" y="380825"/>
                    <a:pt x="196556" y="391577"/>
                    <a:pt x="196556" y="406359"/>
                  </a:cubicBezTo>
                  <a:cubicBezTo>
                    <a:pt x="196556" y="414423"/>
                    <a:pt x="193869" y="422486"/>
                    <a:pt x="189838" y="430549"/>
                  </a:cubicBezTo>
                  <a:cubicBezTo>
                    <a:pt x="185808" y="441301"/>
                    <a:pt x="183120" y="446676"/>
                    <a:pt x="187151" y="452052"/>
                  </a:cubicBezTo>
                  <a:cubicBezTo>
                    <a:pt x="188494" y="454739"/>
                    <a:pt x="192525" y="456083"/>
                    <a:pt x="197900" y="458771"/>
                  </a:cubicBezTo>
                  <a:cubicBezTo>
                    <a:pt x="201930" y="460115"/>
                    <a:pt x="204618" y="461459"/>
                    <a:pt x="208648" y="464147"/>
                  </a:cubicBezTo>
                  <a:cubicBezTo>
                    <a:pt x="227459" y="477586"/>
                    <a:pt x="224771" y="500432"/>
                    <a:pt x="223428" y="520590"/>
                  </a:cubicBezTo>
                  <a:cubicBezTo>
                    <a:pt x="222084" y="535373"/>
                    <a:pt x="220741" y="551500"/>
                    <a:pt x="226115" y="562251"/>
                  </a:cubicBezTo>
                  <a:lnTo>
                    <a:pt x="222084" y="564939"/>
                  </a:lnTo>
                  <a:cubicBezTo>
                    <a:pt x="238207" y="570314"/>
                    <a:pt x="254330" y="577034"/>
                    <a:pt x="263735" y="590473"/>
                  </a:cubicBezTo>
                  <a:cubicBezTo>
                    <a:pt x="283889" y="618694"/>
                    <a:pt x="267766" y="657667"/>
                    <a:pt x="248956" y="685889"/>
                  </a:cubicBezTo>
                  <a:cubicBezTo>
                    <a:pt x="232833" y="708735"/>
                    <a:pt x="214023" y="730237"/>
                    <a:pt x="193869" y="749052"/>
                  </a:cubicBezTo>
                  <a:cubicBezTo>
                    <a:pt x="185808" y="757115"/>
                    <a:pt x="177746" y="763835"/>
                    <a:pt x="171028" y="773242"/>
                  </a:cubicBezTo>
                  <a:cubicBezTo>
                    <a:pt x="162966" y="786681"/>
                    <a:pt x="160280" y="802807"/>
                    <a:pt x="156249" y="817590"/>
                  </a:cubicBezTo>
                  <a:cubicBezTo>
                    <a:pt x="142813" y="857907"/>
                    <a:pt x="109223" y="890160"/>
                    <a:pt x="67572" y="900912"/>
                  </a:cubicBezTo>
                  <a:cubicBezTo>
                    <a:pt x="78321" y="968106"/>
                    <a:pt x="78321" y="1037989"/>
                    <a:pt x="67572" y="1105183"/>
                  </a:cubicBezTo>
                  <a:cubicBezTo>
                    <a:pt x="60854" y="1141468"/>
                    <a:pt x="55480" y="1187161"/>
                    <a:pt x="86382" y="1208663"/>
                  </a:cubicBezTo>
                  <a:cubicBezTo>
                    <a:pt x="98475" y="1216726"/>
                    <a:pt x="114597" y="1219414"/>
                    <a:pt x="128033" y="1226133"/>
                  </a:cubicBezTo>
                  <a:cubicBezTo>
                    <a:pt x="141469" y="1232853"/>
                    <a:pt x="152218" y="1251668"/>
                    <a:pt x="142813" y="1263762"/>
                  </a:cubicBezTo>
                  <a:cubicBezTo>
                    <a:pt x="164310" y="1263762"/>
                    <a:pt x="177746" y="1283921"/>
                    <a:pt x="191182" y="1300048"/>
                  </a:cubicBezTo>
                  <a:cubicBezTo>
                    <a:pt x="204618" y="1316174"/>
                    <a:pt x="231489" y="1326925"/>
                    <a:pt x="244925" y="1310799"/>
                  </a:cubicBezTo>
                  <a:cubicBezTo>
                    <a:pt x="251643" y="1302735"/>
                    <a:pt x="251643" y="1289297"/>
                    <a:pt x="258361" y="1279889"/>
                  </a:cubicBezTo>
                  <a:cubicBezTo>
                    <a:pt x="267766" y="1266450"/>
                    <a:pt x="287920" y="1267794"/>
                    <a:pt x="304043" y="1263762"/>
                  </a:cubicBezTo>
                  <a:cubicBezTo>
                    <a:pt x="317478" y="1259731"/>
                    <a:pt x="328227" y="1251668"/>
                    <a:pt x="340320" y="1243604"/>
                  </a:cubicBezTo>
                  <a:cubicBezTo>
                    <a:pt x="376596" y="1220758"/>
                    <a:pt x="419591" y="1208663"/>
                    <a:pt x="462586" y="1207319"/>
                  </a:cubicBezTo>
                  <a:cubicBezTo>
                    <a:pt x="466616" y="1183129"/>
                    <a:pt x="494832" y="1177753"/>
                    <a:pt x="520360" y="1180441"/>
                  </a:cubicBezTo>
                  <a:lnTo>
                    <a:pt x="513642" y="1176409"/>
                  </a:lnTo>
                  <a:lnTo>
                    <a:pt x="587539" y="1048740"/>
                  </a:lnTo>
                  <a:cubicBezTo>
                    <a:pt x="591569" y="1042020"/>
                    <a:pt x="595600" y="1033957"/>
                    <a:pt x="605005" y="1029925"/>
                  </a:cubicBezTo>
                  <a:cubicBezTo>
                    <a:pt x="609036" y="1027238"/>
                    <a:pt x="613067" y="1025894"/>
                    <a:pt x="617098" y="1024550"/>
                  </a:cubicBezTo>
                  <a:cubicBezTo>
                    <a:pt x="621128" y="1023206"/>
                    <a:pt x="627846" y="1020518"/>
                    <a:pt x="627846" y="1019174"/>
                  </a:cubicBezTo>
                  <a:cubicBezTo>
                    <a:pt x="627846" y="1017830"/>
                    <a:pt x="626503" y="1016486"/>
                    <a:pt x="625159" y="1015142"/>
                  </a:cubicBezTo>
                  <a:cubicBezTo>
                    <a:pt x="623816" y="1012455"/>
                    <a:pt x="621128" y="1009767"/>
                    <a:pt x="619785" y="1005735"/>
                  </a:cubicBezTo>
                  <a:cubicBezTo>
                    <a:pt x="618441" y="997672"/>
                    <a:pt x="622472" y="990952"/>
                    <a:pt x="623816" y="986921"/>
                  </a:cubicBezTo>
                  <a:cubicBezTo>
                    <a:pt x="639938" y="957355"/>
                    <a:pt x="657405" y="927789"/>
                    <a:pt x="678902" y="900912"/>
                  </a:cubicBezTo>
                  <a:cubicBezTo>
                    <a:pt x="688307" y="890160"/>
                    <a:pt x="699056" y="876721"/>
                    <a:pt x="713835" y="871346"/>
                  </a:cubicBezTo>
                  <a:cubicBezTo>
                    <a:pt x="707118" y="852532"/>
                    <a:pt x="682933" y="840436"/>
                    <a:pt x="674872" y="836405"/>
                  </a:cubicBezTo>
                  <a:close/>
                </a:path>
              </a:pathLst>
            </a:cu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1006" name="Google Shape;1006;p19"/>
            <p:cNvSpPr/>
            <p:nvPr/>
          </p:nvSpPr>
          <p:spPr>
            <a:xfrm>
              <a:off x="3636468" y="5896572"/>
              <a:ext cx="870258" cy="1327604"/>
            </a:xfrm>
            <a:custGeom>
              <a:avLst/>
              <a:gdLst/>
              <a:ahLst/>
              <a:cxnLst/>
              <a:rect l="l" t="t" r="r" b="b"/>
              <a:pathLst>
                <a:path w="782269" h="1193375" extrusionOk="0">
                  <a:moveTo>
                    <a:pt x="49110" y="893352"/>
                  </a:moveTo>
                  <a:cubicBezTo>
                    <a:pt x="55828" y="902759"/>
                    <a:pt x="58515" y="913511"/>
                    <a:pt x="61202" y="924262"/>
                  </a:cubicBezTo>
                  <a:cubicBezTo>
                    <a:pt x="63889" y="935013"/>
                    <a:pt x="66577" y="945764"/>
                    <a:pt x="73295" y="951139"/>
                  </a:cubicBezTo>
                  <a:cubicBezTo>
                    <a:pt x="82699" y="959203"/>
                    <a:pt x="96135" y="957859"/>
                    <a:pt x="110915" y="955171"/>
                  </a:cubicBezTo>
                  <a:cubicBezTo>
                    <a:pt x="114946" y="955171"/>
                    <a:pt x="117633" y="953827"/>
                    <a:pt x="120320" y="953827"/>
                  </a:cubicBezTo>
                  <a:cubicBezTo>
                    <a:pt x="133756" y="952483"/>
                    <a:pt x="151222" y="956515"/>
                    <a:pt x="161971" y="967266"/>
                  </a:cubicBezTo>
                  <a:cubicBezTo>
                    <a:pt x="167345" y="972642"/>
                    <a:pt x="171376" y="980705"/>
                    <a:pt x="170032" y="988769"/>
                  </a:cubicBezTo>
                  <a:lnTo>
                    <a:pt x="170032" y="992800"/>
                  </a:lnTo>
                  <a:lnTo>
                    <a:pt x="167345" y="995488"/>
                  </a:lnTo>
                  <a:cubicBezTo>
                    <a:pt x="124351" y="1030429"/>
                    <a:pt x="96135" y="1082841"/>
                    <a:pt x="86730" y="1137940"/>
                  </a:cubicBezTo>
                  <a:cubicBezTo>
                    <a:pt x="109571" y="1133909"/>
                    <a:pt x="135100" y="1137940"/>
                    <a:pt x="155253" y="1150036"/>
                  </a:cubicBezTo>
                  <a:lnTo>
                    <a:pt x="156597" y="1151379"/>
                  </a:lnTo>
                  <a:cubicBezTo>
                    <a:pt x="159284" y="1152723"/>
                    <a:pt x="161971" y="1154067"/>
                    <a:pt x="163314" y="1155411"/>
                  </a:cubicBezTo>
                  <a:cubicBezTo>
                    <a:pt x="166002" y="1155411"/>
                    <a:pt x="168689" y="1154067"/>
                    <a:pt x="172720" y="1152723"/>
                  </a:cubicBezTo>
                  <a:cubicBezTo>
                    <a:pt x="176750" y="1150036"/>
                    <a:pt x="182125" y="1148692"/>
                    <a:pt x="187499" y="1148692"/>
                  </a:cubicBezTo>
                  <a:cubicBezTo>
                    <a:pt x="196904" y="1148692"/>
                    <a:pt x="203622" y="1154067"/>
                    <a:pt x="210340" y="1158099"/>
                  </a:cubicBezTo>
                  <a:cubicBezTo>
                    <a:pt x="214371" y="1160787"/>
                    <a:pt x="217058" y="1163475"/>
                    <a:pt x="221089" y="1164818"/>
                  </a:cubicBezTo>
                  <a:cubicBezTo>
                    <a:pt x="223776" y="1164818"/>
                    <a:pt x="225119" y="1164818"/>
                    <a:pt x="227807" y="1166162"/>
                  </a:cubicBezTo>
                  <a:cubicBezTo>
                    <a:pt x="230494" y="1166162"/>
                    <a:pt x="233181" y="1166162"/>
                    <a:pt x="237211" y="1167506"/>
                  </a:cubicBezTo>
                  <a:cubicBezTo>
                    <a:pt x="245273" y="1168850"/>
                    <a:pt x="250647" y="1174226"/>
                    <a:pt x="256022" y="1179601"/>
                  </a:cubicBezTo>
                  <a:cubicBezTo>
                    <a:pt x="258709" y="1182289"/>
                    <a:pt x="261396" y="1184977"/>
                    <a:pt x="264083" y="1187665"/>
                  </a:cubicBezTo>
                  <a:lnTo>
                    <a:pt x="433375" y="1193040"/>
                  </a:lnTo>
                  <a:cubicBezTo>
                    <a:pt x="450842" y="1193040"/>
                    <a:pt x="468308" y="1194384"/>
                    <a:pt x="485774" y="1191696"/>
                  </a:cubicBezTo>
                  <a:cubicBezTo>
                    <a:pt x="493836" y="1190352"/>
                    <a:pt x="503241" y="1189009"/>
                    <a:pt x="512646" y="1187665"/>
                  </a:cubicBezTo>
                  <a:cubicBezTo>
                    <a:pt x="536831" y="1182289"/>
                    <a:pt x="562359" y="1178257"/>
                    <a:pt x="585200" y="1186321"/>
                  </a:cubicBezTo>
                  <a:cubicBezTo>
                    <a:pt x="586543" y="1170194"/>
                    <a:pt x="585200" y="1154067"/>
                    <a:pt x="579825" y="1137940"/>
                  </a:cubicBezTo>
                  <a:lnTo>
                    <a:pt x="577138" y="1129877"/>
                  </a:lnTo>
                  <a:lnTo>
                    <a:pt x="585200" y="1127189"/>
                  </a:lnTo>
                  <a:cubicBezTo>
                    <a:pt x="597292" y="1123158"/>
                    <a:pt x="608040" y="1109719"/>
                    <a:pt x="609384" y="1096280"/>
                  </a:cubicBezTo>
                  <a:lnTo>
                    <a:pt x="609384" y="1089561"/>
                  </a:lnTo>
                  <a:lnTo>
                    <a:pt x="671189" y="1088217"/>
                  </a:lnTo>
                  <a:cubicBezTo>
                    <a:pt x="630882" y="1042524"/>
                    <a:pt x="598636" y="990112"/>
                    <a:pt x="575795" y="933669"/>
                  </a:cubicBezTo>
                  <a:cubicBezTo>
                    <a:pt x="565046" y="908135"/>
                    <a:pt x="556985" y="881257"/>
                    <a:pt x="548923" y="854379"/>
                  </a:cubicBezTo>
                  <a:cubicBezTo>
                    <a:pt x="546236" y="843628"/>
                    <a:pt x="542205" y="834221"/>
                    <a:pt x="539518" y="823470"/>
                  </a:cubicBezTo>
                  <a:lnTo>
                    <a:pt x="534143" y="808687"/>
                  </a:lnTo>
                  <a:lnTo>
                    <a:pt x="548923" y="814063"/>
                  </a:lnTo>
                  <a:cubicBezTo>
                    <a:pt x="575795" y="822126"/>
                    <a:pt x="604010" y="823470"/>
                    <a:pt x="630882" y="818094"/>
                  </a:cubicBezTo>
                  <a:cubicBezTo>
                    <a:pt x="644317" y="815406"/>
                    <a:pt x="657753" y="810031"/>
                    <a:pt x="671189" y="804655"/>
                  </a:cubicBezTo>
                  <a:lnTo>
                    <a:pt x="777332" y="764339"/>
                  </a:lnTo>
                  <a:cubicBezTo>
                    <a:pt x="786737" y="706551"/>
                    <a:pt x="782706" y="647420"/>
                    <a:pt x="765240" y="590977"/>
                  </a:cubicBezTo>
                  <a:cubicBezTo>
                    <a:pt x="763896" y="585601"/>
                    <a:pt x="761209" y="578882"/>
                    <a:pt x="759866" y="573506"/>
                  </a:cubicBezTo>
                  <a:cubicBezTo>
                    <a:pt x="754491" y="556035"/>
                    <a:pt x="747773" y="538565"/>
                    <a:pt x="745086" y="521094"/>
                  </a:cubicBezTo>
                  <a:cubicBezTo>
                    <a:pt x="741055" y="490185"/>
                    <a:pt x="747773" y="456587"/>
                    <a:pt x="765240" y="431053"/>
                  </a:cubicBezTo>
                  <a:cubicBezTo>
                    <a:pt x="755835" y="420302"/>
                    <a:pt x="749117" y="406863"/>
                    <a:pt x="747773" y="392080"/>
                  </a:cubicBezTo>
                  <a:cubicBezTo>
                    <a:pt x="734337" y="392080"/>
                    <a:pt x="720901" y="390737"/>
                    <a:pt x="707466" y="390737"/>
                  </a:cubicBezTo>
                  <a:cubicBezTo>
                    <a:pt x="710153" y="361171"/>
                    <a:pt x="672533" y="343700"/>
                    <a:pt x="644317" y="346388"/>
                  </a:cubicBezTo>
                  <a:cubicBezTo>
                    <a:pt x="614758" y="349076"/>
                    <a:pt x="586543" y="363859"/>
                    <a:pt x="556985" y="358483"/>
                  </a:cubicBezTo>
                  <a:cubicBezTo>
                    <a:pt x="508615" y="350420"/>
                    <a:pt x="470995" y="292632"/>
                    <a:pt x="422626" y="306071"/>
                  </a:cubicBezTo>
                  <a:cubicBezTo>
                    <a:pt x="417252" y="273818"/>
                    <a:pt x="410534" y="240221"/>
                    <a:pt x="415908" y="206623"/>
                  </a:cubicBezTo>
                  <a:cubicBezTo>
                    <a:pt x="421283" y="173026"/>
                    <a:pt x="438749" y="140773"/>
                    <a:pt x="469652" y="127334"/>
                  </a:cubicBezTo>
                  <a:cubicBezTo>
                    <a:pt x="489805" y="117926"/>
                    <a:pt x="516677" y="113895"/>
                    <a:pt x="520708" y="92392"/>
                  </a:cubicBezTo>
                  <a:cubicBezTo>
                    <a:pt x="527426" y="62827"/>
                    <a:pt x="480400" y="29229"/>
                    <a:pt x="504585" y="9071"/>
                  </a:cubicBezTo>
                  <a:cubicBezTo>
                    <a:pt x="496523" y="1008"/>
                    <a:pt x="484431" y="-1680"/>
                    <a:pt x="472339" y="1008"/>
                  </a:cubicBezTo>
                  <a:cubicBezTo>
                    <a:pt x="468308" y="10415"/>
                    <a:pt x="464277" y="19822"/>
                    <a:pt x="458903" y="30573"/>
                  </a:cubicBezTo>
                  <a:cubicBezTo>
                    <a:pt x="418595" y="14447"/>
                    <a:pt x="374257" y="10415"/>
                    <a:pt x="331262" y="19822"/>
                  </a:cubicBezTo>
                  <a:cubicBezTo>
                    <a:pt x="335293" y="84329"/>
                    <a:pt x="339324" y="148836"/>
                    <a:pt x="343355" y="214687"/>
                  </a:cubicBezTo>
                  <a:cubicBezTo>
                    <a:pt x="346042" y="267098"/>
                    <a:pt x="351416" y="320854"/>
                    <a:pt x="380975" y="363859"/>
                  </a:cubicBezTo>
                  <a:cubicBezTo>
                    <a:pt x="358134" y="381329"/>
                    <a:pt x="340668" y="406863"/>
                    <a:pt x="333950" y="435085"/>
                  </a:cubicBezTo>
                  <a:cubicBezTo>
                    <a:pt x="297673" y="401488"/>
                    <a:pt x="250647" y="378641"/>
                    <a:pt x="202279" y="371922"/>
                  </a:cubicBezTo>
                  <a:cubicBezTo>
                    <a:pt x="199591" y="386705"/>
                    <a:pt x="196904" y="400144"/>
                    <a:pt x="194217" y="414927"/>
                  </a:cubicBezTo>
                  <a:lnTo>
                    <a:pt x="202279" y="416271"/>
                  </a:lnTo>
                  <a:cubicBezTo>
                    <a:pt x="200935" y="418958"/>
                    <a:pt x="204966" y="422990"/>
                    <a:pt x="210340" y="428366"/>
                  </a:cubicBezTo>
                  <a:cubicBezTo>
                    <a:pt x="215714" y="433741"/>
                    <a:pt x="222432" y="440460"/>
                    <a:pt x="223776" y="448524"/>
                  </a:cubicBezTo>
                  <a:cubicBezTo>
                    <a:pt x="225119" y="453899"/>
                    <a:pt x="223776" y="457931"/>
                    <a:pt x="223776" y="461963"/>
                  </a:cubicBezTo>
                  <a:lnTo>
                    <a:pt x="208997" y="552004"/>
                  </a:lnTo>
                  <a:cubicBezTo>
                    <a:pt x="206309" y="565443"/>
                    <a:pt x="199591" y="582913"/>
                    <a:pt x="188843" y="589633"/>
                  </a:cubicBezTo>
                  <a:cubicBezTo>
                    <a:pt x="183468" y="593664"/>
                    <a:pt x="176750" y="593664"/>
                    <a:pt x="170032" y="592321"/>
                  </a:cubicBezTo>
                  <a:cubicBezTo>
                    <a:pt x="167345" y="590977"/>
                    <a:pt x="164658" y="589633"/>
                    <a:pt x="163314" y="588289"/>
                  </a:cubicBezTo>
                  <a:cubicBezTo>
                    <a:pt x="161971" y="586945"/>
                    <a:pt x="159284" y="585601"/>
                    <a:pt x="157940" y="585601"/>
                  </a:cubicBezTo>
                  <a:cubicBezTo>
                    <a:pt x="155253" y="585601"/>
                    <a:pt x="153910" y="589633"/>
                    <a:pt x="151222" y="595008"/>
                  </a:cubicBezTo>
                  <a:cubicBezTo>
                    <a:pt x="148535" y="600384"/>
                    <a:pt x="145848" y="605759"/>
                    <a:pt x="141817" y="609791"/>
                  </a:cubicBezTo>
                  <a:cubicBezTo>
                    <a:pt x="132412" y="617854"/>
                    <a:pt x="121664" y="616510"/>
                    <a:pt x="110915" y="616510"/>
                  </a:cubicBezTo>
                  <a:cubicBezTo>
                    <a:pt x="101510" y="616510"/>
                    <a:pt x="96135" y="616510"/>
                    <a:pt x="92105" y="619198"/>
                  </a:cubicBezTo>
                  <a:cubicBezTo>
                    <a:pt x="90761" y="620542"/>
                    <a:pt x="89417" y="624574"/>
                    <a:pt x="88074" y="628605"/>
                  </a:cubicBezTo>
                  <a:cubicBezTo>
                    <a:pt x="86730" y="631293"/>
                    <a:pt x="85387" y="635325"/>
                    <a:pt x="84043" y="639357"/>
                  </a:cubicBezTo>
                  <a:cubicBezTo>
                    <a:pt x="78669" y="650108"/>
                    <a:pt x="67920" y="654139"/>
                    <a:pt x="58515" y="659515"/>
                  </a:cubicBezTo>
                  <a:cubicBezTo>
                    <a:pt x="54485" y="662203"/>
                    <a:pt x="49110" y="663547"/>
                    <a:pt x="46423" y="666235"/>
                  </a:cubicBezTo>
                  <a:cubicBezTo>
                    <a:pt x="49110" y="670266"/>
                    <a:pt x="50454" y="674298"/>
                    <a:pt x="53141" y="678330"/>
                  </a:cubicBezTo>
                  <a:lnTo>
                    <a:pt x="39705" y="685049"/>
                  </a:lnTo>
                  <a:cubicBezTo>
                    <a:pt x="39705" y="685049"/>
                    <a:pt x="39705" y="686393"/>
                    <a:pt x="39705" y="686393"/>
                  </a:cubicBezTo>
                  <a:cubicBezTo>
                    <a:pt x="43736" y="724022"/>
                    <a:pt x="38361" y="760307"/>
                    <a:pt x="23582" y="793904"/>
                  </a:cubicBezTo>
                  <a:cubicBezTo>
                    <a:pt x="20895" y="799280"/>
                    <a:pt x="19551" y="804655"/>
                    <a:pt x="16864" y="810031"/>
                  </a:cubicBezTo>
                  <a:cubicBezTo>
                    <a:pt x="6115" y="834221"/>
                    <a:pt x="-4633" y="858411"/>
                    <a:pt x="2084" y="879913"/>
                  </a:cubicBezTo>
                  <a:cubicBezTo>
                    <a:pt x="18208" y="874538"/>
                    <a:pt x="37018" y="877225"/>
                    <a:pt x="49110" y="893352"/>
                  </a:cubicBezTo>
                  <a:close/>
                </a:path>
              </a:pathLst>
            </a:cu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1007" name="Google Shape;1007;p19"/>
            <p:cNvSpPr/>
            <p:nvPr/>
          </p:nvSpPr>
          <p:spPr>
            <a:xfrm>
              <a:off x="5439797" y="3998747"/>
              <a:ext cx="2119878" cy="3552473"/>
            </a:xfrm>
            <a:custGeom>
              <a:avLst/>
              <a:gdLst/>
              <a:ahLst/>
              <a:cxnLst/>
              <a:rect l="l" t="t" r="r" b="b"/>
              <a:pathLst>
                <a:path w="1905545" h="3193295" extrusionOk="0">
                  <a:moveTo>
                    <a:pt x="1099051" y="0"/>
                  </a:moveTo>
                  <a:lnTo>
                    <a:pt x="1817937" y="0"/>
                  </a:lnTo>
                  <a:lnTo>
                    <a:pt x="1812932" y="25406"/>
                  </a:lnTo>
                  <a:cubicBezTo>
                    <a:pt x="1810916" y="52283"/>
                    <a:pt x="1815283" y="79497"/>
                    <a:pt x="1826032" y="103687"/>
                  </a:cubicBezTo>
                  <a:cubicBezTo>
                    <a:pt x="1807221" y="94280"/>
                    <a:pt x="1784380" y="92936"/>
                    <a:pt x="1764227" y="100999"/>
                  </a:cubicBezTo>
                  <a:cubicBezTo>
                    <a:pt x="1807221" y="106375"/>
                    <a:pt x="1836780" y="148036"/>
                    <a:pt x="1854247" y="187009"/>
                  </a:cubicBezTo>
                  <a:cubicBezTo>
                    <a:pt x="1862980" y="207167"/>
                    <a:pt x="1871042" y="228333"/>
                    <a:pt x="1881119" y="247820"/>
                  </a:cubicBezTo>
                  <a:lnTo>
                    <a:pt x="1905545" y="279623"/>
                  </a:lnTo>
                  <a:lnTo>
                    <a:pt x="1905545" y="3172328"/>
                  </a:lnTo>
                  <a:lnTo>
                    <a:pt x="1897032" y="3169651"/>
                  </a:lnTo>
                  <a:cubicBezTo>
                    <a:pt x="1863652" y="3162974"/>
                    <a:pt x="1828383" y="3165746"/>
                    <a:pt x="1799160" y="3167761"/>
                  </a:cubicBezTo>
                  <a:lnTo>
                    <a:pt x="1691674" y="3175824"/>
                  </a:lnTo>
                  <a:cubicBezTo>
                    <a:pt x="1678238" y="3175824"/>
                    <a:pt x="1664802" y="3177168"/>
                    <a:pt x="1658084" y="3169105"/>
                  </a:cubicBezTo>
                  <a:cubicBezTo>
                    <a:pt x="1652709" y="3165074"/>
                    <a:pt x="1650022" y="3157010"/>
                    <a:pt x="1647336" y="3150291"/>
                  </a:cubicBezTo>
                  <a:cubicBezTo>
                    <a:pt x="1641961" y="3136852"/>
                    <a:pt x="1636586" y="3120725"/>
                    <a:pt x="1617777" y="3122069"/>
                  </a:cubicBezTo>
                  <a:lnTo>
                    <a:pt x="1613746" y="3122069"/>
                  </a:lnTo>
                  <a:lnTo>
                    <a:pt x="1611059" y="3124757"/>
                  </a:lnTo>
                  <a:cubicBezTo>
                    <a:pt x="1602997" y="3136852"/>
                    <a:pt x="1588218" y="3142227"/>
                    <a:pt x="1576125" y="3138196"/>
                  </a:cubicBezTo>
                  <a:lnTo>
                    <a:pt x="1566721" y="3135508"/>
                  </a:lnTo>
                  <a:lnTo>
                    <a:pt x="1565376" y="3144915"/>
                  </a:lnTo>
                  <a:cubicBezTo>
                    <a:pt x="1562689" y="3167761"/>
                    <a:pt x="1543879" y="3187919"/>
                    <a:pt x="1522382" y="3193295"/>
                  </a:cubicBezTo>
                  <a:cubicBezTo>
                    <a:pt x="1518351" y="3183888"/>
                    <a:pt x="1511633" y="3173137"/>
                    <a:pt x="1500885" y="3166417"/>
                  </a:cubicBezTo>
                  <a:cubicBezTo>
                    <a:pt x="1492823" y="3161042"/>
                    <a:pt x="1483418" y="3159698"/>
                    <a:pt x="1474013" y="3162386"/>
                  </a:cubicBezTo>
                  <a:cubicBezTo>
                    <a:pt x="1471326" y="3162386"/>
                    <a:pt x="1469982" y="3162386"/>
                    <a:pt x="1468638" y="3163730"/>
                  </a:cubicBezTo>
                  <a:cubicBezTo>
                    <a:pt x="1428331" y="3124757"/>
                    <a:pt x="1365183" y="3095191"/>
                    <a:pt x="1318158" y="3114005"/>
                  </a:cubicBezTo>
                  <a:cubicBezTo>
                    <a:pt x="1319501" y="3091159"/>
                    <a:pt x="1291286" y="3079064"/>
                    <a:pt x="1268445" y="3073689"/>
                  </a:cubicBezTo>
                  <a:cubicBezTo>
                    <a:pt x="1245604" y="3066969"/>
                    <a:pt x="1218732" y="3049499"/>
                    <a:pt x="1226793" y="3027996"/>
                  </a:cubicBezTo>
                  <a:cubicBezTo>
                    <a:pt x="1230825" y="3015901"/>
                    <a:pt x="1245604" y="3009182"/>
                    <a:pt x="1252322" y="2998431"/>
                  </a:cubicBezTo>
                  <a:cubicBezTo>
                    <a:pt x="1257696" y="2986336"/>
                    <a:pt x="1255009" y="2972897"/>
                    <a:pt x="1257696" y="2959458"/>
                  </a:cubicBezTo>
                  <a:cubicBezTo>
                    <a:pt x="1260383" y="2947363"/>
                    <a:pt x="1272476" y="2932580"/>
                    <a:pt x="1284568" y="2939299"/>
                  </a:cubicBezTo>
                  <a:cubicBezTo>
                    <a:pt x="1296660" y="2908390"/>
                    <a:pt x="1276506" y="2868073"/>
                    <a:pt x="1244261" y="2858666"/>
                  </a:cubicBezTo>
                  <a:cubicBezTo>
                    <a:pt x="1246947" y="2849259"/>
                    <a:pt x="1252322" y="2839851"/>
                    <a:pt x="1260383" y="2834476"/>
                  </a:cubicBezTo>
                  <a:cubicBezTo>
                    <a:pt x="1276506" y="2846571"/>
                    <a:pt x="1302035" y="2846571"/>
                    <a:pt x="1316814" y="2831788"/>
                  </a:cubicBezTo>
                  <a:cubicBezTo>
                    <a:pt x="1314126" y="2822381"/>
                    <a:pt x="1310096" y="2811630"/>
                    <a:pt x="1307408" y="2802223"/>
                  </a:cubicBezTo>
                  <a:cubicBezTo>
                    <a:pt x="1327562" y="2798191"/>
                    <a:pt x="1342342" y="2779376"/>
                    <a:pt x="1342342" y="2759218"/>
                  </a:cubicBezTo>
                  <a:cubicBezTo>
                    <a:pt x="1315470" y="2761906"/>
                    <a:pt x="1285911" y="2765937"/>
                    <a:pt x="1259040" y="2775345"/>
                  </a:cubicBezTo>
                  <a:cubicBezTo>
                    <a:pt x="1250979" y="2759218"/>
                    <a:pt x="1246947" y="2740404"/>
                    <a:pt x="1249634" y="2721589"/>
                  </a:cubicBezTo>
                  <a:cubicBezTo>
                    <a:pt x="1285911" y="2708150"/>
                    <a:pt x="1318158" y="2687992"/>
                    <a:pt x="1345029" y="2661114"/>
                  </a:cubicBezTo>
                  <a:cubicBezTo>
                    <a:pt x="1349060" y="2662458"/>
                    <a:pt x="1353091" y="2662458"/>
                    <a:pt x="1357121" y="2662458"/>
                  </a:cubicBezTo>
                  <a:cubicBezTo>
                    <a:pt x="1369214" y="2661114"/>
                    <a:pt x="1381305" y="2650363"/>
                    <a:pt x="1385337" y="2636924"/>
                  </a:cubicBezTo>
                  <a:cubicBezTo>
                    <a:pt x="1392055" y="2616765"/>
                    <a:pt x="1392055" y="2592575"/>
                    <a:pt x="1382650" y="2572417"/>
                  </a:cubicBezTo>
                  <a:cubicBezTo>
                    <a:pt x="1378619" y="2563010"/>
                    <a:pt x="1374588" y="2556290"/>
                    <a:pt x="1369214" y="2548227"/>
                  </a:cubicBezTo>
                  <a:cubicBezTo>
                    <a:pt x="1365183" y="2541507"/>
                    <a:pt x="1361152" y="2536132"/>
                    <a:pt x="1358465" y="2529412"/>
                  </a:cubicBezTo>
                  <a:cubicBezTo>
                    <a:pt x="1351747" y="2515973"/>
                    <a:pt x="1351747" y="2501191"/>
                    <a:pt x="1357121" y="2491784"/>
                  </a:cubicBezTo>
                  <a:cubicBezTo>
                    <a:pt x="1358465" y="2489096"/>
                    <a:pt x="1361152" y="2485064"/>
                    <a:pt x="1363839" y="2482376"/>
                  </a:cubicBezTo>
                  <a:cubicBezTo>
                    <a:pt x="1371901" y="2471625"/>
                    <a:pt x="1383993" y="2456842"/>
                    <a:pt x="1371901" y="2443403"/>
                  </a:cubicBezTo>
                  <a:cubicBezTo>
                    <a:pt x="1367870" y="2439372"/>
                    <a:pt x="1363839" y="2436684"/>
                    <a:pt x="1359808" y="2435340"/>
                  </a:cubicBezTo>
                  <a:cubicBezTo>
                    <a:pt x="1302035" y="2413838"/>
                    <a:pt x="1244261" y="2408462"/>
                    <a:pt x="1190517" y="2417869"/>
                  </a:cubicBezTo>
                  <a:cubicBezTo>
                    <a:pt x="1190517" y="2416525"/>
                    <a:pt x="1189173" y="2416525"/>
                    <a:pt x="1189173" y="2415182"/>
                  </a:cubicBezTo>
                  <a:cubicBezTo>
                    <a:pt x="1183799" y="2405775"/>
                    <a:pt x="1170364" y="2400399"/>
                    <a:pt x="1159614" y="2403087"/>
                  </a:cubicBezTo>
                  <a:cubicBezTo>
                    <a:pt x="1155584" y="2404431"/>
                    <a:pt x="1152896" y="2405775"/>
                    <a:pt x="1148866" y="2407118"/>
                  </a:cubicBezTo>
                  <a:cubicBezTo>
                    <a:pt x="1140805" y="2409806"/>
                    <a:pt x="1135430" y="2412494"/>
                    <a:pt x="1131399" y="2409806"/>
                  </a:cubicBezTo>
                  <a:cubicBezTo>
                    <a:pt x="1128712" y="2408462"/>
                    <a:pt x="1126025" y="2404431"/>
                    <a:pt x="1123338" y="2400399"/>
                  </a:cubicBezTo>
                  <a:cubicBezTo>
                    <a:pt x="1119307" y="2393679"/>
                    <a:pt x="1113933" y="2385616"/>
                    <a:pt x="1103184" y="2384272"/>
                  </a:cubicBezTo>
                  <a:cubicBezTo>
                    <a:pt x="1099153" y="2384272"/>
                    <a:pt x="1096467" y="2385616"/>
                    <a:pt x="1093779" y="2385616"/>
                  </a:cubicBezTo>
                  <a:cubicBezTo>
                    <a:pt x="1092435" y="2385616"/>
                    <a:pt x="1089749" y="2385616"/>
                    <a:pt x="1089749" y="2385616"/>
                  </a:cubicBezTo>
                  <a:cubicBezTo>
                    <a:pt x="1089749" y="2385616"/>
                    <a:pt x="1088405" y="2382928"/>
                    <a:pt x="1087061" y="2381584"/>
                  </a:cubicBezTo>
                  <a:cubicBezTo>
                    <a:pt x="1085717" y="2378897"/>
                    <a:pt x="1084374" y="2376209"/>
                    <a:pt x="1083031" y="2374865"/>
                  </a:cubicBezTo>
                  <a:cubicBezTo>
                    <a:pt x="1078999" y="2369489"/>
                    <a:pt x="1073625" y="2366801"/>
                    <a:pt x="1066908" y="2365458"/>
                  </a:cubicBezTo>
                  <a:cubicBezTo>
                    <a:pt x="1056159" y="2364114"/>
                    <a:pt x="1044066" y="2369489"/>
                    <a:pt x="1036005" y="2374865"/>
                  </a:cubicBezTo>
                  <a:cubicBezTo>
                    <a:pt x="1033318" y="2376209"/>
                    <a:pt x="1031974" y="2378897"/>
                    <a:pt x="1029287" y="2380240"/>
                  </a:cubicBezTo>
                  <a:cubicBezTo>
                    <a:pt x="1022569" y="2385616"/>
                    <a:pt x="1017195" y="2390992"/>
                    <a:pt x="1010477" y="2392336"/>
                  </a:cubicBezTo>
                  <a:cubicBezTo>
                    <a:pt x="995698" y="2374865"/>
                    <a:pt x="971513" y="2373521"/>
                    <a:pt x="947328" y="2374865"/>
                  </a:cubicBezTo>
                  <a:cubicBezTo>
                    <a:pt x="940610" y="2330516"/>
                    <a:pt x="921801" y="2317078"/>
                    <a:pt x="907021" y="2314390"/>
                  </a:cubicBezTo>
                  <a:cubicBezTo>
                    <a:pt x="896272" y="2311702"/>
                    <a:pt x="886867" y="2314390"/>
                    <a:pt x="877462" y="2317078"/>
                  </a:cubicBezTo>
                  <a:cubicBezTo>
                    <a:pt x="874775" y="2317078"/>
                    <a:pt x="873431" y="2318422"/>
                    <a:pt x="870744" y="2318422"/>
                  </a:cubicBezTo>
                  <a:cubicBezTo>
                    <a:pt x="857308" y="2321109"/>
                    <a:pt x="842529" y="2322453"/>
                    <a:pt x="829093" y="2319765"/>
                  </a:cubicBezTo>
                  <a:cubicBezTo>
                    <a:pt x="821032" y="2318422"/>
                    <a:pt x="810283" y="2314390"/>
                    <a:pt x="807596" y="2307670"/>
                  </a:cubicBezTo>
                  <a:cubicBezTo>
                    <a:pt x="806252" y="2303639"/>
                    <a:pt x="806252" y="2298263"/>
                    <a:pt x="806252" y="2292887"/>
                  </a:cubicBezTo>
                  <a:lnTo>
                    <a:pt x="810283" y="2214942"/>
                  </a:lnTo>
                  <a:lnTo>
                    <a:pt x="804909" y="2213598"/>
                  </a:lnTo>
                  <a:cubicBezTo>
                    <a:pt x="780724" y="2205534"/>
                    <a:pt x="753853" y="2202847"/>
                    <a:pt x="726981" y="2204191"/>
                  </a:cubicBezTo>
                  <a:cubicBezTo>
                    <a:pt x="718919" y="2204191"/>
                    <a:pt x="710858" y="2205534"/>
                    <a:pt x="702796" y="2206878"/>
                  </a:cubicBezTo>
                  <a:cubicBezTo>
                    <a:pt x="678612" y="2210910"/>
                    <a:pt x="651740" y="2217630"/>
                    <a:pt x="623525" y="2225693"/>
                  </a:cubicBezTo>
                  <a:cubicBezTo>
                    <a:pt x="619495" y="2223005"/>
                    <a:pt x="615463" y="2220317"/>
                    <a:pt x="611433" y="2217630"/>
                  </a:cubicBezTo>
                  <a:cubicBezTo>
                    <a:pt x="608745" y="2214942"/>
                    <a:pt x="604715" y="2213598"/>
                    <a:pt x="602027" y="2210910"/>
                  </a:cubicBezTo>
                  <a:cubicBezTo>
                    <a:pt x="592623" y="2202847"/>
                    <a:pt x="585905" y="2189408"/>
                    <a:pt x="584561" y="2175969"/>
                  </a:cubicBezTo>
                  <a:cubicBezTo>
                    <a:pt x="584561" y="2162530"/>
                    <a:pt x="588591" y="2149091"/>
                    <a:pt x="596653" y="2139684"/>
                  </a:cubicBezTo>
                  <a:cubicBezTo>
                    <a:pt x="600684" y="2136996"/>
                    <a:pt x="603371" y="2132964"/>
                    <a:pt x="607402" y="2130277"/>
                  </a:cubicBezTo>
                  <a:cubicBezTo>
                    <a:pt x="610089" y="2126245"/>
                    <a:pt x="614120" y="2123557"/>
                    <a:pt x="618150" y="2119525"/>
                  </a:cubicBezTo>
                  <a:cubicBezTo>
                    <a:pt x="635617" y="2100711"/>
                    <a:pt x="640992" y="2075177"/>
                    <a:pt x="645022" y="2055019"/>
                  </a:cubicBezTo>
                  <a:cubicBezTo>
                    <a:pt x="646366" y="2049643"/>
                    <a:pt x="647709" y="2044267"/>
                    <a:pt x="645022" y="2037548"/>
                  </a:cubicBezTo>
                  <a:cubicBezTo>
                    <a:pt x="642335" y="2030828"/>
                    <a:pt x="634274" y="2026797"/>
                    <a:pt x="630243" y="2024109"/>
                  </a:cubicBezTo>
                  <a:lnTo>
                    <a:pt x="552315" y="1982449"/>
                  </a:lnTo>
                  <a:cubicBezTo>
                    <a:pt x="545597" y="1978417"/>
                    <a:pt x="538880" y="1974385"/>
                    <a:pt x="534848" y="1969010"/>
                  </a:cubicBezTo>
                  <a:cubicBezTo>
                    <a:pt x="532161" y="1966322"/>
                    <a:pt x="530818" y="1963634"/>
                    <a:pt x="529474" y="1959602"/>
                  </a:cubicBezTo>
                  <a:cubicBezTo>
                    <a:pt x="525443" y="1951539"/>
                    <a:pt x="521413" y="1942132"/>
                    <a:pt x="510664" y="1938100"/>
                  </a:cubicBezTo>
                  <a:cubicBezTo>
                    <a:pt x="505290" y="1936756"/>
                    <a:pt x="501259" y="1936756"/>
                    <a:pt x="497228" y="1936756"/>
                  </a:cubicBezTo>
                  <a:cubicBezTo>
                    <a:pt x="495885" y="1936756"/>
                    <a:pt x="493197" y="1936756"/>
                    <a:pt x="491854" y="1936756"/>
                  </a:cubicBezTo>
                  <a:cubicBezTo>
                    <a:pt x="483792" y="1935412"/>
                    <a:pt x="477074" y="1926005"/>
                    <a:pt x="471700" y="1908534"/>
                  </a:cubicBezTo>
                  <a:cubicBezTo>
                    <a:pt x="460951" y="1872249"/>
                    <a:pt x="452890" y="1835964"/>
                    <a:pt x="447516" y="1798335"/>
                  </a:cubicBezTo>
                  <a:lnTo>
                    <a:pt x="447516" y="1795647"/>
                  </a:lnTo>
                  <a:lnTo>
                    <a:pt x="446172" y="1794304"/>
                  </a:lnTo>
                  <a:cubicBezTo>
                    <a:pt x="438110" y="1784896"/>
                    <a:pt x="424675" y="1782208"/>
                    <a:pt x="411239" y="1784896"/>
                  </a:cubicBezTo>
                  <a:cubicBezTo>
                    <a:pt x="400490" y="1787584"/>
                    <a:pt x="391085" y="1794304"/>
                    <a:pt x="387054" y="1802367"/>
                  </a:cubicBezTo>
                  <a:cubicBezTo>
                    <a:pt x="362870" y="1799679"/>
                    <a:pt x="337342" y="1792960"/>
                    <a:pt x="313157" y="1784896"/>
                  </a:cubicBezTo>
                  <a:cubicBezTo>
                    <a:pt x="294347" y="1782208"/>
                    <a:pt x="275537" y="1778177"/>
                    <a:pt x="258070" y="1771457"/>
                  </a:cubicBezTo>
                  <a:cubicBezTo>
                    <a:pt x="247322" y="1767426"/>
                    <a:pt x="232542" y="1760706"/>
                    <a:pt x="228511" y="1749955"/>
                  </a:cubicBezTo>
                  <a:cubicBezTo>
                    <a:pt x="225824" y="1743235"/>
                    <a:pt x="227168" y="1733828"/>
                    <a:pt x="228511" y="1724421"/>
                  </a:cubicBezTo>
                  <a:cubicBezTo>
                    <a:pt x="229855" y="1709638"/>
                    <a:pt x="231199" y="1692168"/>
                    <a:pt x="217763" y="1681416"/>
                  </a:cubicBezTo>
                  <a:cubicBezTo>
                    <a:pt x="216419" y="1680073"/>
                    <a:pt x="215076" y="1680073"/>
                    <a:pt x="213732" y="1678729"/>
                  </a:cubicBezTo>
                  <a:cubicBezTo>
                    <a:pt x="212389" y="1678729"/>
                    <a:pt x="209701" y="1677385"/>
                    <a:pt x="209701" y="1676041"/>
                  </a:cubicBezTo>
                  <a:cubicBezTo>
                    <a:pt x="208358" y="1674697"/>
                    <a:pt x="209701" y="1672009"/>
                    <a:pt x="211045" y="1667977"/>
                  </a:cubicBezTo>
                  <a:cubicBezTo>
                    <a:pt x="220450" y="1642444"/>
                    <a:pt x="213732" y="1608846"/>
                    <a:pt x="190891" y="1592720"/>
                  </a:cubicBezTo>
                  <a:cubicBezTo>
                    <a:pt x="208358" y="1575249"/>
                    <a:pt x="215076" y="1548371"/>
                    <a:pt x="205671" y="1525525"/>
                  </a:cubicBezTo>
                  <a:lnTo>
                    <a:pt x="204327" y="1521493"/>
                  </a:lnTo>
                  <a:cubicBezTo>
                    <a:pt x="202983" y="1517462"/>
                    <a:pt x="201640" y="1514774"/>
                    <a:pt x="201640" y="1512086"/>
                  </a:cubicBezTo>
                  <a:cubicBezTo>
                    <a:pt x="200296" y="1510742"/>
                    <a:pt x="201640" y="1509398"/>
                    <a:pt x="201640" y="1506710"/>
                  </a:cubicBezTo>
                  <a:cubicBezTo>
                    <a:pt x="202983" y="1502679"/>
                    <a:pt x="202983" y="1499991"/>
                    <a:pt x="202983" y="1495959"/>
                  </a:cubicBezTo>
                  <a:cubicBezTo>
                    <a:pt x="201640" y="1487896"/>
                    <a:pt x="197609" y="1482520"/>
                    <a:pt x="193579" y="1477145"/>
                  </a:cubicBezTo>
                  <a:cubicBezTo>
                    <a:pt x="192235" y="1475801"/>
                    <a:pt x="192235" y="1474457"/>
                    <a:pt x="190891" y="1473113"/>
                  </a:cubicBezTo>
                  <a:cubicBezTo>
                    <a:pt x="177455" y="1454299"/>
                    <a:pt x="182830" y="1427421"/>
                    <a:pt x="192235" y="1409950"/>
                  </a:cubicBezTo>
                  <a:lnTo>
                    <a:pt x="194922" y="1405918"/>
                  </a:lnTo>
                  <a:cubicBezTo>
                    <a:pt x="198953" y="1399199"/>
                    <a:pt x="202983" y="1392480"/>
                    <a:pt x="204327" y="1383073"/>
                  </a:cubicBezTo>
                  <a:cubicBezTo>
                    <a:pt x="205671" y="1368290"/>
                    <a:pt x="197609" y="1352163"/>
                    <a:pt x="184173" y="1345444"/>
                  </a:cubicBezTo>
                  <a:cubicBezTo>
                    <a:pt x="192235" y="1340068"/>
                    <a:pt x="198953" y="1333348"/>
                    <a:pt x="205671" y="1325285"/>
                  </a:cubicBezTo>
                  <a:cubicBezTo>
                    <a:pt x="247322" y="1299751"/>
                    <a:pt x="294347" y="1283624"/>
                    <a:pt x="342716" y="1279593"/>
                  </a:cubicBezTo>
                  <a:cubicBezTo>
                    <a:pt x="303752" y="1244652"/>
                    <a:pt x="244635" y="1235244"/>
                    <a:pt x="196265" y="1255403"/>
                  </a:cubicBezTo>
                  <a:cubicBezTo>
                    <a:pt x="194922" y="1244652"/>
                    <a:pt x="192235" y="1232556"/>
                    <a:pt x="190891" y="1221805"/>
                  </a:cubicBezTo>
                  <a:cubicBezTo>
                    <a:pt x="181486" y="1219118"/>
                    <a:pt x="172081" y="1216430"/>
                    <a:pt x="162676" y="1213742"/>
                  </a:cubicBezTo>
                  <a:cubicBezTo>
                    <a:pt x="157302" y="1212398"/>
                    <a:pt x="151927" y="1211054"/>
                    <a:pt x="146553" y="1209710"/>
                  </a:cubicBezTo>
                  <a:lnTo>
                    <a:pt x="219107" y="1084728"/>
                  </a:lnTo>
                  <a:cubicBezTo>
                    <a:pt x="223137" y="1078009"/>
                    <a:pt x="225824" y="1073977"/>
                    <a:pt x="229855" y="1071289"/>
                  </a:cubicBezTo>
                  <a:cubicBezTo>
                    <a:pt x="232542" y="1069946"/>
                    <a:pt x="235229" y="1068602"/>
                    <a:pt x="239260" y="1067258"/>
                  </a:cubicBezTo>
                  <a:cubicBezTo>
                    <a:pt x="247322" y="1064570"/>
                    <a:pt x="263445" y="1059194"/>
                    <a:pt x="260758" y="1044412"/>
                  </a:cubicBezTo>
                  <a:cubicBezTo>
                    <a:pt x="259414" y="1039036"/>
                    <a:pt x="256727" y="1036348"/>
                    <a:pt x="255383" y="1033661"/>
                  </a:cubicBezTo>
                  <a:cubicBezTo>
                    <a:pt x="254040" y="1032317"/>
                    <a:pt x="252696" y="1030973"/>
                    <a:pt x="252696" y="1029629"/>
                  </a:cubicBezTo>
                  <a:cubicBezTo>
                    <a:pt x="252696" y="1028285"/>
                    <a:pt x="254040" y="1024253"/>
                    <a:pt x="255383" y="1022909"/>
                  </a:cubicBezTo>
                  <a:cubicBezTo>
                    <a:pt x="271506" y="993344"/>
                    <a:pt x="288973" y="963778"/>
                    <a:pt x="309126" y="938244"/>
                  </a:cubicBezTo>
                  <a:cubicBezTo>
                    <a:pt x="317188" y="927493"/>
                    <a:pt x="327937" y="916742"/>
                    <a:pt x="340029" y="912710"/>
                  </a:cubicBezTo>
                  <a:lnTo>
                    <a:pt x="344060" y="911366"/>
                  </a:lnTo>
                  <a:lnTo>
                    <a:pt x="345403" y="907335"/>
                  </a:lnTo>
                  <a:cubicBezTo>
                    <a:pt x="352121" y="887176"/>
                    <a:pt x="337342" y="867018"/>
                    <a:pt x="306439" y="852235"/>
                  </a:cubicBezTo>
                  <a:lnTo>
                    <a:pt x="190891" y="795792"/>
                  </a:lnTo>
                  <a:lnTo>
                    <a:pt x="193579" y="789072"/>
                  </a:lnTo>
                  <a:cubicBezTo>
                    <a:pt x="201640" y="791760"/>
                    <a:pt x="209701" y="790416"/>
                    <a:pt x="217763" y="786384"/>
                  </a:cubicBezTo>
                  <a:cubicBezTo>
                    <a:pt x="228511" y="779665"/>
                    <a:pt x="236573" y="768914"/>
                    <a:pt x="235229" y="756819"/>
                  </a:cubicBezTo>
                  <a:cubicBezTo>
                    <a:pt x="235229" y="742036"/>
                    <a:pt x="224481" y="732629"/>
                    <a:pt x="215076" y="723221"/>
                  </a:cubicBezTo>
                  <a:lnTo>
                    <a:pt x="213732" y="721877"/>
                  </a:lnTo>
                  <a:cubicBezTo>
                    <a:pt x="185517" y="695000"/>
                    <a:pt x="164020" y="660059"/>
                    <a:pt x="150584" y="622430"/>
                  </a:cubicBezTo>
                  <a:cubicBezTo>
                    <a:pt x="146553" y="613022"/>
                    <a:pt x="143866" y="602271"/>
                    <a:pt x="145209" y="592864"/>
                  </a:cubicBezTo>
                  <a:cubicBezTo>
                    <a:pt x="145209" y="586145"/>
                    <a:pt x="147896" y="580769"/>
                    <a:pt x="150584" y="574049"/>
                  </a:cubicBezTo>
                  <a:cubicBezTo>
                    <a:pt x="151927" y="568674"/>
                    <a:pt x="154614" y="563298"/>
                    <a:pt x="155958" y="557923"/>
                  </a:cubicBezTo>
                  <a:cubicBezTo>
                    <a:pt x="159989" y="541796"/>
                    <a:pt x="157302" y="522982"/>
                    <a:pt x="149240" y="502823"/>
                  </a:cubicBezTo>
                  <a:cubicBezTo>
                    <a:pt x="137148" y="473257"/>
                    <a:pt x="115650" y="445036"/>
                    <a:pt x="88779" y="426221"/>
                  </a:cubicBezTo>
                  <a:lnTo>
                    <a:pt x="87435" y="424877"/>
                  </a:lnTo>
                  <a:cubicBezTo>
                    <a:pt x="84748" y="420846"/>
                    <a:pt x="80717" y="418158"/>
                    <a:pt x="78030" y="415470"/>
                  </a:cubicBezTo>
                  <a:cubicBezTo>
                    <a:pt x="75343" y="411439"/>
                    <a:pt x="75343" y="407407"/>
                    <a:pt x="73999" y="403375"/>
                  </a:cubicBezTo>
                  <a:cubicBezTo>
                    <a:pt x="69969" y="381873"/>
                    <a:pt x="72656" y="360371"/>
                    <a:pt x="80717" y="341556"/>
                  </a:cubicBezTo>
                  <a:lnTo>
                    <a:pt x="83405" y="336180"/>
                  </a:lnTo>
                  <a:cubicBezTo>
                    <a:pt x="87435" y="328117"/>
                    <a:pt x="91466" y="318710"/>
                    <a:pt x="91466" y="309303"/>
                  </a:cubicBezTo>
                  <a:cubicBezTo>
                    <a:pt x="91466" y="287801"/>
                    <a:pt x="72656" y="273018"/>
                    <a:pt x="59220" y="262266"/>
                  </a:cubicBezTo>
                  <a:cubicBezTo>
                    <a:pt x="21600" y="232701"/>
                    <a:pt x="1446" y="201791"/>
                    <a:pt x="102" y="170882"/>
                  </a:cubicBezTo>
                  <a:cubicBezTo>
                    <a:pt x="-1241" y="144004"/>
                    <a:pt x="10851" y="117126"/>
                    <a:pt x="32349" y="96968"/>
                  </a:cubicBezTo>
                  <a:cubicBezTo>
                    <a:pt x="49815" y="80841"/>
                    <a:pt x="73999" y="68746"/>
                    <a:pt x="102215" y="63370"/>
                  </a:cubicBezTo>
                  <a:cubicBezTo>
                    <a:pt x="104902" y="68746"/>
                    <a:pt x="107589" y="72778"/>
                    <a:pt x="111620" y="76809"/>
                  </a:cubicBezTo>
                  <a:cubicBezTo>
                    <a:pt x="119681" y="63370"/>
                    <a:pt x="133117" y="53963"/>
                    <a:pt x="147896" y="49931"/>
                  </a:cubicBezTo>
                  <a:cubicBezTo>
                    <a:pt x="196265" y="36493"/>
                    <a:pt x="243291" y="75466"/>
                    <a:pt x="293004" y="87560"/>
                  </a:cubicBezTo>
                  <a:cubicBezTo>
                    <a:pt x="358839" y="105031"/>
                    <a:pt x="432736" y="72778"/>
                    <a:pt x="494541" y="99656"/>
                  </a:cubicBezTo>
                  <a:cubicBezTo>
                    <a:pt x="546941" y="122502"/>
                    <a:pt x="587248" y="185665"/>
                    <a:pt x="643679" y="174913"/>
                  </a:cubicBezTo>
                  <a:cubicBezTo>
                    <a:pt x="657115" y="172226"/>
                    <a:pt x="669206" y="166850"/>
                    <a:pt x="681299" y="165506"/>
                  </a:cubicBezTo>
                  <a:cubicBezTo>
                    <a:pt x="726981" y="161475"/>
                    <a:pt x="748478" y="220606"/>
                    <a:pt x="755196" y="266298"/>
                  </a:cubicBezTo>
                  <a:cubicBezTo>
                    <a:pt x="757883" y="283769"/>
                    <a:pt x="760571" y="301239"/>
                    <a:pt x="753853" y="317366"/>
                  </a:cubicBezTo>
                  <a:cubicBezTo>
                    <a:pt x="744448" y="342900"/>
                    <a:pt x="717576" y="354995"/>
                    <a:pt x="698765" y="373810"/>
                  </a:cubicBezTo>
                  <a:cubicBezTo>
                    <a:pt x="682642" y="391280"/>
                    <a:pt x="670551" y="412782"/>
                    <a:pt x="653084" y="428909"/>
                  </a:cubicBezTo>
                  <a:cubicBezTo>
                    <a:pt x="635617" y="445036"/>
                    <a:pt x="610089" y="457131"/>
                    <a:pt x="588591" y="447724"/>
                  </a:cubicBezTo>
                  <a:cubicBezTo>
                    <a:pt x="576500" y="442348"/>
                    <a:pt x="568438" y="431597"/>
                    <a:pt x="557689" y="424877"/>
                  </a:cubicBezTo>
                  <a:cubicBezTo>
                    <a:pt x="509321" y="392624"/>
                    <a:pt x="438110" y="436972"/>
                    <a:pt x="385711" y="410095"/>
                  </a:cubicBezTo>
                  <a:cubicBezTo>
                    <a:pt x="369588" y="400687"/>
                    <a:pt x="357495" y="385904"/>
                    <a:pt x="341373" y="377841"/>
                  </a:cubicBezTo>
                  <a:cubicBezTo>
                    <a:pt x="325249" y="368434"/>
                    <a:pt x="299722" y="369778"/>
                    <a:pt x="293004" y="387248"/>
                  </a:cubicBezTo>
                  <a:cubicBezTo>
                    <a:pt x="283598" y="410095"/>
                    <a:pt x="313157" y="428909"/>
                    <a:pt x="337342" y="435629"/>
                  </a:cubicBezTo>
                  <a:cubicBezTo>
                    <a:pt x="361526" y="441004"/>
                    <a:pt x="392429" y="455787"/>
                    <a:pt x="387054" y="479977"/>
                  </a:cubicBezTo>
                  <a:cubicBezTo>
                    <a:pt x="404521" y="463850"/>
                    <a:pt x="435423" y="477289"/>
                    <a:pt x="446172" y="498792"/>
                  </a:cubicBezTo>
                  <a:cubicBezTo>
                    <a:pt x="456920" y="520294"/>
                    <a:pt x="455577" y="545828"/>
                    <a:pt x="459608" y="568674"/>
                  </a:cubicBezTo>
                  <a:cubicBezTo>
                    <a:pt x="466326" y="615710"/>
                    <a:pt x="495885" y="657371"/>
                    <a:pt x="536192" y="681561"/>
                  </a:cubicBezTo>
                  <a:cubicBezTo>
                    <a:pt x="545597" y="661402"/>
                    <a:pt x="576500" y="676185"/>
                    <a:pt x="596653" y="688280"/>
                  </a:cubicBezTo>
                  <a:cubicBezTo>
                    <a:pt x="622181" y="704407"/>
                    <a:pt x="653084" y="713814"/>
                    <a:pt x="683986" y="713814"/>
                  </a:cubicBezTo>
                  <a:cubicBezTo>
                    <a:pt x="690704" y="713814"/>
                    <a:pt x="697422" y="712470"/>
                    <a:pt x="702796" y="708439"/>
                  </a:cubicBezTo>
                  <a:cubicBezTo>
                    <a:pt x="708171" y="703063"/>
                    <a:pt x="709514" y="695000"/>
                    <a:pt x="709514" y="688280"/>
                  </a:cubicBezTo>
                  <a:cubicBezTo>
                    <a:pt x="706827" y="634525"/>
                    <a:pt x="638304" y="614366"/>
                    <a:pt x="584561" y="608991"/>
                  </a:cubicBezTo>
                  <a:cubicBezTo>
                    <a:pt x="589936" y="596896"/>
                    <a:pt x="595309" y="583457"/>
                    <a:pt x="600684" y="570018"/>
                  </a:cubicBezTo>
                  <a:cubicBezTo>
                    <a:pt x="673238" y="588832"/>
                    <a:pt x="775350" y="586145"/>
                    <a:pt x="849247" y="598239"/>
                  </a:cubicBezTo>
                  <a:cubicBezTo>
                    <a:pt x="831780" y="565986"/>
                    <a:pt x="802221" y="540452"/>
                    <a:pt x="767289" y="529701"/>
                  </a:cubicBezTo>
                  <a:cubicBezTo>
                    <a:pt x="771319" y="498792"/>
                    <a:pt x="740417" y="467882"/>
                    <a:pt x="709514" y="471914"/>
                  </a:cubicBezTo>
                  <a:cubicBezTo>
                    <a:pt x="704140" y="446380"/>
                    <a:pt x="735042" y="430253"/>
                    <a:pt x="755196" y="414126"/>
                  </a:cubicBezTo>
                  <a:cubicBezTo>
                    <a:pt x="779380" y="393968"/>
                    <a:pt x="790129" y="363058"/>
                    <a:pt x="806252" y="336180"/>
                  </a:cubicBezTo>
                  <a:cubicBezTo>
                    <a:pt x="821032" y="309303"/>
                    <a:pt x="849247" y="285113"/>
                    <a:pt x="880149" y="290488"/>
                  </a:cubicBezTo>
                  <a:cubicBezTo>
                    <a:pt x="881493" y="303927"/>
                    <a:pt x="884180" y="317366"/>
                    <a:pt x="886867" y="330805"/>
                  </a:cubicBezTo>
                  <a:cubicBezTo>
                    <a:pt x="913739" y="321398"/>
                    <a:pt x="944641" y="325429"/>
                    <a:pt x="967482" y="341556"/>
                  </a:cubicBezTo>
                  <a:cubicBezTo>
                    <a:pt x="937923" y="325429"/>
                    <a:pt x="959421" y="275705"/>
                    <a:pt x="940610" y="248828"/>
                  </a:cubicBezTo>
                  <a:cubicBezTo>
                    <a:pt x="924487" y="225981"/>
                    <a:pt x="889554" y="231357"/>
                    <a:pt x="862683" y="239420"/>
                  </a:cubicBezTo>
                  <a:cubicBezTo>
                    <a:pt x="870744" y="181633"/>
                    <a:pt x="876119" y="113095"/>
                    <a:pt x="831780" y="72778"/>
                  </a:cubicBezTo>
                  <a:cubicBezTo>
                    <a:pt x="818345" y="60683"/>
                    <a:pt x="802221" y="52619"/>
                    <a:pt x="794160" y="37837"/>
                  </a:cubicBezTo>
                  <a:cubicBezTo>
                    <a:pt x="851934" y="-3824"/>
                    <a:pt x="932549" y="35149"/>
                    <a:pt x="988980" y="78153"/>
                  </a:cubicBezTo>
                  <a:cubicBezTo>
                    <a:pt x="979575" y="109063"/>
                    <a:pt x="937923" y="114438"/>
                    <a:pt x="905678" y="114438"/>
                  </a:cubicBezTo>
                  <a:cubicBezTo>
                    <a:pt x="900303" y="146692"/>
                    <a:pt x="916426" y="181633"/>
                    <a:pt x="943298" y="199104"/>
                  </a:cubicBezTo>
                  <a:cubicBezTo>
                    <a:pt x="976887" y="170882"/>
                    <a:pt x="1034661" y="201791"/>
                    <a:pt x="1072281" y="178945"/>
                  </a:cubicBezTo>
                  <a:cubicBezTo>
                    <a:pt x="1109902" y="157443"/>
                    <a:pt x="1101840" y="100999"/>
                    <a:pt x="1087061" y="59339"/>
                  </a:cubicBezTo>
                  <a:cubicBezTo>
                    <a:pt x="1083031" y="51275"/>
                    <a:pt x="1080343" y="43212"/>
                    <a:pt x="1081687" y="33805"/>
                  </a:cubicBezTo>
                  <a:cubicBezTo>
                    <a:pt x="1081687" y="25742"/>
                    <a:pt x="1087061" y="19022"/>
                    <a:pt x="1091092" y="12303"/>
                  </a:cubicBezTo>
                  <a:lnTo>
                    <a:pt x="1099051" y="0"/>
                  </a:lnTo>
                  <a:close/>
                </a:path>
              </a:pathLst>
            </a:custGeom>
            <a:solidFill>
              <a:srgbClr val="D8D8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283">
                <a:solidFill>
                  <a:schemeClr val="lt1"/>
                </a:solidFill>
                <a:latin typeface="Calibri"/>
                <a:ea typeface="Calibri"/>
                <a:cs typeface="Calibri"/>
                <a:sym typeface="Calibri"/>
              </a:endParaRPr>
            </a:p>
          </p:txBody>
        </p:sp>
      </p:grpSp>
      <p:sp>
        <p:nvSpPr>
          <p:cNvPr id="1008" name="Google Shape;1008;p19"/>
          <p:cNvSpPr txBox="1"/>
          <p:nvPr/>
        </p:nvSpPr>
        <p:spPr>
          <a:xfrm>
            <a:off x="275008" y="1983761"/>
            <a:ext cx="1834983" cy="913070"/>
          </a:xfrm>
          <a:prstGeom prst="rect">
            <a:avLst/>
          </a:prstGeom>
          <a:noFill/>
          <a:ln>
            <a:noFill/>
          </a:ln>
        </p:spPr>
        <p:txBody>
          <a:bodyPr spcFirstLastPara="1" wrap="square" lIns="91425" tIns="45700" rIns="91425" bIns="45700" anchor="t" anchorCtr="0">
            <a:spAutoFit/>
          </a:bodyPr>
          <a:lstStyle/>
          <a:p>
            <a:pPr marL="0" marR="0" lvl="0" indent="0" algn="r" rtl="0">
              <a:lnSpc>
                <a:spcPct val="106666"/>
              </a:lnSpc>
              <a:spcBef>
                <a:spcPts val="0"/>
              </a:spcBef>
              <a:spcAft>
                <a:spcPts val="0"/>
              </a:spcAft>
              <a:buNone/>
            </a:pPr>
            <a:r>
              <a:rPr lang="en-US" sz="1500" b="1">
                <a:solidFill>
                  <a:srgbClr val="265B5F"/>
                </a:solidFill>
                <a:latin typeface="Calibri"/>
                <a:ea typeface="Calibri"/>
                <a:cs typeface="Calibri"/>
                <a:sym typeface="Calibri"/>
              </a:rPr>
              <a:t>Ireland: Monaghan </a:t>
            </a:r>
            <a:endParaRPr/>
          </a:p>
          <a:p>
            <a:pPr marL="0" marR="0" lvl="0" indent="0" algn="r" rtl="0">
              <a:lnSpc>
                <a:spcPct val="106666"/>
              </a:lnSpc>
              <a:spcBef>
                <a:spcPts val="0"/>
              </a:spcBef>
              <a:spcAft>
                <a:spcPts val="0"/>
              </a:spcAft>
              <a:buNone/>
            </a:pPr>
            <a:r>
              <a:rPr lang="en-US" sz="1500" b="1">
                <a:solidFill>
                  <a:srgbClr val="265B5F"/>
                </a:solidFill>
                <a:latin typeface="Calibri"/>
                <a:ea typeface="Calibri"/>
                <a:cs typeface="Calibri"/>
                <a:sym typeface="Calibri"/>
              </a:rPr>
              <a:t>Multi-Hazard Preparedness</a:t>
            </a:r>
            <a:endParaRPr/>
          </a:p>
          <a:p>
            <a:pPr marL="0" marR="0" lvl="0" indent="0" algn="r" rtl="0">
              <a:lnSpc>
                <a:spcPct val="106666"/>
              </a:lnSpc>
              <a:spcBef>
                <a:spcPts val="0"/>
              </a:spcBef>
              <a:spcAft>
                <a:spcPts val="0"/>
              </a:spcAft>
              <a:buNone/>
            </a:pPr>
            <a:endParaRPr sz="1500" b="1">
              <a:solidFill>
                <a:srgbClr val="265B5F"/>
              </a:solidFill>
              <a:latin typeface="Calibri"/>
              <a:ea typeface="Calibri"/>
              <a:cs typeface="Calibri"/>
              <a:sym typeface="Calibri"/>
            </a:endParaRPr>
          </a:p>
        </p:txBody>
      </p:sp>
      <p:grpSp>
        <p:nvGrpSpPr>
          <p:cNvPr id="1009" name="Google Shape;1009;p19"/>
          <p:cNvGrpSpPr/>
          <p:nvPr/>
        </p:nvGrpSpPr>
        <p:grpSpPr>
          <a:xfrm rot="-2982118">
            <a:off x="1786467" y="1455634"/>
            <a:ext cx="1795172" cy="108000"/>
            <a:chOff x="2145244" y="940099"/>
            <a:chExt cx="1795172" cy="108000"/>
          </a:xfrm>
        </p:grpSpPr>
        <p:cxnSp>
          <p:nvCxnSpPr>
            <p:cNvPr id="1010" name="Google Shape;1010;p19"/>
            <p:cNvCxnSpPr/>
            <p:nvPr/>
          </p:nvCxnSpPr>
          <p:spPr>
            <a:xfrm rot="10800000">
              <a:off x="2209510" y="994099"/>
              <a:ext cx="1656000" cy="0"/>
            </a:xfrm>
            <a:prstGeom prst="straightConnector1">
              <a:avLst/>
            </a:prstGeom>
            <a:noFill/>
            <a:ln w="19050" cap="flat" cmpd="sng">
              <a:solidFill>
                <a:srgbClr val="265B5F"/>
              </a:solidFill>
              <a:prstDash val="solid"/>
              <a:miter lim="800000"/>
              <a:headEnd type="none" w="sm" len="sm"/>
              <a:tailEnd type="none" w="sm" len="sm"/>
            </a:ln>
          </p:spPr>
        </p:cxnSp>
        <p:sp>
          <p:nvSpPr>
            <p:cNvPr id="1011" name="Google Shape;1011;p19"/>
            <p:cNvSpPr/>
            <p:nvPr/>
          </p:nvSpPr>
          <p:spPr>
            <a:xfrm>
              <a:off x="3832416" y="940099"/>
              <a:ext cx="108000" cy="108000"/>
            </a:xfrm>
            <a:prstGeom prst="ellipse">
              <a:avLst/>
            </a:prstGeom>
            <a:solidFill>
              <a:srgbClr val="265B5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283">
                <a:solidFill>
                  <a:schemeClr val="lt1"/>
                </a:solidFill>
                <a:latin typeface="Century Schoolbook"/>
                <a:ea typeface="Century Schoolbook"/>
                <a:cs typeface="Century Schoolbook"/>
                <a:sym typeface="Century Schoolbook"/>
              </a:endParaRPr>
            </a:p>
          </p:txBody>
        </p:sp>
        <p:sp>
          <p:nvSpPr>
            <p:cNvPr id="1012" name="Google Shape;1012;p19"/>
            <p:cNvSpPr/>
            <p:nvPr/>
          </p:nvSpPr>
          <p:spPr>
            <a:xfrm>
              <a:off x="2145244" y="940099"/>
              <a:ext cx="108000" cy="108000"/>
            </a:xfrm>
            <a:prstGeom prst="ellipse">
              <a:avLst/>
            </a:prstGeom>
            <a:solidFill>
              <a:srgbClr val="265B5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283">
                <a:solidFill>
                  <a:schemeClr val="lt1"/>
                </a:solidFill>
                <a:latin typeface="Century Schoolbook"/>
                <a:ea typeface="Century Schoolbook"/>
                <a:cs typeface="Century Schoolbook"/>
                <a:sym typeface="Century Schoolbook"/>
              </a:endParaRPr>
            </a:p>
          </p:txBody>
        </p:sp>
      </p:grpSp>
      <p:grpSp>
        <p:nvGrpSpPr>
          <p:cNvPr id="1013" name="Google Shape;1013;p19"/>
          <p:cNvGrpSpPr/>
          <p:nvPr/>
        </p:nvGrpSpPr>
        <p:grpSpPr>
          <a:xfrm>
            <a:off x="5358076" y="7913139"/>
            <a:ext cx="2201599" cy="2070748"/>
            <a:chOff x="9333274" y="171098"/>
            <a:chExt cx="799444" cy="751929"/>
          </a:xfrm>
        </p:grpSpPr>
        <p:sp>
          <p:nvSpPr>
            <p:cNvPr id="1014" name="Google Shape;1014;p19"/>
            <p:cNvSpPr/>
            <p:nvPr/>
          </p:nvSpPr>
          <p:spPr>
            <a:xfrm>
              <a:off x="9400697" y="401703"/>
              <a:ext cx="732021" cy="521324"/>
            </a:xfrm>
            <a:custGeom>
              <a:avLst/>
              <a:gdLst/>
              <a:ahLst/>
              <a:cxnLst/>
              <a:rect l="l" t="t" r="r" b="b"/>
              <a:pathLst>
                <a:path w="732021" h="521324" extrusionOk="0">
                  <a:moveTo>
                    <a:pt x="732022" y="0"/>
                  </a:moveTo>
                  <a:lnTo>
                    <a:pt x="732022" y="194572"/>
                  </a:lnTo>
                  <a:cubicBezTo>
                    <a:pt x="732022" y="194572"/>
                    <a:pt x="374438" y="656983"/>
                    <a:pt x="0" y="481628"/>
                  </a:cubicBezTo>
                  <a:cubicBezTo>
                    <a:pt x="0" y="481628"/>
                    <a:pt x="416581" y="425178"/>
                    <a:pt x="732022" y="0"/>
                  </a:cubicBezTo>
                  <a:close/>
                </a:path>
              </a:pathLst>
            </a:custGeom>
            <a:solidFill>
              <a:schemeClr val="lt1">
                <a:alpha val="8235"/>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entury Schoolbook"/>
                <a:ea typeface="Century Schoolbook"/>
                <a:cs typeface="Century Schoolbook"/>
                <a:sym typeface="Century Schoolbook"/>
              </a:endParaRPr>
            </a:p>
          </p:txBody>
        </p:sp>
        <p:sp>
          <p:nvSpPr>
            <p:cNvPr id="1015" name="Google Shape;1015;p19"/>
            <p:cNvSpPr/>
            <p:nvPr/>
          </p:nvSpPr>
          <p:spPr>
            <a:xfrm>
              <a:off x="9333274" y="171098"/>
              <a:ext cx="799444" cy="667868"/>
            </a:xfrm>
            <a:custGeom>
              <a:avLst/>
              <a:gdLst/>
              <a:ahLst/>
              <a:cxnLst/>
              <a:rect l="l" t="t" r="r" b="b"/>
              <a:pathLst>
                <a:path w="799444" h="667868" extrusionOk="0">
                  <a:moveTo>
                    <a:pt x="799444" y="0"/>
                  </a:moveTo>
                  <a:lnTo>
                    <a:pt x="799444" y="175356"/>
                  </a:lnTo>
                  <a:cubicBezTo>
                    <a:pt x="799444" y="175356"/>
                    <a:pt x="387682" y="674998"/>
                    <a:pt x="0" y="667791"/>
                  </a:cubicBezTo>
                  <a:cubicBezTo>
                    <a:pt x="0" y="667791"/>
                    <a:pt x="231164" y="612543"/>
                    <a:pt x="799444" y="0"/>
                  </a:cubicBezTo>
                  <a:close/>
                </a:path>
              </a:pathLst>
            </a:custGeom>
            <a:solidFill>
              <a:schemeClr val="lt1">
                <a:alpha val="8235"/>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entury Schoolbook"/>
                <a:ea typeface="Century Schoolbook"/>
                <a:cs typeface="Century Schoolbook"/>
                <a:sym typeface="Century Schoolbook"/>
              </a:endParaRPr>
            </a:p>
          </p:txBody>
        </p:sp>
      </p:grpSp>
      <p:sp>
        <p:nvSpPr>
          <p:cNvPr id="1016" name="Google Shape;1016;p19"/>
          <p:cNvSpPr txBox="1"/>
          <p:nvPr/>
        </p:nvSpPr>
        <p:spPr>
          <a:xfrm>
            <a:off x="1397687" y="8278490"/>
            <a:ext cx="4146064" cy="1528624"/>
          </a:xfrm>
          <a:prstGeom prst="rect">
            <a:avLst/>
          </a:prstGeom>
          <a:noFill/>
          <a:ln>
            <a:noFill/>
          </a:ln>
        </p:spPr>
        <p:txBody>
          <a:bodyPr spcFirstLastPara="1" wrap="square" lIns="91425" tIns="45700" rIns="91425" bIns="45700" anchor="t" anchorCtr="0">
            <a:spAutoFit/>
          </a:bodyPr>
          <a:lstStyle/>
          <a:p>
            <a:pPr marL="0" marR="0" lvl="0" indent="0" algn="l" rtl="0">
              <a:lnSpc>
                <a:spcPct val="105333"/>
              </a:lnSpc>
              <a:spcBef>
                <a:spcPts val="0"/>
              </a:spcBef>
              <a:spcAft>
                <a:spcPts val="0"/>
              </a:spcAft>
              <a:buNone/>
            </a:pPr>
            <a:r>
              <a:rPr lang="en-US" sz="1500">
                <a:solidFill>
                  <a:schemeClr val="lt1"/>
                </a:solidFill>
                <a:latin typeface="Calibri"/>
                <a:ea typeface="Calibri"/>
                <a:cs typeface="Calibri"/>
                <a:sym typeface="Calibri"/>
              </a:rPr>
              <a:t>Proactive community education builds resilience across multiple hazard types. Simple, accessible guides combined with community training create a foundation of preparedness. When disasters strike, prepared communities respond more effectively and recover more quickly.</a:t>
            </a:r>
            <a:endParaRPr/>
          </a:p>
          <a:p>
            <a:pPr marL="0" marR="0" lvl="0" indent="0" algn="l" rtl="0">
              <a:lnSpc>
                <a:spcPct val="105333"/>
              </a:lnSpc>
              <a:spcBef>
                <a:spcPts val="0"/>
              </a:spcBef>
              <a:spcAft>
                <a:spcPts val="0"/>
              </a:spcAft>
              <a:buNone/>
            </a:pPr>
            <a:endParaRPr sz="1500">
              <a:solidFill>
                <a:schemeClr val="lt1"/>
              </a:solidFill>
              <a:latin typeface="Calibri"/>
              <a:ea typeface="Calibri"/>
              <a:cs typeface="Calibri"/>
              <a:sym typeface="Calibri"/>
            </a:endParaRPr>
          </a:p>
        </p:txBody>
      </p:sp>
      <p:sp>
        <p:nvSpPr>
          <p:cNvPr id="1017" name="Google Shape;1017;p19"/>
          <p:cNvSpPr txBox="1"/>
          <p:nvPr/>
        </p:nvSpPr>
        <p:spPr>
          <a:xfrm>
            <a:off x="531952" y="6000960"/>
            <a:ext cx="6399443" cy="365356"/>
          </a:xfrm>
          <a:prstGeom prst="rect">
            <a:avLst/>
          </a:prstGeom>
          <a:noFill/>
          <a:ln>
            <a:noFill/>
          </a:ln>
        </p:spPr>
        <p:txBody>
          <a:bodyPr spcFirstLastPara="1" wrap="square" lIns="91425" tIns="45700" rIns="91425" bIns="45700" anchor="ctr" anchorCtr="0">
            <a:spAutoFit/>
          </a:bodyPr>
          <a:lstStyle/>
          <a:p>
            <a:pPr marL="6350" marR="0" lvl="0" indent="0" algn="l" rtl="0">
              <a:lnSpc>
                <a:spcPct val="100952"/>
              </a:lnSpc>
              <a:spcBef>
                <a:spcPts val="0"/>
              </a:spcBef>
              <a:spcAft>
                <a:spcPts val="0"/>
              </a:spcAft>
              <a:buNone/>
            </a:pPr>
            <a:r>
              <a:rPr lang="en-US" sz="2100" b="1">
                <a:solidFill>
                  <a:srgbClr val="EB7F4A"/>
                </a:solidFill>
                <a:latin typeface="Calibri"/>
                <a:ea typeface="Calibri"/>
                <a:cs typeface="Calibri"/>
                <a:sym typeface="Calibri"/>
              </a:rPr>
              <a:t>Implementation Strategy</a:t>
            </a:r>
            <a:endParaRPr/>
          </a:p>
        </p:txBody>
      </p:sp>
      <p:sp>
        <p:nvSpPr>
          <p:cNvPr id="1018" name="Google Shape;1018;p19"/>
          <p:cNvSpPr txBox="1"/>
          <p:nvPr/>
        </p:nvSpPr>
        <p:spPr>
          <a:xfrm>
            <a:off x="531952" y="6388383"/>
            <a:ext cx="6480000" cy="1013009"/>
          </a:xfrm>
          <a:prstGeom prst="rect">
            <a:avLst/>
          </a:prstGeom>
          <a:noFill/>
          <a:ln>
            <a:noFill/>
          </a:ln>
        </p:spPr>
        <p:txBody>
          <a:bodyPr spcFirstLastPara="1" wrap="square" lIns="91425" tIns="45700" rIns="91425" bIns="45700" anchor="t" anchorCtr="0">
            <a:noAutofit/>
          </a:bodyPr>
          <a:lstStyle/>
          <a:p>
            <a:pPr marL="0" marR="0" lvl="0" indent="0" algn="just" rtl="0">
              <a:lnSpc>
                <a:spcPct val="106086"/>
              </a:lnSpc>
              <a:spcBef>
                <a:spcPts val="0"/>
              </a:spcBef>
              <a:spcAft>
                <a:spcPts val="0"/>
              </a:spcAft>
              <a:buClr>
                <a:srgbClr val="EB7F4A"/>
              </a:buClr>
              <a:buSzPts val="1150"/>
              <a:buFont typeface="Arial"/>
              <a:buNone/>
            </a:pPr>
            <a:r>
              <a:rPr lang="en-US" sz="1150" b="0" i="0">
                <a:solidFill>
                  <a:srgbClr val="262626"/>
                </a:solidFill>
                <a:latin typeface="Calibri"/>
                <a:ea typeface="Calibri"/>
                <a:cs typeface="Calibri"/>
                <a:sym typeface="Calibri"/>
              </a:rPr>
              <a:t>The booklet is distributed through multiple channels: schools, community centers, local businesses, and door-to-door in high-risk areas. Training sessions help community leaders understand and teach preparedness concepts. Local authorities work with community groups to identify vulnerable residents and ensure they receive support preparing for emergencies.</a:t>
            </a:r>
            <a:endParaRPr/>
          </a:p>
          <a:p>
            <a:pPr marL="0" marR="0" lvl="0" indent="0" algn="just" rtl="0">
              <a:lnSpc>
                <a:spcPct val="106086"/>
              </a:lnSpc>
              <a:spcBef>
                <a:spcPts val="0"/>
              </a:spcBef>
              <a:spcAft>
                <a:spcPts val="0"/>
              </a:spcAft>
              <a:buClr>
                <a:srgbClr val="EB7F4A"/>
              </a:buClr>
              <a:buSzPts val="1150"/>
              <a:buFont typeface="Arial"/>
              <a:buNone/>
            </a:pPr>
            <a:endParaRPr sz="1150" b="0" i="0">
              <a:solidFill>
                <a:srgbClr val="262626"/>
              </a:solidFill>
              <a:latin typeface="Calibri"/>
              <a:ea typeface="Calibri"/>
              <a:cs typeface="Calibri"/>
              <a:sym typeface="Calibri"/>
            </a:endParaRPr>
          </a:p>
        </p:txBody>
      </p:sp>
      <p:cxnSp>
        <p:nvCxnSpPr>
          <p:cNvPr id="1019" name="Google Shape;1019;p19"/>
          <p:cNvCxnSpPr/>
          <p:nvPr/>
        </p:nvCxnSpPr>
        <p:spPr>
          <a:xfrm rot="10800000">
            <a:off x="-7885" y="6171696"/>
            <a:ext cx="540000" cy="0"/>
          </a:xfrm>
          <a:prstGeom prst="straightConnector1">
            <a:avLst/>
          </a:prstGeom>
          <a:noFill/>
          <a:ln w="12700" cap="flat" cmpd="sng">
            <a:solidFill>
              <a:srgbClr val="000000"/>
            </a:solidFill>
            <a:prstDash val="dot"/>
            <a:miter lim="800000"/>
            <a:headEnd type="none" w="sm" len="sm"/>
            <a:tailEnd type="none" w="sm" len="sm"/>
          </a:ln>
        </p:spPr>
      </p:cxn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47"/>
        <p:cNvGrpSpPr/>
        <p:nvPr/>
      </p:nvGrpSpPr>
      <p:grpSpPr>
        <a:xfrm>
          <a:off x="0" y="0"/>
          <a:ext cx="0" cy="0"/>
          <a:chOff x="0" y="0"/>
          <a:chExt cx="0" cy="0"/>
        </a:xfrm>
      </p:grpSpPr>
      <p:sp>
        <p:nvSpPr>
          <p:cNvPr id="48" name="Google Shape;48;p2"/>
          <p:cNvSpPr/>
          <p:nvPr/>
        </p:nvSpPr>
        <p:spPr>
          <a:xfrm rot="10800000">
            <a:off x="-5" y="-2"/>
            <a:ext cx="1205544" cy="10691814"/>
          </a:xfrm>
          <a:custGeom>
            <a:avLst/>
            <a:gdLst/>
            <a:ahLst/>
            <a:cxnLst/>
            <a:rect l="l" t="t" r="r" b="b"/>
            <a:pathLst>
              <a:path w="852645" h="961650" extrusionOk="0">
                <a:moveTo>
                  <a:pt x="0" y="0"/>
                </a:moveTo>
                <a:lnTo>
                  <a:pt x="852646" y="0"/>
                </a:lnTo>
                <a:lnTo>
                  <a:pt x="852646" y="961651"/>
                </a:lnTo>
                <a:lnTo>
                  <a:pt x="0" y="961651"/>
                </a:lnTo>
                <a:close/>
              </a:path>
            </a:pathLst>
          </a:custGeom>
          <a:gradFill>
            <a:gsLst>
              <a:gs pos="0">
                <a:srgbClr val="265B5F"/>
              </a:gs>
              <a:gs pos="83000">
                <a:srgbClr val="2B747B"/>
              </a:gs>
              <a:gs pos="100000">
                <a:srgbClr val="2B747B"/>
              </a:gs>
            </a:gsLst>
            <a:lin ang="540000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entury Schoolbook"/>
              <a:ea typeface="Century Schoolbook"/>
              <a:cs typeface="Century Schoolbook"/>
              <a:sym typeface="Century Schoolbook"/>
            </a:endParaRPr>
          </a:p>
        </p:txBody>
      </p:sp>
      <p:pic>
        <p:nvPicPr>
          <p:cNvPr id="49" name="Google Shape;49;p2"/>
          <p:cNvPicPr preferRelativeResize="0"/>
          <p:nvPr/>
        </p:nvPicPr>
        <p:blipFill rotWithShape="1">
          <a:blip r:embed="rId3">
            <a:alphaModFix/>
          </a:blip>
          <a:srcRect l="7438" t="2984" r="-3852" b="46129"/>
          <a:stretch/>
        </p:blipFill>
        <p:spPr>
          <a:xfrm>
            <a:off x="0" y="1229915"/>
            <a:ext cx="7588657" cy="2670174"/>
          </a:xfrm>
          <a:prstGeom prst="rect">
            <a:avLst/>
          </a:prstGeom>
          <a:noFill/>
          <a:ln>
            <a:noFill/>
          </a:ln>
        </p:spPr>
      </p:pic>
      <p:pic>
        <p:nvPicPr>
          <p:cNvPr id="50" name="Google Shape;50;p2"/>
          <p:cNvPicPr preferRelativeResize="0"/>
          <p:nvPr/>
        </p:nvPicPr>
        <p:blipFill rotWithShape="1">
          <a:blip r:embed="rId4">
            <a:alphaModFix amt="11000"/>
          </a:blip>
          <a:srcRect l="-862" t="-2893" r="79868" b="5354"/>
          <a:stretch/>
        </p:blipFill>
        <p:spPr>
          <a:xfrm flipH="1">
            <a:off x="-193779" y="4627424"/>
            <a:ext cx="2051148" cy="4586246"/>
          </a:xfrm>
          <a:prstGeom prst="rect">
            <a:avLst/>
          </a:prstGeom>
          <a:noFill/>
          <a:ln>
            <a:noFill/>
          </a:ln>
        </p:spPr>
      </p:pic>
      <p:sp>
        <p:nvSpPr>
          <p:cNvPr id="51" name="Google Shape;51;p2"/>
          <p:cNvSpPr/>
          <p:nvPr/>
        </p:nvSpPr>
        <p:spPr>
          <a:xfrm rot="5400000">
            <a:off x="4137766" y="442152"/>
            <a:ext cx="2670174" cy="4245699"/>
          </a:xfrm>
          <a:prstGeom prst="rect">
            <a:avLst/>
          </a:prstGeom>
          <a:gradFill>
            <a:gsLst>
              <a:gs pos="0">
                <a:srgbClr val="265B5F"/>
              </a:gs>
              <a:gs pos="12000">
                <a:srgbClr val="265B5F"/>
              </a:gs>
              <a:gs pos="45000">
                <a:srgbClr val="2B747B">
                  <a:alpha val="34901"/>
                </a:srgbClr>
              </a:gs>
              <a:gs pos="87000">
                <a:srgbClr val="2B747B">
                  <a:alpha val="0"/>
                </a:srgbClr>
              </a:gs>
              <a:gs pos="100000">
                <a:srgbClr val="2B747B">
                  <a:alpha val="0"/>
                </a:srgbClr>
              </a:gs>
            </a:gsLst>
            <a:lin ang="5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283">
              <a:solidFill>
                <a:schemeClr val="lt1"/>
              </a:solidFill>
              <a:latin typeface="Century Schoolbook"/>
              <a:ea typeface="Century Schoolbook"/>
              <a:cs typeface="Century Schoolbook"/>
              <a:sym typeface="Century Schoolbook"/>
            </a:endParaRPr>
          </a:p>
        </p:txBody>
      </p:sp>
      <p:sp>
        <p:nvSpPr>
          <p:cNvPr id="52" name="Google Shape;52;p2"/>
          <p:cNvSpPr txBox="1">
            <a:spLocks noGrp="1"/>
          </p:cNvSpPr>
          <p:nvPr>
            <p:ph type="sldNum" idx="12"/>
          </p:nvPr>
        </p:nvSpPr>
        <p:spPr>
          <a:xfrm>
            <a:off x="7114171" y="10286156"/>
            <a:ext cx="300672" cy="266594"/>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sz="700" b="0" i="0">
                <a:solidFill>
                  <a:srgbClr val="262626"/>
                </a:solidFill>
                <a:latin typeface="Calibri"/>
                <a:ea typeface="Calibri"/>
                <a:cs typeface="Calibri"/>
                <a:sym typeface="Calibri"/>
              </a:rPr>
              <a:t>2</a:t>
            </a:fld>
            <a:endParaRPr sz="700" b="0" i="0">
              <a:solidFill>
                <a:srgbClr val="262626"/>
              </a:solidFill>
              <a:latin typeface="Calibri"/>
              <a:ea typeface="Calibri"/>
              <a:cs typeface="Calibri"/>
              <a:sym typeface="Calibri"/>
            </a:endParaRPr>
          </a:p>
        </p:txBody>
      </p:sp>
      <p:sp>
        <p:nvSpPr>
          <p:cNvPr id="53" name="Google Shape;53;p2"/>
          <p:cNvSpPr txBox="1"/>
          <p:nvPr/>
        </p:nvSpPr>
        <p:spPr>
          <a:xfrm>
            <a:off x="1595382" y="4197002"/>
            <a:ext cx="5530363" cy="1466475"/>
          </a:xfrm>
          <a:prstGeom prst="rect">
            <a:avLst/>
          </a:prstGeom>
          <a:noFill/>
          <a:ln>
            <a:noFill/>
          </a:ln>
        </p:spPr>
        <p:txBody>
          <a:bodyPr spcFirstLastPara="1" wrap="square" lIns="91425" tIns="45700" rIns="91425" bIns="45700" anchor="t" anchorCtr="0">
            <a:noAutofit/>
          </a:bodyPr>
          <a:lstStyle/>
          <a:p>
            <a:pPr marL="6350" marR="9525" lvl="0" indent="0" algn="l" rtl="0">
              <a:lnSpc>
                <a:spcPct val="101111"/>
              </a:lnSpc>
              <a:spcBef>
                <a:spcPts val="0"/>
              </a:spcBef>
              <a:spcAft>
                <a:spcPts val="0"/>
              </a:spcAft>
              <a:buClr>
                <a:srgbClr val="000000"/>
              </a:buClr>
              <a:buSzPts val="1800"/>
              <a:buFont typeface="Arial"/>
              <a:buNone/>
            </a:pPr>
            <a:r>
              <a:rPr lang="en-US" sz="1800" b="0" i="0">
                <a:solidFill>
                  <a:srgbClr val="000000"/>
                </a:solidFill>
                <a:latin typeface="Calibri"/>
                <a:ea typeface="Calibri"/>
                <a:cs typeface="Calibri"/>
                <a:sym typeface="Calibri"/>
              </a:rPr>
              <a:t>When disaster strikes - whether earthquake, flood, storm, wildfire, or conflict - communities face their greatest test. How they respond, recover, and rebuild reveals profound truths about human resilience,  solidarity, and the power of collective action</a:t>
            </a:r>
            <a:endParaRPr sz="1800" b="1" i="0">
              <a:solidFill>
                <a:srgbClr val="000000"/>
              </a:solidFill>
              <a:latin typeface="Calibri"/>
              <a:ea typeface="Calibri"/>
              <a:cs typeface="Calibri"/>
              <a:sym typeface="Calibri"/>
            </a:endParaRPr>
          </a:p>
        </p:txBody>
      </p:sp>
      <p:sp>
        <p:nvSpPr>
          <p:cNvPr id="54" name="Google Shape;54;p2"/>
          <p:cNvSpPr txBox="1"/>
          <p:nvPr/>
        </p:nvSpPr>
        <p:spPr>
          <a:xfrm>
            <a:off x="1595382" y="5587556"/>
            <a:ext cx="5528622" cy="1548000"/>
          </a:xfrm>
          <a:prstGeom prst="rect">
            <a:avLst/>
          </a:prstGeom>
          <a:noFill/>
          <a:ln>
            <a:noFill/>
          </a:ln>
        </p:spPr>
        <p:txBody>
          <a:bodyPr spcFirstLastPara="1" wrap="square" lIns="91425" tIns="45700" rIns="91425" bIns="45700" anchor="t" anchorCtr="0">
            <a:noAutofit/>
          </a:bodyPr>
          <a:lstStyle/>
          <a:p>
            <a:pPr marL="0" marR="0" lvl="0" indent="0" algn="just" rtl="0">
              <a:lnSpc>
                <a:spcPct val="106086"/>
              </a:lnSpc>
              <a:spcBef>
                <a:spcPts val="0"/>
              </a:spcBef>
              <a:spcAft>
                <a:spcPts val="0"/>
              </a:spcAft>
              <a:buClr>
                <a:srgbClr val="262626"/>
              </a:buClr>
              <a:buSzPts val="1150"/>
              <a:buFont typeface="Arial"/>
              <a:buNone/>
            </a:pPr>
            <a:r>
              <a:rPr lang="en-US" sz="1150" b="0" i="0">
                <a:solidFill>
                  <a:srgbClr val="262626"/>
                </a:solidFill>
                <a:latin typeface="Calibri"/>
                <a:ea typeface="Calibri"/>
                <a:cs typeface="Calibri"/>
                <a:sym typeface="Calibri"/>
              </a:rPr>
              <a:t>This collection presents 14 real stories from across Europe,  documenting how ordinary people became extraordinary helpers, how broken systems were rebuilt stronger, and how painful lessons transformed into life-saving wisdom. These case studies were collected as part of Work Package 2 (Mapping Resilient Futures) of the RISE Resilient Communities project. Our objective is to research, identify, and compile best practices in community-led recovery, frugal innovation, and sustainable resilience-building across Europe. By documenting successful recovery models, we aim to equip community leaders, adult educators, and local stakeholders with practical insights into what works in disaster response and resilience-building.</a:t>
            </a:r>
            <a:endParaRPr/>
          </a:p>
          <a:p>
            <a:pPr marL="0" marR="0" lvl="0" indent="0" algn="just" rtl="0">
              <a:lnSpc>
                <a:spcPct val="106086"/>
              </a:lnSpc>
              <a:spcBef>
                <a:spcPts val="0"/>
              </a:spcBef>
              <a:spcAft>
                <a:spcPts val="0"/>
              </a:spcAft>
              <a:buClr>
                <a:srgbClr val="75B543"/>
              </a:buClr>
              <a:buSzPts val="1150"/>
              <a:buFont typeface="Arial"/>
              <a:buNone/>
            </a:pPr>
            <a:endParaRPr sz="1150" b="0" i="0">
              <a:solidFill>
                <a:srgbClr val="262626"/>
              </a:solidFill>
              <a:latin typeface="Calibri"/>
              <a:ea typeface="Calibri"/>
              <a:cs typeface="Calibri"/>
              <a:sym typeface="Calibri"/>
            </a:endParaRPr>
          </a:p>
        </p:txBody>
      </p:sp>
      <p:sp>
        <p:nvSpPr>
          <p:cNvPr id="55" name="Google Shape;55;p2"/>
          <p:cNvSpPr txBox="1"/>
          <p:nvPr/>
        </p:nvSpPr>
        <p:spPr>
          <a:xfrm>
            <a:off x="1595382" y="485408"/>
            <a:ext cx="4392058" cy="447594"/>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EB7F4A"/>
              </a:buClr>
              <a:buSzPts val="3200"/>
              <a:buFont typeface="Arial"/>
              <a:buNone/>
            </a:pPr>
            <a:r>
              <a:rPr lang="en-US" sz="3200" b="1">
                <a:solidFill>
                  <a:srgbClr val="EB7F4A"/>
                </a:solidFill>
                <a:latin typeface="Calibri"/>
                <a:ea typeface="Calibri"/>
                <a:cs typeface="Calibri"/>
                <a:sym typeface="Calibri"/>
              </a:rPr>
              <a:t>About This Collection</a:t>
            </a:r>
            <a:endParaRPr/>
          </a:p>
        </p:txBody>
      </p:sp>
      <p:sp>
        <p:nvSpPr>
          <p:cNvPr id="56" name="Google Shape;56;p2"/>
          <p:cNvSpPr txBox="1"/>
          <p:nvPr/>
        </p:nvSpPr>
        <p:spPr>
          <a:xfrm>
            <a:off x="1595382" y="7576638"/>
            <a:ext cx="5355047" cy="365356"/>
          </a:xfrm>
          <a:prstGeom prst="rect">
            <a:avLst/>
          </a:prstGeom>
          <a:noFill/>
          <a:ln>
            <a:noFill/>
          </a:ln>
        </p:spPr>
        <p:txBody>
          <a:bodyPr spcFirstLastPara="1" wrap="square" lIns="91425" tIns="45700" rIns="91425" bIns="45700" anchor="ctr" anchorCtr="0">
            <a:spAutoFit/>
          </a:bodyPr>
          <a:lstStyle/>
          <a:p>
            <a:pPr marL="6350" marR="0" lvl="0" indent="0" algn="l" rtl="0">
              <a:lnSpc>
                <a:spcPct val="100952"/>
              </a:lnSpc>
              <a:spcBef>
                <a:spcPts val="0"/>
              </a:spcBef>
              <a:spcAft>
                <a:spcPts val="0"/>
              </a:spcAft>
              <a:buNone/>
            </a:pPr>
            <a:r>
              <a:rPr lang="en-US" sz="2100" b="1">
                <a:solidFill>
                  <a:srgbClr val="EB7F4A"/>
                </a:solidFill>
                <a:latin typeface="Calibri"/>
                <a:ea typeface="Calibri"/>
                <a:cs typeface="Calibri"/>
                <a:sym typeface="Calibri"/>
              </a:rPr>
              <a:t>Why These Case Studies Matter</a:t>
            </a:r>
            <a:endParaRPr/>
          </a:p>
        </p:txBody>
      </p:sp>
      <p:sp>
        <p:nvSpPr>
          <p:cNvPr id="57" name="Google Shape;57;p2"/>
          <p:cNvSpPr txBox="1"/>
          <p:nvPr/>
        </p:nvSpPr>
        <p:spPr>
          <a:xfrm>
            <a:off x="1595382" y="7940135"/>
            <a:ext cx="5528622" cy="2082783"/>
          </a:xfrm>
          <a:prstGeom prst="rect">
            <a:avLst/>
          </a:prstGeom>
          <a:noFill/>
          <a:ln>
            <a:noFill/>
          </a:ln>
        </p:spPr>
        <p:txBody>
          <a:bodyPr spcFirstLastPara="1" wrap="square" lIns="91425" tIns="45700" rIns="91425" bIns="45700" anchor="t" anchorCtr="0">
            <a:noAutofit/>
          </a:bodyPr>
          <a:lstStyle/>
          <a:p>
            <a:pPr marL="0" marR="0" lvl="0" indent="0" algn="just" rtl="0">
              <a:lnSpc>
                <a:spcPct val="106086"/>
              </a:lnSpc>
              <a:spcBef>
                <a:spcPts val="0"/>
              </a:spcBef>
              <a:spcAft>
                <a:spcPts val="0"/>
              </a:spcAft>
              <a:buClr>
                <a:srgbClr val="262626"/>
              </a:buClr>
              <a:buSzPts val="1150"/>
              <a:buFont typeface="Arial"/>
              <a:buNone/>
            </a:pPr>
            <a:r>
              <a:rPr lang="en-US" sz="1150" b="0" i="0">
                <a:solidFill>
                  <a:srgbClr val="262626"/>
                </a:solidFill>
                <a:latin typeface="Calibri"/>
                <a:ea typeface="Calibri"/>
                <a:cs typeface="Calibri"/>
                <a:sym typeface="Calibri"/>
              </a:rPr>
              <a:t>Disasters are increasing in frequency and intensity across Europe. Climate change brings more extreme weather - floods, storms, heat waves, and wildfires. Geopolitical instability creates new threats. Communities need proven strategies to prepare for, respond to, and recover from these challenges. Yet too often, valuable knowledge remains isolated in the communities that experienced disasters, never reaching those who could benefit from these hard-won lessons.</a:t>
            </a:r>
            <a:endParaRPr/>
          </a:p>
          <a:p>
            <a:pPr marL="0" marR="0" lvl="0" indent="0" algn="just" rtl="0">
              <a:lnSpc>
                <a:spcPct val="106086"/>
              </a:lnSpc>
              <a:spcBef>
                <a:spcPts val="0"/>
              </a:spcBef>
              <a:spcAft>
                <a:spcPts val="0"/>
              </a:spcAft>
              <a:buClr>
                <a:srgbClr val="75B543"/>
              </a:buClr>
              <a:buSzPts val="1150"/>
              <a:buFont typeface="Arial"/>
              <a:buNone/>
            </a:pPr>
            <a:endParaRPr sz="1150" b="0" i="0">
              <a:solidFill>
                <a:srgbClr val="262626"/>
              </a:solidFill>
              <a:latin typeface="Calibri"/>
              <a:ea typeface="Calibri"/>
              <a:cs typeface="Calibri"/>
              <a:sym typeface="Calibri"/>
            </a:endParaRPr>
          </a:p>
          <a:p>
            <a:pPr marL="0" marR="0" lvl="0" indent="0" algn="just" rtl="0">
              <a:lnSpc>
                <a:spcPct val="106086"/>
              </a:lnSpc>
              <a:spcBef>
                <a:spcPts val="0"/>
              </a:spcBef>
              <a:spcAft>
                <a:spcPts val="0"/>
              </a:spcAft>
              <a:buClr>
                <a:srgbClr val="262626"/>
              </a:buClr>
              <a:buSzPts val="1150"/>
              <a:buFont typeface="Arial"/>
              <a:buNone/>
            </a:pPr>
            <a:r>
              <a:rPr lang="en-US" sz="1150" b="0" i="0">
                <a:solidFill>
                  <a:srgbClr val="262626"/>
                </a:solidFill>
                <a:latin typeface="Calibri"/>
                <a:ea typeface="Calibri"/>
                <a:cs typeface="Calibri"/>
                <a:sym typeface="Calibri"/>
              </a:rPr>
              <a:t>This collection breaks down those barriers. Each case study showcases innovative approaches, practical solutions, and transferable strategies that other communities can adapt to their own contexts. From volunteer mobilization in Ukraine to flood coordination in Spain, from earthquake preparedness in Turkey to storm response in Ireland - these stories demonstrate what is possible when communities take charge of their own resilience.</a:t>
            </a:r>
            <a:endParaRPr/>
          </a:p>
          <a:p>
            <a:pPr marL="0" marR="0" lvl="0" indent="0" algn="just" rtl="0">
              <a:lnSpc>
                <a:spcPct val="106086"/>
              </a:lnSpc>
              <a:spcBef>
                <a:spcPts val="0"/>
              </a:spcBef>
              <a:spcAft>
                <a:spcPts val="0"/>
              </a:spcAft>
              <a:buClr>
                <a:srgbClr val="75B543"/>
              </a:buClr>
              <a:buSzPts val="1150"/>
              <a:buFont typeface="Arial"/>
              <a:buNone/>
            </a:pPr>
            <a:endParaRPr sz="1150" b="0" i="0">
              <a:solidFill>
                <a:srgbClr val="262626"/>
              </a:solidFill>
              <a:latin typeface="Calibri"/>
              <a:ea typeface="Calibri"/>
              <a:cs typeface="Calibri"/>
              <a:sym typeface="Calibri"/>
            </a:endParaRPr>
          </a:p>
        </p:txBody>
      </p:sp>
      <p:cxnSp>
        <p:nvCxnSpPr>
          <p:cNvPr id="58" name="Google Shape;58;p2"/>
          <p:cNvCxnSpPr/>
          <p:nvPr/>
        </p:nvCxnSpPr>
        <p:spPr>
          <a:xfrm rot="10800000">
            <a:off x="1176071" y="7752441"/>
            <a:ext cx="433061" cy="0"/>
          </a:xfrm>
          <a:prstGeom prst="straightConnector1">
            <a:avLst/>
          </a:prstGeom>
          <a:noFill/>
          <a:ln w="12700" cap="flat" cmpd="sng">
            <a:solidFill>
              <a:srgbClr val="000000"/>
            </a:solidFill>
            <a:prstDash val="dot"/>
            <a:miter lim="800000"/>
            <a:headEnd type="none" w="sm" len="sm"/>
            <a:tailEnd type="none" w="sm" len="sm"/>
          </a:ln>
        </p:spPr>
      </p:cxnSp>
      <p:grpSp>
        <p:nvGrpSpPr>
          <p:cNvPr id="59" name="Google Shape;59;p2"/>
          <p:cNvGrpSpPr/>
          <p:nvPr/>
        </p:nvGrpSpPr>
        <p:grpSpPr>
          <a:xfrm flipH="1">
            <a:off x="-715173" y="8013396"/>
            <a:ext cx="2416376" cy="2272760"/>
            <a:chOff x="9333274" y="171098"/>
            <a:chExt cx="799444" cy="751929"/>
          </a:xfrm>
        </p:grpSpPr>
        <p:sp>
          <p:nvSpPr>
            <p:cNvPr id="60" name="Google Shape;60;p2"/>
            <p:cNvSpPr/>
            <p:nvPr/>
          </p:nvSpPr>
          <p:spPr>
            <a:xfrm>
              <a:off x="9400697" y="401703"/>
              <a:ext cx="732021" cy="521324"/>
            </a:xfrm>
            <a:custGeom>
              <a:avLst/>
              <a:gdLst/>
              <a:ahLst/>
              <a:cxnLst/>
              <a:rect l="l" t="t" r="r" b="b"/>
              <a:pathLst>
                <a:path w="732021" h="521324" extrusionOk="0">
                  <a:moveTo>
                    <a:pt x="732022" y="0"/>
                  </a:moveTo>
                  <a:lnTo>
                    <a:pt x="732022" y="194572"/>
                  </a:lnTo>
                  <a:cubicBezTo>
                    <a:pt x="732022" y="194572"/>
                    <a:pt x="374438" y="656983"/>
                    <a:pt x="0" y="481628"/>
                  </a:cubicBezTo>
                  <a:cubicBezTo>
                    <a:pt x="0" y="481628"/>
                    <a:pt x="416581" y="425178"/>
                    <a:pt x="732022" y="0"/>
                  </a:cubicBezTo>
                  <a:close/>
                </a:path>
              </a:pathLst>
            </a:custGeom>
            <a:solidFill>
              <a:schemeClr val="lt1">
                <a:alpha val="7450"/>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entury Schoolbook"/>
                <a:ea typeface="Century Schoolbook"/>
                <a:cs typeface="Century Schoolbook"/>
                <a:sym typeface="Century Schoolbook"/>
              </a:endParaRPr>
            </a:p>
          </p:txBody>
        </p:sp>
        <p:sp>
          <p:nvSpPr>
            <p:cNvPr id="61" name="Google Shape;61;p2"/>
            <p:cNvSpPr/>
            <p:nvPr/>
          </p:nvSpPr>
          <p:spPr>
            <a:xfrm>
              <a:off x="9333274" y="171098"/>
              <a:ext cx="799444" cy="667868"/>
            </a:xfrm>
            <a:custGeom>
              <a:avLst/>
              <a:gdLst/>
              <a:ahLst/>
              <a:cxnLst/>
              <a:rect l="l" t="t" r="r" b="b"/>
              <a:pathLst>
                <a:path w="799444" h="667868" extrusionOk="0">
                  <a:moveTo>
                    <a:pt x="799444" y="0"/>
                  </a:moveTo>
                  <a:lnTo>
                    <a:pt x="799444" y="175356"/>
                  </a:lnTo>
                  <a:cubicBezTo>
                    <a:pt x="799444" y="175356"/>
                    <a:pt x="387682" y="674998"/>
                    <a:pt x="0" y="667791"/>
                  </a:cubicBezTo>
                  <a:cubicBezTo>
                    <a:pt x="0" y="667791"/>
                    <a:pt x="231164" y="612543"/>
                    <a:pt x="799444" y="0"/>
                  </a:cubicBezTo>
                  <a:close/>
                </a:path>
              </a:pathLst>
            </a:custGeom>
            <a:solidFill>
              <a:schemeClr val="lt1">
                <a:alpha val="7450"/>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entury Schoolbook"/>
                <a:ea typeface="Century Schoolbook"/>
                <a:cs typeface="Century Schoolbook"/>
                <a:sym typeface="Century Schoolbook"/>
              </a:endParaRPr>
            </a:p>
          </p:txBody>
        </p:sp>
      </p:gr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023"/>
        <p:cNvGrpSpPr/>
        <p:nvPr/>
      </p:nvGrpSpPr>
      <p:grpSpPr>
        <a:xfrm>
          <a:off x="0" y="0"/>
          <a:ext cx="0" cy="0"/>
          <a:chOff x="0" y="0"/>
          <a:chExt cx="0" cy="0"/>
        </a:xfrm>
      </p:grpSpPr>
      <p:pic>
        <p:nvPicPr>
          <p:cNvPr id="1024" name="Google Shape;1024;p20"/>
          <p:cNvPicPr preferRelativeResize="0"/>
          <p:nvPr/>
        </p:nvPicPr>
        <p:blipFill>
          <a:blip r:embed="rId3">
            <a:alphaModFix/>
          </a:blip>
          <a:stretch>
            <a:fillRect/>
          </a:stretch>
        </p:blipFill>
        <p:spPr>
          <a:xfrm>
            <a:off x="-36512" y="1310727"/>
            <a:ext cx="7559675" cy="4226473"/>
          </a:xfrm>
          <a:prstGeom prst="rect">
            <a:avLst/>
          </a:prstGeom>
          <a:noFill/>
          <a:ln>
            <a:noFill/>
          </a:ln>
        </p:spPr>
      </p:pic>
      <p:cxnSp>
        <p:nvCxnSpPr>
          <p:cNvPr id="1025" name="Google Shape;1025;p20"/>
          <p:cNvCxnSpPr/>
          <p:nvPr/>
        </p:nvCxnSpPr>
        <p:spPr>
          <a:xfrm rot="10800000">
            <a:off x="1410318" y="0"/>
            <a:ext cx="0" cy="1310737"/>
          </a:xfrm>
          <a:prstGeom prst="straightConnector1">
            <a:avLst/>
          </a:prstGeom>
          <a:noFill/>
          <a:ln w="12700" cap="flat" cmpd="sng">
            <a:solidFill>
              <a:srgbClr val="000000"/>
            </a:solidFill>
            <a:prstDash val="dot"/>
            <a:miter lim="800000"/>
            <a:headEnd type="none" w="sm" len="sm"/>
            <a:tailEnd type="none" w="sm" len="sm"/>
          </a:ln>
        </p:spPr>
      </p:cxnSp>
      <p:sp>
        <p:nvSpPr>
          <p:cNvPr id="1026" name="Google Shape;1026;p20"/>
          <p:cNvSpPr/>
          <p:nvPr/>
        </p:nvSpPr>
        <p:spPr>
          <a:xfrm>
            <a:off x="509998" y="3423967"/>
            <a:ext cx="4186800" cy="2431691"/>
          </a:xfrm>
          <a:custGeom>
            <a:avLst/>
            <a:gdLst/>
            <a:ahLst/>
            <a:cxnLst/>
            <a:rect l="l" t="t" r="r" b="b"/>
            <a:pathLst>
              <a:path w="1277620" h="1277620" extrusionOk="0">
                <a:moveTo>
                  <a:pt x="1277480" y="0"/>
                </a:moveTo>
                <a:lnTo>
                  <a:pt x="0" y="0"/>
                </a:lnTo>
                <a:lnTo>
                  <a:pt x="0" y="1277480"/>
                </a:lnTo>
                <a:lnTo>
                  <a:pt x="1277480" y="1277480"/>
                </a:lnTo>
                <a:lnTo>
                  <a:pt x="1277480" y="0"/>
                </a:lnTo>
                <a:close/>
              </a:path>
            </a:pathLst>
          </a:custGeom>
          <a:solidFill>
            <a:srgbClr val="EB7F4A">
              <a:alpha val="74117"/>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283">
              <a:solidFill>
                <a:srgbClr val="F05A28"/>
              </a:solidFill>
              <a:latin typeface="Century Schoolbook"/>
              <a:ea typeface="Century Schoolbook"/>
              <a:cs typeface="Century Schoolbook"/>
              <a:sym typeface="Century Schoolbook"/>
            </a:endParaRPr>
          </a:p>
        </p:txBody>
      </p:sp>
      <p:grpSp>
        <p:nvGrpSpPr>
          <p:cNvPr id="1027" name="Google Shape;1027;p20"/>
          <p:cNvGrpSpPr/>
          <p:nvPr/>
        </p:nvGrpSpPr>
        <p:grpSpPr>
          <a:xfrm>
            <a:off x="330776" y="451279"/>
            <a:ext cx="414291" cy="413839"/>
            <a:chOff x="7257599" y="768348"/>
            <a:chExt cx="868457" cy="867509"/>
          </a:xfrm>
        </p:grpSpPr>
        <p:sp>
          <p:nvSpPr>
            <p:cNvPr id="1028" name="Google Shape;1028;p20"/>
            <p:cNvSpPr/>
            <p:nvPr/>
          </p:nvSpPr>
          <p:spPr>
            <a:xfrm>
              <a:off x="7257599" y="768348"/>
              <a:ext cx="868457" cy="867509"/>
            </a:xfrm>
            <a:custGeom>
              <a:avLst/>
              <a:gdLst/>
              <a:ahLst/>
              <a:cxnLst/>
              <a:rect l="l" t="t" r="r" b="b"/>
              <a:pathLst>
                <a:path w="868457" h="867509" extrusionOk="0">
                  <a:moveTo>
                    <a:pt x="0" y="621711"/>
                  </a:moveTo>
                  <a:cubicBezTo>
                    <a:pt x="0" y="659650"/>
                    <a:pt x="25293" y="693073"/>
                    <a:pt x="61426" y="704816"/>
                  </a:cubicBezTo>
                  <a:cubicBezTo>
                    <a:pt x="97559" y="716560"/>
                    <a:pt x="137304" y="702107"/>
                    <a:pt x="158984" y="670490"/>
                  </a:cubicBezTo>
                  <a:lnTo>
                    <a:pt x="350489" y="758113"/>
                  </a:lnTo>
                  <a:cubicBezTo>
                    <a:pt x="348682" y="765339"/>
                    <a:pt x="347779" y="772566"/>
                    <a:pt x="347779" y="780696"/>
                  </a:cubicBezTo>
                  <a:cubicBezTo>
                    <a:pt x="347779" y="813215"/>
                    <a:pt x="366748" y="843928"/>
                    <a:pt x="395655" y="858381"/>
                  </a:cubicBezTo>
                  <a:cubicBezTo>
                    <a:pt x="425464" y="872835"/>
                    <a:pt x="459790" y="870125"/>
                    <a:pt x="485987" y="850251"/>
                  </a:cubicBezTo>
                  <a:lnTo>
                    <a:pt x="468824" y="826765"/>
                  </a:lnTo>
                  <a:cubicBezTo>
                    <a:pt x="458887" y="833992"/>
                    <a:pt x="446240" y="838508"/>
                    <a:pt x="434497" y="838508"/>
                  </a:cubicBezTo>
                  <a:cubicBezTo>
                    <a:pt x="415528" y="838508"/>
                    <a:pt x="396558" y="828572"/>
                    <a:pt x="386621" y="812312"/>
                  </a:cubicBezTo>
                  <a:cubicBezTo>
                    <a:pt x="375782" y="796052"/>
                    <a:pt x="373975" y="775276"/>
                    <a:pt x="382105" y="758113"/>
                  </a:cubicBezTo>
                  <a:cubicBezTo>
                    <a:pt x="383912" y="754499"/>
                    <a:pt x="384815" y="749982"/>
                    <a:pt x="383008" y="746370"/>
                  </a:cubicBezTo>
                  <a:cubicBezTo>
                    <a:pt x="382105" y="742756"/>
                    <a:pt x="378491" y="739143"/>
                    <a:pt x="374878" y="737336"/>
                  </a:cubicBezTo>
                  <a:lnTo>
                    <a:pt x="171631" y="644294"/>
                  </a:lnTo>
                  <a:cubicBezTo>
                    <a:pt x="176148" y="628034"/>
                    <a:pt x="175244" y="611774"/>
                    <a:pt x="170727" y="595515"/>
                  </a:cubicBezTo>
                  <a:lnTo>
                    <a:pt x="282740" y="534089"/>
                  </a:lnTo>
                  <a:lnTo>
                    <a:pt x="269190" y="508796"/>
                  </a:lnTo>
                  <a:lnTo>
                    <a:pt x="158081" y="569318"/>
                  </a:lnTo>
                  <a:cubicBezTo>
                    <a:pt x="144531" y="551252"/>
                    <a:pt x="124658" y="539509"/>
                    <a:pt x="102978" y="535896"/>
                  </a:cubicBezTo>
                  <a:lnTo>
                    <a:pt x="102978" y="330842"/>
                  </a:lnTo>
                  <a:cubicBezTo>
                    <a:pt x="121045" y="328132"/>
                    <a:pt x="137304" y="319099"/>
                    <a:pt x="149951" y="306452"/>
                  </a:cubicBezTo>
                  <a:lnTo>
                    <a:pt x="270093" y="366974"/>
                  </a:lnTo>
                  <a:lnTo>
                    <a:pt x="282740" y="340778"/>
                  </a:lnTo>
                  <a:lnTo>
                    <a:pt x="166211" y="282966"/>
                  </a:lnTo>
                  <a:cubicBezTo>
                    <a:pt x="175244" y="263996"/>
                    <a:pt x="177051" y="243219"/>
                    <a:pt x="171631" y="223346"/>
                  </a:cubicBezTo>
                  <a:lnTo>
                    <a:pt x="363135" y="135724"/>
                  </a:lnTo>
                  <a:cubicBezTo>
                    <a:pt x="376685" y="155597"/>
                    <a:pt x="397461" y="168244"/>
                    <a:pt x="420044" y="172760"/>
                  </a:cubicBezTo>
                  <a:lnTo>
                    <a:pt x="420044" y="245929"/>
                  </a:lnTo>
                  <a:lnTo>
                    <a:pt x="448950" y="245929"/>
                  </a:lnTo>
                  <a:lnTo>
                    <a:pt x="448950" y="172760"/>
                  </a:lnTo>
                  <a:cubicBezTo>
                    <a:pt x="472437" y="169147"/>
                    <a:pt x="493213" y="155597"/>
                    <a:pt x="505860" y="135724"/>
                  </a:cubicBezTo>
                  <a:lnTo>
                    <a:pt x="697364" y="223346"/>
                  </a:lnTo>
                  <a:cubicBezTo>
                    <a:pt x="692847" y="239606"/>
                    <a:pt x="693751" y="255866"/>
                    <a:pt x="698267" y="272126"/>
                  </a:cubicBezTo>
                  <a:lnTo>
                    <a:pt x="586255" y="333551"/>
                  </a:lnTo>
                  <a:lnTo>
                    <a:pt x="599805" y="358844"/>
                  </a:lnTo>
                  <a:lnTo>
                    <a:pt x="710914" y="298322"/>
                  </a:lnTo>
                  <a:cubicBezTo>
                    <a:pt x="724463" y="316388"/>
                    <a:pt x="744337" y="328132"/>
                    <a:pt x="766017" y="331745"/>
                  </a:cubicBezTo>
                  <a:lnTo>
                    <a:pt x="766017" y="536799"/>
                  </a:lnTo>
                  <a:cubicBezTo>
                    <a:pt x="744337" y="540412"/>
                    <a:pt x="724463" y="552155"/>
                    <a:pt x="710914" y="570222"/>
                  </a:cubicBezTo>
                  <a:lnTo>
                    <a:pt x="734400" y="587385"/>
                  </a:lnTo>
                  <a:cubicBezTo>
                    <a:pt x="751563" y="564802"/>
                    <a:pt x="783179" y="557575"/>
                    <a:pt x="808473" y="571125"/>
                  </a:cubicBezTo>
                  <a:cubicBezTo>
                    <a:pt x="833766" y="584675"/>
                    <a:pt x="845509" y="614484"/>
                    <a:pt x="835572" y="641584"/>
                  </a:cubicBezTo>
                  <a:cubicBezTo>
                    <a:pt x="825636" y="668684"/>
                    <a:pt x="797633" y="684040"/>
                    <a:pt x="769629" y="678620"/>
                  </a:cubicBezTo>
                  <a:lnTo>
                    <a:pt x="764210" y="706623"/>
                  </a:lnTo>
                  <a:cubicBezTo>
                    <a:pt x="769629" y="707527"/>
                    <a:pt x="775953" y="708430"/>
                    <a:pt x="781373" y="708430"/>
                  </a:cubicBezTo>
                  <a:cubicBezTo>
                    <a:pt x="826539" y="708430"/>
                    <a:pt x="863575" y="674104"/>
                    <a:pt x="867189" y="628938"/>
                  </a:cubicBezTo>
                  <a:cubicBezTo>
                    <a:pt x="870802" y="583772"/>
                    <a:pt x="840089" y="544025"/>
                    <a:pt x="795826" y="535896"/>
                  </a:cubicBezTo>
                  <a:lnTo>
                    <a:pt x="795826" y="330842"/>
                  </a:lnTo>
                  <a:cubicBezTo>
                    <a:pt x="834669" y="324518"/>
                    <a:pt x="864478" y="291999"/>
                    <a:pt x="868092" y="253156"/>
                  </a:cubicBezTo>
                  <a:cubicBezTo>
                    <a:pt x="871705" y="213410"/>
                    <a:pt x="848219" y="177277"/>
                    <a:pt x="811183" y="163727"/>
                  </a:cubicBezTo>
                  <a:cubicBezTo>
                    <a:pt x="774146" y="150177"/>
                    <a:pt x="732594" y="163727"/>
                    <a:pt x="710010" y="197150"/>
                  </a:cubicBezTo>
                  <a:lnTo>
                    <a:pt x="518506" y="109528"/>
                  </a:lnTo>
                  <a:cubicBezTo>
                    <a:pt x="528443" y="74298"/>
                    <a:pt x="514893" y="37262"/>
                    <a:pt x="485083" y="15582"/>
                  </a:cubicBezTo>
                  <a:cubicBezTo>
                    <a:pt x="455274" y="-5194"/>
                    <a:pt x="415528" y="-5194"/>
                    <a:pt x="385718" y="15582"/>
                  </a:cubicBezTo>
                  <a:cubicBezTo>
                    <a:pt x="355908" y="36359"/>
                    <a:pt x="342359" y="74298"/>
                    <a:pt x="352295" y="109528"/>
                  </a:cubicBezTo>
                  <a:lnTo>
                    <a:pt x="160791" y="197150"/>
                  </a:lnTo>
                  <a:cubicBezTo>
                    <a:pt x="138208" y="164630"/>
                    <a:pt x="97559" y="151080"/>
                    <a:pt x="59619" y="163727"/>
                  </a:cubicBezTo>
                  <a:cubicBezTo>
                    <a:pt x="22583" y="177277"/>
                    <a:pt x="-904" y="213410"/>
                    <a:pt x="2710" y="253156"/>
                  </a:cubicBezTo>
                  <a:cubicBezTo>
                    <a:pt x="6323" y="292902"/>
                    <a:pt x="36133" y="324518"/>
                    <a:pt x="74976" y="330842"/>
                  </a:cubicBezTo>
                  <a:lnTo>
                    <a:pt x="74976" y="535896"/>
                  </a:lnTo>
                  <a:cubicBezTo>
                    <a:pt x="30713" y="543122"/>
                    <a:pt x="0" y="579255"/>
                    <a:pt x="0" y="621711"/>
                  </a:cubicBezTo>
                  <a:close/>
                  <a:moveTo>
                    <a:pt x="780469" y="188117"/>
                  </a:moveTo>
                  <a:cubicBezTo>
                    <a:pt x="812086" y="188117"/>
                    <a:pt x="838282" y="214313"/>
                    <a:pt x="838282" y="245929"/>
                  </a:cubicBezTo>
                  <a:cubicBezTo>
                    <a:pt x="838282" y="277545"/>
                    <a:pt x="812086" y="303742"/>
                    <a:pt x="780469" y="303742"/>
                  </a:cubicBezTo>
                  <a:cubicBezTo>
                    <a:pt x="748853" y="303742"/>
                    <a:pt x="722657" y="277545"/>
                    <a:pt x="722657" y="245929"/>
                  </a:cubicBezTo>
                  <a:cubicBezTo>
                    <a:pt x="722657" y="213410"/>
                    <a:pt x="748853" y="188117"/>
                    <a:pt x="780469" y="188117"/>
                  </a:cubicBezTo>
                  <a:close/>
                  <a:moveTo>
                    <a:pt x="433594" y="29132"/>
                  </a:moveTo>
                  <a:cubicBezTo>
                    <a:pt x="465211" y="29132"/>
                    <a:pt x="491407" y="55329"/>
                    <a:pt x="491407" y="86945"/>
                  </a:cubicBezTo>
                  <a:cubicBezTo>
                    <a:pt x="491407" y="118561"/>
                    <a:pt x="465211" y="144757"/>
                    <a:pt x="433594" y="144757"/>
                  </a:cubicBezTo>
                  <a:cubicBezTo>
                    <a:pt x="401978" y="144757"/>
                    <a:pt x="375782" y="118561"/>
                    <a:pt x="375782" y="86945"/>
                  </a:cubicBezTo>
                  <a:cubicBezTo>
                    <a:pt x="375782" y="55329"/>
                    <a:pt x="401978" y="29132"/>
                    <a:pt x="433594" y="29132"/>
                  </a:cubicBezTo>
                  <a:close/>
                  <a:moveTo>
                    <a:pt x="144531" y="621711"/>
                  </a:moveTo>
                  <a:cubicBezTo>
                    <a:pt x="144531" y="653328"/>
                    <a:pt x="118335" y="679524"/>
                    <a:pt x="86719" y="679524"/>
                  </a:cubicBezTo>
                  <a:cubicBezTo>
                    <a:pt x="55102" y="679524"/>
                    <a:pt x="28906" y="653328"/>
                    <a:pt x="28906" y="621711"/>
                  </a:cubicBezTo>
                  <a:cubicBezTo>
                    <a:pt x="28906" y="590095"/>
                    <a:pt x="55102" y="563898"/>
                    <a:pt x="86719" y="563898"/>
                  </a:cubicBezTo>
                  <a:cubicBezTo>
                    <a:pt x="118335" y="563898"/>
                    <a:pt x="144531" y="589191"/>
                    <a:pt x="144531" y="621711"/>
                  </a:cubicBezTo>
                  <a:close/>
                  <a:moveTo>
                    <a:pt x="28906" y="245929"/>
                  </a:moveTo>
                  <a:cubicBezTo>
                    <a:pt x="28906" y="214313"/>
                    <a:pt x="55102" y="188117"/>
                    <a:pt x="86719" y="188117"/>
                  </a:cubicBezTo>
                  <a:cubicBezTo>
                    <a:pt x="118335" y="188117"/>
                    <a:pt x="144531" y="214313"/>
                    <a:pt x="144531" y="245929"/>
                  </a:cubicBezTo>
                  <a:cubicBezTo>
                    <a:pt x="144531" y="277545"/>
                    <a:pt x="118335" y="303742"/>
                    <a:pt x="86719" y="303742"/>
                  </a:cubicBezTo>
                  <a:cubicBezTo>
                    <a:pt x="55102" y="303742"/>
                    <a:pt x="28906" y="277545"/>
                    <a:pt x="28906" y="245929"/>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1029" name="Google Shape;1029;p20"/>
            <p:cNvSpPr/>
            <p:nvPr/>
          </p:nvSpPr>
          <p:spPr>
            <a:xfrm>
              <a:off x="7618928" y="1129902"/>
              <a:ext cx="144531" cy="144531"/>
            </a:xfrm>
            <a:custGeom>
              <a:avLst/>
              <a:gdLst/>
              <a:ahLst/>
              <a:cxnLst/>
              <a:rect l="l" t="t" r="r" b="b"/>
              <a:pathLst>
                <a:path w="144531" h="144531" extrusionOk="0">
                  <a:moveTo>
                    <a:pt x="72266" y="0"/>
                  </a:moveTo>
                  <a:cubicBezTo>
                    <a:pt x="32519" y="0"/>
                    <a:pt x="0" y="32520"/>
                    <a:pt x="0" y="72266"/>
                  </a:cubicBezTo>
                  <a:cubicBezTo>
                    <a:pt x="0" y="112012"/>
                    <a:pt x="32519" y="144531"/>
                    <a:pt x="72266" y="144531"/>
                  </a:cubicBezTo>
                  <a:cubicBezTo>
                    <a:pt x="112012" y="144531"/>
                    <a:pt x="144531" y="112012"/>
                    <a:pt x="144531" y="72266"/>
                  </a:cubicBezTo>
                  <a:cubicBezTo>
                    <a:pt x="144531" y="31616"/>
                    <a:pt x="112012" y="0"/>
                    <a:pt x="72266" y="0"/>
                  </a:cubicBezTo>
                  <a:close/>
                  <a:moveTo>
                    <a:pt x="72266" y="115626"/>
                  </a:moveTo>
                  <a:cubicBezTo>
                    <a:pt x="48779" y="115626"/>
                    <a:pt x="28906" y="96656"/>
                    <a:pt x="28906" y="72266"/>
                  </a:cubicBezTo>
                  <a:cubicBezTo>
                    <a:pt x="28906" y="48780"/>
                    <a:pt x="47876" y="28906"/>
                    <a:pt x="72266" y="28906"/>
                  </a:cubicBezTo>
                  <a:cubicBezTo>
                    <a:pt x="96655" y="28906"/>
                    <a:pt x="115625" y="47876"/>
                    <a:pt x="115625" y="72266"/>
                  </a:cubicBezTo>
                  <a:cubicBezTo>
                    <a:pt x="115625" y="95752"/>
                    <a:pt x="96655" y="115626"/>
                    <a:pt x="72266" y="115626"/>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1030" name="Google Shape;1030;p20"/>
            <p:cNvSpPr/>
            <p:nvPr/>
          </p:nvSpPr>
          <p:spPr>
            <a:xfrm>
              <a:off x="7531306" y="1043183"/>
              <a:ext cx="317969" cy="317065"/>
            </a:xfrm>
            <a:custGeom>
              <a:avLst/>
              <a:gdLst/>
              <a:ahLst/>
              <a:cxnLst/>
              <a:rect l="l" t="t" r="r" b="b"/>
              <a:pathLst>
                <a:path w="317969" h="317065" extrusionOk="0">
                  <a:moveTo>
                    <a:pt x="27100" y="250220"/>
                  </a:moveTo>
                  <a:lnTo>
                    <a:pt x="67749" y="290870"/>
                  </a:lnTo>
                  <a:cubicBezTo>
                    <a:pt x="73169" y="296289"/>
                    <a:pt x="82202" y="296289"/>
                    <a:pt x="88525" y="290870"/>
                  </a:cubicBezTo>
                  <a:lnTo>
                    <a:pt x="103882" y="275513"/>
                  </a:lnTo>
                  <a:cubicBezTo>
                    <a:pt x="108399" y="277320"/>
                    <a:pt x="112012" y="279127"/>
                    <a:pt x="116528" y="280933"/>
                  </a:cubicBezTo>
                  <a:lnTo>
                    <a:pt x="116528" y="302613"/>
                  </a:lnTo>
                  <a:cubicBezTo>
                    <a:pt x="116528" y="310743"/>
                    <a:pt x="122852" y="317066"/>
                    <a:pt x="130982" y="317066"/>
                  </a:cubicBezTo>
                  <a:lnTo>
                    <a:pt x="174341" y="317066"/>
                  </a:lnTo>
                  <a:lnTo>
                    <a:pt x="174341" y="289063"/>
                  </a:lnTo>
                  <a:lnTo>
                    <a:pt x="145435" y="289063"/>
                  </a:lnTo>
                  <a:lnTo>
                    <a:pt x="145435" y="270996"/>
                  </a:lnTo>
                  <a:cubicBezTo>
                    <a:pt x="145435" y="264673"/>
                    <a:pt x="140918" y="258350"/>
                    <a:pt x="134595" y="257447"/>
                  </a:cubicBezTo>
                  <a:cubicBezTo>
                    <a:pt x="125561" y="254737"/>
                    <a:pt x="116528" y="251123"/>
                    <a:pt x="108399" y="246607"/>
                  </a:cubicBezTo>
                  <a:cubicBezTo>
                    <a:pt x="102978" y="242994"/>
                    <a:pt x="95752" y="243897"/>
                    <a:pt x="91235" y="249317"/>
                  </a:cubicBezTo>
                  <a:lnTo>
                    <a:pt x="78589" y="261963"/>
                  </a:lnTo>
                  <a:lnTo>
                    <a:pt x="57812" y="241187"/>
                  </a:lnTo>
                  <a:lnTo>
                    <a:pt x="70459" y="228540"/>
                  </a:lnTo>
                  <a:cubicBezTo>
                    <a:pt x="74976" y="224024"/>
                    <a:pt x="75879" y="216797"/>
                    <a:pt x="73169" y="211377"/>
                  </a:cubicBezTo>
                  <a:cubicBezTo>
                    <a:pt x="68652" y="203247"/>
                    <a:pt x="65039" y="194214"/>
                    <a:pt x="62329" y="185181"/>
                  </a:cubicBezTo>
                  <a:cubicBezTo>
                    <a:pt x="60523" y="178858"/>
                    <a:pt x="55102" y="174341"/>
                    <a:pt x="48779" y="174341"/>
                  </a:cubicBezTo>
                  <a:lnTo>
                    <a:pt x="30713" y="174341"/>
                  </a:lnTo>
                  <a:lnTo>
                    <a:pt x="30713" y="144531"/>
                  </a:lnTo>
                  <a:lnTo>
                    <a:pt x="48779" y="144531"/>
                  </a:lnTo>
                  <a:cubicBezTo>
                    <a:pt x="55102" y="144531"/>
                    <a:pt x="61426" y="140015"/>
                    <a:pt x="62329" y="133691"/>
                  </a:cubicBezTo>
                  <a:cubicBezTo>
                    <a:pt x="65039" y="124658"/>
                    <a:pt x="68652" y="115625"/>
                    <a:pt x="73169" y="107495"/>
                  </a:cubicBezTo>
                  <a:cubicBezTo>
                    <a:pt x="76782" y="102075"/>
                    <a:pt x="75879" y="94849"/>
                    <a:pt x="70459" y="90332"/>
                  </a:cubicBezTo>
                  <a:lnTo>
                    <a:pt x="57812" y="77685"/>
                  </a:lnTo>
                  <a:lnTo>
                    <a:pt x="78589" y="56909"/>
                  </a:lnTo>
                  <a:lnTo>
                    <a:pt x="91235" y="69556"/>
                  </a:lnTo>
                  <a:cubicBezTo>
                    <a:pt x="95752" y="74072"/>
                    <a:pt x="102978" y="74976"/>
                    <a:pt x="108399" y="72266"/>
                  </a:cubicBezTo>
                  <a:cubicBezTo>
                    <a:pt x="116528" y="67749"/>
                    <a:pt x="125561" y="64136"/>
                    <a:pt x="134595" y="61426"/>
                  </a:cubicBezTo>
                  <a:cubicBezTo>
                    <a:pt x="140918" y="59619"/>
                    <a:pt x="145435" y="54199"/>
                    <a:pt x="145435" y="47876"/>
                  </a:cubicBezTo>
                  <a:lnTo>
                    <a:pt x="145435" y="29809"/>
                  </a:lnTo>
                  <a:lnTo>
                    <a:pt x="174341" y="29809"/>
                  </a:lnTo>
                  <a:lnTo>
                    <a:pt x="174341" y="47876"/>
                  </a:lnTo>
                  <a:cubicBezTo>
                    <a:pt x="174341" y="54199"/>
                    <a:pt x="178858" y="60523"/>
                    <a:pt x="185181" y="61426"/>
                  </a:cubicBezTo>
                  <a:cubicBezTo>
                    <a:pt x="194214" y="64136"/>
                    <a:pt x="203247" y="67749"/>
                    <a:pt x="211377" y="72266"/>
                  </a:cubicBezTo>
                  <a:cubicBezTo>
                    <a:pt x="216797" y="75879"/>
                    <a:pt x="224024" y="74976"/>
                    <a:pt x="228540" y="69556"/>
                  </a:cubicBezTo>
                  <a:lnTo>
                    <a:pt x="241187" y="56909"/>
                  </a:lnTo>
                  <a:lnTo>
                    <a:pt x="261963" y="77685"/>
                  </a:lnTo>
                  <a:lnTo>
                    <a:pt x="249317" y="90332"/>
                  </a:lnTo>
                  <a:cubicBezTo>
                    <a:pt x="244800" y="94849"/>
                    <a:pt x="243897" y="102075"/>
                    <a:pt x="246607" y="107495"/>
                  </a:cubicBezTo>
                  <a:cubicBezTo>
                    <a:pt x="251123" y="115625"/>
                    <a:pt x="254737" y="124658"/>
                    <a:pt x="257447" y="133691"/>
                  </a:cubicBezTo>
                  <a:cubicBezTo>
                    <a:pt x="259253" y="140015"/>
                    <a:pt x="264673" y="144531"/>
                    <a:pt x="270996" y="144531"/>
                  </a:cubicBezTo>
                  <a:lnTo>
                    <a:pt x="289063" y="144531"/>
                  </a:lnTo>
                  <a:lnTo>
                    <a:pt x="289063" y="187891"/>
                  </a:lnTo>
                  <a:lnTo>
                    <a:pt x="317969" y="187891"/>
                  </a:lnTo>
                  <a:lnTo>
                    <a:pt x="317969" y="130079"/>
                  </a:lnTo>
                  <a:cubicBezTo>
                    <a:pt x="317969" y="121948"/>
                    <a:pt x="311646" y="115625"/>
                    <a:pt x="303516" y="115625"/>
                  </a:cubicBezTo>
                  <a:lnTo>
                    <a:pt x="281836" y="115625"/>
                  </a:lnTo>
                  <a:cubicBezTo>
                    <a:pt x="280030" y="111108"/>
                    <a:pt x="278223" y="107495"/>
                    <a:pt x="276416" y="102979"/>
                  </a:cubicBezTo>
                  <a:lnTo>
                    <a:pt x="291773" y="87622"/>
                  </a:lnTo>
                  <a:cubicBezTo>
                    <a:pt x="297192" y="82202"/>
                    <a:pt x="297192" y="73169"/>
                    <a:pt x="291773" y="66846"/>
                  </a:cubicBezTo>
                  <a:lnTo>
                    <a:pt x="251123" y="26197"/>
                  </a:lnTo>
                  <a:cubicBezTo>
                    <a:pt x="245704" y="20776"/>
                    <a:pt x="236670" y="20776"/>
                    <a:pt x="230347" y="26197"/>
                  </a:cubicBezTo>
                  <a:lnTo>
                    <a:pt x="214990" y="41553"/>
                  </a:lnTo>
                  <a:cubicBezTo>
                    <a:pt x="210474" y="39746"/>
                    <a:pt x="206860" y="37940"/>
                    <a:pt x="202344" y="36133"/>
                  </a:cubicBezTo>
                  <a:lnTo>
                    <a:pt x="202344" y="14453"/>
                  </a:lnTo>
                  <a:cubicBezTo>
                    <a:pt x="202344" y="6323"/>
                    <a:pt x="196021" y="0"/>
                    <a:pt x="187891" y="0"/>
                  </a:cubicBezTo>
                  <a:lnTo>
                    <a:pt x="130078" y="0"/>
                  </a:lnTo>
                  <a:cubicBezTo>
                    <a:pt x="121948" y="0"/>
                    <a:pt x="115625" y="6323"/>
                    <a:pt x="115625" y="14453"/>
                  </a:cubicBezTo>
                  <a:lnTo>
                    <a:pt x="115625" y="36133"/>
                  </a:lnTo>
                  <a:cubicBezTo>
                    <a:pt x="111108" y="37940"/>
                    <a:pt x="107495" y="39746"/>
                    <a:pt x="102978" y="41553"/>
                  </a:cubicBezTo>
                  <a:lnTo>
                    <a:pt x="87622" y="26197"/>
                  </a:lnTo>
                  <a:cubicBezTo>
                    <a:pt x="82202" y="20776"/>
                    <a:pt x="73169" y="20776"/>
                    <a:pt x="66845" y="26197"/>
                  </a:cubicBezTo>
                  <a:lnTo>
                    <a:pt x="26196" y="66846"/>
                  </a:lnTo>
                  <a:cubicBezTo>
                    <a:pt x="20776" y="72266"/>
                    <a:pt x="20776" y="81299"/>
                    <a:pt x="26196" y="87622"/>
                  </a:cubicBezTo>
                  <a:lnTo>
                    <a:pt x="41553" y="102979"/>
                  </a:lnTo>
                  <a:cubicBezTo>
                    <a:pt x="39746" y="107495"/>
                    <a:pt x="37940" y="111108"/>
                    <a:pt x="36133" y="115625"/>
                  </a:cubicBezTo>
                  <a:lnTo>
                    <a:pt x="14453" y="115625"/>
                  </a:lnTo>
                  <a:cubicBezTo>
                    <a:pt x="6323" y="115625"/>
                    <a:pt x="0" y="121948"/>
                    <a:pt x="0" y="130079"/>
                  </a:cubicBezTo>
                  <a:lnTo>
                    <a:pt x="0" y="187891"/>
                  </a:lnTo>
                  <a:cubicBezTo>
                    <a:pt x="0" y="196021"/>
                    <a:pt x="6323" y="202344"/>
                    <a:pt x="14453" y="202344"/>
                  </a:cubicBezTo>
                  <a:lnTo>
                    <a:pt x="36133" y="202344"/>
                  </a:lnTo>
                  <a:cubicBezTo>
                    <a:pt x="37940" y="206861"/>
                    <a:pt x="39746" y="210474"/>
                    <a:pt x="41553" y="214990"/>
                  </a:cubicBezTo>
                  <a:lnTo>
                    <a:pt x="26196" y="230347"/>
                  </a:lnTo>
                  <a:cubicBezTo>
                    <a:pt x="21679" y="235767"/>
                    <a:pt x="21679" y="244800"/>
                    <a:pt x="27100" y="25022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1031" name="Google Shape;1031;p20"/>
            <p:cNvSpPr/>
            <p:nvPr/>
          </p:nvSpPr>
          <p:spPr>
            <a:xfrm>
              <a:off x="7843855" y="1268111"/>
              <a:ext cx="113818" cy="76782"/>
            </a:xfrm>
            <a:custGeom>
              <a:avLst/>
              <a:gdLst/>
              <a:ahLst/>
              <a:cxnLst/>
              <a:rect l="l" t="t" r="r" b="b"/>
              <a:pathLst>
                <a:path w="113818" h="76782" extrusionOk="0">
                  <a:moveTo>
                    <a:pt x="0" y="26196"/>
                  </a:moveTo>
                  <a:lnTo>
                    <a:pt x="12647" y="0"/>
                  </a:lnTo>
                  <a:lnTo>
                    <a:pt x="113819" y="50586"/>
                  </a:lnTo>
                  <a:lnTo>
                    <a:pt x="101172" y="76782"/>
                  </a:lnTo>
                  <a:lnTo>
                    <a:pt x="0" y="26196"/>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1032" name="Google Shape;1032;p20"/>
            <p:cNvSpPr/>
            <p:nvPr/>
          </p:nvSpPr>
          <p:spPr>
            <a:xfrm>
              <a:off x="7633296" y="1245528"/>
              <a:ext cx="361413" cy="332422"/>
            </a:xfrm>
            <a:custGeom>
              <a:avLst/>
              <a:gdLst/>
              <a:ahLst/>
              <a:cxnLst/>
              <a:rect l="l" t="t" r="r" b="b"/>
              <a:pathLst>
                <a:path w="361413" h="332422" extrusionOk="0">
                  <a:moveTo>
                    <a:pt x="17248" y="264673"/>
                  </a:moveTo>
                  <a:lnTo>
                    <a:pt x="107581" y="329712"/>
                  </a:lnTo>
                  <a:cubicBezTo>
                    <a:pt x="110290" y="331519"/>
                    <a:pt x="113000" y="332422"/>
                    <a:pt x="115710" y="332422"/>
                  </a:cubicBezTo>
                  <a:lnTo>
                    <a:pt x="346961" y="332422"/>
                  </a:lnTo>
                  <a:cubicBezTo>
                    <a:pt x="355090" y="332422"/>
                    <a:pt x="361414" y="326099"/>
                    <a:pt x="361414" y="317969"/>
                  </a:cubicBezTo>
                  <a:lnTo>
                    <a:pt x="361414" y="160791"/>
                  </a:lnTo>
                  <a:cubicBezTo>
                    <a:pt x="361414" y="139111"/>
                    <a:pt x="346057" y="120142"/>
                    <a:pt x="325281" y="116528"/>
                  </a:cubicBezTo>
                  <a:cubicBezTo>
                    <a:pt x="312634" y="114721"/>
                    <a:pt x="299988" y="118335"/>
                    <a:pt x="290051" y="126465"/>
                  </a:cubicBezTo>
                  <a:cubicBezTo>
                    <a:pt x="290051" y="126465"/>
                    <a:pt x="289148" y="127368"/>
                    <a:pt x="289148" y="127368"/>
                  </a:cubicBezTo>
                  <a:cubicBezTo>
                    <a:pt x="272888" y="112915"/>
                    <a:pt x="247595" y="112915"/>
                    <a:pt x="231335" y="127368"/>
                  </a:cubicBezTo>
                  <a:cubicBezTo>
                    <a:pt x="219592" y="117432"/>
                    <a:pt x="203332" y="113818"/>
                    <a:pt x="187976" y="118335"/>
                  </a:cubicBezTo>
                  <a:lnTo>
                    <a:pt x="187976" y="43359"/>
                  </a:lnTo>
                  <a:cubicBezTo>
                    <a:pt x="187976" y="19873"/>
                    <a:pt x="169006" y="0"/>
                    <a:pt x="144617" y="0"/>
                  </a:cubicBezTo>
                  <a:cubicBezTo>
                    <a:pt x="121130" y="0"/>
                    <a:pt x="101257" y="18970"/>
                    <a:pt x="101257" y="43359"/>
                  </a:cubicBezTo>
                  <a:lnTo>
                    <a:pt x="101257" y="220410"/>
                  </a:lnTo>
                  <a:lnTo>
                    <a:pt x="63318" y="197827"/>
                  </a:lnTo>
                  <a:cubicBezTo>
                    <a:pt x="51575" y="190601"/>
                    <a:pt x="37121" y="190601"/>
                    <a:pt x="24475" y="196020"/>
                  </a:cubicBezTo>
                  <a:lnTo>
                    <a:pt x="21765" y="196924"/>
                  </a:lnTo>
                  <a:cubicBezTo>
                    <a:pt x="9118" y="203247"/>
                    <a:pt x="988" y="215894"/>
                    <a:pt x="85" y="229443"/>
                  </a:cubicBezTo>
                  <a:cubicBezTo>
                    <a:pt x="-818" y="242993"/>
                    <a:pt x="5505" y="256543"/>
                    <a:pt x="17248" y="264673"/>
                  </a:cubicBezTo>
                  <a:lnTo>
                    <a:pt x="17248" y="264673"/>
                  </a:lnTo>
                  <a:close/>
                  <a:moveTo>
                    <a:pt x="35315" y="222217"/>
                  </a:moveTo>
                  <a:lnTo>
                    <a:pt x="38025" y="221314"/>
                  </a:lnTo>
                  <a:cubicBezTo>
                    <a:pt x="41638" y="219507"/>
                    <a:pt x="45251" y="219507"/>
                    <a:pt x="48865" y="221314"/>
                  </a:cubicBezTo>
                  <a:lnTo>
                    <a:pt x="109387" y="257447"/>
                  </a:lnTo>
                  <a:cubicBezTo>
                    <a:pt x="113903" y="260156"/>
                    <a:pt x="119324" y="260156"/>
                    <a:pt x="123840" y="257447"/>
                  </a:cubicBezTo>
                  <a:cubicBezTo>
                    <a:pt x="128357" y="254736"/>
                    <a:pt x="131067" y="250220"/>
                    <a:pt x="131067" y="244800"/>
                  </a:cubicBezTo>
                  <a:lnTo>
                    <a:pt x="131067" y="42456"/>
                  </a:lnTo>
                  <a:cubicBezTo>
                    <a:pt x="131067" y="34326"/>
                    <a:pt x="137390" y="28003"/>
                    <a:pt x="145520" y="28003"/>
                  </a:cubicBezTo>
                  <a:cubicBezTo>
                    <a:pt x="153650" y="28003"/>
                    <a:pt x="159973" y="34326"/>
                    <a:pt x="159973" y="42456"/>
                  </a:cubicBezTo>
                  <a:lnTo>
                    <a:pt x="159973" y="158984"/>
                  </a:lnTo>
                  <a:cubicBezTo>
                    <a:pt x="159973" y="167114"/>
                    <a:pt x="166296" y="173437"/>
                    <a:pt x="174426" y="173437"/>
                  </a:cubicBezTo>
                  <a:cubicBezTo>
                    <a:pt x="182556" y="173437"/>
                    <a:pt x="188880" y="167114"/>
                    <a:pt x="188880" y="158984"/>
                  </a:cubicBezTo>
                  <a:cubicBezTo>
                    <a:pt x="188880" y="150854"/>
                    <a:pt x="195202" y="144531"/>
                    <a:pt x="203332" y="144531"/>
                  </a:cubicBezTo>
                  <a:cubicBezTo>
                    <a:pt x="211463" y="144531"/>
                    <a:pt x="217785" y="150854"/>
                    <a:pt x="217785" y="158984"/>
                  </a:cubicBezTo>
                  <a:cubicBezTo>
                    <a:pt x="217785" y="167114"/>
                    <a:pt x="224109" y="173437"/>
                    <a:pt x="232239" y="173437"/>
                  </a:cubicBezTo>
                  <a:cubicBezTo>
                    <a:pt x="240368" y="173437"/>
                    <a:pt x="246692" y="167114"/>
                    <a:pt x="246692" y="158984"/>
                  </a:cubicBezTo>
                  <a:cubicBezTo>
                    <a:pt x="246692" y="150854"/>
                    <a:pt x="253015" y="144531"/>
                    <a:pt x="261145" y="144531"/>
                  </a:cubicBezTo>
                  <a:cubicBezTo>
                    <a:pt x="269275" y="144531"/>
                    <a:pt x="275598" y="150854"/>
                    <a:pt x="275598" y="158984"/>
                  </a:cubicBezTo>
                  <a:cubicBezTo>
                    <a:pt x="275598" y="167114"/>
                    <a:pt x="281922" y="173437"/>
                    <a:pt x="290051" y="173437"/>
                  </a:cubicBezTo>
                  <a:cubicBezTo>
                    <a:pt x="298181" y="173437"/>
                    <a:pt x="304505" y="167114"/>
                    <a:pt x="304505" y="158984"/>
                  </a:cubicBezTo>
                  <a:cubicBezTo>
                    <a:pt x="304505" y="154468"/>
                    <a:pt x="306311" y="150854"/>
                    <a:pt x="309924" y="148144"/>
                  </a:cubicBezTo>
                  <a:cubicBezTo>
                    <a:pt x="313538" y="145435"/>
                    <a:pt x="317151" y="144531"/>
                    <a:pt x="321667" y="145435"/>
                  </a:cubicBezTo>
                  <a:cubicBezTo>
                    <a:pt x="328894" y="147241"/>
                    <a:pt x="334314" y="153565"/>
                    <a:pt x="333411" y="160791"/>
                  </a:cubicBezTo>
                  <a:lnTo>
                    <a:pt x="333411" y="303516"/>
                  </a:lnTo>
                  <a:lnTo>
                    <a:pt x="121130" y="303516"/>
                  </a:lnTo>
                  <a:lnTo>
                    <a:pt x="34411" y="241186"/>
                  </a:lnTo>
                  <a:cubicBezTo>
                    <a:pt x="31701" y="239380"/>
                    <a:pt x="29895" y="234864"/>
                    <a:pt x="29895" y="231250"/>
                  </a:cubicBezTo>
                  <a:cubicBezTo>
                    <a:pt x="29895" y="227637"/>
                    <a:pt x="31701" y="224024"/>
                    <a:pt x="35315" y="222217"/>
                  </a:cubicBezTo>
                  <a:lnTo>
                    <a:pt x="35315" y="222217"/>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grpSp>
      <p:grpSp>
        <p:nvGrpSpPr>
          <p:cNvPr id="1033" name="Google Shape;1033;p20"/>
          <p:cNvGrpSpPr/>
          <p:nvPr/>
        </p:nvGrpSpPr>
        <p:grpSpPr>
          <a:xfrm rot="-5400000">
            <a:off x="580124" y="229474"/>
            <a:ext cx="793054" cy="947012"/>
            <a:chOff x="547405" y="6570863"/>
            <a:chExt cx="1035254" cy="1236230"/>
          </a:xfrm>
        </p:grpSpPr>
        <p:sp>
          <p:nvSpPr>
            <p:cNvPr id="1034" name="Google Shape;1034;p20"/>
            <p:cNvSpPr/>
            <p:nvPr/>
          </p:nvSpPr>
          <p:spPr>
            <a:xfrm>
              <a:off x="1059795" y="7527291"/>
              <a:ext cx="11386" cy="120435"/>
            </a:xfrm>
            <a:custGeom>
              <a:avLst/>
              <a:gdLst/>
              <a:ahLst/>
              <a:cxnLst/>
              <a:rect l="l" t="t" r="r" b="b"/>
              <a:pathLst>
                <a:path w="11386" h="120435" extrusionOk="0">
                  <a:moveTo>
                    <a:pt x="5693" y="120436"/>
                  </a:moveTo>
                  <a:cubicBezTo>
                    <a:pt x="2505" y="120436"/>
                    <a:pt x="0" y="117931"/>
                    <a:pt x="0" y="114744"/>
                  </a:cubicBezTo>
                  <a:lnTo>
                    <a:pt x="0" y="5692"/>
                  </a:lnTo>
                  <a:cubicBezTo>
                    <a:pt x="0" y="2504"/>
                    <a:pt x="2505" y="0"/>
                    <a:pt x="5693" y="0"/>
                  </a:cubicBezTo>
                  <a:cubicBezTo>
                    <a:pt x="8881" y="0"/>
                    <a:pt x="11386" y="2504"/>
                    <a:pt x="11386" y="5692"/>
                  </a:cubicBezTo>
                  <a:lnTo>
                    <a:pt x="11386" y="114744"/>
                  </a:lnTo>
                  <a:cubicBezTo>
                    <a:pt x="11386" y="117931"/>
                    <a:pt x="8881" y="120436"/>
                    <a:pt x="5693" y="120436"/>
                  </a:cubicBezTo>
                  <a:close/>
                </a:path>
              </a:pathLst>
            </a:custGeom>
            <a:solidFill>
              <a:srgbClr val="34343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entury Schoolbook"/>
                <a:ea typeface="Century Schoolbook"/>
                <a:cs typeface="Century Schoolbook"/>
                <a:sym typeface="Century Schoolbook"/>
              </a:endParaRPr>
            </a:p>
          </p:txBody>
        </p:sp>
        <p:grpSp>
          <p:nvGrpSpPr>
            <p:cNvPr id="1035" name="Google Shape;1035;p20"/>
            <p:cNvGrpSpPr/>
            <p:nvPr/>
          </p:nvGrpSpPr>
          <p:grpSpPr>
            <a:xfrm>
              <a:off x="1006279" y="7689162"/>
              <a:ext cx="118191" cy="117931"/>
              <a:chOff x="1006279" y="7689162"/>
              <a:chExt cx="118191" cy="117931"/>
            </a:xfrm>
          </p:grpSpPr>
          <p:sp>
            <p:nvSpPr>
              <p:cNvPr id="1036" name="Google Shape;1036;p20"/>
              <p:cNvSpPr/>
              <p:nvPr/>
            </p:nvSpPr>
            <p:spPr>
              <a:xfrm>
                <a:off x="1006279" y="7689162"/>
                <a:ext cx="118191" cy="117931"/>
              </a:xfrm>
              <a:custGeom>
                <a:avLst/>
                <a:gdLst/>
                <a:ahLst/>
                <a:cxnLst/>
                <a:rect l="l" t="t" r="r" b="b"/>
                <a:pathLst>
                  <a:path w="118191" h="117931" extrusionOk="0">
                    <a:moveTo>
                      <a:pt x="118191" y="58966"/>
                    </a:moveTo>
                    <a:cubicBezTo>
                      <a:pt x="118191" y="26410"/>
                      <a:pt x="91775" y="0"/>
                      <a:pt x="58982" y="0"/>
                    </a:cubicBezTo>
                    <a:cubicBezTo>
                      <a:pt x="26189" y="0"/>
                      <a:pt x="0" y="26410"/>
                      <a:pt x="0" y="58966"/>
                    </a:cubicBezTo>
                    <a:cubicBezTo>
                      <a:pt x="0" y="91522"/>
                      <a:pt x="26417" y="117931"/>
                      <a:pt x="58982" y="117931"/>
                    </a:cubicBezTo>
                    <a:cubicBezTo>
                      <a:pt x="91547" y="117931"/>
                      <a:pt x="118191" y="91522"/>
                      <a:pt x="118191" y="58966"/>
                    </a:cubicBezTo>
                    <a:close/>
                  </a:path>
                </a:pathLst>
              </a:custGeom>
              <a:solidFill>
                <a:schemeClr val="lt1"/>
              </a:solidFill>
              <a:ln w="11375" cap="rnd" cmpd="sng">
                <a:solidFill>
                  <a:srgbClr val="343434"/>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entury Schoolbook"/>
                  <a:ea typeface="Century Schoolbook"/>
                  <a:cs typeface="Century Schoolbook"/>
                  <a:sym typeface="Century Schoolbook"/>
                </a:endParaRPr>
              </a:p>
            </p:txBody>
          </p:sp>
          <p:sp>
            <p:nvSpPr>
              <p:cNvPr id="1037" name="Google Shape;1037;p20"/>
              <p:cNvSpPr/>
              <p:nvPr/>
            </p:nvSpPr>
            <p:spPr>
              <a:xfrm>
                <a:off x="1030873" y="7713523"/>
                <a:ext cx="69229" cy="69210"/>
              </a:xfrm>
              <a:custGeom>
                <a:avLst/>
                <a:gdLst/>
                <a:ahLst/>
                <a:cxnLst/>
                <a:rect l="l" t="t" r="r" b="b"/>
                <a:pathLst>
                  <a:path w="69229" h="69210" extrusionOk="0">
                    <a:moveTo>
                      <a:pt x="69230" y="34605"/>
                    </a:moveTo>
                    <a:cubicBezTo>
                      <a:pt x="69230" y="15481"/>
                      <a:pt x="53744" y="0"/>
                      <a:pt x="34615" y="0"/>
                    </a:cubicBezTo>
                    <a:cubicBezTo>
                      <a:pt x="15486" y="0"/>
                      <a:pt x="0" y="15481"/>
                      <a:pt x="0" y="34605"/>
                    </a:cubicBezTo>
                    <a:cubicBezTo>
                      <a:pt x="0" y="53729"/>
                      <a:pt x="15486" y="69211"/>
                      <a:pt x="34615" y="69211"/>
                    </a:cubicBezTo>
                    <a:cubicBezTo>
                      <a:pt x="53744" y="69211"/>
                      <a:pt x="69230" y="53729"/>
                      <a:pt x="69230" y="34605"/>
                    </a:cubicBezTo>
                    <a:close/>
                  </a:path>
                </a:pathLst>
              </a:custGeom>
              <a:solidFill>
                <a:srgbClr val="EB7F4A"/>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entury Schoolbook"/>
                  <a:ea typeface="Century Schoolbook"/>
                  <a:cs typeface="Century Schoolbook"/>
                  <a:sym typeface="Century Schoolbook"/>
                </a:endParaRPr>
              </a:p>
            </p:txBody>
          </p:sp>
        </p:grpSp>
        <p:grpSp>
          <p:nvGrpSpPr>
            <p:cNvPr id="1038" name="Google Shape;1038;p20"/>
            <p:cNvGrpSpPr/>
            <p:nvPr/>
          </p:nvGrpSpPr>
          <p:grpSpPr>
            <a:xfrm>
              <a:off x="547405" y="6570863"/>
              <a:ext cx="1035254" cy="914993"/>
              <a:chOff x="547405" y="6570863"/>
              <a:chExt cx="1035254" cy="914993"/>
            </a:xfrm>
          </p:grpSpPr>
          <p:sp>
            <p:nvSpPr>
              <p:cNvPr id="1039" name="Google Shape;1039;p20"/>
              <p:cNvSpPr/>
              <p:nvPr/>
            </p:nvSpPr>
            <p:spPr>
              <a:xfrm>
                <a:off x="547405" y="6806271"/>
                <a:ext cx="1035254" cy="679585"/>
              </a:xfrm>
              <a:custGeom>
                <a:avLst/>
                <a:gdLst/>
                <a:ahLst/>
                <a:cxnLst/>
                <a:rect l="l" t="t" r="r" b="b"/>
                <a:pathLst>
                  <a:path w="1035254" h="679585" extrusionOk="0">
                    <a:moveTo>
                      <a:pt x="0" y="162099"/>
                    </a:moveTo>
                    <a:cubicBezTo>
                      <a:pt x="0" y="447820"/>
                      <a:pt x="231828" y="679585"/>
                      <a:pt x="517627" y="679585"/>
                    </a:cubicBezTo>
                    <a:cubicBezTo>
                      <a:pt x="803427" y="679585"/>
                      <a:pt x="1035255" y="447820"/>
                      <a:pt x="1035255" y="162099"/>
                    </a:cubicBezTo>
                    <a:lnTo>
                      <a:pt x="517627" y="0"/>
                    </a:lnTo>
                    <a:lnTo>
                      <a:pt x="0" y="162099"/>
                    </a:lnTo>
                    <a:close/>
                  </a:path>
                </a:pathLst>
              </a:custGeom>
              <a:solidFill>
                <a:srgbClr val="EB7F4A"/>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entury Schoolbook"/>
                  <a:ea typeface="Century Schoolbook"/>
                  <a:cs typeface="Century Schoolbook"/>
                  <a:sym typeface="Century Schoolbook"/>
                </a:endParaRPr>
              </a:p>
            </p:txBody>
          </p:sp>
          <p:sp>
            <p:nvSpPr>
              <p:cNvPr id="1040" name="Google Shape;1040;p20"/>
              <p:cNvSpPr/>
              <p:nvPr/>
            </p:nvSpPr>
            <p:spPr>
              <a:xfrm>
                <a:off x="667646" y="6570863"/>
                <a:ext cx="795228" cy="795012"/>
              </a:xfrm>
              <a:custGeom>
                <a:avLst/>
                <a:gdLst/>
                <a:ahLst/>
                <a:cxnLst/>
                <a:rect l="l" t="t" r="r" b="b"/>
                <a:pathLst>
                  <a:path w="795228" h="795012" extrusionOk="0">
                    <a:moveTo>
                      <a:pt x="0" y="397506"/>
                    </a:moveTo>
                    <a:cubicBezTo>
                      <a:pt x="0" y="178035"/>
                      <a:pt x="178084" y="0"/>
                      <a:pt x="397614" y="0"/>
                    </a:cubicBezTo>
                    <a:cubicBezTo>
                      <a:pt x="617145" y="0"/>
                      <a:pt x="795229" y="178035"/>
                      <a:pt x="795229" y="397506"/>
                    </a:cubicBezTo>
                    <a:cubicBezTo>
                      <a:pt x="795229" y="616977"/>
                      <a:pt x="617145" y="795012"/>
                      <a:pt x="397614" y="795012"/>
                    </a:cubicBezTo>
                    <a:cubicBezTo>
                      <a:pt x="178084" y="795012"/>
                      <a:pt x="0" y="616977"/>
                      <a:pt x="0" y="397506"/>
                    </a:cubicBezTo>
                    <a:close/>
                  </a:path>
                </a:pathLst>
              </a:custGeom>
              <a:solidFill>
                <a:srgbClr val="FDFDFD"/>
              </a:solidFill>
              <a:ln>
                <a:noFill/>
              </a:ln>
              <a:effectLst>
                <a:outerShdw blurRad="176334"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entury Schoolbook"/>
                  <a:ea typeface="Century Schoolbook"/>
                  <a:cs typeface="Century Schoolbook"/>
                  <a:sym typeface="Century Schoolbook"/>
                </a:endParaRPr>
              </a:p>
            </p:txBody>
          </p:sp>
        </p:grpSp>
      </p:grpSp>
      <p:sp>
        <p:nvSpPr>
          <p:cNvPr id="1041" name="Google Shape;1041;p20"/>
          <p:cNvSpPr txBox="1"/>
          <p:nvPr/>
        </p:nvSpPr>
        <p:spPr>
          <a:xfrm>
            <a:off x="711054" y="3751421"/>
            <a:ext cx="3911346" cy="493776"/>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lt1"/>
              </a:buClr>
              <a:buSzPts val="3000"/>
              <a:buFont typeface="Arial"/>
              <a:buNone/>
            </a:pPr>
            <a:r>
              <a:rPr lang="en-US" sz="3000" b="1">
                <a:solidFill>
                  <a:schemeClr val="lt1"/>
                </a:solidFill>
                <a:latin typeface="Calibri"/>
                <a:ea typeface="Calibri"/>
                <a:cs typeface="Calibri"/>
                <a:sym typeface="Calibri"/>
              </a:rPr>
              <a:t>Ireland: Youghal Coastal Flooding</a:t>
            </a:r>
            <a:endParaRPr/>
          </a:p>
          <a:p>
            <a:pPr marL="0" marR="0" lvl="0" indent="0" algn="l" rtl="0">
              <a:lnSpc>
                <a:spcPct val="90000"/>
              </a:lnSpc>
              <a:spcBef>
                <a:spcPts val="0"/>
              </a:spcBef>
              <a:spcAft>
                <a:spcPts val="0"/>
              </a:spcAft>
              <a:buClr>
                <a:schemeClr val="dk1"/>
              </a:buClr>
              <a:buSzPts val="3000"/>
              <a:buFont typeface="Arial"/>
              <a:buNone/>
            </a:pPr>
            <a:endParaRPr sz="3000" b="1">
              <a:solidFill>
                <a:schemeClr val="lt1"/>
              </a:solidFill>
              <a:latin typeface="Calibri"/>
              <a:ea typeface="Calibri"/>
              <a:cs typeface="Calibri"/>
              <a:sym typeface="Calibri"/>
            </a:endParaRPr>
          </a:p>
        </p:txBody>
      </p:sp>
      <p:sp>
        <p:nvSpPr>
          <p:cNvPr id="1042" name="Google Shape;1042;p20"/>
          <p:cNvSpPr txBox="1"/>
          <p:nvPr/>
        </p:nvSpPr>
        <p:spPr>
          <a:xfrm>
            <a:off x="711054" y="4738290"/>
            <a:ext cx="3202040" cy="36128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lt1"/>
              </a:buClr>
              <a:buSzPts val="2000"/>
              <a:buFont typeface="Arial"/>
              <a:buNone/>
            </a:pPr>
            <a:r>
              <a:rPr lang="en-US" sz="2000">
                <a:solidFill>
                  <a:schemeClr val="lt1"/>
                </a:solidFill>
                <a:latin typeface="Calibri"/>
                <a:ea typeface="Calibri"/>
                <a:cs typeface="Calibri"/>
                <a:sym typeface="Calibri"/>
              </a:rPr>
              <a:t>Adapting to Rising Seas and Storms</a:t>
            </a:r>
            <a:endParaRPr/>
          </a:p>
          <a:p>
            <a:pPr marL="0" marR="0" lvl="0" indent="0" algn="l" rtl="0">
              <a:lnSpc>
                <a:spcPct val="90000"/>
              </a:lnSpc>
              <a:spcBef>
                <a:spcPts val="827"/>
              </a:spcBef>
              <a:spcAft>
                <a:spcPts val="0"/>
              </a:spcAft>
              <a:buClr>
                <a:schemeClr val="dk1"/>
              </a:buClr>
              <a:buSzPts val="2000"/>
              <a:buFont typeface="Arial"/>
              <a:buNone/>
            </a:pPr>
            <a:endParaRPr sz="2000">
              <a:solidFill>
                <a:schemeClr val="lt1"/>
              </a:solidFill>
              <a:latin typeface="Calibri"/>
              <a:ea typeface="Calibri"/>
              <a:cs typeface="Calibri"/>
              <a:sym typeface="Calibri"/>
            </a:endParaRPr>
          </a:p>
        </p:txBody>
      </p:sp>
      <p:cxnSp>
        <p:nvCxnSpPr>
          <p:cNvPr id="1043" name="Google Shape;1043;p20"/>
          <p:cNvCxnSpPr/>
          <p:nvPr/>
        </p:nvCxnSpPr>
        <p:spPr>
          <a:xfrm rot="10800000">
            <a:off x="711054" y="4639812"/>
            <a:ext cx="3774546" cy="0"/>
          </a:xfrm>
          <a:prstGeom prst="straightConnector1">
            <a:avLst/>
          </a:prstGeom>
          <a:noFill/>
          <a:ln w="12700" cap="flat" cmpd="sng">
            <a:solidFill>
              <a:schemeClr val="lt1"/>
            </a:solidFill>
            <a:prstDash val="dash"/>
            <a:miter lim="800000"/>
            <a:headEnd type="none" w="sm" len="sm"/>
            <a:tailEnd type="none" w="sm" len="sm"/>
          </a:ln>
        </p:spPr>
      </p:cxnSp>
      <p:sp>
        <p:nvSpPr>
          <p:cNvPr id="1044" name="Google Shape;1044;p20"/>
          <p:cNvSpPr/>
          <p:nvPr/>
        </p:nvSpPr>
        <p:spPr>
          <a:xfrm>
            <a:off x="509998" y="5517681"/>
            <a:ext cx="4186800" cy="337977"/>
          </a:xfrm>
          <a:custGeom>
            <a:avLst/>
            <a:gdLst/>
            <a:ahLst/>
            <a:cxnLst/>
            <a:rect l="l" t="t" r="r" b="b"/>
            <a:pathLst>
              <a:path w="1277620" h="1277620" extrusionOk="0">
                <a:moveTo>
                  <a:pt x="1277480" y="0"/>
                </a:moveTo>
                <a:lnTo>
                  <a:pt x="0" y="0"/>
                </a:lnTo>
                <a:lnTo>
                  <a:pt x="0" y="1277480"/>
                </a:lnTo>
                <a:lnTo>
                  <a:pt x="1277480" y="1277480"/>
                </a:lnTo>
                <a:lnTo>
                  <a:pt x="1277480" y="0"/>
                </a:lnTo>
                <a:close/>
              </a:path>
            </a:pathLst>
          </a:custGeom>
          <a:solidFill>
            <a:srgbClr val="EB7F4A"/>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283">
              <a:solidFill>
                <a:srgbClr val="F05A28"/>
              </a:solidFill>
              <a:latin typeface="Century Schoolbook"/>
              <a:ea typeface="Century Schoolbook"/>
              <a:cs typeface="Century Schoolbook"/>
              <a:sym typeface="Century Schoolbook"/>
            </a:endParaRPr>
          </a:p>
        </p:txBody>
      </p:sp>
      <p:sp>
        <p:nvSpPr>
          <p:cNvPr id="1045" name="Google Shape;1045;p20"/>
          <p:cNvSpPr txBox="1"/>
          <p:nvPr/>
        </p:nvSpPr>
        <p:spPr>
          <a:xfrm>
            <a:off x="539837" y="8617136"/>
            <a:ext cx="6399443" cy="365356"/>
          </a:xfrm>
          <a:prstGeom prst="rect">
            <a:avLst/>
          </a:prstGeom>
          <a:noFill/>
          <a:ln>
            <a:noFill/>
          </a:ln>
        </p:spPr>
        <p:txBody>
          <a:bodyPr spcFirstLastPara="1" wrap="square" lIns="91425" tIns="45700" rIns="91425" bIns="45700" anchor="ctr" anchorCtr="0">
            <a:spAutoFit/>
          </a:bodyPr>
          <a:lstStyle/>
          <a:p>
            <a:pPr marL="6350" marR="0" lvl="0" indent="0" algn="l" rtl="0">
              <a:lnSpc>
                <a:spcPct val="100952"/>
              </a:lnSpc>
              <a:spcBef>
                <a:spcPts val="0"/>
              </a:spcBef>
              <a:spcAft>
                <a:spcPts val="0"/>
              </a:spcAft>
              <a:buNone/>
            </a:pPr>
            <a:r>
              <a:rPr lang="en-US" sz="2100" b="1">
                <a:solidFill>
                  <a:srgbClr val="EB7F4A"/>
                </a:solidFill>
                <a:latin typeface="Calibri"/>
                <a:ea typeface="Calibri"/>
                <a:cs typeface="Calibri"/>
                <a:sym typeface="Calibri"/>
              </a:rPr>
              <a:t>The Risk</a:t>
            </a:r>
            <a:endParaRPr/>
          </a:p>
        </p:txBody>
      </p:sp>
      <p:sp>
        <p:nvSpPr>
          <p:cNvPr id="1046" name="Google Shape;1046;p20"/>
          <p:cNvSpPr txBox="1"/>
          <p:nvPr/>
        </p:nvSpPr>
        <p:spPr>
          <a:xfrm>
            <a:off x="539837" y="8980638"/>
            <a:ext cx="6480000" cy="800876"/>
          </a:xfrm>
          <a:prstGeom prst="rect">
            <a:avLst/>
          </a:prstGeom>
          <a:noFill/>
          <a:ln>
            <a:noFill/>
          </a:ln>
        </p:spPr>
        <p:txBody>
          <a:bodyPr spcFirstLastPara="1" wrap="square" lIns="91425" tIns="45700" rIns="91425" bIns="45700" anchor="t" anchorCtr="0">
            <a:noAutofit/>
          </a:bodyPr>
          <a:lstStyle/>
          <a:p>
            <a:pPr marL="0" marR="0" lvl="0" indent="0" algn="just" rtl="0">
              <a:lnSpc>
                <a:spcPct val="106086"/>
              </a:lnSpc>
              <a:spcBef>
                <a:spcPts val="0"/>
              </a:spcBef>
              <a:spcAft>
                <a:spcPts val="0"/>
              </a:spcAft>
              <a:buClr>
                <a:srgbClr val="262626"/>
              </a:buClr>
              <a:buSzPts val="1150"/>
              <a:buFont typeface="Arial"/>
              <a:buNone/>
            </a:pPr>
            <a:r>
              <a:rPr lang="en-US" sz="1150" b="0" i="0">
                <a:solidFill>
                  <a:srgbClr val="262626"/>
                </a:solidFill>
                <a:latin typeface="Calibri"/>
                <a:ea typeface="Calibri"/>
                <a:cs typeface="Calibri"/>
                <a:sym typeface="Calibri"/>
              </a:rPr>
              <a:t>Youghal sits at the mouth of the Blackwater River, making it vulnerable to both coastal flooding from storm surges and fluvial flooding from river overflow. Climate change is intensifying both risks. Recent decades have seen more frequent and severe flooding events affecting homes, businesses, and critical infrastructure.</a:t>
            </a:r>
            <a:endParaRPr/>
          </a:p>
          <a:p>
            <a:pPr marL="0" marR="0" lvl="0" indent="0" algn="just" rtl="0">
              <a:lnSpc>
                <a:spcPct val="106086"/>
              </a:lnSpc>
              <a:spcBef>
                <a:spcPts val="0"/>
              </a:spcBef>
              <a:spcAft>
                <a:spcPts val="0"/>
              </a:spcAft>
              <a:buClr>
                <a:srgbClr val="75B543"/>
              </a:buClr>
              <a:buSzPts val="1150"/>
              <a:buFont typeface="Arial"/>
              <a:buNone/>
            </a:pPr>
            <a:endParaRPr sz="1150" b="0" i="0">
              <a:solidFill>
                <a:srgbClr val="262626"/>
              </a:solidFill>
              <a:latin typeface="Calibri"/>
              <a:ea typeface="Calibri"/>
              <a:cs typeface="Calibri"/>
              <a:sym typeface="Calibri"/>
            </a:endParaRPr>
          </a:p>
        </p:txBody>
      </p:sp>
      <p:cxnSp>
        <p:nvCxnSpPr>
          <p:cNvPr id="1047" name="Google Shape;1047;p20"/>
          <p:cNvCxnSpPr/>
          <p:nvPr/>
        </p:nvCxnSpPr>
        <p:spPr>
          <a:xfrm rot="10800000">
            <a:off x="-8048" y="8799818"/>
            <a:ext cx="540000" cy="0"/>
          </a:xfrm>
          <a:prstGeom prst="straightConnector1">
            <a:avLst/>
          </a:prstGeom>
          <a:noFill/>
          <a:ln w="12700" cap="flat" cmpd="sng">
            <a:solidFill>
              <a:srgbClr val="000000"/>
            </a:solidFill>
            <a:prstDash val="dot"/>
            <a:miter lim="800000"/>
            <a:headEnd type="none" w="sm" len="sm"/>
            <a:tailEnd type="none" w="sm" len="sm"/>
          </a:ln>
        </p:spPr>
      </p:cxnSp>
      <p:sp>
        <p:nvSpPr>
          <p:cNvPr id="1048" name="Google Shape;1048;p20"/>
          <p:cNvSpPr txBox="1"/>
          <p:nvPr/>
        </p:nvSpPr>
        <p:spPr>
          <a:xfrm>
            <a:off x="572092" y="6456965"/>
            <a:ext cx="5483108" cy="1554272"/>
          </a:xfrm>
          <a:prstGeom prst="rect">
            <a:avLst/>
          </a:prstGeom>
          <a:noFill/>
          <a:ln>
            <a:noFill/>
          </a:ln>
        </p:spPr>
        <p:txBody>
          <a:bodyPr spcFirstLastPara="1" wrap="square" lIns="91425" tIns="45700" rIns="91425" bIns="45700" anchor="t" anchorCtr="0">
            <a:spAutoFit/>
          </a:bodyPr>
          <a:lstStyle/>
          <a:p>
            <a:pPr marL="0" marR="0" lvl="0" indent="0" algn="l" rtl="0">
              <a:lnSpc>
                <a:spcPct val="104444"/>
              </a:lnSpc>
              <a:spcBef>
                <a:spcPts val="0"/>
              </a:spcBef>
              <a:spcAft>
                <a:spcPts val="0"/>
              </a:spcAft>
              <a:buNone/>
            </a:pPr>
            <a:r>
              <a:rPr lang="en-US" sz="1800" i="1">
                <a:solidFill>
                  <a:srgbClr val="000000"/>
                </a:solidFill>
                <a:latin typeface="Calibri"/>
                <a:ea typeface="Calibri"/>
                <a:cs typeface="Calibri"/>
                <a:sym typeface="Calibri"/>
              </a:rPr>
              <a:t>The coastal town of Youghal in County Cork faces increasing flood risks from climate change, sea-level rise, and more intense storms. Their adaptation approach combines infrastructure improvements with community preparedness and nature-based solutions.</a:t>
            </a:r>
            <a:endParaRPr/>
          </a:p>
          <a:p>
            <a:pPr marL="0" marR="0" lvl="0" indent="0" algn="l" rtl="0">
              <a:lnSpc>
                <a:spcPct val="104444"/>
              </a:lnSpc>
              <a:spcBef>
                <a:spcPts val="0"/>
              </a:spcBef>
              <a:spcAft>
                <a:spcPts val="0"/>
              </a:spcAft>
              <a:buNone/>
            </a:pPr>
            <a:endParaRPr sz="1800" i="1">
              <a:solidFill>
                <a:srgbClr val="000000"/>
              </a:solidFill>
              <a:latin typeface="Calibri"/>
              <a:ea typeface="Calibri"/>
              <a:cs typeface="Calibri"/>
              <a:sym typeface="Calibri"/>
            </a:endParaRPr>
          </a:p>
        </p:txBody>
      </p:sp>
      <p:grpSp>
        <p:nvGrpSpPr>
          <p:cNvPr id="1049" name="Google Shape;1049;p20"/>
          <p:cNvGrpSpPr/>
          <p:nvPr/>
        </p:nvGrpSpPr>
        <p:grpSpPr>
          <a:xfrm>
            <a:off x="5358076" y="3600863"/>
            <a:ext cx="2201599" cy="2070748"/>
            <a:chOff x="9333274" y="171098"/>
            <a:chExt cx="799444" cy="751929"/>
          </a:xfrm>
        </p:grpSpPr>
        <p:sp>
          <p:nvSpPr>
            <p:cNvPr id="1050" name="Google Shape;1050;p20"/>
            <p:cNvSpPr/>
            <p:nvPr/>
          </p:nvSpPr>
          <p:spPr>
            <a:xfrm>
              <a:off x="9400697" y="401703"/>
              <a:ext cx="732021" cy="521324"/>
            </a:xfrm>
            <a:custGeom>
              <a:avLst/>
              <a:gdLst/>
              <a:ahLst/>
              <a:cxnLst/>
              <a:rect l="l" t="t" r="r" b="b"/>
              <a:pathLst>
                <a:path w="732021" h="521324" extrusionOk="0">
                  <a:moveTo>
                    <a:pt x="732022" y="0"/>
                  </a:moveTo>
                  <a:lnTo>
                    <a:pt x="732022" y="194572"/>
                  </a:lnTo>
                  <a:cubicBezTo>
                    <a:pt x="732022" y="194572"/>
                    <a:pt x="374438" y="656983"/>
                    <a:pt x="0" y="481628"/>
                  </a:cubicBezTo>
                  <a:cubicBezTo>
                    <a:pt x="0" y="481628"/>
                    <a:pt x="416581" y="425178"/>
                    <a:pt x="732022" y="0"/>
                  </a:cubicBezTo>
                  <a:close/>
                </a:path>
              </a:pathLst>
            </a:custGeom>
            <a:solidFill>
              <a:srgbClr val="F2A33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entury Schoolbook"/>
                <a:ea typeface="Century Schoolbook"/>
                <a:cs typeface="Century Schoolbook"/>
                <a:sym typeface="Century Schoolbook"/>
              </a:endParaRPr>
            </a:p>
          </p:txBody>
        </p:sp>
        <p:sp>
          <p:nvSpPr>
            <p:cNvPr id="1051" name="Google Shape;1051;p20"/>
            <p:cNvSpPr/>
            <p:nvPr/>
          </p:nvSpPr>
          <p:spPr>
            <a:xfrm>
              <a:off x="9333274" y="171098"/>
              <a:ext cx="799444" cy="667868"/>
            </a:xfrm>
            <a:custGeom>
              <a:avLst/>
              <a:gdLst/>
              <a:ahLst/>
              <a:cxnLst/>
              <a:rect l="l" t="t" r="r" b="b"/>
              <a:pathLst>
                <a:path w="799444" h="667868" extrusionOk="0">
                  <a:moveTo>
                    <a:pt x="799444" y="0"/>
                  </a:moveTo>
                  <a:lnTo>
                    <a:pt x="799444" y="175356"/>
                  </a:lnTo>
                  <a:cubicBezTo>
                    <a:pt x="799444" y="175356"/>
                    <a:pt x="387682" y="674998"/>
                    <a:pt x="0" y="667791"/>
                  </a:cubicBezTo>
                  <a:cubicBezTo>
                    <a:pt x="0" y="667791"/>
                    <a:pt x="231164" y="612543"/>
                    <a:pt x="799444" y="0"/>
                  </a:cubicBezTo>
                  <a:close/>
                </a:path>
              </a:pathLst>
            </a:custGeom>
            <a:solidFill>
              <a:srgbClr val="2B747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entury Schoolbook"/>
                <a:ea typeface="Century Schoolbook"/>
                <a:cs typeface="Century Schoolbook"/>
                <a:sym typeface="Century Schoolbook"/>
              </a:endParaRPr>
            </a:p>
          </p:txBody>
        </p:sp>
      </p:grpSp>
      <p:grpSp>
        <p:nvGrpSpPr>
          <p:cNvPr id="1052" name="Google Shape;1052;p20"/>
          <p:cNvGrpSpPr/>
          <p:nvPr/>
        </p:nvGrpSpPr>
        <p:grpSpPr>
          <a:xfrm>
            <a:off x="587526" y="545376"/>
            <a:ext cx="449514" cy="300175"/>
            <a:chOff x="-1139533" y="3178233"/>
            <a:chExt cx="547305" cy="365477"/>
          </a:xfrm>
        </p:grpSpPr>
        <p:sp>
          <p:nvSpPr>
            <p:cNvPr id="1053" name="Google Shape;1053;p20"/>
            <p:cNvSpPr/>
            <p:nvPr/>
          </p:nvSpPr>
          <p:spPr>
            <a:xfrm>
              <a:off x="-1139533" y="3430089"/>
              <a:ext cx="547305" cy="113621"/>
            </a:xfrm>
            <a:custGeom>
              <a:avLst/>
              <a:gdLst/>
              <a:ahLst/>
              <a:cxnLst/>
              <a:rect l="l" t="t" r="r" b="b"/>
              <a:pathLst>
                <a:path w="547305" h="113621" extrusionOk="0">
                  <a:moveTo>
                    <a:pt x="401805" y="75872"/>
                  </a:moveTo>
                  <a:cubicBezTo>
                    <a:pt x="429655" y="70033"/>
                    <a:pt x="479495" y="76974"/>
                    <a:pt x="476851" y="92353"/>
                  </a:cubicBezTo>
                  <a:cubicBezTo>
                    <a:pt x="474207" y="107733"/>
                    <a:pt x="446158" y="83209"/>
                    <a:pt x="399425" y="93191"/>
                  </a:cubicBezTo>
                  <a:lnTo>
                    <a:pt x="332245" y="107534"/>
                  </a:lnTo>
                  <a:cubicBezTo>
                    <a:pt x="284190" y="117802"/>
                    <a:pt x="236619" y="115621"/>
                    <a:pt x="191120" y="96848"/>
                  </a:cubicBezTo>
                  <a:lnTo>
                    <a:pt x="105388" y="61484"/>
                  </a:lnTo>
                  <a:cubicBezTo>
                    <a:pt x="83861" y="52605"/>
                    <a:pt x="61761" y="47647"/>
                    <a:pt x="38295" y="46722"/>
                  </a:cubicBezTo>
                  <a:cubicBezTo>
                    <a:pt x="18333" y="45929"/>
                    <a:pt x="4738" y="55822"/>
                    <a:pt x="574" y="45422"/>
                  </a:cubicBezTo>
                  <a:cubicBezTo>
                    <a:pt x="-4934" y="31651"/>
                    <a:pt x="30385" y="27905"/>
                    <a:pt x="55966" y="31320"/>
                  </a:cubicBezTo>
                  <a:cubicBezTo>
                    <a:pt x="82847" y="34912"/>
                    <a:pt x="107569" y="43285"/>
                    <a:pt x="131740" y="54918"/>
                  </a:cubicBezTo>
                  <a:cubicBezTo>
                    <a:pt x="177107" y="76754"/>
                    <a:pt x="226726" y="23961"/>
                    <a:pt x="288596" y="6555"/>
                  </a:cubicBezTo>
                  <a:cubicBezTo>
                    <a:pt x="324159" y="-3448"/>
                    <a:pt x="360734" y="-1443"/>
                    <a:pt x="396120" y="8780"/>
                  </a:cubicBezTo>
                  <a:lnTo>
                    <a:pt x="471365" y="30527"/>
                  </a:lnTo>
                  <a:cubicBezTo>
                    <a:pt x="492561" y="36653"/>
                    <a:pt x="513757" y="38790"/>
                    <a:pt x="535416" y="35132"/>
                  </a:cubicBezTo>
                  <a:cubicBezTo>
                    <a:pt x="539911" y="34361"/>
                    <a:pt x="545926" y="36631"/>
                    <a:pt x="546873" y="39914"/>
                  </a:cubicBezTo>
                  <a:cubicBezTo>
                    <a:pt x="553021" y="60956"/>
                    <a:pt x="492098" y="53178"/>
                    <a:pt x="457814" y="43725"/>
                  </a:cubicBezTo>
                  <a:lnTo>
                    <a:pt x="374924" y="20877"/>
                  </a:lnTo>
                  <a:cubicBezTo>
                    <a:pt x="341631" y="11689"/>
                    <a:pt x="307237" y="15126"/>
                    <a:pt x="274980" y="28610"/>
                  </a:cubicBezTo>
                  <a:lnTo>
                    <a:pt x="214784" y="58444"/>
                  </a:lnTo>
                  <a:lnTo>
                    <a:pt x="177724" y="73647"/>
                  </a:lnTo>
                  <a:cubicBezTo>
                    <a:pt x="227101" y="96738"/>
                    <a:pt x="278395" y="101806"/>
                    <a:pt x="331077" y="90767"/>
                  </a:cubicBezTo>
                  <a:lnTo>
                    <a:pt x="401871" y="75916"/>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 name="Google Shape;1054;p20"/>
            <p:cNvSpPr/>
            <p:nvPr/>
          </p:nvSpPr>
          <p:spPr>
            <a:xfrm>
              <a:off x="-1139311" y="3289282"/>
              <a:ext cx="546459" cy="67202"/>
            </a:xfrm>
            <a:custGeom>
              <a:avLst/>
              <a:gdLst/>
              <a:ahLst/>
              <a:cxnLst/>
              <a:rect l="l" t="t" r="r" b="b"/>
              <a:pathLst>
                <a:path w="546459" h="67202" extrusionOk="0">
                  <a:moveTo>
                    <a:pt x="328894" y="26045"/>
                  </a:moveTo>
                  <a:cubicBezTo>
                    <a:pt x="298267" y="14786"/>
                    <a:pt x="266274" y="13266"/>
                    <a:pt x="237300" y="25737"/>
                  </a:cubicBezTo>
                  <a:lnTo>
                    <a:pt x="188187" y="46867"/>
                  </a:lnTo>
                  <a:cubicBezTo>
                    <a:pt x="164920" y="56870"/>
                    <a:pt x="141058" y="55746"/>
                    <a:pt x="116865" y="49577"/>
                  </a:cubicBezTo>
                  <a:lnTo>
                    <a:pt x="64425" y="36159"/>
                  </a:lnTo>
                  <a:cubicBezTo>
                    <a:pt x="30978" y="27587"/>
                    <a:pt x="8041" y="52265"/>
                    <a:pt x="1012" y="40389"/>
                  </a:cubicBezTo>
                  <a:cubicBezTo>
                    <a:pt x="-7691" y="25693"/>
                    <a:pt x="41532" y="11128"/>
                    <a:pt x="79011" y="21749"/>
                  </a:cubicBezTo>
                  <a:lnTo>
                    <a:pt x="124929" y="34726"/>
                  </a:lnTo>
                  <a:cubicBezTo>
                    <a:pt x="143746" y="40058"/>
                    <a:pt x="163796" y="39794"/>
                    <a:pt x="181533" y="31796"/>
                  </a:cubicBezTo>
                  <a:lnTo>
                    <a:pt x="219409" y="14698"/>
                  </a:lnTo>
                  <a:cubicBezTo>
                    <a:pt x="253230" y="-549"/>
                    <a:pt x="289586" y="-5397"/>
                    <a:pt x="324531" y="7184"/>
                  </a:cubicBezTo>
                  <a:lnTo>
                    <a:pt x="379769" y="27059"/>
                  </a:lnTo>
                  <a:cubicBezTo>
                    <a:pt x="425599" y="43562"/>
                    <a:pt x="471120" y="64450"/>
                    <a:pt x="518977" y="40962"/>
                  </a:cubicBezTo>
                  <a:cubicBezTo>
                    <a:pt x="529641" y="35718"/>
                    <a:pt x="535855" y="27059"/>
                    <a:pt x="541142" y="15183"/>
                  </a:cubicBezTo>
                  <a:cubicBezTo>
                    <a:pt x="545153" y="21132"/>
                    <a:pt x="548876" y="33074"/>
                    <a:pt x="544470" y="39992"/>
                  </a:cubicBezTo>
                  <a:cubicBezTo>
                    <a:pt x="523031" y="73593"/>
                    <a:pt x="454507" y="72249"/>
                    <a:pt x="411718" y="56517"/>
                  </a:cubicBezTo>
                  <a:lnTo>
                    <a:pt x="328849" y="26045"/>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 name="Google Shape;1055;p20"/>
            <p:cNvSpPr/>
            <p:nvPr/>
          </p:nvSpPr>
          <p:spPr>
            <a:xfrm>
              <a:off x="-1139479" y="3352466"/>
              <a:ext cx="516459" cy="63524"/>
            </a:xfrm>
            <a:custGeom>
              <a:avLst/>
              <a:gdLst/>
              <a:ahLst/>
              <a:cxnLst/>
              <a:rect l="l" t="t" r="r" b="b"/>
              <a:pathLst>
                <a:path w="516459" h="63524" extrusionOk="0">
                  <a:moveTo>
                    <a:pt x="281866" y="33588"/>
                  </a:moveTo>
                  <a:cubicBezTo>
                    <a:pt x="226914" y="66617"/>
                    <a:pt x="199791" y="68578"/>
                    <a:pt x="136423" y="57341"/>
                  </a:cubicBezTo>
                  <a:lnTo>
                    <a:pt x="67039" y="45046"/>
                  </a:lnTo>
                  <a:cubicBezTo>
                    <a:pt x="31719" y="38788"/>
                    <a:pt x="3120" y="63818"/>
                    <a:pt x="145" y="48571"/>
                  </a:cubicBezTo>
                  <a:cubicBezTo>
                    <a:pt x="-3116" y="31870"/>
                    <a:pt x="49302" y="24444"/>
                    <a:pt x="80237" y="30107"/>
                  </a:cubicBezTo>
                  <a:lnTo>
                    <a:pt x="161717" y="45046"/>
                  </a:lnTo>
                  <a:cubicBezTo>
                    <a:pt x="234472" y="58376"/>
                    <a:pt x="263953" y="16116"/>
                    <a:pt x="309628" y="3865"/>
                  </a:cubicBezTo>
                  <a:cubicBezTo>
                    <a:pt x="336708" y="-3406"/>
                    <a:pt x="364955" y="141"/>
                    <a:pt x="390976" y="9836"/>
                  </a:cubicBezTo>
                  <a:lnTo>
                    <a:pt x="450467" y="31958"/>
                  </a:lnTo>
                  <a:cubicBezTo>
                    <a:pt x="490193" y="46720"/>
                    <a:pt x="512381" y="29336"/>
                    <a:pt x="516127" y="42270"/>
                  </a:cubicBezTo>
                  <a:cubicBezTo>
                    <a:pt x="520864" y="58574"/>
                    <a:pt x="474065" y="58222"/>
                    <a:pt x="442314" y="46522"/>
                  </a:cubicBezTo>
                  <a:lnTo>
                    <a:pt x="376742" y="22373"/>
                  </a:lnTo>
                  <a:cubicBezTo>
                    <a:pt x="344221" y="10387"/>
                    <a:pt x="311215" y="15962"/>
                    <a:pt x="281866" y="3361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 name="Google Shape;1056;p20"/>
            <p:cNvSpPr/>
            <p:nvPr/>
          </p:nvSpPr>
          <p:spPr>
            <a:xfrm>
              <a:off x="-714162" y="3178233"/>
              <a:ext cx="82744" cy="119549"/>
            </a:xfrm>
            <a:custGeom>
              <a:avLst/>
              <a:gdLst/>
              <a:ahLst/>
              <a:cxnLst/>
              <a:rect l="l" t="t" r="r" b="b"/>
              <a:pathLst>
                <a:path w="82744" h="119549" extrusionOk="0">
                  <a:moveTo>
                    <a:pt x="78030" y="59426"/>
                  </a:moveTo>
                  <a:cubicBezTo>
                    <a:pt x="87790" y="78749"/>
                    <a:pt x="81599" y="98425"/>
                    <a:pt x="66770" y="110499"/>
                  </a:cubicBezTo>
                  <a:cubicBezTo>
                    <a:pt x="52228" y="122331"/>
                    <a:pt x="32090" y="122442"/>
                    <a:pt x="17063" y="111535"/>
                  </a:cubicBezTo>
                  <a:cubicBezTo>
                    <a:pt x="2036" y="100628"/>
                    <a:pt x="-5125" y="80137"/>
                    <a:pt x="4129" y="61717"/>
                  </a:cubicBezTo>
                  <a:lnTo>
                    <a:pt x="32486" y="5377"/>
                  </a:lnTo>
                  <a:cubicBezTo>
                    <a:pt x="33786" y="2799"/>
                    <a:pt x="39140" y="67"/>
                    <a:pt x="41476" y="1"/>
                  </a:cubicBezTo>
                  <a:cubicBezTo>
                    <a:pt x="43811" y="-65"/>
                    <a:pt x="49342" y="2645"/>
                    <a:pt x="50421" y="4804"/>
                  </a:cubicBezTo>
                  <a:lnTo>
                    <a:pt x="78007" y="59426"/>
                  </a:lnTo>
                  <a:close/>
                  <a:moveTo>
                    <a:pt x="63598" y="69605"/>
                  </a:moveTo>
                  <a:lnTo>
                    <a:pt x="41256" y="22784"/>
                  </a:lnTo>
                  <a:lnTo>
                    <a:pt x="18781" y="70200"/>
                  </a:lnTo>
                  <a:cubicBezTo>
                    <a:pt x="13780" y="80732"/>
                    <a:pt x="19068" y="92873"/>
                    <a:pt x="27705" y="98711"/>
                  </a:cubicBezTo>
                  <a:cubicBezTo>
                    <a:pt x="36342" y="104550"/>
                    <a:pt x="47932" y="104594"/>
                    <a:pt x="56194" y="97742"/>
                  </a:cubicBezTo>
                  <a:cubicBezTo>
                    <a:pt x="63928" y="91352"/>
                    <a:pt x="68864" y="80644"/>
                    <a:pt x="63598" y="6962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57" name="Google Shape;1057;p20"/>
          <p:cNvSpPr txBox="1"/>
          <p:nvPr/>
        </p:nvSpPr>
        <p:spPr>
          <a:xfrm>
            <a:off x="1601624" y="595549"/>
            <a:ext cx="2473340" cy="525850"/>
          </a:xfrm>
          <a:prstGeom prst="rect">
            <a:avLst/>
          </a:prstGeom>
          <a:noFill/>
          <a:ln>
            <a:noFill/>
          </a:ln>
        </p:spPr>
        <p:txBody>
          <a:bodyPr spcFirstLastPara="1" wrap="square" lIns="91425" tIns="45700" rIns="91425" bIns="45700" anchor="t" anchorCtr="0">
            <a:spAutoFit/>
          </a:bodyPr>
          <a:lstStyle/>
          <a:p>
            <a:pPr marL="9525" marR="0" lvl="0" indent="0" algn="l" rtl="0">
              <a:lnSpc>
                <a:spcPct val="70909"/>
              </a:lnSpc>
              <a:spcBef>
                <a:spcPts val="0"/>
              </a:spcBef>
              <a:spcAft>
                <a:spcPts val="0"/>
              </a:spcAft>
              <a:buNone/>
            </a:pPr>
            <a:r>
              <a:rPr lang="en-US" sz="2200" b="1">
                <a:solidFill>
                  <a:srgbClr val="EB7F4A"/>
                </a:solidFill>
                <a:latin typeface="Calibri"/>
                <a:ea typeface="Calibri"/>
                <a:cs typeface="Calibri"/>
                <a:sym typeface="Calibri"/>
              </a:rPr>
              <a:t>Floods &amp; Storms</a:t>
            </a:r>
            <a:endParaRPr/>
          </a:p>
          <a:p>
            <a:pPr marL="9525" marR="0" lvl="0" indent="0" algn="l" rtl="0">
              <a:lnSpc>
                <a:spcPct val="70909"/>
              </a:lnSpc>
              <a:spcBef>
                <a:spcPts val="0"/>
              </a:spcBef>
              <a:spcAft>
                <a:spcPts val="0"/>
              </a:spcAft>
              <a:buNone/>
            </a:pPr>
            <a:endParaRPr sz="2200" b="1">
              <a:solidFill>
                <a:srgbClr val="000000"/>
              </a:solidFill>
              <a:latin typeface="Calibri"/>
              <a:ea typeface="Calibri"/>
              <a:cs typeface="Calibri"/>
              <a:sym typeface="Calibri"/>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061"/>
        <p:cNvGrpSpPr/>
        <p:nvPr/>
      </p:nvGrpSpPr>
      <p:grpSpPr>
        <a:xfrm>
          <a:off x="0" y="0"/>
          <a:ext cx="0" cy="0"/>
          <a:chOff x="0" y="0"/>
          <a:chExt cx="0" cy="0"/>
        </a:xfrm>
      </p:grpSpPr>
      <p:sp>
        <p:nvSpPr>
          <p:cNvPr id="1062" name="Google Shape;1062;p21"/>
          <p:cNvSpPr/>
          <p:nvPr/>
        </p:nvSpPr>
        <p:spPr>
          <a:xfrm rot="-5400000">
            <a:off x="2799871" y="5209934"/>
            <a:ext cx="2163135" cy="7356473"/>
          </a:xfrm>
          <a:custGeom>
            <a:avLst/>
            <a:gdLst/>
            <a:ahLst/>
            <a:cxnLst/>
            <a:rect l="l" t="t" r="r" b="b"/>
            <a:pathLst>
              <a:path w="1277620" h="1277620" extrusionOk="0">
                <a:moveTo>
                  <a:pt x="1277480" y="0"/>
                </a:moveTo>
                <a:lnTo>
                  <a:pt x="0" y="0"/>
                </a:lnTo>
                <a:lnTo>
                  <a:pt x="0" y="1277480"/>
                </a:lnTo>
                <a:lnTo>
                  <a:pt x="1277480" y="1277480"/>
                </a:lnTo>
                <a:lnTo>
                  <a:pt x="1277480" y="0"/>
                </a:lnTo>
                <a:close/>
              </a:path>
            </a:pathLst>
          </a:custGeom>
          <a:gradFill>
            <a:gsLst>
              <a:gs pos="0">
                <a:srgbClr val="265B5F"/>
              </a:gs>
              <a:gs pos="20000">
                <a:srgbClr val="265B5F"/>
              </a:gs>
              <a:gs pos="99000">
                <a:srgbClr val="2B747B"/>
              </a:gs>
              <a:gs pos="100000">
                <a:srgbClr val="2B747B"/>
              </a:gs>
            </a:gsLst>
            <a:lin ang="5400000" scaled="0"/>
          </a:gradFill>
          <a:ln>
            <a:noFill/>
          </a:ln>
        </p:spPr>
        <p:txBody>
          <a:bodyPr spcFirstLastPara="1" wrap="square" lIns="0" tIns="0" rIns="0" bIns="0" anchor="t" anchorCtr="0">
            <a:noAutofit/>
          </a:bodyPr>
          <a:lstStyle/>
          <a:p>
            <a:pPr marL="0" marR="0" lvl="0" indent="0" algn="l" rtl="0">
              <a:spcBef>
                <a:spcPts val="0"/>
              </a:spcBef>
              <a:spcAft>
                <a:spcPts val="0"/>
              </a:spcAft>
              <a:buNone/>
            </a:pPr>
            <a:endParaRPr sz="1283">
              <a:solidFill>
                <a:srgbClr val="F05A28"/>
              </a:solidFill>
              <a:latin typeface="Century Schoolbook"/>
              <a:ea typeface="Century Schoolbook"/>
              <a:cs typeface="Century Schoolbook"/>
              <a:sym typeface="Century Schoolbook"/>
            </a:endParaRPr>
          </a:p>
        </p:txBody>
      </p:sp>
      <p:cxnSp>
        <p:nvCxnSpPr>
          <p:cNvPr id="1063" name="Google Shape;1063;p21"/>
          <p:cNvCxnSpPr/>
          <p:nvPr/>
        </p:nvCxnSpPr>
        <p:spPr>
          <a:xfrm>
            <a:off x="864645" y="7697371"/>
            <a:ext cx="0" cy="1345431"/>
          </a:xfrm>
          <a:prstGeom prst="straightConnector1">
            <a:avLst/>
          </a:prstGeom>
          <a:noFill/>
          <a:ln w="12700" cap="flat" cmpd="sng">
            <a:solidFill>
              <a:schemeClr val="lt1"/>
            </a:solidFill>
            <a:prstDash val="dot"/>
            <a:miter lim="800000"/>
            <a:headEnd type="none" w="sm" len="sm"/>
            <a:tailEnd type="none" w="sm" len="sm"/>
          </a:ln>
        </p:spPr>
      </p:cxnSp>
      <p:sp>
        <p:nvSpPr>
          <p:cNvPr id="1064" name="Google Shape;1064;p21"/>
          <p:cNvSpPr txBox="1"/>
          <p:nvPr/>
        </p:nvSpPr>
        <p:spPr>
          <a:xfrm>
            <a:off x="1355005" y="7697371"/>
            <a:ext cx="2835634" cy="365356"/>
          </a:xfrm>
          <a:prstGeom prst="rect">
            <a:avLst/>
          </a:prstGeom>
          <a:noFill/>
          <a:ln>
            <a:noFill/>
          </a:ln>
        </p:spPr>
        <p:txBody>
          <a:bodyPr spcFirstLastPara="1" wrap="square" lIns="91425" tIns="45700" rIns="91425" bIns="45700" anchor="ctr" anchorCtr="0">
            <a:spAutoFit/>
          </a:bodyPr>
          <a:lstStyle/>
          <a:p>
            <a:pPr marL="6350" marR="0" lvl="0" indent="0" algn="l" rtl="0">
              <a:lnSpc>
                <a:spcPct val="100952"/>
              </a:lnSpc>
              <a:spcBef>
                <a:spcPts val="0"/>
              </a:spcBef>
              <a:spcAft>
                <a:spcPts val="0"/>
              </a:spcAft>
              <a:buNone/>
            </a:pPr>
            <a:r>
              <a:rPr lang="en-US" sz="2100" b="1">
                <a:solidFill>
                  <a:schemeClr val="lt1"/>
                </a:solidFill>
                <a:highlight>
                  <a:srgbClr val="EB7F4A"/>
                </a:highlight>
                <a:latin typeface="Calibri"/>
                <a:ea typeface="Calibri"/>
                <a:cs typeface="Calibri"/>
                <a:sym typeface="Calibri"/>
              </a:rPr>
              <a:t> Key Lesson</a:t>
            </a:r>
            <a:r>
              <a:rPr lang="en-US" sz="2100" b="1">
                <a:solidFill>
                  <a:srgbClr val="EB7F4A"/>
                </a:solidFill>
                <a:highlight>
                  <a:srgbClr val="EB7F4A"/>
                </a:highlight>
                <a:latin typeface="Calibri"/>
                <a:ea typeface="Calibri"/>
                <a:cs typeface="Calibri"/>
                <a:sym typeface="Calibri"/>
              </a:rPr>
              <a:t>.</a:t>
            </a:r>
            <a:endParaRPr/>
          </a:p>
        </p:txBody>
      </p:sp>
      <p:sp>
        <p:nvSpPr>
          <p:cNvPr id="1065" name="Google Shape;1065;p21"/>
          <p:cNvSpPr/>
          <p:nvPr/>
        </p:nvSpPr>
        <p:spPr>
          <a:xfrm>
            <a:off x="531952" y="9002253"/>
            <a:ext cx="821603" cy="821603"/>
          </a:xfrm>
          <a:prstGeom prst="rect">
            <a:avLst/>
          </a:prstGeom>
          <a:noFill/>
          <a:ln>
            <a:noFill/>
          </a:ln>
        </p:spPr>
      </p:sp>
      <p:sp>
        <p:nvSpPr>
          <p:cNvPr id="1066" name="Google Shape;1066;p21"/>
          <p:cNvSpPr txBox="1"/>
          <p:nvPr/>
        </p:nvSpPr>
        <p:spPr>
          <a:xfrm>
            <a:off x="539837" y="4171924"/>
            <a:ext cx="6399443" cy="365356"/>
          </a:xfrm>
          <a:prstGeom prst="rect">
            <a:avLst/>
          </a:prstGeom>
          <a:noFill/>
          <a:ln>
            <a:noFill/>
          </a:ln>
        </p:spPr>
        <p:txBody>
          <a:bodyPr spcFirstLastPara="1" wrap="square" lIns="91425" tIns="45700" rIns="91425" bIns="45700" anchor="ctr" anchorCtr="0">
            <a:spAutoFit/>
          </a:bodyPr>
          <a:lstStyle/>
          <a:p>
            <a:pPr marL="6350" marR="0" lvl="0" indent="0" algn="l" rtl="0">
              <a:lnSpc>
                <a:spcPct val="100952"/>
              </a:lnSpc>
              <a:spcBef>
                <a:spcPts val="0"/>
              </a:spcBef>
              <a:spcAft>
                <a:spcPts val="0"/>
              </a:spcAft>
              <a:buNone/>
            </a:pPr>
            <a:r>
              <a:rPr lang="en-US" sz="2100" b="1">
                <a:solidFill>
                  <a:srgbClr val="EB7F4A"/>
                </a:solidFill>
                <a:latin typeface="Calibri"/>
                <a:ea typeface="Calibri"/>
                <a:cs typeface="Calibri"/>
                <a:sym typeface="Calibri"/>
              </a:rPr>
              <a:t>Adaptation Approach</a:t>
            </a:r>
            <a:endParaRPr/>
          </a:p>
        </p:txBody>
      </p:sp>
      <p:sp>
        <p:nvSpPr>
          <p:cNvPr id="1067" name="Google Shape;1067;p21"/>
          <p:cNvSpPr txBox="1"/>
          <p:nvPr/>
        </p:nvSpPr>
        <p:spPr>
          <a:xfrm>
            <a:off x="539837" y="4559347"/>
            <a:ext cx="6480000" cy="1013009"/>
          </a:xfrm>
          <a:prstGeom prst="rect">
            <a:avLst/>
          </a:prstGeom>
          <a:noFill/>
          <a:ln>
            <a:noFill/>
          </a:ln>
        </p:spPr>
        <p:txBody>
          <a:bodyPr spcFirstLastPara="1" wrap="square" lIns="91425" tIns="45700" rIns="91425" bIns="45700" anchor="t" anchorCtr="0">
            <a:noAutofit/>
          </a:bodyPr>
          <a:lstStyle/>
          <a:p>
            <a:pPr marL="0" marR="0" lvl="0" indent="0" algn="just" rtl="0">
              <a:lnSpc>
                <a:spcPct val="106086"/>
              </a:lnSpc>
              <a:spcBef>
                <a:spcPts val="0"/>
              </a:spcBef>
              <a:spcAft>
                <a:spcPts val="0"/>
              </a:spcAft>
              <a:buClr>
                <a:srgbClr val="EB7F4A"/>
              </a:buClr>
              <a:buSzPts val="1150"/>
              <a:buFont typeface="Arial"/>
              <a:buNone/>
            </a:pPr>
            <a:r>
              <a:rPr lang="en-US" sz="1150" b="0" i="0">
                <a:solidFill>
                  <a:srgbClr val="262626"/>
                </a:solidFill>
                <a:latin typeface="Calibri"/>
                <a:ea typeface="Calibri"/>
                <a:cs typeface="Calibri"/>
                <a:sym typeface="Calibri"/>
              </a:rPr>
              <a:t>Youghal is implementing multi-layered flood protection: coastal defenses and flood walls in critical areas,  improved drainage and water management systems, nature-based solutions like wetland restoration to absorb floodwater, early warning systems giving advance notice of flood risk, community preparedness training, and relocation support for the most vulnerable properties.</a:t>
            </a:r>
            <a:endParaRPr/>
          </a:p>
          <a:p>
            <a:pPr marL="0" marR="0" lvl="0" indent="0" algn="just" rtl="0">
              <a:lnSpc>
                <a:spcPct val="106086"/>
              </a:lnSpc>
              <a:spcBef>
                <a:spcPts val="0"/>
              </a:spcBef>
              <a:spcAft>
                <a:spcPts val="0"/>
              </a:spcAft>
              <a:buClr>
                <a:srgbClr val="EB7F4A"/>
              </a:buClr>
              <a:buSzPts val="1150"/>
              <a:buFont typeface="Arial"/>
              <a:buNone/>
            </a:pPr>
            <a:endParaRPr sz="1150" b="0" i="0">
              <a:solidFill>
                <a:srgbClr val="262626"/>
              </a:solidFill>
              <a:latin typeface="Calibri"/>
              <a:ea typeface="Calibri"/>
              <a:cs typeface="Calibri"/>
              <a:sym typeface="Calibri"/>
            </a:endParaRPr>
          </a:p>
        </p:txBody>
      </p:sp>
      <p:cxnSp>
        <p:nvCxnSpPr>
          <p:cNvPr id="1068" name="Google Shape;1068;p21"/>
          <p:cNvCxnSpPr/>
          <p:nvPr/>
        </p:nvCxnSpPr>
        <p:spPr>
          <a:xfrm rot="10800000">
            <a:off x="0" y="4342660"/>
            <a:ext cx="540000" cy="0"/>
          </a:xfrm>
          <a:prstGeom prst="straightConnector1">
            <a:avLst/>
          </a:prstGeom>
          <a:noFill/>
          <a:ln w="12700" cap="flat" cmpd="sng">
            <a:solidFill>
              <a:srgbClr val="000000"/>
            </a:solidFill>
            <a:prstDash val="dot"/>
            <a:miter lim="800000"/>
            <a:headEnd type="none" w="sm" len="sm"/>
            <a:tailEnd type="none" w="sm" len="sm"/>
          </a:ln>
        </p:spPr>
      </p:cxnSp>
      <p:grpSp>
        <p:nvGrpSpPr>
          <p:cNvPr id="1069" name="Google Shape;1069;p21"/>
          <p:cNvGrpSpPr/>
          <p:nvPr/>
        </p:nvGrpSpPr>
        <p:grpSpPr>
          <a:xfrm>
            <a:off x="2270571" y="-1250215"/>
            <a:ext cx="5894204" cy="4909463"/>
            <a:chOff x="1605060" y="3850968"/>
            <a:chExt cx="5954615" cy="4959781"/>
          </a:xfrm>
        </p:grpSpPr>
        <p:grpSp>
          <p:nvGrpSpPr>
            <p:cNvPr id="1070" name="Google Shape;1070;p21"/>
            <p:cNvGrpSpPr/>
            <p:nvPr/>
          </p:nvGrpSpPr>
          <p:grpSpPr>
            <a:xfrm>
              <a:off x="2263972" y="5772441"/>
              <a:ext cx="553393" cy="474122"/>
              <a:chOff x="2763274" y="5544541"/>
              <a:chExt cx="497442" cy="426185"/>
            </a:xfrm>
          </p:grpSpPr>
          <p:sp>
            <p:nvSpPr>
              <p:cNvPr id="1071" name="Google Shape;1071;p21"/>
              <p:cNvSpPr/>
              <p:nvPr/>
            </p:nvSpPr>
            <p:spPr>
              <a:xfrm>
                <a:off x="2763274" y="5546744"/>
                <a:ext cx="497442" cy="417263"/>
              </a:xfrm>
              <a:custGeom>
                <a:avLst/>
                <a:gdLst/>
                <a:ahLst/>
                <a:cxnLst/>
                <a:rect l="l" t="t" r="r" b="b"/>
                <a:pathLst>
                  <a:path w="497442" h="417263" extrusionOk="0">
                    <a:moveTo>
                      <a:pt x="164977" y="74100"/>
                    </a:moveTo>
                    <a:cubicBezTo>
                      <a:pt x="160946" y="100978"/>
                      <a:pt x="128700" y="111729"/>
                      <a:pt x="103172" y="115761"/>
                    </a:cubicBezTo>
                    <a:cubicBezTo>
                      <a:pt x="108547" y="137263"/>
                      <a:pt x="131388" y="152046"/>
                      <a:pt x="154228" y="149358"/>
                    </a:cubicBezTo>
                    <a:cubicBezTo>
                      <a:pt x="167664" y="172204"/>
                      <a:pt x="164977" y="201770"/>
                      <a:pt x="148854" y="221928"/>
                    </a:cubicBezTo>
                    <a:cubicBezTo>
                      <a:pt x="132731" y="242087"/>
                      <a:pt x="104516" y="251494"/>
                      <a:pt x="78988" y="244775"/>
                    </a:cubicBezTo>
                    <a:cubicBezTo>
                      <a:pt x="74957" y="260901"/>
                      <a:pt x="85706" y="279715"/>
                      <a:pt x="101829" y="283747"/>
                    </a:cubicBezTo>
                    <a:cubicBezTo>
                      <a:pt x="73613" y="299874"/>
                      <a:pt x="30619" y="264933"/>
                      <a:pt x="7778" y="289123"/>
                    </a:cubicBezTo>
                    <a:cubicBezTo>
                      <a:pt x="-2971" y="299874"/>
                      <a:pt x="-284" y="317345"/>
                      <a:pt x="2404" y="332128"/>
                    </a:cubicBezTo>
                    <a:cubicBezTo>
                      <a:pt x="5091" y="349598"/>
                      <a:pt x="10465" y="368412"/>
                      <a:pt x="25245" y="377820"/>
                    </a:cubicBezTo>
                    <a:cubicBezTo>
                      <a:pt x="42711" y="387227"/>
                      <a:pt x="68239" y="377820"/>
                      <a:pt x="84362" y="389915"/>
                    </a:cubicBezTo>
                    <a:cubicBezTo>
                      <a:pt x="91080" y="393946"/>
                      <a:pt x="95111" y="400666"/>
                      <a:pt x="100485" y="406042"/>
                    </a:cubicBezTo>
                    <a:cubicBezTo>
                      <a:pt x="124670" y="428888"/>
                      <a:pt x="163633" y="412761"/>
                      <a:pt x="190505" y="393946"/>
                    </a:cubicBezTo>
                    <a:cubicBezTo>
                      <a:pt x="217377" y="373788"/>
                      <a:pt x="245592" y="354974"/>
                      <a:pt x="280525" y="363037"/>
                    </a:cubicBezTo>
                    <a:cubicBezTo>
                      <a:pt x="306053" y="369756"/>
                      <a:pt x="324863" y="391259"/>
                      <a:pt x="354422" y="375132"/>
                    </a:cubicBezTo>
                    <a:cubicBezTo>
                      <a:pt x="369202" y="367068"/>
                      <a:pt x="379950" y="352286"/>
                      <a:pt x="390699" y="337503"/>
                    </a:cubicBezTo>
                    <a:cubicBezTo>
                      <a:pt x="400104" y="324064"/>
                      <a:pt x="409509" y="310625"/>
                      <a:pt x="410853" y="294498"/>
                    </a:cubicBezTo>
                    <a:cubicBezTo>
                      <a:pt x="412196" y="275684"/>
                      <a:pt x="402791" y="256870"/>
                      <a:pt x="404135" y="238055"/>
                    </a:cubicBezTo>
                    <a:cubicBezTo>
                      <a:pt x="405478" y="229992"/>
                      <a:pt x="408166" y="221928"/>
                      <a:pt x="412196" y="213865"/>
                    </a:cubicBezTo>
                    <a:cubicBezTo>
                      <a:pt x="422945" y="189675"/>
                      <a:pt x="435037" y="164141"/>
                      <a:pt x="456534" y="149358"/>
                    </a:cubicBezTo>
                    <a:cubicBezTo>
                      <a:pt x="465940" y="142639"/>
                      <a:pt x="478032" y="135919"/>
                      <a:pt x="478032" y="125168"/>
                    </a:cubicBezTo>
                    <a:cubicBezTo>
                      <a:pt x="478032" y="115761"/>
                      <a:pt x="468627" y="106353"/>
                      <a:pt x="471314" y="96946"/>
                    </a:cubicBezTo>
                    <a:cubicBezTo>
                      <a:pt x="474001" y="87539"/>
                      <a:pt x="486093" y="86195"/>
                      <a:pt x="492811" y="79476"/>
                    </a:cubicBezTo>
                    <a:cubicBezTo>
                      <a:pt x="503560" y="67381"/>
                      <a:pt x="494155" y="47222"/>
                      <a:pt x="479376" y="40503"/>
                    </a:cubicBezTo>
                    <a:cubicBezTo>
                      <a:pt x="464596" y="33783"/>
                      <a:pt x="448473" y="36471"/>
                      <a:pt x="432350" y="36471"/>
                    </a:cubicBezTo>
                    <a:cubicBezTo>
                      <a:pt x="414884" y="36471"/>
                      <a:pt x="397417" y="32439"/>
                      <a:pt x="381294" y="25720"/>
                    </a:cubicBezTo>
                    <a:cubicBezTo>
                      <a:pt x="394730" y="23032"/>
                      <a:pt x="406822" y="14969"/>
                      <a:pt x="413540" y="4218"/>
                    </a:cubicBezTo>
                    <a:cubicBezTo>
                      <a:pt x="382637" y="-1158"/>
                      <a:pt x="350391" y="-1158"/>
                      <a:pt x="318146" y="2874"/>
                    </a:cubicBezTo>
                    <a:cubicBezTo>
                      <a:pt x="304710" y="4218"/>
                      <a:pt x="291274" y="6906"/>
                      <a:pt x="280525" y="16313"/>
                    </a:cubicBezTo>
                    <a:cubicBezTo>
                      <a:pt x="271120" y="25720"/>
                      <a:pt x="268433" y="43191"/>
                      <a:pt x="279182" y="52598"/>
                    </a:cubicBezTo>
                    <a:cubicBezTo>
                      <a:pt x="296648" y="66037"/>
                      <a:pt x="302022" y="92915"/>
                      <a:pt x="271120" y="102322"/>
                    </a:cubicBezTo>
                    <a:cubicBezTo>
                      <a:pt x="248279" y="109041"/>
                      <a:pt x="237531" y="83508"/>
                      <a:pt x="224095" y="68725"/>
                    </a:cubicBezTo>
                    <a:cubicBezTo>
                      <a:pt x="197223" y="35127"/>
                      <a:pt x="171695" y="23032"/>
                      <a:pt x="164977" y="74100"/>
                    </a:cubicBezTo>
                    <a:close/>
                  </a:path>
                </a:pathLst>
              </a:cu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1072" name="Google Shape;1072;p21"/>
              <p:cNvSpPr/>
              <p:nvPr/>
            </p:nvSpPr>
            <p:spPr>
              <a:xfrm>
                <a:off x="3045142" y="5624821"/>
                <a:ext cx="152711" cy="114285"/>
              </a:xfrm>
              <a:custGeom>
                <a:avLst/>
                <a:gdLst/>
                <a:ahLst/>
                <a:cxnLst/>
                <a:rect l="l" t="t" r="r" b="b"/>
                <a:pathLst>
                  <a:path w="152711" h="114285" extrusionOk="0">
                    <a:moveTo>
                      <a:pt x="146451" y="114285"/>
                    </a:moveTo>
                    <a:cubicBezTo>
                      <a:pt x="141076" y="114285"/>
                      <a:pt x="137046" y="111598"/>
                      <a:pt x="134358" y="108910"/>
                    </a:cubicBezTo>
                    <a:cubicBezTo>
                      <a:pt x="128984" y="102190"/>
                      <a:pt x="127640" y="92783"/>
                      <a:pt x="130328" y="84720"/>
                    </a:cubicBezTo>
                    <a:cubicBezTo>
                      <a:pt x="131671" y="82032"/>
                      <a:pt x="131671" y="79344"/>
                      <a:pt x="133015" y="78000"/>
                    </a:cubicBezTo>
                    <a:cubicBezTo>
                      <a:pt x="135702" y="72625"/>
                      <a:pt x="137046" y="68593"/>
                      <a:pt x="135702" y="64561"/>
                    </a:cubicBezTo>
                    <a:cubicBezTo>
                      <a:pt x="134358" y="60529"/>
                      <a:pt x="128984" y="57842"/>
                      <a:pt x="123610" y="57842"/>
                    </a:cubicBezTo>
                    <a:cubicBezTo>
                      <a:pt x="118236" y="57842"/>
                      <a:pt x="112861" y="59186"/>
                      <a:pt x="107487" y="61873"/>
                    </a:cubicBezTo>
                    <a:lnTo>
                      <a:pt x="102112" y="63217"/>
                    </a:lnTo>
                    <a:cubicBezTo>
                      <a:pt x="83302" y="68593"/>
                      <a:pt x="64492" y="69937"/>
                      <a:pt x="45682" y="67249"/>
                    </a:cubicBezTo>
                    <a:cubicBezTo>
                      <a:pt x="41651" y="65905"/>
                      <a:pt x="36277" y="65905"/>
                      <a:pt x="32246" y="61873"/>
                    </a:cubicBezTo>
                    <a:cubicBezTo>
                      <a:pt x="25528" y="56498"/>
                      <a:pt x="21497" y="45747"/>
                      <a:pt x="18810" y="34996"/>
                    </a:cubicBezTo>
                    <a:cubicBezTo>
                      <a:pt x="17467" y="29620"/>
                      <a:pt x="16123" y="22901"/>
                      <a:pt x="13436" y="20213"/>
                    </a:cubicBezTo>
                    <a:cubicBezTo>
                      <a:pt x="12093" y="18869"/>
                      <a:pt x="10749" y="17525"/>
                      <a:pt x="10749" y="16181"/>
                    </a:cubicBezTo>
                    <a:lnTo>
                      <a:pt x="0" y="4086"/>
                    </a:lnTo>
                    <a:cubicBezTo>
                      <a:pt x="4031" y="54"/>
                      <a:pt x="12093" y="-1289"/>
                      <a:pt x="17467" y="1398"/>
                    </a:cubicBezTo>
                    <a:cubicBezTo>
                      <a:pt x="22841" y="4086"/>
                      <a:pt x="25528" y="8118"/>
                      <a:pt x="26872" y="10806"/>
                    </a:cubicBezTo>
                    <a:cubicBezTo>
                      <a:pt x="29559" y="16181"/>
                      <a:pt x="32246" y="22901"/>
                      <a:pt x="33590" y="29620"/>
                    </a:cubicBezTo>
                    <a:cubicBezTo>
                      <a:pt x="36277" y="36340"/>
                      <a:pt x="37621" y="45747"/>
                      <a:pt x="41651" y="48434"/>
                    </a:cubicBezTo>
                    <a:cubicBezTo>
                      <a:pt x="42995" y="49778"/>
                      <a:pt x="45682" y="49778"/>
                      <a:pt x="48369" y="51122"/>
                    </a:cubicBezTo>
                    <a:cubicBezTo>
                      <a:pt x="64492" y="53810"/>
                      <a:pt x="81959" y="52466"/>
                      <a:pt x="98082" y="47090"/>
                    </a:cubicBezTo>
                    <a:lnTo>
                      <a:pt x="103456" y="45747"/>
                    </a:lnTo>
                    <a:cubicBezTo>
                      <a:pt x="110174" y="43059"/>
                      <a:pt x="116892" y="41715"/>
                      <a:pt x="124953" y="40371"/>
                    </a:cubicBezTo>
                    <a:cubicBezTo>
                      <a:pt x="135702" y="40371"/>
                      <a:pt x="149138" y="45747"/>
                      <a:pt x="151825" y="57842"/>
                    </a:cubicBezTo>
                    <a:cubicBezTo>
                      <a:pt x="154512" y="67249"/>
                      <a:pt x="150481" y="75312"/>
                      <a:pt x="147794" y="82032"/>
                    </a:cubicBezTo>
                    <a:cubicBezTo>
                      <a:pt x="146451" y="83376"/>
                      <a:pt x="146451" y="86064"/>
                      <a:pt x="145107" y="87407"/>
                    </a:cubicBezTo>
                    <a:cubicBezTo>
                      <a:pt x="143764" y="91439"/>
                      <a:pt x="145107" y="95471"/>
                      <a:pt x="146451" y="96815"/>
                    </a:cubicBezTo>
                    <a:lnTo>
                      <a:pt x="147794" y="112942"/>
                    </a:lnTo>
                    <a:cubicBezTo>
                      <a:pt x="147794" y="114285"/>
                      <a:pt x="147794" y="114285"/>
                      <a:pt x="146451" y="114285"/>
                    </a:cubicBezTo>
                    <a:close/>
                  </a:path>
                </a:pathLst>
              </a:cu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grpSp>
            <p:nvGrpSpPr>
              <p:cNvPr id="1073" name="Google Shape;1073;p21"/>
              <p:cNvGrpSpPr/>
              <p:nvPr/>
            </p:nvGrpSpPr>
            <p:grpSpPr>
              <a:xfrm>
                <a:off x="2763274" y="5587246"/>
                <a:ext cx="435037" cy="383480"/>
                <a:chOff x="2763274" y="5587246"/>
                <a:chExt cx="435037" cy="383480"/>
              </a:xfrm>
            </p:grpSpPr>
            <p:sp>
              <p:nvSpPr>
                <p:cNvPr id="1074" name="Google Shape;1074;p21"/>
                <p:cNvSpPr/>
                <p:nvPr/>
              </p:nvSpPr>
              <p:spPr>
                <a:xfrm>
                  <a:off x="3191593" y="5720292"/>
                  <a:ext cx="2686" cy="10751"/>
                </a:xfrm>
                <a:custGeom>
                  <a:avLst/>
                  <a:gdLst/>
                  <a:ahLst/>
                  <a:cxnLst/>
                  <a:rect l="l" t="t" r="r" b="b"/>
                  <a:pathLst>
                    <a:path w="2686" h="10751" extrusionOk="0">
                      <a:moveTo>
                        <a:pt x="0" y="0"/>
                      </a:moveTo>
                      <a:lnTo>
                        <a:pt x="1343" y="10751"/>
                      </a:lnTo>
                      <a:cubicBezTo>
                        <a:pt x="1343" y="9407"/>
                        <a:pt x="2687" y="9407"/>
                        <a:pt x="2687" y="8063"/>
                      </a:cubicBezTo>
                      <a:cubicBezTo>
                        <a:pt x="1343" y="2688"/>
                        <a:pt x="0" y="0"/>
                        <a:pt x="0" y="0"/>
                      </a:cubicBezTo>
                      <a:close/>
                    </a:path>
                  </a:pathLst>
                </a:custGeom>
                <a:solidFill>
                  <a:srgbClr val="D8D8D8"/>
                </a:solidFill>
                <a:ln w="29675" cap="flat" cmpd="sng">
                  <a:solidFill>
                    <a:srgbClr val="FFFFFF"/>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1075" name="Google Shape;1075;p21"/>
                <p:cNvSpPr/>
                <p:nvPr/>
              </p:nvSpPr>
              <p:spPr>
                <a:xfrm>
                  <a:off x="3035738" y="5587246"/>
                  <a:ext cx="4030" cy="13438"/>
                </a:xfrm>
                <a:custGeom>
                  <a:avLst/>
                  <a:gdLst/>
                  <a:ahLst/>
                  <a:cxnLst/>
                  <a:rect l="l" t="t" r="r" b="b"/>
                  <a:pathLst>
                    <a:path w="4030" h="13438" extrusionOk="0">
                      <a:moveTo>
                        <a:pt x="0" y="0"/>
                      </a:moveTo>
                      <a:cubicBezTo>
                        <a:pt x="0" y="5375"/>
                        <a:pt x="1344" y="9407"/>
                        <a:pt x="4031" y="13439"/>
                      </a:cubicBezTo>
                      <a:cubicBezTo>
                        <a:pt x="2687" y="9407"/>
                        <a:pt x="1344" y="5375"/>
                        <a:pt x="0" y="0"/>
                      </a:cubicBezTo>
                      <a:close/>
                    </a:path>
                  </a:pathLst>
                </a:custGeom>
                <a:solidFill>
                  <a:srgbClr val="D8D8D8"/>
                </a:solidFill>
                <a:ln w="29675" cap="flat" cmpd="sng">
                  <a:solidFill>
                    <a:srgbClr val="FFFFFF"/>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1076" name="Google Shape;1076;p21"/>
                <p:cNvSpPr/>
                <p:nvPr/>
              </p:nvSpPr>
              <p:spPr>
                <a:xfrm>
                  <a:off x="3192937" y="5704165"/>
                  <a:ext cx="5374" cy="18814"/>
                </a:xfrm>
                <a:custGeom>
                  <a:avLst/>
                  <a:gdLst/>
                  <a:ahLst/>
                  <a:cxnLst/>
                  <a:rect l="l" t="t" r="r" b="b"/>
                  <a:pathLst>
                    <a:path w="5374" h="18814" extrusionOk="0">
                      <a:moveTo>
                        <a:pt x="0" y="0"/>
                      </a:moveTo>
                      <a:cubicBezTo>
                        <a:pt x="0" y="0"/>
                        <a:pt x="2687" y="6719"/>
                        <a:pt x="5375" y="18814"/>
                      </a:cubicBezTo>
                      <a:cubicBezTo>
                        <a:pt x="5375" y="18814"/>
                        <a:pt x="5375" y="18814"/>
                        <a:pt x="5375" y="17470"/>
                      </a:cubicBezTo>
                      <a:cubicBezTo>
                        <a:pt x="4031" y="12095"/>
                        <a:pt x="2687" y="6719"/>
                        <a:pt x="0" y="0"/>
                      </a:cubicBezTo>
                      <a:close/>
                    </a:path>
                  </a:pathLst>
                </a:custGeom>
                <a:solidFill>
                  <a:srgbClr val="D8D8D8"/>
                </a:solidFill>
                <a:ln w="29675" cap="flat" cmpd="sng">
                  <a:solidFill>
                    <a:srgbClr val="FFFFFF"/>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1077" name="Google Shape;1077;p21"/>
                <p:cNvSpPr/>
                <p:nvPr/>
              </p:nvSpPr>
              <p:spPr>
                <a:xfrm>
                  <a:off x="2763274" y="5593779"/>
                  <a:ext cx="428319" cy="376947"/>
                </a:xfrm>
                <a:custGeom>
                  <a:avLst/>
                  <a:gdLst/>
                  <a:ahLst/>
                  <a:cxnLst/>
                  <a:rect l="l" t="t" r="r" b="b"/>
                  <a:pathLst>
                    <a:path w="428319" h="376947" extrusionOk="0">
                      <a:moveTo>
                        <a:pt x="413540" y="172205"/>
                      </a:moveTo>
                      <a:cubicBezTo>
                        <a:pt x="417571" y="161454"/>
                        <a:pt x="422945" y="152047"/>
                        <a:pt x="428320" y="142640"/>
                      </a:cubicBezTo>
                      <a:cubicBezTo>
                        <a:pt x="424289" y="142640"/>
                        <a:pt x="420258" y="139952"/>
                        <a:pt x="417571" y="137264"/>
                      </a:cubicBezTo>
                      <a:cubicBezTo>
                        <a:pt x="412196" y="130545"/>
                        <a:pt x="410853" y="121137"/>
                        <a:pt x="413540" y="113074"/>
                      </a:cubicBezTo>
                      <a:cubicBezTo>
                        <a:pt x="414884" y="110386"/>
                        <a:pt x="414884" y="107698"/>
                        <a:pt x="416227" y="106355"/>
                      </a:cubicBezTo>
                      <a:cubicBezTo>
                        <a:pt x="418914" y="100979"/>
                        <a:pt x="420258" y="96948"/>
                        <a:pt x="418914" y="92916"/>
                      </a:cubicBezTo>
                      <a:cubicBezTo>
                        <a:pt x="417571" y="88884"/>
                        <a:pt x="412196" y="86196"/>
                        <a:pt x="406822" y="86196"/>
                      </a:cubicBezTo>
                      <a:cubicBezTo>
                        <a:pt x="401448" y="86196"/>
                        <a:pt x="396073" y="87540"/>
                        <a:pt x="390699" y="90228"/>
                      </a:cubicBezTo>
                      <a:lnTo>
                        <a:pt x="385325" y="91572"/>
                      </a:lnTo>
                      <a:cubicBezTo>
                        <a:pt x="366515" y="96948"/>
                        <a:pt x="347705" y="98291"/>
                        <a:pt x="328894" y="95604"/>
                      </a:cubicBezTo>
                      <a:cubicBezTo>
                        <a:pt x="324863" y="94260"/>
                        <a:pt x="319489" y="94260"/>
                        <a:pt x="315458" y="90228"/>
                      </a:cubicBezTo>
                      <a:cubicBezTo>
                        <a:pt x="308740" y="84852"/>
                        <a:pt x="304710" y="74101"/>
                        <a:pt x="302022" y="63350"/>
                      </a:cubicBezTo>
                      <a:cubicBezTo>
                        <a:pt x="300679" y="57974"/>
                        <a:pt x="299335" y="51255"/>
                        <a:pt x="296648" y="48567"/>
                      </a:cubicBezTo>
                      <a:cubicBezTo>
                        <a:pt x="295304" y="47223"/>
                        <a:pt x="293961" y="45879"/>
                        <a:pt x="293961" y="44535"/>
                      </a:cubicBezTo>
                      <a:lnTo>
                        <a:pt x="292618" y="43192"/>
                      </a:lnTo>
                      <a:cubicBezTo>
                        <a:pt x="289930" y="49911"/>
                        <a:pt x="283212" y="56631"/>
                        <a:pt x="271120" y="59318"/>
                      </a:cubicBezTo>
                      <a:cubicBezTo>
                        <a:pt x="248279" y="66038"/>
                        <a:pt x="237531" y="40504"/>
                        <a:pt x="224095" y="25721"/>
                      </a:cubicBezTo>
                      <a:cubicBezTo>
                        <a:pt x="197223" y="-3844"/>
                        <a:pt x="171695" y="-15940"/>
                        <a:pt x="164977" y="33784"/>
                      </a:cubicBezTo>
                      <a:cubicBezTo>
                        <a:pt x="160946" y="60662"/>
                        <a:pt x="128700" y="71413"/>
                        <a:pt x="103172" y="75445"/>
                      </a:cubicBezTo>
                      <a:cubicBezTo>
                        <a:pt x="108547" y="96948"/>
                        <a:pt x="131388" y="111730"/>
                        <a:pt x="154228" y="109042"/>
                      </a:cubicBezTo>
                      <a:cubicBezTo>
                        <a:pt x="167664" y="131888"/>
                        <a:pt x="164977" y="161454"/>
                        <a:pt x="148854" y="181613"/>
                      </a:cubicBezTo>
                      <a:cubicBezTo>
                        <a:pt x="132731" y="201771"/>
                        <a:pt x="104516" y="211178"/>
                        <a:pt x="78988" y="204459"/>
                      </a:cubicBezTo>
                      <a:cubicBezTo>
                        <a:pt x="74957" y="220585"/>
                        <a:pt x="85706" y="239400"/>
                        <a:pt x="101829" y="243432"/>
                      </a:cubicBezTo>
                      <a:cubicBezTo>
                        <a:pt x="73613" y="259558"/>
                        <a:pt x="30619" y="224617"/>
                        <a:pt x="7778" y="248807"/>
                      </a:cubicBezTo>
                      <a:cubicBezTo>
                        <a:pt x="-2971" y="259558"/>
                        <a:pt x="-284" y="277029"/>
                        <a:pt x="2404" y="291812"/>
                      </a:cubicBezTo>
                      <a:cubicBezTo>
                        <a:pt x="5091" y="309282"/>
                        <a:pt x="10465" y="328097"/>
                        <a:pt x="25245" y="337504"/>
                      </a:cubicBezTo>
                      <a:cubicBezTo>
                        <a:pt x="42711" y="346911"/>
                        <a:pt x="68239" y="337504"/>
                        <a:pt x="84362" y="349599"/>
                      </a:cubicBezTo>
                      <a:cubicBezTo>
                        <a:pt x="91080" y="353631"/>
                        <a:pt x="95111" y="360350"/>
                        <a:pt x="100485" y="365726"/>
                      </a:cubicBezTo>
                      <a:cubicBezTo>
                        <a:pt x="124670" y="388572"/>
                        <a:pt x="163633" y="372445"/>
                        <a:pt x="190505" y="353631"/>
                      </a:cubicBezTo>
                      <a:cubicBezTo>
                        <a:pt x="217377" y="333472"/>
                        <a:pt x="245592" y="314658"/>
                        <a:pt x="280525" y="322721"/>
                      </a:cubicBezTo>
                      <a:cubicBezTo>
                        <a:pt x="306053" y="329441"/>
                        <a:pt x="324863" y="350943"/>
                        <a:pt x="354422" y="334816"/>
                      </a:cubicBezTo>
                      <a:cubicBezTo>
                        <a:pt x="369202" y="326753"/>
                        <a:pt x="379950" y="311970"/>
                        <a:pt x="390699" y="297187"/>
                      </a:cubicBezTo>
                      <a:cubicBezTo>
                        <a:pt x="400104" y="283748"/>
                        <a:pt x="409509" y="270310"/>
                        <a:pt x="410853" y="254183"/>
                      </a:cubicBezTo>
                      <a:cubicBezTo>
                        <a:pt x="412196" y="235368"/>
                        <a:pt x="402791" y="216554"/>
                        <a:pt x="404135" y="197739"/>
                      </a:cubicBezTo>
                      <a:cubicBezTo>
                        <a:pt x="405478" y="188332"/>
                        <a:pt x="409509" y="180269"/>
                        <a:pt x="413540" y="172205"/>
                      </a:cubicBezTo>
                      <a:close/>
                    </a:path>
                  </a:pathLst>
                </a:custGeom>
                <a:solidFill>
                  <a:srgbClr val="F2A33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grpSp>
          <p:sp>
            <p:nvSpPr>
              <p:cNvPr id="1078" name="Google Shape;1078;p21"/>
              <p:cNvSpPr/>
              <p:nvPr/>
            </p:nvSpPr>
            <p:spPr>
              <a:xfrm>
                <a:off x="3032961" y="5544541"/>
                <a:ext cx="142640" cy="108556"/>
              </a:xfrm>
              <a:custGeom>
                <a:avLst/>
                <a:gdLst/>
                <a:ahLst/>
                <a:cxnLst/>
                <a:rect l="l" t="t" r="r" b="b"/>
                <a:pathLst>
                  <a:path w="142640" h="108556" extrusionOk="0">
                    <a:moveTo>
                      <a:pt x="21587" y="93774"/>
                    </a:moveTo>
                    <a:cubicBezTo>
                      <a:pt x="21587" y="93774"/>
                      <a:pt x="32335" y="66896"/>
                      <a:pt x="8151" y="49425"/>
                    </a:cubicBezTo>
                    <a:cubicBezTo>
                      <a:pt x="-17377" y="31955"/>
                      <a:pt x="22930" y="-299"/>
                      <a:pt x="48458" y="2389"/>
                    </a:cubicBezTo>
                    <a:cubicBezTo>
                      <a:pt x="48458" y="2389"/>
                      <a:pt x="126386" y="-2986"/>
                      <a:pt x="139822" y="2389"/>
                    </a:cubicBezTo>
                    <a:cubicBezTo>
                      <a:pt x="153258" y="7765"/>
                      <a:pt x="114294" y="26579"/>
                      <a:pt x="114294" y="26579"/>
                    </a:cubicBezTo>
                    <a:lnTo>
                      <a:pt x="80704" y="54801"/>
                    </a:lnTo>
                    <a:cubicBezTo>
                      <a:pt x="80704" y="54801"/>
                      <a:pt x="64582" y="64208"/>
                      <a:pt x="52489" y="68240"/>
                    </a:cubicBezTo>
                    <a:cubicBezTo>
                      <a:pt x="41740" y="73615"/>
                      <a:pt x="37710" y="99149"/>
                      <a:pt x="37710" y="99149"/>
                    </a:cubicBezTo>
                    <a:lnTo>
                      <a:pt x="21587" y="108556"/>
                    </a:lnTo>
                    <a:lnTo>
                      <a:pt x="21587" y="93774"/>
                    </a:lnTo>
                    <a:close/>
                  </a:path>
                </a:pathLst>
              </a:custGeom>
              <a:solidFill>
                <a:srgbClr val="F2A33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1079" name="Google Shape;1079;p21"/>
              <p:cNvSpPr/>
              <p:nvPr/>
            </p:nvSpPr>
            <p:spPr>
              <a:xfrm>
                <a:off x="3067983" y="5550961"/>
                <a:ext cx="104930" cy="98104"/>
              </a:xfrm>
              <a:custGeom>
                <a:avLst/>
                <a:gdLst/>
                <a:ahLst/>
                <a:cxnLst/>
                <a:rect l="l" t="t" r="r" b="b"/>
                <a:pathLst>
                  <a:path w="104930" h="98104" extrusionOk="0">
                    <a:moveTo>
                      <a:pt x="99425" y="0"/>
                    </a:moveTo>
                    <a:cubicBezTo>
                      <a:pt x="100769" y="0"/>
                      <a:pt x="100769" y="0"/>
                      <a:pt x="102112" y="1344"/>
                    </a:cubicBezTo>
                    <a:cubicBezTo>
                      <a:pt x="115548" y="8063"/>
                      <a:pt x="76584" y="25534"/>
                      <a:pt x="76584" y="25534"/>
                    </a:cubicBezTo>
                    <a:lnTo>
                      <a:pt x="42995" y="53756"/>
                    </a:lnTo>
                    <a:cubicBezTo>
                      <a:pt x="42995" y="53756"/>
                      <a:pt x="26872" y="63163"/>
                      <a:pt x="14779" y="67195"/>
                    </a:cubicBezTo>
                    <a:cubicBezTo>
                      <a:pt x="4031" y="72571"/>
                      <a:pt x="0" y="98104"/>
                      <a:pt x="0" y="98104"/>
                    </a:cubicBezTo>
                  </a:path>
                </a:pathLst>
              </a:custGeom>
              <a:solidFill>
                <a:srgbClr val="D8D8D8"/>
              </a:solidFill>
              <a:ln w="9800" cap="flat" cmpd="sng">
                <a:solidFill>
                  <a:srgbClr val="FFFFFF"/>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grpSp>
        <p:sp>
          <p:nvSpPr>
            <p:cNvPr id="1080" name="Google Shape;1080;p21"/>
            <p:cNvSpPr/>
            <p:nvPr/>
          </p:nvSpPr>
          <p:spPr>
            <a:xfrm>
              <a:off x="5746324" y="7999123"/>
              <a:ext cx="1693503" cy="755612"/>
            </a:xfrm>
            <a:custGeom>
              <a:avLst/>
              <a:gdLst/>
              <a:ahLst/>
              <a:cxnLst/>
              <a:rect l="l" t="t" r="r" b="b"/>
              <a:pathLst>
                <a:path w="1522279" h="679215" extrusionOk="0">
                  <a:moveTo>
                    <a:pt x="1512875" y="504510"/>
                  </a:moveTo>
                  <a:lnTo>
                    <a:pt x="1494065" y="473600"/>
                  </a:lnTo>
                  <a:lnTo>
                    <a:pt x="1500782" y="434628"/>
                  </a:lnTo>
                  <a:lnTo>
                    <a:pt x="1491377" y="395655"/>
                  </a:lnTo>
                  <a:lnTo>
                    <a:pt x="1480629" y="324428"/>
                  </a:lnTo>
                  <a:lnTo>
                    <a:pt x="1511531" y="312333"/>
                  </a:lnTo>
                  <a:lnTo>
                    <a:pt x="1511531" y="278736"/>
                  </a:lnTo>
                  <a:lnTo>
                    <a:pt x="1464506" y="267985"/>
                  </a:lnTo>
                  <a:lnTo>
                    <a:pt x="1430916" y="246483"/>
                  </a:lnTo>
                  <a:lnTo>
                    <a:pt x="1441664" y="199447"/>
                  </a:lnTo>
                  <a:lnTo>
                    <a:pt x="1426885" y="163161"/>
                  </a:lnTo>
                  <a:lnTo>
                    <a:pt x="1401357" y="126876"/>
                  </a:lnTo>
                  <a:lnTo>
                    <a:pt x="1340896" y="109406"/>
                  </a:lnTo>
                  <a:lnTo>
                    <a:pt x="1276404" y="109406"/>
                  </a:lnTo>
                  <a:lnTo>
                    <a:pt x="1205194" y="159130"/>
                  </a:lnTo>
                  <a:lnTo>
                    <a:pt x="1155481" y="160474"/>
                  </a:lnTo>
                  <a:lnTo>
                    <a:pt x="1108456" y="156442"/>
                  </a:lnTo>
                  <a:lnTo>
                    <a:pt x="1038590" y="167193"/>
                  </a:lnTo>
                  <a:lnTo>
                    <a:pt x="974098" y="156442"/>
                  </a:lnTo>
                  <a:lnTo>
                    <a:pt x="936478" y="161817"/>
                  </a:lnTo>
                  <a:lnTo>
                    <a:pt x="905575" y="129564"/>
                  </a:lnTo>
                  <a:lnTo>
                    <a:pt x="877360" y="130908"/>
                  </a:lnTo>
                  <a:lnTo>
                    <a:pt x="854519" y="108062"/>
                  </a:lnTo>
                  <a:lnTo>
                    <a:pt x="833021" y="87903"/>
                  </a:lnTo>
                  <a:lnTo>
                    <a:pt x="795401" y="87903"/>
                  </a:lnTo>
                  <a:lnTo>
                    <a:pt x="765842" y="56994"/>
                  </a:lnTo>
                  <a:lnTo>
                    <a:pt x="717474" y="56994"/>
                  </a:lnTo>
                  <a:lnTo>
                    <a:pt x="636859" y="56994"/>
                  </a:lnTo>
                  <a:lnTo>
                    <a:pt x="557587" y="83872"/>
                  </a:lnTo>
                  <a:lnTo>
                    <a:pt x="497126" y="116125"/>
                  </a:lnTo>
                  <a:lnTo>
                    <a:pt x="475629" y="137627"/>
                  </a:lnTo>
                  <a:lnTo>
                    <a:pt x="405762" y="141659"/>
                  </a:lnTo>
                  <a:lnTo>
                    <a:pt x="364111" y="147035"/>
                  </a:lnTo>
                  <a:lnTo>
                    <a:pt x="322460" y="143003"/>
                  </a:lnTo>
                  <a:lnTo>
                    <a:pt x="268717" y="126876"/>
                  </a:lnTo>
                  <a:lnTo>
                    <a:pt x="221691" y="101342"/>
                  </a:lnTo>
                  <a:lnTo>
                    <a:pt x="212286" y="56994"/>
                  </a:lnTo>
                  <a:lnTo>
                    <a:pt x="190789" y="56994"/>
                  </a:lnTo>
                  <a:cubicBezTo>
                    <a:pt x="197507" y="55650"/>
                    <a:pt x="204225" y="55650"/>
                    <a:pt x="213630" y="56994"/>
                  </a:cubicBezTo>
                  <a:cubicBezTo>
                    <a:pt x="171979" y="27428"/>
                    <a:pt x="178697" y="44899"/>
                    <a:pt x="146451" y="4582"/>
                  </a:cubicBezTo>
                  <a:lnTo>
                    <a:pt x="149138" y="12646"/>
                  </a:lnTo>
                  <a:cubicBezTo>
                    <a:pt x="130328" y="19365"/>
                    <a:pt x="110174" y="12646"/>
                    <a:pt x="92708" y="7270"/>
                  </a:cubicBezTo>
                  <a:cubicBezTo>
                    <a:pt x="87333" y="5926"/>
                    <a:pt x="80615" y="3238"/>
                    <a:pt x="75241" y="1894"/>
                  </a:cubicBezTo>
                  <a:cubicBezTo>
                    <a:pt x="61805" y="-2137"/>
                    <a:pt x="44338" y="550"/>
                    <a:pt x="34933" y="7270"/>
                  </a:cubicBezTo>
                  <a:cubicBezTo>
                    <a:pt x="29559" y="11302"/>
                    <a:pt x="26872" y="15333"/>
                    <a:pt x="26872" y="20709"/>
                  </a:cubicBezTo>
                  <a:lnTo>
                    <a:pt x="25528" y="32804"/>
                  </a:lnTo>
                  <a:cubicBezTo>
                    <a:pt x="25528" y="34148"/>
                    <a:pt x="26872" y="35492"/>
                    <a:pt x="28215" y="36835"/>
                  </a:cubicBezTo>
                  <a:cubicBezTo>
                    <a:pt x="32246" y="43555"/>
                    <a:pt x="34933" y="50274"/>
                    <a:pt x="36277" y="58338"/>
                  </a:cubicBezTo>
                  <a:cubicBezTo>
                    <a:pt x="37621" y="69089"/>
                    <a:pt x="32246" y="77152"/>
                    <a:pt x="28215" y="83872"/>
                  </a:cubicBezTo>
                  <a:lnTo>
                    <a:pt x="5375" y="125532"/>
                  </a:lnTo>
                  <a:cubicBezTo>
                    <a:pt x="2687" y="130908"/>
                    <a:pt x="0" y="134939"/>
                    <a:pt x="0" y="138971"/>
                  </a:cubicBezTo>
                  <a:cubicBezTo>
                    <a:pt x="0" y="144347"/>
                    <a:pt x="6718" y="149722"/>
                    <a:pt x="16123" y="155098"/>
                  </a:cubicBezTo>
                  <a:cubicBezTo>
                    <a:pt x="18810" y="156442"/>
                    <a:pt x="21497" y="159130"/>
                    <a:pt x="24185" y="160474"/>
                  </a:cubicBezTo>
                  <a:cubicBezTo>
                    <a:pt x="36277" y="168537"/>
                    <a:pt x="44338" y="181976"/>
                    <a:pt x="48369" y="195415"/>
                  </a:cubicBezTo>
                  <a:lnTo>
                    <a:pt x="48369" y="198103"/>
                  </a:lnTo>
                  <a:cubicBezTo>
                    <a:pt x="49713" y="204822"/>
                    <a:pt x="52400" y="214229"/>
                    <a:pt x="56431" y="214229"/>
                  </a:cubicBezTo>
                  <a:lnTo>
                    <a:pt x="56431" y="219605"/>
                  </a:lnTo>
                  <a:lnTo>
                    <a:pt x="107487" y="200790"/>
                  </a:lnTo>
                  <a:lnTo>
                    <a:pt x="150481" y="191383"/>
                  </a:lnTo>
                  <a:lnTo>
                    <a:pt x="202881" y="160474"/>
                  </a:lnTo>
                  <a:lnTo>
                    <a:pt x="256624" y="160474"/>
                  </a:lnTo>
                  <a:lnTo>
                    <a:pt x="294245" y="160474"/>
                  </a:lnTo>
                  <a:lnTo>
                    <a:pt x="325147" y="180632"/>
                  </a:lnTo>
                  <a:lnTo>
                    <a:pt x="302306" y="200790"/>
                  </a:lnTo>
                  <a:lnTo>
                    <a:pt x="264686" y="229012"/>
                  </a:lnTo>
                  <a:lnTo>
                    <a:pt x="196163" y="229012"/>
                  </a:lnTo>
                  <a:lnTo>
                    <a:pt x="124953" y="229012"/>
                  </a:lnTo>
                  <a:lnTo>
                    <a:pt x="88677" y="229012"/>
                  </a:lnTo>
                  <a:lnTo>
                    <a:pt x="67179" y="246483"/>
                  </a:lnTo>
                  <a:lnTo>
                    <a:pt x="67179" y="309645"/>
                  </a:lnTo>
                  <a:lnTo>
                    <a:pt x="106143" y="320397"/>
                  </a:lnTo>
                  <a:lnTo>
                    <a:pt x="122266" y="320397"/>
                  </a:lnTo>
                  <a:lnTo>
                    <a:pt x="122266" y="355338"/>
                  </a:lnTo>
                  <a:lnTo>
                    <a:pt x="107487" y="388935"/>
                  </a:lnTo>
                  <a:lnTo>
                    <a:pt x="102112" y="410437"/>
                  </a:lnTo>
                  <a:lnTo>
                    <a:pt x="134358" y="462849"/>
                  </a:lnTo>
                  <a:lnTo>
                    <a:pt x="181384" y="539451"/>
                  </a:lnTo>
                  <a:lnTo>
                    <a:pt x="223035" y="564985"/>
                  </a:lnTo>
                  <a:lnTo>
                    <a:pt x="275435" y="597239"/>
                  </a:lnTo>
                  <a:lnTo>
                    <a:pt x="325147" y="628148"/>
                  </a:lnTo>
                  <a:lnTo>
                    <a:pt x="372173" y="628148"/>
                  </a:lnTo>
                  <a:lnTo>
                    <a:pt x="405762" y="616053"/>
                  </a:lnTo>
                  <a:lnTo>
                    <a:pt x="405762" y="581112"/>
                  </a:lnTo>
                  <a:lnTo>
                    <a:pt x="460849" y="582456"/>
                  </a:lnTo>
                  <a:lnTo>
                    <a:pt x="507874" y="599926"/>
                  </a:lnTo>
                  <a:lnTo>
                    <a:pt x="540121" y="626804"/>
                  </a:lnTo>
                  <a:lnTo>
                    <a:pt x="565649" y="641587"/>
                  </a:lnTo>
                  <a:lnTo>
                    <a:pt x="623423" y="653682"/>
                  </a:lnTo>
                  <a:lnTo>
                    <a:pt x="670448" y="641587"/>
                  </a:lnTo>
                  <a:lnTo>
                    <a:pt x="706725" y="614709"/>
                  </a:lnTo>
                  <a:lnTo>
                    <a:pt x="726879" y="594551"/>
                  </a:lnTo>
                  <a:lnTo>
                    <a:pt x="757781" y="595895"/>
                  </a:lnTo>
                  <a:lnTo>
                    <a:pt x="791371" y="605302"/>
                  </a:lnTo>
                  <a:lnTo>
                    <a:pt x="824960" y="587831"/>
                  </a:lnTo>
                  <a:lnTo>
                    <a:pt x="845114" y="581112"/>
                  </a:lnTo>
                  <a:lnTo>
                    <a:pt x="845114" y="609334"/>
                  </a:lnTo>
                  <a:lnTo>
                    <a:pt x="822273" y="641587"/>
                  </a:lnTo>
                  <a:lnTo>
                    <a:pt x="823616" y="663089"/>
                  </a:lnTo>
                  <a:lnTo>
                    <a:pt x="834366" y="679216"/>
                  </a:lnTo>
                  <a:lnTo>
                    <a:pt x="854519" y="679216"/>
                  </a:lnTo>
                  <a:lnTo>
                    <a:pt x="866611" y="656370"/>
                  </a:lnTo>
                  <a:lnTo>
                    <a:pt x="893483" y="636211"/>
                  </a:lnTo>
                  <a:lnTo>
                    <a:pt x="893483" y="583800"/>
                  </a:lnTo>
                  <a:lnTo>
                    <a:pt x="910949" y="585143"/>
                  </a:lnTo>
                  <a:lnTo>
                    <a:pt x="959319" y="595895"/>
                  </a:lnTo>
                  <a:lnTo>
                    <a:pt x="1018436" y="574392"/>
                  </a:lnTo>
                  <a:lnTo>
                    <a:pt x="1043964" y="586487"/>
                  </a:lnTo>
                  <a:lnTo>
                    <a:pt x="1061431" y="593207"/>
                  </a:lnTo>
                  <a:lnTo>
                    <a:pt x="1156826" y="581112"/>
                  </a:lnTo>
                  <a:lnTo>
                    <a:pt x="1221317" y="548858"/>
                  </a:lnTo>
                  <a:lnTo>
                    <a:pt x="1244158" y="554234"/>
                  </a:lnTo>
                  <a:lnTo>
                    <a:pt x="1299245" y="550202"/>
                  </a:lnTo>
                  <a:lnTo>
                    <a:pt x="1330147" y="532732"/>
                  </a:lnTo>
                  <a:lnTo>
                    <a:pt x="1330147" y="548858"/>
                  </a:lnTo>
                  <a:lnTo>
                    <a:pt x="1361049" y="527356"/>
                  </a:lnTo>
                  <a:lnTo>
                    <a:pt x="1382547" y="528700"/>
                  </a:lnTo>
                  <a:lnTo>
                    <a:pt x="1408075" y="532732"/>
                  </a:lnTo>
                  <a:lnTo>
                    <a:pt x="1441664" y="534076"/>
                  </a:lnTo>
                  <a:lnTo>
                    <a:pt x="1468536" y="532732"/>
                  </a:lnTo>
                  <a:lnTo>
                    <a:pt x="1480629" y="558265"/>
                  </a:lnTo>
                  <a:lnTo>
                    <a:pt x="1522279" y="543483"/>
                  </a:lnTo>
                  <a:lnTo>
                    <a:pt x="1522279" y="527356"/>
                  </a:lnTo>
                  <a:lnTo>
                    <a:pt x="1512875" y="504510"/>
                  </a:lnTo>
                  <a:close/>
                </a:path>
              </a:pathLst>
            </a:cu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1081" name="Google Shape;1081;p21"/>
            <p:cNvSpPr/>
            <p:nvPr/>
          </p:nvSpPr>
          <p:spPr>
            <a:xfrm>
              <a:off x="2549145" y="6589902"/>
              <a:ext cx="1258544" cy="1224740"/>
            </a:xfrm>
            <a:custGeom>
              <a:avLst/>
              <a:gdLst/>
              <a:ahLst/>
              <a:cxnLst/>
              <a:rect l="l" t="t" r="r" b="b"/>
              <a:pathLst>
                <a:path w="1131297" h="1100911" extrusionOk="0">
                  <a:moveTo>
                    <a:pt x="998282" y="1001200"/>
                  </a:moveTo>
                  <a:cubicBezTo>
                    <a:pt x="986190" y="997168"/>
                    <a:pt x="947226" y="983729"/>
                    <a:pt x="933790" y="956851"/>
                  </a:cubicBezTo>
                  <a:cubicBezTo>
                    <a:pt x="928416" y="946100"/>
                    <a:pt x="928416" y="935349"/>
                    <a:pt x="931103" y="924598"/>
                  </a:cubicBezTo>
                  <a:cubicBezTo>
                    <a:pt x="932447" y="920566"/>
                    <a:pt x="935134" y="916535"/>
                    <a:pt x="936478" y="912503"/>
                  </a:cubicBezTo>
                  <a:cubicBezTo>
                    <a:pt x="939164" y="908471"/>
                    <a:pt x="941852" y="903096"/>
                    <a:pt x="941852" y="899064"/>
                  </a:cubicBezTo>
                  <a:cubicBezTo>
                    <a:pt x="943195" y="889657"/>
                    <a:pt x="932447" y="878905"/>
                    <a:pt x="921698" y="869498"/>
                  </a:cubicBezTo>
                  <a:cubicBezTo>
                    <a:pt x="908262" y="857403"/>
                    <a:pt x="892139" y="841277"/>
                    <a:pt x="904232" y="823806"/>
                  </a:cubicBezTo>
                  <a:lnTo>
                    <a:pt x="906919" y="819774"/>
                  </a:lnTo>
                  <a:lnTo>
                    <a:pt x="943195" y="822462"/>
                  </a:lnTo>
                  <a:cubicBezTo>
                    <a:pt x="957975" y="771394"/>
                    <a:pt x="964693" y="716294"/>
                    <a:pt x="962006" y="663883"/>
                  </a:cubicBezTo>
                  <a:lnTo>
                    <a:pt x="900201" y="696136"/>
                  </a:lnTo>
                  <a:lnTo>
                    <a:pt x="897514" y="688073"/>
                  </a:lnTo>
                  <a:cubicBezTo>
                    <a:pt x="888108" y="665227"/>
                    <a:pt x="910950" y="643724"/>
                    <a:pt x="919011" y="637005"/>
                  </a:cubicBezTo>
                  <a:lnTo>
                    <a:pt x="1003657" y="555027"/>
                  </a:lnTo>
                  <a:lnTo>
                    <a:pt x="1045308" y="552340"/>
                  </a:lnTo>
                  <a:cubicBezTo>
                    <a:pt x="1043964" y="481113"/>
                    <a:pt x="1076210" y="409887"/>
                    <a:pt x="1131297" y="362851"/>
                  </a:cubicBezTo>
                  <a:cubicBezTo>
                    <a:pt x="1131297" y="360163"/>
                    <a:pt x="1129953" y="358819"/>
                    <a:pt x="1127266" y="357475"/>
                  </a:cubicBezTo>
                  <a:cubicBezTo>
                    <a:pt x="1121892" y="352100"/>
                    <a:pt x="1109800" y="348068"/>
                    <a:pt x="1099051" y="349412"/>
                  </a:cubicBezTo>
                  <a:cubicBezTo>
                    <a:pt x="1096364" y="349412"/>
                    <a:pt x="1092333" y="349412"/>
                    <a:pt x="1089646" y="350756"/>
                  </a:cubicBezTo>
                  <a:cubicBezTo>
                    <a:pt x="1073523" y="352100"/>
                    <a:pt x="1054713" y="354787"/>
                    <a:pt x="1039933" y="342692"/>
                  </a:cubicBezTo>
                  <a:cubicBezTo>
                    <a:pt x="1029185" y="333285"/>
                    <a:pt x="1025154" y="319846"/>
                    <a:pt x="1022467" y="307751"/>
                  </a:cubicBezTo>
                  <a:cubicBezTo>
                    <a:pt x="1019779" y="298344"/>
                    <a:pt x="1018436" y="290281"/>
                    <a:pt x="1013062" y="283561"/>
                  </a:cubicBezTo>
                  <a:cubicBezTo>
                    <a:pt x="1003657" y="270122"/>
                    <a:pt x="984847" y="270122"/>
                    <a:pt x="964693" y="268778"/>
                  </a:cubicBezTo>
                  <a:cubicBezTo>
                    <a:pt x="951257" y="268778"/>
                    <a:pt x="939164" y="267434"/>
                    <a:pt x="925729" y="263403"/>
                  </a:cubicBezTo>
                  <a:cubicBezTo>
                    <a:pt x="900201" y="255339"/>
                    <a:pt x="876016" y="229806"/>
                    <a:pt x="863924" y="209647"/>
                  </a:cubicBezTo>
                  <a:cubicBezTo>
                    <a:pt x="859893" y="202928"/>
                    <a:pt x="857206" y="192176"/>
                    <a:pt x="855863" y="182769"/>
                  </a:cubicBezTo>
                  <a:cubicBezTo>
                    <a:pt x="853175" y="170674"/>
                    <a:pt x="850488" y="155892"/>
                    <a:pt x="843770" y="151860"/>
                  </a:cubicBezTo>
                  <a:cubicBezTo>
                    <a:pt x="839739" y="150516"/>
                    <a:pt x="834365" y="150516"/>
                    <a:pt x="827647" y="151860"/>
                  </a:cubicBezTo>
                  <a:lnTo>
                    <a:pt x="823617" y="151860"/>
                  </a:lnTo>
                  <a:cubicBezTo>
                    <a:pt x="810181" y="153204"/>
                    <a:pt x="796745" y="151860"/>
                    <a:pt x="783309" y="147828"/>
                  </a:cubicBezTo>
                  <a:cubicBezTo>
                    <a:pt x="779278" y="146484"/>
                    <a:pt x="775248" y="145140"/>
                    <a:pt x="771217" y="141109"/>
                  </a:cubicBezTo>
                  <a:cubicBezTo>
                    <a:pt x="765842" y="135733"/>
                    <a:pt x="765842" y="129014"/>
                    <a:pt x="764499" y="124982"/>
                  </a:cubicBezTo>
                  <a:lnTo>
                    <a:pt x="761812" y="99448"/>
                  </a:lnTo>
                  <a:cubicBezTo>
                    <a:pt x="761812" y="98104"/>
                    <a:pt x="760468" y="92728"/>
                    <a:pt x="759124" y="91384"/>
                  </a:cubicBezTo>
                  <a:cubicBezTo>
                    <a:pt x="759124" y="91384"/>
                    <a:pt x="756438" y="90041"/>
                    <a:pt x="755094" y="90041"/>
                  </a:cubicBezTo>
                  <a:cubicBezTo>
                    <a:pt x="753750" y="90041"/>
                    <a:pt x="753750" y="90041"/>
                    <a:pt x="752407" y="88697"/>
                  </a:cubicBezTo>
                  <a:cubicBezTo>
                    <a:pt x="738971" y="83321"/>
                    <a:pt x="730909" y="71226"/>
                    <a:pt x="725535" y="57787"/>
                  </a:cubicBezTo>
                  <a:cubicBezTo>
                    <a:pt x="722848" y="52412"/>
                    <a:pt x="720161" y="45692"/>
                    <a:pt x="717473" y="38973"/>
                  </a:cubicBezTo>
                  <a:cubicBezTo>
                    <a:pt x="712099" y="25534"/>
                    <a:pt x="706725" y="12095"/>
                    <a:pt x="698663" y="2688"/>
                  </a:cubicBezTo>
                  <a:lnTo>
                    <a:pt x="702694" y="0"/>
                  </a:lnTo>
                  <a:cubicBezTo>
                    <a:pt x="689258" y="2688"/>
                    <a:pt x="677166" y="6719"/>
                    <a:pt x="663730" y="16127"/>
                  </a:cubicBezTo>
                  <a:cubicBezTo>
                    <a:pt x="622079" y="43005"/>
                    <a:pt x="591177" y="91384"/>
                    <a:pt x="557587" y="126326"/>
                  </a:cubicBezTo>
                  <a:cubicBezTo>
                    <a:pt x="546838" y="137077"/>
                    <a:pt x="536090" y="147828"/>
                    <a:pt x="522654" y="157236"/>
                  </a:cubicBezTo>
                  <a:cubicBezTo>
                    <a:pt x="468910" y="190833"/>
                    <a:pt x="390983" y="165299"/>
                    <a:pt x="360081" y="108855"/>
                  </a:cubicBezTo>
                  <a:cubicBezTo>
                    <a:pt x="357393" y="104823"/>
                    <a:pt x="356050" y="100792"/>
                    <a:pt x="352019" y="98104"/>
                  </a:cubicBezTo>
                  <a:cubicBezTo>
                    <a:pt x="342614" y="90041"/>
                    <a:pt x="326491" y="96760"/>
                    <a:pt x="321116" y="108855"/>
                  </a:cubicBezTo>
                  <a:cubicBezTo>
                    <a:pt x="315742" y="119606"/>
                    <a:pt x="317086" y="133045"/>
                    <a:pt x="318429" y="146484"/>
                  </a:cubicBezTo>
                  <a:cubicBezTo>
                    <a:pt x="319773" y="158579"/>
                    <a:pt x="318429" y="173362"/>
                    <a:pt x="310368" y="182769"/>
                  </a:cubicBezTo>
                  <a:cubicBezTo>
                    <a:pt x="298276" y="197552"/>
                    <a:pt x="275435" y="193520"/>
                    <a:pt x="256624" y="188145"/>
                  </a:cubicBezTo>
                  <a:cubicBezTo>
                    <a:pt x="173322" y="166643"/>
                    <a:pt x="90020" y="141109"/>
                    <a:pt x="2687" y="150516"/>
                  </a:cubicBezTo>
                  <a:cubicBezTo>
                    <a:pt x="18810" y="162611"/>
                    <a:pt x="33590" y="174706"/>
                    <a:pt x="49713" y="186801"/>
                  </a:cubicBezTo>
                  <a:cubicBezTo>
                    <a:pt x="33590" y="204272"/>
                    <a:pt x="16123" y="221742"/>
                    <a:pt x="0" y="239213"/>
                  </a:cubicBezTo>
                  <a:cubicBezTo>
                    <a:pt x="55087" y="252652"/>
                    <a:pt x="106143" y="278186"/>
                    <a:pt x="150481" y="314471"/>
                  </a:cubicBezTo>
                  <a:cubicBezTo>
                    <a:pt x="167948" y="329254"/>
                    <a:pt x="185415" y="349412"/>
                    <a:pt x="178697" y="372258"/>
                  </a:cubicBezTo>
                  <a:cubicBezTo>
                    <a:pt x="194820" y="372258"/>
                    <a:pt x="206912" y="391073"/>
                    <a:pt x="205568" y="407199"/>
                  </a:cubicBezTo>
                  <a:cubicBezTo>
                    <a:pt x="204225" y="423326"/>
                    <a:pt x="193476" y="438109"/>
                    <a:pt x="184071" y="450204"/>
                  </a:cubicBezTo>
                  <a:cubicBezTo>
                    <a:pt x="201537" y="481113"/>
                    <a:pt x="237814" y="501272"/>
                    <a:pt x="272748" y="498584"/>
                  </a:cubicBezTo>
                  <a:cubicBezTo>
                    <a:pt x="256624" y="557715"/>
                    <a:pt x="251250" y="619534"/>
                    <a:pt x="255281" y="680009"/>
                  </a:cubicBezTo>
                  <a:cubicBezTo>
                    <a:pt x="247219" y="662539"/>
                    <a:pt x="240501" y="646412"/>
                    <a:pt x="232440" y="628941"/>
                  </a:cubicBezTo>
                  <a:cubicBezTo>
                    <a:pt x="236471" y="686729"/>
                    <a:pt x="197507" y="736453"/>
                    <a:pt x="159886" y="780801"/>
                  </a:cubicBezTo>
                  <a:cubicBezTo>
                    <a:pt x="139733" y="804991"/>
                    <a:pt x="118236" y="829182"/>
                    <a:pt x="88677" y="839933"/>
                  </a:cubicBezTo>
                  <a:cubicBezTo>
                    <a:pt x="76584" y="843964"/>
                    <a:pt x="63149" y="846652"/>
                    <a:pt x="49713" y="845308"/>
                  </a:cubicBezTo>
                  <a:cubicBezTo>
                    <a:pt x="83302" y="862779"/>
                    <a:pt x="116892" y="886969"/>
                    <a:pt x="120922" y="923254"/>
                  </a:cubicBezTo>
                  <a:lnTo>
                    <a:pt x="153168" y="924598"/>
                  </a:lnTo>
                  <a:cubicBezTo>
                    <a:pt x="157199" y="924598"/>
                    <a:pt x="163917" y="924598"/>
                    <a:pt x="169292" y="927286"/>
                  </a:cubicBezTo>
                  <a:cubicBezTo>
                    <a:pt x="174666" y="931317"/>
                    <a:pt x="178697" y="936693"/>
                    <a:pt x="181384" y="940724"/>
                  </a:cubicBezTo>
                  <a:cubicBezTo>
                    <a:pt x="196163" y="966258"/>
                    <a:pt x="217661" y="986417"/>
                    <a:pt x="243189" y="998512"/>
                  </a:cubicBezTo>
                  <a:cubicBezTo>
                    <a:pt x="282152" y="1017326"/>
                    <a:pt x="327834" y="1017326"/>
                    <a:pt x="369485" y="1017326"/>
                  </a:cubicBezTo>
                  <a:lnTo>
                    <a:pt x="374860" y="1017326"/>
                  </a:lnTo>
                  <a:lnTo>
                    <a:pt x="377547" y="1021358"/>
                  </a:lnTo>
                  <a:cubicBezTo>
                    <a:pt x="384265" y="1036141"/>
                    <a:pt x="386952" y="1052267"/>
                    <a:pt x="382921" y="1068394"/>
                  </a:cubicBezTo>
                  <a:cubicBezTo>
                    <a:pt x="388295" y="1067050"/>
                    <a:pt x="395013" y="1061675"/>
                    <a:pt x="400388" y="1056299"/>
                  </a:cubicBezTo>
                  <a:cubicBezTo>
                    <a:pt x="413824" y="1045548"/>
                    <a:pt x="433978" y="1040172"/>
                    <a:pt x="444726" y="1052267"/>
                  </a:cubicBezTo>
                  <a:lnTo>
                    <a:pt x="446070" y="1054955"/>
                  </a:lnTo>
                  <a:lnTo>
                    <a:pt x="447413" y="1075114"/>
                  </a:lnTo>
                  <a:cubicBezTo>
                    <a:pt x="455475" y="1079145"/>
                    <a:pt x="464880" y="1079145"/>
                    <a:pt x="474285" y="1079145"/>
                  </a:cubicBezTo>
                  <a:cubicBezTo>
                    <a:pt x="478316" y="1079145"/>
                    <a:pt x="482346" y="1079145"/>
                    <a:pt x="485034" y="1079145"/>
                  </a:cubicBezTo>
                  <a:cubicBezTo>
                    <a:pt x="498469" y="1080489"/>
                    <a:pt x="511905" y="1084521"/>
                    <a:pt x="519967" y="1093928"/>
                  </a:cubicBezTo>
                  <a:cubicBezTo>
                    <a:pt x="523997" y="1080489"/>
                    <a:pt x="528028" y="1067050"/>
                    <a:pt x="533403" y="1054955"/>
                  </a:cubicBezTo>
                  <a:cubicBezTo>
                    <a:pt x="556243" y="1007919"/>
                    <a:pt x="611330" y="981041"/>
                    <a:pt x="663730" y="985073"/>
                  </a:cubicBezTo>
                  <a:cubicBezTo>
                    <a:pt x="716130" y="990449"/>
                    <a:pt x="763155" y="1024046"/>
                    <a:pt x="790027" y="1069738"/>
                  </a:cubicBezTo>
                  <a:cubicBezTo>
                    <a:pt x="790027" y="1069738"/>
                    <a:pt x="790027" y="1069738"/>
                    <a:pt x="790027" y="1069738"/>
                  </a:cubicBezTo>
                  <a:cubicBezTo>
                    <a:pt x="790027" y="1073770"/>
                    <a:pt x="790027" y="1077802"/>
                    <a:pt x="791370" y="1080489"/>
                  </a:cubicBezTo>
                  <a:cubicBezTo>
                    <a:pt x="794058" y="1088553"/>
                    <a:pt x="803463" y="1091241"/>
                    <a:pt x="811524" y="1093928"/>
                  </a:cubicBezTo>
                  <a:cubicBezTo>
                    <a:pt x="824960" y="1097960"/>
                    <a:pt x="839739" y="1101992"/>
                    <a:pt x="854519" y="1100648"/>
                  </a:cubicBezTo>
                  <a:cubicBezTo>
                    <a:pt x="869298" y="1099304"/>
                    <a:pt x="884078" y="1089897"/>
                    <a:pt x="888108" y="1076458"/>
                  </a:cubicBezTo>
                  <a:cubicBezTo>
                    <a:pt x="880047" y="1060331"/>
                    <a:pt x="914980" y="1038828"/>
                    <a:pt x="933790" y="1040172"/>
                  </a:cubicBezTo>
                  <a:cubicBezTo>
                    <a:pt x="952600" y="1040172"/>
                    <a:pt x="974098" y="1044204"/>
                    <a:pt x="984847" y="1029421"/>
                  </a:cubicBezTo>
                  <a:cubicBezTo>
                    <a:pt x="988877" y="1024046"/>
                    <a:pt x="990221" y="1015982"/>
                    <a:pt x="994251" y="1010607"/>
                  </a:cubicBezTo>
                </a:path>
              </a:pathLst>
            </a:cu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1082" name="Google Shape;1082;p21"/>
            <p:cNvSpPr/>
            <p:nvPr/>
          </p:nvSpPr>
          <p:spPr>
            <a:xfrm>
              <a:off x="3570031" y="7328457"/>
              <a:ext cx="1259650" cy="1291724"/>
            </a:xfrm>
            <a:custGeom>
              <a:avLst/>
              <a:gdLst/>
              <a:ahLst/>
              <a:cxnLst/>
              <a:rect l="l" t="t" r="r" b="b"/>
              <a:pathLst>
                <a:path w="1132291" h="1161122" extrusionOk="0">
                  <a:moveTo>
                    <a:pt x="79271" y="342692"/>
                  </a:moveTo>
                  <a:cubicBezTo>
                    <a:pt x="88676" y="330598"/>
                    <a:pt x="107487" y="331942"/>
                    <a:pt x="123609" y="330598"/>
                  </a:cubicBezTo>
                  <a:cubicBezTo>
                    <a:pt x="139733" y="329254"/>
                    <a:pt x="158543" y="317159"/>
                    <a:pt x="151825" y="302376"/>
                  </a:cubicBezTo>
                  <a:cubicBezTo>
                    <a:pt x="184071" y="287593"/>
                    <a:pt x="219004" y="286249"/>
                    <a:pt x="241845" y="313127"/>
                  </a:cubicBezTo>
                  <a:cubicBezTo>
                    <a:pt x="248563" y="283561"/>
                    <a:pt x="278121" y="262059"/>
                    <a:pt x="309024" y="264747"/>
                  </a:cubicBezTo>
                  <a:cubicBezTo>
                    <a:pt x="302306" y="305064"/>
                    <a:pt x="307680" y="345380"/>
                    <a:pt x="319773" y="384353"/>
                  </a:cubicBezTo>
                  <a:cubicBezTo>
                    <a:pt x="343957" y="455579"/>
                    <a:pt x="392326" y="516054"/>
                    <a:pt x="439351" y="573842"/>
                  </a:cubicBezTo>
                  <a:cubicBezTo>
                    <a:pt x="498469" y="646412"/>
                    <a:pt x="560274" y="721670"/>
                    <a:pt x="644920" y="760643"/>
                  </a:cubicBezTo>
                  <a:cubicBezTo>
                    <a:pt x="694632" y="783489"/>
                    <a:pt x="761811" y="809023"/>
                    <a:pt x="761811" y="864123"/>
                  </a:cubicBezTo>
                  <a:cubicBezTo>
                    <a:pt x="761811" y="870842"/>
                    <a:pt x="760468" y="878905"/>
                    <a:pt x="764499" y="884281"/>
                  </a:cubicBezTo>
                  <a:cubicBezTo>
                    <a:pt x="771217" y="895032"/>
                    <a:pt x="785996" y="891001"/>
                    <a:pt x="798088" y="892344"/>
                  </a:cubicBezTo>
                  <a:cubicBezTo>
                    <a:pt x="818242" y="893688"/>
                    <a:pt x="834365" y="909815"/>
                    <a:pt x="846457" y="925942"/>
                  </a:cubicBezTo>
                  <a:cubicBezTo>
                    <a:pt x="893483" y="990449"/>
                    <a:pt x="885421" y="1088553"/>
                    <a:pt x="830334" y="1146340"/>
                  </a:cubicBezTo>
                  <a:cubicBezTo>
                    <a:pt x="853175" y="1151716"/>
                    <a:pt x="876016" y="1155747"/>
                    <a:pt x="898857" y="1161123"/>
                  </a:cubicBezTo>
                  <a:cubicBezTo>
                    <a:pt x="884077" y="1097960"/>
                    <a:pt x="1000969" y="1063019"/>
                    <a:pt x="986190" y="999856"/>
                  </a:cubicBezTo>
                  <a:cubicBezTo>
                    <a:pt x="979472" y="971634"/>
                    <a:pt x="947226" y="956851"/>
                    <a:pt x="937821" y="929973"/>
                  </a:cubicBezTo>
                  <a:cubicBezTo>
                    <a:pt x="925729" y="892344"/>
                    <a:pt x="967380" y="854715"/>
                    <a:pt x="1006344" y="860091"/>
                  </a:cubicBezTo>
                  <a:cubicBezTo>
                    <a:pt x="1045307" y="865466"/>
                    <a:pt x="1073523" y="900408"/>
                    <a:pt x="1084271" y="938037"/>
                  </a:cubicBezTo>
                  <a:cubicBezTo>
                    <a:pt x="1112487" y="948788"/>
                    <a:pt x="1140702" y="909815"/>
                    <a:pt x="1129953" y="880249"/>
                  </a:cubicBezTo>
                  <a:cubicBezTo>
                    <a:pt x="1120548" y="850684"/>
                    <a:pt x="1090989" y="833213"/>
                    <a:pt x="1064118" y="818430"/>
                  </a:cubicBezTo>
                  <a:cubicBezTo>
                    <a:pt x="999626" y="783489"/>
                    <a:pt x="936477" y="748548"/>
                    <a:pt x="871985" y="713607"/>
                  </a:cubicBezTo>
                  <a:cubicBezTo>
                    <a:pt x="877360" y="697480"/>
                    <a:pt x="893483" y="686729"/>
                    <a:pt x="909605" y="686729"/>
                  </a:cubicBezTo>
                  <a:cubicBezTo>
                    <a:pt x="906919" y="667915"/>
                    <a:pt x="885421" y="658507"/>
                    <a:pt x="866611" y="658507"/>
                  </a:cubicBezTo>
                  <a:cubicBezTo>
                    <a:pt x="847801" y="657163"/>
                    <a:pt x="828990" y="662539"/>
                    <a:pt x="811524" y="661195"/>
                  </a:cubicBezTo>
                  <a:cubicBezTo>
                    <a:pt x="795401" y="659851"/>
                    <a:pt x="781965" y="651788"/>
                    <a:pt x="768529" y="643724"/>
                  </a:cubicBezTo>
                  <a:cubicBezTo>
                    <a:pt x="725535" y="615503"/>
                    <a:pt x="695976" y="569810"/>
                    <a:pt x="687914" y="518742"/>
                  </a:cubicBezTo>
                  <a:cubicBezTo>
                    <a:pt x="683884" y="493209"/>
                    <a:pt x="685227" y="466331"/>
                    <a:pt x="673135" y="444828"/>
                  </a:cubicBezTo>
                  <a:cubicBezTo>
                    <a:pt x="644920" y="395104"/>
                    <a:pt x="560274" y="388385"/>
                    <a:pt x="549525" y="331942"/>
                  </a:cubicBezTo>
                  <a:cubicBezTo>
                    <a:pt x="545494" y="310439"/>
                    <a:pt x="554900" y="287593"/>
                    <a:pt x="558930" y="266091"/>
                  </a:cubicBezTo>
                  <a:cubicBezTo>
                    <a:pt x="562961" y="244589"/>
                    <a:pt x="560274" y="216367"/>
                    <a:pt x="541464" y="205616"/>
                  </a:cubicBezTo>
                  <a:cubicBezTo>
                    <a:pt x="592520" y="190833"/>
                    <a:pt x="642233" y="170674"/>
                    <a:pt x="689258" y="146484"/>
                  </a:cubicBezTo>
                  <a:cubicBezTo>
                    <a:pt x="698663" y="124982"/>
                    <a:pt x="689258" y="96760"/>
                    <a:pt x="678509" y="69883"/>
                  </a:cubicBezTo>
                  <a:cubicBezTo>
                    <a:pt x="677166" y="67195"/>
                    <a:pt x="675822" y="63163"/>
                    <a:pt x="673135" y="61819"/>
                  </a:cubicBezTo>
                  <a:cubicBezTo>
                    <a:pt x="669104" y="57788"/>
                    <a:pt x="662386" y="59131"/>
                    <a:pt x="651638" y="63163"/>
                  </a:cubicBezTo>
                  <a:cubicBezTo>
                    <a:pt x="643576" y="65851"/>
                    <a:pt x="632827" y="68539"/>
                    <a:pt x="623422" y="67195"/>
                  </a:cubicBezTo>
                  <a:cubicBezTo>
                    <a:pt x="615361" y="65851"/>
                    <a:pt x="608643" y="61819"/>
                    <a:pt x="603269" y="57788"/>
                  </a:cubicBezTo>
                  <a:lnTo>
                    <a:pt x="533402" y="10751"/>
                  </a:lnTo>
                  <a:cubicBezTo>
                    <a:pt x="525341" y="5375"/>
                    <a:pt x="517279" y="0"/>
                    <a:pt x="509218" y="0"/>
                  </a:cubicBezTo>
                  <a:cubicBezTo>
                    <a:pt x="502500" y="0"/>
                    <a:pt x="494438" y="4032"/>
                    <a:pt x="486377" y="8063"/>
                  </a:cubicBezTo>
                  <a:cubicBezTo>
                    <a:pt x="474285" y="14783"/>
                    <a:pt x="460849" y="21502"/>
                    <a:pt x="446069" y="14783"/>
                  </a:cubicBezTo>
                  <a:cubicBezTo>
                    <a:pt x="442039" y="13439"/>
                    <a:pt x="439351" y="10751"/>
                    <a:pt x="435321" y="8063"/>
                  </a:cubicBezTo>
                  <a:cubicBezTo>
                    <a:pt x="429947" y="4032"/>
                    <a:pt x="427259" y="1344"/>
                    <a:pt x="424572" y="2688"/>
                  </a:cubicBezTo>
                  <a:cubicBezTo>
                    <a:pt x="423229" y="4032"/>
                    <a:pt x="423229" y="8063"/>
                    <a:pt x="423229" y="14783"/>
                  </a:cubicBezTo>
                  <a:cubicBezTo>
                    <a:pt x="423229" y="22846"/>
                    <a:pt x="423229" y="33597"/>
                    <a:pt x="415167" y="40317"/>
                  </a:cubicBezTo>
                  <a:cubicBezTo>
                    <a:pt x="404418" y="49724"/>
                    <a:pt x="392326" y="43005"/>
                    <a:pt x="382921" y="38973"/>
                  </a:cubicBezTo>
                  <a:cubicBezTo>
                    <a:pt x="377547" y="36285"/>
                    <a:pt x="374860" y="34941"/>
                    <a:pt x="370829" y="34941"/>
                  </a:cubicBezTo>
                  <a:cubicBezTo>
                    <a:pt x="372172" y="55100"/>
                    <a:pt x="364111" y="75258"/>
                    <a:pt x="346644" y="87353"/>
                  </a:cubicBezTo>
                  <a:lnTo>
                    <a:pt x="338583" y="92728"/>
                  </a:lnTo>
                  <a:lnTo>
                    <a:pt x="334552" y="83321"/>
                  </a:lnTo>
                  <a:cubicBezTo>
                    <a:pt x="329178" y="68539"/>
                    <a:pt x="318429" y="55100"/>
                    <a:pt x="307680" y="44349"/>
                  </a:cubicBezTo>
                  <a:lnTo>
                    <a:pt x="286183" y="84665"/>
                  </a:lnTo>
                  <a:lnTo>
                    <a:pt x="279465" y="69883"/>
                  </a:lnTo>
                  <a:cubicBezTo>
                    <a:pt x="275435" y="60475"/>
                    <a:pt x="264686" y="49724"/>
                    <a:pt x="259311" y="49724"/>
                  </a:cubicBezTo>
                  <a:cubicBezTo>
                    <a:pt x="257968" y="49724"/>
                    <a:pt x="256624" y="49724"/>
                    <a:pt x="255281" y="51068"/>
                  </a:cubicBezTo>
                  <a:cubicBezTo>
                    <a:pt x="252593" y="53756"/>
                    <a:pt x="253937" y="59131"/>
                    <a:pt x="253937" y="64507"/>
                  </a:cubicBezTo>
                  <a:cubicBezTo>
                    <a:pt x="255281" y="71227"/>
                    <a:pt x="255281" y="80634"/>
                    <a:pt x="251250" y="87353"/>
                  </a:cubicBezTo>
                  <a:cubicBezTo>
                    <a:pt x="247219" y="94072"/>
                    <a:pt x="240501" y="98104"/>
                    <a:pt x="231096" y="98104"/>
                  </a:cubicBezTo>
                  <a:cubicBezTo>
                    <a:pt x="219004" y="98104"/>
                    <a:pt x="208255" y="90041"/>
                    <a:pt x="202881" y="80634"/>
                  </a:cubicBezTo>
                  <a:cubicBezTo>
                    <a:pt x="198850" y="72570"/>
                    <a:pt x="197506" y="63163"/>
                    <a:pt x="196163" y="55100"/>
                  </a:cubicBezTo>
                  <a:cubicBezTo>
                    <a:pt x="194820" y="49724"/>
                    <a:pt x="194820" y="44349"/>
                    <a:pt x="193476" y="38973"/>
                  </a:cubicBezTo>
                  <a:cubicBezTo>
                    <a:pt x="190789" y="32253"/>
                    <a:pt x="185414" y="26878"/>
                    <a:pt x="180040" y="24190"/>
                  </a:cubicBezTo>
                  <a:cubicBezTo>
                    <a:pt x="178696" y="24190"/>
                    <a:pt x="177353" y="24190"/>
                    <a:pt x="177353" y="24190"/>
                  </a:cubicBezTo>
                  <a:lnTo>
                    <a:pt x="182727" y="99448"/>
                  </a:lnTo>
                  <a:lnTo>
                    <a:pt x="169291" y="88697"/>
                  </a:lnTo>
                  <a:cubicBezTo>
                    <a:pt x="162573" y="83321"/>
                    <a:pt x="153168" y="84665"/>
                    <a:pt x="147794" y="90041"/>
                  </a:cubicBezTo>
                  <a:lnTo>
                    <a:pt x="142419" y="95416"/>
                  </a:lnTo>
                  <a:lnTo>
                    <a:pt x="137045" y="90041"/>
                  </a:lnTo>
                  <a:cubicBezTo>
                    <a:pt x="116891" y="69883"/>
                    <a:pt x="83302" y="65851"/>
                    <a:pt x="59118" y="80634"/>
                  </a:cubicBezTo>
                  <a:cubicBezTo>
                    <a:pt x="55087" y="112887"/>
                    <a:pt x="49712" y="146484"/>
                    <a:pt x="38964" y="177394"/>
                  </a:cubicBezTo>
                  <a:lnTo>
                    <a:pt x="37620" y="182769"/>
                  </a:lnTo>
                  <a:lnTo>
                    <a:pt x="0" y="180081"/>
                  </a:lnTo>
                  <a:cubicBezTo>
                    <a:pt x="0" y="185457"/>
                    <a:pt x="5374" y="192177"/>
                    <a:pt x="16123" y="202928"/>
                  </a:cubicBezTo>
                  <a:cubicBezTo>
                    <a:pt x="28215" y="215023"/>
                    <a:pt x="41651" y="227118"/>
                    <a:pt x="40307" y="244589"/>
                  </a:cubicBezTo>
                  <a:cubicBezTo>
                    <a:pt x="40307" y="252652"/>
                    <a:pt x="36276" y="259371"/>
                    <a:pt x="32246" y="264747"/>
                  </a:cubicBezTo>
                  <a:cubicBezTo>
                    <a:pt x="30902" y="267434"/>
                    <a:pt x="28215" y="271466"/>
                    <a:pt x="26872" y="274154"/>
                  </a:cubicBezTo>
                  <a:cubicBezTo>
                    <a:pt x="24184" y="280873"/>
                    <a:pt x="25528" y="287593"/>
                    <a:pt x="28215" y="292969"/>
                  </a:cubicBezTo>
                  <a:cubicBezTo>
                    <a:pt x="37620" y="310439"/>
                    <a:pt x="63148" y="323878"/>
                    <a:pt x="83302" y="329254"/>
                  </a:cubicBezTo>
                  <a:lnTo>
                    <a:pt x="79271" y="344036"/>
                  </a:lnTo>
                </a:path>
              </a:pathLst>
            </a:cu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1083" name="Google Shape;1083;p21"/>
            <p:cNvSpPr/>
            <p:nvPr/>
          </p:nvSpPr>
          <p:spPr>
            <a:xfrm>
              <a:off x="1605060" y="7463012"/>
              <a:ext cx="501945" cy="749020"/>
            </a:xfrm>
            <a:custGeom>
              <a:avLst/>
              <a:gdLst/>
              <a:ahLst/>
              <a:cxnLst/>
              <a:rect l="l" t="t" r="r" b="b"/>
              <a:pathLst>
                <a:path w="451195" h="673289" extrusionOk="0">
                  <a:moveTo>
                    <a:pt x="223867" y="2688"/>
                  </a:moveTo>
                  <a:cubicBezTo>
                    <a:pt x="223867" y="68539"/>
                    <a:pt x="195651" y="129014"/>
                    <a:pt x="167436" y="188145"/>
                  </a:cubicBezTo>
                  <a:cubicBezTo>
                    <a:pt x="145939" y="232494"/>
                    <a:pt x="124442" y="276842"/>
                    <a:pt x="90852" y="311783"/>
                  </a:cubicBezTo>
                  <a:cubicBezTo>
                    <a:pt x="65324" y="338661"/>
                    <a:pt x="30391" y="361507"/>
                    <a:pt x="19642" y="397792"/>
                  </a:cubicBezTo>
                  <a:cubicBezTo>
                    <a:pt x="39796" y="405856"/>
                    <a:pt x="63980" y="420638"/>
                    <a:pt x="65324" y="442140"/>
                  </a:cubicBezTo>
                  <a:cubicBezTo>
                    <a:pt x="66667" y="452892"/>
                    <a:pt x="61293" y="463643"/>
                    <a:pt x="57262" y="473050"/>
                  </a:cubicBezTo>
                  <a:cubicBezTo>
                    <a:pt x="39796" y="507991"/>
                    <a:pt x="23673" y="544276"/>
                    <a:pt x="6206" y="579218"/>
                  </a:cubicBezTo>
                  <a:cubicBezTo>
                    <a:pt x="832" y="589969"/>
                    <a:pt x="-3199" y="603407"/>
                    <a:pt x="3519" y="612815"/>
                  </a:cubicBezTo>
                  <a:cubicBezTo>
                    <a:pt x="6206" y="615503"/>
                    <a:pt x="8893" y="618190"/>
                    <a:pt x="12924" y="620878"/>
                  </a:cubicBezTo>
                  <a:cubicBezTo>
                    <a:pt x="45170" y="641037"/>
                    <a:pt x="77416" y="662539"/>
                    <a:pt x="115037" y="670602"/>
                  </a:cubicBezTo>
                  <a:cubicBezTo>
                    <a:pt x="121754" y="671946"/>
                    <a:pt x="128472" y="673290"/>
                    <a:pt x="135190" y="673290"/>
                  </a:cubicBezTo>
                  <a:cubicBezTo>
                    <a:pt x="129816" y="667915"/>
                    <a:pt x="125785" y="659851"/>
                    <a:pt x="123098" y="650444"/>
                  </a:cubicBezTo>
                  <a:cubicBezTo>
                    <a:pt x="120411" y="632973"/>
                    <a:pt x="125785" y="614159"/>
                    <a:pt x="137877" y="603407"/>
                  </a:cubicBezTo>
                  <a:cubicBezTo>
                    <a:pt x="156687" y="585937"/>
                    <a:pt x="182216" y="580562"/>
                    <a:pt x="206400" y="577874"/>
                  </a:cubicBezTo>
                  <a:cubicBezTo>
                    <a:pt x="207744" y="572498"/>
                    <a:pt x="206400" y="567123"/>
                    <a:pt x="203713" y="561747"/>
                  </a:cubicBezTo>
                  <a:cubicBezTo>
                    <a:pt x="199682" y="555028"/>
                    <a:pt x="194308" y="549652"/>
                    <a:pt x="187590" y="546964"/>
                  </a:cubicBezTo>
                  <a:lnTo>
                    <a:pt x="171467" y="541589"/>
                  </a:lnTo>
                  <a:lnTo>
                    <a:pt x="186246" y="532181"/>
                  </a:lnTo>
                  <a:cubicBezTo>
                    <a:pt x="227897" y="505303"/>
                    <a:pt x="249395" y="450204"/>
                    <a:pt x="235959" y="401824"/>
                  </a:cubicBezTo>
                  <a:lnTo>
                    <a:pt x="231928" y="388385"/>
                  </a:lnTo>
                  <a:lnTo>
                    <a:pt x="276266" y="399136"/>
                  </a:lnTo>
                  <a:cubicBezTo>
                    <a:pt x="278954" y="396448"/>
                    <a:pt x="278954" y="389729"/>
                    <a:pt x="280297" y="381665"/>
                  </a:cubicBezTo>
                  <a:cubicBezTo>
                    <a:pt x="280297" y="372258"/>
                    <a:pt x="281641" y="361507"/>
                    <a:pt x="288359" y="352100"/>
                  </a:cubicBezTo>
                  <a:cubicBezTo>
                    <a:pt x="292389" y="346724"/>
                    <a:pt x="297764" y="344036"/>
                    <a:pt x="303138" y="342692"/>
                  </a:cubicBezTo>
                  <a:cubicBezTo>
                    <a:pt x="304482" y="341349"/>
                    <a:pt x="305825" y="341349"/>
                    <a:pt x="308512" y="340005"/>
                  </a:cubicBezTo>
                  <a:cubicBezTo>
                    <a:pt x="330010" y="327910"/>
                    <a:pt x="334041" y="298344"/>
                    <a:pt x="336728" y="266091"/>
                  </a:cubicBezTo>
                  <a:cubicBezTo>
                    <a:pt x="340758" y="220398"/>
                    <a:pt x="356881" y="192177"/>
                    <a:pt x="383753" y="185457"/>
                  </a:cubicBezTo>
                  <a:cubicBezTo>
                    <a:pt x="393158" y="182769"/>
                    <a:pt x="403907" y="184113"/>
                    <a:pt x="413312" y="184113"/>
                  </a:cubicBezTo>
                  <a:cubicBezTo>
                    <a:pt x="417343" y="184113"/>
                    <a:pt x="422717" y="184113"/>
                    <a:pt x="426748" y="184113"/>
                  </a:cubicBezTo>
                  <a:cubicBezTo>
                    <a:pt x="437496" y="184113"/>
                    <a:pt x="449589" y="178738"/>
                    <a:pt x="450932" y="170674"/>
                  </a:cubicBezTo>
                  <a:cubicBezTo>
                    <a:pt x="452276" y="163955"/>
                    <a:pt x="448245" y="157236"/>
                    <a:pt x="444214" y="149172"/>
                  </a:cubicBezTo>
                  <a:cubicBezTo>
                    <a:pt x="436153" y="135733"/>
                    <a:pt x="426748" y="120950"/>
                    <a:pt x="411968" y="114231"/>
                  </a:cubicBezTo>
                  <a:cubicBezTo>
                    <a:pt x="405250" y="111543"/>
                    <a:pt x="398532" y="110199"/>
                    <a:pt x="391814" y="108855"/>
                  </a:cubicBezTo>
                  <a:cubicBezTo>
                    <a:pt x="389127" y="108855"/>
                    <a:pt x="386440" y="107511"/>
                    <a:pt x="383753" y="107511"/>
                  </a:cubicBezTo>
                  <a:cubicBezTo>
                    <a:pt x="324635" y="96760"/>
                    <a:pt x="282984" y="51068"/>
                    <a:pt x="241333" y="0"/>
                  </a:cubicBezTo>
                </a:path>
              </a:pathLst>
            </a:cu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1084" name="Google Shape;1084;p21"/>
            <p:cNvSpPr/>
            <p:nvPr/>
          </p:nvSpPr>
          <p:spPr>
            <a:xfrm>
              <a:off x="4683588" y="6957684"/>
              <a:ext cx="560515" cy="275530"/>
            </a:xfrm>
            <a:custGeom>
              <a:avLst/>
              <a:gdLst/>
              <a:ahLst/>
              <a:cxnLst/>
              <a:rect l="l" t="t" r="r" b="b"/>
              <a:pathLst>
                <a:path w="503843" h="247672" extrusionOk="0">
                  <a:moveTo>
                    <a:pt x="446069" y="17470"/>
                  </a:moveTo>
                  <a:cubicBezTo>
                    <a:pt x="444726" y="16126"/>
                    <a:pt x="444726" y="13439"/>
                    <a:pt x="443382" y="13439"/>
                  </a:cubicBezTo>
                  <a:cubicBezTo>
                    <a:pt x="443382" y="13439"/>
                    <a:pt x="440695" y="13439"/>
                    <a:pt x="439351" y="13439"/>
                  </a:cubicBezTo>
                  <a:cubicBezTo>
                    <a:pt x="438008" y="13439"/>
                    <a:pt x="436664" y="13439"/>
                    <a:pt x="435321" y="13439"/>
                  </a:cubicBezTo>
                  <a:cubicBezTo>
                    <a:pt x="429947" y="12095"/>
                    <a:pt x="424572" y="10751"/>
                    <a:pt x="420541" y="8063"/>
                  </a:cubicBezTo>
                  <a:cubicBezTo>
                    <a:pt x="416511" y="6719"/>
                    <a:pt x="413823" y="4032"/>
                    <a:pt x="409793" y="4032"/>
                  </a:cubicBezTo>
                  <a:cubicBezTo>
                    <a:pt x="401731" y="4032"/>
                    <a:pt x="395013" y="13439"/>
                    <a:pt x="388295" y="21502"/>
                  </a:cubicBezTo>
                  <a:lnTo>
                    <a:pt x="386952" y="24190"/>
                  </a:lnTo>
                  <a:cubicBezTo>
                    <a:pt x="381578" y="32253"/>
                    <a:pt x="370829" y="41661"/>
                    <a:pt x="358736" y="41661"/>
                  </a:cubicBezTo>
                  <a:cubicBezTo>
                    <a:pt x="352019" y="43004"/>
                    <a:pt x="346644" y="40317"/>
                    <a:pt x="342614" y="36285"/>
                  </a:cubicBezTo>
                  <a:cubicBezTo>
                    <a:pt x="341270" y="34941"/>
                    <a:pt x="339926" y="33597"/>
                    <a:pt x="338583" y="30909"/>
                  </a:cubicBezTo>
                  <a:cubicBezTo>
                    <a:pt x="337239" y="29565"/>
                    <a:pt x="335896" y="28222"/>
                    <a:pt x="335896" y="28222"/>
                  </a:cubicBezTo>
                  <a:cubicBezTo>
                    <a:pt x="335896" y="28222"/>
                    <a:pt x="334552" y="28222"/>
                    <a:pt x="334552" y="28222"/>
                  </a:cubicBezTo>
                  <a:cubicBezTo>
                    <a:pt x="331865" y="28222"/>
                    <a:pt x="329178" y="29565"/>
                    <a:pt x="326491" y="28222"/>
                  </a:cubicBezTo>
                  <a:cubicBezTo>
                    <a:pt x="317085" y="26878"/>
                    <a:pt x="314398" y="17470"/>
                    <a:pt x="313055" y="12095"/>
                  </a:cubicBezTo>
                  <a:cubicBezTo>
                    <a:pt x="313055" y="10751"/>
                    <a:pt x="311711" y="9407"/>
                    <a:pt x="311711" y="8063"/>
                  </a:cubicBezTo>
                  <a:cubicBezTo>
                    <a:pt x="310367" y="5375"/>
                    <a:pt x="309024" y="4032"/>
                    <a:pt x="306337" y="2688"/>
                  </a:cubicBezTo>
                  <a:cubicBezTo>
                    <a:pt x="299619" y="0"/>
                    <a:pt x="288870" y="2688"/>
                    <a:pt x="280809" y="8063"/>
                  </a:cubicBezTo>
                  <a:lnTo>
                    <a:pt x="276778" y="10751"/>
                  </a:lnTo>
                  <a:cubicBezTo>
                    <a:pt x="263342" y="18814"/>
                    <a:pt x="245876" y="28222"/>
                    <a:pt x="228409" y="20158"/>
                  </a:cubicBezTo>
                  <a:cubicBezTo>
                    <a:pt x="221691" y="17470"/>
                    <a:pt x="217660" y="13439"/>
                    <a:pt x="213630" y="9407"/>
                  </a:cubicBezTo>
                  <a:cubicBezTo>
                    <a:pt x="210942" y="6719"/>
                    <a:pt x="209599" y="5375"/>
                    <a:pt x="206912" y="2688"/>
                  </a:cubicBezTo>
                  <a:cubicBezTo>
                    <a:pt x="204224" y="1344"/>
                    <a:pt x="200194" y="0"/>
                    <a:pt x="197506" y="1344"/>
                  </a:cubicBezTo>
                  <a:lnTo>
                    <a:pt x="193476" y="0"/>
                  </a:lnTo>
                  <a:cubicBezTo>
                    <a:pt x="194820" y="6719"/>
                    <a:pt x="193476" y="13439"/>
                    <a:pt x="190789" y="20158"/>
                  </a:cubicBezTo>
                  <a:cubicBezTo>
                    <a:pt x="186758" y="30909"/>
                    <a:pt x="177353" y="37629"/>
                    <a:pt x="169291" y="44348"/>
                  </a:cubicBezTo>
                  <a:cubicBezTo>
                    <a:pt x="165261" y="47036"/>
                    <a:pt x="161230" y="51068"/>
                    <a:pt x="158543" y="53756"/>
                  </a:cubicBezTo>
                  <a:cubicBezTo>
                    <a:pt x="153168" y="60475"/>
                    <a:pt x="149137" y="68539"/>
                    <a:pt x="145107" y="76602"/>
                  </a:cubicBezTo>
                  <a:cubicBezTo>
                    <a:pt x="141076" y="83321"/>
                    <a:pt x="138389" y="91384"/>
                    <a:pt x="133015" y="98104"/>
                  </a:cubicBezTo>
                  <a:cubicBezTo>
                    <a:pt x="124953" y="108855"/>
                    <a:pt x="111517" y="116918"/>
                    <a:pt x="99425" y="118262"/>
                  </a:cubicBezTo>
                  <a:cubicBezTo>
                    <a:pt x="96738" y="118262"/>
                    <a:pt x="92707" y="118262"/>
                    <a:pt x="90020" y="118262"/>
                  </a:cubicBezTo>
                  <a:cubicBezTo>
                    <a:pt x="90020" y="118262"/>
                    <a:pt x="90020" y="118262"/>
                    <a:pt x="90020" y="118262"/>
                  </a:cubicBezTo>
                  <a:cubicBezTo>
                    <a:pt x="87333" y="126326"/>
                    <a:pt x="80615" y="133045"/>
                    <a:pt x="71210" y="135733"/>
                  </a:cubicBezTo>
                  <a:cubicBezTo>
                    <a:pt x="65835" y="138421"/>
                    <a:pt x="60461" y="138421"/>
                    <a:pt x="55087" y="139765"/>
                  </a:cubicBezTo>
                  <a:cubicBezTo>
                    <a:pt x="49712" y="141109"/>
                    <a:pt x="45682" y="142453"/>
                    <a:pt x="41651" y="143796"/>
                  </a:cubicBezTo>
                  <a:cubicBezTo>
                    <a:pt x="37620" y="145140"/>
                    <a:pt x="33590" y="149172"/>
                    <a:pt x="33590" y="153204"/>
                  </a:cubicBezTo>
                  <a:cubicBezTo>
                    <a:pt x="32246" y="155892"/>
                    <a:pt x="33590" y="157235"/>
                    <a:pt x="33590" y="157235"/>
                  </a:cubicBezTo>
                  <a:lnTo>
                    <a:pt x="37620" y="163955"/>
                  </a:lnTo>
                  <a:lnTo>
                    <a:pt x="30902" y="167987"/>
                  </a:lnTo>
                  <a:cubicBezTo>
                    <a:pt x="28215" y="169330"/>
                    <a:pt x="24184" y="170674"/>
                    <a:pt x="21497" y="170674"/>
                  </a:cubicBezTo>
                  <a:cubicBezTo>
                    <a:pt x="13436" y="170674"/>
                    <a:pt x="5374" y="166643"/>
                    <a:pt x="0" y="161267"/>
                  </a:cubicBezTo>
                  <a:cubicBezTo>
                    <a:pt x="1343" y="166643"/>
                    <a:pt x="2687" y="170674"/>
                    <a:pt x="4031" y="176050"/>
                  </a:cubicBezTo>
                  <a:cubicBezTo>
                    <a:pt x="8061" y="192176"/>
                    <a:pt x="12092" y="208303"/>
                    <a:pt x="24184" y="213679"/>
                  </a:cubicBezTo>
                  <a:lnTo>
                    <a:pt x="29559" y="216367"/>
                  </a:lnTo>
                  <a:cubicBezTo>
                    <a:pt x="48369" y="217710"/>
                    <a:pt x="65835" y="225774"/>
                    <a:pt x="81958" y="232493"/>
                  </a:cubicBezTo>
                  <a:lnTo>
                    <a:pt x="88676" y="235181"/>
                  </a:lnTo>
                  <a:cubicBezTo>
                    <a:pt x="107487" y="243245"/>
                    <a:pt x="127640" y="251308"/>
                    <a:pt x="146450" y="245932"/>
                  </a:cubicBezTo>
                  <a:cubicBezTo>
                    <a:pt x="155855" y="243245"/>
                    <a:pt x="165261" y="235181"/>
                    <a:pt x="169291" y="225774"/>
                  </a:cubicBezTo>
                  <a:cubicBezTo>
                    <a:pt x="171978" y="221742"/>
                    <a:pt x="173322" y="213679"/>
                    <a:pt x="169291" y="206959"/>
                  </a:cubicBezTo>
                  <a:lnTo>
                    <a:pt x="163917" y="196208"/>
                  </a:lnTo>
                  <a:lnTo>
                    <a:pt x="247219" y="192176"/>
                  </a:lnTo>
                  <a:cubicBezTo>
                    <a:pt x="251250" y="192176"/>
                    <a:pt x="253937" y="192176"/>
                    <a:pt x="257968" y="190832"/>
                  </a:cubicBezTo>
                  <a:cubicBezTo>
                    <a:pt x="266029" y="188145"/>
                    <a:pt x="268717" y="177394"/>
                    <a:pt x="272747" y="165299"/>
                  </a:cubicBezTo>
                  <a:cubicBezTo>
                    <a:pt x="276778" y="150516"/>
                    <a:pt x="282152" y="133045"/>
                    <a:pt x="299619" y="130357"/>
                  </a:cubicBezTo>
                  <a:cubicBezTo>
                    <a:pt x="303649" y="130357"/>
                    <a:pt x="307680" y="130357"/>
                    <a:pt x="310367" y="130357"/>
                  </a:cubicBezTo>
                  <a:cubicBezTo>
                    <a:pt x="314398" y="130357"/>
                    <a:pt x="317085" y="130357"/>
                    <a:pt x="318429" y="130357"/>
                  </a:cubicBezTo>
                  <a:cubicBezTo>
                    <a:pt x="319773" y="129014"/>
                    <a:pt x="321116" y="127670"/>
                    <a:pt x="322460" y="124982"/>
                  </a:cubicBezTo>
                  <a:cubicBezTo>
                    <a:pt x="323803" y="122294"/>
                    <a:pt x="325147" y="120950"/>
                    <a:pt x="327834" y="118262"/>
                  </a:cubicBezTo>
                  <a:cubicBezTo>
                    <a:pt x="341270" y="104823"/>
                    <a:pt x="361424" y="107511"/>
                    <a:pt x="376203" y="115575"/>
                  </a:cubicBezTo>
                  <a:cubicBezTo>
                    <a:pt x="380234" y="118262"/>
                    <a:pt x="384264" y="119606"/>
                    <a:pt x="388295" y="122294"/>
                  </a:cubicBezTo>
                  <a:cubicBezTo>
                    <a:pt x="396357" y="127670"/>
                    <a:pt x="403075" y="131701"/>
                    <a:pt x="411136" y="133045"/>
                  </a:cubicBezTo>
                  <a:cubicBezTo>
                    <a:pt x="420541" y="134389"/>
                    <a:pt x="429947" y="131701"/>
                    <a:pt x="439351" y="129014"/>
                  </a:cubicBezTo>
                  <a:cubicBezTo>
                    <a:pt x="444726" y="127670"/>
                    <a:pt x="450100" y="126326"/>
                    <a:pt x="455475" y="124982"/>
                  </a:cubicBezTo>
                  <a:cubicBezTo>
                    <a:pt x="466223" y="123638"/>
                    <a:pt x="476972" y="124982"/>
                    <a:pt x="485033" y="129014"/>
                  </a:cubicBezTo>
                  <a:cubicBezTo>
                    <a:pt x="485033" y="129014"/>
                    <a:pt x="485033" y="127670"/>
                    <a:pt x="485033" y="127670"/>
                  </a:cubicBezTo>
                  <a:cubicBezTo>
                    <a:pt x="491751" y="108855"/>
                    <a:pt x="497126" y="91384"/>
                    <a:pt x="503844" y="72570"/>
                  </a:cubicBezTo>
                  <a:cubicBezTo>
                    <a:pt x="478315" y="64507"/>
                    <a:pt x="458161" y="43004"/>
                    <a:pt x="446069" y="17470"/>
                  </a:cubicBezTo>
                  <a:close/>
                </a:path>
              </a:pathLst>
            </a:cu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1085" name="Google Shape;1085;p21"/>
            <p:cNvSpPr/>
            <p:nvPr/>
          </p:nvSpPr>
          <p:spPr>
            <a:xfrm>
              <a:off x="4254607" y="6755853"/>
              <a:ext cx="628076" cy="373763"/>
            </a:xfrm>
            <a:custGeom>
              <a:avLst/>
              <a:gdLst/>
              <a:ahLst/>
              <a:cxnLst/>
              <a:rect l="l" t="t" r="r" b="b"/>
              <a:pathLst>
                <a:path w="564573" h="335973" extrusionOk="0">
                  <a:moveTo>
                    <a:pt x="33590" y="151860"/>
                  </a:moveTo>
                  <a:cubicBezTo>
                    <a:pt x="57774" y="212335"/>
                    <a:pt x="92707" y="267434"/>
                    <a:pt x="137046" y="314471"/>
                  </a:cubicBezTo>
                  <a:lnTo>
                    <a:pt x="138389" y="315815"/>
                  </a:lnTo>
                  <a:lnTo>
                    <a:pt x="141076" y="310439"/>
                  </a:lnTo>
                  <a:cubicBezTo>
                    <a:pt x="153168" y="315815"/>
                    <a:pt x="166604" y="322534"/>
                    <a:pt x="180040" y="321190"/>
                  </a:cubicBezTo>
                  <a:cubicBezTo>
                    <a:pt x="180040" y="321190"/>
                    <a:pt x="180040" y="321190"/>
                    <a:pt x="180040" y="321190"/>
                  </a:cubicBezTo>
                  <a:cubicBezTo>
                    <a:pt x="190789" y="321190"/>
                    <a:pt x="204225" y="314471"/>
                    <a:pt x="206912" y="303720"/>
                  </a:cubicBezTo>
                  <a:cubicBezTo>
                    <a:pt x="208255" y="301032"/>
                    <a:pt x="208255" y="297000"/>
                    <a:pt x="208255" y="292968"/>
                  </a:cubicBezTo>
                  <a:cubicBezTo>
                    <a:pt x="208255" y="286249"/>
                    <a:pt x="208255" y="279529"/>
                    <a:pt x="210943" y="272810"/>
                  </a:cubicBezTo>
                  <a:cubicBezTo>
                    <a:pt x="214973" y="264746"/>
                    <a:pt x="223035" y="258027"/>
                    <a:pt x="233783" y="253996"/>
                  </a:cubicBezTo>
                  <a:cubicBezTo>
                    <a:pt x="259311" y="245932"/>
                    <a:pt x="288870" y="252652"/>
                    <a:pt x="307680" y="272810"/>
                  </a:cubicBezTo>
                  <a:cubicBezTo>
                    <a:pt x="311711" y="276842"/>
                    <a:pt x="315742" y="282217"/>
                    <a:pt x="318429" y="286249"/>
                  </a:cubicBezTo>
                  <a:cubicBezTo>
                    <a:pt x="325147" y="295656"/>
                    <a:pt x="330522" y="303720"/>
                    <a:pt x="339926" y="306407"/>
                  </a:cubicBezTo>
                  <a:cubicBezTo>
                    <a:pt x="342614" y="307751"/>
                    <a:pt x="345301" y="307751"/>
                    <a:pt x="346644" y="307751"/>
                  </a:cubicBezTo>
                  <a:cubicBezTo>
                    <a:pt x="350675" y="307751"/>
                    <a:pt x="353362" y="309095"/>
                    <a:pt x="357393" y="310439"/>
                  </a:cubicBezTo>
                  <a:cubicBezTo>
                    <a:pt x="364111" y="313127"/>
                    <a:pt x="369485" y="317159"/>
                    <a:pt x="373516" y="322534"/>
                  </a:cubicBezTo>
                  <a:cubicBezTo>
                    <a:pt x="378891" y="322534"/>
                    <a:pt x="385608" y="325222"/>
                    <a:pt x="389639" y="327910"/>
                  </a:cubicBezTo>
                  <a:lnTo>
                    <a:pt x="390983" y="329254"/>
                  </a:lnTo>
                  <a:cubicBezTo>
                    <a:pt x="395013" y="331941"/>
                    <a:pt x="399044" y="334629"/>
                    <a:pt x="401731" y="335973"/>
                  </a:cubicBezTo>
                  <a:cubicBezTo>
                    <a:pt x="401731" y="334629"/>
                    <a:pt x="401731" y="331941"/>
                    <a:pt x="403075" y="330598"/>
                  </a:cubicBezTo>
                  <a:cubicBezTo>
                    <a:pt x="405762" y="322534"/>
                    <a:pt x="412480" y="314471"/>
                    <a:pt x="420541" y="311783"/>
                  </a:cubicBezTo>
                  <a:cubicBezTo>
                    <a:pt x="425916" y="309095"/>
                    <a:pt x="432634" y="307751"/>
                    <a:pt x="438008" y="306407"/>
                  </a:cubicBezTo>
                  <a:cubicBezTo>
                    <a:pt x="442039" y="305063"/>
                    <a:pt x="447413" y="305063"/>
                    <a:pt x="451444" y="302376"/>
                  </a:cubicBezTo>
                  <a:cubicBezTo>
                    <a:pt x="455475" y="301032"/>
                    <a:pt x="459506" y="297000"/>
                    <a:pt x="460849" y="292968"/>
                  </a:cubicBezTo>
                  <a:cubicBezTo>
                    <a:pt x="462192" y="290281"/>
                    <a:pt x="460849" y="288937"/>
                    <a:pt x="460849" y="288937"/>
                  </a:cubicBezTo>
                  <a:lnTo>
                    <a:pt x="440695" y="247276"/>
                  </a:lnTo>
                  <a:lnTo>
                    <a:pt x="472941" y="280873"/>
                  </a:lnTo>
                  <a:cubicBezTo>
                    <a:pt x="475628" y="283561"/>
                    <a:pt x="478316" y="284905"/>
                    <a:pt x="483690" y="284905"/>
                  </a:cubicBezTo>
                  <a:cubicBezTo>
                    <a:pt x="491751" y="284905"/>
                    <a:pt x="501156" y="278185"/>
                    <a:pt x="506531" y="271466"/>
                  </a:cubicBezTo>
                  <a:cubicBezTo>
                    <a:pt x="510562" y="266090"/>
                    <a:pt x="513249" y="259371"/>
                    <a:pt x="517279" y="252652"/>
                  </a:cubicBezTo>
                  <a:cubicBezTo>
                    <a:pt x="521310" y="243245"/>
                    <a:pt x="526685" y="233837"/>
                    <a:pt x="533403" y="225774"/>
                  </a:cubicBezTo>
                  <a:cubicBezTo>
                    <a:pt x="537433" y="221742"/>
                    <a:pt x="541464" y="217710"/>
                    <a:pt x="546838" y="213679"/>
                  </a:cubicBezTo>
                  <a:cubicBezTo>
                    <a:pt x="553556" y="208303"/>
                    <a:pt x="560274" y="202928"/>
                    <a:pt x="562961" y="196208"/>
                  </a:cubicBezTo>
                  <a:cubicBezTo>
                    <a:pt x="568335" y="182769"/>
                    <a:pt x="560274" y="167987"/>
                    <a:pt x="538777" y="147828"/>
                  </a:cubicBezTo>
                  <a:cubicBezTo>
                    <a:pt x="517279" y="127670"/>
                    <a:pt x="495782" y="107511"/>
                    <a:pt x="471598" y="91384"/>
                  </a:cubicBezTo>
                  <a:cubicBezTo>
                    <a:pt x="464880" y="87353"/>
                    <a:pt x="458162" y="83321"/>
                    <a:pt x="452788" y="84665"/>
                  </a:cubicBezTo>
                  <a:cubicBezTo>
                    <a:pt x="447413" y="86009"/>
                    <a:pt x="442039" y="91384"/>
                    <a:pt x="436664" y="96760"/>
                  </a:cubicBezTo>
                  <a:cubicBezTo>
                    <a:pt x="428603" y="104823"/>
                    <a:pt x="419198" y="115575"/>
                    <a:pt x="405762" y="111543"/>
                  </a:cubicBezTo>
                  <a:lnTo>
                    <a:pt x="395013" y="108855"/>
                  </a:lnTo>
                  <a:lnTo>
                    <a:pt x="400388" y="99448"/>
                  </a:lnTo>
                  <a:cubicBezTo>
                    <a:pt x="400388" y="98104"/>
                    <a:pt x="397701" y="95416"/>
                    <a:pt x="395013" y="94072"/>
                  </a:cubicBezTo>
                  <a:cubicBezTo>
                    <a:pt x="390983" y="94072"/>
                    <a:pt x="388295" y="94072"/>
                    <a:pt x="382921" y="94072"/>
                  </a:cubicBezTo>
                  <a:cubicBezTo>
                    <a:pt x="378891" y="94072"/>
                    <a:pt x="374860" y="95416"/>
                    <a:pt x="370829" y="95416"/>
                  </a:cubicBezTo>
                  <a:cubicBezTo>
                    <a:pt x="362767" y="95416"/>
                    <a:pt x="356050" y="91384"/>
                    <a:pt x="350675" y="86009"/>
                  </a:cubicBezTo>
                  <a:cubicBezTo>
                    <a:pt x="350675" y="86009"/>
                    <a:pt x="349332" y="84665"/>
                    <a:pt x="349332" y="84665"/>
                  </a:cubicBezTo>
                  <a:cubicBezTo>
                    <a:pt x="339926" y="88697"/>
                    <a:pt x="327834" y="90041"/>
                    <a:pt x="317086" y="90041"/>
                  </a:cubicBezTo>
                  <a:lnTo>
                    <a:pt x="311711" y="90041"/>
                  </a:lnTo>
                  <a:lnTo>
                    <a:pt x="310368" y="84665"/>
                  </a:lnTo>
                  <a:cubicBezTo>
                    <a:pt x="307680" y="75258"/>
                    <a:pt x="306337" y="67195"/>
                    <a:pt x="304994" y="57787"/>
                  </a:cubicBezTo>
                  <a:cubicBezTo>
                    <a:pt x="295588" y="61819"/>
                    <a:pt x="286183" y="63163"/>
                    <a:pt x="275435" y="63163"/>
                  </a:cubicBezTo>
                  <a:lnTo>
                    <a:pt x="267373" y="63163"/>
                  </a:lnTo>
                  <a:lnTo>
                    <a:pt x="268717" y="55100"/>
                  </a:lnTo>
                  <a:cubicBezTo>
                    <a:pt x="271404" y="32253"/>
                    <a:pt x="256624" y="8063"/>
                    <a:pt x="235127" y="0"/>
                  </a:cubicBezTo>
                  <a:lnTo>
                    <a:pt x="235127" y="1344"/>
                  </a:lnTo>
                  <a:lnTo>
                    <a:pt x="119579" y="44348"/>
                  </a:lnTo>
                  <a:cubicBezTo>
                    <a:pt x="106143" y="49724"/>
                    <a:pt x="91363" y="55100"/>
                    <a:pt x="76584" y="57787"/>
                  </a:cubicBezTo>
                  <a:cubicBezTo>
                    <a:pt x="51056" y="63163"/>
                    <a:pt x="25528" y="63163"/>
                    <a:pt x="0" y="57787"/>
                  </a:cubicBezTo>
                  <a:cubicBezTo>
                    <a:pt x="1344" y="63163"/>
                    <a:pt x="4031" y="68539"/>
                    <a:pt x="5374" y="73914"/>
                  </a:cubicBezTo>
                  <a:cubicBezTo>
                    <a:pt x="14779" y="99448"/>
                    <a:pt x="22841" y="126326"/>
                    <a:pt x="33590" y="151860"/>
                  </a:cubicBezTo>
                  <a:close/>
                </a:path>
              </a:pathLst>
            </a:cu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1086" name="Google Shape;1086;p21"/>
            <p:cNvSpPr/>
            <p:nvPr/>
          </p:nvSpPr>
          <p:spPr>
            <a:xfrm>
              <a:off x="3946696" y="7048969"/>
              <a:ext cx="745858" cy="359965"/>
            </a:xfrm>
            <a:custGeom>
              <a:avLst/>
              <a:gdLst/>
              <a:ahLst/>
              <a:cxnLst/>
              <a:rect l="l" t="t" r="r" b="b"/>
              <a:pathLst>
                <a:path w="670447" h="323570" extrusionOk="0">
                  <a:moveTo>
                    <a:pt x="358737" y="295580"/>
                  </a:moveTo>
                  <a:lnTo>
                    <a:pt x="362767" y="291548"/>
                  </a:lnTo>
                  <a:lnTo>
                    <a:pt x="440695" y="319769"/>
                  </a:lnTo>
                  <a:cubicBezTo>
                    <a:pt x="448757" y="322457"/>
                    <a:pt x="458162" y="325145"/>
                    <a:pt x="463536" y="322457"/>
                  </a:cubicBezTo>
                  <a:cubicBezTo>
                    <a:pt x="466223" y="321113"/>
                    <a:pt x="468910" y="318425"/>
                    <a:pt x="468910" y="315738"/>
                  </a:cubicBezTo>
                  <a:cubicBezTo>
                    <a:pt x="468910" y="313050"/>
                    <a:pt x="468910" y="313050"/>
                    <a:pt x="467567" y="313050"/>
                  </a:cubicBezTo>
                  <a:lnTo>
                    <a:pt x="429947" y="284828"/>
                  </a:lnTo>
                  <a:lnTo>
                    <a:pt x="474285" y="298267"/>
                  </a:lnTo>
                  <a:cubicBezTo>
                    <a:pt x="495782" y="304987"/>
                    <a:pt x="518623" y="303643"/>
                    <a:pt x="538777" y="294236"/>
                  </a:cubicBezTo>
                  <a:cubicBezTo>
                    <a:pt x="541464" y="292892"/>
                    <a:pt x="544151" y="291548"/>
                    <a:pt x="548182" y="290204"/>
                  </a:cubicBezTo>
                  <a:cubicBezTo>
                    <a:pt x="554900" y="286172"/>
                    <a:pt x="561618" y="283484"/>
                    <a:pt x="569679" y="280797"/>
                  </a:cubicBezTo>
                  <a:cubicBezTo>
                    <a:pt x="588490" y="275421"/>
                    <a:pt x="605956" y="280797"/>
                    <a:pt x="624766" y="288860"/>
                  </a:cubicBezTo>
                  <a:cubicBezTo>
                    <a:pt x="620736" y="260638"/>
                    <a:pt x="630140" y="231072"/>
                    <a:pt x="650294" y="210914"/>
                  </a:cubicBezTo>
                  <a:cubicBezTo>
                    <a:pt x="643576" y="206883"/>
                    <a:pt x="636858" y="200163"/>
                    <a:pt x="632828" y="193444"/>
                  </a:cubicBezTo>
                  <a:cubicBezTo>
                    <a:pt x="626110" y="182692"/>
                    <a:pt x="624766" y="163878"/>
                    <a:pt x="635515" y="153127"/>
                  </a:cubicBezTo>
                  <a:lnTo>
                    <a:pt x="638202" y="150439"/>
                  </a:lnTo>
                  <a:lnTo>
                    <a:pt x="642233" y="150439"/>
                  </a:lnTo>
                  <a:cubicBezTo>
                    <a:pt x="651638" y="151783"/>
                    <a:pt x="662387" y="147751"/>
                    <a:pt x="670448" y="141032"/>
                  </a:cubicBezTo>
                  <a:cubicBezTo>
                    <a:pt x="658356" y="130281"/>
                    <a:pt x="654325" y="114154"/>
                    <a:pt x="650294" y="98027"/>
                  </a:cubicBezTo>
                  <a:cubicBezTo>
                    <a:pt x="647607" y="88620"/>
                    <a:pt x="644920" y="79213"/>
                    <a:pt x="642233" y="72493"/>
                  </a:cubicBezTo>
                  <a:lnTo>
                    <a:pt x="628797" y="69805"/>
                  </a:lnTo>
                  <a:cubicBezTo>
                    <a:pt x="628797" y="67118"/>
                    <a:pt x="631484" y="63086"/>
                    <a:pt x="632828" y="61742"/>
                  </a:cubicBezTo>
                  <a:cubicBezTo>
                    <a:pt x="631484" y="61742"/>
                    <a:pt x="630140" y="60398"/>
                    <a:pt x="628797" y="60398"/>
                  </a:cubicBezTo>
                  <a:cubicBezTo>
                    <a:pt x="626110" y="59054"/>
                    <a:pt x="623422" y="59054"/>
                    <a:pt x="620736" y="59054"/>
                  </a:cubicBezTo>
                  <a:cubicBezTo>
                    <a:pt x="618048" y="59054"/>
                    <a:pt x="614018" y="57710"/>
                    <a:pt x="611330" y="56366"/>
                  </a:cubicBezTo>
                  <a:cubicBezTo>
                    <a:pt x="597894" y="52335"/>
                    <a:pt x="589833" y="40240"/>
                    <a:pt x="581772" y="29489"/>
                  </a:cubicBezTo>
                  <a:cubicBezTo>
                    <a:pt x="579084" y="25457"/>
                    <a:pt x="575054" y="21425"/>
                    <a:pt x="572366" y="17394"/>
                  </a:cubicBezTo>
                  <a:cubicBezTo>
                    <a:pt x="558931" y="2611"/>
                    <a:pt x="534746" y="-4109"/>
                    <a:pt x="515936" y="2611"/>
                  </a:cubicBezTo>
                  <a:cubicBezTo>
                    <a:pt x="511905" y="3955"/>
                    <a:pt x="505187" y="6643"/>
                    <a:pt x="502500" y="13362"/>
                  </a:cubicBezTo>
                  <a:cubicBezTo>
                    <a:pt x="501157" y="17394"/>
                    <a:pt x="501157" y="21425"/>
                    <a:pt x="501157" y="26801"/>
                  </a:cubicBezTo>
                  <a:cubicBezTo>
                    <a:pt x="501157" y="30833"/>
                    <a:pt x="501157" y="36208"/>
                    <a:pt x="499813" y="41584"/>
                  </a:cubicBezTo>
                  <a:cubicBezTo>
                    <a:pt x="494439" y="60398"/>
                    <a:pt x="475628" y="69805"/>
                    <a:pt x="458162" y="69805"/>
                  </a:cubicBezTo>
                  <a:cubicBezTo>
                    <a:pt x="444726" y="69805"/>
                    <a:pt x="431290" y="65774"/>
                    <a:pt x="419198" y="60398"/>
                  </a:cubicBezTo>
                  <a:lnTo>
                    <a:pt x="343957" y="63086"/>
                  </a:lnTo>
                  <a:cubicBezTo>
                    <a:pt x="339927" y="77869"/>
                    <a:pt x="330522" y="89964"/>
                    <a:pt x="318429" y="96683"/>
                  </a:cubicBezTo>
                  <a:cubicBezTo>
                    <a:pt x="323804" y="115498"/>
                    <a:pt x="325147" y="137000"/>
                    <a:pt x="321116" y="155814"/>
                  </a:cubicBezTo>
                  <a:lnTo>
                    <a:pt x="318429" y="166566"/>
                  </a:lnTo>
                  <a:lnTo>
                    <a:pt x="309024" y="161190"/>
                  </a:lnTo>
                  <a:cubicBezTo>
                    <a:pt x="287527" y="150439"/>
                    <a:pt x="263342" y="154471"/>
                    <a:pt x="236471" y="159846"/>
                  </a:cubicBezTo>
                  <a:cubicBezTo>
                    <a:pt x="227065" y="161190"/>
                    <a:pt x="217661" y="163878"/>
                    <a:pt x="209599" y="165222"/>
                  </a:cubicBezTo>
                  <a:cubicBezTo>
                    <a:pt x="190789" y="167910"/>
                    <a:pt x="173322" y="166566"/>
                    <a:pt x="154512" y="166566"/>
                  </a:cubicBezTo>
                  <a:lnTo>
                    <a:pt x="0" y="161190"/>
                  </a:lnTo>
                  <a:cubicBezTo>
                    <a:pt x="6718" y="170597"/>
                    <a:pt x="13436" y="180005"/>
                    <a:pt x="17467" y="189412"/>
                  </a:cubicBezTo>
                  <a:cubicBezTo>
                    <a:pt x="18810" y="192100"/>
                    <a:pt x="20154" y="196131"/>
                    <a:pt x="21497" y="198819"/>
                  </a:cubicBezTo>
                  <a:cubicBezTo>
                    <a:pt x="30903" y="217634"/>
                    <a:pt x="38964" y="236448"/>
                    <a:pt x="56431" y="240480"/>
                  </a:cubicBezTo>
                  <a:lnTo>
                    <a:pt x="57774" y="240480"/>
                  </a:lnTo>
                  <a:cubicBezTo>
                    <a:pt x="61805" y="241824"/>
                    <a:pt x="65835" y="243167"/>
                    <a:pt x="69866" y="245855"/>
                  </a:cubicBezTo>
                  <a:cubicBezTo>
                    <a:pt x="71210" y="240480"/>
                    <a:pt x="73897" y="233760"/>
                    <a:pt x="80615" y="231072"/>
                  </a:cubicBezTo>
                  <a:cubicBezTo>
                    <a:pt x="91364" y="225697"/>
                    <a:pt x="100769" y="232416"/>
                    <a:pt x="107487" y="237792"/>
                  </a:cubicBezTo>
                  <a:cubicBezTo>
                    <a:pt x="110174" y="240480"/>
                    <a:pt x="112861" y="241824"/>
                    <a:pt x="115548" y="243167"/>
                  </a:cubicBezTo>
                  <a:cubicBezTo>
                    <a:pt x="122266" y="245855"/>
                    <a:pt x="130328" y="243167"/>
                    <a:pt x="142420" y="236448"/>
                  </a:cubicBezTo>
                  <a:cubicBezTo>
                    <a:pt x="151825" y="232416"/>
                    <a:pt x="161230" y="227041"/>
                    <a:pt x="173322" y="227041"/>
                  </a:cubicBezTo>
                  <a:cubicBezTo>
                    <a:pt x="173322" y="227041"/>
                    <a:pt x="173322" y="227041"/>
                    <a:pt x="173322" y="227041"/>
                  </a:cubicBezTo>
                  <a:cubicBezTo>
                    <a:pt x="186758" y="227041"/>
                    <a:pt x="197507" y="235104"/>
                    <a:pt x="206912" y="240480"/>
                  </a:cubicBezTo>
                  <a:lnTo>
                    <a:pt x="276778" y="287516"/>
                  </a:lnTo>
                  <a:cubicBezTo>
                    <a:pt x="280809" y="290204"/>
                    <a:pt x="286183" y="294236"/>
                    <a:pt x="291558" y="294236"/>
                  </a:cubicBezTo>
                  <a:cubicBezTo>
                    <a:pt x="296932" y="295580"/>
                    <a:pt x="304994" y="292892"/>
                    <a:pt x="311711" y="290204"/>
                  </a:cubicBezTo>
                  <a:cubicBezTo>
                    <a:pt x="323804" y="286172"/>
                    <a:pt x="337239" y="282141"/>
                    <a:pt x="349332" y="291548"/>
                  </a:cubicBezTo>
                  <a:cubicBezTo>
                    <a:pt x="352019" y="294236"/>
                    <a:pt x="353363" y="296923"/>
                    <a:pt x="356050" y="299611"/>
                  </a:cubicBezTo>
                  <a:cubicBezTo>
                    <a:pt x="354706" y="300955"/>
                    <a:pt x="356050" y="298267"/>
                    <a:pt x="358737" y="295580"/>
                  </a:cubicBezTo>
                  <a:close/>
                </a:path>
              </a:pathLst>
            </a:cu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1087" name="Google Shape;1087;p21"/>
            <p:cNvSpPr/>
            <p:nvPr/>
          </p:nvSpPr>
          <p:spPr>
            <a:xfrm>
              <a:off x="4484045" y="5933002"/>
              <a:ext cx="1123272" cy="1091959"/>
            </a:xfrm>
            <a:custGeom>
              <a:avLst/>
              <a:gdLst/>
              <a:ahLst/>
              <a:cxnLst/>
              <a:rect l="l" t="t" r="r" b="b"/>
              <a:pathLst>
                <a:path w="1009702" h="981555" extrusionOk="0">
                  <a:moveTo>
                    <a:pt x="11421" y="531351"/>
                  </a:moveTo>
                  <a:cubicBezTo>
                    <a:pt x="14108" y="536727"/>
                    <a:pt x="15451" y="543446"/>
                    <a:pt x="16795" y="548822"/>
                  </a:cubicBezTo>
                  <a:cubicBezTo>
                    <a:pt x="34261" y="603921"/>
                    <a:pt x="39636" y="663053"/>
                    <a:pt x="31574" y="720840"/>
                  </a:cubicBezTo>
                  <a:cubicBezTo>
                    <a:pt x="58446" y="728903"/>
                    <a:pt x="78600" y="755781"/>
                    <a:pt x="78600" y="784003"/>
                  </a:cubicBezTo>
                  <a:cubicBezTo>
                    <a:pt x="86661" y="782659"/>
                    <a:pt x="94723" y="779971"/>
                    <a:pt x="101440" y="774596"/>
                  </a:cubicBezTo>
                  <a:lnTo>
                    <a:pt x="114876" y="765188"/>
                  </a:lnTo>
                  <a:lnTo>
                    <a:pt x="114876" y="781315"/>
                  </a:lnTo>
                  <a:cubicBezTo>
                    <a:pt x="114876" y="792066"/>
                    <a:pt x="116220" y="801474"/>
                    <a:pt x="118907" y="810881"/>
                  </a:cubicBezTo>
                  <a:cubicBezTo>
                    <a:pt x="128312" y="810881"/>
                    <a:pt x="136374" y="808193"/>
                    <a:pt x="144435" y="802817"/>
                  </a:cubicBezTo>
                  <a:lnTo>
                    <a:pt x="159215" y="793410"/>
                  </a:lnTo>
                  <a:lnTo>
                    <a:pt x="156527" y="810881"/>
                  </a:lnTo>
                  <a:cubicBezTo>
                    <a:pt x="156527" y="810881"/>
                    <a:pt x="156527" y="810881"/>
                    <a:pt x="156527" y="812225"/>
                  </a:cubicBezTo>
                  <a:cubicBezTo>
                    <a:pt x="157871" y="813569"/>
                    <a:pt x="161902" y="816256"/>
                    <a:pt x="164589" y="816256"/>
                  </a:cubicBezTo>
                  <a:cubicBezTo>
                    <a:pt x="167276" y="816256"/>
                    <a:pt x="171307" y="816256"/>
                    <a:pt x="173994" y="814913"/>
                  </a:cubicBezTo>
                  <a:cubicBezTo>
                    <a:pt x="179368" y="813569"/>
                    <a:pt x="184743" y="813569"/>
                    <a:pt x="190117" y="814913"/>
                  </a:cubicBezTo>
                  <a:cubicBezTo>
                    <a:pt x="198179" y="816256"/>
                    <a:pt x="204896" y="821632"/>
                    <a:pt x="207583" y="828351"/>
                  </a:cubicBezTo>
                  <a:cubicBezTo>
                    <a:pt x="207583" y="829695"/>
                    <a:pt x="207583" y="829695"/>
                    <a:pt x="208927" y="831039"/>
                  </a:cubicBezTo>
                  <a:cubicBezTo>
                    <a:pt x="211614" y="829695"/>
                    <a:pt x="214301" y="827007"/>
                    <a:pt x="218332" y="821632"/>
                  </a:cubicBezTo>
                  <a:cubicBezTo>
                    <a:pt x="225050" y="814913"/>
                    <a:pt x="231768" y="806849"/>
                    <a:pt x="242517" y="805505"/>
                  </a:cubicBezTo>
                  <a:cubicBezTo>
                    <a:pt x="254609" y="802817"/>
                    <a:pt x="265358" y="809537"/>
                    <a:pt x="273419" y="814913"/>
                  </a:cubicBezTo>
                  <a:cubicBezTo>
                    <a:pt x="298947" y="832383"/>
                    <a:pt x="320445" y="852541"/>
                    <a:pt x="343285" y="872700"/>
                  </a:cubicBezTo>
                  <a:cubicBezTo>
                    <a:pt x="348660" y="878075"/>
                    <a:pt x="362095" y="890170"/>
                    <a:pt x="370157" y="906297"/>
                  </a:cubicBezTo>
                  <a:cubicBezTo>
                    <a:pt x="371501" y="906297"/>
                    <a:pt x="371501" y="904953"/>
                    <a:pt x="372844" y="904953"/>
                  </a:cubicBezTo>
                  <a:cubicBezTo>
                    <a:pt x="379562" y="902266"/>
                    <a:pt x="390311" y="903609"/>
                    <a:pt x="397029" y="908985"/>
                  </a:cubicBezTo>
                  <a:cubicBezTo>
                    <a:pt x="401060" y="911673"/>
                    <a:pt x="403747" y="914360"/>
                    <a:pt x="406434" y="917048"/>
                  </a:cubicBezTo>
                  <a:cubicBezTo>
                    <a:pt x="409121" y="919736"/>
                    <a:pt x="413152" y="923767"/>
                    <a:pt x="415839" y="925111"/>
                  </a:cubicBezTo>
                  <a:cubicBezTo>
                    <a:pt x="425244" y="929143"/>
                    <a:pt x="437336" y="922424"/>
                    <a:pt x="449428" y="915704"/>
                  </a:cubicBezTo>
                  <a:lnTo>
                    <a:pt x="453459" y="913017"/>
                  </a:lnTo>
                  <a:cubicBezTo>
                    <a:pt x="462864" y="907641"/>
                    <a:pt x="478987" y="902266"/>
                    <a:pt x="491080" y="907641"/>
                  </a:cubicBezTo>
                  <a:cubicBezTo>
                    <a:pt x="497797" y="910329"/>
                    <a:pt x="503172" y="914360"/>
                    <a:pt x="505859" y="921080"/>
                  </a:cubicBezTo>
                  <a:cubicBezTo>
                    <a:pt x="507203" y="922424"/>
                    <a:pt x="507203" y="925111"/>
                    <a:pt x="508546" y="927799"/>
                  </a:cubicBezTo>
                  <a:cubicBezTo>
                    <a:pt x="508546" y="929143"/>
                    <a:pt x="509890" y="931831"/>
                    <a:pt x="511233" y="933175"/>
                  </a:cubicBezTo>
                  <a:cubicBezTo>
                    <a:pt x="511233" y="933175"/>
                    <a:pt x="512577" y="933175"/>
                    <a:pt x="512577" y="933175"/>
                  </a:cubicBezTo>
                  <a:cubicBezTo>
                    <a:pt x="515264" y="933175"/>
                    <a:pt x="517951" y="931831"/>
                    <a:pt x="520638" y="933175"/>
                  </a:cubicBezTo>
                  <a:cubicBezTo>
                    <a:pt x="527356" y="934519"/>
                    <a:pt x="530043" y="938550"/>
                    <a:pt x="532731" y="942582"/>
                  </a:cubicBezTo>
                  <a:cubicBezTo>
                    <a:pt x="534074" y="943926"/>
                    <a:pt x="534074" y="945270"/>
                    <a:pt x="535418" y="945270"/>
                  </a:cubicBezTo>
                  <a:cubicBezTo>
                    <a:pt x="536761" y="946614"/>
                    <a:pt x="536761" y="946614"/>
                    <a:pt x="539449" y="946614"/>
                  </a:cubicBezTo>
                  <a:cubicBezTo>
                    <a:pt x="544823" y="946614"/>
                    <a:pt x="551541" y="941238"/>
                    <a:pt x="555572" y="934519"/>
                  </a:cubicBezTo>
                  <a:lnTo>
                    <a:pt x="556915" y="931831"/>
                  </a:lnTo>
                  <a:cubicBezTo>
                    <a:pt x="564977" y="921080"/>
                    <a:pt x="574382" y="906297"/>
                    <a:pt x="591848" y="907641"/>
                  </a:cubicBezTo>
                  <a:cubicBezTo>
                    <a:pt x="598566" y="907641"/>
                    <a:pt x="603940" y="910329"/>
                    <a:pt x="607971" y="913017"/>
                  </a:cubicBezTo>
                  <a:cubicBezTo>
                    <a:pt x="612002" y="914360"/>
                    <a:pt x="614689" y="917048"/>
                    <a:pt x="617376" y="917048"/>
                  </a:cubicBezTo>
                  <a:cubicBezTo>
                    <a:pt x="618720" y="917048"/>
                    <a:pt x="618720" y="917048"/>
                    <a:pt x="620064" y="917048"/>
                  </a:cubicBezTo>
                  <a:cubicBezTo>
                    <a:pt x="624094" y="917048"/>
                    <a:pt x="628125" y="917048"/>
                    <a:pt x="632156" y="919736"/>
                  </a:cubicBezTo>
                  <a:cubicBezTo>
                    <a:pt x="636187" y="922424"/>
                    <a:pt x="638874" y="927799"/>
                    <a:pt x="640217" y="930487"/>
                  </a:cubicBezTo>
                  <a:cubicBezTo>
                    <a:pt x="650966" y="951989"/>
                    <a:pt x="668433" y="970804"/>
                    <a:pt x="689930" y="981555"/>
                  </a:cubicBezTo>
                  <a:cubicBezTo>
                    <a:pt x="697991" y="960053"/>
                    <a:pt x="706053" y="938550"/>
                    <a:pt x="715458" y="918392"/>
                  </a:cubicBezTo>
                  <a:lnTo>
                    <a:pt x="728894" y="884795"/>
                  </a:lnTo>
                  <a:cubicBezTo>
                    <a:pt x="732924" y="875388"/>
                    <a:pt x="736955" y="864636"/>
                    <a:pt x="743673" y="855229"/>
                  </a:cubicBezTo>
                  <a:cubicBezTo>
                    <a:pt x="753078" y="841790"/>
                    <a:pt x="765170" y="833727"/>
                    <a:pt x="778606" y="824320"/>
                  </a:cubicBezTo>
                  <a:cubicBezTo>
                    <a:pt x="790699" y="814913"/>
                    <a:pt x="802791" y="806849"/>
                    <a:pt x="810853" y="794754"/>
                  </a:cubicBezTo>
                  <a:cubicBezTo>
                    <a:pt x="826975" y="769220"/>
                    <a:pt x="820257" y="732935"/>
                    <a:pt x="790699" y="685899"/>
                  </a:cubicBezTo>
                  <a:cubicBezTo>
                    <a:pt x="783981" y="675147"/>
                    <a:pt x="775919" y="663053"/>
                    <a:pt x="775919" y="648270"/>
                  </a:cubicBezTo>
                  <a:cubicBezTo>
                    <a:pt x="775919" y="638863"/>
                    <a:pt x="781294" y="629455"/>
                    <a:pt x="788011" y="622736"/>
                  </a:cubicBezTo>
                  <a:cubicBezTo>
                    <a:pt x="790699" y="620048"/>
                    <a:pt x="794729" y="618704"/>
                    <a:pt x="797417" y="618704"/>
                  </a:cubicBezTo>
                  <a:cubicBezTo>
                    <a:pt x="793386" y="601233"/>
                    <a:pt x="781294" y="585107"/>
                    <a:pt x="765170" y="577043"/>
                  </a:cubicBezTo>
                  <a:lnTo>
                    <a:pt x="753078" y="570324"/>
                  </a:lnTo>
                  <a:lnTo>
                    <a:pt x="765170" y="563605"/>
                  </a:lnTo>
                  <a:cubicBezTo>
                    <a:pt x="782637" y="552854"/>
                    <a:pt x="790699" y="530007"/>
                    <a:pt x="786668" y="509849"/>
                  </a:cubicBezTo>
                  <a:cubicBezTo>
                    <a:pt x="786668" y="507161"/>
                    <a:pt x="785324" y="505817"/>
                    <a:pt x="783981" y="503129"/>
                  </a:cubicBezTo>
                  <a:cubicBezTo>
                    <a:pt x="781294" y="495066"/>
                    <a:pt x="778606" y="487003"/>
                    <a:pt x="781294" y="477596"/>
                  </a:cubicBezTo>
                  <a:cubicBezTo>
                    <a:pt x="782637" y="473564"/>
                    <a:pt x="785324" y="469532"/>
                    <a:pt x="786668" y="465501"/>
                  </a:cubicBezTo>
                  <a:cubicBezTo>
                    <a:pt x="788011" y="462813"/>
                    <a:pt x="789355" y="460125"/>
                    <a:pt x="790699" y="457437"/>
                  </a:cubicBezTo>
                  <a:cubicBezTo>
                    <a:pt x="792042" y="453405"/>
                    <a:pt x="789355" y="446686"/>
                    <a:pt x="788011" y="441310"/>
                  </a:cubicBezTo>
                  <a:lnTo>
                    <a:pt x="757109" y="344550"/>
                  </a:lnTo>
                  <a:cubicBezTo>
                    <a:pt x="757109" y="344550"/>
                    <a:pt x="757109" y="344550"/>
                    <a:pt x="757109" y="344550"/>
                  </a:cubicBezTo>
                  <a:cubicBezTo>
                    <a:pt x="751735" y="340518"/>
                    <a:pt x="746360" y="333799"/>
                    <a:pt x="742330" y="328423"/>
                  </a:cubicBezTo>
                  <a:cubicBezTo>
                    <a:pt x="735612" y="321704"/>
                    <a:pt x="730238" y="313641"/>
                    <a:pt x="723520" y="312297"/>
                  </a:cubicBezTo>
                  <a:cubicBezTo>
                    <a:pt x="720832" y="312297"/>
                    <a:pt x="719489" y="310953"/>
                    <a:pt x="716802" y="310953"/>
                  </a:cubicBezTo>
                  <a:cubicBezTo>
                    <a:pt x="711427" y="309609"/>
                    <a:pt x="704709" y="309609"/>
                    <a:pt x="700679" y="305577"/>
                  </a:cubicBezTo>
                  <a:cubicBezTo>
                    <a:pt x="693961" y="300202"/>
                    <a:pt x="691273" y="292138"/>
                    <a:pt x="689930" y="284075"/>
                  </a:cubicBezTo>
                  <a:cubicBezTo>
                    <a:pt x="684555" y="257197"/>
                    <a:pt x="683212" y="228976"/>
                    <a:pt x="687243" y="200754"/>
                  </a:cubicBezTo>
                  <a:cubicBezTo>
                    <a:pt x="673807" y="199410"/>
                    <a:pt x="660371" y="203442"/>
                    <a:pt x="649623" y="210161"/>
                  </a:cubicBezTo>
                  <a:lnTo>
                    <a:pt x="640217" y="196722"/>
                  </a:lnTo>
                  <a:cubicBezTo>
                    <a:pt x="656340" y="185971"/>
                    <a:pt x="677837" y="181939"/>
                    <a:pt x="697991" y="185971"/>
                  </a:cubicBezTo>
                  <a:lnTo>
                    <a:pt x="704709" y="187315"/>
                  </a:lnTo>
                  <a:lnTo>
                    <a:pt x="703366" y="194034"/>
                  </a:lnTo>
                  <a:cubicBezTo>
                    <a:pt x="699335" y="222256"/>
                    <a:pt x="699335" y="250478"/>
                    <a:pt x="704709" y="278699"/>
                  </a:cubicBezTo>
                  <a:cubicBezTo>
                    <a:pt x="706053" y="284075"/>
                    <a:pt x="707396" y="288107"/>
                    <a:pt x="710084" y="290795"/>
                  </a:cubicBezTo>
                  <a:cubicBezTo>
                    <a:pt x="712771" y="292138"/>
                    <a:pt x="715458" y="293482"/>
                    <a:pt x="719489" y="293482"/>
                  </a:cubicBezTo>
                  <a:cubicBezTo>
                    <a:pt x="722176" y="293482"/>
                    <a:pt x="724863" y="294826"/>
                    <a:pt x="727550" y="294826"/>
                  </a:cubicBezTo>
                  <a:cubicBezTo>
                    <a:pt x="739642" y="298858"/>
                    <a:pt x="747704" y="308265"/>
                    <a:pt x="754422" y="316329"/>
                  </a:cubicBezTo>
                  <a:cubicBezTo>
                    <a:pt x="758452" y="321704"/>
                    <a:pt x="762483" y="325736"/>
                    <a:pt x="766514" y="329767"/>
                  </a:cubicBezTo>
                  <a:cubicBezTo>
                    <a:pt x="767858" y="329767"/>
                    <a:pt x="767858" y="331111"/>
                    <a:pt x="769201" y="331111"/>
                  </a:cubicBezTo>
                  <a:lnTo>
                    <a:pt x="770545" y="331111"/>
                  </a:lnTo>
                  <a:lnTo>
                    <a:pt x="770545" y="332455"/>
                  </a:lnTo>
                  <a:cubicBezTo>
                    <a:pt x="779950" y="337831"/>
                    <a:pt x="792042" y="337831"/>
                    <a:pt x="801447" y="332455"/>
                  </a:cubicBezTo>
                  <a:cubicBezTo>
                    <a:pt x="810853" y="325736"/>
                    <a:pt x="816227" y="312297"/>
                    <a:pt x="810853" y="301546"/>
                  </a:cubicBezTo>
                  <a:lnTo>
                    <a:pt x="806822" y="293482"/>
                  </a:lnTo>
                  <a:lnTo>
                    <a:pt x="816227" y="290795"/>
                  </a:lnTo>
                  <a:cubicBezTo>
                    <a:pt x="824288" y="289451"/>
                    <a:pt x="832350" y="290795"/>
                    <a:pt x="839067" y="294826"/>
                  </a:cubicBezTo>
                  <a:cubicBezTo>
                    <a:pt x="841755" y="296170"/>
                    <a:pt x="844442" y="298858"/>
                    <a:pt x="847129" y="301546"/>
                  </a:cubicBezTo>
                  <a:cubicBezTo>
                    <a:pt x="856534" y="296170"/>
                    <a:pt x="867283" y="293482"/>
                    <a:pt x="876688" y="292138"/>
                  </a:cubicBezTo>
                  <a:cubicBezTo>
                    <a:pt x="887437" y="290795"/>
                    <a:pt x="898185" y="289451"/>
                    <a:pt x="904903" y="282731"/>
                  </a:cubicBezTo>
                  <a:cubicBezTo>
                    <a:pt x="910278" y="277356"/>
                    <a:pt x="911621" y="266604"/>
                    <a:pt x="910278" y="251821"/>
                  </a:cubicBezTo>
                  <a:lnTo>
                    <a:pt x="908934" y="245102"/>
                  </a:lnTo>
                  <a:cubicBezTo>
                    <a:pt x="907590" y="233007"/>
                    <a:pt x="904903" y="220912"/>
                    <a:pt x="908934" y="208817"/>
                  </a:cubicBezTo>
                  <a:cubicBezTo>
                    <a:pt x="911621" y="199410"/>
                    <a:pt x="919682" y="191346"/>
                    <a:pt x="929088" y="187315"/>
                  </a:cubicBezTo>
                  <a:cubicBezTo>
                    <a:pt x="937149" y="184627"/>
                    <a:pt x="943867" y="184627"/>
                    <a:pt x="950585" y="188659"/>
                  </a:cubicBezTo>
                  <a:cubicBezTo>
                    <a:pt x="951929" y="190003"/>
                    <a:pt x="953272" y="190003"/>
                    <a:pt x="954616" y="191346"/>
                  </a:cubicBezTo>
                  <a:cubicBezTo>
                    <a:pt x="955959" y="192690"/>
                    <a:pt x="957303" y="192690"/>
                    <a:pt x="957303" y="192690"/>
                  </a:cubicBezTo>
                  <a:cubicBezTo>
                    <a:pt x="958647" y="192690"/>
                    <a:pt x="961334" y="191346"/>
                    <a:pt x="962677" y="190003"/>
                  </a:cubicBezTo>
                  <a:lnTo>
                    <a:pt x="1009703" y="164468"/>
                  </a:lnTo>
                  <a:cubicBezTo>
                    <a:pt x="1007015" y="161781"/>
                    <a:pt x="1000297" y="160437"/>
                    <a:pt x="993579" y="160437"/>
                  </a:cubicBezTo>
                  <a:cubicBezTo>
                    <a:pt x="984175" y="160437"/>
                    <a:pt x="970739" y="157749"/>
                    <a:pt x="964021" y="148342"/>
                  </a:cubicBezTo>
                  <a:cubicBezTo>
                    <a:pt x="959990" y="144310"/>
                    <a:pt x="959990" y="138935"/>
                    <a:pt x="961334" y="133559"/>
                  </a:cubicBezTo>
                  <a:cubicBezTo>
                    <a:pt x="962677" y="128184"/>
                    <a:pt x="966708" y="125496"/>
                    <a:pt x="968051" y="122808"/>
                  </a:cubicBezTo>
                  <a:cubicBezTo>
                    <a:pt x="969395" y="121464"/>
                    <a:pt x="969395" y="121464"/>
                    <a:pt x="970739" y="120120"/>
                  </a:cubicBezTo>
                  <a:lnTo>
                    <a:pt x="951929" y="120120"/>
                  </a:lnTo>
                  <a:lnTo>
                    <a:pt x="966708" y="109369"/>
                  </a:lnTo>
                  <a:cubicBezTo>
                    <a:pt x="957303" y="103993"/>
                    <a:pt x="950585" y="95930"/>
                    <a:pt x="945211" y="87867"/>
                  </a:cubicBezTo>
                  <a:cubicBezTo>
                    <a:pt x="938493" y="77115"/>
                    <a:pt x="933118" y="71740"/>
                    <a:pt x="926400" y="70396"/>
                  </a:cubicBezTo>
                  <a:cubicBezTo>
                    <a:pt x="925057" y="70396"/>
                    <a:pt x="922370" y="70396"/>
                    <a:pt x="921026" y="70396"/>
                  </a:cubicBezTo>
                  <a:cubicBezTo>
                    <a:pt x="916995" y="70396"/>
                    <a:pt x="912964" y="71740"/>
                    <a:pt x="908934" y="70396"/>
                  </a:cubicBezTo>
                  <a:cubicBezTo>
                    <a:pt x="900872" y="69052"/>
                    <a:pt x="895498" y="62333"/>
                    <a:pt x="891467" y="56957"/>
                  </a:cubicBezTo>
                  <a:lnTo>
                    <a:pt x="890124" y="55614"/>
                  </a:lnTo>
                  <a:cubicBezTo>
                    <a:pt x="861909" y="22016"/>
                    <a:pt x="814883" y="12609"/>
                    <a:pt x="765170" y="4545"/>
                  </a:cubicBezTo>
                  <a:cubicBezTo>
                    <a:pt x="734268" y="-830"/>
                    <a:pt x="706053" y="-3518"/>
                    <a:pt x="683212" y="8577"/>
                  </a:cubicBezTo>
                  <a:cubicBezTo>
                    <a:pt x="679181" y="9921"/>
                    <a:pt x="676494" y="12609"/>
                    <a:pt x="672463" y="15297"/>
                  </a:cubicBezTo>
                  <a:cubicBezTo>
                    <a:pt x="657684" y="24704"/>
                    <a:pt x="641561" y="34111"/>
                    <a:pt x="624094" y="26048"/>
                  </a:cubicBezTo>
                  <a:cubicBezTo>
                    <a:pt x="620064" y="24704"/>
                    <a:pt x="617376" y="22016"/>
                    <a:pt x="614689" y="20672"/>
                  </a:cubicBezTo>
                  <a:cubicBezTo>
                    <a:pt x="612002" y="19328"/>
                    <a:pt x="609315" y="16640"/>
                    <a:pt x="607971" y="16640"/>
                  </a:cubicBezTo>
                  <a:cubicBezTo>
                    <a:pt x="599910" y="13953"/>
                    <a:pt x="589161" y="20672"/>
                    <a:pt x="578412" y="28736"/>
                  </a:cubicBezTo>
                  <a:cubicBezTo>
                    <a:pt x="564977" y="39487"/>
                    <a:pt x="551541" y="43518"/>
                    <a:pt x="540792" y="40831"/>
                  </a:cubicBezTo>
                  <a:cubicBezTo>
                    <a:pt x="544823" y="110713"/>
                    <a:pt x="585130" y="176564"/>
                    <a:pt x="645592" y="211505"/>
                  </a:cubicBezTo>
                  <a:cubicBezTo>
                    <a:pt x="618720" y="202098"/>
                    <a:pt x="586474" y="203442"/>
                    <a:pt x="560946" y="216881"/>
                  </a:cubicBezTo>
                  <a:cubicBezTo>
                    <a:pt x="564977" y="206129"/>
                    <a:pt x="563633" y="194034"/>
                    <a:pt x="556915" y="184627"/>
                  </a:cubicBezTo>
                  <a:cubicBezTo>
                    <a:pt x="535418" y="196722"/>
                    <a:pt x="524669" y="226288"/>
                    <a:pt x="534074" y="250478"/>
                  </a:cubicBezTo>
                  <a:cubicBezTo>
                    <a:pt x="508546" y="258541"/>
                    <a:pt x="478987" y="231663"/>
                    <a:pt x="485705" y="206129"/>
                  </a:cubicBezTo>
                  <a:cubicBezTo>
                    <a:pt x="460177" y="204785"/>
                    <a:pt x="449428" y="238383"/>
                    <a:pt x="452116" y="263917"/>
                  </a:cubicBezTo>
                  <a:cubicBezTo>
                    <a:pt x="454803" y="289451"/>
                    <a:pt x="461521" y="319016"/>
                    <a:pt x="442710" y="336487"/>
                  </a:cubicBezTo>
                  <a:cubicBezTo>
                    <a:pt x="405090" y="327079"/>
                    <a:pt x="362095" y="310953"/>
                    <a:pt x="354034" y="274668"/>
                  </a:cubicBezTo>
                  <a:cubicBezTo>
                    <a:pt x="352691" y="265260"/>
                    <a:pt x="351347" y="254509"/>
                    <a:pt x="343285" y="250478"/>
                  </a:cubicBezTo>
                  <a:cubicBezTo>
                    <a:pt x="337911" y="247790"/>
                    <a:pt x="331193" y="249134"/>
                    <a:pt x="325819" y="250478"/>
                  </a:cubicBezTo>
                  <a:cubicBezTo>
                    <a:pt x="296260" y="258541"/>
                    <a:pt x="266701" y="266604"/>
                    <a:pt x="237142" y="274668"/>
                  </a:cubicBezTo>
                  <a:cubicBezTo>
                    <a:pt x="156527" y="296170"/>
                    <a:pt x="85318" y="348582"/>
                    <a:pt x="19482" y="400994"/>
                  </a:cubicBezTo>
                  <a:cubicBezTo>
                    <a:pt x="18139" y="400994"/>
                    <a:pt x="18139" y="399650"/>
                    <a:pt x="16795" y="398306"/>
                  </a:cubicBezTo>
                  <a:cubicBezTo>
                    <a:pt x="3359" y="421152"/>
                    <a:pt x="-2015" y="449374"/>
                    <a:pt x="672" y="476252"/>
                  </a:cubicBezTo>
                  <a:cubicBezTo>
                    <a:pt x="-672" y="499098"/>
                    <a:pt x="6046" y="515224"/>
                    <a:pt x="11421" y="531351"/>
                  </a:cubicBezTo>
                  <a:close/>
                </a:path>
              </a:pathLst>
            </a:cu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1088" name="Google Shape;1088;p21"/>
            <p:cNvSpPr/>
            <p:nvPr/>
          </p:nvSpPr>
          <p:spPr>
            <a:xfrm>
              <a:off x="4348773" y="7379239"/>
              <a:ext cx="289973" cy="155535"/>
            </a:xfrm>
            <a:custGeom>
              <a:avLst/>
              <a:gdLst/>
              <a:ahLst/>
              <a:cxnLst/>
              <a:rect l="l" t="t" r="r" b="b"/>
              <a:pathLst>
                <a:path w="260655" h="139809" extrusionOk="0">
                  <a:moveTo>
                    <a:pt x="60461" y="138466"/>
                  </a:moveTo>
                  <a:cubicBezTo>
                    <a:pt x="60461" y="138466"/>
                    <a:pt x="61805" y="139810"/>
                    <a:pt x="63149" y="139810"/>
                  </a:cubicBezTo>
                  <a:cubicBezTo>
                    <a:pt x="63149" y="139810"/>
                    <a:pt x="64492" y="138466"/>
                    <a:pt x="64492" y="138466"/>
                  </a:cubicBezTo>
                  <a:cubicBezTo>
                    <a:pt x="80615" y="126371"/>
                    <a:pt x="96738" y="127714"/>
                    <a:pt x="114205" y="129058"/>
                  </a:cubicBezTo>
                  <a:cubicBezTo>
                    <a:pt x="124953" y="130402"/>
                    <a:pt x="135702" y="130402"/>
                    <a:pt x="145107" y="127714"/>
                  </a:cubicBezTo>
                  <a:cubicBezTo>
                    <a:pt x="157199" y="123683"/>
                    <a:pt x="166605" y="114276"/>
                    <a:pt x="174666" y="106212"/>
                  </a:cubicBezTo>
                  <a:cubicBezTo>
                    <a:pt x="182727" y="98149"/>
                    <a:pt x="189445" y="91430"/>
                    <a:pt x="194820" y="82022"/>
                  </a:cubicBezTo>
                  <a:cubicBezTo>
                    <a:pt x="197507" y="76647"/>
                    <a:pt x="200194" y="72615"/>
                    <a:pt x="202881" y="67239"/>
                  </a:cubicBezTo>
                  <a:cubicBezTo>
                    <a:pt x="209599" y="52457"/>
                    <a:pt x="216317" y="36330"/>
                    <a:pt x="233784" y="29610"/>
                  </a:cubicBezTo>
                  <a:cubicBezTo>
                    <a:pt x="236471" y="28267"/>
                    <a:pt x="239158" y="28267"/>
                    <a:pt x="243189" y="28267"/>
                  </a:cubicBezTo>
                  <a:cubicBezTo>
                    <a:pt x="245876" y="28267"/>
                    <a:pt x="248563" y="26923"/>
                    <a:pt x="251250" y="25579"/>
                  </a:cubicBezTo>
                  <a:cubicBezTo>
                    <a:pt x="256624" y="22891"/>
                    <a:pt x="259312" y="16172"/>
                    <a:pt x="260655" y="9452"/>
                  </a:cubicBezTo>
                  <a:cubicBezTo>
                    <a:pt x="244532" y="2733"/>
                    <a:pt x="228409" y="-2643"/>
                    <a:pt x="213630" y="1389"/>
                  </a:cubicBezTo>
                  <a:cubicBezTo>
                    <a:pt x="208255" y="2733"/>
                    <a:pt x="201537" y="5421"/>
                    <a:pt x="196163" y="9452"/>
                  </a:cubicBezTo>
                  <a:cubicBezTo>
                    <a:pt x="193476" y="10796"/>
                    <a:pt x="189445" y="12140"/>
                    <a:pt x="186758" y="14828"/>
                  </a:cubicBezTo>
                  <a:cubicBezTo>
                    <a:pt x="167948" y="24235"/>
                    <a:pt x="145107" y="26923"/>
                    <a:pt x="124953" y="22891"/>
                  </a:cubicBezTo>
                  <a:cubicBezTo>
                    <a:pt x="124953" y="22891"/>
                    <a:pt x="124953" y="22891"/>
                    <a:pt x="124953" y="22891"/>
                  </a:cubicBezTo>
                  <a:cubicBezTo>
                    <a:pt x="123610" y="30954"/>
                    <a:pt x="118236" y="39018"/>
                    <a:pt x="110174" y="43049"/>
                  </a:cubicBezTo>
                  <a:cubicBezTo>
                    <a:pt x="106143" y="44393"/>
                    <a:pt x="102112" y="45737"/>
                    <a:pt x="99425" y="45737"/>
                  </a:cubicBezTo>
                  <a:cubicBezTo>
                    <a:pt x="91364" y="45737"/>
                    <a:pt x="81959" y="43049"/>
                    <a:pt x="76584" y="40361"/>
                  </a:cubicBezTo>
                  <a:lnTo>
                    <a:pt x="8062" y="16172"/>
                  </a:lnTo>
                  <a:cubicBezTo>
                    <a:pt x="6718" y="18860"/>
                    <a:pt x="5375" y="21547"/>
                    <a:pt x="5375" y="24235"/>
                  </a:cubicBezTo>
                  <a:lnTo>
                    <a:pt x="0" y="24235"/>
                  </a:lnTo>
                  <a:cubicBezTo>
                    <a:pt x="9405" y="45737"/>
                    <a:pt x="14779" y="68583"/>
                    <a:pt x="12093" y="88742"/>
                  </a:cubicBezTo>
                  <a:cubicBezTo>
                    <a:pt x="13436" y="87398"/>
                    <a:pt x="14779" y="87398"/>
                    <a:pt x="16123" y="87398"/>
                  </a:cubicBezTo>
                  <a:cubicBezTo>
                    <a:pt x="24185" y="96805"/>
                    <a:pt x="24185" y="107556"/>
                    <a:pt x="22841" y="118307"/>
                  </a:cubicBezTo>
                  <a:cubicBezTo>
                    <a:pt x="37621" y="118307"/>
                    <a:pt x="53743" y="133090"/>
                    <a:pt x="60461" y="138466"/>
                  </a:cubicBezTo>
                  <a:close/>
                </a:path>
              </a:pathLst>
            </a:cu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1089" name="Google Shape;1089;p21"/>
            <p:cNvSpPr/>
            <p:nvPr/>
          </p:nvSpPr>
          <p:spPr>
            <a:xfrm>
              <a:off x="4569485" y="7581121"/>
              <a:ext cx="471337" cy="481396"/>
            </a:xfrm>
            <a:custGeom>
              <a:avLst/>
              <a:gdLst/>
              <a:ahLst/>
              <a:cxnLst/>
              <a:rect l="l" t="t" r="r" b="b"/>
              <a:pathLst>
                <a:path w="423682" h="432724" extrusionOk="0">
                  <a:moveTo>
                    <a:pt x="348442" y="423326"/>
                  </a:moveTo>
                  <a:cubicBezTo>
                    <a:pt x="355160" y="411231"/>
                    <a:pt x="356503" y="395105"/>
                    <a:pt x="351129" y="381666"/>
                  </a:cubicBezTo>
                  <a:lnTo>
                    <a:pt x="347098" y="370914"/>
                  </a:lnTo>
                  <a:lnTo>
                    <a:pt x="357847" y="370914"/>
                  </a:lnTo>
                  <a:cubicBezTo>
                    <a:pt x="368596" y="370914"/>
                    <a:pt x="380688" y="362851"/>
                    <a:pt x="392780" y="348068"/>
                  </a:cubicBezTo>
                  <a:cubicBezTo>
                    <a:pt x="402185" y="335973"/>
                    <a:pt x="410247" y="323878"/>
                    <a:pt x="418308" y="310439"/>
                  </a:cubicBezTo>
                  <a:cubicBezTo>
                    <a:pt x="419652" y="307752"/>
                    <a:pt x="420995" y="305064"/>
                    <a:pt x="423683" y="302376"/>
                  </a:cubicBezTo>
                  <a:cubicBezTo>
                    <a:pt x="422339" y="301032"/>
                    <a:pt x="422339" y="301032"/>
                    <a:pt x="420995" y="299688"/>
                  </a:cubicBezTo>
                  <a:cubicBezTo>
                    <a:pt x="416965" y="294313"/>
                    <a:pt x="414277" y="291625"/>
                    <a:pt x="411590" y="292969"/>
                  </a:cubicBezTo>
                  <a:cubicBezTo>
                    <a:pt x="410247" y="292969"/>
                    <a:pt x="408903" y="292969"/>
                    <a:pt x="407559" y="294313"/>
                  </a:cubicBezTo>
                  <a:cubicBezTo>
                    <a:pt x="404873" y="295656"/>
                    <a:pt x="403529" y="295656"/>
                    <a:pt x="400842" y="295656"/>
                  </a:cubicBezTo>
                  <a:cubicBezTo>
                    <a:pt x="391437" y="297000"/>
                    <a:pt x="384719" y="291625"/>
                    <a:pt x="379344" y="286249"/>
                  </a:cubicBezTo>
                  <a:cubicBezTo>
                    <a:pt x="376657" y="283561"/>
                    <a:pt x="373970" y="282217"/>
                    <a:pt x="371283" y="280874"/>
                  </a:cubicBezTo>
                  <a:cubicBezTo>
                    <a:pt x="369939" y="280874"/>
                    <a:pt x="367252" y="279530"/>
                    <a:pt x="364565" y="279530"/>
                  </a:cubicBezTo>
                  <a:cubicBezTo>
                    <a:pt x="360534" y="279530"/>
                    <a:pt x="356503" y="278186"/>
                    <a:pt x="352472" y="276842"/>
                  </a:cubicBezTo>
                  <a:cubicBezTo>
                    <a:pt x="341724" y="271466"/>
                    <a:pt x="339037" y="259371"/>
                    <a:pt x="336350" y="249964"/>
                  </a:cubicBezTo>
                  <a:lnTo>
                    <a:pt x="335006" y="247276"/>
                  </a:lnTo>
                  <a:cubicBezTo>
                    <a:pt x="333662" y="241901"/>
                    <a:pt x="330975" y="237869"/>
                    <a:pt x="328288" y="235181"/>
                  </a:cubicBezTo>
                  <a:cubicBezTo>
                    <a:pt x="328288" y="235181"/>
                    <a:pt x="328288" y="235181"/>
                    <a:pt x="326944" y="235181"/>
                  </a:cubicBezTo>
                  <a:cubicBezTo>
                    <a:pt x="326944" y="235181"/>
                    <a:pt x="325601" y="236525"/>
                    <a:pt x="325601" y="236525"/>
                  </a:cubicBezTo>
                  <a:cubicBezTo>
                    <a:pt x="310822" y="253996"/>
                    <a:pt x="293355" y="271466"/>
                    <a:pt x="274545" y="286249"/>
                  </a:cubicBezTo>
                  <a:cubicBezTo>
                    <a:pt x="269171" y="290281"/>
                    <a:pt x="265140" y="294313"/>
                    <a:pt x="263796" y="298344"/>
                  </a:cubicBezTo>
                  <a:cubicBezTo>
                    <a:pt x="259765" y="306408"/>
                    <a:pt x="261109" y="315815"/>
                    <a:pt x="263796" y="327910"/>
                  </a:cubicBezTo>
                  <a:cubicBezTo>
                    <a:pt x="266483" y="338661"/>
                    <a:pt x="269171" y="350756"/>
                    <a:pt x="265140" y="361507"/>
                  </a:cubicBezTo>
                  <a:lnTo>
                    <a:pt x="250360" y="357475"/>
                  </a:lnTo>
                  <a:cubicBezTo>
                    <a:pt x="253047" y="349412"/>
                    <a:pt x="250360" y="340005"/>
                    <a:pt x="249017" y="330598"/>
                  </a:cubicBezTo>
                  <a:cubicBezTo>
                    <a:pt x="246329" y="318503"/>
                    <a:pt x="243643" y="303720"/>
                    <a:pt x="250360" y="290281"/>
                  </a:cubicBezTo>
                  <a:cubicBezTo>
                    <a:pt x="254391" y="283561"/>
                    <a:pt x="259765" y="279530"/>
                    <a:pt x="265140" y="274154"/>
                  </a:cubicBezTo>
                  <a:cubicBezTo>
                    <a:pt x="283950" y="259371"/>
                    <a:pt x="300073" y="243245"/>
                    <a:pt x="314852" y="225774"/>
                  </a:cubicBezTo>
                  <a:cubicBezTo>
                    <a:pt x="321570" y="217711"/>
                    <a:pt x="329632" y="208303"/>
                    <a:pt x="330975" y="196208"/>
                  </a:cubicBezTo>
                  <a:cubicBezTo>
                    <a:pt x="332319" y="182769"/>
                    <a:pt x="325601" y="169330"/>
                    <a:pt x="317540" y="155892"/>
                  </a:cubicBezTo>
                  <a:cubicBezTo>
                    <a:pt x="310822" y="143797"/>
                    <a:pt x="302760" y="130358"/>
                    <a:pt x="301416" y="116919"/>
                  </a:cubicBezTo>
                  <a:cubicBezTo>
                    <a:pt x="300073" y="103480"/>
                    <a:pt x="302760" y="91385"/>
                    <a:pt x="305447" y="79290"/>
                  </a:cubicBezTo>
                  <a:cubicBezTo>
                    <a:pt x="306791" y="72571"/>
                    <a:pt x="308134" y="67195"/>
                    <a:pt x="309478" y="61819"/>
                  </a:cubicBezTo>
                  <a:lnTo>
                    <a:pt x="309478" y="63163"/>
                  </a:lnTo>
                  <a:cubicBezTo>
                    <a:pt x="293355" y="60475"/>
                    <a:pt x="279919" y="52412"/>
                    <a:pt x="267827" y="44349"/>
                  </a:cubicBezTo>
                  <a:cubicBezTo>
                    <a:pt x="255735" y="36285"/>
                    <a:pt x="243643" y="29566"/>
                    <a:pt x="231550" y="26878"/>
                  </a:cubicBezTo>
                  <a:cubicBezTo>
                    <a:pt x="224832" y="25534"/>
                    <a:pt x="219458" y="26878"/>
                    <a:pt x="212740" y="26878"/>
                  </a:cubicBezTo>
                  <a:cubicBezTo>
                    <a:pt x="208709" y="26878"/>
                    <a:pt x="206022" y="26878"/>
                    <a:pt x="201991" y="26878"/>
                  </a:cubicBezTo>
                  <a:cubicBezTo>
                    <a:pt x="185868" y="26878"/>
                    <a:pt x="171089" y="24190"/>
                    <a:pt x="157653" y="21502"/>
                  </a:cubicBezTo>
                  <a:lnTo>
                    <a:pt x="62259" y="1344"/>
                  </a:lnTo>
                  <a:cubicBezTo>
                    <a:pt x="58228" y="0"/>
                    <a:pt x="52854" y="0"/>
                    <a:pt x="50166" y="0"/>
                  </a:cubicBezTo>
                  <a:cubicBezTo>
                    <a:pt x="47479" y="1344"/>
                    <a:pt x="44792" y="2688"/>
                    <a:pt x="42105" y="5376"/>
                  </a:cubicBezTo>
                  <a:cubicBezTo>
                    <a:pt x="40761" y="6719"/>
                    <a:pt x="39418" y="8063"/>
                    <a:pt x="38074" y="8063"/>
                  </a:cubicBezTo>
                  <a:cubicBezTo>
                    <a:pt x="32700" y="12095"/>
                    <a:pt x="28669" y="14783"/>
                    <a:pt x="23295" y="17471"/>
                  </a:cubicBezTo>
                  <a:cubicBezTo>
                    <a:pt x="17920" y="20158"/>
                    <a:pt x="11202" y="24190"/>
                    <a:pt x="8516" y="28222"/>
                  </a:cubicBezTo>
                  <a:cubicBezTo>
                    <a:pt x="454" y="36285"/>
                    <a:pt x="-890" y="49724"/>
                    <a:pt x="454" y="59132"/>
                  </a:cubicBezTo>
                  <a:cubicBezTo>
                    <a:pt x="1798" y="94072"/>
                    <a:pt x="23295" y="122294"/>
                    <a:pt x="46136" y="153204"/>
                  </a:cubicBezTo>
                  <a:cubicBezTo>
                    <a:pt x="66289" y="181425"/>
                    <a:pt x="87787" y="210991"/>
                    <a:pt x="94505" y="247276"/>
                  </a:cubicBezTo>
                  <a:cubicBezTo>
                    <a:pt x="94505" y="249964"/>
                    <a:pt x="94505" y="251308"/>
                    <a:pt x="94505" y="253996"/>
                  </a:cubicBezTo>
                  <a:cubicBezTo>
                    <a:pt x="118689" y="260715"/>
                    <a:pt x="142874" y="276842"/>
                    <a:pt x="138843" y="299688"/>
                  </a:cubicBezTo>
                  <a:cubicBezTo>
                    <a:pt x="165714" y="330598"/>
                    <a:pt x="197960" y="345380"/>
                    <a:pt x="235581" y="360163"/>
                  </a:cubicBezTo>
                  <a:cubicBezTo>
                    <a:pt x="265140" y="370914"/>
                    <a:pt x="304104" y="393761"/>
                    <a:pt x="289324" y="421982"/>
                  </a:cubicBezTo>
                  <a:cubicBezTo>
                    <a:pt x="310822" y="434077"/>
                    <a:pt x="336350" y="435421"/>
                    <a:pt x="359190" y="428702"/>
                  </a:cubicBezTo>
                  <a:lnTo>
                    <a:pt x="348442" y="423326"/>
                  </a:lnTo>
                  <a:close/>
                </a:path>
              </a:pathLst>
            </a:cu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1090" name="Google Shape;1090;p21"/>
            <p:cNvSpPr/>
            <p:nvPr/>
          </p:nvSpPr>
          <p:spPr>
            <a:xfrm>
              <a:off x="4336382" y="7385270"/>
              <a:ext cx="577390" cy="473557"/>
            </a:xfrm>
            <a:custGeom>
              <a:avLst/>
              <a:gdLst/>
              <a:ahLst/>
              <a:cxnLst/>
              <a:rect l="l" t="t" r="r" b="b"/>
              <a:pathLst>
                <a:path w="519012" h="425677" extrusionOk="0">
                  <a:moveTo>
                    <a:pt x="283886" y="424670"/>
                  </a:moveTo>
                  <a:cubicBezTo>
                    <a:pt x="278511" y="392416"/>
                    <a:pt x="259701" y="365538"/>
                    <a:pt x="239547" y="337317"/>
                  </a:cubicBezTo>
                  <a:cubicBezTo>
                    <a:pt x="216706" y="306407"/>
                    <a:pt x="193865" y="274154"/>
                    <a:pt x="191178" y="235181"/>
                  </a:cubicBezTo>
                  <a:cubicBezTo>
                    <a:pt x="189835" y="223086"/>
                    <a:pt x="192522" y="205615"/>
                    <a:pt x="203271" y="192176"/>
                  </a:cubicBezTo>
                  <a:cubicBezTo>
                    <a:pt x="208645" y="185457"/>
                    <a:pt x="216706" y="182769"/>
                    <a:pt x="223424" y="178737"/>
                  </a:cubicBezTo>
                  <a:cubicBezTo>
                    <a:pt x="227455" y="176050"/>
                    <a:pt x="232829" y="174706"/>
                    <a:pt x="235516" y="170674"/>
                  </a:cubicBezTo>
                  <a:cubicBezTo>
                    <a:pt x="236860" y="169330"/>
                    <a:pt x="238204" y="169330"/>
                    <a:pt x="238204" y="167987"/>
                  </a:cubicBezTo>
                  <a:cubicBezTo>
                    <a:pt x="242234" y="165299"/>
                    <a:pt x="244922" y="161267"/>
                    <a:pt x="250296" y="159923"/>
                  </a:cubicBezTo>
                  <a:cubicBezTo>
                    <a:pt x="258358" y="157235"/>
                    <a:pt x="265075" y="158579"/>
                    <a:pt x="271793" y="159923"/>
                  </a:cubicBezTo>
                  <a:lnTo>
                    <a:pt x="367187" y="180081"/>
                  </a:lnTo>
                  <a:cubicBezTo>
                    <a:pt x="380623" y="182769"/>
                    <a:pt x="394059" y="185457"/>
                    <a:pt x="408839" y="185457"/>
                  </a:cubicBezTo>
                  <a:cubicBezTo>
                    <a:pt x="412870" y="185457"/>
                    <a:pt x="415557" y="185457"/>
                    <a:pt x="419588" y="185457"/>
                  </a:cubicBezTo>
                  <a:cubicBezTo>
                    <a:pt x="426305" y="185457"/>
                    <a:pt x="434367" y="184113"/>
                    <a:pt x="442428" y="185457"/>
                  </a:cubicBezTo>
                  <a:cubicBezTo>
                    <a:pt x="458551" y="188145"/>
                    <a:pt x="471987" y="196208"/>
                    <a:pt x="485423" y="205615"/>
                  </a:cubicBezTo>
                  <a:cubicBezTo>
                    <a:pt x="496172" y="212335"/>
                    <a:pt x="508264" y="220398"/>
                    <a:pt x="519013" y="221742"/>
                  </a:cubicBezTo>
                  <a:cubicBezTo>
                    <a:pt x="517669" y="212335"/>
                    <a:pt x="513638" y="202927"/>
                    <a:pt x="508264" y="193520"/>
                  </a:cubicBezTo>
                  <a:cubicBezTo>
                    <a:pt x="504233" y="186801"/>
                    <a:pt x="501546" y="180081"/>
                    <a:pt x="498859" y="172018"/>
                  </a:cubicBezTo>
                  <a:cubicBezTo>
                    <a:pt x="490797" y="145140"/>
                    <a:pt x="496172" y="116918"/>
                    <a:pt x="504233" y="92728"/>
                  </a:cubicBezTo>
                  <a:cubicBezTo>
                    <a:pt x="500203" y="95416"/>
                    <a:pt x="496172" y="96760"/>
                    <a:pt x="492141" y="99448"/>
                  </a:cubicBezTo>
                  <a:cubicBezTo>
                    <a:pt x="490797" y="106167"/>
                    <a:pt x="486767" y="111543"/>
                    <a:pt x="481392" y="115574"/>
                  </a:cubicBezTo>
                  <a:cubicBezTo>
                    <a:pt x="474674" y="120950"/>
                    <a:pt x="465269" y="123638"/>
                    <a:pt x="455864" y="123638"/>
                  </a:cubicBezTo>
                  <a:cubicBezTo>
                    <a:pt x="451833" y="123638"/>
                    <a:pt x="447802" y="123638"/>
                    <a:pt x="443772" y="122294"/>
                  </a:cubicBezTo>
                  <a:cubicBezTo>
                    <a:pt x="435710" y="119606"/>
                    <a:pt x="427649" y="116918"/>
                    <a:pt x="420931" y="112887"/>
                  </a:cubicBezTo>
                  <a:cubicBezTo>
                    <a:pt x="412870" y="108855"/>
                    <a:pt x="406152" y="104823"/>
                    <a:pt x="398090" y="103479"/>
                  </a:cubicBezTo>
                  <a:cubicBezTo>
                    <a:pt x="394059" y="102135"/>
                    <a:pt x="390029" y="102135"/>
                    <a:pt x="385998" y="102135"/>
                  </a:cubicBezTo>
                  <a:cubicBezTo>
                    <a:pt x="375249" y="100792"/>
                    <a:pt x="361813" y="100792"/>
                    <a:pt x="352408" y="91384"/>
                  </a:cubicBezTo>
                  <a:cubicBezTo>
                    <a:pt x="348377" y="87353"/>
                    <a:pt x="345690" y="81977"/>
                    <a:pt x="343003" y="76602"/>
                  </a:cubicBezTo>
                  <a:lnTo>
                    <a:pt x="320162" y="29565"/>
                  </a:lnTo>
                  <a:cubicBezTo>
                    <a:pt x="316131" y="20158"/>
                    <a:pt x="310757" y="10751"/>
                    <a:pt x="304039" y="5375"/>
                  </a:cubicBezTo>
                  <a:cubicBezTo>
                    <a:pt x="301352" y="2688"/>
                    <a:pt x="297321" y="1344"/>
                    <a:pt x="294634" y="0"/>
                  </a:cubicBezTo>
                  <a:lnTo>
                    <a:pt x="300008" y="16126"/>
                  </a:lnTo>
                  <a:lnTo>
                    <a:pt x="285229" y="9407"/>
                  </a:lnTo>
                  <a:cubicBezTo>
                    <a:pt x="282542" y="18814"/>
                    <a:pt x="278511" y="28221"/>
                    <a:pt x="267762" y="33597"/>
                  </a:cubicBezTo>
                  <a:cubicBezTo>
                    <a:pt x="263732" y="36285"/>
                    <a:pt x="259701" y="36285"/>
                    <a:pt x="255670" y="37629"/>
                  </a:cubicBezTo>
                  <a:cubicBezTo>
                    <a:pt x="252983" y="37629"/>
                    <a:pt x="251640" y="38973"/>
                    <a:pt x="248952" y="38973"/>
                  </a:cubicBezTo>
                  <a:cubicBezTo>
                    <a:pt x="238204" y="43004"/>
                    <a:pt x="232829" y="55099"/>
                    <a:pt x="227455" y="67195"/>
                  </a:cubicBezTo>
                  <a:cubicBezTo>
                    <a:pt x="224768" y="72570"/>
                    <a:pt x="222081" y="79290"/>
                    <a:pt x="219393" y="84665"/>
                  </a:cubicBezTo>
                  <a:cubicBezTo>
                    <a:pt x="212675" y="95416"/>
                    <a:pt x="204614" y="103479"/>
                    <a:pt x="196553" y="111543"/>
                  </a:cubicBezTo>
                  <a:cubicBezTo>
                    <a:pt x="187147" y="120950"/>
                    <a:pt x="175055" y="133045"/>
                    <a:pt x="160276" y="137077"/>
                  </a:cubicBezTo>
                  <a:cubicBezTo>
                    <a:pt x="148184" y="141109"/>
                    <a:pt x="136091" y="139765"/>
                    <a:pt x="123999" y="139765"/>
                  </a:cubicBezTo>
                  <a:cubicBezTo>
                    <a:pt x="109220" y="138421"/>
                    <a:pt x="95784" y="138421"/>
                    <a:pt x="86379" y="145140"/>
                  </a:cubicBezTo>
                  <a:cubicBezTo>
                    <a:pt x="82348" y="147828"/>
                    <a:pt x="78317" y="150516"/>
                    <a:pt x="72943" y="150516"/>
                  </a:cubicBezTo>
                  <a:cubicBezTo>
                    <a:pt x="72943" y="150516"/>
                    <a:pt x="72943" y="150516"/>
                    <a:pt x="71599" y="150516"/>
                  </a:cubicBezTo>
                  <a:cubicBezTo>
                    <a:pt x="66225" y="150516"/>
                    <a:pt x="62194" y="146484"/>
                    <a:pt x="59507" y="145140"/>
                  </a:cubicBezTo>
                  <a:cubicBezTo>
                    <a:pt x="46071" y="131701"/>
                    <a:pt x="33979" y="126326"/>
                    <a:pt x="25917" y="127670"/>
                  </a:cubicBezTo>
                  <a:cubicBezTo>
                    <a:pt x="21887" y="135733"/>
                    <a:pt x="17856" y="143796"/>
                    <a:pt x="13825" y="151860"/>
                  </a:cubicBezTo>
                  <a:cubicBezTo>
                    <a:pt x="389" y="173362"/>
                    <a:pt x="-9016" y="206959"/>
                    <a:pt x="13825" y="220398"/>
                  </a:cubicBezTo>
                  <a:cubicBezTo>
                    <a:pt x="27261" y="228462"/>
                    <a:pt x="47415" y="221742"/>
                    <a:pt x="56820" y="209647"/>
                  </a:cubicBezTo>
                  <a:cubicBezTo>
                    <a:pt x="67569" y="197552"/>
                    <a:pt x="70256" y="180081"/>
                    <a:pt x="74287" y="165299"/>
                  </a:cubicBezTo>
                  <a:cubicBezTo>
                    <a:pt x="102502" y="155891"/>
                    <a:pt x="126686" y="189488"/>
                    <a:pt x="129374" y="217710"/>
                  </a:cubicBezTo>
                  <a:cubicBezTo>
                    <a:pt x="132060" y="247276"/>
                    <a:pt x="126686" y="279529"/>
                    <a:pt x="142809" y="303719"/>
                  </a:cubicBezTo>
                  <a:cubicBezTo>
                    <a:pt x="156245" y="322534"/>
                    <a:pt x="180430" y="331941"/>
                    <a:pt x="193865" y="352099"/>
                  </a:cubicBezTo>
                  <a:cubicBezTo>
                    <a:pt x="204614" y="368226"/>
                    <a:pt x="207301" y="391072"/>
                    <a:pt x="220737" y="405855"/>
                  </a:cubicBezTo>
                  <a:cubicBezTo>
                    <a:pt x="235516" y="420638"/>
                    <a:pt x="261044" y="423326"/>
                    <a:pt x="283886" y="424670"/>
                  </a:cubicBezTo>
                  <a:cubicBezTo>
                    <a:pt x="283886" y="426014"/>
                    <a:pt x="283886" y="426014"/>
                    <a:pt x="283886" y="424670"/>
                  </a:cubicBezTo>
                  <a:close/>
                </a:path>
              </a:pathLst>
            </a:cu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1091" name="Google Shape;1091;p21"/>
            <p:cNvSpPr/>
            <p:nvPr/>
          </p:nvSpPr>
          <p:spPr>
            <a:xfrm>
              <a:off x="5350228" y="5975435"/>
              <a:ext cx="791364" cy="657822"/>
            </a:xfrm>
            <a:custGeom>
              <a:avLst/>
              <a:gdLst/>
              <a:ahLst/>
              <a:cxnLst/>
              <a:rect l="l" t="t" r="r" b="b"/>
              <a:pathLst>
                <a:path w="711352" h="591312" extrusionOk="0">
                  <a:moveTo>
                    <a:pt x="24185" y="426014"/>
                  </a:moveTo>
                  <a:cubicBezTo>
                    <a:pt x="22841" y="430045"/>
                    <a:pt x="20154" y="434077"/>
                    <a:pt x="18810" y="438109"/>
                  </a:cubicBezTo>
                  <a:cubicBezTo>
                    <a:pt x="17467" y="440797"/>
                    <a:pt x="16123" y="443484"/>
                    <a:pt x="14779" y="446172"/>
                  </a:cubicBezTo>
                  <a:cubicBezTo>
                    <a:pt x="13436" y="451548"/>
                    <a:pt x="14779" y="456923"/>
                    <a:pt x="17467" y="463643"/>
                  </a:cubicBezTo>
                  <a:cubicBezTo>
                    <a:pt x="18810" y="466331"/>
                    <a:pt x="18810" y="469018"/>
                    <a:pt x="20154" y="471706"/>
                  </a:cubicBezTo>
                  <a:cubicBezTo>
                    <a:pt x="25528" y="494553"/>
                    <a:pt x="18810" y="518742"/>
                    <a:pt x="1344" y="534869"/>
                  </a:cubicBezTo>
                  <a:cubicBezTo>
                    <a:pt x="17467" y="546964"/>
                    <a:pt x="28215" y="565779"/>
                    <a:pt x="32246" y="584593"/>
                  </a:cubicBezTo>
                  <a:cubicBezTo>
                    <a:pt x="38964" y="580562"/>
                    <a:pt x="44338" y="576530"/>
                    <a:pt x="49713" y="569810"/>
                  </a:cubicBezTo>
                  <a:cubicBezTo>
                    <a:pt x="51056" y="568467"/>
                    <a:pt x="52400" y="565779"/>
                    <a:pt x="53743" y="564435"/>
                  </a:cubicBezTo>
                  <a:cubicBezTo>
                    <a:pt x="59118" y="557715"/>
                    <a:pt x="64492" y="549652"/>
                    <a:pt x="73897" y="545620"/>
                  </a:cubicBezTo>
                  <a:cubicBezTo>
                    <a:pt x="81959" y="541589"/>
                    <a:pt x="92708" y="542932"/>
                    <a:pt x="100769" y="548308"/>
                  </a:cubicBezTo>
                  <a:cubicBezTo>
                    <a:pt x="102112" y="549652"/>
                    <a:pt x="103456" y="550996"/>
                    <a:pt x="104800" y="550996"/>
                  </a:cubicBezTo>
                  <a:cubicBezTo>
                    <a:pt x="127640" y="534869"/>
                    <a:pt x="161230" y="540245"/>
                    <a:pt x="186758" y="552340"/>
                  </a:cubicBezTo>
                  <a:cubicBezTo>
                    <a:pt x="193476" y="555028"/>
                    <a:pt x="200194" y="559059"/>
                    <a:pt x="208255" y="563091"/>
                  </a:cubicBezTo>
                  <a:cubicBezTo>
                    <a:pt x="227066" y="573842"/>
                    <a:pt x="245876" y="583249"/>
                    <a:pt x="266030" y="583249"/>
                  </a:cubicBezTo>
                  <a:cubicBezTo>
                    <a:pt x="276778" y="583249"/>
                    <a:pt x="287527" y="580562"/>
                    <a:pt x="299619" y="577874"/>
                  </a:cubicBezTo>
                  <a:cubicBezTo>
                    <a:pt x="317086" y="573842"/>
                    <a:pt x="335896" y="569810"/>
                    <a:pt x="354706" y="576530"/>
                  </a:cubicBezTo>
                  <a:cubicBezTo>
                    <a:pt x="360081" y="577874"/>
                    <a:pt x="365455" y="580562"/>
                    <a:pt x="369485" y="583249"/>
                  </a:cubicBezTo>
                  <a:cubicBezTo>
                    <a:pt x="373516" y="585937"/>
                    <a:pt x="378891" y="587281"/>
                    <a:pt x="382921" y="588625"/>
                  </a:cubicBezTo>
                  <a:cubicBezTo>
                    <a:pt x="390983" y="591313"/>
                    <a:pt x="400388" y="591313"/>
                    <a:pt x="408450" y="591313"/>
                  </a:cubicBezTo>
                  <a:lnTo>
                    <a:pt x="464880" y="589969"/>
                  </a:lnTo>
                  <a:cubicBezTo>
                    <a:pt x="506531" y="588625"/>
                    <a:pt x="542808" y="587281"/>
                    <a:pt x="571023" y="568467"/>
                  </a:cubicBezTo>
                  <a:cubicBezTo>
                    <a:pt x="575054" y="542932"/>
                    <a:pt x="572366" y="514711"/>
                    <a:pt x="565649" y="490521"/>
                  </a:cubicBezTo>
                  <a:lnTo>
                    <a:pt x="564305" y="483801"/>
                  </a:lnTo>
                  <a:lnTo>
                    <a:pt x="569680" y="481114"/>
                  </a:lnTo>
                  <a:cubicBezTo>
                    <a:pt x="581772" y="475738"/>
                    <a:pt x="595208" y="474394"/>
                    <a:pt x="607300" y="478426"/>
                  </a:cubicBezTo>
                  <a:lnTo>
                    <a:pt x="611330" y="479770"/>
                  </a:lnTo>
                  <a:lnTo>
                    <a:pt x="612674" y="483801"/>
                  </a:lnTo>
                  <a:cubicBezTo>
                    <a:pt x="615361" y="490521"/>
                    <a:pt x="620736" y="497240"/>
                    <a:pt x="628797" y="501272"/>
                  </a:cubicBezTo>
                  <a:cubicBezTo>
                    <a:pt x="636859" y="505303"/>
                    <a:pt x="644920" y="505303"/>
                    <a:pt x="651638" y="502616"/>
                  </a:cubicBezTo>
                  <a:cubicBezTo>
                    <a:pt x="658356" y="499928"/>
                    <a:pt x="663730" y="493209"/>
                    <a:pt x="667761" y="485145"/>
                  </a:cubicBezTo>
                  <a:cubicBezTo>
                    <a:pt x="670448" y="477082"/>
                    <a:pt x="670448" y="469018"/>
                    <a:pt x="666418" y="462299"/>
                  </a:cubicBezTo>
                  <a:lnTo>
                    <a:pt x="661043" y="451548"/>
                  </a:lnTo>
                  <a:lnTo>
                    <a:pt x="678509" y="450204"/>
                  </a:lnTo>
                  <a:cubicBezTo>
                    <a:pt x="677166" y="448860"/>
                    <a:pt x="674479" y="447516"/>
                    <a:pt x="673136" y="446172"/>
                  </a:cubicBezTo>
                  <a:cubicBezTo>
                    <a:pt x="659700" y="435421"/>
                    <a:pt x="651638" y="419294"/>
                    <a:pt x="650295" y="400480"/>
                  </a:cubicBezTo>
                  <a:cubicBezTo>
                    <a:pt x="648950" y="381665"/>
                    <a:pt x="654325" y="364195"/>
                    <a:pt x="666418" y="352100"/>
                  </a:cubicBezTo>
                  <a:cubicBezTo>
                    <a:pt x="670448" y="348068"/>
                    <a:pt x="674479" y="344036"/>
                    <a:pt x="678509" y="341349"/>
                  </a:cubicBezTo>
                  <a:cubicBezTo>
                    <a:pt x="682540" y="338661"/>
                    <a:pt x="685227" y="335973"/>
                    <a:pt x="687915" y="331942"/>
                  </a:cubicBezTo>
                  <a:cubicBezTo>
                    <a:pt x="701351" y="317159"/>
                    <a:pt x="706725" y="294312"/>
                    <a:pt x="710756" y="275498"/>
                  </a:cubicBezTo>
                  <a:cubicBezTo>
                    <a:pt x="710756" y="272810"/>
                    <a:pt x="712099" y="270122"/>
                    <a:pt x="710756" y="267434"/>
                  </a:cubicBezTo>
                  <a:cubicBezTo>
                    <a:pt x="709412" y="264747"/>
                    <a:pt x="705381" y="263403"/>
                    <a:pt x="702694" y="262059"/>
                  </a:cubicBezTo>
                  <a:lnTo>
                    <a:pt x="624766" y="220398"/>
                  </a:lnTo>
                  <a:cubicBezTo>
                    <a:pt x="616705" y="216367"/>
                    <a:pt x="607300" y="210991"/>
                    <a:pt x="601925" y="202928"/>
                  </a:cubicBezTo>
                  <a:cubicBezTo>
                    <a:pt x="599238" y="198896"/>
                    <a:pt x="597894" y="194864"/>
                    <a:pt x="595208" y="190833"/>
                  </a:cubicBezTo>
                  <a:cubicBezTo>
                    <a:pt x="592520" y="184113"/>
                    <a:pt x="589833" y="178738"/>
                    <a:pt x="585802" y="177394"/>
                  </a:cubicBezTo>
                  <a:cubicBezTo>
                    <a:pt x="584459" y="177394"/>
                    <a:pt x="581772" y="177394"/>
                    <a:pt x="579084" y="177394"/>
                  </a:cubicBezTo>
                  <a:cubicBezTo>
                    <a:pt x="576397" y="177394"/>
                    <a:pt x="573710" y="177394"/>
                    <a:pt x="571023" y="177394"/>
                  </a:cubicBezTo>
                  <a:cubicBezTo>
                    <a:pt x="548182" y="174706"/>
                    <a:pt x="540121" y="146484"/>
                    <a:pt x="537433" y="137077"/>
                  </a:cubicBezTo>
                  <a:cubicBezTo>
                    <a:pt x="526685" y="100792"/>
                    <a:pt x="518623" y="64507"/>
                    <a:pt x="513249" y="26878"/>
                  </a:cubicBezTo>
                  <a:cubicBezTo>
                    <a:pt x="507875" y="22846"/>
                    <a:pt x="501157" y="22846"/>
                    <a:pt x="495782" y="24190"/>
                  </a:cubicBezTo>
                  <a:cubicBezTo>
                    <a:pt x="490408" y="25534"/>
                    <a:pt x="482347" y="29566"/>
                    <a:pt x="481003" y="37629"/>
                  </a:cubicBezTo>
                  <a:lnTo>
                    <a:pt x="479659" y="44349"/>
                  </a:lnTo>
                  <a:lnTo>
                    <a:pt x="472941" y="43005"/>
                  </a:lnTo>
                  <a:cubicBezTo>
                    <a:pt x="444726" y="40317"/>
                    <a:pt x="416511" y="33597"/>
                    <a:pt x="390983" y="24190"/>
                  </a:cubicBezTo>
                  <a:cubicBezTo>
                    <a:pt x="373516" y="21502"/>
                    <a:pt x="353363" y="16127"/>
                    <a:pt x="335896" y="9407"/>
                  </a:cubicBezTo>
                  <a:cubicBezTo>
                    <a:pt x="329178" y="6719"/>
                    <a:pt x="322460" y="4032"/>
                    <a:pt x="315742" y="0"/>
                  </a:cubicBezTo>
                  <a:cubicBezTo>
                    <a:pt x="315742" y="0"/>
                    <a:pt x="315742" y="0"/>
                    <a:pt x="315742" y="0"/>
                  </a:cubicBezTo>
                  <a:cubicBezTo>
                    <a:pt x="310368" y="2688"/>
                    <a:pt x="304994" y="10751"/>
                    <a:pt x="303650" y="18814"/>
                  </a:cubicBezTo>
                  <a:cubicBezTo>
                    <a:pt x="303650" y="21502"/>
                    <a:pt x="303650" y="24190"/>
                    <a:pt x="303650" y="28222"/>
                  </a:cubicBezTo>
                  <a:cubicBezTo>
                    <a:pt x="303650" y="41661"/>
                    <a:pt x="302306" y="59131"/>
                    <a:pt x="288870" y="68539"/>
                  </a:cubicBezTo>
                  <a:cubicBezTo>
                    <a:pt x="280809" y="73914"/>
                    <a:pt x="270060" y="73914"/>
                    <a:pt x="261999" y="73914"/>
                  </a:cubicBezTo>
                  <a:cubicBezTo>
                    <a:pt x="257968" y="73914"/>
                    <a:pt x="255281" y="73914"/>
                    <a:pt x="251250" y="73914"/>
                  </a:cubicBezTo>
                  <a:cubicBezTo>
                    <a:pt x="244532" y="75258"/>
                    <a:pt x="237814" y="77946"/>
                    <a:pt x="231096" y="80634"/>
                  </a:cubicBezTo>
                  <a:cubicBezTo>
                    <a:pt x="224379" y="83321"/>
                    <a:pt x="217661" y="86009"/>
                    <a:pt x="209599" y="87353"/>
                  </a:cubicBezTo>
                  <a:lnTo>
                    <a:pt x="208255" y="88697"/>
                  </a:lnTo>
                  <a:cubicBezTo>
                    <a:pt x="209599" y="94072"/>
                    <a:pt x="208255" y="99448"/>
                    <a:pt x="205568" y="103480"/>
                  </a:cubicBezTo>
                  <a:cubicBezTo>
                    <a:pt x="204225" y="104824"/>
                    <a:pt x="202881" y="107511"/>
                    <a:pt x="201537" y="108855"/>
                  </a:cubicBezTo>
                  <a:cubicBezTo>
                    <a:pt x="200194" y="110199"/>
                    <a:pt x="198851" y="111543"/>
                    <a:pt x="198851" y="112887"/>
                  </a:cubicBezTo>
                  <a:cubicBezTo>
                    <a:pt x="201537" y="116919"/>
                    <a:pt x="208255" y="119606"/>
                    <a:pt x="214973" y="119606"/>
                  </a:cubicBezTo>
                  <a:cubicBezTo>
                    <a:pt x="224379" y="119606"/>
                    <a:pt x="237814" y="122294"/>
                    <a:pt x="244532" y="129014"/>
                  </a:cubicBezTo>
                  <a:cubicBezTo>
                    <a:pt x="248563" y="133045"/>
                    <a:pt x="249907" y="138421"/>
                    <a:pt x="248563" y="143797"/>
                  </a:cubicBezTo>
                  <a:lnTo>
                    <a:pt x="248563" y="147828"/>
                  </a:lnTo>
                  <a:lnTo>
                    <a:pt x="192133" y="178738"/>
                  </a:lnTo>
                  <a:cubicBezTo>
                    <a:pt x="188102" y="181425"/>
                    <a:pt x="182727" y="184113"/>
                    <a:pt x="174666" y="182769"/>
                  </a:cubicBezTo>
                  <a:cubicBezTo>
                    <a:pt x="170635" y="181425"/>
                    <a:pt x="167948" y="180081"/>
                    <a:pt x="165261" y="178738"/>
                  </a:cubicBezTo>
                  <a:cubicBezTo>
                    <a:pt x="163917" y="178738"/>
                    <a:pt x="163917" y="177394"/>
                    <a:pt x="162574" y="177394"/>
                  </a:cubicBezTo>
                  <a:cubicBezTo>
                    <a:pt x="159887" y="176050"/>
                    <a:pt x="158543" y="176050"/>
                    <a:pt x="154512" y="177394"/>
                  </a:cubicBezTo>
                  <a:cubicBezTo>
                    <a:pt x="149138" y="178738"/>
                    <a:pt x="145107" y="184113"/>
                    <a:pt x="143764" y="189489"/>
                  </a:cubicBezTo>
                  <a:cubicBezTo>
                    <a:pt x="141076" y="197552"/>
                    <a:pt x="142420" y="208303"/>
                    <a:pt x="145107" y="217711"/>
                  </a:cubicBezTo>
                  <a:lnTo>
                    <a:pt x="146451" y="224430"/>
                  </a:lnTo>
                  <a:cubicBezTo>
                    <a:pt x="149138" y="244589"/>
                    <a:pt x="146451" y="258027"/>
                    <a:pt x="137046" y="267434"/>
                  </a:cubicBezTo>
                  <a:cubicBezTo>
                    <a:pt x="127640" y="278186"/>
                    <a:pt x="112861" y="280873"/>
                    <a:pt x="99425" y="282217"/>
                  </a:cubicBezTo>
                  <a:cubicBezTo>
                    <a:pt x="87333" y="283561"/>
                    <a:pt x="76584" y="286249"/>
                    <a:pt x="71210" y="292969"/>
                  </a:cubicBezTo>
                  <a:lnTo>
                    <a:pt x="60461" y="309095"/>
                  </a:lnTo>
                  <a:lnTo>
                    <a:pt x="57774" y="290281"/>
                  </a:lnTo>
                  <a:cubicBezTo>
                    <a:pt x="57774" y="287593"/>
                    <a:pt x="55087" y="283561"/>
                    <a:pt x="52400" y="282217"/>
                  </a:cubicBezTo>
                  <a:cubicBezTo>
                    <a:pt x="52400" y="282217"/>
                    <a:pt x="51056" y="282217"/>
                    <a:pt x="51056" y="280873"/>
                  </a:cubicBezTo>
                  <a:cubicBezTo>
                    <a:pt x="52400" y="295656"/>
                    <a:pt x="45682" y="310439"/>
                    <a:pt x="32246" y="319847"/>
                  </a:cubicBezTo>
                  <a:cubicBezTo>
                    <a:pt x="25528" y="323878"/>
                    <a:pt x="17467" y="326566"/>
                    <a:pt x="9405" y="326566"/>
                  </a:cubicBezTo>
                  <a:cubicBezTo>
                    <a:pt x="6718" y="326566"/>
                    <a:pt x="2687" y="326566"/>
                    <a:pt x="0" y="325222"/>
                  </a:cubicBezTo>
                  <a:lnTo>
                    <a:pt x="26872" y="409887"/>
                  </a:lnTo>
                  <a:cubicBezTo>
                    <a:pt x="24185" y="408543"/>
                    <a:pt x="26872" y="416607"/>
                    <a:pt x="24185" y="426014"/>
                  </a:cubicBezTo>
                  <a:close/>
                </a:path>
              </a:pathLst>
            </a:cu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1092" name="Google Shape;1092;p21"/>
            <p:cNvSpPr/>
            <p:nvPr/>
          </p:nvSpPr>
          <p:spPr>
            <a:xfrm>
              <a:off x="5240495" y="6468428"/>
              <a:ext cx="1728794" cy="906502"/>
            </a:xfrm>
            <a:custGeom>
              <a:avLst/>
              <a:gdLst/>
              <a:ahLst/>
              <a:cxnLst/>
              <a:rect l="l" t="t" r="r" b="b"/>
              <a:pathLst>
                <a:path w="1554002" h="814849" extrusionOk="0">
                  <a:moveTo>
                    <a:pt x="1547020" y="353780"/>
                  </a:moveTo>
                  <a:cubicBezTo>
                    <a:pt x="1544334" y="347060"/>
                    <a:pt x="1538959" y="338997"/>
                    <a:pt x="1534929" y="332278"/>
                  </a:cubicBezTo>
                  <a:cubicBezTo>
                    <a:pt x="1530898" y="325558"/>
                    <a:pt x="1526867" y="318839"/>
                    <a:pt x="1522836" y="312119"/>
                  </a:cubicBezTo>
                  <a:cubicBezTo>
                    <a:pt x="1513431" y="291961"/>
                    <a:pt x="1512087" y="273146"/>
                    <a:pt x="1521493" y="258363"/>
                  </a:cubicBezTo>
                  <a:cubicBezTo>
                    <a:pt x="1524180" y="254332"/>
                    <a:pt x="1526867" y="251644"/>
                    <a:pt x="1529554" y="247612"/>
                  </a:cubicBezTo>
                  <a:cubicBezTo>
                    <a:pt x="1537616" y="236861"/>
                    <a:pt x="1541646" y="232830"/>
                    <a:pt x="1538959" y="230142"/>
                  </a:cubicBezTo>
                  <a:cubicBezTo>
                    <a:pt x="1537616" y="228798"/>
                    <a:pt x="1534929" y="227454"/>
                    <a:pt x="1533584" y="227454"/>
                  </a:cubicBezTo>
                  <a:cubicBezTo>
                    <a:pt x="1475811" y="204608"/>
                    <a:pt x="1416693" y="199232"/>
                    <a:pt x="1362950" y="212671"/>
                  </a:cubicBezTo>
                  <a:lnTo>
                    <a:pt x="1334734" y="219391"/>
                  </a:lnTo>
                  <a:lnTo>
                    <a:pt x="1354888" y="199232"/>
                  </a:lnTo>
                  <a:cubicBezTo>
                    <a:pt x="1354888" y="197888"/>
                    <a:pt x="1348170" y="193856"/>
                    <a:pt x="1342796" y="195200"/>
                  </a:cubicBezTo>
                  <a:cubicBezTo>
                    <a:pt x="1340109" y="196544"/>
                    <a:pt x="1337422" y="196544"/>
                    <a:pt x="1334734" y="197888"/>
                  </a:cubicBezTo>
                  <a:cubicBezTo>
                    <a:pt x="1325329" y="201920"/>
                    <a:pt x="1314581" y="205952"/>
                    <a:pt x="1303832" y="200576"/>
                  </a:cubicBezTo>
                  <a:cubicBezTo>
                    <a:pt x="1297114" y="196544"/>
                    <a:pt x="1294427" y="191169"/>
                    <a:pt x="1290396" y="185793"/>
                  </a:cubicBezTo>
                  <a:cubicBezTo>
                    <a:pt x="1287709" y="180417"/>
                    <a:pt x="1285022" y="177730"/>
                    <a:pt x="1282335" y="177730"/>
                  </a:cubicBezTo>
                  <a:cubicBezTo>
                    <a:pt x="1280991" y="177730"/>
                    <a:pt x="1279648" y="177730"/>
                    <a:pt x="1278304" y="177730"/>
                  </a:cubicBezTo>
                  <a:cubicBezTo>
                    <a:pt x="1274273" y="179074"/>
                    <a:pt x="1270243" y="179074"/>
                    <a:pt x="1264868" y="177730"/>
                  </a:cubicBezTo>
                  <a:cubicBezTo>
                    <a:pt x="1259494" y="175042"/>
                    <a:pt x="1256807" y="169666"/>
                    <a:pt x="1254119" y="165635"/>
                  </a:cubicBezTo>
                  <a:cubicBezTo>
                    <a:pt x="1252776" y="164291"/>
                    <a:pt x="1252776" y="162947"/>
                    <a:pt x="1251432" y="161603"/>
                  </a:cubicBezTo>
                  <a:cubicBezTo>
                    <a:pt x="1250089" y="160259"/>
                    <a:pt x="1248746" y="158916"/>
                    <a:pt x="1246058" y="158916"/>
                  </a:cubicBezTo>
                  <a:cubicBezTo>
                    <a:pt x="1240684" y="157572"/>
                    <a:pt x="1232622" y="160259"/>
                    <a:pt x="1227248" y="165635"/>
                  </a:cubicBezTo>
                  <a:cubicBezTo>
                    <a:pt x="1224560" y="166979"/>
                    <a:pt x="1223217" y="169666"/>
                    <a:pt x="1220530" y="171010"/>
                  </a:cubicBezTo>
                  <a:cubicBezTo>
                    <a:pt x="1211125" y="177730"/>
                    <a:pt x="1201720" y="187137"/>
                    <a:pt x="1188284" y="187137"/>
                  </a:cubicBezTo>
                  <a:lnTo>
                    <a:pt x="1184253" y="187137"/>
                  </a:lnTo>
                  <a:lnTo>
                    <a:pt x="1181566" y="184449"/>
                  </a:lnTo>
                  <a:cubicBezTo>
                    <a:pt x="1169474" y="168323"/>
                    <a:pt x="1143945" y="168323"/>
                    <a:pt x="1121105" y="171010"/>
                  </a:cubicBezTo>
                  <a:lnTo>
                    <a:pt x="1113043" y="172354"/>
                  </a:lnTo>
                  <a:lnTo>
                    <a:pt x="1113043" y="164291"/>
                  </a:lnTo>
                  <a:cubicBezTo>
                    <a:pt x="1111700" y="141445"/>
                    <a:pt x="1104982" y="113223"/>
                    <a:pt x="1084828" y="110535"/>
                  </a:cubicBezTo>
                  <a:cubicBezTo>
                    <a:pt x="1078110" y="109191"/>
                    <a:pt x="1070048" y="110535"/>
                    <a:pt x="1061987" y="113223"/>
                  </a:cubicBezTo>
                  <a:cubicBezTo>
                    <a:pt x="1059300" y="113223"/>
                    <a:pt x="1057957" y="114567"/>
                    <a:pt x="1055269" y="114567"/>
                  </a:cubicBezTo>
                  <a:cubicBezTo>
                    <a:pt x="1039146" y="118599"/>
                    <a:pt x="1023023" y="118599"/>
                    <a:pt x="1006901" y="115911"/>
                  </a:cubicBezTo>
                  <a:cubicBezTo>
                    <a:pt x="990777" y="113223"/>
                    <a:pt x="978685" y="106503"/>
                    <a:pt x="974654" y="95752"/>
                  </a:cubicBezTo>
                  <a:cubicBezTo>
                    <a:pt x="970624" y="87689"/>
                    <a:pt x="971967" y="80970"/>
                    <a:pt x="971967" y="74250"/>
                  </a:cubicBezTo>
                  <a:lnTo>
                    <a:pt x="974654" y="8399"/>
                  </a:lnTo>
                  <a:cubicBezTo>
                    <a:pt x="953157" y="1680"/>
                    <a:pt x="930316" y="-1008"/>
                    <a:pt x="907475" y="336"/>
                  </a:cubicBezTo>
                  <a:cubicBezTo>
                    <a:pt x="899414" y="336"/>
                    <a:pt x="892696" y="1680"/>
                    <a:pt x="884634" y="3024"/>
                  </a:cubicBezTo>
                  <a:cubicBezTo>
                    <a:pt x="861793" y="7055"/>
                    <a:pt x="838953" y="12431"/>
                    <a:pt x="813424" y="19150"/>
                  </a:cubicBezTo>
                  <a:cubicBezTo>
                    <a:pt x="813424" y="19150"/>
                    <a:pt x="813424" y="20494"/>
                    <a:pt x="814768" y="20494"/>
                  </a:cubicBezTo>
                  <a:lnTo>
                    <a:pt x="799988" y="27214"/>
                  </a:lnTo>
                  <a:cubicBezTo>
                    <a:pt x="798645" y="25870"/>
                    <a:pt x="797301" y="23182"/>
                    <a:pt x="795958" y="21838"/>
                  </a:cubicBezTo>
                  <a:lnTo>
                    <a:pt x="782522" y="23182"/>
                  </a:lnTo>
                  <a:cubicBezTo>
                    <a:pt x="783865" y="31246"/>
                    <a:pt x="783865" y="39309"/>
                    <a:pt x="779835" y="48716"/>
                  </a:cubicBezTo>
                  <a:cubicBezTo>
                    <a:pt x="775804" y="60811"/>
                    <a:pt x="766399" y="70219"/>
                    <a:pt x="755650" y="75594"/>
                  </a:cubicBezTo>
                  <a:cubicBezTo>
                    <a:pt x="744902" y="79626"/>
                    <a:pt x="731466" y="79626"/>
                    <a:pt x="719373" y="74250"/>
                  </a:cubicBezTo>
                  <a:cubicBezTo>
                    <a:pt x="708625" y="68875"/>
                    <a:pt x="700563" y="60811"/>
                    <a:pt x="696532" y="51404"/>
                  </a:cubicBezTo>
                  <a:cubicBezTo>
                    <a:pt x="691158" y="50060"/>
                    <a:pt x="685784" y="50060"/>
                    <a:pt x="680410" y="52748"/>
                  </a:cubicBezTo>
                  <a:cubicBezTo>
                    <a:pt x="687128" y="79626"/>
                    <a:pt x="688471" y="107847"/>
                    <a:pt x="684440" y="134725"/>
                  </a:cubicBezTo>
                  <a:lnTo>
                    <a:pt x="684440" y="137413"/>
                  </a:lnTo>
                  <a:lnTo>
                    <a:pt x="681753" y="138757"/>
                  </a:lnTo>
                  <a:cubicBezTo>
                    <a:pt x="646820" y="164291"/>
                    <a:pt x="601138" y="164291"/>
                    <a:pt x="564861" y="165635"/>
                  </a:cubicBezTo>
                  <a:lnTo>
                    <a:pt x="508431" y="166979"/>
                  </a:lnTo>
                  <a:cubicBezTo>
                    <a:pt x="499026" y="166979"/>
                    <a:pt x="488277" y="166979"/>
                    <a:pt x="477529" y="164291"/>
                  </a:cubicBezTo>
                  <a:cubicBezTo>
                    <a:pt x="472154" y="162947"/>
                    <a:pt x="466780" y="160259"/>
                    <a:pt x="461405" y="157572"/>
                  </a:cubicBezTo>
                  <a:cubicBezTo>
                    <a:pt x="457375" y="154884"/>
                    <a:pt x="453344" y="153540"/>
                    <a:pt x="449313" y="152196"/>
                  </a:cubicBezTo>
                  <a:cubicBezTo>
                    <a:pt x="434534" y="146820"/>
                    <a:pt x="419755" y="150852"/>
                    <a:pt x="402288" y="154884"/>
                  </a:cubicBezTo>
                  <a:cubicBezTo>
                    <a:pt x="390196" y="157572"/>
                    <a:pt x="376760" y="160259"/>
                    <a:pt x="364668" y="160259"/>
                  </a:cubicBezTo>
                  <a:cubicBezTo>
                    <a:pt x="340483" y="160259"/>
                    <a:pt x="320329" y="149508"/>
                    <a:pt x="300175" y="138757"/>
                  </a:cubicBezTo>
                  <a:cubicBezTo>
                    <a:pt x="293458" y="134725"/>
                    <a:pt x="286740" y="132038"/>
                    <a:pt x="280022" y="129350"/>
                  </a:cubicBezTo>
                  <a:cubicBezTo>
                    <a:pt x="257181" y="118599"/>
                    <a:pt x="223591" y="113223"/>
                    <a:pt x="207468" y="133381"/>
                  </a:cubicBezTo>
                  <a:lnTo>
                    <a:pt x="191346" y="150852"/>
                  </a:lnTo>
                  <a:lnTo>
                    <a:pt x="194032" y="126662"/>
                  </a:lnTo>
                  <a:cubicBezTo>
                    <a:pt x="194032" y="126662"/>
                    <a:pt x="194032" y="125318"/>
                    <a:pt x="192689" y="123974"/>
                  </a:cubicBezTo>
                  <a:cubicBezTo>
                    <a:pt x="190002" y="121286"/>
                    <a:pt x="184628" y="121286"/>
                    <a:pt x="181940" y="122630"/>
                  </a:cubicBezTo>
                  <a:cubicBezTo>
                    <a:pt x="176566" y="125318"/>
                    <a:pt x="172535" y="130694"/>
                    <a:pt x="167161" y="137413"/>
                  </a:cubicBezTo>
                  <a:cubicBezTo>
                    <a:pt x="165817" y="140101"/>
                    <a:pt x="164474" y="141445"/>
                    <a:pt x="161787" y="144133"/>
                  </a:cubicBezTo>
                  <a:cubicBezTo>
                    <a:pt x="148351" y="160259"/>
                    <a:pt x="130884" y="169666"/>
                    <a:pt x="110731" y="173698"/>
                  </a:cubicBezTo>
                  <a:cubicBezTo>
                    <a:pt x="110731" y="175042"/>
                    <a:pt x="110731" y="175042"/>
                    <a:pt x="110731" y="176386"/>
                  </a:cubicBezTo>
                  <a:cubicBezTo>
                    <a:pt x="110731" y="185793"/>
                    <a:pt x="117448" y="196544"/>
                    <a:pt x="122823" y="205952"/>
                  </a:cubicBezTo>
                  <a:cubicBezTo>
                    <a:pt x="156412" y="258363"/>
                    <a:pt x="163130" y="300024"/>
                    <a:pt x="144320" y="330934"/>
                  </a:cubicBezTo>
                  <a:cubicBezTo>
                    <a:pt x="134915" y="345716"/>
                    <a:pt x="121479" y="355123"/>
                    <a:pt x="108043" y="364531"/>
                  </a:cubicBezTo>
                  <a:cubicBezTo>
                    <a:pt x="95951" y="372594"/>
                    <a:pt x="85202" y="380658"/>
                    <a:pt x="77141" y="391409"/>
                  </a:cubicBezTo>
                  <a:cubicBezTo>
                    <a:pt x="71766" y="399472"/>
                    <a:pt x="67736" y="407536"/>
                    <a:pt x="65048" y="416943"/>
                  </a:cubicBezTo>
                  <a:lnTo>
                    <a:pt x="51613" y="450540"/>
                  </a:lnTo>
                  <a:cubicBezTo>
                    <a:pt x="34146" y="493545"/>
                    <a:pt x="16680" y="537893"/>
                    <a:pt x="1900" y="583585"/>
                  </a:cubicBezTo>
                  <a:cubicBezTo>
                    <a:pt x="557" y="588961"/>
                    <a:pt x="-787" y="592992"/>
                    <a:pt x="557" y="597024"/>
                  </a:cubicBezTo>
                  <a:cubicBezTo>
                    <a:pt x="1900" y="601056"/>
                    <a:pt x="7274" y="605087"/>
                    <a:pt x="16680" y="607775"/>
                  </a:cubicBezTo>
                  <a:cubicBezTo>
                    <a:pt x="52956" y="618526"/>
                    <a:pt x="90577" y="619870"/>
                    <a:pt x="120135" y="619870"/>
                  </a:cubicBezTo>
                  <a:cubicBezTo>
                    <a:pt x="184628" y="619870"/>
                    <a:pt x="247776" y="611807"/>
                    <a:pt x="309581" y="597024"/>
                  </a:cubicBezTo>
                  <a:cubicBezTo>
                    <a:pt x="320329" y="594336"/>
                    <a:pt x="331078" y="590305"/>
                    <a:pt x="335109" y="582242"/>
                  </a:cubicBezTo>
                  <a:cubicBezTo>
                    <a:pt x="336452" y="580898"/>
                    <a:pt x="336452" y="578210"/>
                    <a:pt x="337796" y="575522"/>
                  </a:cubicBezTo>
                  <a:cubicBezTo>
                    <a:pt x="339140" y="571490"/>
                    <a:pt x="339140" y="567459"/>
                    <a:pt x="341827" y="562083"/>
                  </a:cubicBezTo>
                  <a:cubicBezTo>
                    <a:pt x="349888" y="548644"/>
                    <a:pt x="366011" y="548644"/>
                    <a:pt x="378103" y="547300"/>
                  </a:cubicBezTo>
                  <a:lnTo>
                    <a:pt x="382134" y="547300"/>
                  </a:lnTo>
                  <a:cubicBezTo>
                    <a:pt x="400944" y="545956"/>
                    <a:pt x="418411" y="539237"/>
                    <a:pt x="437221" y="532517"/>
                  </a:cubicBezTo>
                  <a:cubicBezTo>
                    <a:pt x="453344" y="525798"/>
                    <a:pt x="470811" y="520422"/>
                    <a:pt x="488277" y="517734"/>
                  </a:cubicBezTo>
                  <a:cubicBezTo>
                    <a:pt x="513805" y="513703"/>
                    <a:pt x="543364" y="524454"/>
                    <a:pt x="559487" y="541925"/>
                  </a:cubicBezTo>
                  <a:cubicBezTo>
                    <a:pt x="567549" y="551332"/>
                    <a:pt x="572923" y="562083"/>
                    <a:pt x="571579" y="574178"/>
                  </a:cubicBezTo>
                  <a:cubicBezTo>
                    <a:pt x="585015" y="574178"/>
                    <a:pt x="598451" y="574178"/>
                    <a:pt x="610543" y="579554"/>
                  </a:cubicBezTo>
                  <a:cubicBezTo>
                    <a:pt x="626666" y="586273"/>
                    <a:pt x="642789" y="602400"/>
                    <a:pt x="640102" y="622558"/>
                  </a:cubicBezTo>
                  <a:cubicBezTo>
                    <a:pt x="640102" y="626590"/>
                    <a:pt x="638759" y="631965"/>
                    <a:pt x="637415" y="635997"/>
                  </a:cubicBezTo>
                  <a:cubicBezTo>
                    <a:pt x="636071" y="641373"/>
                    <a:pt x="634728" y="645404"/>
                    <a:pt x="634728" y="649436"/>
                  </a:cubicBezTo>
                  <a:cubicBezTo>
                    <a:pt x="636071" y="653468"/>
                    <a:pt x="640102" y="657499"/>
                    <a:pt x="644133" y="660187"/>
                  </a:cubicBezTo>
                  <a:cubicBezTo>
                    <a:pt x="684440" y="699160"/>
                    <a:pt x="716686" y="747540"/>
                    <a:pt x="738184" y="798608"/>
                  </a:cubicBezTo>
                  <a:lnTo>
                    <a:pt x="732809" y="799952"/>
                  </a:lnTo>
                  <a:cubicBezTo>
                    <a:pt x="732809" y="799952"/>
                    <a:pt x="732809" y="799952"/>
                    <a:pt x="732809" y="799952"/>
                  </a:cubicBezTo>
                  <a:cubicBezTo>
                    <a:pt x="742215" y="805327"/>
                    <a:pt x="751620" y="816079"/>
                    <a:pt x="763712" y="814735"/>
                  </a:cubicBezTo>
                  <a:cubicBezTo>
                    <a:pt x="789240" y="813391"/>
                    <a:pt x="783865" y="774418"/>
                    <a:pt x="770429" y="752916"/>
                  </a:cubicBezTo>
                  <a:cubicBezTo>
                    <a:pt x="802676" y="740821"/>
                    <a:pt x="833578" y="728726"/>
                    <a:pt x="865824" y="715287"/>
                  </a:cubicBezTo>
                  <a:cubicBezTo>
                    <a:pt x="867168" y="693784"/>
                    <a:pt x="876573" y="673626"/>
                    <a:pt x="891352" y="660187"/>
                  </a:cubicBezTo>
                  <a:cubicBezTo>
                    <a:pt x="916880" y="693784"/>
                    <a:pt x="915536" y="743509"/>
                    <a:pt x="891352" y="775762"/>
                  </a:cubicBezTo>
                  <a:cubicBezTo>
                    <a:pt x="895383" y="795920"/>
                    <a:pt x="924942" y="790545"/>
                    <a:pt x="941065" y="777106"/>
                  </a:cubicBezTo>
                  <a:cubicBezTo>
                    <a:pt x="955844" y="763667"/>
                    <a:pt x="977342" y="747540"/>
                    <a:pt x="993465" y="758291"/>
                  </a:cubicBezTo>
                  <a:cubicBezTo>
                    <a:pt x="1000183" y="763667"/>
                    <a:pt x="1002869" y="771730"/>
                    <a:pt x="1008244" y="777106"/>
                  </a:cubicBezTo>
                  <a:cubicBezTo>
                    <a:pt x="1018992" y="789201"/>
                    <a:pt x="1039146" y="791888"/>
                    <a:pt x="1051239" y="782481"/>
                  </a:cubicBezTo>
                  <a:cubicBezTo>
                    <a:pt x="1064675" y="773074"/>
                    <a:pt x="1068705" y="754260"/>
                    <a:pt x="1060644" y="739477"/>
                  </a:cubicBezTo>
                  <a:cubicBezTo>
                    <a:pt x="1082141" y="720662"/>
                    <a:pt x="1119761" y="726038"/>
                    <a:pt x="1135884" y="750228"/>
                  </a:cubicBezTo>
                  <a:cubicBezTo>
                    <a:pt x="1164099" y="735445"/>
                    <a:pt x="1181566" y="704535"/>
                    <a:pt x="1178879" y="673626"/>
                  </a:cubicBezTo>
                  <a:cubicBezTo>
                    <a:pt x="1197689" y="670938"/>
                    <a:pt x="1216499" y="689753"/>
                    <a:pt x="1215156" y="708567"/>
                  </a:cubicBezTo>
                  <a:cubicBezTo>
                    <a:pt x="1254119" y="715287"/>
                    <a:pt x="1264868" y="642717"/>
                    <a:pt x="1303832" y="641373"/>
                  </a:cubicBezTo>
                  <a:cubicBezTo>
                    <a:pt x="1313237" y="641373"/>
                    <a:pt x="1321299" y="644060"/>
                    <a:pt x="1329361" y="644060"/>
                  </a:cubicBezTo>
                  <a:cubicBezTo>
                    <a:pt x="1350858" y="642717"/>
                    <a:pt x="1360263" y="617182"/>
                    <a:pt x="1372355" y="599712"/>
                  </a:cubicBezTo>
                  <a:cubicBezTo>
                    <a:pt x="1385790" y="579554"/>
                    <a:pt x="1404601" y="567459"/>
                    <a:pt x="1426098" y="558051"/>
                  </a:cubicBezTo>
                  <a:cubicBezTo>
                    <a:pt x="1415349" y="537893"/>
                    <a:pt x="1411319" y="513703"/>
                    <a:pt x="1416693" y="490857"/>
                  </a:cubicBezTo>
                  <a:lnTo>
                    <a:pt x="1418037" y="486825"/>
                  </a:lnTo>
                  <a:lnTo>
                    <a:pt x="1422067" y="485481"/>
                  </a:lnTo>
                  <a:cubicBezTo>
                    <a:pt x="1459687" y="473386"/>
                    <a:pt x="1493277" y="451884"/>
                    <a:pt x="1520149" y="423662"/>
                  </a:cubicBezTo>
                  <a:lnTo>
                    <a:pt x="1526867" y="416943"/>
                  </a:lnTo>
                  <a:lnTo>
                    <a:pt x="1532241" y="425006"/>
                  </a:lnTo>
                  <a:cubicBezTo>
                    <a:pt x="1533584" y="426350"/>
                    <a:pt x="1533584" y="426350"/>
                    <a:pt x="1536272" y="426350"/>
                  </a:cubicBezTo>
                  <a:cubicBezTo>
                    <a:pt x="1541646" y="425006"/>
                    <a:pt x="1549708" y="418287"/>
                    <a:pt x="1552395" y="411567"/>
                  </a:cubicBezTo>
                  <a:cubicBezTo>
                    <a:pt x="1555082" y="390065"/>
                    <a:pt x="1555082" y="369906"/>
                    <a:pt x="1547020" y="353780"/>
                  </a:cubicBezTo>
                  <a:close/>
                </a:path>
              </a:pathLst>
            </a:custGeom>
            <a:solidFill>
              <a:srgbClr val="D9D9D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1093" name="Google Shape;1093;p21"/>
            <p:cNvSpPr/>
            <p:nvPr/>
          </p:nvSpPr>
          <p:spPr>
            <a:xfrm>
              <a:off x="2622386" y="5387881"/>
              <a:ext cx="731900" cy="1172436"/>
            </a:xfrm>
            <a:custGeom>
              <a:avLst/>
              <a:gdLst/>
              <a:ahLst/>
              <a:cxnLst/>
              <a:rect l="l" t="t" r="r" b="b"/>
              <a:pathLst>
                <a:path w="657900" h="1053895" extrusionOk="0">
                  <a:moveTo>
                    <a:pt x="338583" y="69882"/>
                  </a:moveTo>
                  <a:cubicBezTo>
                    <a:pt x="338583" y="83321"/>
                    <a:pt x="350675" y="96760"/>
                    <a:pt x="365455" y="98104"/>
                  </a:cubicBezTo>
                  <a:cubicBezTo>
                    <a:pt x="378891" y="99448"/>
                    <a:pt x="393670" y="90041"/>
                    <a:pt x="397701" y="76602"/>
                  </a:cubicBezTo>
                  <a:cubicBezTo>
                    <a:pt x="386952" y="71226"/>
                    <a:pt x="378891" y="63163"/>
                    <a:pt x="373516" y="53756"/>
                  </a:cubicBezTo>
                  <a:cubicBezTo>
                    <a:pt x="392326" y="55099"/>
                    <a:pt x="409793" y="55099"/>
                    <a:pt x="428603" y="56443"/>
                  </a:cubicBezTo>
                  <a:cubicBezTo>
                    <a:pt x="424572" y="37629"/>
                    <a:pt x="420542" y="18814"/>
                    <a:pt x="415167" y="0"/>
                  </a:cubicBezTo>
                  <a:cubicBezTo>
                    <a:pt x="436664" y="21502"/>
                    <a:pt x="464880" y="36285"/>
                    <a:pt x="495782" y="38973"/>
                  </a:cubicBezTo>
                  <a:cubicBezTo>
                    <a:pt x="517279" y="40317"/>
                    <a:pt x="549526" y="48380"/>
                    <a:pt x="545495" y="69882"/>
                  </a:cubicBezTo>
                  <a:cubicBezTo>
                    <a:pt x="503844" y="75258"/>
                    <a:pt x="463536" y="94072"/>
                    <a:pt x="432634" y="122294"/>
                  </a:cubicBezTo>
                  <a:cubicBezTo>
                    <a:pt x="424572" y="129014"/>
                    <a:pt x="417854" y="138421"/>
                    <a:pt x="419198" y="149172"/>
                  </a:cubicBezTo>
                  <a:cubicBezTo>
                    <a:pt x="423229" y="169330"/>
                    <a:pt x="451444" y="166643"/>
                    <a:pt x="470254" y="162611"/>
                  </a:cubicBezTo>
                  <a:cubicBezTo>
                    <a:pt x="498469" y="157235"/>
                    <a:pt x="529372" y="161267"/>
                    <a:pt x="554900" y="174706"/>
                  </a:cubicBezTo>
                  <a:cubicBezTo>
                    <a:pt x="566992" y="180081"/>
                    <a:pt x="577741" y="189489"/>
                    <a:pt x="577741" y="202928"/>
                  </a:cubicBezTo>
                  <a:cubicBezTo>
                    <a:pt x="577741" y="208303"/>
                    <a:pt x="575054" y="213679"/>
                    <a:pt x="572366" y="217710"/>
                  </a:cubicBezTo>
                  <a:cubicBezTo>
                    <a:pt x="560274" y="241901"/>
                    <a:pt x="548182" y="267434"/>
                    <a:pt x="526685" y="284905"/>
                  </a:cubicBezTo>
                  <a:cubicBezTo>
                    <a:pt x="505187" y="302376"/>
                    <a:pt x="475629" y="311783"/>
                    <a:pt x="451444" y="301032"/>
                  </a:cubicBezTo>
                  <a:cubicBezTo>
                    <a:pt x="448757" y="313127"/>
                    <a:pt x="446070" y="325222"/>
                    <a:pt x="443382" y="338661"/>
                  </a:cubicBezTo>
                  <a:cubicBezTo>
                    <a:pt x="433978" y="330598"/>
                    <a:pt x="424572" y="322534"/>
                    <a:pt x="412480" y="321190"/>
                  </a:cubicBezTo>
                  <a:cubicBezTo>
                    <a:pt x="400388" y="319846"/>
                    <a:pt x="386952" y="327910"/>
                    <a:pt x="388296" y="340005"/>
                  </a:cubicBezTo>
                  <a:cubicBezTo>
                    <a:pt x="389639" y="360163"/>
                    <a:pt x="419198" y="356131"/>
                    <a:pt x="439352" y="358819"/>
                  </a:cubicBezTo>
                  <a:cubicBezTo>
                    <a:pt x="466223" y="361507"/>
                    <a:pt x="486377" y="389729"/>
                    <a:pt x="482347" y="415263"/>
                  </a:cubicBezTo>
                  <a:cubicBezTo>
                    <a:pt x="486377" y="423326"/>
                    <a:pt x="481003" y="434077"/>
                    <a:pt x="471598" y="435421"/>
                  </a:cubicBezTo>
                  <a:cubicBezTo>
                    <a:pt x="495782" y="428701"/>
                    <a:pt x="514593" y="455579"/>
                    <a:pt x="522654" y="479769"/>
                  </a:cubicBezTo>
                  <a:cubicBezTo>
                    <a:pt x="533403" y="510679"/>
                    <a:pt x="541464" y="542932"/>
                    <a:pt x="550869" y="575186"/>
                  </a:cubicBezTo>
                  <a:cubicBezTo>
                    <a:pt x="553556" y="583249"/>
                    <a:pt x="554900" y="591313"/>
                    <a:pt x="557587" y="599376"/>
                  </a:cubicBezTo>
                  <a:cubicBezTo>
                    <a:pt x="565649" y="630285"/>
                    <a:pt x="572366" y="669258"/>
                    <a:pt x="548182" y="690760"/>
                  </a:cubicBezTo>
                  <a:cubicBezTo>
                    <a:pt x="538777" y="692104"/>
                    <a:pt x="528028" y="693448"/>
                    <a:pt x="518623" y="694792"/>
                  </a:cubicBezTo>
                  <a:cubicBezTo>
                    <a:pt x="542808" y="705543"/>
                    <a:pt x="558931" y="731077"/>
                    <a:pt x="562962" y="757955"/>
                  </a:cubicBezTo>
                  <a:cubicBezTo>
                    <a:pt x="566992" y="784833"/>
                    <a:pt x="562962" y="811711"/>
                    <a:pt x="557587" y="837245"/>
                  </a:cubicBezTo>
                  <a:cubicBezTo>
                    <a:pt x="581772" y="837245"/>
                    <a:pt x="605956" y="837245"/>
                    <a:pt x="627453" y="847996"/>
                  </a:cubicBezTo>
                  <a:cubicBezTo>
                    <a:pt x="648951" y="858747"/>
                    <a:pt x="663730" y="884281"/>
                    <a:pt x="655669" y="907127"/>
                  </a:cubicBezTo>
                  <a:cubicBezTo>
                    <a:pt x="638202" y="952819"/>
                    <a:pt x="553556" y="935349"/>
                    <a:pt x="536090" y="981041"/>
                  </a:cubicBezTo>
                  <a:cubicBezTo>
                    <a:pt x="526685" y="1006575"/>
                    <a:pt x="554900" y="1037484"/>
                    <a:pt x="581772" y="1029421"/>
                  </a:cubicBezTo>
                  <a:cubicBezTo>
                    <a:pt x="549526" y="1052267"/>
                    <a:pt x="507875" y="1054955"/>
                    <a:pt x="467567" y="1053611"/>
                  </a:cubicBezTo>
                  <a:cubicBezTo>
                    <a:pt x="439352" y="1052267"/>
                    <a:pt x="411136" y="1048236"/>
                    <a:pt x="382921" y="1042860"/>
                  </a:cubicBezTo>
                  <a:cubicBezTo>
                    <a:pt x="347988" y="1037484"/>
                    <a:pt x="314399" y="1032109"/>
                    <a:pt x="279466" y="1026733"/>
                  </a:cubicBezTo>
                  <a:cubicBezTo>
                    <a:pt x="268717" y="1025389"/>
                    <a:pt x="257968" y="1024046"/>
                    <a:pt x="249907" y="1017326"/>
                  </a:cubicBezTo>
                  <a:cubicBezTo>
                    <a:pt x="235127" y="1006575"/>
                    <a:pt x="228409" y="985073"/>
                    <a:pt x="210943" y="978353"/>
                  </a:cubicBezTo>
                  <a:cubicBezTo>
                    <a:pt x="174666" y="966258"/>
                    <a:pt x="153169" y="1034797"/>
                    <a:pt x="115548" y="1029421"/>
                  </a:cubicBezTo>
                  <a:cubicBezTo>
                    <a:pt x="114205" y="1006575"/>
                    <a:pt x="80615" y="1003887"/>
                    <a:pt x="59118" y="1010607"/>
                  </a:cubicBezTo>
                  <a:cubicBezTo>
                    <a:pt x="37621" y="1017326"/>
                    <a:pt x="5375" y="1018670"/>
                    <a:pt x="0" y="995824"/>
                  </a:cubicBezTo>
                  <a:cubicBezTo>
                    <a:pt x="30903" y="983729"/>
                    <a:pt x="63149" y="972978"/>
                    <a:pt x="94051" y="960883"/>
                  </a:cubicBezTo>
                  <a:cubicBezTo>
                    <a:pt x="126297" y="948788"/>
                    <a:pt x="159887" y="936693"/>
                    <a:pt x="194820" y="939380"/>
                  </a:cubicBezTo>
                  <a:cubicBezTo>
                    <a:pt x="214973" y="940724"/>
                    <a:pt x="236471" y="947444"/>
                    <a:pt x="255281" y="940724"/>
                  </a:cubicBezTo>
                  <a:cubicBezTo>
                    <a:pt x="274091" y="932661"/>
                    <a:pt x="282152" y="900408"/>
                    <a:pt x="263342" y="893688"/>
                  </a:cubicBezTo>
                  <a:cubicBezTo>
                    <a:pt x="267373" y="885625"/>
                    <a:pt x="271404" y="876217"/>
                    <a:pt x="275435" y="868154"/>
                  </a:cubicBezTo>
                  <a:cubicBezTo>
                    <a:pt x="263342" y="868154"/>
                    <a:pt x="253938" y="882937"/>
                    <a:pt x="257968" y="893688"/>
                  </a:cubicBezTo>
                  <a:cubicBezTo>
                    <a:pt x="241845" y="911159"/>
                    <a:pt x="214973" y="892344"/>
                    <a:pt x="196163" y="876217"/>
                  </a:cubicBezTo>
                  <a:cubicBezTo>
                    <a:pt x="162574" y="846652"/>
                    <a:pt x="120922" y="829181"/>
                    <a:pt x="80615" y="810367"/>
                  </a:cubicBezTo>
                  <a:cubicBezTo>
                    <a:pt x="110174" y="815742"/>
                    <a:pt x="141076" y="819774"/>
                    <a:pt x="169292" y="814399"/>
                  </a:cubicBezTo>
                  <a:cubicBezTo>
                    <a:pt x="197507" y="809023"/>
                    <a:pt x="227066" y="788864"/>
                    <a:pt x="235127" y="760643"/>
                  </a:cubicBezTo>
                  <a:cubicBezTo>
                    <a:pt x="243189" y="731077"/>
                    <a:pt x="219004" y="694792"/>
                    <a:pt x="189445" y="700168"/>
                  </a:cubicBezTo>
                  <a:cubicBezTo>
                    <a:pt x="227066" y="694792"/>
                    <a:pt x="266030" y="690760"/>
                    <a:pt x="303650" y="685385"/>
                  </a:cubicBezTo>
                  <a:cubicBezTo>
                    <a:pt x="310368" y="693448"/>
                    <a:pt x="317086" y="700168"/>
                    <a:pt x="322460" y="708231"/>
                  </a:cubicBezTo>
                  <a:cubicBezTo>
                    <a:pt x="341270" y="705543"/>
                    <a:pt x="337239" y="678666"/>
                    <a:pt x="335896" y="659851"/>
                  </a:cubicBezTo>
                  <a:cubicBezTo>
                    <a:pt x="334553" y="632973"/>
                    <a:pt x="353363" y="606095"/>
                    <a:pt x="380234" y="599376"/>
                  </a:cubicBezTo>
                  <a:cubicBezTo>
                    <a:pt x="358737" y="583249"/>
                    <a:pt x="337239" y="565779"/>
                    <a:pt x="330522" y="540244"/>
                  </a:cubicBezTo>
                  <a:cubicBezTo>
                    <a:pt x="325147" y="514710"/>
                    <a:pt x="349332" y="483801"/>
                    <a:pt x="373516" y="493208"/>
                  </a:cubicBezTo>
                  <a:cubicBezTo>
                    <a:pt x="376203" y="481113"/>
                    <a:pt x="366798" y="467674"/>
                    <a:pt x="354706" y="463643"/>
                  </a:cubicBezTo>
                  <a:cubicBezTo>
                    <a:pt x="342614" y="459611"/>
                    <a:pt x="329178" y="460955"/>
                    <a:pt x="317086" y="462299"/>
                  </a:cubicBezTo>
                  <a:cubicBezTo>
                    <a:pt x="291558" y="464987"/>
                    <a:pt x="267373" y="467674"/>
                    <a:pt x="241845" y="470362"/>
                  </a:cubicBezTo>
                  <a:cubicBezTo>
                    <a:pt x="236471" y="470362"/>
                    <a:pt x="231096" y="471706"/>
                    <a:pt x="227066" y="469018"/>
                  </a:cubicBezTo>
                  <a:cubicBezTo>
                    <a:pt x="216317" y="463643"/>
                    <a:pt x="216317" y="448860"/>
                    <a:pt x="223035" y="439452"/>
                  </a:cubicBezTo>
                  <a:cubicBezTo>
                    <a:pt x="229753" y="430045"/>
                    <a:pt x="240502" y="424670"/>
                    <a:pt x="251250" y="419294"/>
                  </a:cubicBezTo>
                  <a:cubicBezTo>
                    <a:pt x="286183" y="396448"/>
                    <a:pt x="304994" y="356131"/>
                    <a:pt x="313055" y="315815"/>
                  </a:cubicBezTo>
                  <a:cubicBezTo>
                    <a:pt x="321117" y="275498"/>
                    <a:pt x="319773" y="233837"/>
                    <a:pt x="325147" y="192176"/>
                  </a:cubicBezTo>
                  <a:cubicBezTo>
                    <a:pt x="309024" y="198896"/>
                    <a:pt x="287527" y="188145"/>
                    <a:pt x="284840" y="170674"/>
                  </a:cubicBezTo>
                  <a:cubicBezTo>
                    <a:pt x="310368" y="172018"/>
                    <a:pt x="318429" y="153204"/>
                    <a:pt x="325147" y="134389"/>
                  </a:cubicBezTo>
                  <a:cubicBezTo>
                    <a:pt x="325147" y="123638"/>
                    <a:pt x="339927" y="71226"/>
                    <a:pt x="338583" y="69882"/>
                  </a:cubicBezTo>
                  <a:close/>
                </a:path>
              </a:pathLst>
            </a:cu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grpSp>
          <p:nvGrpSpPr>
            <p:cNvPr id="1094" name="Google Shape;1094;p21"/>
            <p:cNvGrpSpPr/>
            <p:nvPr/>
          </p:nvGrpSpPr>
          <p:grpSpPr>
            <a:xfrm>
              <a:off x="3886908" y="3850968"/>
              <a:ext cx="1659126" cy="2302591"/>
              <a:chOff x="4222121" y="3817341"/>
              <a:chExt cx="1491377" cy="2069784"/>
            </a:xfrm>
          </p:grpSpPr>
          <p:sp>
            <p:nvSpPr>
              <p:cNvPr id="1095" name="Google Shape;1095;p21"/>
              <p:cNvSpPr/>
              <p:nvPr/>
            </p:nvSpPr>
            <p:spPr>
              <a:xfrm>
                <a:off x="4222121" y="3817341"/>
                <a:ext cx="1491377" cy="1663684"/>
              </a:xfrm>
              <a:custGeom>
                <a:avLst/>
                <a:gdLst/>
                <a:ahLst/>
                <a:cxnLst/>
                <a:rect l="l" t="t" r="r" b="b"/>
                <a:pathLst>
                  <a:path w="1491377" h="1663684" extrusionOk="0">
                    <a:moveTo>
                      <a:pt x="1477941" y="87353"/>
                    </a:moveTo>
                    <a:cubicBezTo>
                      <a:pt x="1480629" y="76602"/>
                      <a:pt x="1473911" y="77946"/>
                      <a:pt x="1471223" y="65851"/>
                    </a:cubicBezTo>
                    <a:cubicBezTo>
                      <a:pt x="1451070" y="84665"/>
                      <a:pt x="1413450" y="71226"/>
                      <a:pt x="1408075" y="45692"/>
                    </a:cubicBezTo>
                    <a:cubicBezTo>
                      <a:pt x="1382547" y="43005"/>
                      <a:pt x="1358363" y="65851"/>
                      <a:pt x="1361050" y="91385"/>
                    </a:cubicBezTo>
                    <a:cubicBezTo>
                      <a:pt x="1346270" y="88697"/>
                      <a:pt x="1331491" y="86009"/>
                      <a:pt x="1316711" y="83321"/>
                    </a:cubicBezTo>
                    <a:cubicBezTo>
                      <a:pt x="1328804" y="55099"/>
                      <a:pt x="1342239" y="28222"/>
                      <a:pt x="1354332" y="0"/>
                    </a:cubicBezTo>
                    <a:cubicBezTo>
                      <a:pt x="1315368" y="17471"/>
                      <a:pt x="1289840" y="60475"/>
                      <a:pt x="1292527" y="102136"/>
                    </a:cubicBezTo>
                    <a:cubicBezTo>
                      <a:pt x="1271030" y="103480"/>
                      <a:pt x="1253563" y="73914"/>
                      <a:pt x="1265655" y="55099"/>
                    </a:cubicBezTo>
                    <a:cubicBezTo>
                      <a:pt x="1253563" y="68538"/>
                      <a:pt x="1242814" y="81977"/>
                      <a:pt x="1230722" y="95416"/>
                    </a:cubicBezTo>
                    <a:cubicBezTo>
                      <a:pt x="1211912" y="72570"/>
                      <a:pt x="1225348" y="30910"/>
                      <a:pt x="1253563" y="22846"/>
                    </a:cubicBezTo>
                    <a:cubicBezTo>
                      <a:pt x="1228035" y="14783"/>
                      <a:pt x="1201163" y="34941"/>
                      <a:pt x="1185040" y="56443"/>
                    </a:cubicBezTo>
                    <a:cubicBezTo>
                      <a:pt x="1168917" y="79290"/>
                      <a:pt x="1156825" y="104824"/>
                      <a:pt x="1132641" y="118263"/>
                    </a:cubicBezTo>
                    <a:cubicBezTo>
                      <a:pt x="1108456" y="131701"/>
                      <a:pt x="1077554" y="127670"/>
                      <a:pt x="1052026" y="139765"/>
                    </a:cubicBezTo>
                    <a:cubicBezTo>
                      <a:pt x="1026497" y="151860"/>
                      <a:pt x="1015749" y="194864"/>
                      <a:pt x="1041277" y="202928"/>
                    </a:cubicBezTo>
                    <a:cubicBezTo>
                      <a:pt x="1006344" y="209647"/>
                      <a:pt x="972754" y="216367"/>
                      <a:pt x="937821" y="223086"/>
                    </a:cubicBezTo>
                    <a:cubicBezTo>
                      <a:pt x="949913" y="239213"/>
                      <a:pt x="960662" y="255339"/>
                      <a:pt x="972754" y="271466"/>
                    </a:cubicBezTo>
                    <a:cubicBezTo>
                      <a:pt x="937821" y="268778"/>
                      <a:pt x="897514" y="268778"/>
                      <a:pt x="873329" y="295656"/>
                    </a:cubicBezTo>
                    <a:cubicBezTo>
                      <a:pt x="862580" y="307751"/>
                      <a:pt x="857206" y="323878"/>
                      <a:pt x="851832" y="338661"/>
                    </a:cubicBezTo>
                    <a:cubicBezTo>
                      <a:pt x="842427" y="366883"/>
                      <a:pt x="830335" y="393760"/>
                      <a:pt x="819586" y="420638"/>
                    </a:cubicBezTo>
                    <a:cubicBezTo>
                      <a:pt x="804806" y="452892"/>
                      <a:pt x="788683" y="486489"/>
                      <a:pt x="757781" y="503960"/>
                    </a:cubicBezTo>
                    <a:cubicBezTo>
                      <a:pt x="748376" y="493208"/>
                      <a:pt x="733596" y="486489"/>
                      <a:pt x="720161" y="486489"/>
                    </a:cubicBezTo>
                    <a:cubicBezTo>
                      <a:pt x="717473" y="537557"/>
                      <a:pt x="630140" y="549652"/>
                      <a:pt x="628797" y="600720"/>
                    </a:cubicBezTo>
                    <a:cubicBezTo>
                      <a:pt x="628797" y="614159"/>
                      <a:pt x="634171" y="627598"/>
                      <a:pt x="631484" y="641036"/>
                    </a:cubicBezTo>
                    <a:cubicBezTo>
                      <a:pt x="626110" y="658507"/>
                      <a:pt x="607300" y="666570"/>
                      <a:pt x="593864" y="677322"/>
                    </a:cubicBezTo>
                    <a:cubicBezTo>
                      <a:pt x="537433" y="721670"/>
                      <a:pt x="560274" y="819774"/>
                      <a:pt x="511905" y="870842"/>
                    </a:cubicBezTo>
                    <a:cubicBezTo>
                      <a:pt x="497126" y="880249"/>
                      <a:pt x="472941" y="868154"/>
                      <a:pt x="474285" y="850684"/>
                    </a:cubicBezTo>
                    <a:cubicBezTo>
                      <a:pt x="454131" y="864123"/>
                      <a:pt x="438008" y="881593"/>
                      <a:pt x="425916" y="901751"/>
                    </a:cubicBezTo>
                    <a:cubicBezTo>
                      <a:pt x="382921" y="975666"/>
                      <a:pt x="296932" y="1056299"/>
                      <a:pt x="213630" y="1076457"/>
                    </a:cubicBezTo>
                    <a:cubicBezTo>
                      <a:pt x="176009" y="1085865"/>
                      <a:pt x="137046" y="1085865"/>
                      <a:pt x="103456" y="1104679"/>
                    </a:cubicBezTo>
                    <a:cubicBezTo>
                      <a:pt x="60461" y="1127525"/>
                      <a:pt x="34933" y="1181281"/>
                      <a:pt x="42995" y="1229661"/>
                    </a:cubicBezTo>
                    <a:cubicBezTo>
                      <a:pt x="61805" y="1232349"/>
                      <a:pt x="60461" y="1260571"/>
                      <a:pt x="53743" y="1279385"/>
                    </a:cubicBezTo>
                    <a:cubicBezTo>
                      <a:pt x="44338" y="1304919"/>
                      <a:pt x="33590" y="1330453"/>
                      <a:pt x="24185" y="1355987"/>
                    </a:cubicBezTo>
                    <a:cubicBezTo>
                      <a:pt x="36277" y="1357331"/>
                      <a:pt x="48369" y="1357331"/>
                      <a:pt x="60461" y="1358675"/>
                    </a:cubicBezTo>
                    <a:cubicBezTo>
                      <a:pt x="68523" y="1393616"/>
                      <a:pt x="42995" y="1432589"/>
                      <a:pt x="6718" y="1437965"/>
                    </a:cubicBezTo>
                    <a:cubicBezTo>
                      <a:pt x="17467" y="1448716"/>
                      <a:pt x="29559" y="1458123"/>
                      <a:pt x="40307" y="1468874"/>
                    </a:cubicBezTo>
                    <a:cubicBezTo>
                      <a:pt x="38964" y="1501127"/>
                      <a:pt x="0" y="1522630"/>
                      <a:pt x="0" y="1553539"/>
                    </a:cubicBezTo>
                    <a:cubicBezTo>
                      <a:pt x="0" y="1573697"/>
                      <a:pt x="14779" y="1589824"/>
                      <a:pt x="29559" y="1604607"/>
                    </a:cubicBezTo>
                    <a:cubicBezTo>
                      <a:pt x="49713" y="1624766"/>
                      <a:pt x="72553" y="1646268"/>
                      <a:pt x="99425" y="1657019"/>
                    </a:cubicBezTo>
                    <a:cubicBezTo>
                      <a:pt x="126297" y="1667770"/>
                      <a:pt x="161230" y="1666426"/>
                      <a:pt x="181384" y="1646268"/>
                    </a:cubicBezTo>
                    <a:cubicBezTo>
                      <a:pt x="198851" y="1628797"/>
                      <a:pt x="205568" y="1600575"/>
                      <a:pt x="227065" y="1587136"/>
                    </a:cubicBezTo>
                    <a:cubicBezTo>
                      <a:pt x="240501" y="1579073"/>
                      <a:pt x="257968" y="1577729"/>
                      <a:pt x="272748" y="1573697"/>
                    </a:cubicBezTo>
                    <a:cubicBezTo>
                      <a:pt x="315742" y="1558915"/>
                      <a:pt x="337239" y="1510535"/>
                      <a:pt x="347988" y="1466186"/>
                    </a:cubicBezTo>
                    <a:cubicBezTo>
                      <a:pt x="353363" y="1441996"/>
                      <a:pt x="373516" y="1409743"/>
                      <a:pt x="393670" y="1424526"/>
                    </a:cubicBezTo>
                    <a:cubicBezTo>
                      <a:pt x="401731" y="1431245"/>
                      <a:pt x="403075" y="1443340"/>
                      <a:pt x="403075" y="1455435"/>
                    </a:cubicBezTo>
                    <a:cubicBezTo>
                      <a:pt x="403075" y="1489032"/>
                      <a:pt x="401731" y="1523974"/>
                      <a:pt x="401731" y="1557571"/>
                    </a:cubicBezTo>
                    <a:cubicBezTo>
                      <a:pt x="401731" y="1562947"/>
                      <a:pt x="401731" y="1568322"/>
                      <a:pt x="401731" y="1575041"/>
                    </a:cubicBezTo>
                    <a:lnTo>
                      <a:pt x="440695" y="1472906"/>
                    </a:lnTo>
                    <a:cubicBezTo>
                      <a:pt x="444726" y="1462155"/>
                      <a:pt x="450100" y="1447372"/>
                      <a:pt x="460849" y="1437965"/>
                    </a:cubicBezTo>
                    <a:cubicBezTo>
                      <a:pt x="470254" y="1429901"/>
                      <a:pt x="483690" y="1427213"/>
                      <a:pt x="494439" y="1429901"/>
                    </a:cubicBezTo>
                    <a:cubicBezTo>
                      <a:pt x="487721" y="1369426"/>
                      <a:pt x="499813" y="1306263"/>
                      <a:pt x="530715" y="1252507"/>
                    </a:cubicBezTo>
                    <a:cubicBezTo>
                      <a:pt x="514593" y="1244444"/>
                      <a:pt x="489064" y="1226974"/>
                      <a:pt x="491751" y="1200096"/>
                    </a:cubicBezTo>
                    <a:cubicBezTo>
                      <a:pt x="491751" y="1193376"/>
                      <a:pt x="494439" y="1186657"/>
                      <a:pt x="497126" y="1181281"/>
                    </a:cubicBezTo>
                    <a:cubicBezTo>
                      <a:pt x="498469" y="1177249"/>
                      <a:pt x="501157" y="1171874"/>
                      <a:pt x="501157" y="1167842"/>
                    </a:cubicBezTo>
                    <a:cubicBezTo>
                      <a:pt x="502500" y="1157091"/>
                      <a:pt x="497126" y="1146340"/>
                      <a:pt x="490408" y="1134245"/>
                    </a:cubicBezTo>
                    <a:cubicBezTo>
                      <a:pt x="487721" y="1128869"/>
                      <a:pt x="483690" y="1123494"/>
                      <a:pt x="482346" y="1116774"/>
                    </a:cubicBezTo>
                    <a:cubicBezTo>
                      <a:pt x="476972" y="1101992"/>
                      <a:pt x="478316" y="1083177"/>
                      <a:pt x="487721" y="1071082"/>
                    </a:cubicBezTo>
                    <a:cubicBezTo>
                      <a:pt x="491751" y="1067050"/>
                      <a:pt x="495782" y="1064363"/>
                      <a:pt x="499813" y="1061675"/>
                    </a:cubicBezTo>
                    <a:cubicBezTo>
                      <a:pt x="493095" y="1032109"/>
                      <a:pt x="497126" y="999856"/>
                      <a:pt x="510562" y="974322"/>
                    </a:cubicBezTo>
                    <a:cubicBezTo>
                      <a:pt x="521310" y="954163"/>
                      <a:pt x="537433" y="940724"/>
                      <a:pt x="557587" y="935349"/>
                    </a:cubicBezTo>
                    <a:cubicBezTo>
                      <a:pt x="577741" y="929973"/>
                      <a:pt x="597894" y="934005"/>
                      <a:pt x="615361" y="931317"/>
                    </a:cubicBezTo>
                    <a:cubicBezTo>
                      <a:pt x="630140" y="928629"/>
                      <a:pt x="646264" y="920566"/>
                      <a:pt x="648951" y="907127"/>
                    </a:cubicBezTo>
                    <a:lnTo>
                      <a:pt x="599238" y="852027"/>
                    </a:lnTo>
                    <a:lnTo>
                      <a:pt x="609987" y="847996"/>
                    </a:lnTo>
                    <a:cubicBezTo>
                      <a:pt x="636858" y="837245"/>
                      <a:pt x="657012" y="811711"/>
                      <a:pt x="662387" y="783489"/>
                    </a:cubicBezTo>
                    <a:cubicBezTo>
                      <a:pt x="663730" y="774082"/>
                      <a:pt x="665074" y="763331"/>
                      <a:pt x="665074" y="752580"/>
                    </a:cubicBezTo>
                    <a:cubicBezTo>
                      <a:pt x="666417" y="731077"/>
                      <a:pt x="666417" y="709575"/>
                      <a:pt x="679853" y="692104"/>
                    </a:cubicBezTo>
                    <a:cubicBezTo>
                      <a:pt x="687915" y="680009"/>
                      <a:pt x="701351" y="671946"/>
                      <a:pt x="713443" y="665227"/>
                    </a:cubicBezTo>
                    <a:cubicBezTo>
                      <a:pt x="729566" y="654475"/>
                      <a:pt x="743002" y="646412"/>
                      <a:pt x="745689" y="631629"/>
                    </a:cubicBezTo>
                    <a:cubicBezTo>
                      <a:pt x="745689" y="628942"/>
                      <a:pt x="745689" y="627598"/>
                      <a:pt x="745689" y="624910"/>
                    </a:cubicBezTo>
                    <a:cubicBezTo>
                      <a:pt x="745689" y="620878"/>
                      <a:pt x="745689" y="615503"/>
                      <a:pt x="748376" y="610127"/>
                    </a:cubicBezTo>
                    <a:cubicBezTo>
                      <a:pt x="753750" y="595344"/>
                      <a:pt x="768530" y="589969"/>
                      <a:pt x="781965" y="583249"/>
                    </a:cubicBezTo>
                    <a:cubicBezTo>
                      <a:pt x="795401" y="577874"/>
                      <a:pt x="803463" y="573842"/>
                      <a:pt x="804806" y="565778"/>
                    </a:cubicBezTo>
                    <a:cubicBezTo>
                      <a:pt x="804806" y="561747"/>
                      <a:pt x="803463" y="557715"/>
                      <a:pt x="800776" y="552340"/>
                    </a:cubicBezTo>
                    <a:cubicBezTo>
                      <a:pt x="798088" y="548308"/>
                      <a:pt x="796745" y="542932"/>
                      <a:pt x="795401" y="536213"/>
                    </a:cubicBezTo>
                    <a:cubicBezTo>
                      <a:pt x="791370" y="510679"/>
                      <a:pt x="818242" y="493208"/>
                      <a:pt x="835709" y="482457"/>
                    </a:cubicBezTo>
                    <a:cubicBezTo>
                      <a:pt x="847801" y="474394"/>
                      <a:pt x="857206" y="463643"/>
                      <a:pt x="858549" y="454236"/>
                    </a:cubicBezTo>
                    <a:cubicBezTo>
                      <a:pt x="858549" y="450204"/>
                      <a:pt x="858549" y="447516"/>
                      <a:pt x="855863" y="443484"/>
                    </a:cubicBezTo>
                    <a:lnTo>
                      <a:pt x="847801" y="434077"/>
                    </a:lnTo>
                    <a:lnTo>
                      <a:pt x="859893" y="431389"/>
                    </a:lnTo>
                    <a:cubicBezTo>
                      <a:pt x="873329" y="427358"/>
                      <a:pt x="889452" y="428701"/>
                      <a:pt x="901544" y="435421"/>
                    </a:cubicBezTo>
                    <a:cubicBezTo>
                      <a:pt x="917667" y="424670"/>
                      <a:pt x="928416" y="407199"/>
                      <a:pt x="932447" y="389729"/>
                    </a:cubicBezTo>
                    <a:lnTo>
                      <a:pt x="933790" y="377634"/>
                    </a:lnTo>
                    <a:lnTo>
                      <a:pt x="944539" y="384353"/>
                    </a:lnTo>
                    <a:cubicBezTo>
                      <a:pt x="947226" y="385697"/>
                      <a:pt x="949913" y="385697"/>
                      <a:pt x="952600" y="385697"/>
                    </a:cubicBezTo>
                    <a:cubicBezTo>
                      <a:pt x="959318" y="384353"/>
                      <a:pt x="964693" y="377634"/>
                      <a:pt x="967380" y="370914"/>
                    </a:cubicBezTo>
                    <a:cubicBezTo>
                      <a:pt x="970067" y="365539"/>
                      <a:pt x="971411" y="358819"/>
                      <a:pt x="972754" y="352100"/>
                    </a:cubicBezTo>
                    <a:cubicBezTo>
                      <a:pt x="974098" y="344036"/>
                      <a:pt x="976785" y="335973"/>
                      <a:pt x="979472" y="327910"/>
                    </a:cubicBezTo>
                    <a:cubicBezTo>
                      <a:pt x="984847" y="317158"/>
                      <a:pt x="995595" y="309095"/>
                      <a:pt x="1006344" y="307751"/>
                    </a:cubicBezTo>
                    <a:cubicBezTo>
                      <a:pt x="999626" y="292969"/>
                      <a:pt x="998282" y="278186"/>
                      <a:pt x="1009031" y="267434"/>
                    </a:cubicBezTo>
                    <a:cubicBezTo>
                      <a:pt x="1014405" y="262059"/>
                      <a:pt x="1021123" y="260715"/>
                      <a:pt x="1027841" y="260715"/>
                    </a:cubicBezTo>
                    <a:cubicBezTo>
                      <a:pt x="1042621" y="262059"/>
                      <a:pt x="1056056" y="274154"/>
                      <a:pt x="1065462" y="286249"/>
                    </a:cubicBezTo>
                    <a:lnTo>
                      <a:pt x="1068149" y="288937"/>
                    </a:lnTo>
                    <a:cubicBezTo>
                      <a:pt x="1077554" y="301032"/>
                      <a:pt x="1085615" y="313127"/>
                      <a:pt x="1097708" y="321190"/>
                    </a:cubicBezTo>
                    <a:cubicBezTo>
                      <a:pt x="1108456" y="327910"/>
                      <a:pt x="1123236" y="334629"/>
                      <a:pt x="1136671" y="327910"/>
                    </a:cubicBezTo>
                    <a:lnTo>
                      <a:pt x="1142046" y="325222"/>
                    </a:lnTo>
                    <a:lnTo>
                      <a:pt x="1146077" y="329254"/>
                    </a:lnTo>
                    <a:cubicBezTo>
                      <a:pt x="1152795" y="337317"/>
                      <a:pt x="1164887" y="341349"/>
                      <a:pt x="1175635" y="338661"/>
                    </a:cubicBezTo>
                    <a:cubicBezTo>
                      <a:pt x="1182353" y="337317"/>
                      <a:pt x="1189071" y="333285"/>
                      <a:pt x="1197133" y="330597"/>
                    </a:cubicBezTo>
                    <a:cubicBezTo>
                      <a:pt x="1214599" y="321190"/>
                      <a:pt x="1233409" y="311783"/>
                      <a:pt x="1246845" y="295656"/>
                    </a:cubicBezTo>
                    <a:cubicBezTo>
                      <a:pt x="1257594" y="282217"/>
                      <a:pt x="1264312" y="260715"/>
                      <a:pt x="1253563" y="245932"/>
                    </a:cubicBezTo>
                    <a:cubicBezTo>
                      <a:pt x="1253563" y="244588"/>
                      <a:pt x="1252220" y="243244"/>
                      <a:pt x="1250876" y="243244"/>
                    </a:cubicBezTo>
                    <a:cubicBezTo>
                      <a:pt x="1248189" y="240557"/>
                      <a:pt x="1246845" y="236525"/>
                      <a:pt x="1245502" y="232493"/>
                    </a:cubicBezTo>
                    <a:cubicBezTo>
                      <a:pt x="1242814" y="225774"/>
                      <a:pt x="1245502" y="217710"/>
                      <a:pt x="1246845" y="210991"/>
                    </a:cubicBezTo>
                    <a:cubicBezTo>
                      <a:pt x="1253563" y="190833"/>
                      <a:pt x="1262968" y="170674"/>
                      <a:pt x="1276404" y="154548"/>
                    </a:cubicBezTo>
                    <a:lnTo>
                      <a:pt x="1284465" y="143796"/>
                    </a:lnTo>
                    <a:lnTo>
                      <a:pt x="1289840" y="155891"/>
                    </a:lnTo>
                    <a:cubicBezTo>
                      <a:pt x="1292527" y="162611"/>
                      <a:pt x="1299245" y="166643"/>
                      <a:pt x="1305963" y="167987"/>
                    </a:cubicBezTo>
                    <a:cubicBezTo>
                      <a:pt x="1314024" y="169330"/>
                      <a:pt x="1320742" y="167987"/>
                      <a:pt x="1326117" y="162611"/>
                    </a:cubicBezTo>
                    <a:cubicBezTo>
                      <a:pt x="1327460" y="161267"/>
                      <a:pt x="1328804" y="158579"/>
                      <a:pt x="1330147" y="157235"/>
                    </a:cubicBezTo>
                    <a:cubicBezTo>
                      <a:pt x="1332835" y="154548"/>
                      <a:pt x="1334178" y="151860"/>
                      <a:pt x="1336865" y="149172"/>
                    </a:cubicBezTo>
                    <a:cubicBezTo>
                      <a:pt x="1346270" y="139765"/>
                      <a:pt x="1362393" y="137077"/>
                      <a:pt x="1374486" y="142452"/>
                    </a:cubicBezTo>
                    <a:lnTo>
                      <a:pt x="1378516" y="143796"/>
                    </a:lnTo>
                    <a:lnTo>
                      <a:pt x="1382547" y="167987"/>
                    </a:lnTo>
                    <a:cubicBezTo>
                      <a:pt x="1395983" y="166643"/>
                      <a:pt x="1409419" y="176050"/>
                      <a:pt x="1416136" y="186801"/>
                    </a:cubicBezTo>
                    <a:cubicBezTo>
                      <a:pt x="1420167" y="194864"/>
                      <a:pt x="1421511" y="204272"/>
                      <a:pt x="1422854" y="212335"/>
                    </a:cubicBezTo>
                    <a:cubicBezTo>
                      <a:pt x="1441665" y="196208"/>
                      <a:pt x="1464506" y="185457"/>
                      <a:pt x="1491377" y="178738"/>
                    </a:cubicBezTo>
                    <a:cubicBezTo>
                      <a:pt x="1473911" y="151860"/>
                      <a:pt x="1469880" y="118263"/>
                      <a:pt x="1477941" y="87353"/>
                    </a:cubicBezTo>
                    <a:close/>
                  </a:path>
                </a:pathLst>
              </a:cu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1096" name="Google Shape;1096;p21"/>
              <p:cNvSpPr/>
              <p:nvPr/>
            </p:nvSpPr>
            <p:spPr>
              <a:xfrm>
                <a:off x="4625196" y="4142006"/>
                <a:ext cx="816941" cy="1745119"/>
              </a:xfrm>
              <a:custGeom>
                <a:avLst/>
                <a:gdLst/>
                <a:ahLst/>
                <a:cxnLst/>
                <a:rect l="l" t="t" r="r" b="b"/>
                <a:pathLst>
                  <a:path w="816941" h="1745119" extrusionOk="0">
                    <a:moveTo>
                      <a:pt x="808837" y="308308"/>
                    </a:moveTo>
                    <a:cubicBezTo>
                      <a:pt x="806150" y="306964"/>
                      <a:pt x="803463" y="305620"/>
                      <a:pt x="800776" y="304276"/>
                    </a:cubicBezTo>
                    <a:cubicBezTo>
                      <a:pt x="795401" y="301588"/>
                      <a:pt x="788683" y="298901"/>
                      <a:pt x="784652" y="292181"/>
                    </a:cubicBezTo>
                    <a:cubicBezTo>
                      <a:pt x="776591" y="280086"/>
                      <a:pt x="780622" y="266647"/>
                      <a:pt x="785996" y="255896"/>
                    </a:cubicBezTo>
                    <a:cubicBezTo>
                      <a:pt x="788683" y="249177"/>
                      <a:pt x="791370" y="243801"/>
                      <a:pt x="791370" y="238426"/>
                    </a:cubicBezTo>
                    <a:cubicBezTo>
                      <a:pt x="791370" y="230362"/>
                      <a:pt x="785996" y="222299"/>
                      <a:pt x="779278" y="214235"/>
                    </a:cubicBezTo>
                    <a:cubicBezTo>
                      <a:pt x="775248" y="210204"/>
                      <a:pt x="772560" y="204828"/>
                      <a:pt x="768530" y="199453"/>
                    </a:cubicBezTo>
                    <a:cubicBezTo>
                      <a:pt x="764499" y="191389"/>
                      <a:pt x="761812" y="181982"/>
                      <a:pt x="759124" y="173919"/>
                    </a:cubicBezTo>
                    <a:lnTo>
                      <a:pt x="757781" y="168543"/>
                    </a:lnTo>
                    <a:cubicBezTo>
                      <a:pt x="748376" y="136290"/>
                      <a:pt x="730909" y="106724"/>
                      <a:pt x="709412" y="81190"/>
                    </a:cubicBezTo>
                    <a:cubicBezTo>
                      <a:pt x="687915" y="71783"/>
                      <a:pt x="667761" y="57000"/>
                      <a:pt x="643576" y="34154"/>
                    </a:cubicBezTo>
                    <a:cubicBezTo>
                      <a:pt x="632828" y="23403"/>
                      <a:pt x="623422" y="12652"/>
                      <a:pt x="614018" y="1901"/>
                    </a:cubicBezTo>
                    <a:lnTo>
                      <a:pt x="614018" y="1901"/>
                    </a:lnTo>
                    <a:cubicBezTo>
                      <a:pt x="612674" y="557"/>
                      <a:pt x="611330" y="-787"/>
                      <a:pt x="605956" y="557"/>
                    </a:cubicBezTo>
                    <a:cubicBezTo>
                      <a:pt x="599238" y="1901"/>
                      <a:pt x="592520" y="7276"/>
                      <a:pt x="589833" y="12652"/>
                    </a:cubicBezTo>
                    <a:cubicBezTo>
                      <a:pt x="587146" y="19371"/>
                      <a:pt x="585802" y="26091"/>
                      <a:pt x="583115" y="32810"/>
                    </a:cubicBezTo>
                    <a:cubicBezTo>
                      <a:pt x="581772" y="39529"/>
                      <a:pt x="580428" y="47593"/>
                      <a:pt x="577741" y="54312"/>
                    </a:cubicBezTo>
                    <a:cubicBezTo>
                      <a:pt x="573710" y="65064"/>
                      <a:pt x="562961" y="74471"/>
                      <a:pt x="552213" y="77159"/>
                    </a:cubicBezTo>
                    <a:cubicBezTo>
                      <a:pt x="548182" y="78502"/>
                      <a:pt x="544151" y="78502"/>
                      <a:pt x="541464" y="78502"/>
                    </a:cubicBezTo>
                    <a:cubicBezTo>
                      <a:pt x="534746" y="100005"/>
                      <a:pt x="521310" y="118819"/>
                      <a:pt x="501157" y="129570"/>
                    </a:cubicBezTo>
                    <a:lnTo>
                      <a:pt x="497126" y="132258"/>
                    </a:lnTo>
                    <a:lnTo>
                      <a:pt x="491751" y="128226"/>
                    </a:lnTo>
                    <a:cubicBezTo>
                      <a:pt x="483690" y="124195"/>
                      <a:pt x="475628" y="121507"/>
                      <a:pt x="467567" y="122851"/>
                    </a:cubicBezTo>
                    <a:cubicBezTo>
                      <a:pt x="468910" y="126882"/>
                      <a:pt x="468910" y="130914"/>
                      <a:pt x="467567" y="134946"/>
                    </a:cubicBezTo>
                    <a:cubicBezTo>
                      <a:pt x="464880" y="152417"/>
                      <a:pt x="450100" y="167199"/>
                      <a:pt x="438008" y="173919"/>
                    </a:cubicBezTo>
                    <a:cubicBezTo>
                      <a:pt x="419198" y="186014"/>
                      <a:pt x="403075" y="196765"/>
                      <a:pt x="404419" y="211548"/>
                    </a:cubicBezTo>
                    <a:cubicBezTo>
                      <a:pt x="404419" y="215579"/>
                      <a:pt x="407106" y="218267"/>
                      <a:pt x="408449" y="222299"/>
                    </a:cubicBezTo>
                    <a:cubicBezTo>
                      <a:pt x="411136" y="229018"/>
                      <a:pt x="415167" y="235738"/>
                      <a:pt x="413824" y="243801"/>
                    </a:cubicBezTo>
                    <a:cubicBezTo>
                      <a:pt x="412480" y="261272"/>
                      <a:pt x="396357" y="269335"/>
                      <a:pt x="381578" y="274711"/>
                    </a:cubicBezTo>
                    <a:cubicBezTo>
                      <a:pt x="370829" y="278742"/>
                      <a:pt x="360081" y="284118"/>
                      <a:pt x="357393" y="292181"/>
                    </a:cubicBezTo>
                    <a:cubicBezTo>
                      <a:pt x="356050" y="294869"/>
                      <a:pt x="356050" y="298901"/>
                      <a:pt x="356050" y="301588"/>
                    </a:cubicBezTo>
                    <a:cubicBezTo>
                      <a:pt x="356050" y="304276"/>
                      <a:pt x="356050" y="306964"/>
                      <a:pt x="354706" y="309652"/>
                    </a:cubicBezTo>
                    <a:cubicBezTo>
                      <a:pt x="350675" y="331154"/>
                      <a:pt x="333209" y="343249"/>
                      <a:pt x="314398" y="354000"/>
                    </a:cubicBezTo>
                    <a:cubicBezTo>
                      <a:pt x="303650" y="360720"/>
                      <a:pt x="291558" y="367439"/>
                      <a:pt x="284840" y="378190"/>
                    </a:cubicBezTo>
                    <a:cubicBezTo>
                      <a:pt x="274091" y="391629"/>
                      <a:pt x="274091" y="410444"/>
                      <a:pt x="272748" y="430602"/>
                    </a:cubicBezTo>
                    <a:cubicBezTo>
                      <a:pt x="272748" y="441353"/>
                      <a:pt x="271404" y="452105"/>
                      <a:pt x="270060" y="462855"/>
                    </a:cubicBezTo>
                    <a:cubicBezTo>
                      <a:pt x="264686" y="492421"/>
                      <a:pt x="244532" y="519299"/>
                      <a:pt x="219004" y="534082"/>
                    </a:cubicBezTo>
                    <a:lnTo>
                      <a:pt x="259312" y="578430"/>
                    </a:lnTo>
                    <a:lnTo>
                      <a:pt x="259312" y="581118"/>
                    </a:lnTo>
                    <a:cubicBezTo>
                      <a:pt x="257968" y="603964"/>
                      <a:pt x="235127" y="620091"/>
                      <a:pt x="212286" y="622779"/>
                    </a:cubicBezTo>
                    <a:cubicBezTo>
                      <a:pt x="192133" y="625467"/>
                      <a:pt x="173322" y="622779"/>
                      <a:pt x="155856" y="626810"/>
                    </a:cubicBezTo>
                    <a:cubicBezTo>
                      <a:pt x="139733" y="630842"/>
                      <a:pt x="127640" y="641593"/>
                      <a:pt x="118236" y="657720"/>
                    </a:cubicBezTo>
                    <a:cubicBezTo>
                      <a:pt x="104800" y="680566"/>
                      <a:pt x="102112" y="714163"/>
                      <a:pt x="110174" y="741041"/>
                    </a:cubicBezTo>
                    <a:lnTo>
                      <a:pt x="114205" y="753136"/>
                    </a:lnTo>
                    <a:lnTo>
                      <a:pt x="102112" y="751792"/>
                    </a:lnTo>
                    <a:cubicBezTo>
                      <a:pt x="99425" y="751792"/>
                      <a:pt x="96738" y="751792"/>
                      <a:pt x="94051" y="755824"/>
                    </a:cubicBezTo>
                    <a:cubicBezTo>
                      <a:pt x="88677" y="762543"/>
                      <a:pt x="87333" y="775982"/>
                      <a:pt x="91364" y="785390"/>
                    </a:cubicBezTo>
                    <a:cubicBezTo>
                      <a:pt x="94051" y="790765"/>
                      <a:pt x="96738" y="796141"/>
                      <a:pt x="99425" y="800172"/>
                    </a:cubicBezTo>
                    <a:cubicBezTo>
                      <a:pt x="106143" y="813611"/>
                      <a:pt x="114205" y="827050"/>
                      <a:pt x="111518" y="843177"/>
                    </a:cubicBezTo>
                    <a:cubicBezTo>
                      <a:pt x="110174" y="849896"/>
                      <a:pt x="108830" y="855272"/>
                      <a:pt x="106143" y="859304"/>
                    </a:cubicBezTo>
                    <a:cubicBezTo>
                      <a:pt x="104800" y="864679"/>
                      <a:pt x="102112" y="868711"/>
                      <a:pt x="102112" y="874087"/>
                    </a:cubicBezTo>
                    <a:cubicBezTo>
                      <a:pt x="100769" y="888869"/>
                      <a:pt x="112861" y="902308"/>
                      <a:pt x="139733" y="915747"/>
                    </a:cubicBezTo>
                    <a:lnTo>
                      <a:pt x="147794" y="919779"/>
                    </a:lnTo>
                    <a:lnTo>
                      <a:pt x="143764" y="926498"/>
                    </a:lnTo>
                    <a:cubicBezTo>
                      <a:pt x="103456" y="989661"/>
                      <a:pt x="92707" y="1068951"/>
                      <a:pt x="112861" y="1140177"/>
                    </a:cubicBezTo>
                    <a:lnTo>
                      <a:pt x="114205" y="1144209"/>
                    </a:lnTo>
                    <a:cubicBezTo>
                      <a:pt x="122266" y="1169743"/>
                      <a:pt x="130328" y="1201996"/>
                      <a:pt x="111518" y="1223498"/>
                    </a:cubicBezTo>
                    <a:lnTo>
                      <a:pt x="103456" y="1232906"/>
                    </a:lnTo>
                    <a:lnTo>
                      <a:pt x="98082" y="1222155"/>
                    </a:lnTo>
                    <a:cubicBezTo>
                      <a:pt x="80615" y="1189901"/>
                      <a:pt x="76584" y="1152272"/>
                      <a:pt x="84646" y="1115987"/>
                    </a:cubicBezTo>
                    <a:cubicBezTo>
                      <a:pt x="79271" y="1113299"/>
                      <a:pt x="69866" y="1115987"/>
                      <a:pt x="65835" y="1120019"/>
                    </a:cubicBezTo>
                    <a:cubicBezTo>
                      <a:pt x="57774" y="1126738"/>
                      <a:pt x="53743" y="1138833"/>
                      <a:pt x="49713" y="1148240"/>
                    </a:cubicBezTo>
                    <a:lnTo>
                      <a:pt x="5374" y="1265159"/>
                    </a:lnTo>
                    <a:lnTo>
                      <a:pt x="0" y="1263815"/>
                    </a:lnTo>
                    <a:cubicBezTo>
                      <a:pt x="0" y="1265159"/>
                      <a:pt x="1344" y="1266503"/>
                      <a:pt x="1344" y="1267847"/>
                    </a:cubicBezTo>
                    <a:cubicBezTo>
                      <a:pt x="6718" y="1277254"/>
                      <a:pt x="14779" y="1283974"/>
                      <a:pt x="21497" y="1293381"/>
                    </a:cubicBezTo>
                    <a:cubicBezTo>
                      <a:pt x="71210" y="1356544"/>
                      <a:pt x="16123" y="1462711"/>
                      <a:pt x="64492" y="1525874"/>
                    </a:cubicBezTo>
                    <a:cubicBezTo>
                      <a:pt x="69866" y="1532594"/>
                      <a:pt x="75241" y="1537969"/>
                      <a:pt x="76584" y="1546033"/>
                    </a:cubicBezTo>
                    <a:cubicBezTo>
                      <a:pt x="79271" y="1559471"/>
                      <a:pt x="68523" y="1571566"/>
                      <a:pt x="63149" y="1583661"/>
                    </a:cubicBezTo>
                    <a:cubicBezTo>
                      <a:pt x="48369" y="1614571"/>
                      <a:pt x="60461" y="1650856"/>
                      <a:pt x="73897" y="1683110"/>
                    </a:cubicBezTo>
                    <a:cubicBezTo>
                      <a:pt x="81959" y="1703268"/>
                      <a:pt x="91364" y="1723426"/>
                      <a:pt x="108830" y="1736865"/>
                    </a:cubicBezTo>
                    <a:cubicBezTo>
                      <a:pt x="126297" y="1748960"/>
                      <a:pt x="154512" y="1748960"/>
                      <a:pt x="165261" y="1728802"/>
                    </a:cubicBezTo>
                    <a:cubicBezTo>
                      <a:pt x="174666" y="1709988"/>
                      <a:pt x="162574" y="1687141"/>
                      <a:pt x="169292" y="1666983"/>
                    </a:cubicBezTo>
                    <a:cubicBezTo>
                      <a:pt x="173322" y="1656232"/>
                      <a:pt x="181384" y="1648168"/>
                      <a:pt x="189445" y="1640105"/>
                    </a:cubicBezTo>
                    <a:cubicBezTo>
                      <a:pt x="208255" y="1622635"/>
                      <a:pt x="240501" y="1605164"/>
                      <a:pt x="255281" y="1626666"/>
                    </a:cubicBezTo>
                    <a:cubicBezTo>
                      <a:pt x="259312" y="1633386"/>
                      <a:pt x="260655" y="1641449"/>
                      <a:pt x="267373" y="1645481"/>
                    </a:cubicBezTo>
                    <a:cubicBezTo>
                      <a:pt x="278122" y="1652200"/>
                      <a:pt x="291558" y="1640105"/>
                      <a:pt x="296932" y="1628010"/>
                    </a:cubicBezTo>
                    <a:cubicBezTo>
                      <a:pt x="354706" y="1527218"/>
                      <a:pt x="378891" y="1406268"/>
                      <a:pt x="364111" y="1289349"/>
                    </a:cubicBezTo>
                    <a:cubicBezTo>
                      <a:pt x="374860" y="1294725"/>
                      <a:pt x="385608" y="1300101"/>
                      <a:pt x="396357" y="1306820"/>
                    </a:cubicBezTo>
                    <a:cubicBezTo>
                      <a:pt x="403075" y="1293381"/>
                      <a:pt x="409793" y="1278598"/>
                      <a:pt x="421885" y="1269191"/>
                    </a:cubicBezTo>
                    <a:cubicBezTo>
                      <a:pt x="433978" y="1259784"/>
                      <a:pt x="454131" y="1258440"/>
                      <a:pt x="463536" y="1270535"/>
                    </a:cubicBezTo>
                    <a:cubicBezTo>
                      <a:pt x="476972" y="1257096"/>
                      <a:pt x="481003" y="1235593"/>
                      <a:pt x="472941" y="1218123"/>
                    </a:cubicBezTo>
                    <a:cubicBezTo>
                      <a:pt x="491751" y="1207372"/>
                      <a:pt x="509218" y="1196621"/>
                      <a:pt x="528028" y="1185870"/>
                    </a:cubicBezTo>
                    <a:cubicBezTo>
                      <a:pt x="517279" y="1161679"/>
                      <a:pt x="511905" y="1136146"/>
                      <a:pt x="511905" y="1109268"/>
                    </a:cubicBezTo>
                    <a:cubicBezTo>
                      <a:pt x="444726" y="1105236"/>
                      <a:pt x="411136" y="1024602"/>
                      <a:pt x="413824" y="957408"/>
                    </a:cubicBezTo>
                    <a:cubicBezTo>
                      <a:pt x="415167" y="913059"/>
                      <a:pt x="425916" y="868711"/>
                      <a:pt x="446070" y="828394"/>
                    </a:cubicBezTo>
                    <a:cubicBezTo>
                      <a:pt x="428603" y="828394"/>
                      <a:pt x="412480" y="818987"/>
                      <a:pt x="401731" y="805548"/>
                    </a:cubicBezTo>
                    <a:cubicBezTo>
                      <a:pt x="468910" y="789421"/>
                      <a:pt x="529372" y="751792"/>
                      <a:pt x="573710" y="699381"/>
                    </a:cubicBezTo>
                    <a:cubicBezTo>
                      <a:pt x="591177" y="677878"/>
                      <a:pt x="612674" y="652344"/>
                      <a:pt x="639546" y="655032"/>
                    </a:cubicBezTo>
                    <a:cubicBezTo>
                      <a:pt x="663730" y="612028"/>
                      <a:pt x="674479" y="562304"/>
                      <a:pt x="671792" y="513923"/>
                    </a:cubicBezTo>
                    <a:cubicBezTo>
                      <a:pt x="669105" y="476294"/>
                      <a:pt x="659699" y="434634"/>
                      <a:pt x="682540" y="405068"/>
                    </a:cubicBezTo>
                    <a:cubicBezTo>
                      <a:pt x="710755" y="367439"/>
                      <a:pt x="768530" y="375502"/>
                      <a:pt x="814211" y="388941"/>
                    </a:cubicBezTo>
                    <a:cubicBezTo>
                      <a:pt x="810181" y="375502"/>
                      <a:pt x="811524" y="360720"/>
                      <a:pt x="812868" y="347281"/>
                    </a:cubicBezTo>
                    <a:cubicBezTo>
                      <a:pt x="818242" y="328466"/>
                      <a:pt x="819586" y="315027"/>
                      <a:pt x="808837" y="308308"/>
                    </a:cubicBezTo>
                    <a:close/>
                  </a:path>
                </a:pathLst>
              </a:cu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1097" name="Google Shape;1097;p21"/>
              <p:cNvSpPr/>
              <p:nvPr/>
            </p:nvSpPr>
            <p:spPr>
              <a:xfrm>
                <a:off x="4721604" y="5288902"/>
                <a:ext cx="10449" cy="57787"/>
              </a:xfrm>
              <a:custGeom>
                <a:avLst/>
                <a:gdLst/>
                <a:ahLst/>
                <a:cxnLst/>
                <a:rect l="l" t="t" r="r" b="b"/>
                <a:pathLst>
                  <a:path w="10449" h="57787" extrusionOk="0">
                    <a:moveTo>
                      <a:pt x="1674" y="5375"/>
                    </a:moveTo>
                    <a:lnTo>
                      <a:pt x="330" y="1344"/>
                    </a:lnTo>
                    <a:cubicBezTo>
                      <a:pt x="330" y="1344"/>
                      <a:pt x="330" y="0"/>
                      <a:pt x="330" y="0"/>
                    </a:cubicBezTo>
                    <a:cubicBezTo>
                      <a:pt x="-1014" y="20158"/>
                      <a:pt x="1674" y="38973"/>
                      <a:pt x="9735" y="57787"/>
                    </a:cubicBezTo>
                    <a:cubicBezTo>
                      <a:pt x="12422" y="41661"/>
                      <a:pt x="7048" y="22846"/>
                      <a:pt x="1674" y="5375"/>
                    </a:cubicBezTo>
                    <a:close/>
                  </a:path>
                </a:pathLst>
              </a:cu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grpSp>
        <p:sp>
          <p:nvSpPr>
            <p:cNvPr id="1098" name="Google Shape;1098;p21"/>
            <p:cNvSpPr/>
            <p:nvPr/>
          </p:nvSpPr>
          <p:spPr>
            <a:xfrm>
              <a:off x="3740184" y="7889709"/>
              <a:ext cx="110086" cy="189989"/>
            </a:xfrm>
            <a:custGeom>
              <a:avLst/>
              <a:gdLst/>
              <a:ahLst/>
              <a:cxnLst/>
              <a:rect l="l" t="t" r="r" b="b"/>
              <a:pathLst>
                <a:path w="98956" h="170780" extrusionOk="0">
                  <a:moveTo>
                    <a:pt x="2906" y="121748"/>
                  </a:moveTo>
                  <a:cubicBezTo>
                    <a:pt x="4250" y="128468"/>
                    <a:pt x="6937" y="135187"/>
                    <a:pt x="10968" y="139219"/>
                  </a:cubicBezTo>
                  <a:cubicBezTo>
                    <a:pt x="16342" y="144595"/>
                    <a:pt x="23060" y="145938"/>
                    <a:pt x="25748" y="152658"/>
                  </a:cubicBezTo>
                  <a:cubicBezTo>
                    <a:pt x="27091" y="156690"/>
                    <a:pt x="24404" y="162065"/>
                    <a:pt x="27091" y="167441"/>
                  </a:cubicBezTo>
                  <a:cubicBezTo>
                    <a:pt x="32465" y="175504"/>
                    <a:pt x="44558" y="167441"/>
                    <a:pt x="48589" y="159377"/>
                  </a:cubicBezTo>
                  <a:cubicBezTo>
                    <a:pt x="53963" y="147282"/>
                    <a:pt x="57993" y="133843"/>
                    <a:pt x="56650" y="120404"/>
                  </a:cubicBezTo>
                  <a:cubicBezTo>
                    <a:pt x="56650" y="110997"/>
                    <a:pt x="55307" y="100246"/>
                    <a:pt x="59337" y="92183"/>
                  </a:cubicBezTo>
                  <a:cubicBezTo>
                    <a:pt x="64711" y="82776"/>
                    <a:pt x="76804" y="80088"/>
                    <a:pt x="84865" y="73368"/>
                  </a:cubicBezTo>
                  <a:cubicBezTo>
                    <a:pt x="118455" y="47834"/>
                    <a:pt x="86209" y="-7265"/>
                    <a:pt x="48589" y="798"/>
                  </a:cubicBezTo>
                  <a:cubicBezTo>
                    <a:pt x="1563" y="11549"/>
                    <a:pt x="-5155" y="84119"/>
                    <a:pt x="2906" y="121748"/>
                  </a:cubicBezTo>
                  <a:close/>
                </a:path>
              </a:pathLst>
            </a:cu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1099" name="Google Shape;1099;p21"/>
            <p:cNvSpPr/>
            <p:nvPr/>
          </p:nvSpPr>
          <p:spPr>
            <a:xfrm>
              <a:off x="4089252" y="8560174"/>
              <a:ext cx="385101" cy="239645"/>
            </a:xfrm>
            <a:custGeom>
              <a:avLst/>
              <a:gdLst/>
              <a:ahLst/>
              <a:cxnLst/>
              <a:rect l="l" t="t" r="r" b="b"/>
              <a:pathLst>
                <a:path w="346165" h="215415" extrusionOk="0">
                  <a:moveTo>
                    <a:pt x="7561" y="53940"/>
                  </a:moveTo>
                  <a:cubicBezTo>
                    <a:pt x="8904" y="57972"/>
                    <a:pt x="11591" y="62004"/>
                    <a:pt x="15622" y="64692"/>
                  </a:cubicBezTo>
                  <a:cubicBezTo>
                    <a:pt x="19653" y="68723"/>
                    <a:pt x="26371" y="68723"/>
                    <a:pt x="31745" y="70067"/>
                  </a:cubicBezTo>
                  <a:cubicBezTo>
                    <a:pt x="72052" y="76787"/>
                    <a:pt x="109673" y="100977"/>
                    <a:pt x="131170" y="134574"/>
                  </a:cubicBezTo>
                  <a:cubicBezTo>
                    <a:pt x="133857" y="138606"/>
                    <a:pt x="136545" y="143981"/>
                    <a:pt x="140575" y="146669"/>
                  </a:cubicBezTo>
                  <a:cubicBezTo>
                    <a:pt x="148637" y="152045"/>
                    <a:pt x="159385" y="150701"/>
                    <a:pt x="168791" y="150701"/>
                  </a:cubicBezTo>
                  <a:cubicBezTo>
                    <a:pt x="195662" y="150701"/>
                    <a:pt x="223877" y="168171"/>
                    <a:pt x="225221" y="193705"/>
                  </a:cubicBezTo>
                  <a:cubicBezTo>
                    <a:pt x="225221" y="200425"/>
                    <a:pt x="225221" y="209832"/>
                    <a:pt x="230595" y="213864"/>
                  </a:cubicBezTo>
                  <a:cubicBezTo>
                    <a:pt x="234626" y="216551"/>
                    <a:pt x="240000" y="215207"/>
                    <a:pt x="244031" y="213864"/>
                  </a:cubicBezTo>
                  <a:cubicBezTo>
                    <a:pt x="268216" y="205800"/>
                    <a:pt x="297775" y="192361"/>
                    <a:pt x="299118" y="166828"/>
                  </a:cubicBezTo>
                  <a:cubicBezTo>
                    <a:pt x="299118" y="156076"/>
                    <a:pt x="295087" y="146669"/>
                    <a:pt x="293744" y="135918"/>
                  </a:cubicBezTo>
                  <a:cubicBezTo>
                    <a:pt x="287026" y="87538"/>
                    <a:pt x="347487" y="51253"/>
                    <a:pt x="346144" y="2873"/>
                  </a:cubicBezTo>
                  <a:cubicBezTo>
                    <a:pt x="312554" y="2873"/>
                    <a:pt x="282995" y="41845"/>
                    <a:pt x="250749" y="31094"/>
                  </a:cubicBezTo>
                  <a:cubicBezTo>
                    <a:pt x="244031" y="28406"/>
                    <a:pt x="237313" y="24375"/>
                    <a:pt x="230595" y="23031"/>
                  </a:cubicBezTo>
                  <a:cubicBezTo>
                    <a:pt x="206411" y="16312"/>
                    <a:pt x="176852" y="28406"/>
                    <a:pt x="151324" y="27063"/>
                  </a:cubicBezTo>
                  <a:cubicBezTo>
                    <a:pt x="128483" y="25719"/>
                    <a:pt x="109673" y="14968"/>
                    <a:pt x="88176" y="9592"/>
                  </a:cubicBezTo>
                  <a:cubicBezTo>
                    <a:pt x="47868" y="-3847"/>
                    <a:pt x="-23342" y="-13254"/>
                    <a:pt x="7561" y="53940"/>
                  </a:cubicBezTo>
                  <a:close/>
                </a:path>
              </a:pathLst>
            </a:cu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1100" name="Google Shape;1100;p21"/>
            <p:cNvSpPr/>
            <p:nvPr/>
          </p:nvSpPr>
          <p:spPr>
            <a:xfrm>
              <a:off x="2951221" y="8183627"/>
              <a:ext cx="115320" cy="59801"/>
            </a:xfrm>
            <a:custGeom>
              <a:avLst/>
              <a:gdLst/>
              <a:ahLst/>
              <a:cxnLst/>
              <a:rect l="l" t="t" r="r" b="b"/>
              <a:pathLst>
                <a:path w="103660" h="53755" extrusionOk="0">
                  <a:moveTo>
                    <a:pt x="84646" y="5375"/>
                  </a:moveTo>
                  <a:cubicBezTo>
                    <a:pt x="56431" y="-1344"/>
                    <a:pt x="25528" y="2688"/>
                    <a:pt x="0" y="16126"/>
                  </a:cubicBezTo>
                  <a:cubicBezTo>
                    <a:pt x="34933" y="12095"/>
                    <a:pt x="69866" y="26878"/>
                    <a:pt x="92708" y="53756"/>
                  </a:cubicBezTo>
                  <a:cubicBezTo>
                    <a:pt x="100769" y="44348"/>
                    <a:pt x="108830" y="29565"/>
                    <a:pt x="99425" y="20158"/>
                  </a:cubicBezTo>
                  <a:cubicBezTo>
                    <a:pt x="94051" y="13439"/>
                    <a:pt x="79272" y="6719"/>
                    <a:pt x="84646" y="0"/>
                  </a:cubicBezTo>
                </a:path>
              </a:pathLst>
            </a:custGeom>
            <a:solidFill>
              <a:srgbClr val="D9D9D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1101" name="Google Shape;1101;p21"/>
            <p:cNvSpPr/>
            <p:nvPr/>
          </p:nvSpPr>
          <p:spPr>
            <a:xfrm>
              <a:off x="5384605" y="8482893"/>
              <a:ext cx="198796" cy="113494"/>
            </a:xfrm>
            <a:custGeom>
              <a:avLst/>
              <a:gdLst/>
              <a:ahLst/>
              <a:cxnLst/>
              <a:rect l="l" t="t" r="r" b="b"/>
              <a:pathLst>
                <a:path w="178696" h="102019" extrusionOk="0">
                  <a:moveTo>
                    <a:pt x="138389" y="80404"/>
                  </a:moveTo>
                  <a:cubicBezTo>
                    <a:pt x="149138" y="92499"/>
                    <a:pt x="162574" y="103250"/>
                    <a:pt x="178696" y="101906"/>
                  </a:cubicBezTo>
                  <a:cubicBezTo>
                    <a:pt x="147794" y="66965"/>
                    <a:pt x="114205" y="36055"/>
                    <a:pt x="77928" y="6490"/>
                  </a:cubicBezTo>
                  <a:cubicBezTo>
                    <a:pt x="61805" y="-6949"/>
                    <a:pt x="18810" y="3802"/>
                    <a:pt x="0" y="9177"/>
                  </a:cubicBezTo>
                  <a:cubicBezTo>
                    <a:pt x="16123" y="18585"/>
                    <a:pt x="38964" y="19929"/>
                    <a:pt x="57774" y="23960"/>
                  </a:cubicBezTo>
                  <a:cubicBezTo>
                    <a:pt x="95394" y="34711"/>
                    <a:pt x="111517" y="52182"/>
                    <a:pt x="138389" y="80404"/>
                  </a:cubicBezTo>
                  <a:close/>
                </a:path>
              </a:pathLst>
            </a:cu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1102" name="Google Shape;1102;p21"/>
            <p:cNvSpPr/>
            <p:nvPr/>
          </p:nvSpPr>
          <p:spPr>
            <a:xfrm>
              <a:off x="6290945" y="7328429"/>
              <a:ext cx="435589" cy="230931"/>
            </a:xfrm>
            <a:custGeom>
              <a:avLst/>
              <a:gdLst/>
              <a:ahLst/>
              <a:cxnLst/>
              <a:rect l="l" t="t" r="r" b="b"/>
              <a:pathLst>
                <a:path w="391548" h="207582" extrusionOk="0">
                  <a:moveTo>
                    <a:pt x="119626" y="117865"/>
                  </a:moveTo>
                  <a:cubicBezTo>
                    <a:pt x="131719" y="146087"/>
                    <a:pt x="100816" y="178340"/>
                    <a:pt x="112908" y="206562"/>
                  </a:cubicBezTo>
                  <a:cubicBezTo>
                    <a:pt x="133062" y="210593"/>
                    <a:pt x="154560" y="202530"/>
                    <a:pt x="165308" y="185060"/>
                  </a:cubicBezTo>
                  <a:cubicBezTo>
                    <a:pt x="170683" y="176996"/>
                    <a:pt x="174714" y="167589"/>
                    <a:pt x="181431" y="160870"/>
                  </a:cubicBezTo>
                  <a:cubicBezTo>
                    <a:pt x="185462" y="156838"/>
                    <a:pt x="190837" y="154150"/>
                    <a:pt x="196211" y="151462"/>
                  </a:cubicBezTo>
                  <a:cubicBezTo>
                    <a:pt x="227113" y="136679"/>
                    <a:pt x="256672" y="121896"/>
                    <a:pt x="287574" y="107114"/>
                  </a:cubicBezTo>
                  <a:cubicBezTo>
                    <a:pt x="286231" y="99051"/>
                    <a:pt x="286231" y="89643"/>
                    <a:pt x="284888" y="81580"/>
                  </a:cubicBezTo>
                  <a:cubicBezTo>
                    <a:pt x="311759" y="77548"/>
                    <a:pt x="339974" y="72173"/>
                    <a:pt x="365503" y="62765"/>
                  </a:cubicBezTo>
                  <a:cubicBezTo>
                    <a:pt x="373564" y="60078"/>
                    <a:pt x="381625" y="57390"/>
                    <a:pt x="387000" y="50670"/>
                  </a:cubicBezTo>
                  <a:cubicBezTo>
                    <a:pt x="392374" y="43951"/>
                    <a:pt x="393717" y="33200"/>
                    <a:pt x="387000" y="27824"/>
                  </a:cubicBezTo>
                  <a:cubicBezTo>
                    <a:pt x="378938" y="21105"/>
                    <a:pt x="366846" y="26480"/>
                    <a:pt x="358785" y="30512"/>
                  </a:cubicBezTo>
                  <a:cubicBezTo>
                    <a:pt x="327882" y="45295"/>
                    <a:pt x="292949" y="52014"/>
                    <a:pt x="259359" y="49326"/>
                  </a:cubicBezTo>
                  <a:cubicBezTo>
                    <a:pt x="251298" y="47982"/>
                    <a:pt x="243236" y="47982"/>
                    <a:pt x="236518" y="43951"/>
                  </a:cubicBezTo>
                  <a:cubicBezTo>
                    <a:pt x="194867" y="19761"/>
                    <a:pt x="186805" y="-12493"/>
                    <a:pt x="130375" y="4978"/>
                  </a:cubicBezTo>
                  <a:cubicBezTo>
                    <a:pt x="95442" y="15729"/>
                    <a:pt x="59165" y="27824"/>
                    <a:pt x="26919" y="45295"/>
                  </a:cubicBezTo>
                  <a:cubicBezTo>
                    <a:pt x="-64444" y="95019"/>
                    <a:pt x="104847" y="81580"/>
                    <a:pt x="119626" y="117865"/>
                  </a:cubicBezTo>
                  <a:close/>
                </a:path>
              </a:pathLst>
            </a:custGeom>
            <a:solidFill>
              <a:srgbClr val="D9D9D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1103" name="Google Shape;1103;p21"/>
            <p:cNvSpPr/>
            <p:nvPr/>
          </p:nvSpPr>
          <p:spPr>
            <a:xfrm>
              <a:off x="4141009" y="5784478"/>
              <a:ext cx="101914" cy="74903"/>
            </a:xfrm>
            <a:custGeom>
              <a:avLst/>
              <a:gdLst/>
              <a:ahLst/>
              <a:cxnLst/>
              <a:rect l="l" t="t" r="r" b="b"/>
              <a:pathLst>
                <a:path w="91610" h="67330" extrusionOk="0">
                  <a:moveTo>
                    <a:pt x="55087" y="6351"/>
                  </a:moveTo>
                  <a:cubicBezTo>
                    <a:pt x="36277" y="13071"/>
                    <a:pt x="17467" y="21134"/>
                    <a:pt x="0" y="30541"/>
                  </a:cubicBezTo>
                  <a:cubicBezTo>
                    <a:pt x="17467" y="42636"/>
                    <a:pt x="38964" y="49356"/>
                    <a:pt x="60461" y="50700"/>
                  </a:cubicBezTo>
                  <a:cubicBezTo>
                    <a:pt x="60461" y="54732"/>
                    <a:pt x="60461" y="58763"/>
                    <a:pt x="63149" y="62795"/>
                  </a:cubicBezTo>
                  <a:cubicBezTo>
                    <a:pt x="65835" y="66826"/>
                    <a:pt x="69866" y="68170"/>
                    <a:pt x="73897" y="66826"/>
                  </a:cubicBezTo>
                  <a:cubicBezTo>
                    <a:pt x="75241" y="65482"/>
                    <a:pt x="76584" y="64139"/>
                    <a:pt x="76584" y="62795"/>
                  </a:cubicBezTo>
                  <a:cubicBezTo>
                    <a:pt x="88677" y="45324"/>
                    <a:pt x="92707" y="23822"/>
                    <a:pt x="91364" y="3663"/>
                  </a:cubicBezTo>
                  <a:cubicBezTo>
                    <a:pt x="71210" y="-3056"/>
                    <a:pt x="47025" y="-368"/>
                    <a:pt x="28215" y="10383"/>
                  </a:cubicBezTo>
                </a:path>
              </a:pathLst>
            </a:cu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1104" name="Google Shape;1104;p21"/>
            <p:cNvSpPr/>
            <p:nvPr/>
          </p:nvSpPr>
          <p:spPr>
            <a:xfrm>
              <a:off x="4236671" y="6023278"/>
              <a:ext cx="121133" cy="128574"/>
            </a:xfrm>
            <a:custGeom>
              <a:avLst/>
              <a:gdLst/>
              <a:ahLst/>
              <a:cxnLst/>
              <a:rect l="l" t="t" r="r" b="b"/>
              <a:pathLst>
                <a:path w="108886" h="115574" extrusionOk="0">
                  <a:moveTo>
                    <a:pt x="67179" y="44348"/>
                  </a:moveTo>
                  <a:cubicBezTo>
                    <a:pt x="63149" y="49724"/>
                    <a:pt x="59118" y="53756"/>
                    <a:pt x="53743" y="56443"/>
                  </a:cubicBezTo>
                  <a:cubicBezTo>
                    <a:pt x="48369" y="59131"/>
                    <a:pt x="41651" y="59131"/>
                    <a:pt x="37621" y="55100"/>
                  </a:cubicBezTo>
                  <a:cubicBezTo>
                    <a:pt x="33590" y="49724"/>
                    <a:pt x="34933" y="43004"/>
                    <a:pt x="33590" y="36285"/>
                  </a:cubicBezTo>
                  <a:cubicBezTo>
                    <a:pt x="32246" y="29565"/>
                    <a:pt x="26872" y="22846"/>
                    <a:pt x="21497" y="25534"/>
                  </a:cubicBezTo>
                  <a:cubicBezTo>
                    <a:pt x="20154" y="26878"/>
                    <a:pt x="18810" y="28222"/>
                    <a:pt x="17467" y="29565"/>
                  </a:cubicBezTo>
                  <a:cubicBezTo>
                    <a:pt x="13436" y="34941"/>
                    <a:pt x="9405" y="41661"/>
                    <a:pt x="5375" y="47036"/>
                  </a:cubicBezTo>
                  <a:cubicBezTo>
                    <a:pt x="2687" y="51068"/>
                    <a:pt x="0" y="55100"/>
                    <a:pt x="0" y="59131"/>
                  </a:cubicBezTo>
                  <a:cubicBezTo>
                    <a:pt x="0" y="64507"/>
                    <a:pt x="1344" y="68539"/>
                    <a:pt x="4031" y="73914"/>
                  </a:cubicBezTo>
                  <a:cubicBezTo>
                    <a:pt x="10749" y="88697"/>
                    <a:pt x="18810" y="106167"/>
                    <a:pt x="34933" y="110199"/>
                  </a:cubicBezTo>
                  <a:cubicBezTo>
                    <a:pt x="38964" y="111543"/>
                    <a:pt x="42995" y="111543"/>
                    <a:pt x="45682" y="112887"/>
                  </a:cubicBezTo>
                  <a:cubicBezTo>
                    <a:pt x="47025" y="114231"/>
                    <a:pt x="48369" y="115575"/>
                    <a:pt x="49713" y="115575"/>
                  </a:cubicBezTo>
                  <a:cubicBezTo>
                    <a:pt x="52400" y="115575"/>
                    <a:pt x="53743" y="114231"/>
                    <a:pt x="56431" y="112887"/>
                  </a:cubicBezTo>
                  <a:cubicBezTo>
                    <a:pt x="87333" y="86009"/>
                    <a:pt x="110174" y="41661"/>
                    <a:pt x="108830" y="0"/>
                  </a:cubicBezTo>
                  <a:cubicBezTo>
                    <a:pt x="90020" y="6719"/>
                    <a:pt x="77928" y="30909"/>
                    <a:pt x="67179" y="44348"/>
                  </a:cubicBezTo>
                  <a:close/>
                </a:path>
              </a:pathLst>
            </a:cu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1105" name="Google Shape;1105;p21"/>
            <p:cNvSpPr/>
            <p:nvPr/>
          </p:nvSpPr>
          <p:spPr>
            <a:xfrm>
              <a:off x="4149025" y="6096676"/>
              <a:ext cx="68070" cy="61563"/>
            </a:xfrm>
            <a:custGeom>
              <a:avLst/>
              <a:gdLst/>
              <a:ahLst/>
              <a:cxnLst/>
              <a:rect l="l" t="t" r="r" b="b"/>
              <a:pathLst>
                <a:path w="61188" h="55339" extrusionOk="0">
                  <a:moveTo>
                    <a:pt x="19665" y="1217"/>
                  </a:moveTo>
                  <a:cubicBezTo>
                    <a:pt x="12948" y="-2815"/>
                    <a:pt x="3543" y="3905"/>
                    <a:pt x="855" y="10624"/>
                  </a:cubicBezTo>
                  <a:cubicBezTo>
                    <a:pt x="-1832" y="18688"/>
                    <a:pt x="2199" y="26751"/>
                    <a:pt x="7573" y="32127"/>
                  </a:cubicBezTo>
                  <a:cubicBezTo>
                    <a:pt x="12948" y="37502"/>
                    <a:pt x="21009" y="41534"/>
                    <a:pt x="27727" y="45566"/>
                  </a:cubicBezTo>
                  <a:cubicBezTo>
                    <a:pt x="33101" y="48254"/>
                    <a:pt x="37132" y="49597"/>
                    <a:pt x="42507" y="52285"/>
                  </a:cubicBezTo>
                  <a:cubicBezTo>
                    <a:pt x="46537" y="53629"/>
                    <a:pt x="49224" y="56317"/>
                    <a:pt x="53255" y="54973"/>
                  </a:cubicBezTo>
                  <a:cubicBezTo>
                    <a:pt x="62660" y="53629"/>
                    <a:pt x="62660" y="38846"/>
                    <a:pt x="58629" y="30783"/>
                  </a:cubicBezTo>
                  <a:cubicBezTo>
                    <a:pt x="54599" y="20032"/>
                    <a:pt x="46537" y="10624"/>
                    <a:pt x="35789" y="5249"/>
                  </a:cubicBezTo>
                  <a:cubicBezTo>
                    <a:pt x="25040" y="-127"/>
                    <a:pt x="11604" y="2561"/>
                    <a:pt x="3543" y="10624"/>
                  </a:cubicBezTo>
                </a:path>
              </a:pathLst>
            </a:cu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1106" name="Google Shape;1106;p21"/>
            <p:cNvSpPr/>
            <p:nvPr/>
          </p:nvSpPr>
          <p:spPr>
            <a:xfrm>
              <a:off x="4214250" y="6187274"/>
              <a:ext cx="58457" cy="40825"/>
            </a:xfrm>
            <a:custGeom>
              <a:avLst/>
              <a:gdLst/>
              <a:ahLst/>
              <a:cxnLst/>
              <a:rect l="l" t="t" r="r" b="b"/>
              <a:pathLst>
                <a:path w="52547" h="36697" extrusionOk="0">
                  <a:moveTo>
                    <a:pt x="40307" y="23259"/>
                  </a:moveTo>
                  <a:cubicBezTo>
                    <a:pt x="33590" y="8477"/>
                    <a:pt x="16123" y="-2275"/>
                    <a:pt x="0" y="413"/>
                  </a:cubicBezTo>
                  <a:cubicBezTo>
                    <a:pt x="13436" y="17884"/>
                    <a:pt x="32246" y="29979"/>
                    <a:pt x="52400" y="36698"/>
                  </a:cubicBezTo>
                  <a:cubicBezTo>
                    <a:pt x="53743" y="27291"/>
                    <a:pt x="45682" y="17884"/>
                    <a:pt x="36277" y="16540"/>
                  </a:cubicBezTo>
                </a:path>
              </a:pathLst>
            </a:cu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1107" name="Google Shape;1107;p21"/>
            <p:cNvSpPr/>
            <p:nvPr/>
          </p:nvSpPr>
          <p:spPr>
            <a:xfrm>
              <a:off x="5161425" y="5653999"/>
              <a:ext cx="90358" cy="70402"/>
            </a:xfrm>
            <a:custGeom>
              <a:avLst/>
              <a:gdLst/>
              <a:ahLst/>
              <a:cxnLst/>
              <a:rect l="l" t="t" r="r" b="b"/>
              <a:pathLst>
                <a:path w="81222" h="63284" extrusionOk="0">
                  <a:moveTo>
                    <a:pt x="68944" y="0"/>
                  </a:moveTo>
                  <a:cubicBezTo>
                    <a:pt x="50134" y="12095"/>
                    <a:pt x="32668" y="24190"/>
                    <a:pt x="13857" y="36285"/>
                  </a:cubicBezTo>
                  <a:cubicBezTo>
                    <a:pt x="9826" y="38973"/>
                    <a:pt x="4452" y="43005"/>
                    <a:pt x="1765" y="47036"/>
                  </a:cubicBezTo>
                  <a:cubicBezTo>
                    <a:pt x="-922" y="52412"/>
                    <a:pt x="-922" y="59131"/>
                    <a:pt x="4452" y="61819"/>
                  </a:cubicBezTo>
                  <a:cubicBezTo>
                    <a:pt x="8483" y="64507"/>
                    <a:pt x="15201" y="63163"/>
                    <a:pt x="20575" y="60475"/>
                  </a:cubicBezTo>
                  <a:cubicBezTo>
                    <a:pt x="32668" y="55100"/>
                    <a:pt x="44760" y="49724"/>
                    <a:pt x="56852" y="44349"/>
                  </a:cubicBezTo>
                  <a:cubicBezTo>
                    <a:pt x="64913" y="40317"/>
                    <a:pt x="74319" y="36285"/>
                    <a:pt x="78349" y="28222"/>
                  </a:cubicBezTo>
                  <a:cubicBezTo>
                    <a:pt x="82380" y="21502"/>
                    <a:pt x="82380" y="12095"/>
                    <a:pt x="77006" y="6719"/>
                  </a:cubicBezTo>
                  <a:cubicBezTo>
                    <a:pt x="71631" y="1344"/>
                    <a:pt x="60883" y="1344"/>
                    <a:pt x="56852" y="8063"/>
                  </a:cubicBezTo>
                </a:path>
              </a:pathLst>
            </a:cu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1108" name="Google Shape;1108;p21"/>
            <p:cNvSpPr/>
            <p:nvPr/>
          </p:nvSpPr>
          <p:spPr>
            <a:xfrm>
              <a:off x="2874010" y="5365454"/>
              <a:ext cx="96643" cy="71762"/>
            </a:xfrm>
            <a:custGeom>
              <a:avLst/>
              <a:gdLst/>
              <a:ahLst/>
              <a:cxnLst/>
              <a:rect l="l" t="t" r="r" b="b"/>
              <a:pathLst>
                <a:path w="86872" h="64506" extrusionOk="0">
                  <a:moveTo>
                    <a:pt x="66718" y="0"/>
                  </a:moveTo>
                  <a:cubicBezTo>
                    <a:pt x="57313" y="8063"/>
                    <a:pt x="45221" y="12095"/>
                    <a:pt x="34473" y="17470"/>
                  </a:cubicBezTo>
                  <a:cubicBezTo>
                    <a:pt x="15662" y="26878"/>
                    <a:pt x="-4492" y="44348"/>
                    <a:pt x="883" y="64507"/>
                  </a:cubicBezTo>
                  <a:cubicBezTo>
                    <a:pt x="15662" y="49724"/>
                    <a:pt x="38503" y="47036"/>
                    <a:pt x="58657" y="45692"/>
                  </a:cubicBezTo>
                  <a:cubicBezTo>
                    <a:pt x="62687" y="45692"/>
                    <a:pt x="65375" y="45692"/>
                    <a:pt x="69405" y="44348"/>
                  </a:cubicBezTo>
                  <a:cubicBezTo>
                    <a:pt x="73436" y="41661"/>
                    <a:pt x="76123" y="37629"/>
                    <a:pt x="77467" y="32253"/>
                  </a:cubicBezTo>
                  <a:cubicBezTo>
                    <a:pt x="80154" y="24190"/>
                    <a:pt x="84185" y="16127"/>
                    <a:pt x="86872" y="8063"/>
                  </a:cubicBezTo>
                  <a:cubicBezTo>
                    <a:pt x="77467" y="9407"/>
                    <a:pt x="69405" y="12095"/>
                    <a:pt x="62687" y="17470"/>
                  </a:cubicBezTo>
                </a:path>
              </a:pathLst>
            </a:cu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1109" name="Google Shape;1109;p21"/>
            <p:cNvSpPr/>
            <p:nvPr/>
          </p:nvSpPr>
          <p:spPr>
            <a:xfrm>
              <a:off x="2873497" y="5982911"/>
              <a:ext cx="53809" cy="36112"/>
            </a:xfrm>
            <a:custGeom>
              <a:avLst/>
              <a:gdLst/>
              <a:ahLst/>
              <a:cxnLst/>
              <a:rect l="l" t="t" r="r" b="b"/>
              <a:pathLst>
                <a:path w="48369" h="32461" extrusionOk="0">
                  <a:moveTo>
                    <a:pt x="26872" y="0"/>
                  </a:moveTo>
                  <a:cubicBezTo>
                    <a:pt x="14779" y="6719"/>
                    <a:pt x="5374" y="17471"/>
                    <a:pt x="0" y="30910"/>
                  </a:cubicBezTo>
                  <a:cubicBezTo>
                    <a:pt x="9405" y="32253"/>
                    <a:pt x="20154" y="33597"/>
                    <a:pt x="29559" y="30910"/>
                  </a:cubicBezTo>
                  <a:cubicBezTo>
                    <a:pt x="38964" y="28222"/>
                    <a:pt x="47025" y="21502"/>
                    <a:pt x="48369" y="10751"/>
                  </a:cubicBezTo>
                  <a:cubicBezTo>
                    <a:pt x="38964" y="10751"/>
                    <a:pt x="29559" y="10751"/>
                    <a:pt x="21497" y="9407"/>
                  </a:cubicBezTo>
                </a:path>
              </a:pathLst>
            </a:cu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1110" name="Google Shape;1110;p21"/>
            <p:cNvSpPr/>
            <p:nvPr/>
          </p:nvSpPr>
          <p:spPr>
            <a:xfrm>
              <a:off x="2895918" y="5471985"/>
              <a:ext cx="35101" cy="65399"/>
            </a:xfrm>
            <a:custGeom>
              <a:avLst/>
              <a:gdLst/>
              <a:ahLst/>
              <a:cxnLst/>
              <a:rect l="l" t="t" r="r" b="b"/>
              <a:pathLst>
                <a:path w="31552" h="58787" extrusionOk="0">
                  <a:moveTo>
                    <a:pt x="5374" y="3688"/>
                  </a:moveTo>
                  <a:cubicBezTo>
                    <a:pt x="4031" y="7720"/>
                    <a:pt x="6718" y="11752"/>
                    <a:pt x="8062" y="15783"/>
                  </a:cubicBezTo>
                  <a:cubicBezTo>
                    <a:pt x="14779" y="30566"/>
                    <a:pt x="21497" y="45349"/>
                    <a:pt x="29559" y="58788"/>
                  </a:cubicBezTo>
                  <a:cubicBezTo>
                    <a:pt x="33590" y="48036"/>
                    <a:pt x="30902" y="34597"/>
                    <a:pt x="26872" y="23846"/>
                  </a:cubicBezTo>
                  <a:cubicBezTo>
                    <a:pt x="25528" y="17127"/>
                    <a:pt x="22841" y="10408"/>
                    <a:pt x="18810" y="5032"/>
                  </a:cubicBezTo>
                  <a:cubicBezTo>
                    <a:pt x="13436" y="-344"/>
                    <a:pt x="5374" y="-1687"/>
                    <a:pt x="0" y="2344"/>
                  </a:cubicBezTo>
                </a:path>
              </a:pathLst>
            </a:cu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1111" name="Google Shape;1111;p21"/>
            <p:cNvSpPr/>
            <p:nvPr/>
          </p:nvSpPr>
          <p:spPr>
            <a:xfrm>
              <a:off x="3135071" y="8139158"/>
              <a:ext cx="77198" cy="72654"/>
            </a:xfrm>
            <a:custGeom>
              <a:avLst/>
              <a:gdLst/>
              <a:ahLst/>
              <a:cxnLst/>
              <a:rect l="l" t="t" r="r" b="b"/>
              <a:pathLst>
                <a:path w="69393" h="65308" extrusionOk="0">
                  <a:moveTo>
                    <a:pt x="5374" y="13095"/>
                  </a:moveTo>
                  <a:cubicBezTo>
                    <a:pt x="-5374" y="27878"/>
                    <a:pt x="8062" y="53412"/>
                    <a:pt x="25528" y="53412"/>
                  </a:cubicBezTo>
                  <a:cubicBezTo>
                    <a:pt x="30902" y="53412"/>
                    <a:pt x="36276" y="52068"/>
                    <a:pt x="41651" y="54756"/>
                  </a:cubicBezTo>
                  <a:cubicBezTo>
                    <a:pt x="45682" y="57444"/>
                    <a:pt x="48369" y="61476"/>
                    <a:pt x="52400" y="64163"/>
                  </a:cubicBezTo>
                  <a:cubicBezTo>
                    <a:pt x="61805" y="69539"/>
                    <a:pt x="72553" y="54756"/>
                    <a:pt x="68523" y="45349"/>
                  </a:cubicBezTo>
                  <a:cubicBezTo>
                    <a:pt x="64492" y="35941"/>
                    <a:pt x="52400" y="30566"/>
                    <a:pt x="42994" y="27878"/>
                  </a:cubicBezTo>
                  <a:cubicBezTo>
                    <a:pt x="36276" y="25190"/>
                    <a:pt x="28215" y="22502"/>
                    <a:pt x="25528" y="14439"/>
                  </a:cubicBezTo>
                  <a:cubicBezTo>
                    <a:pt x="24184" y="11751"/>
                    <a:pt x="25528" y="7720"/>
                    <a:pt x="24184" y="5032"/>
                  </a:cubicBezTo>
                  <a:cubicBezTo>
                    <a:pt x="21497" y="-343"/>
                    <a:pt x="13436" y="-1687"/>
                    <a:pt x="9405" y="2344"/>
                  </a:cubicBezTo>
                  <a:cubicBezTo>
                    <a:pt x="4031" y="5032"/>
                    <a:pt x="1344" y="10407"/>
                    <a:pt x="0" y="17127"/>
                  </a:cubicBezTo>
                </a:path>
              </a:pathLst>
            </a:custGeom>
            <a:solidFill>
              <a:srgbClr val="D9D9D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1112" name="Google Shape;1112;p21"/>
            <p:cNvSpPr/>
            <p:nvPr/>
          </p:nvSpPr>
          <p:spPr>
            <a:xfrm>
              <a:off x="2768867" y="8240439"/>
              <a:ext cx="98745" cy="77742"/>
            </a:xfrm>
            <a:custGeom>
              <a:avLst/>
              <a:gdLst/>
              <a:ahLst/>
              <a:cxnLst/>
              <a:rect l="l" t="t" r="r" b="b"/>
              <a:pathLst>
                <a:path w="88761" h="69882" extrusionOk="0">
                  <a:moveTo>
                    <a:pt x="67179" y="0"/>
                  </a:moveTo>
                  <a:cubicBezTo>
                    <a:pt x="44338" y="22846"/>
                    <a:pt x="21497" y="45692"/>
                    <a:pt x="0" y="69883"/>
                  </a:cubicBezTo>
                  <a:cubicBezTo>
                    <a:pt x="20154" y="68539"/>
                    <a:pt x="40307" y="67195"/>
                    <a:pt x="57774" y="59131"/>
                  </a:cubicBezTo>
                  <a:cubicBezTo>
                    <a:pt x="75241" y="49724"/>
                    <a:pt x="90020" y="32253"/>
                    <a:pt x="88677" y="12095"/>
                  </a:cubicBezTo>
                  <a:cubicBezTo>
                    <a:pt x="72553" y="12095"/>
                    <a:pt x="57774" y="16127"/>
                    <a:pt x="44338" y="24190"/>
                  </a:cubicBezTo>
                </a:path>
              </a:pathLst>
            </a:custGeom>
            <a:solidFill>
              <a:srgbClr val="D9D9D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1113" name="Google Shape;1113;p21"/>
            <p:cNvSpPr/>
            <p:nvPr/>
          </p:nvSpPr>
          <p:spPr>
            <a:xfrm>
              <a:off x="3215784" y="5343029"/>
              <a:ext cx="29565" cy="34386"/>
            </a:xfrm>
            <a:custGeom>
              <a:avLst/>
              <a:gdLst/>
              <a:ahLst/>
              <a:cxnLst/>
              <a:rect l="l" t="t" r="r" b="b"/>
              <a:pathLst>
                <a:path w="26576" h="30909" extrusionOk="0">
                  <a:moveTo>
                    <a:pt x="13436" y="0"/>
                  </a:moveTo>
                  <a:cubicBezTo>
                    <a:pt x="8062" y="9407"/>
                    <a:pt x="2687" y="20158"/>
                    <a:pt x="0" y="30909"/>
                  </a:cubicBezTo>
                  <a:cubicBezTo>
                    <a:pt x="8062" y="30909"/>
                    <a:pt x="17466" y="30909"/>
                    <a:pt x="25528" y="30909"/>
                  </a:cubicBezTo>
                  <a:cubicBezTo>
                    <a:pt x="29559" y="20158"/>
                    <a:pt x="21497" y="6719"/>
                    <a:pt x="9405" y="4032"/>
                  </a:cubicBezTo>
                </a:path>
              </a:pathLst>
            </a:cu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grpSp>
          <p:nvGrpSpPr>
            <p:cNvPr id="1114" name="Google Shape;1114;p21"/>
            <p:cNvGrpSpPr/>
            <p:nvPr/>
          </p:nvGrpSpPr>
          <p:grpSpPr>
            <a:xfrm>
              <a:off x="5079686" y="5495524"/>
              <a:ext cx="602366" cy="559476"/>
              <a:chOff x="5294301" y="5295622"/>
              <a:chExt cx="541463" cy="502909"/>
            </a:xfrm>
          </p:grpSpPr>
          <p:sp>
            <p:nvSpPr>
              <p:cNvPr id="1115" name="Google Shape;1115;p21"/>
              <p:cNvSpPr/>
              <p:nvPr/>
            </p:nvSpPr>
            <p:spPr>
              <a:xfrm>
                <a:off x="5294301" y="5525569"/>
                <a:ext cx="541463" cy="272962"/>
              </a:xfrm>
              <a:custGeom>
                <a:avLst/>
                <a:gdLst/>
                <a:ahLst/>
                <a:cxnLst/>
                <a:rect l="l" t="t" r="r" b="b"/>
                <a:pathLst>
                  <a:path w="541463" h="272962" extrusionOk="0">
                    <a:moveTo>
                      <a:pt x="537433" y="175908"/>
                    </a:moveTo>
                    <a:cubicBezTo>
                      <a:pt x="533402" y="165157"/>
                      <a:pt x="534746" y="153062"/>
                      <a:pt x="536090" y="142311"/>
                    </a:cubicBezTo>
                    <a:cubicBezTo>
                      <a:pt x="537433" y="127528"/>
                      <a:pt x="538776" y="119464"/>
                      <a:pt x="532059" y="114089"/>
                    </a:cubicBezTo>
                    <a:cubicBezTo>
                      <a:pt x="530715" y="112745"/>
                      <a:pt x="530715" y="112745"/>
                      <a:pt x="529372" y="112745"/>
                    </a:cubicBezTo>
                    <a:cubicBezTo>
                      <a:pt x="525341" y="110057"/>
                      <a:pt x="521310" y="108713"/>
                      <a:pt x="518623" y="103338"/>
                    </a:cubicBezTo>
                    <a:cubicBezTo>
                      <a:pt x="514592" y="96619"/>
                      <a:pt x="517279" y="88555"/>
                      <a:pt x="519966" y="83180"/>
                    </a:cubicBezTo>
                    <a:cubicBezTo>
                      <a:pt x="526684" y="63021"/>
                      <a:pt x="521310" y="36143"/>
                      <a:pt x="505187" y="25392"/>
                    </a:cubicBezTo>
                    <a:lnTo>
                      <a:pt x="503844" y="28080"/>
                    </a:lnTo>
                    <a:cubicBezTo>
                      <a:pt x="479659" y="20016"/>
                      <a:pt x="458161" y="14641"/>
                      <a:pt x="438008" y="20016"/>
                    </a:cubicBezTo>
                    <a:cubicBezTo>
                      <a:pt x="432633" y="21360"/>
                      <a:pt x="427259" y="25392"/>
                      <a:pt x="420541" y="28080"/>
                    </a:cubicBezTo>
                    <a:cubicBezTo>
                      <a:pt x="415167" y="30768"/>
                      <a:pt x="411136" y="33455"/>
                      <a:pt x="405762" y="36143"/>
                    </a:cubicBezTo>
                    <a:cubicBezTo>
                      <a:pt x="399044" y="38831"/>
                      <a:pt x="392326" y="40175"/>
                      <a:pt x="385608" y="40175"/>
                    </a:cubicBezTo>
                    <a:cubicBezTo>
                      <a:pt x="376203" y="40175"/>
                      <a:pt x="368142" y="37487"/>
                      <a:pt x="362767" y="32111"/>
                    </a:cubicBezTo>
                    <a:cubicBezTo>
                      <a:pt x="357393" y="26736"/>
                      <a:pt x="353362" y="21360"/>
                      <a:pt x="350675" y="15985"/>
                    </a:cubicBezTo>
                    <a:cubicBezTo>
                      <a:pt x="347988" y="11953"/>
                      <a:pt x="346644" y="6578"/>
                      <a:pt x="342614" y="3890"/>
                    </a:cubicBezTo>
                    <a:cubicBezTo>
                      <a:pt x="335896" y="-1486"/>
                      <a:pt x="325147" y="-142"/>
                      <a:pt x="319773" y="1202"/>
                    </a:cubicBezTo>
                    <a:cubicBezTo>
                      <a:pt x="315742" y="1202"/>
                      <a:pt x="313055" y="2546"/>
                      <a:pt x="310367" y="3890"/>
                    </a:cubicBezTo>
                    <a:cubicBezTo>
                      <a:pt x="303649" y="5234"/>
                      <a:pt x="296932" y="7922"/>
                      <a:pt x="288870" y="7922"/>
                    </a:cubicBezTo>
                    <a:cubicBezTo>
                      <a:pt x="283496" y="7922"/>
                      <a:pt x="278121" y="6578"/>
                      <a:pt x="272747" y="6578"/>
                    </a:cubicBezTo>
                    <a:cubicBezTo>
                      <a:pt x="271404" y="50926"/>
                      <a:pt x="260655" y="95275"/>
                      <a:pt x="239158" y="134247"/>
                    </a:cubicBezTo>
                    <a:cubicBezTo>
                      <a:pt x="206912" y="131560"/>
                      <a:pt x="186758" y="100650"/>
                      <a:pt x="167948" y="75116"/>
                    </a:cubicBezTo>
                    <a:cubicBezTo>
                      <a:pt x="150481" y="48238"/>
                      <a:pt x="122266" y="20016"/>
                      <a:pt x="91363" y="28080"/>
                    </a:cubicBezTo>
                    <a:cubicBezTo>
                      <a:pt x="48369" y="38831"/>
                      <a:pt x="49712" y="101994"/>
                      <a:pt x="26872" y="140967"/>
                    </a:cubicBezTo>
                    <a:cubicBezTo>
                      <a:pt x="20154" y="153062"/>
                      <a:pt x="9405" y="163813"/>
                      <a:pt x="4031" y="177252"/>
                    </a:cubicBezTo>
                    <a:cubicBezTo>
                      <a:pt x="1343" y="183971"/>
                      <a:pt x="1343" y="190691"/>
                      <a:pt x="0" y="197410"/>
                    </a:cubicBezTo>
                    <a:lnTo>
                      <a:pt x="0" y="197410"/>
                    </a:lnTo>
                    <a:cubicBezTo>
                      <a:pt x="6718" y="202786"/>
                      <a:pt x="18810" y="197410"/>
                      <a:pt x="26872" y="189347"/>
                    </a:cubicBezTo>
                    <a:cubicBezTo>
                      <a:pt x="37620" y="181284"/>
                      <a:pt x="53743" y="167845"/>
                      <a:pt x="71210" y="174564"/>
                    </a:cubicBezTo>
                    <a:cubicBezTo>
                      <a:pt x="75240" y="175908"/>
                      <a:pt x="79271" y="178596"/>
                      <a:pt x="81958" y="181284"/>
                    </a:cubicBezTo>
                    <a:cubicBezTo>
                      <a:pt x="84646" y="182628"/>
                      <a:pt x="85989" y="183971"/>
                      <a:pt x="88676" y="185315"/>
                    </a:cubicBezTo>
                    <a:cubicBezTo>
                      <a:pt x="98081" y="189347"/>
                      <a:pt x="110174" y="182628"/>
                      <a:pt x="122266" y="175908"/>
                    </a:cubicBezTo>
                    <a:cubicBezTo>
                      <a:pt x="126297" y="173220"/>
                      <a:pt x="130327" y="170533"/>
                      <a:pt x="134358" y="169189"/>
                    </a:cubicBezTo>
                    <a:cubicBezTo>
                      <a:pt x="163917" y="154406"/>
                      <a:pt x="200194" y="159781"/>
                      <a:pt x="225722" y="163813"/>
                    </a:cubicBezTo>
                    <a:cubicBezTo>
                      <a:pt x="278121" y="171877"/>
                      <a:pt x="327834" y="182628"/>
                      <a:pt x="360080" y="220256"/>
                    </a:cubicBezTo>
                    <a:lnTo>
                      <a:pt x="361424" y="221600"/>
                    </a:lnTo>
                    <a:cubicBezTo>
                      <a:pt x="364111" y="225632"/>
                      <a:pt x="368142" y="228320"/>
                      <a:pt x="370829" y="229664"/>
                    </a:cubicBezTo>
                    <a:cubicBezTo>
                      <a:pt x="372172" y="229664"/>
                      <a:pt x="374860" y="229664"/>
                      <a:pt x="377547" y="229664"/>
                    </a:cubicBezTo>
                    <a:cubicBezTo>
                      <a:pt x="380234" y="229664"/>
                      <a:pt x="382921" y="229664"/>
                      <a:pt x="385608" y="229664"/>
                    </a:cubicBezTo>
                    <a:cubicBezTo>
                      <a:pt x="400388" y="231008"/>
                      <a:pt x="408449" y="243103"/>
                      <a:pt x="416511" y="253854"/>
                    </a:cubicBezTo>
                    <a:cubicBezTo>
                      <a:pt x="421885" y="261917"/>
                      <a:pt x="425916" y="268637"/>
                      <a:pt x="432633" y="271324"/>
                    </a:cubicBezTo>
                    <a:cubicBezTo>
                      <a:pt x="440695" y="275356"/>
                      <a:pt x="450100" y="271324"/>
                      <a:pt x="462192" y="265949"/>
                    </a:cubicBezTo>
                    <a:cubicBezTo>
                      <a:pt x="470254" y="263261"/>
                      <a:pt x="478315" y="259230"/>
                      <a:pt x="487720" y="257886"/>
                    </a:cubicBezTo>
                    <a:cubicBezTo>
                      <a:pt x="491751" y="257886"/>
                      <a:pt x="495782" y="257886"/>
                      <a:pt x="501156" y="257886"/>
                    </a:cubicBezTo>
                    <a:cubicBezTo>
                      <a:pt x="507874" y="257886"/>
                      <a:pt x="514592" y="257886"/>
                      <a:pt x="518623" y="255198"/>
                    </a:cubicBezTo>
                    <a:cubicBezTo>
                      <a:pt x="525341" y="251166"/>
                      <a:pt x="526684" y="239071"/>
                      <a:pt x="526684" y="228320"/>
                    </a:cubicBezTo>
                    <a:cubicBezTo>
                      <a:pt x="526684" y="225632"/>
                      <a:pt x="526684" y="221600"/>
                      <a:pt x="526684" y="218913"/>
                    </a:cubicBezTo>
                    <a:cubicBezTo>
                      <a:pt x="528028" y="208161"/>
                      <a:pt x="533402" y="197410"/>
                      <a:pt x="541464" y="192035"/>
                    </a:cubicBezTo>
                    <a:cubicBezTo>
                      <a:pt x="541464" y="183971"/>
                      <a:pt x="538776" y="179940"/>
                      <a:pt x="537433" y="175908"/>
                    </a:cubicBezTo>
                    <a:close/>
                  </a:path>
                </a:pathLst>
              </a:cu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1116" name="Google Shape;1116;p21"/>
              <p:cNvSpPr/>
              <p:nvPr/>
            </p:nvSpPr>
            <p:spPr>
              <a:xfrm>
                <a:off x="5502937" y="5295622"/>
                <a:ext cx="307725" cy="252315"/>
              </a:xfrm>
              <a:custGeom>
                <a:avLst/>
                <a:gdLst/>
                <a:ahLst/>
                <a:cxnLst/>
                <a:rect l="l" t="t" r="r" b="b"/>
                <a:pathLst>
                  <a:path w="307725" h="252315" extrusionOk="0">
                    <a:moveTo>
                      <a:pt x="2306" y="186801"/>
                    </a:moveTo>
                    <a:cubicBezTo>
                      <a:pt x="13055" y="182769"/>
                      <a:pt x="22460" y="177394"/>
                      <a:pt x="30522" y="169330"/>
                    </a:cubicBezTo>
                    <a:cubicBezTo>
                      <a:pt x="46645" y="161267"/>
                      <a:pt x="60081" y="184113"/>
                      <a:pt x="61424" y="201584"/>
                    </a:cubicBezTo>
                    <a:cubicBezTo>
                      <a:pt x="61424" y="206960"/>
                      <a:pt x="62767" y="212335"/>
                      <a:pt x="62767" y="217710"/>
                    </a:cubicBezTo>
                    <a:cubicBezTo>
                      <a:pt x="68142" y="219054"/>
                      <a:pt x="73516" y="220398"/>
                      <a:pt x="78891" y="219054"/>
                    </a:cubicBezTo>
                    <a:cubicBezTo>
                      <a:pt x="84265" y="219054"/>
                      <a:pt x="90983" y="217710"/>
                      <a:pt x="96357" y="216367"/>
                    </a:cubicBezTo>
                    <a:cubicBezTo>
                      <a:pt x="100388" y="215023"/>
                      <a:pt x="103075" y="215023"/>
                      <a:pt x="107106" y="213679"/>
                    </a:cubicBezTo>
                    <a:cubicBezTo>
                      <a:pt x="121885" y="210991"/>
                      <a:pt x="133978" y="213679"/>
                      <a:pt x="143382" y="220398"/>
                    </a:cubicBezTo>
                    <a:cubicBezTo>
                      <a:pt x="148757" y="225774"/>
                      <a:pt x="152788" y="231149"/>
                      <a:pt x="155475" y="236525"/>
                    </a:cubicBezTo>
                    <a:cubicBezTo>
                      <a:pt x="158162" y="240557"/>
                      <a:pt x="159506" y="245932"/>
                      <a:pt x="163536" y="248620"/>
                    </a:cubicBezTo>
                    <a:cubicBezTo>
                      <a:pt x="170254" y="253996"/>
                      <a:pt x="182346" y="252652"/>
                      <a:pt x="190408" y="249964"/>
                    </a:cubicBezTo>
                    <a:cubicBezTo>
                      <a:pt x="195782" y="248620"/>
                      <a:pt x="199813" y="245932"/>
                      <a:pt x="203844" y="243244"/>
                    </a:cubicBezTo>
                    <a:cubicBezTo>
                      <a:pt x="210562" y="240557"/>
                      <a:pt x="215936" y="236525"/>
                      <a:pt x="223997" y="233837"/>
                    </a:cubicBezTo>
                    <a:cubicBezTo>
                      <a:pt x="244151" y="227118"/>
                      <a:pt x="266992" y="231149"/>
                      <a:pt x="284459" y="236525"/>
                    </a:cubicBezTo>
                    <a:lnTo>
                      <a:pt x="285802" y="235181"/>
                    </a:lnTo>
                    <a:cubicBezTo>
                      <a:pt x="304612" y="224430"/>
                      <a:pt x="312674" y="198896"/>
                      <a:pt x="304612" y="180082"/>
                    </a:cubicBezTo>
                    <a:lnTo>
                      <a:pt x="303269" y="176050"/>
                    </a:lnTo>
                    <a:cubicBezTo>
                      <a:pt x="301925" y="172018"/>
                      <a:pt x="299238" y="166643"/>
                      <a:pt x="299238" y="161267"/>
                    </a:cubicBezTo>
                    <a:cubicBezTo>
                      <a:pt x="299238" y="158579"/>
                      <a:pt x="299238" y="154547"/>
                      <a:pt x="300582" y="151860"/>
                    </a:cubicBezTo>
                    <a:cubicBezTo>
                      <a:pt x="300582" y="149172"/>
                      <a:pt x="301925" y="147828"/>
                      <a:pt x="300582" y="146484"/>
                    </a:cubicBezTo>
                    <a:cubicBezTo>
                      <a:pt x="300582" y="143796"/>
                      <a:pt x="297894" y="139765"/>
                      <a:pt x="295208" y="135733"/>
                    </a:cubicBezTo>
                    <a:cubicBezTo>
                      <a:pt x="293864" y="134389"/>
                      <a:pt x="292520" y="133045"/>
                      <a:pt x="292520" y="131701"/>
                    </a:cubicBezTo>
                    <a:cubicBezTo>
                      <a:pt x="275054" y="107511"/>
                      <a:pt x="281772" y="75258"/>
                      <a:pt x="293864" y="52412"/>
                    </a:cubicBezTo>
                    <a:lnTo>
                      <a:pt x="296551" y="48380"/>
                    </a:lnTo>
                    <a:cubicBezTo>
                      <a:pt x="299238" y="41661"/>
                      <a:pt x="303269" y="36285"/>
                      <a:pt x="303269" y="30910"/>
                    </a:cubicBezTo>
                    <a:cubicBezTo>
                      <a:pt x="304612" y="21502"/>
                      <a:pt x="297894" y="10751"/>
                      <a:pt x="288490" y="8063"/>
                    </a:cubicBezTo>
                    <a:lnTo>
                      <a:pt x="291177" y="0"/>
                    </a:lnTo>
                    <a:cubicBezTo>
                      <a:pt x="254900" y="22846"/>
                      <a:pt x="203844" y="24190"/>
                      <a:pt x="158162" y="24190"/>
                    </a:cubicBezTo>
                    <a:cubicBezTo>
                      <a:pt x="100388" y="24190"/>
                      <a:pt x="31865" y="30910"/>
                      <a:pt x="963" y="79290"/>
                    </a:cubicBezTo>
                    <a:cubicBezTo>
                      <a:pt x="9024" y="84665"/>
                      <a:pt x="17086" y="90041"/>
                      <a:pt x="25147" y="94072"/>
                    </a:cubicBezTo>
                    <a:cubicBezTo>
                      <a:pt x="3650" y="119607"/>
                      <a:pt x="-4412" y="154547"/>
                      <a:pt x="2306" y="186801"/>
                    </a:cubicBezTo>
                    <a:close/>
                  </a:path>
                </a:pathLst>
              </a:cu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grpSp>
        <p:grpSp>
          <p:nvGrpSpPr>
            <p:cNvPr id="1117" name="Google Shape;1117;p21"/>
            <p:cNvGrpSpPr/>
            <p:nvPr/>
          </p:nvGrpSpPr>
          <p:grpSpPr>
            <a:xfrm>
              <a:off x="5674580" y="7052798"/>
              <a:ext cx="409549" cy="436242"/>
              <a:chOff x="5829047" y="6695445"/>
              <a:chExt cx="368141" cy="392135"/>
            </a:xfrm>
          </p:grpSpPr>
          <p:sp>
            <p:nvSpPr>
              <p:cNvPr id="1118" name="Google Shape;1118;p21"/>
              <p:cNvSpPr/>
              <p:nvPr/>
            </p:nvSpPr>
            <p:spPr>
              <a:xfrm>
                <a:off x="5829047" y="6695445"/>
                <a:ext cx="313054" cy="248646"/>
              </a:xfrm>
              <a:custGeom>
                <a:avLst/>
                <a:gdLst/>
                <a:ahLst/>
                <a:cxnLst/>
                <a:rect l="l" t="t" r="r" b="b"/>
                <a:pathLst>
                  <a:path w="313054" h="248646" extrusionOk="0">
                    <a:moveTo>
                      <a:pt x="167948" y="247788"/>
                    </a:moveTo>
                    <a:lnTo>
                      <a:pt x="170635" y="245101"/>
                    </a:lnTo>
                    <a:cubicBezTo>
                      <a:pt x="177353" y="250476"/>
                      <a:pt x="188102" y="249132"/>
                      <a:pt x="194820" y="245101"/>
                    </a:cubicBezTo>
                    <a:cubicBezTo>
                      <a:pt x="198850" y="243757"/>
                      <a:pt x="202881" y="241069"/>
                      <a:pt x="206912" y="239725"/>
                    </a:cubicBezTo>
                    <a:cubicBezTo>
                      <a:pt x="213630" y="237037"/>
                      <a:pt x="219004" y="233005"/>
                      <a:pt x="227065" y="231662"/>
                    </a:cubicBezTo>
                    <a:cubicBezTo>
                      <a:pt x="241845" y="227630"/>
                      <a:pt x="256624" y="228974"/>
                      <a:pt x="268717" y="230318"/>
                    </a:cubicBezTo>
                    <a:cubicBezTo>
                      <a:pt x="276778" y="231662"/>
                      <a:pt x="284840" y="231662"/>
                      <a:pt x="292901" y="233005"/>
                    </a:cubicBezTo>
                    <a:cubicBezTo>
                      <a:pt x="300963" y="234349"/>
                      <a:pt x="307680" y="235693"/>
                      <a:pt x="313055" y="238381"/>
                    </a:cubicBezTo>
                    <a:cubicBezTo>
                      <a:pt x="294245" y="202096"/>
                      <a:pt x="270060" y="169843"/>
                      <a:pt x="240501" y="141621"/>
                    </a:cubicBezTo>
                    <a:cubicBezTo>
                      <a:pt x="235127" y="136245"/>
                      <a:pt x="229753" y="130870"/>
                      <a:pt x="227065" y="122806"/>
                    </a:cubicBezTo>
                    <a:cubicBezTo>
                      <a:pt x="224379" y="114743"/>
                      <a:pt x="227065" y="106680"/>
                      <a:pt x="229753" y="99960"/>
                    </a:cubicBezTo>
                    <a:cubicBezTo>
                      <a:pt x="231096" y="95929"/>
                      <a:pt x="232440" y="93241"/>
                      <a:pt x="232440" y="90553"/>
                    </a:cubicBezTo>
                    <a:cubicBezTo>
                      <a:pt x="233783" y="78458"/>
                      <a:pt x="223035" y="67707"/>
                      <a:pt x="212286" y="63675"/>
                    </a:cubicBezTo>
                    <a:cubicBezTo>
                      <a:pt x="198850" y="58299"/>
                      <a:pt x="184071" y="59643"/>
                      <a:pt x="169292" y="59643"/>
                    </a:cubicBezTo>
                    <a:lnTo>
                      <a:pt x="158543" y="59643"/>
                    </a:lnTo>
                    <a:lnTo>
                      <a:pt x="161230" y="48892"/>
                    </a:lnTo>
                    <a:cubicBezTo>
                      <a:pt x="163917" y="36797"/>
                      <a:pt x="158543" y="27390"/>
                      <a:pt x="153168" y="20671"/>
                    </a:cubicBezTo>
                    <a:cubicBezTo>
                      <a:pt x="139733" y="5888"/>
                      <a:pt x="115548" y="-2176"/>
                      <a:pt x="95394" y="512"/>
                    </a:cubicBezTo>
                    <a:cubicBezTo>
                      <a:pt x="79271" y="3200"/>
                      <a:pt x="64492" y="8576"/>
                      <a:pt x="48369" y="15295"/>
                    </a:cubicBezTo>
                    <a:cubicBezTo>
                      <a:pt x="32246" y="20671"/>
                      <a:pt x="16123" y="27390"/>
                      <a:pt x="0" y="30078"/>
                    </a:cubicBezTo>
                    <a:cubicBezTo>
                      <a:pt x="12092" y="36797"/>
                      <a:pt x="22841" y="46204"/>
                      <a:pt x="30902" y="55612"/>
                    </a:cubicBezTo>
                    <a:cubicBezTo>
                      <a:pt x="34933" y="60987"/>
                      <a:pt x="38964" y="65019"/>
                      <a:pt x="41651" y="70395"/>
                    </a:cubicBezTo>
                    <a:cubicBezTo>
                      <a:pt x="52400" y="86521"/>
                      <a:pt x="63149" y="99960"/>
                      <a:pt x="79271" y="108024"/>
                    </a:cubicBezTo>
                    <a:cubicBezTo>
                      <a:pt x="81959" y="109368"/>
                      <a:pt x="83302" y="109368"/>
                      <a:pt x="85989" y="110711"/>
                    </a:cubicBezTo>
                    <a:cubicBezTo>
                      <a:pt x="95394" y="114743"/>
                      <a:pt x="106143" y="118775"/>
                      <a:pt x="111517" y="129526"/>
                    </a:cubicBezTo>
                    <a:cubicBezTo>
                      <a:pt x="112861" y="133557"/>
                      <a:pt x="114205" y="137589"/>
                      <a:pt x="114205" y="140277"/>
                    </a:cubicBezTo>
                    <a:cubicBezTo>
                      <a:pt x="115548" y="142965"/>
                      <a:pt x="115548" y="146996"/>
                      <a:pt x="116892" y="148340"/>
                    </a:cubicBezTo>
                    <a:cubicBezTo>
                      <a:pt x="118235" y="149684"/>
                      <a:pt x="120922" y="152372"/>
                      <a:pt x="124953" y="153716"/>
                    </a:cubicBezTo>
                    <a:cubicBezTo>
                      <a:pt x="126297" y="155060"/>
                      <a:pt x="127640" y="155060"/>
                      <a:pt x="128984" y="156404"/>
                    </a:cubicBezTo>
                    <a:cubicBezTo>
                      <a:pt x="151825" y="169843"/>
                      <a:pt x="159886" y="196721"/>
                      <a:pt x="163917" y="223598"/>
                    </a:cubicBezTo>
                    <a:cubicBezTo>
                      <a:pt x="165261" y="231662"/>
                      <a:pt x="166604" y="239725"/>
                      <a:pt x="167948" y="247788"/>
                    </a:cubicBezTo>
                    <a:close/>
                  </a:path>
                </a:pathLst>
              </a:cu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1119" name="Google Shape;1119;p21"/>
              <p:cNvSpPr/>
              <p:nvPr/>
            </p:nvSpPr>
            <p:spPr>
              <a:xfrm>
                <a:off x="5999682" y="6940546"/>
                <a:ext cx="197506" cy="147034"/>
              </a:xfrm>
              <a:custGeom>
                <a:avLst/>
                <a:gdLst/>
                <a:ahLst/>
                <a:cxnLst/>
                <a:rect l="l" t="t" r="r" b="b"/>
                <a:pathLst>
                  <a:path w="197506" h="147034" extrusionOk="0">
                    <a:moveTo>
                      <a:pt x="197507" y="84665"/>
                    </a:moveTo>
                    <a:cubicBezTo>
                      <a:pt x="180040" y="68538"/>
                      <a:pt x="161230" y="51068"/>
                      <a:pt x="143763" y="34941"/>
                    </a:cubicBezTo>
                    <a:cubicBezTo>
                      <a:pt x="143763" y="28222"/>
                      <a:pt x="150481" y="24190"/>
                      <a:pt x="157199" y="24190"/>
                    </a:cubicBezTo>
                    <a:cubicBezTo>
                      <a:pt x="155855" y="22846"/>
                      <a:pt x="155855" y="20158"/>
                      <a:pt x="154512" y="18815"/>
                    </a:cubicBezTo>
                    <a:lnTo>
                      <a:pt x="153168" y="20158"/>
                    </a:lnTo>
                    <a:cubicBezTo>
                      <a:pt x="147794" y="12095"/>
                      <a:pt x="135702" y="6720"/>
                      <a:pt x="119579" y="4032"/>
                    </a:cubicBezTo>
                    <a:cubicBezTo>
                      <a:pt x="111517" y="2688"/>
                      <a:pt x="103456" y="1344"/>
                      <a:pt x="96738" y="1344"/>
                    </a:cubicBezTo>
                    <a:cubicBezTo>
                      <a:pt x="84646" y="0"/>
                      <a:pt x="72553" y="-1344"/>
                      <a:pt x="60461" y="2688"/>
                    </a:cubicBezTo>
                    <a:cubicBezTo>
                      <a:pt x="55087" y="4032"/>
                      <a:pt x="49712" y="6720"/>
                      <a:pt x="44338" y="9407"/>
                    </a:cubicBezTo>
                    <a:cubicBezTo>
                      <a:pt x="40307" y="12095"/>
                      <a:pt x="34933" y="13439"/>
                      <a:pt x="30902" y="16127"/>
                    </a:cubicBezTo>
                    <a:cubicBezTo>
                      <a:pt x="20154" y="20158"/>
                      <a:pt x="9405" y="21502"/>
                      <a:pt x="0" y="17471"/>
                    </a:cubicBezTo>
                    <a:cubicBezTo>
                      <a:pt x="5374" y="59131"/>
                      <a:pt x="10749" y="102136"/>
                      <a:pt x="13436" y="145140"/>
                    </a:cubicBezTo>
                    <a:cubicBezTo>
                      <a:pt x="21497" y="149172"/>
                      <a:pt x="33590" y="146484"/>
                      <a:pt x="44338" y="139765"/>
                    </a:cubicBezTo>
                    <a:lnTo>
                      <a:pt x="49712" y="135733"/>
                    </a:lnTo>
                    <a:cubicBezTo>
                      <a:pt x="61804" y="127670"/>
                      <a:pt x="75240" y="119606"/>
                      <a:pt x="91363" y="120950"/>
                    </a:cubicBezTo>
                    <a:cubicBezTo>
                      <a:pt x="98081" y="122294"/>
                      <a:pt x="104799" y="124982"/>
                      <a:pt x="108830" y="127670"/>
                    </a:cubicBezTo>
                    <a:lnTo>
                      <a:pt x="143763" y="143796"/>
                    </a:lnTo>
                    <a:cubicBezTo>
                      <a:pt x="137045" y="126326"/>
                      <a:pt x="128984" y="108855"/>
                      <a:pt x="119579" y="91385"/>
                    </a:cubicBezTo>
                    <a:cubicBezTo>
                      <a:pt x="145107" y="90041"/>
                      <a:pt x="170635" y="87353"/>
                      <a:pt x="197507" y="84665"/>
                    </a:cubicBezTo>
                    <a:close/>
                  </a:path>
                </a:pathLst>
              </a:custGeom>
              <a:solidFill>
                <a:srgbClr val="D9D9D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grpSp>
        <p:sp>
          <p:nvSpPr>
            <p:cNvPr id="1120" name="Google Shape;1120;p21"/>
            <p:cNvSpPr/>
            <p:nvPr/>
          </p:nvSpPr>
          <p:spPr>
            <a:xfrm>
              <a:off x="5033349" y="7905264"/>
              <a:ext cx="293030" cy="288786"/>
            </a:xfrm>
            <a:custGeom>
              <a:avLst/>
              <a:gdLst/>
              <a:ahLst/>
              <a:cxnLst/>
              <a:rect l="l" t="t" r="r" b="b"/>
              <a:pathLst>
                <a:path w="263403" h="259588" extrusionOk="0">
                  <a:moveTo>
                    <a:pt x="102112" y="258282"/>
                  </a:moveTo>
                  <a:lnTo>
                    <a:pt x="104799" y="258282"/>
                  </a:lnTo>
                  <a:cubicBezTo>
                    <a:pt x="139733" y="263658"/>
                    <a:pt x="176009" y="251563"/>
                    <a:pt x="212286" y="238124"/>
                  </a:cubicBezTo>
                  <a:cubicBezTo>
                    <a:pt x="232440" y="231404"/>
                    <a:pt x="251250" y="221997"/>
                    <a:pt x="259311" y="205870"/>
                  </a:cubicBezTo>
                  <a:cubicBezTo>
                    <a:pt x="266029" y="191088"/>
                    <a:pt x="263342" y="173617"/>
                    <a:pt x="259311" y="154802"/>
                  </a:cubicBezTo>
                  <a:cubicBezTo>
                    <a:pt x="253937" y="130612"/>
                    <a:pt x="247219" y="111798"/>
                    <a:pt x="237814" y="101047"/>
                  </a:cubicBezTo>
                  <a:cubicBezTo>
                    <a:pt x="231096" y="98359"/>
                    <a:pt x="220348" y="102391"/>
                    <a:pt x="212286" y="109110"/>
                  </a:cubicBezTo>
                  <a:cubicBezTo>
                    <a:pt x="198850" y="119861"/>
                    <a:pt x="184071" y="131956"/>
                    <a:pt x="166604" y="126580"/>
                  </a:cubicBezTo>
                  <a:lnTo>
                    <a:pt x="159886" y="123893"/>
                  </a:lnTo>
                  <a:lnTo>
                    <a:pt x="161230" y="117173"/>
                  </a:lnTo>
                  <a:cubicBezTo>
                    <a:pt x="161230" y="115829"/>
                    <a:pt x="158543" y="111798"/>
                    <a:pt x="155856" y="109110"/>
                  </a:cubicBezTo>
                  <a:cubicBezTo>
                    <a:pt x="151825" y="105078"/>
                    <a:pt x="146450" y="99703"/>
                    <a:pt x="145107" y="92983"/>
                  </a:cubicBezTo>
                  <a:cubicBezTo>
                    <a:pt x="143763" y="88952"/>
                    <a:pt x="145107" y="86264"/>
                    <a:pt x="145107" y="82232"/>
                  </a:cubicBezTo>
                  <a:cubicBezTo>
                    <a:pt x="145107" y="80888"/>
                    <a:pt x="145107" y="78200"/>
                    <a:pt x="145107" y="78200"/>
                  </a:cubicBezTo>
                  <a:cubicBezTo>
                    <a:pt x="143763" y="72825"/>
                    <a:pt x="138389" y="70137"/>
                    <a:pt x="127640" y="64761"/>
                  </a:cubicBezTo>
                  <a:cubicBezTo>
                    <a:pt x="120922" y="62074"/>
                    <a:pt x="114205" y="59386"/>
                    <a:pt x="108830" y="55354"/>
                  </a:cubicBezTo>
                  <a:cubicBezTo>
                    <a:pt x="100769" y="48635"/>
                    <a:pt x="95394" y="39227"/>
                    <a:pt x="91363" y="29820"/>
                  </a:cubicBezTo>
                  <a:cubicBezTo>
                    <a:pt x="88677" y="24445"/>
                    <a:pt x="87333" y="20413"/>
                    <a:pt x="84646" y="16382"/>
                  </a:cubicBezTo>
                  <a:cubicBezTo>
                    <a:pt x="79271" y="6974"/>
                    <a:pt x="68523" y="1599"/>
                    <a:pt x="55087" y="255"/>
                  </a:cubicBezTo>
                  <a:cubicBezTo>
                    <a:pt x="42994" y="-1089"/>
                    <a:pt x="30902" y="2943"/>
                    <a:pt x="24184" y="11006"/>
                  </a:cubicBezTo>
                  <a:cubicBezTo>
                    <a:pt x="22841" y="12350"/>
                    <a:pt x="22841" y="12350"/>
                    <a:pt x="21497" y="13694"/>
                  </a:cubicBezTo>
                  <a:lnTo>
                    <a:pt x="20154" y="17725"/>
                  </a:lnTo>
                  <a:cubicBezTo>
                    <a:pt x="20154" y="17725"/>
                    <a:pt x="18810" y="17725"/>
                    <a:pt x="18810" y="16382"/>
                  </a:cubicBezTo>
                  <a:cubicBezTo>
                    <a:pt x="17466" y="19069"/>
                    <a:pt x="16123" y="20413"/>
                    <a:pt x="14779" y="23101"/>
                  </a:cubicBezTo>
                  <a:cubicBezTo>
                    <a:pt x="9405" y="31164"/>
                    <a:pt x="5374" y="37883"/>
                    <a:pt x="0" y="45947"/>
                  </a:cubicBezTo>
                  <a:lnTo>
                    <a:pt x="4031" y="51322"/>
                  </a:lnTo>
                  <a:cubicBezTo>
                    <a:pt x="4031" y="51322"/>
                    <a:pt x="4031" y="51322"/>
                    <a:pt x="2687" y="52666"/>
                  </a:cubicBezTo>
                  <a:cubicBezTo>
                    <a:pt x="2687" y="55354"/>
                    <a:pt x="2687" y="58042"/>
                    <a:pt x="5374" y="59386"/>
                  </a:cubicBezTo>
                  <a:cubicBezTo>
                    <a:pt x="8062" y="62074"/>
                    <a:pt x="10749" y="64761"/>
                    <a:pt x="14779" y="66105"/>
                  </a:cubicBezTo>
                  <a:cubicBezTo>
                    <a:pt x="17466" y="67449"/>
                    <a:pt x="20154" y="70137"/>
                    <a:pt x="22841" y="71481"/>
                  </a:cubicBezTo>
                  <a:cubicBezTo>
                    <a:pt x="36276" y="82232"/>
                    <a:pt x="41651" y="97015"/>
                    <a:pt x="47025" y="113142"/>
                  </a:cubicBezTo>
                  <a:cubicBezTo>
                    <a:pt x="63148" y="158834"/>
                    <a:pt x="75241" y="204526"/>
                    <a:pt x="85989" y="251563"/>
                  </a:cubicBezTo>
                  <a:cubicBezTo>
                    <a:pt x="91363" y="255594"/>
                    <a:pt x="98081" y="256938"/>
                    <a:pt x="102112" y="258282"/>
                  </a:cubicBezTo>
                  <a:close/>
                </a:path>
              </a:pathLst>
            </a:cu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1121" name="Google Shape;1121;p21"/>
            <p:cNvSpPr/>
            <p:nvPr/>
          </p:nvSpPr>
          <p:spPr>
            <a:xfrm>
              <a:off x="4657725" y="7097643"/>
              <a:ext cx="627657" cy="406938"/>
            </a:xfrm>
            <a:custGeom>
              <a:avLst/>
              <a:gdLst/>
              <a:ahLst/>
              <a:cxnLst/>
              <a:rect l="l" t="t" r="r" b="b"/>
              <a:pathLst>
                <a:path w="564197" h="365794" extrusionOk="0">
                  <a:moveTo>
                    <a:pt x="372580" y="314989"/>
                  </a:moveTo>
                  <a:cubicBezTo>
                    <a:pt x="373923" y="310957"/>
                    <a:pt x="376610" y="306925"/>
                    <a:pt x="380641" y="302894"/>
                  </a:cubicBezTo>
                  <a:cubicBezTo>
                    <a:pt x="387359" y="296174"/>
                    <a:pt x="394077" y="292143"/>
                    <a:pt x="402138" y="288111"/>
                  </a:cubicBezTo>
                  <a:lnTo>
                    <a:pt x="406169" y="285423"/>
                  </a:lnTo>
                  <a:cubicBezTo>
                    <a:pt x="445133" y="263921"/>
                    <a:pt x="473349" y="224948"/>
                    <a:pt x="481410" y="180599"/>
                  </a:cubicBezTo>
                  <a:cubicBezTo>
                    <a:pt x="481410" y="176568"/>
                    <a:pt x="482753" y="173880"/>
                    <a:pt x="482753" y="169848"/>
                  </a:cubicBezTo>
                  <a:cubicBezTo>
                    <a:pt x="485441" y="153722"/>
                    <a:pt x="486784" y="137595"/>
                    <a:pt x="497533" y="124156"/>
                  </a:cubicBezTo>
                  <a:cubicBezTo>
                    <a:pt x="506938" y="112061"/>
                    <a:pt x="520374" y="106685"/>
                    <a:pt x="532466" y="101310"/>
                  </a:cubicBezTo>
                  <a:cubicBezTo>
                    <a:pt x="540528" y="98622"/>
                    <a:pt x="548589" y="94590"/>
                    <a:pt x="553964" y="90559"/>
                  </a:cubicBezTo>
                  <a:cubicBezTo>
                    <a:pt x="562025" y="83839"/>
                    <a:pt x="566056" y="70401"/>
                    <a:pt x="563368" y="62337"/>
                  </a:cubicBezTo>
                  <a:cubicBezTo>
                    <a:pt x="562025" y="56962"/>
                    <a:pt x="559338" y="55618"/>
                    <a:pt x="556651" y="55618"/>
                  </a:cubicBezTo>
                  <a:lnTo>
                    <a:pt x="556651" y="54274"/>
                  </a:lnTo>
                  <a:cubicBezTo>
                    <a:pt x="548589" y="52930"/>
                    <a:pt x="540528" y="50242"/>
                    <a:pt x="532466" y="47554"/>
                  </a:cubicBezTo>
                  <a:cubicBezTo>
                    <a:pt x="527092" y="46210"/>
                    <a:pt x="509625" y="40835"/>
                    <a:pt x="505595" y="24708"/>
                  </a:cubicBezTo>
                  <a:cubicBezTo>
                    <a:pt x="505595" y="23364"/>
                    <a:pt x="505595" y="23364"/>
                    <a:pt x="505595" y="22020"/>
                  </a:cubicBezTo>
                  <a:cubicBezTo>
                    <a:pt x="505595" y="22020"/>
                    <a:pt x="504251" y="20676"/>
                    <a:pt x="504251" y="20676"/>
                  </a:cubicBezTo>
                  <a:cubicBezTo>
                    <a:pt x="498877" y="16645"/>
                    <a:pt x="489471" y="13957"/>
                    <a:pt x="480067" y="16645"/>
                  </a:cubicBezTo>
                  <a:cubicBezTo>
                    <a:pt x="474692" y="17988"/>
                    <a:pt x="470661" y="19332"/>
                    <a:pt x="465287" y="20676"/>
                  </a:cubicBezTo>
                  <a:cubicBezTo>
                    <a:pt x="454538" y="23364"/>
                    <a:pt x="442446" y="27396"/>
                    <a:pt x="430354" y="24708"/>
                  </a:cubicBezTo>
                  <a:cubicBezTo>
                    <a:pt x="419605" y="23364"/>
                    <a:pt x="410200" y="16645"/>
                    <a:pt x="402138" y="11269"/>
                  </a:cubicBezTo>
                  <a:cubicBezTo>
                    <a:pt x="398108" y="8581"/>
                    <a:pt x="395421" y="7237"/>
                    <a:pt x="391390" y="4550"/>
                  </a:cubicBezTo>
                  <a:cubicBezTo>
                    <a:pt x="381985" y="-826"/>
                    <a:pt x="368549" y="-2170"/>
                    <a:pt x="361831" y="4550"/>
                  </a:cubicBezTo>
                  <a:cubicBezTo>
                    <a:pt x="360487" y="5893"/>
                    <a:pt x="359144" y="7237"/>
                    <a:pt x="359144" y="8581"/>
                  </a:cubicBezTo>
                  <a:cubicBezTo>
                    <a:pt x="356457" y="12613"/>
                    <a:pt x="353769" y="16645"/>
                    <a:pt x="348395" y="19332"/>
                  </a:cubicBezTo>
                  <a:cubicBezTo>
                    <a:pt x="343021" y="22020"/>
                    <a:pt x="336303" y="22020"/>
                    <a:pt x="330929" y="22020"/>
                  </a:cubicBezTo>
                  <a:cubicBezTo>
                    <a:pt x="328241" y="22020"/>
                    <a:pt x="325555" y="22020"/>
                    <a:pt x="324211" y="22020"/>
                  </a:cubicBezTo>
                  <a:cubicBezTo>
                    <a:pt x="316149" y="23364"/>
                    <a:pt x="313462" y="31427"/>
                    <a:pt x="309431" y="46210"/>
                  </a:cubicBezTo>
                  <a:cubicBezTo>
                    <a:pt x="305401" y="59649"/>
                    <a:pt x="300026" y="75776"/>
                    <a:pt x="285247" y="81152"/>
                  </a:cubicBezTo>
                  <a:cubicBezTo>
                    <a:pt x="279872" y="83839"/>
                    <a:pt x="274498" y="83839"/>
                    <a:pt x="270468" y="83839"/>
                  </a:cubicBezTo>
                  <a:lnTo>
                    <a:pt x="210006" y="86527"/>
                  </a:lnTo>
                  <a:cubicBezTo>
                    <a:pt x="211350" y="93246"/>
                    <a:pt x="210006" y="101310"/>
                    <a:pt x="205975" y="108029"/>
                  </a:cubicBezTo>
                  <a:cubicBezTo>
                    <a:pt x="199257" y="121468"/>
                    <a:pt x="187165" y="133563"/>
                    <a:pt x="172386" y="136251"/>
                  </a:cubicBezTo>
                  <a:cubicBezTo>
                    <a:pt x="167011" y="137595"/>
                    <a:pt x="161637" y="138939"/>
                    <a:pt x="156263" y="138939"/>
                  </a:cubicBezTo>
                  <a:cubicBezTo>
                    <a:pt x="137453" y="138939"/>
                    <a:pt x="119986" y="132219"/>
                    <a:pt x="103863" y="125500"/>
                  </a:cubicBezTo>
                  <a:lnTo>
                    <a:pt x="97145" y="122812"/>
                  </a:lnTo>
                  <a:cubicBezTo>
                    <a:pt x="79679" y="114749"/>
                    <a:pt x="62212" y="106685"/>
                    <a:pt x="44745" y="106685"/>
                  </a:cubicBezTo>
                  <a:lnTo>
                    <a:pt x="44745" y="106685"/>
                  </a:lnTo>
                  <a:cubicBezTo>
                    <a:pt x="33997" y="117437"/>
                    <a:pt x="20561" y="122812"/>
                    <a:pt x="5781" y="122812"/>
                  </a:cubicBezTo>
                  <a:cubicBezTo>
                    <a:pt x="3095" y="128188"/>
                    <a:pt x="4438" y="134907"/>
                    <a:pt x="7125" y="140283"/>
                  </a:cubicBezTo>
                  <a:cubicBezTo>
                    <a:pt x="12499" y="148346"/>
                    <a:pt x="20561" y="153722"/>
                    <a:pt x="28623" y="159097"/>
                  </a:cubicBezTo>
                  <a:lnTo>
                    <a:pt x="38027" y="165817"/>
                  </a:lnTo>
                  <a:lnTo>
                    <a:pt x="28623" y="172536"/>
                  </a:lnTo>
                  <a:cubicBezTo>
                    <a:pt x="8469" y="188663"/>
                    <a:pt x="-2280" y="215541"/>
                    <a:pt x="407" y="242419"/>
                  </a:cubicBezTo>
                  <a:cubicBezTo>
                    <a:pt x="9812" y="242419"/>
                    <a:pt x="17874" y="246450"/>
                    <a:pt x="24592" y="251826"/>
                  </a:cubicBezTo>
                  <a:cubicBezTo>
                    <a:pt x="33997" y="259889"/>
                    <a:pt x="39371" y="271984"/>
                    <a:pt x="44745" y="281391"/>
                  </a:cubicBezTo>
                  <a:lnTo>
                    <a:pt x="67586" y="328428"/>
                  </a:lnTo>
                  <a:cubicBezTo>
                    <a:pt x="68930" y="332460"/>
                    <a:pt x="71617" y="336491"/>
                    <a:pt x="74304" y="337835"/>
                  </a:cubicBezTo>
                  <a:cubicBezTo>
                    <a:pt x="79679" y="343210"/>
                    <a:pt x="87740" y="343210"/>
                    <a:pt x="97145" y="344554"/>
                  </a:cubicBezTo>
                  <a:cubicBezTo>
                    <a:pt x="102520" y="344554"/>
                    <a:pt x="106550" y="345898"/>
                    <a:pt x="111924" y="345898"/>
                  </a:cubicBezTo>
                  <a:cubicBezTo>
                    <a:pt x="121330" y="347242"/>
                    <a:pt x="130735" y="352618"/>
                    <a:pt x="138796" y="356649"/>
                  </a:cubicBezTo>
                  <a:cubicBezTo>
                    <a:pt x="145514" y="360681"/>
                    <a:pt x="152232" y="363369"/>
                    <a:pt x="158950" y="364713"/>
                  </a:cubicBezTo>
                  <a:cubicBezTo>
                    <a:pt x="167011" y="367400"/>
                    <a:pt x="176417" y="364713"/>
                    <a:pt x="183135" y="360681"/>
                  </a:cubicBezTo>
                  <a:cubicBezTo>
                    <a:pt x="185822" y="357993"/>
                    <a:pt x="188509" y="355305"/>
                    <a:pt x="188509" y="352618"/>
                  </a:cubicBezTo>
                  <a:lnTo>
                    <a:pt x="188509" y="348586"/>
                  </a:lnTo>
                  <a:lnTo>
                    <a:pt x="192539" y="345898"/>
                  </a:lnTo>
                  <a:cubicBezTo>
                    <a:pt x="244940" y="313645"/>
                    <a:pt x="310775" y="301550"/>
                    <a:pt x="372580" y="314989"/>
                  </a:cubicBezTo>
                  <a:close/>
                </a:path>
              </a:pathLst>
            </a:cu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1122" name="Google Shape;1122;p21"/>
            <p:cNvSpPr/>
            <p:nvPr/>
          </p:nvSpPr>
          <p:spPr>
            <a:xfrm>
              <a:off x="5282966" y="7711673"/>
              <a:ext cx="648703" cy="408955"/>
            </a:xfrm>
            <a:custGeom>
              <a:avLst/>
              <a:gdLst/>
              <a:ahLst/>
              <a:cxnLst/>
              <a:rect l="l" t="t" r="r" b="b"/>
              <a:pathLst>
                <a:path w="583115" h="367607" extrusionOk="0">
                  <a:moveTo>
                    <a:pt x="583115" y="43914"/>
                  </a:moveTo>
                  <a:lnTo>
                    <a:pt x="583115" y="43914"/>
                  </a:lnTo>
                  <a:lnTo>
                    <a:pt x="562962" y="22412"/>
                  </a:lnTo>
                  <a:cubicBezTo>
                    <a:pt x="542808" y="7629"/>
                    <a:pt x="511905" y="6285"/>
                    <a:pt x="490408" y="19724"/>
                  </a:cubicBezTo>
                  <a:cubicBezTo>
                    <a:pt x="489065" y="21068"/>
                    <a:pt x="487721" y="22412"/>
                    <a:pt x="485034" y="22412"/>
                  </a:cubicBezTo>
                  <a:cubicBezTo>
                    <a:pt x="481003" y="25100"/>
                    <a:pt x="475629" y="29132"/>
                    <a:pt x="470254" y="31819"/>
                  </a:cubicBezTo>
                  <a:cubicBezTo>
                    <a:pt x="448757" y="39883"/>
                    <a:pt x="427260" y="25100"/>
                    <a:pt x="409793" y="13005"/>
                  </a:cubicBezTo>
                  <a:lnTo>
                    <a:pt x="407106" y="11661"/>
                  </a:lnTo>
                  <a:cubicBezTo>
                    <a:pt x="393670" y="2254"/>
                    <a:pt x="374860" y="-4466"/>
                    <a:pt x="364111" y="3597"/>
                  </a:cubicBezTo>
                  <a:cubicBezTo>
                    <a:pt x="365455" y="41227"/>
                    <a:pt x="334553" y="70792"/>
                    <a:pt x="306337" y="82887"/>
                  </a:cubicBezTo>
                  <a:cubicBezTo>
                    <a:pt x="286183" y="90950"/>
                    <a:pt x="266030" y="93638"/>
                    <a:pt x="244532" y="93638"/>
                  </a:cubicBezTo>
                  <a:cubicBezTo>
                    <a:pt x="231096" y="93638"/>
                    <a:pt x="217661" y="92294"/>
                    <a:pt x="205568" y="92294"/>
                  </a:cubicBezTo>
                  <a:cubicBezTo>
                    <a:pt x="147794" y="86919"/>
                    <a:pt x="90020" y="77511"/>
                    <a:pt x="33590" y="65417"/>
                  </a:cubicBezTo>
                  <a:lnTo>
                    <a:pt x="25528" y="64073"/>
                  </a:lnTo>
                  <a:lnTo>
                    <a:pt x="28215" y="56010"/>
                  </a:lnTo>
                  <a:cubicBezTo>
                    <a:pt x="30903" y="47946"/>
                    <a:pt x="30903" y="39883"/>
                    <a:pt x="29559" y="31819"/>
                  </a:cubicBezTo>
                  <a:cubicBezTo>
                    <a:pt x="25528" y="38539"/>
                    <a:pt x="21497" y="43914"/>
                    <a:pt x="16123" y="49290"/>
                  </a:cubicBezTo>
                  <a:cubicBezTo>
                    <a:pt x="14779" y="51978"/>
                    <a:pt x="12093" y="53322"/>
                    <a:pt x="10749" y="56010"/>
                  </a:cubicBezTo>
                  <a:cubicBezTo>
                    <a:pt x="8062" y="58697"/>
                    <a:pt x="-1343" y="70792"/>
                    <a:pt x="2687" y="80199"/>
                  </a:cubicBezTo>
                  <a:cubicBezTo>
                    <a:pt x="4031" y="84231"/>
                    <a:pt x="9405" y="88263"/>
                    <a:pt x="13436" y="90950"/>
                  </a:cubicBezTo>
                  <a:cubicBezTo>
                    <a:pt x="17467" y="93638"/>
                    <a:pt x="21497" y="96326"/>
                    <a:pt x="24185" y="100358"/>
                  </a:cubicBezTo>
                  <a:cubicBezTo>
                    <a:pt x="42995" y="120516"/>
                    <a:pt x="36277" y="151426"/>
                    <a:pt x="26872" y="175616"/>
                  </a:cubicBezTo>
                  <a:lnTo>
                    <a:pt x="0" y="248186"/>
                  </a:lnTo>
                  <a:cubicBezTo>
                    <a:pt x="9405" y="252217"/>
                    <a:pt x="17467" y="258937"/>
                    <a:pt x="24185" y="265656"/>
                  </a:cubicBezTo>
                  <a:cubicBezTo>
                    <a:pt x="25528" y="265656"/>
                    <a:pt x="25528" y="267000"/>
                    <a:pt x="26872" y="267000"/>
                  </a:cubicBezTo>
                  <a:lnTo>
                    <a:pt x="26872" y="267000"/>
                  </a:lnTo>
                  <a:cubicBezTo>
                    <a:pt x="40307" y="284471"/>
                    <a:pt x="47025" y="307317"/>
                    <a:pt x="51056" y="327475"/>
                  </a:cubicBezTo>
                  <a:cubicBezTo>
                    <a:pt x="53743" y="338227"/>
                    <a:pt x="55087" y="350322"/>
                    <a:pt x="55087" y="361073"/>
                  </a:cubicBezTo>
                  <a:lnTo>
                    <a:pt x="59118" y="361073"/>
                  </a:lnTo>
                  <a:cubicBezTo>
                    <a:pt x="59118" y="362417"/>
                    <a:pt x="59118" y="362417"/>
                    <a:pt x="60461" y="363761"/>
                  </a:cubicBezTo>
                  <a:cubicBezTo>
                    <a:pt x="64492" y="366448"/>
                    <a:pt x="71210" y="366448"/>
                    <a:pt x="76584" y="365105"/>
                  </a:cubicBezTo>
                  <a:cubicBezTo>
                    <a:pt x="79272" y="363761"/>
                    <a:pt x="81959" y="362417"/>
                    <a:pt x="84646" y="362417"/>
                  </a:cubicBezTo>
                  <a:cubicBezTo>
                    <a:pt x="94051" y="358385"/>
                    <a:pt x="103456" y="354353"/>
                    <a:pt x="115548" y="357041"/>
                  </a:cubicBezTo>
                  <a:cubicBezTo>
                    <a:pt x="119579" y="358385"/>
                    <a:pt x="123610" y="361073"/>
                    <a:pt x="126297" y="362417"/>
                  </a:cubicBezTo>
                  <a:cubicBezTo>
                    <a:pt x="127640" y="363761"/>
                    <a:pt x="128984" y="365105"/>
                    <a:pt x="131671" y="365105"/>
                  </a:cubicBezTo>
                  <a:cubicBezTo>
                    <a:pt x="145107" y="371824"/>
                    <a:pt x="161230" y="363761"/>
                    <a:pt x="177353" y="355697"/>
                  </a:cubicBezTo>
                  <a:cubicBezTo>
                    <a:pt x="197507" y="346290"/>
                    <a:pt x="219004" y="335539"/>
                    <a:pt x="239158" y="350322"/>
                  </a:cubicBezTo>
                  <a:cubicBezTo>
                    <a:pt x="241845" y="351666"/>
                    <a:pt x="243189" y="354353"/>
                    <a:pt x="245876" y="355697"/>
                  </a:cubicBezTo>
                  <a:cubicBezTo>
                    <a:pt x="248563" y="358385"/>
                    <a:pt x="249907" y="359729"/>
                    <a:pt x="252594" y="361073"/>
                  </a:cubicBezTo>
                  <a:cubicBezTo>
                    <a:pt x="257968" y="363761"/>
                    <a:pt x="266030" y="359729"/>
                    <a:pt x="275435" y="353009"/>
                  </a:cubicBezTo>
                  <a:cubicBezTo>
                    <a:pt x="279466" y="350322"/>
                    <a:pt x="284840" y="347634"/>
                    <a:pt x="288870" y="344946"/>
                  </a:cubicBezTo>
                  <a:cubicBezTo>
                    <a:pt x="299619" y="339570"/>
                    <a:pt x="311711" y="339570"/>
                    <a:pt x="322460" y="338227"/>
                  </a:cubicBezTo>
                  <a:cubicBezTo>
                    <a:pt x="326491" y="338227"/>
                    <a:pt x="329178" y="338227"/>
                    <a:pt x="333209" y="336883"/>
                  </a:cubicBezTo>
                  <a:cubicBezTo>
                    <a:pt x="343957" y="335539"/>
                    <a:pt x="370829" y="331507"/>
                    <a:pt x="382921" y="310005"/>
                  </a:cubicBezTo>
                  <a:cubicBezTo>
                    <a:pt x="385608" y="305973"/>
                    <a:pt x="386952" y="301942"/>
                    <a:pt x="388296" y="297910"/>
                  </a:cubicBezTo>
                  <a:cubicBezTo>
                    <a:pt x="390983" y="291191"/>
                    <a:pt x="393670" y="284471"/>
                    <a:pt x="399044" y="277752"/>
                  </a:cubicBezTo>
                  <a:cubicBezTo>
                    <a:pt x="405762" y="269688"/>
                    <a:pt x="416511" y="265656"/>
                    <a:pt x="424572" y="267000"/>
                  </a:cubicBezTo>
                  <a:cubicBezTo>
                    <a:pt x="425916" y="267000"/>
                    <a:pt x="428603" y="267000"/>
                    <a:pt x="429947" y="268344"/>
                  </a:cubicBezTo>
                  <a:cubicBezTo>
                    <a:pt x="432634" y="262969"/>
                    <a:pt x="436664" y="258937"/>
                    <a:pt x="440695" y="256249"/>
                  </a:cubicBezTo>
                  <a:cubicBezTo>
                    <a:pt x="454131" y="246842"/>
                    <a:pt x="475629" y="242810"/>
                    <a:pt x="493095" y="248186"/>
                  </a:cubicBezTo>
                  <a:cubicBezTo>
                    <a:pt x="499813" y="249530"/>
                    <a:pt x="505187" y="252217"/>
                    <a:pt x="511905" y="253561"/>
                  </a:cubicBezTo>
                  <a:cubicBezTo>
                    <a:pt x="528028" y="258937"/>
                    <a:pt x="542808" y="262969"/>
                    <a:pt x="556244" y="260281"/>
                  </a:cubicBezTo>
                  <a:cubicBezTo>
                    <a:pt x="552213" y="254905"/>
                    <a:pt x="549526" y="250874"/>
                    <a:pt x="545495" y="245498"/>
                  </a:cubicBezTo>
                  <a:cubicBezTo>
                    <a:pt x="513249" y="194430"/>
                    <a:pt x="503844" y="123204"/>
                    <a:pt x="538777" y="74824"/>
                  </a:cubicBezTo>
                  <a:cubicBezTo>
                    <a:pt x="562962" y="74824"/>
                    <a:pt x="575054" y="62729"/>
                    <a:pt x="583115" y="43914"/>
                  </a:cubicBezTo>
                  <a:close/>
                </a:path>
              </a:pathLst>
            </a:cu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1123" name="Google Shape;1123;p21"/>
            <p:cNvSpPr/>
            <p:nvPr/>
          </p:nvSpPr>
          <p:spPr>
            <a:xfrm>
              <a:off x="5082199" y="7098219"/>
              <a:ext cx="948119" cy="700212"/>
            </a:xfrm>
            <a:custGeom>
              <a:avLst/>
              <a:gdLst/>
              <a:ahLst/>
              <a:cxnLst/>
              <a:rect l="l" t="t" r="r" b="b"/>
              <a:pathLst>
                <a:path w="852258" h="629416" extrusionOk="0">
                  <a:moveTo>
                    <a:pt x="197934" y="60475"/>
                  </a:moveTo>
                  <a:cubicBezTo>
                    <a:pt x="201965" y="76602"/>
                    <a:pt x="195247" y="96760"/>
                    <a:pt x="181811" y="106167"/>
                  </a:cubicBezTo>
                  <a:cubicBezTo>
                    <a:pt x="173749" y="111543"/>
                    <a:pt x="165688" y="115575"/>
                    <a:pt x="156283" y="118262"/>
                  </a:cubicBezTo>
                  <a:cubicBezTo>
                    <a:pt x="145535" y="123638"/>
                    <a:pt x="133442" y="127670"/>
                    <a:pt x="126724" y="135733"/>
                  </a:cubicBezTo>
                  <a:cubicBezTo>
                    <a:pt x="118663" y="145140"/>
                    <a:pt x="117319" y="158579"/>
                    <a:pt x="114632" y="173362"/>
                  </a:cubicBezTo>
                  <a:cubicBezTo>
                    <a:pt x="114632" y="177394"/>
                    <a:pt x="113288" y="181425"/>
                    <a:pt x="113288" y="184113"/>
                  </a:cubicBezTo>
                  <a:cubicBezTo>
                    <a:pt x="105227" y="232493"/>
                    <a:pt x="72981" y="276842"/>
                    <a:pt x="29986" y="299688"/>
                  </a:cubicBezTo>
                  <a:lnTo>
                    <a:pt x="25955" y="302376"/>
                  </a:lnTo>
                  <a:cubicBezTo>
                    <a:pt x="19237" y="306407"/>
                    <a:pt x="13863" y="309095"/>
                    <a:pt x="8489" y="313127"/>
                  </a:cubicBezTo>
                  <a:cubicBezTo>
                    <a:pt x="-11665" y="333285"/>
                    <a:pt x="8489" y="370914"/>
                    <a:pt x="23268" y="391073"/>
                  </a:cubicBezTo>
                  <a:lnTo>
                    <a:pt x="91791" y="489177"/>
                  </a:lnTo>
                  <a:lnTo>
                    <a:pt x="144191" y="499928"/>
                  </a:lnTo>
                  <a:cubicBezTo>
                    <a:pt x="152252" y="501272"/>
                    <a:pt x="160314" y="502616"/>
                    <a:pt x="168375" y="505303"/>
                  </a:cubicBezTo>
                  <a:cubicBezTo>
                    <a:pt x="207339" y="518742"/>
                    <a:pt x="231524" y="561747"/>
                    <a:pt x="224806" y="602063"/>
                  </a:cubicBezTo>
                  <a:cubicBezTo>
                    <a:pt x="278549" y="614159"/>
                    <a:pt x="332293" y="622222"/>
                    <a:pt x="387380" y="627598"/>
                  </a:cubicBezTo>
                  <a:cubicBezTo>
                    <a:pt x="416938" y="630285"/>
                    <a:pt x="450528" y="631629"/>
                    <a:pt x="480087" y="619534"/>
                  </a:cubicBezTo>
                  <a:cubicBezTo>
                    <a:pt x="505615" y="608783"/>
                    <a:pt x="531143" y="583249"/>
                    <a:pt x="528456" y="552340"/>
                  </a:cubicBezTo>
                  <a:lnTo>
                    <a:pt x="528456" y="549652"/>
                  </a:lnTo>
                  <a:lnTo>
                    <a:pt x="531143" y="546964"/>
                  </a:lnTo>
                  <a:cubicBezTo>
                    <a:pt x="547266" y="529493"/>
                    <a:pt x="575481" y="536213"/>
                    <a:pt x="596978" y="550996"/>
                  </a:cubicBezTo>
                  <a:lnTo>
                    <a:pt x="599665" y="552340"/>
                  </a:lnTo>
                  <a:cubicBezTo>
                    <a:pt x="614445" y="563091"/>
                    <a:pt x="630568" y="573842"/>
                    <a:pt x="645347" y="568466"/>
                  </a:cubicBezTo>
                  <a:cubicBezTo>
                    <a:pt x="649378" y="567123"/>
                    <a:pt x="653409" y="564435"/>
                    <a:pt x="657439" y="561747"/>
                  </a:cubicBezTo>
                  <a:cubicBezTo>
                    <a:pt x="658783" y="560403"/>
                    <a:pt x="661470" y="559059"/>
                    <a:pt x="662814" y="557715"/>
                  </a:cubicBezTo>
                  <a:cubicBezTo>
                    <a:pt x="689686" y="540245"/>
                    <a:pt x="728650" y="541588"/>
                    <a:pt x="754178" y="561747"/>
                  </a:cubicBezTo>
                  <a:lnTo>
                    <a:pt x="755521" y="563091"/>
                  </a:lnTo>
                  <a:lnTo>
                    <a:pt x="768957" y="579218"/>
                  </a:lnTo>
                  <a:cubicBezTo>
                    <a:pt x="771644" y="568466"/>
                    <a:pt x="772988" y="556371"/>
                    <a:pt x="772988" y="544276"/>
                  </a:cubicBezTo>
                  <a:cubicBezTo>
                    <a:pt x="775675" y="499928"/>
                    <a:pt x="778362" y="455579"/>
                    <a:pt x="779706" y="409887"/>
                  </a:cubicBezTo>
                  <a:cubicBezTo>
                    <a:pt x="797172" y="417951"/>
                    <a:pt x="805234" y="443484"/>
                    <a:pt x="794485" y="459611"/>
                  </a:cubicBezTo>
                  <a:cubicBezTo>
                    <a:pt x="828075" y="458267"/>
                    <a:pt x="852259" y="423326"/>
                    <a:pt x="852259" y="389729"/>
                  </a:cubicBezTo>
                  <a:cubicBezTo>
                    <a:pt x="852259" y="378978"/>
                    <a:pt x="850916" y="368226"/>
                    <a:pt x="848228" y="357475"/>
                  </a:cubicBezTo>
                  <a:lnTo>
                    <a:pt x="844198" y="365539"/>
                  </a:lnTo>
                  <a:lnTo>
                    <a:pt x="803890" y="346724"/>
                  </a:lnTo>
                  <a:cubicBezTo>
                    <a:pt x="799859" y="344036"/>
                    <a:pt x="794485" y="342692"/>
                    <a:pt x="790454" y="341349"/>
                  </a:cubicBezTo>
                  <a:cubicBezTo>
                    <a:pt x="779706" y="340005"/>
                    <a:pt x="770301" y="346724"/>
                    <a:pt x="759552" y="353443"/>
                  </a:cubicBezTo>
                  <a:lnTo>
                    <a:pt x="754178" y="357475"/>
                  </a:lnTo>
                  <a:cubicBezTo>
                    <a:pt x="744772" y="362851"/>
                    <a:pt x="734024" y="366882"/>
                    <a:pt x="723275" y="366882"/>
                  </a:cubicBezTo>
                  <a:cubicBezTo>
                    <a:pt x="715214" y="366882"/>
                    <a:pt x="707152" y="364195"/>
                    <a:pt x="701778" y="358819"/>
                  </a:cubicBezTo>
                  <a:lnTo>
                    <a:pt x="699091" y="356131"/>
                  </a:lnTo>
                  <a:lnTo>
                    <a:pt x="699091" y="353443"/>
                  </a:lnTo>
                  <a:cubicBezTo>
                    <a:pt x="695060" y="298344"/>
                    <a:pt x="688342" y="241901"/>
                    <a:pt x="680280" y="185457"/>
                  </a:cubicBezTo>
                  <a:cubicBezTo>
                    <a:pt x="676250" y="162611"/>
                    <a:pt x="670875" y="139765"/>
                    <a:pt x="653409" y="130358"/>
                  </a:cubicBezTo>
                  <a:cubicBezTo>
                    <a:pt x="652065" y="130358"/>
                    <a:pt x="650721" y="129014"/>
                    <a:pt x="649378" y="129014"/>
                  </a:cubicBezTo>
                  <a:cubicBezTo>
                    <a:pt x="645347" y="126326"/>
                    <a:pt x="639973" y="123638"/>
                    <a:pt x="635942" y="119606"/>
                  </a:cubicBezTo>
                  <a:cubicBezTo>
                    <a:pt x="631911" y="115575"/>
                    <a:pt x="631911" y="110199"/>
                    <a:pt x="630568" y="104823"/>
                  </a:cubicBezTo>
                  <a:cubicBezTo>
                    <a:pt x="630568" y="102136"/>
                    <a:pt x="629224" y="99448"/>
                    <a:pt x="629224" y="98104"/>
                  </a:cubicBezTo>
                  <a:cubicBezTo>
                    <a:pt x="626537" y="92728"/>
                    <a:pt x="619819" y="90041"/>
                    <a:pt x="613101" y="87353"/>
                  </a:cubicBezTo>
                  <a:cubicBezTo>
                    <a:pt x="610414" y="86009"/>
                    <a:pt x="607727" y="84665"/>
                    <a:pt x="605040" y="84665"/>
                  </a:cubicBezTo>
                  <a:cubicBezTo>
                    <a:pt x="586230" y="75258"/>
                    <a:pt x="572794" y="59131"/>
                    <a:pt x="560702" y="41661"/>
                  </a:cubicBezTo>
                  <a:cubicBezTo>
                    <a:pt x="556671" y="36285"/>
                    <a:pt x="553984" y="32253"/>
                    <a:pt x="549953" y="26878"/>
                  </a:cubicBezTo>
                  <a:cubicBezTo>
                    <a:pt x="539204" y="14783"/>
                    <a:pt x="524425" y="2688"/>
                    <a:pt x="509645" y="0"/>
                  </a:cubicBezTo>
                  <a:lnTo>
                    <a:pt x="501584" y="12095"/>
                  </a:lnTo>
                  <a:lnTo>
                    <a:pt x="490835" y="5375"/>
                  </a:lnTo>
                  <a:cubicBezTo>
                    <a:pt x="490835" y="6719"/>
                    <a:pt x="490835" y="8063"/>
                    <a:pt x="489492" y="9407"/>
                  </a:cubicBezTo>
                  <a:cubicBezTo>
                    <a:pt x="488148" y="12095"/>
                    <a:pt x="488148" y="16127"/>
                    <a:pt x="486805" y="18814"/>
                  </a:cubicBezTo>
                  <a:cubicBezTo>
                    <a:pt x="480087" y="33597"/>
                    <a:pt x="465307" y="38973"/>
                    <a:pt x="450528" y="41661"/>
                  </a:cubicBezTo>
                  <a:cubicBezTo>
                    <a:pt x="387380" y="56444"/>
                    <a:pt x="322887" y="64507"/>
                    <a:pt x="257052" y="64507"/>
                  </a:cubicBezTo>
                  <a:cubicBezTo>
                    <a:pt x="240929" y="63163"/>
                    <a:pt x="219432" y="63163"/>
                    <a:pt x="197934" y="60475"/>
                  </a:cubicBezTo>
                  <a:cubicBezTo>
                    <a:pt x="197934" y="60475"/>
                    <a:pt x="197934" y="60475"/>
                    <a:pt x="197934" y="60475"/>
                  </a:cubicBezTo>
                  <a:close/>
                </a:path>
              </a:pathLst>
            </a:cu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1124" name="Google Shape;1124;p21"/>
            <p:cNvSpPr/>
            <p:nvPr/>
          </p:nvSpPr>
          <p:spPr>
            <a:xfrm>
              <a:off x="4955949" y="7978804"/>
              <a:ext cx="174556" cy="400674"/>
            </a:xfrm>
            <a:custGeom>
              <a:avLst/>
              <a:gdLst/>
              <a:ahLst/>
              <a:cxnLst/>
              <a:rect l="l" t="t" r="r" b="b"/>
              <a:pathLst>
                <a:path w="156907" h="360163" extrusionOk="0">
                  <a:moveTo>
                    <a:pt x="84354" y="321190"/>
                  </a:moveTo>
                  <a:cubicBezTo>
                    <a:pt x="95103" y="307751"/>
                    <a:pt x="113913" y="299688"/>
                    <a:pt x="131380" y="302376"/>
                  </a:cubicBezTo>
                  <a:cubicBezTo>
                    <a:pt x="130036" y="280873"/>
                    <a:pt x="136754" y="259371"/>
                    <a:pt x="151533" y="244589"/>
                  </a:cubicBezTo>
                  <a:cubicBezTo>
                    <a:pt x="154220" y="241901"/>
                    <a:pt x="156908" y="239213"/>
                    <a:pt x="156908" y="237869"/>
                  </a:cubicBezTo>
                  <a:cubicBezTo>
                    <a:pt x="156908" y="236525"/>
                    <a:pt x="152877" y="233837"/>
                    <a:pt x="150190" y="232494"/>
                  </a:cubicBezTo>
                  <a:cubicBezTo>
                    <a:pt x="144815" y="229806"/>
                    <a:pt x="138098" y="225774"/>
                    <a:pt x="134067" y="217711"/>
                  </a:cubicBezTo>
                  <a:cubicBezTo>
                    <a:pt x="132723" y="212335"/>
                    <a:pt x="132723" y="208303"/>
                    <a:pt x="135410" y="202928"/>
                  </a:cubicBezTo>
                  <a:cubicBezTo>
                    <a:pt x="136754" y="200240"/>
                    <a:pt x="138098" y="197552"/>
                    <a:pt x="140784" y="196208"/>
                  </a:cubicBezTo>
                  <a:cubicBezTo>
                    <a:pt x="131380" y="149172"/>
                    <a:pt x="117944" y="102136"/>
                    <a:pt x="101821" y="57788"/>
                  </a:cubicBezTo>
                  <a:cubicBezTo>
                    <a:pt x="97790" y="44349"/>
                    <a:pt x="92415" y="30910"/>
                    <a:pt x="83011" y="24190"/>
                  </a:cubicBezTo>
                  <a:cubicBezTo>
                    <a:pt x="80323" y="22846"/>
                    <a:pt x="78980" y="21502"/>
                    <a:pt x="76293" y="20158"/>
                  </a:cubicBezTo>
                  <a:cubicBezTo>
                    <a:pt x="72262" y="17471"/>
                    <a:pt x="66887" y="14783"/>
                    <a:pt x="62857" y="9407"/>
                  </a:cubicBezTo>
                  <a:cubicBezTo>
                    <a:pt x="60169" y="6719"/>
                    <a:pt x="58826" y="4032"/>
                    <a:pt x="57483" y="0"/>
                  </a:cubicBezTo>
                  <a:cubicBezTo>
                    <a:pt x="45390" y="14783"/>
                    <a:pt x="33298" y="24190"/>
                    <a:pt x="21206" y="26878"/>
                  </a:cubicBezTo>
                  <a:cubicBezTo>
                    <a:pt x="25236" y="43005"/>
                    <a:pt x="22549" y="59131"/>
                    <a:pt x="14488" y="73914"/>
                  </a:cubicBezTo>
                  <a:lnTo>
                    <a:pt x="11800" y="72570"/>
                  </a:lnTo>
                  <a:cubicBezTo>
                    <a:pt x="34641" y="146484"/>
                    <a:pt x="-7010" y="228462"/>
                    <a:pt x="1052" y="306408"/>
                  </a:cubicBezTo>
                  <a:cubicBezTo>
                    <a:pt x="1052" y="313127"/>
                    <a:pt x="2396" y="319847"/>
                    <a:pt x="7770" y="322534"/>
                  </a:cubicBezTo>
                  <a:cubicBezTo>
                    <a:pt x="13144" y="326566"/>
                    <a:pt x="19862" y="325222"/>
                    <a:pt x="25236" y="325222"/>
                  </a:cubicBezTo>
                  <a:cubicBezTo>
                    <a:pt x="46734" y="325222"/>
                    <a:pt x="60169" y="341349"/>
                    <a:pt x="70918" y="360163"/>
                  </a:cubicBezTo>
                  <a:cubicBezTo>
                    <a:pt x="70918" y="346724"/>
                    <a:pt x="76293" y="331942"/>
                    <a:pt x="84354" y="321190"/>
                  </a:cubicBezTo>
                  <a:close/>
                </a:path>
              </a:pathLst>
            </a:cu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1125" name="Google Shape;1125;p21"/>
            <p:cNvSpPr/>
            <p:nvPr/>
          </p:nvSpPr>
          <p:spPr>
            <a:xfrm>
              <a:off x="5052781" y="8022161"/>
              <a:ext cx="751838" cy="788588"/>
            </a:xfrm>
            <a:custGeom>
              <a:avLst/>
              <a:gdLst/>
              <a:ahLst/>
              <a:cxnLst/>
              <a:rect l="l" t="t" r="r" b="b"/>
              <a:pathLst>
                <a:path w="675822" h="708857" extrusionOk="0">
                  <a:moveTo>
                    <a:pt x="658356" y="182769"/>
                  </a:moveTo>
                  <a:lnTo>
                    <a:pt x="658356" y="180082"/>
                  </a:lnTo>
                  <a:cubicBezTo>
                    <a:pt x="655669" y="169330"/>
                    <a:pt x="648951" y="159923"/>
                    <a:pt x="640889" y="153204"/>
                  </a:cubicBezTo>
                  <a:cubicBezTo>
                    <a:pt x="638202" y="151860"/>
                    <a:pt x="635515" y="150516"/>
                    <a:pt x="634171" y="147828"/>
                  </a:cubicBezTo>
                  <a:cubicBezTo>
                    <a:pt x="624766" y="141109"/>
                    <a:pt x="611330" y="134389"/>
                    <a:pt x="609987" y="119607"/>
                  </a:cubicBezTo>
                  <a:cubicBezTo>
                    <a:pt x="608643" y="110199"/>
                    <a:pt x="614018" y="102136"/>
                    <a:pt x="616705" y="96760"/>
                  </a:cubicBezTo>
                  <a:lnTo>
                    <a:pt x="639546" y="55100"/>
                  </a:lnTo>
                  <a:cubicBezTo>
                    <a:pt x="643576" y="48380"/>
                    <a:pt x="646264" y="43005"/>
                    <a:pt x="644920" y="37629"/>
                  </a:cubicBezTo>
                  <a:cubicBezTo>
                    <a:pt x="644920" y="33597"/>
                    <a:pt x="642233" y="28222"/>
                    <a:pt x="639546" y="22846"/>
                  </a:cubicBezTo>
                  <a:cubicBezTo>
                    <a:pt x="635515" y="16127"/>
                    <a:pt x="631484" y="8063"/>
                    <a:pt x="632828" y="0"/>
                  </a:cubicBezTo>
                  <a:cubicBezTo>
                    <a:pt x="628797" y="0"/>
                    <a:pt x="623422" y="2688"/>
                    <a:pt x="620736" y="5376"/>
                  </a:cubicBezTo>
                  <a:cubicBezTo>
                    <a:pt x="616705" y="9407"/>
                    <a:pt x="614018" y="16127"/>
                    <a:pt x="612674" y="21502"/>
                  </a:cubicBezTo>
                  <a:cubicBezTo>
                    <a:pt x="611330" y="25534"/>
                    <a:pt x="608643" y="30910"/>
                    <a:pt x="605956" y="34941"/>
                  </a:cubicBezTo>
                  <a:cubicBezTo>
                    <a:pt x="595208" y="53756"/>
                    <a:pt x="572366" y="67195"/>
                    <a:pt x="544151" y="69883"/>
                  </a:cubicBezTo>
                  <a:cubicBezTo>
                    <a:pt x="540121" y="69883"/>
                    <a:pt x="537433" y="69883"/>
                    <a:pt x="533403" y="71227"/>
                  </a:cubicBezTo>
                  <a:cubicBezTo>
                    <a:pt x="522654" y="71227"/>
                    <a:pt x="513249" y="72571"/>
                    <a:pt x="505187" y="76602"/>
                  </a:cubicBezTo>
                  <a:cubicBezTo>
                    <a:pt x="501157" y="77946"/>
                    <a:pt x="497126" y="80634"/>
                    <a:pt x="494439" y="83321"/>
                  </a:cubicBezTo>
                  <a:cubicBezTo>
                    <a:pt x="483690" y="90041"/>
                    <a:pt x="470254" y="99448"/>
                    <a:pt x="455475" y="92729"/>
                  </a:cubicBezTo>
                  <a:cubicBezTo>
                    <a:pt x="451444" y="90041"/>
                    <a:pt x="447413" y="87353"/>
                    <a:pt x="444726" y="84665"/>
                  </a:cubicBezTo>
                  <a:cubicBezTo>
                    <a:pt x="443382" y="83321"/>
                    <a:pt x="442039" y="81977"/>
                    <a:pt x="440695" y="80634"/>
                  </a:cubicBezTo>
                  <a:cubicBezTo>
                    <a:pt x="429947" y="72571"/>
                    <a:pt x="416511" y="77946"/>
                    <a:pt x="395013" y="87353"/>
                  </a:cubicBezTo>
                  <a:cubicBezTo>
                    <a:pt x="381578" y="94072"/>
                    <a:pt x="368142" y="100792"/>
                    <a:pt x="353363" y="100792"/>
                  </a:cubicBezTo>
                  <a:cubicBezTo>
                    <a:pt x="347988" y="100792"/>
                    <a:pt x="341270" y="99448"/>
                    <a:pt x="335896" y="96760"/>
                  </a:cubicBezTo>
                  <a:cubicBezTo>
                    <a:pt x="333209" y="95416"/>
                    <a:pt x="331865" y="94072"/>
                    <a:pt x="329178" y="92729"/>
                  </a:cubicBezTo>
                  <a:cubicBezTo>
                    <a:pt x="326491" y="91385"/>
                    <a:pt x="323804" y="90041"/>
                    <a:pt x="322460" y="88697"/>
                  </a:cubicBezTo>
                  <a:cubicBezTo>
                    <a:pt x="317086" y="87353"/>
                    <a:pt x="310368" y="90041"/>
                    <a:pt x="302306" y="92729"/>
                  </a:cubicBezTo>
                  <a:cubicBezTo>
                    <a:pt x="299619" y="94072"/>
                    <a:pt x="296932" y="95416"/>
                    <a:pt x="292901" y="96760"/>
                  </a:cubicBezTo>
                  <a:cubicBezTo>
                    <a:pt x="283496" y="100792"/>
                    <a:pt x="272748" y="99448"/>
                    <a:pt x="264686" y="94072"/>
                  </a:cubicBezTo>
                  <a:cubicBezTo>
                    <a:pt x="263342" y="98104"/>
                    <a:pt x="261999" y="102136"/>
                    <a:pt x="260655" y="104824"/>
                  </a:cubicBezTo>
                  <a:cubicBezTo>
                    <a:pt x="249907" y="126326"/>
                    <a:pt x="225722" y="137077"/>
                    <a:pt x="204225" y="145141"/>
                  </a:cubicBezTo>
                  <a:cubicBezTo>
                    <a:pt x="165261" y="159923"/>
                    <a:pt x="127640" y="172018"/>
                    <a:pt x="88677" y="165299"/>
                  </a:cubicBezTo>
                  <a:lnTo>
                    <a:pt x="85989" y="165299"/>
                  </a:lnTo>
                  <a:cubicBezTo>
                    <a:pt x="80615" y="163955"/>
                    <a:pt x="75241" y="163955"/>
                    <a:pt x="71210" y="165299"/>
                  </a:cubicBezTo>
                  <a:cubicBezTo>
                    <a:pt x="68523" y="165299"/>
                    <a:pt x="67179" y="167987"/>
                    <a:pt x="65835" y="169330"/>
                  </a:cubicBezTo>
                  <a:cubicBezTo>
                    <a:pt x="65835" y="170674"/>
                    <a:pt x="65835" y="170674"/>
                    <a:pt x="65835" y="172018"/>
                  </a:cubicBezTo>
                  <a:cubicBezTo>
                    <a:pt x="67179" y="173362"/>
                    <a:pt x="69866" y="176050"/>
                    <a:pt x="73897" y="177394"/>
                  </a:cubicBezTo>
                  <a:cubicBezTo>
                    <a:pt x="80615" y="181425"/>
                    <a:pt x="88677" y="185457"/>
                    <a:pt x="88677" y="196208"/>
                  </a:cubicBezTo>
                  <a:cubicBezTo>
                    <a:pt x="88677" y="204272"/>
                    <a:pt x="83302" y="208303"/>
                    <a:pt x="80615" y="212335"/>
                  </a:cubicBezTo>
                  <a:cubicBezTo>
                    <a:pt x="65835" y="227118"/>
                    <a:pt x="60461" y="248620"/>
                    <a:pt x="65835" y="268778"/>
                  </a:cubicBezTo>
                  <a:lnTo>
                    <a:pt x="69866" y="283561"/>
                  </a:lnTo>
                  <a:lnTo>
                    <a:pt x="55087" y="278186"/>
                  </a:lnTo>
                  <a:cubicBezTo>
                    <a:pt x="40307" y="272810"/>
                    <a:pt x="22841" y="278186"/>
                    <a:pt x="13436" y="290281"/>
                  </a:cubicBezTo>
                  <a:cubicBezTo>
                    <a:pt x="4031" y="302376"/>
                    <a:pt x="2687" y="319847"/>
                    <a:pt x="9405" y="333285"/>
                  </a:cubicBezTo>
                  <a:lnTo>
                    <a:pt x="0" y="338661"/>
                  </a:lnTo>
                  <a:cubicBezTo>
                    <a:pt x="2687" y="344036"/>
                    <a:pt x="5374" y="350756"/>
                    <a:pt x="8062" y="356131"/>
                  </a:cubicBezTo>
                  <a:cubicBezTo>
                    <a:pt x="21497" y="388385"/>
                    <a:pt x="60461" y="420638"/>
                    <a:pt x="87333" y="397792"/>
                  </a:cubicBezTo>
                  <a:cubicBezTo>
                    <a:pt x="84646" y="415263"/>
                    <a:pt x="69866" y="431389"/>
                    <a:pt x="51056" y="435421"/>
                  </a:cubicBezTo>
                  <a:cubicBezTo>
                    <a:pt x="94051" y="455580"/>
                    <a:pt x="145107" y="443484"/>
                    <a:pt x="193476" y="444828"/>
                  </a:cubicBezTo>
                  <a:cubicBezTo>
                    <a:pt x="241845" y="446172"/>
                    <a:pt x="296932" y="477082"/>
                    <a:pt x="294245" y="524118"/>
                  </a:cubicBezTo>
                  <a:cubicBezTo>
                    <a:pt x="232440" y="503960"/>
                    <a:pt x="166604" y="501272"/>
                    <a:pt x="103456" y="516055"/>
                  </a:cubicBezTo>
                  <a:cubicBezTo>
                    <a:pt x="135702" y="544276"/>
                    <a:pt x="154512" y="587281"/>
                    <a:pt x="153168" y="630286"/>
                  </a:cubicBezTo>
                  <a:cubicBezTo>
                    <a:pt x="153168" y="646412"/>
                    <a:pt x="149138" y="663883"/>
                    <a:pt x="153168" y="680009"/>
                  </a:cubicBezTo>
                  <a:cubicBezTo>
                    <a:pt x="157199" y="696136"/>
                    <a:pt x="171979" y="712263"/>
                    <a:pt x="188102" y="708231"/>
                  </a:cubicBezTo>
                  <a:cubicBezTo>
                    <a:pt x="214973" y="702856"/>
                    <a:pt x="210943" y="662539"/>
                    <a:pt x="198851" y="637005"/>
                  </a:cubicBezTo>
                  <a:cubicBezTo>
                    <a:pt x="224379" y="650444"/>
                    <a:pt x="241845" y="678666"/>
                    <a:pt x="240501" y="706887"/>
                  </a:cubicBezTo>
                  <a:cubicBezTo>
                    <a:pt x="247219" y="696136"/>
                    <a:pt x="253937" y="685385"/>
                    <a:pt x="260655" y="674634"/>
                  </a:cubicBezTo>
                  <a:cubicBezTo>
                    <a:pt x="279466" y="692104"/>
                    <a:pt x="303650" y="702856"/>
                    <a:pt x="329178" y="705543"/>
                  </a:cubicBezTo>
                  <a:cubicBezTo>
                    <a:pt x="295588" y="661195"/>
                    <a:pt x="268717" y="612815"/>
                    <a:pt x="249907" y="560403"/>
                  </a:cubicBezTo>
                  <a:cubicBezTo>
                    <a:pt x="284840" y="565779"/>
                    <a:pt x="318429" y="580562"/>
                    <a:pt x="345301" y="602064"/>
                  </a:cubicBezTo>
                  <a:cubicBezTo>
                    <a:pt x="333209" y="589969"/>
                    <a:pt x="330522" y="568467"/>
                    <a:pt x="341270" y="553684"/>
                  </a:cubicBezTo>
                  <a:cubicBezTo>
                    <a:pt x="353363" y="536213"/>
                    <a:pt x="381578" y="534869"/>
                    <a:pt x="396357" y="549652"/>
                  </a:cubicBezTo>
                  <a:cubicBezTo>
                    <a:pt x="421885" y="522774"/>
                    <a:pt x="395013" y="477082"/>
                    <a:pt x="361424" y="462299"/>
                  </a:cubicBezTo>
                  <a:cubicBezTo>
                    <a:pt x="327834" y="446172"/>
                    <a:pt x="287527" y="443484"/>
                    <a:pt x="261999" y="416607"/>
                  </a:cubicBezTo>
                  <a:cubicBezTo>
                    <a:pt x="257968" y="385697"/>
                    <a:pt x="252594" y="356131"/>
                    <a:pt x="248563" y="325222"/>
                  </a:cubicBezTo>
                  <a:cubicBezTo>
                    <a:pt x="260655" y="318503"/>
                    <a:pt x="278122" y="325222"/>
                    <a:pt x="283496" y="337317"/>
                  </a:cubicBezTo>
                  <a:cubicBezTo>
                    <a:pt x="295588" y="333285"/>
                    <a:pt x="296932" y="314471"/>
                    <a:pt x="288870" y="303720"/>
                  </a:cubicBezTo>
                  <a:cubicBezTo>
                    <a:pt x="280809" y="292969"/>
                    <a:pt x="267373" y="288937"/>
                    <a:pt x="256624" y="280874"/>
                  </a:cubicBezTo>
                  <a:cubicBezTo>
                    <a:pt x="224379" y="256683"/>
                    <a:pt x="224379" y="200240"/>
                    <a:pt x="257968" y="176050"/>
                  </a:cubicBezTo>
                  <a:cubicBezTo>
                    <a:pt x="279466" y="177394"/>
                    <a:pt x="284840" y="205616"/>
                    <a:pt x="288870" y="227118"/>
                  </a:cubicBezTo>
                  <a:cubicBezTo>
                    <a:pt x="292901" y="248620"/>
                    <a:pt x="311711" y="274154"/>
                    <a:pt x="330522" y="263403"/>
                  </a:cubicBezTo>
                  <a:cubicBezTo>
                    <a:pt x="331865" y="251308"/>
                    <a:pt x="327834" y="239213"/>
                    <a:pt x="321116" y="228462"/>
                  </a:cubicBezTo>
                  <a:cubicBezTo>
                    <a:pt x="337239" y="240557"/>
                    <a:pt x="354706" y="251308"/>
                    <a:pt x="370829" y="263403"/>
                  </a:cubicBezTo>
                  <a:cubicBezTo>
                    <a:pt x="365455" y="251308"/>
                    <a:pt x="361424" y="239213"/>
                    <a:pt x="356050" y="228462"/>
                  </a:cubicBezTo>
                  <a:cubicBezTo>
                    <a:pt x="378891" y="233838"/>
                    <a:pt x="401731" y="240557"/>
                    <a:pt x="424572" y="245932"/>
                  </a:cubicBezTo>
                  <a:cubicBezTo>
                    <a:pt x="396357" y="231150"/>
                    <a:pt x="374860" y="204272"/>
                    <a:pt x="366798" y="173362"/>
                  </a:cubicBezTo>
                  <a:cubicBezTo>
                    <a:pt x="415167" y="146485"/>
                    <a:pt x="471598" y="131702"/>
                    <a:pt x="526685" y="131702"/>
                  </a:cubicBezTo>
                  <a:cubicBezTo>
                    <a:pt x="571023" y="131702"/>
                    <a:pt x="620736" y="145141"/>
                    <a:pt x="643576" y="184113"/>
                  </a:cubicBezTo>
                  <a:cubicBezTo>
                    <a:pt x="647607" y="190833"/>
                    <a:pt x="651638" y="200240"/>
                    <a:pt x="658356" y="202928"/>
                  </a:cubicBezTo>
                  <a:cubicBezTo>
                    <a:pt x="665074" y="205616"/>
                    <a:pt x="670448" y="205616"/>
                    <a:pt x="675823" y="201584"/>
                  </a:cubicBezTo>
                  <a:cubicBezTo>
                    <a:pt x="663730" y="202928"/>
                    <a:pt x="661043" y="190833"/>
                    <a:pt x="658356" y="182769"/>
                  </a:cubicBezTo>
                  <a:close/>
                </a:path>
              </a:pathLst>
            </a:cu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1126" name="Google Shape;1126;p21"/>
            <p:cNvSpPr/>
            <p:nvPr/>
          </p:nvSpPr>
          <p:spPr>
            <a:xfrm>
              <a:off x="4913085" y="7459411"/>
              <a:ext cx="394952" cy="570224"/>
            </a:xfrm>
            <a:custGeom>
              <a:avLst/>
              <a:gdLst/>
              <a:ahLst/>
              <a:cxnLst/>
              <a:rect l="l" t="t" r="r" b="b"/>
              <a:pathLst>
                <a:path w="355020" h="512571" extrusionOk="0">
                  <a:moveTo>
                    <a:pt x="43614" y="353992"/>
                  </a:moveTo>
                  <a:cubicBezTo>
                    <a:pt x="44957" y="360712"/>
                    <a:pt x="46301" y="368775"/>
                    <a:pt x="51675" y="370119"/>
                  </a:cubicBezTo>
                  <a:cubicBezTo>
                    <a:pt x="53019" y="371463"/>
                    <a:pt x="55706" y="371463"/>
                    <a:pt x="58393" y="371463"/>
                  </a:cubicBezTo>
                  <a:cubicBezTo>
                    <a:pt x="61080" y="371463"/>
                    <a:pt x="65111" y="372807"/>
                    <a:pt x="67798" y="374151"/>
                  </a:cubicBezTo>
                  <a:cubicBezTo>
                    <a:pt x="73173" y="375495"/>
                    <a:pt x="77203" y="379526"/>
                    <a:pt x="81234" y="382214"/>
                  </a:cubicBezTo>
                  <a:cubicBezTo>
                    <a:pt x="85265" y="386246"/>
                    <a:pt x="89296" y="387590"/>
                    <a:pt x="91983" y="387590"/>
                  </a:cubicBezTo>
                  <a:cubicBezTo>
                    <a:pt x="93326" y="387590"/>
                    <a:pt x="94670" y="387590"/>
                    <a:pt x="96014" y="386246"/>
                  </a:cubicBezTo>
                  <a:cubicBezTo>
                    <a:pt x="98701" y="384902"/>
                    <a:pt x="101388" y="384902"/>
                    <a:pt x="104075" y="384902"/>
                  </a:cubicBezTo>
                  <a:cubicBezTo>
                    <a:pt x="114824" y="383558"/>
                    <a:pt x="121542" y="391621"/>
                    <a:pt x="126916" y="396997"/>
                  </a:cubicBezTo>
                  <a:cubicBezTo>
                    <a:pt x="126916" y="396997"/>
                    <a:pt x="128260" y="398341"/>
                    <a:pt x="128260" y="398341"/>
                  </a:cubicBezTo>
                  <a:cubicBezTo>
                    <a:pt x="139008" y="388934"/>
                    <a:pt x="152444" y="384902"/>
                    <a:pt x="168567" y="386246"/>
                  </a:cubicBezTo>
                  <a:cubicBezTo>
                    <a:pt x="186033" y="387590"/>
                    <a:pt x="200813" y="395653"/>
                    <a:pt x="208875" y="409092"/>
                  </a:cubicBezTo>
                  <a:cubicBezTo>
                    <a:pt x="212905" y="414468"/>
                    <a:pt x="214249" y="419843"/>
                    <a:pt x="216936" y="425218"/>
                  </a:cubicBezTo>
                  <a:cubicBezTo>
                    <a:pt x="220967" y="433282"/>
                    <a:pt x="223654" y="440001"/>
                    <a:pt x="229028" y="444033"/>
                  </a:cubicBezTo>
                  <a:cubicBezTo>
                    <a:pt x="233059" y="446721"/>
                    <a:pt x="238433" y="449409"/>
                    <a:pt x="243808" y="452096"/>
                  </a:cubicBezTo>
                  <a:cubicBezTo>
                    <a:pt x="254556" y="457472"/>
                    <a:pt x="269336" y="462848"/>
                    <a:pt x="270679" y="477631"/>
                  </a:cubicBezTo>
                  <a:cubicBezTo>
                    <a:pt x="270679" y="480318"/>
                    <a:pt x="270679" y="483006"/>
                    <a:pt x="270679" y="485694"/>
                  </a:cubicBezTo>
                  <a:cubicBezTo>
                    <a:pt x="270679" y="488382"/>
                    <a:pt x="270679" y="489726"/>
                    <a:pt x="270679" y="491070"/>
                  </a:cubicBezTo>
                  <a:cubicBezTo>
                    <a:pt x="270679" y="493757"/>
                    <a:pt x="274710" y="496445"/>
                    <a:pt x="277397" y="499133"/>
                  </a:cubicBezTo>
                  <a:cubicBezTo>
                    <a:pt x="281428" y="503164"/>
                    <a:pt x="285459" y="507196"/>
                    <a:pt x="286802" y="512571"/>
                  </a:cubicBezTo>
                  <a:cubicBezTo>
                    <a:pt x="294864" y="512571"/>
                    <a:pt x="304269" y="504508"/>
                    <a:pt x="312330" y="497789"/>
                  </a:cubicBezTo>
                  <a:cubicBezTo>
                    <a:pt x="317705" y="492413"/>
                    <a:pt x="325766" y="488382"/>
                    <a:pt x="332484" y="487038"/>
                  </a:cubicBezTo>
                  <a:cubicBezTo>
                    <a:pt x="329797" y="485694"/>
                    <a:pt x="327110" y="485694"/>
                    <a:pt x="324423" y="484350"/>
                  </a:cubicBezTo>
                  <a:lnTo>
                    <a:pt x="315018" y="483006"/>
                  </a:lnTo>
                  <a:lnTo>
                    <a:pt x="347263" y="392965"/>
                  </a:lnTo>
                  <a:cubicBezTo>
                    <a:pt x="353981" y="372807"/>
                    <a:pt x="360699" y="348617"/>
                    <a:pt x="347263" y="333834"/>
                  </a:cubicBezTo>
                  <a:cubicBezTo>
                    <a:pt x="344577" y="331146"/>
                    <a:pt x="341889" y="329802"/>
                    <a:pt x="339202" y="327115"/>
                  </a:cubicBezTo>
                  <a:cubicBezTo>
                    <a:pt x="332484" y="323083"/>
                    <a:pt x="325766" y="317707"/>
                    <a:pt x="323079" y="309644"/>
                  </a:cubicBezTo>
                  <a:cubicBezTo>
                    <a:pt x="317705" y="297549"/>
                    <a:pt x="321735" y="282766"/>
                    <a:pt x="333828" y="269327"/>
                  </a:cubicBezTo>
                  <a:cubicBezTo>
                    <a:pt x="335171" y="266639"/>
                    <a:pt x="337859" y="265295"/>
                    <a:pt x="340546" y="262608"/>
                  </a:cubicBezTo>
                  <a:cubicBezTo>
                    <a:pt x="345920" y="257232"/>
                    <a:pt x="351294" y="250513"/>
                    <a:pt x="353981" y="243793"/>
                  </a:cubicBezTo>
                  <a:cubicBezTo>
                    <a:pt x="355325" y="239762"/>
                    <a:pt x="355325" y="234386"/>
                    <a:pt x="352638" y="230354"/>
                  </a:cubicBezTo>
                  <a:cubicBezTo>
                    <a:pt x="351294" y="229011"/>
                    <a:pt x="349951" y="227667"/>
                    <a:pt x="348607" y="227667"/>
                  </a:cubicBezTo>
                  <a:lnTo>
                    <a:pt x="349951" y="216915"/>
                  </a:lnTo>
                  <a:cubicBezTo>
                    <a:pt x="341889" y="207508"/>
                    <a:pt x="332484" y="199445"/>
                    <a:pt x="320392" y="195413"/>
                  </a:cubicBezTo>
                  <a:cubicBezTo>
                    <a:pt x="313674" y="192725"/>
                    <a:pt x="305612" y="191381"/>
                    <a:pt x="298894" y="190037"/>
                  </a:cubicBezTo>
                  <a:lnTo>
                    <a:pt x="239777" y="179286"/>
                  </a:lnTo>
                  <a:lnTo>
                    <a:pt x="168567" y="75807"/>
                  </a:lnTo>
                  <a:cubicBezTo>
                    <a:pt x="149757" y="48929"/>
                    <a:pt x="141695" y="24739"/>
                    <a:pt x="144382" y="4580"/>
                  </a:cubicBezTo>
                  <a:cubicBezTo>
                    <a:pt x="100044" y="-4827"/>
                    <a:pt x="53019" y="549"/>
                    <a:pt x="11368" y="18019"/>
                  </a:cubicBezTo>
                  <a:lnTo>
                    <a:pt x="12711" y="18019"/>
                  </a:lnTo>
                  <a:cubicBezTo>
                    <a:pt x="3306" y="48929"/>
                    <a:pt x="-4755" y="75807"/>
                    <a:pt x="3306" y="101341"/>
                  </a:cubicBezTo>
                  <a:cubicBezTo>
                    <a:pt x="5993" y="108060"/>
                    <a:pt x="8681" y="113436"/>
                    <a:pt x="11368" y="120155"/>
                  </a:cubicBezTo>
                  <a:cubicBezTo>
                    <a:pt x="16742" y="130906"/>
                    <a:pt x="22117" y="141658"/>
                    <a:pt x="23460" y="153753"/>
                  </a:cubicBezTo>
                  <a:cubicBezTo>
                    <a:pt x="24804" y="167191"/>
                    <a:pt x="22117" y="179286"/>
                    <a:pt x="19429" y="191381"/>
                  </a:cubicBezTo>
                  <a:cubicBezTo>
                    <a:pt x="16742" y="202133"/>
                    <a:pt x="14055" y="212884"/>
                    <a:pt x="15399" y="223635"/>
                  </a:cubicBezTo>
                  <a:cubicBezTo>
                    <a:pt x="16742" y="235730"/>
                    <a:pt x="23460" y="246481"/>
                    <a:pt x="30178" y="257232"/>
                  </a:cubicBezTo>
                  <a:cubicBezTo>
                    <a:pt x="39583" y="273359"/>
                    <a:pt x="48988" y="289486"/>
                    <a:pt x="46301" y="308300"/>
                  </a:cubicBezTo>
                  <a:cubicBezTo>
                    <a:pt x="44957" y="316364"/>
                    <a:pt x="42270" y="324427"/>
                    <a:pt x="36896" y="331146"/>
                  </a:cubicBezTo>
                  <a:cubicBezTo>
                    <a:pt x="43614" y="336522"/>
                    <a:pt x="48988" y="344585"/>
                    <a:pt x="50332" y="352648"/>
                  </a:cubicBezTo>
                  <a:lnTo>
                    <a:pt x="43614" y="353992"/>
                  </a:lnTo>
                  <a:close/>
                </a:path>
              </a:pathLst>
            </a:cu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1127" name="Google Shape;1127;p21"/>
            <p:cNvSpPr/>
            <p:nvPr/>
          </p:nvSpPr>
          <p:spPr>
            <a:xfrm>
              <a:off x="3565547" y="7177510"/>
              <a:ext cx="448411" cy="236165"/>
            </a:xfrm>
            <a:custGeom>
              <a:avLst/>
              <a:gdLst/>
              <a:ahLst/>
              <a:cxnLst/>
              <a:rect l="l" t="t" r="r" b="b"/>
              <a:pathLst>
                <a:path w="403074" h="212287" extrusionOk="0">
                  <a:moveTo>
                    <a:pt x="400388" y="154500"/>
                  </a:moveTo>
                  <a:cubicBezTo>
                    <a:pt x="400388" y="153156"/>
                    <a:pt x="401731" y="151812"/>
                    <a:pt x="401731" y="151812"/>
                  </a:cubicBezTo>
                  <a:cubicBezTo>
                    <a:pt x="401731" y="150468"/>
                    <a:pt x="403075" y="149124"/>
                    <a:pt x="403075" y="147780"/>
                  </a:cubicBezTo>
                  <a:cubicBezTo>
                    <a:pt x="403075" y="147780"/>
                    <a:pt x="399044" y="146437"/>
                    <a:pt x="396357" y="146437"/>
                  </a:cubicBezTo>
                  <a:lnTo>
                    <a:pt x="395013" y="146437"/>
                  </a:lnTo>
                  <a:cubicBezTo>
                    <a:pt x="370829" y="139717"/>
                    <a:pt x="360081" y="116871"/>
                    <a:pt x="349332" y="95368"/>
                  </a:cubicBezTo>
                  <a:cubicBezTo>
                    <a:pt x="347988" y="92681"/>
                    <a:pt x="346645" y="88649"/>
                    <a:pt x="345301" y="85961"/>
                  </a:cubicBezTo>
                  <a:cubicBezTo>
                    <a:pt x="335896" y="67147"/>
                    <a:pt x="323804" y="51020"/>
                    <a:pt x="309024" y="37581"/>
                  </a:cubicBezTo>
                  <a:cubicBezTo>
                    <a:pt x="304994" y="33549"/>
                    <a:pt x="300963" y="30862"/>
                    <a:pt x="296932" y="29518"/>
                  </a:cubicBezTo>
                  <a:cubicBezTo>
                    <a:pt x="295588" y="29518"/>
                    <a:pt x="292901" y="29518"/>
                    <a:pt x="291558" y="28174"/>
                  </a:cubicBezTo>
                  <a:cubicBezTo>
                    <a:pt x="288870" y="28174"/>
                    <a:pt x="284840" y="28174"/>
                    <a:pt x="282152" y="26830"/>
                  </a:cubicBezTo>
                  <a:cubicBezTo>
                    <a:pt x="275435" y="25486"/>
                    <a:pt x="271404" y="21454"/>
                    <a:pt x="266030" y="18767"/>
                  </a:cubicBezTo>
                  <a:cubicBezTo>
                    <a:pt x="261999" y="14735"/>
                    <a:pt x="257968" y="12047"/>
                    <a:pt x="253937" y="12047"/>
                  </a:cubicBezTo>
                  <a:cubicBezTo>
                    <a:pt x="251250" y="12047"/>
                    <a:pt x="248563" y="13391"/>
                    <a:pt x="244532" y="14735"/>
                  </a:cubicBezTo>
                  <a:cubicBezTo>
                    <a:pt x="239158" y="17423"/>
                    <a:pt x="233783" y="20110"/>
                    <a:pt x="225722" y="18767"/>
                  </a:cubicBezTo>
                  <a:cubicBezTo>
                    <a:pt x="220348" y="17423"/>
                    <a:pt x="214973" y="14735"/>
                    <a:pt x="212286" y="13391"/>
                  </a:cubicBezTo>
                  <a:lnTo>
                    <a:pt x="210943" y="12047"/>
                  </a:lnTo>
                  <a:cubicBezTo>
                    <a:pt x="193476" y="-48"/>
                    <a:pt x="170635" y="-2736"/>
                    <a:pt x="149138" y="2640"/>
                  </a:cubicBezTo>
                  <a:cubicBezTo>
                    <a:pt x="149138" y="12047"/>
                    <a:pt x="147794" y="20110"/>
                    <a:pt x="149138" y="29518"/>
                  </a:cubicBezTo>
                  <a:lnTo>
                    <a:pt x="149138" y="37581"/>
                  </a:lnTo>
                  <a:lnTo>
                    <a:pt x="98082" y="40269"/>
                  </a:lnTo>
                  <a:lnTo>
                    <a:pt x="17467" y="118215"/>
                  </a:lnTo>
                  <a:cubicBezTo>
                    <a:pt x="8062" y="127622"/>
                    <a:pt x="1344" y="135685"/>
                    <a:pt x="0" y="143749"/>
                  </a:cubicBezTo>
                  <a:lnTo>
                    <a:pt x="64492" y="110151"/>
                  </a:lnTo>
                  <a:lnTo>
                    <a:pt x="65835" y="122246"/>
                  </a:lnTo>
                  <a:cubicBezTo>
                    <a:pt x="67179" y="145093"/>
                    <a:pt x="67179" y="167939"/>
                    <a:pt x="65835" y="189441"/>
                  </a:cubicBezTo>
                  <a:cubicBezTo>
                    <a:pt x="92707" y="178690"/>
                    <a:pt x="126297" y="182721"/>
                    <a:pt x="149138" y="201536"/>
                  </a:cubicBezTo>
                  <a:cubicBezTo>
                    <a:pt x="155856" y="197504"/>
                    <a:pt x="163917" y="196160"/>
                    <a:pt x="171979" y="197504"/>
                  </a:cubicBezTo>
                  <a:lnTo>
                    <a:pt x="167948" y="142405"/>
                  </a:lnTo>
                  <a:lnTo>
                    <a:pt x="171979" y="139717"/>
                  </a:lnTo>
                  <a:cubicBezTo>
                    <a:pt x="178697" y="135685"/>
                    <a:pt x="185415" y="135685"/>
                    <a:pt x="192133" y="138373"/>
                  </a:cubicBezTo>
                  <a:cubicBezTo>
                    <a:pt x="201537" y="142405"/>
                    <a:pt x="210943" y="151812"/>
                    <a:pt x="214973" y="162563"/>
                  </a:cubicBezTo>
                  <a:cubicBezTo>
                    <a:pt x="217661" y="169283"/>
                    <a:pt x="217661" y="174658"/>
                    <a:pt x="219004" y="181377"/>
                  </a:cubicBezTo>
                  <a:cubicBezTo>
                    <a:pt x="220348" y="189441"/>
                    <a:pt x="221691" y="196160"/>
                    <a:pt x="224379" y="202880"/>
                  </a:cubicBezTo>
                  <a:cubicBezTo>
                    <a:pt x="227065" y="208255"/>
                    <a:pt x="233783" y="212287"/>
                    <a:pt x="239158" y="212287"/>
                  </a:cubicBezTo>
                  <a:cubicBezTo>
                    <a:pt x="243189" y="212287"/>
                    <a:pt x="244532" y="210943"/>
                    <a:pt x="244532" y="209599"/>
                  </a:cubicBezTo>
                  <a:cubicBezTo>
                    <a:pt x="245876" y="206912"/>
                    <a:pt x="245876" y="201536"/>
                    <a:pt x="245876" y="196160"/>
                  </a:cubicBezTo>
                  <a:cubicBezTo>
                    <a:pt x="244532" y="188097"/>
                    <a:pt x="244532" y="178690"/>
                    <a:pt x="249907" y="171970"/>
                  </a:cubicBezTo>
                  <a:cubicBezTo>
                    <a:pt x="253937" y="166595"/>
                    <a:pt x="260655" y="163907"/>
                    <a:pt x="268717" y="163907"/>
                  </a:cubicBezTo>
                  <a:cubicBezTo>
                    <a:pt x="278122" y="165251"/>
                    <a:pt x="287527" y="171970"/>
                    <a:pt x="294245" y="181377"/>
                  </a:cubicBezTo>
                  <a:lnTo>
                    <a:pt x="310368" y="151812"/>
                  </a:lnTo>
                  <a:lnTo>
                    <a:pt x="317086" y="157188"/>
                  </a:lnTo>
                  <a:cubicBezTo>
                    <a:pt x="331865" y="167939"/>
                    <a:pt x="343957" y="182721"/>
                    <a:pt x="352019" y="198848"/>
                  </a:cubicBezTo>
                  <a:cubicBezTo>
                    <a:pt x="360081" y="189441"/>
                    <a:pt x="364111" y="174658"/>
                    <a:pt x="361424" y="161219"/>
                  </a:cubicBezTo>
                  <a:lnTo>
                    <a:pt x="360081" y="155844"/>
                  </a:lnTo>
                  <a:lnTo>
                    <a:pt x="364111" y="153156"/>
                  </a:lnTo>
                  <a:cubicBezTo>
                    <a:pt x="374860" y="145093"/>
                    <a:pt x="386952" y="151812"/>
                    <a:pt x="396357" y="155844"/>
                  </a:cubicBezTo>
                  <a:cubicBezTo>
                    <a:pt x="397701" y="157188"/>
                    <a:pt x="399044" y="157188"/>
                    <a:pt x="400388" y="157188"/>
                  </a:cubicBezTo>
                  <a:cubicBezTo>
                    <a:pt x="399044" y="157188"/>
                    <a:pt x="400388" y="155844"/>
                    <a:pt x="400388" y="154500"/>
                  </a:cubicBezTo>
                  <a:close/>
                </a:path>
              </a:pathLst>
            </a:cu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1128" name="Google Shape;1128;p21"/>
            <p:cNvSpPr/>
            <p:nvPr/>
          </p:nvSpPr>
          <p:spPr>
            <a:xfrm>
              <a:off x="2541671" y="6580931"/>
              <a:ext cx="1258544" cy="1224740"/>
            </a:xfrm>
            <a:custGeom>
              <a:avLst/>
              <a:gdLst/>
              <a:ahLst/>
              <a:cxnLst/>
              <a:rect l="l" t="t" r="r" b="b"/>
              <a:pathLst>
                <a:path w="1131297" h="1100911" extrusionOk="0">
                  <a:moveTo>
                    <a:pt x="998282" y="1001200"/>
                  </a:moveTo>
                  <a:cubicBezTo>
                    <a:pt x="986190" y="997168"/>
                    <a:pt x="947226" y="983729"/>
                    <a:pt x="933790" y="956851"/>
                  </a:cubicBezTo>
                  <a:cubicBezTo>
                    <a:pt x="928416" y="946100"/>
                    <a:pt x="928416" y="935349"/>
                    <a:pt x="931103" y="924598"/>
                  </a:cubicBezTo>
                  <a:cubicBezTo>
                    <a:pt x="932447" y="920566"/>
                    <a:pt x="935134" y="916535"/>
                    <a:pt x="936478" y="912503"/>
                  </a:cubicBezTo>
                  <a:cubicBezTo>
                    <a:pt x="939164" y="908471"/>
                    <a:pt x="941852" y="903096"/>
                    <a:pt x="941852" y="899064"/>
                  </a:cubicBezTo>
                  <a:cubicBezTo>
                    <a:pt x="943195" y="889657"/>
                    <a:pt x="932447" y="878905"/>
                    <a:pt x="921698" y="869498"/>
                  </a:cubicBezTo>
                  <a:cubicBezTo>
                    <a:pt x="908262" y="857403"/>
                    <a:pt x="892139" y="841277"/>
                    <a:pt x="904232" y="823806"/>
                  </a:cubicBezTo>
                  <a:lnTo>
                    <a:pt x="906919" y="819774"/>
                  </a:lnTo>
                  <a:lnTo>
                    <a:pt x="943195" y="822462"/>
                  </a:lnTo>
                  <a:cubicBezTo>
                    <a:pt x="957975" y="771394"/>
                    <a:pt x="964693" y="716295"/>
                    <a:pt x="962006" y="663883"/>
                  </a:cubicBezTo>
                  <a:lnTo>
                    <a:pt x="900201" y="696136"/>
                  </a:lnTo>
                  <a:lnTo>
                    <a:pt x="897514" y="688073"/>
                  </a:lnTo>
                  <a:cubicBezTo>
                    <a:pt x="888108" y="665227"/>
                    <a:pt x="910950" y="643724"/>
                    <a:pt x="919011" y="637005"/>
                  </a:cubicBezTo>
                  <a:lnTo>
                    <a:pt x="1003657" y="555028"/>
                  </a:lnTo>
                  <a:lnTo>
                    <a:pt x="1045308" y="552340"/>
                  </a:lnTo>
                  <a:cubicBezTo>
                    <a:pt x="1043964" y="481114"/>
                    <a:pt x="1076210" y="409887"/>
                    <a:pt x="1131297" y="362851"/>
                  </a:cubicBezTo>
                  <a:cubicBezTo>
                    <a:pt x="1131297" y="360163"/>
                    <a:pt x="1129953" y="358819"/>
                    <a:pt x="1127266" y="357475"/>
                  </a:cubicBezTo>
                  <a:cubicBezTo>
                    <a:pt x="1121892" y="352100"/>
                    <a:pt x="1109800" y="348068"/>
                    <a:pt x="1099051" y="349412"/>
                  </a:cubicBezTo>
                  <a:cubicBezTo>
                    <a:pt x="1096364" y="349412"/>
                    <a:pt x="1092333" y="349412"/>
                    <a:pt x="1089646" y="350756"/>
                  </a:cubicBezTo>
                  <a:cubicBezTo>
                    <a:pt x="1073523" y="352100"/>
                    <a:pt x="1054713" y="354787"/>
                    <a:pt x="1039933" y="342692"/>
                  </a:cubicBezTo>
                  <a:cubicBezTo>
                    <a:pt x="1029185" y="333285"/>
                    <a:pt x="1025154" y="319847"/>
                    <a:pt x="1022467" y="307751"/>
                  </a:cubicBezTo>
                  <a:cubicBezTo>
                    <a:pt x="1019779" y="298344"/>
                    <a:pt x="1018436" y="290281"/>
                    <a:pt x="1013062" y="283561"/>
                  </a:cubicBezTo>
                  <a:cubicBezTo>
                    <a:pt x="1003657" y="270122"/>
                    <a:pt x="984847" y="270122"/>
                    <a:pt x="964693" y="268778"/>
                  </a:cubicBezTo>
                  <a:cubicBezTo>
                    <a:pt x="951257" y="268778"/>
                    <a:pt x="939164" y="267434"/>
                    <a:pt x="925729" y="263403"/>
                  </a:cubicBezTo>
                  <a:cubicBezTo>
                    <a:pt x="900201" y="255339"/>
                    <a:pt x="876016" y="229806"/>
                    <a:pt x="863924" y="209647"/>
                  </a:cubicBezTo>
                  <a:cubicBezTo>
                    <a:pt x="859893" y="202928"/>
                    <a:pt x="857206" y="192177"/>
                    <a:pt x="855863" y="182769"/>
                  </a:cubicBezTo>
                  <a:cubicBezTo>
                    <a:pt x="853175" y="170674"/>
                    <a:pt x="850488" y="155892"/>
                    <a:pt x="843770" y="151860"/>
                  </a:cubicBezTo>
                  <a:cubicBezTo>
                    <a:pt x="839739" y="150516"/>
                    <a:pt x="834365" y="150516"/>
                    <a:pt x="827647" y="151860"/>
                  </a:cubicBezTo>
                  <a:lnTo>
                    <a:pt x="823617" y="151860"/>
                  </a:lnTo>
                  <a:cubicBezTo>
                    <a:pt x="810181" y="153204"/>
                    <a:pt x="796745" y="151860"/>
                    <a:pt x="783309" y="147828"/>
                  </a:cubicBezTo>
                  <a:cubicBezTo>
                    <a:pt x="779278" y="146484"/>
                    <a:pt x="775248" y="145141"/>
                    <a:pt x="771217" y="141109"/>
                  </a:cubicBezTo>
                  <a:cubicBezTo>
                    <a:pt x="765842" y="135733"/>
                    <a:pt x="765842" y="129014"/>
                    <a:pt x="764499" y="124982"/>
                  </a:cubicBezTo>
                  <a:lnTo>
                    <a:pt x="761812" y="99448"/>
                  </a:lnTo>
                  <a:cubicBezTo>
                    <a:pt x="761812" y="98104"/>
                    <a:pt x="760468" y="92728"/>
                    <a:pt x="759124" y="91385"/>
                  </a:cubicBezTo>
                  <a:cubicBezTo>
                    <a:pt x="759124" y="91385"/>
                    <a:pt x="756438" y="90041"/>
                    <a:pt x="755094" y="90041"/>
                  </a:cubicBezTo>
                  <a:cubicBezTo>
                    <a:pt x="753750" y="90041"/>
                    <a:pt x="753750" y="90041"/>
                    <a:pt x="752407" y="88697"/>
                  </a:cubicBezTo>
                  <a:cubicBezTo>
                    <a:pt x="738971" y="83321"/>
                    <a:pt x="730909" y="71227"/>
                    <a:pt x="725535" y="57788"/>
                  </a:cubicBezTo>
                  <a:cubicBezTo>
                    <a:pt x="722848" y="52412"/>
                    <a:pt x="720161" y="45692"/>
                    <a:pt x="717473" y="38973"/>
                  </a:cubicBezTo>
                  <a:cubicBezTo>
                    <a:pt x="712099" y="25534"/>
                    <a:pt x="706725" y="12095"/>
                    <a:pt x="698663" y="2688"/>
                  </a:cubicBezTo>
                  <a:lnTo>
                    <a:pt x="702694" y="0"/>
                  </a:lnTo>
                  <a:cubicBezTo>
                    <a:pt x="689258" y="2688"/>
                    <a:pt x="677166" y="6719"/>
                    <a:pt x="663730" y="16127"/>
                  </a:cubicBezTo>
                  <a:cubicBezTo>
                    <a:pt x="622079" y="43005"/>
                    <a:pt x="591177" y="91385"/>
                    <a:pt x="557587" y="126326"/>
                  </a:cubicBezTo>
                  <a:cubicBezTo>
                    <a:pt x="546838" y="137077"/>
                    <a:pt x="536090" y="147828"/>
                    <a:pt x="522654" y="157236"/>
                  </a:cubicBezTo>
                  <a:cubicBezTo>
                    <a:pt x="468910" y="190833"/>
                    <a:pt x="390983" y="165299"/>
                    <a:pt x="360081" y="108855"/>
                  </a:cubicBezTo>
                  <a:cubicBezTo>
                    <a:pt x="357393" y="104824"/>
                    <a:pt x="356050" y="100792"/>
                    <a:pt x="352019" y="98104"/>
                  </a:cubicBezTo>
                  <a:cubicBezTo>
                    <a:pt x="342614" y="90041"/>
                    <a:pt x="326491" y="96760"/>
                    <a:pt x="321116" y="108855"/>
                  </a:cubicBezTo>
                  <a:cubicBezTo>
                    <a:pt x="315742" y="119606"/>
                    <a:pt x="317086" y="133045"/>
                    <a:pt x="318429" y="146484"/>
                  </a:cubicBezTo>
                  <a:cubicBezTo>
                    <a:pt x="319773" y="158580"/>
                    <a:pt x="318429" y="173362"/>
                    <a:pt x="310368" y="182769"/>
                  </a:cubicBezTo>
                  <a:cubicBezTo>
                    <a:pt x="298276" y="197552"/>
                    <a:pt x="275435" y="193520"/>
                    <a:pt x="256624" y="188145"/>
                  </a:cubicBezTo>
                  <a:cubicBezTo>
                    <a:pt x="173322" y="166643"/>
                    <a:pt x="90020" y="141109"/>
                    <a:pt x="2687" y="150516"/>
                  </a:cubicBezTo>
                  <a:cubicBezTo>
                    <a:pt x="18810" y="162611"/>
                    <a:pt x="33590" y="174706"/>
                    <a:pt x="49713" y="186801"/>
                  </a:cubicBezTo>
                  <a:cubicBezTo>
                    <a:pt x="33590" y="204272"/>
                    <a:pt x="16123" y="221742"/>
                    <a:pt x="0" y="239213"/>
                  </a:cubicBezTo>
                  <a:cubicBezTo>
                    <a:pt x="55087" y="252652"/>
                    <a:pt x="106143" y="278186"/>
                    <a:pt x="150481" y="314471"/>
                  </a:cubicBezTo>
                  <a:cubicBezTo>
                    <a:pt x="167948" y="329254"/>
                    <a:pt x="185415" y="349412"/>
                    <a:pt x="178697" y="372258"/>
                  </a:cubicBezTo>
                  <a:cubicBezTo>
                    <a:pt x="194820" y="372258"/>
                    <a:pt x="206912" y="391073"/>
                    <a:pt x="205568" y="407200"/>
                  </a:cubicBezTo>
                  <a:cubicBezTo>
                    <a:pt x="204225" y="423326"/>
                    <a:pt x="193476" y="438109"/>
                    <a:pt x="184071" y="450204"/>
                  </a:cubicBezTo>
                  <a:cubicBezTo>
                    <a:pt x="201537" y="481114"/>
                    <a:pt x="237814" y="501272"/>
                    <a:pt x="272748" y="498584"/>
                  </a:cubicBezTo>
                  <a:cubicBezTo>
                    <a:pt x="256624" y="557715"/>
                    <a:pt x="251250" y="619534"/>
                    <a:pt x="255281" y="680009"/>
                  </a:cubicBezTo>
                  <a:cubicBezTo>
                    <a:pt x="247219" y="662539"/>
                    <a:pt x="240501" y="646412"/>
                    <a:pt x="232440" y="628942"/>
                  </a:cubicBezTo>
                  <a:cubicBezTo>
                    <a:pt x="236471" y="686729"/>
                    <a:pt x="197507" y="736453"/>
                    <a:pt x="159886" y="780801"/>
                  </a:cubicBezTo>
                  <a:cubicBezTo>
                    <a:pt x="139733" y="804991"/>
                    <a:pt x="118236" y="829182"/>
                    <a:pt x="88677" y="839933"/>
                  </a:cubicBezTo>
                  <a:cubicBezTo>
                    <a:pt x="76584" y="843964"/>
                    <a:pt x="63149" y="846652"/>
                    <a:pt x="49713" y="845308"/>
                  </a:cubicBezTo>
                  <a:cubicBezTo>
                    <a:pt x="83302" y="862779"/>
                    <a:pt x="116892" y="886969"/>
                    <a:pt x="120922" y="923254"/>
                  </a:cubicBezTo>
                  <a:lnTo>
                    <a:pt x="153168" y="924598"/>
                  </a:lnTo>
                  <a:cubicBezTo>
                    <a:pt x="157199" y="924598"/>
                    <a:pt x="163917" y="924598"/>
                    <a:pt x="169292" y="927286"/>
                  </a:cubicBezTo>
                  <a:cubicBezTo>
                    <a:pt x="174666" y="931317"/>
                    <a:pt x="178697" y="936693"/>
                    <a:pt x="181384" y="940724"/>
                  </a:cubicBezTo>
                  <a:cubicBezTo>
                    <a:pt x="196163" y="966258"/>
                    <a:pt x="217661" y="986417"/>
                    <a:pt x="243189" y="998512"/>
                  </a:cubicBezTo>
                  <a:cubicBezTo>
                    <a:pt x="282152" y="1017326"/>
                    <a:pt x="327834" y="1017326"/>
                    <a:pt x="369485" y="1017326"/>
                  </a:cubicBezTo>
                  <a:lnTo>
                    <a:pt x="374860" y="1017326"/>
                  </a:lnTo>
                  <a:lnTo>
                    <a:pt x="377547" y="1021358"/>
                  </a:lnTo>
                  <a:cubicBezTo>
                    <a:pt x="384265" y="1036141"/>
                    <a:pt x="386952" y="1052268"/>
                    <a:pt x="382921" y="1068394"/>
                  </a:cubicBezTo>
                  <a:cubicBezTo>
                    <a:pt x="388295" y="1067050"/>
                    <a:pt x="395013" y="1061675"/>
                    <a:pt x="400388" y="1056299"/>
                  </a:cubicBezTo>
                  <a:cubicBezTo>
                    <a:pt x="413824" y="1045548"/>
                    <a:pt x="433978" y="1040172"/>
                    <a:pt x="444726" y="1052268"/>
                  </a:cubicBezTo>
                  <a:lnTo>
                    <a:pt x="446070" y="1054955"/>
                  </a:lnTo>
                  <a:lnTo>
                    <a:pt x="447413" y="1075114"/>
                  </a:lnTo>
                  <a:cubicBezTo>
                    <a:pt x="455475" y="1079146"/>
                    <a:pt x="464880" y="1079146"/>
                    <a:pt x="474285" y="1079146"/>
                  </a:cubicBezTo>
                  <a:cubicBezTo>
                    <a:pt x="478316" y="1079146"/>
                    <a:pt x="482346" y="1079146"/>
                    <a:pt x="485034" y="1079146"/>
                  </a:cubicBezTo>
                  <a:cubicBezTo>
                    <a:pt x="498469" y="1080489"/>
                    <a:pt x="511905" y="1084521"/>
                    <a:pt x="519967" y="1093928"/>
                  </a:cubicBezTo>
                  <a:cubicBezTo>
                    <a:pt x="523997" y="1080489"/>
                    <a:pt x="528028" y="1067050"/>
                    <a:pt x="533403" y="1054955"/>
                  </a:cubicBezTo>
                  <a:cubicBezTo>
                    <a:pt x="556243" y="1007919"/>
                    <a:pt x="611330" y="981041"/>
                    <a:pt x="663730" y="985073"/>
                  </a:cubicBezTo>
                  <a:cubicBezTo>
                    <a:pt x="716130" y="990449"/>
                    <a:pt x="763155" y="1024046"/>
                    <a:pt x="790027" y="1069738"/>
                  </a:cubicBezTo>
                  <a:cubicBezTo>
                    <a:pt x="790027" y="1069738"/>
                    <a:pt x="790027" y="1069738"/>
                    <a:pt x="790027" y="1069738"/>
                  </a:cubicBezTo>
                  <a:cubicBezTo>
                    <a:pt x="790027" y="1073770"/>
                    <a:pt x="790027" y="1077802"/>
                    <a:pt x="791370" y="1080489"/>
                  </a:cubicBezTo>
                  <a:cubicBezTo>
                    <a:pt x="794058" y="1088553"/>
                    <a:pt x="803463" y="1091241"/>
                    <a:pt x="811524" y="1093928"/>
                  </a:cubicBezTo>
                  <a:cubicBezTo>
                    <a:pt x="824960" y="1097960"/>
                    <a:pt x="839739" y="1101992"/>
                    <a:pt x="854519" y="1100648"/>
                  </a:cubicBezTo>
                  <a:cubicBezTo>
                    <a:pt x="869298" y="1099304"/>
                    <a:pt x="884078" y="1089897"/>
                    <a:pt x="888108" y="1076458"/>
                  </a:cubicBezTo>
                  <a:cubicBezTo>
                    <a:pt x="880047" y="1060331"/>
                    <a:pt x="914980" y="1038829"/>
                    <a:pt x="933790" y="1040172"/>
                  </a:cubicBezTo>
                  <a:cubicBezTo>
                    <a:pt x="952600" y="1040172"/>
                    <a:pt x="974098" y="1044204"/>
                    <a:pt x="984847" y="1029421"/>
                  </a:cubicBezTo>
                  <a:cubicBezTo>
                    <a:pt x="988877" y="1024046"/>
                    <a:pt x="990221" y="1015982"/>
                    <a:pt x="994251" y="1010607"/>
                  </a:cubicBezTo>
                  <a:lnTo>
                    <a:pt x="998282" y="1001200"/>
                  </a:lnTo>
                  <a:close/>
                </a:path>
              </a:pathLst>
            </a:cu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rgbClr val="3CBEB4"/>
                </a:solidFill>
                <a:latin typeface="Calibri"/>
                <a:ea typeface="Calibri"/>
                <a:cs typeface="Calibri"/>
                <a:sym typeface="Calibri"/>
              </a:endParaRPr>
            </a:p>
          </p:txBody>
        </p:sp>
        <p:sp>
          <p:nvSpPr>
            <p:cNvPr id="1129" name="Google Shape;1129;p21"/>
            <p:cNvSpPr/>
            <p:nvPr/>
          </p:nvSpPr>
          <p:spPr>
            <a:xfrm>
              <a:off x="1759656" y="7295566"/>
              <a:ext cx="1367941" cy="1161654"/>
            </a:xfrm>
            <a:custGeom>
              <a:avLst/>
              <a:gdLst/>
              <a:ahLst/>
              <a:cxnLst/>
              <a:rect l="l" t="t" r="r" b="b"/>
              <a:pathLst>
                <a:path w="1229633" h="1044203" extrusionOk="0">
                  <a:moveTo>
                    <a:pt x="99680" y="153204"/>
                  </a:moveTo>
                  <a:lnTo>
                    <a:pt x="111772" y="142452"/>
                  </a:lnTo>
                  <a:cubicBezTo>
                    <a:pt x="152079" y="189488"/>
                    <a:pt x="192387" y="233837"/>
                    <a:pt x="246130" y="244588"/>
                  </a:cubicBezTo>
                  <a:cubicBezTo>
                    <a:pt x="248817" y="244588"/>
                    <a:pt x="251505" y="245932"/>
                    <a:pt x="254192" y="245932"/>
                  </a:cubicBezTo>
                  <a:cubicBezTo>
                    <a:pt x="262253" y="247276"/>
                    <a:pt x="270315" y="248620"/>
                    <a:pt x="278376" y="252652"/>
                  </a:cubicBezTo>
                  <a:cubicBezTo>
                    <a:pt x="297186" y="260715"/>
                    <a:pt x="309279" y="279529"/>
                    <a:pt x="317340" y="294312"/>
                  </a:cubicBezTo>
                  <a:cubicBezTo>
                    <a:pt x="324058" y="305063"/>
                    <a:pt x="329432" y="315815"/>
                    <a:pt x="326745" y="327910"/>
                  </a:cubicBezTo>
                  <a:cubicBezTo>
                    <a:pt x="322715" y="345380"/>
                    <a:pt x="303904" y="353443"/>
                    <a:pt x="287781" y="353443"/>
                  </a:cubicBezTo>
                  <a:cubicBezTo>
                    <a:pt x="282407" y="353443"/>
                    <a:pt x="278376" y="353443"/>
                    <a:pt x="273002" y="352099"/>
                  </a:cubicBezTo>
                  <a:cubicBezTo>
                    <a:pt x="264940" y="350756"/>
                    <a:pt x="256879" y="350756"/>
                    <a:pt x="248817" y="352099"/>
                  </a:cubicBezTo>
                  <a:cubicBezTo>
                    <a:pt x="221946" y="358819"/>
                    <a:pt x="215228" y="397792"/>
                    <a:pt x="213884" y="419294"/>
                  </a:cubicBezTo>
                  <a:cubicBezTo>
                    <a:pt x="211197" y="448860"/>
                    <a:pt x="208510" y="489177"/>
                    <a:pt x="177608" y="506647"/>
                  </a:cubicBezTo>
                  <a:cubicBezTo>
                    <a:pt x="176264" y="507991"/>
                    <a:pt x="173577" y="509335"/>
                    <a:pt x="172233" y="509335"/>
                  </a:cubicBezTo>
                  <a:cubicBezTo>
                    <a:pt x="168203" y="510679"/>
                    <a:pt x="165515" y="513367"/>
                    <a:pt x="162828" y="516054"/>
                  </a:cubicBezTo>
                  <a:cubicBezTo>
                    <a:pt x="158797" y="520086"/>
                    <a:pt x="158797" y="528149"/>
                    <a:pt x="158797" y="536213"/>
                  </a:cubicBezTo>
                  <a:cubicBezTo>
                    <a:pt x="157454" y="546964"/>
                    <a:pt x="157454" y="561747"/>
                    <a:pt x="145361" y="568466"/>
                  </a:cubicBezTo>
                  <a:lnTo>
                    <a:pt x="142674" y="569810"/>
                  </a:lnTo>
                  <a:lnTo>
                    <a:pt x="117146" y="564435"/>
                  </a:lnTo>
                  <a:cubicBezTo>
                    <a:pt x="125208" y="611471"/>
                    <a:pt x="106398" y="662539"/>
                    <a:pt x="68777" y="692104"/>
                  </a:cubicBezTo>
                  <a:cubicBezTo>
                    <a:pt x="74152" y="696136"/>
                    <a:pt x="78182" y="701511"/>
                    <a:pt x="80870" y="708231"/>
                  </a:cubicBezTo>
                  <a:cubicBezTo>
                    <a:pt x="86244" y="718982"/>
                    <a:pt x="86244" y="731077"/>
                    <a:pt x="82213" y="741828"/>
                  </a:cubicBezTo>
                  <a:lnTo>
                    <a:pt x="80870" y="745860"/>
                  </a:lnTo>
                  <a:lnTo>
                    <a:pt x="75495" y="745860"/>
                  </a:lnTo>
                  <a:cubicBezTo>
                    <a:pt x="51311" y="747204"/>
                    <a:pt x="27126" y="751236"/>
                    <a:pt x="11003" y="767362"/>
                  </a:cubicBezTo>
                  <a:cubicBezTo>
                    <a:pt x="2942" y="775425"/>
                    <a:pt x="-1089" y="788864"/>
                    <a:pt x="255" y="800959"/>
                  </a:cubicBezTo>
                  <a:cubicBezTo>
                    <a:pt x="1598" y="806335"/>
                    <a:pt x="4285" y="814398"/>
                    <a:pt x="12347" y="818430"/>
                  </a:cubicBezTo>
                  <a:lnTo>
                    <a:pt x="8316" y="827837"/>
                  </a:lnTo>
                  <a:cubicBezTo>
                    <a:pt x="23096" y="829181"/>
                    <a:pt x="37875" y="830525"/>
                    <a:pt x="52654" y="834557"/>
                  </a:cubicBezTo>
                  <a:cubicBezTo>
                    <a:pt x="78182" y="841276"/>
                    <a:pt x="102367" y="857403"/>
                    <a:pt x="109085" y="881593"/>
                  </a:cubicBezTo>
                  <a:cubicBezTo>
                    <a:pt x="113116" y="896376"/>
                    <a:pt x="107741" y="912503"/>
                    <a:pt x="107741" y="928629"/>
                  </a:cubicBezTo>
                  <a:cubicBezTo>
                    <a:pt x="106398" y="962226"/>
                    <a:pt x="122521" y="997168"/>
                    <a:pt x="150736" y="1017326"/>
                  </a:cubicBezTo>
                  <a:cubicBezTo>
                    <a:pt x="184325" y="1003887"/>
                    <a:pt x="217915" y="990448"/>
                    <a:pt x="251505" y="977009"/>
                  </a:cubicBezTo>
                  <a:cubicBezTo>
                    <a:pt x="259566" y="987761"/>
                    <a:pt x="268971" y="998512"/>
                    <a:pt x="277033" y="1007919"/>
                  </a:cubicBezTo>
                  <a:cubicBezTo>
                    <a:pt x="294499" y="1001200"/>
                    <a:pt x="302561" y="975665"/>
                    <a:pt x="293156" y="959539"/>
                  </a:cubicBezTo>
                  <a:cubicBezTo>
                    <a:pt x="301217" y="944756"/>
                    <a:pt x="324058" y="947444"/>
                    <a:pt x="336150" y="958195"/>
                  </a:cubicBezTo>
                  <a:cubicBezTo>
                    <a:pt x="349586" y="968946"/>
                    <a:pt x="356304" y="983729"/>
                    <a:pt x="369740" y="994480"/>
                  </a:cubicBezTo>
                  <a:cubicBezTo>
                    <a:pt x="381832" y="1003887"/>
                    <a:pt x="397955" y="1007919"/>
                    <a:pt x="414078" y="1011951"/>
                  </a:cubicBezTo>
                  <a:cubicBezTo>
                    <a:pt x="461103" y="1022702"/>
                    <a:pt x="506785" y="1033453"/>
                    <a:pt x="553811" y="1044204"/>
                  </a:cubicBezTo>
                  <a:cubicBezTo>
                    <a:pt x="545749" y="1017326"/>
                    <a:pt x="555154" y="985073"/>
                    <a:pt x="577995" y="967602"/>
                  </a:cubicBezTo>
                  <a:cubicBezTo>
                    <a:pt x="600836" y="950131"/>
                    <a:pt x="634426" y="947444"/>
                    <a:pt x="658610" y="962226"/>
                  </a:cubicBezTo>
                  <a:cubicBezTo>
                    <a:pt x="666672" y="966258"/>
                    <a:pt x="673390" y="972978"/>
                    <a:pt x="681451" y="972978"/>
                  </a:cubicBezTo>
                  <a:cubicBezTo>
                    <a:pt x="698918" y="974322"/>
                    <a:pt x="709666" y="955507"/>
                    <a:pt x="713697" y="938036"/>
                  </a:cubicBezTo>
                  <a:cubicBezTo>
                    <a:pt x="717728" y="920566"/>
                    <a:pt x="717728" y="901751"/>
                    <a:pt x="731164" y="891000"/>
                  </a:cubicBezTo>
                  <a:cubicBezTo>
                    <a:pt x="755348" y="870842"/>
                    <a:pt x="803717" y="895032"/>
                    <a:pt x="819840" y="866810"/>
                  </a:cubicBezTo>
                  <a:cubicBezTo>
                    <a:pt x="830589" y="846652"/>
                    <a:pt x="810435" y="823806"/>
                    <a:pt x="803717" y="802303"/>
                  </a:cubicBezTo>
                  <a:cubicBezTo>
                    <a:pt x="791625" y="763331"/>
                    <a:pt x="822527" y="724358"/>
                    <a:pt x="857460" y="702855"/>
                  </a:cubicBezTo>
                  <a:cubicBezTo>
                    <a:pt x="892394" y="681353"/>
                    <a:pt x="934045" y="667914"/>
                    <a:pt x="958229" y="635661"/>
                  </a:cubicBezTo>
                  <a:cubicBezTo>
                    <a:pt x="968978" y="622222"/>
                    <a:pt x="977039" y="604751"/>
                    <a:pt x="990475" y="595344"/>
                  </a:cubicBezTo>
                  <a:cubicBezTo>
                    <a:pt x="999880" y="588625"/>
                    <a:pt x="1013316" y="584593"/>
                    <a:pt x="1025408" y="581905"/>
                  </a:cubicBezTo>
                  <a:cubicBezTo>
                    <a:pt x="1096619" y="567122"/>
                    <a:pt x="1182608" y="564435"/>
                    <a:pt x="1218884" y="501272"/>
                  </a:cubicBezTo>
                  <a:cubicBezTo>
                    <a:pt x="1224259" y="493208"/>
                    <a:pt x="1226946" y="483801"/>
                    <a:pt x="1229633" y="475738"/>
                  </a:cubicBezTo>
                  <a:lnTo>
                    <a:pt x="1226946" y="475738"/>
                  </a:lnTo>
                  <a:cubicBezTo>
                    <a:pt x="1226946" y="464986"/>
                    <a:pt x="1210823" y="459611"/>
                    <a:pt x="1200074" y="458267"/>
                  </a:cubicBezTo>
                  <a:cubicBezTo>
                    <a:pt x="1196044" y="458267"/>
                    <a:pt x="1193356" y="458267"/>
                    <a:pt x="1189326" y="458267"/>
                  </a:cubicBezTo>
                  <a:cubicBezTo>
                    <a:pt x="1175890" y="458267"/>
                    <a:pt x="1162454" y="458267"/>
                    <a:pt x="1150362" y="450204"/>
                  </a:cubicBezTo>
                  <a:lnTo>
                    <a:pt x="1147674" y="447516"/>
                  </a:lnTo>
                  <a:lnTo>
                    <a:pt x="1146331" y="424670"/>
                  </a:lnTo>
                  <a:cubicBezTo>
                    <a:pt x="1140957" y="421982"/>
                    <a:pt x="1131551" y="426014"/>
                    <a:pt x="1124833" y="431389"/>
                  </a:cubicBezTo>
                  <a:cubicBezTo>
                    <a:pt x="1114085" y="439452"/>
                    <a:pt x="1099305" y="451547"/>
                    <a:pt x="1083183" y="444828"/>
                  </a:cubicBezTo>
                  <a:lnTo>
                    <a:pt x="1075121" y="442140"/>
                  </a:lnTo>
                  <a:lnTo>
                    <a:pt x="1077808" y="435421"/>
                  </a:lnTo>
                  <a:cubicBezTo>
                    <a:pt x="1083183" y="423326"/>
                    <a:pt x="1083183" y="408543"/>
                    <a:pt x="1077808" y="395104"/>
                  </a:cubicBezTo>
                  <a:cubicBezTo>
                    <a:pt x="1036157" y="395104"/>
                    <a:pt x="990475" y="393760"/>
                    <a:pt x="950168" y="373602"/>
                  </a:cubicBezTo>
                  <a:cubicBezTo>
                    <a:pt x="921953" y="360163"/>
                    <a:pt x="897768" y="337317"/>
                    <a:pt x="881645" y="310439"/>
                  </a:cubicBezTo>
                  <a:cubicBezTo>
                    <a:pt x="878958" y="306407"/>
                    <a:pt x="877614" y="303719"/>
                    <a:pt x="874927" y="302376"/>
                  </a:cubicBezTo>
                  <a:cubicBezTo>
                    <a:pt x="872240" y="301032"/>
                    <a:pt x="869553" y="301032"/>
                    <a:pt x="866866" y="301032"/>
                  </a:cubicBezTo>
                  <a:lnTo>
                    <a:pt x="818497" y="299688"/>
                  </a:lnTo>
                  <a:lnTo>
                    <a:pt x="818497" y="291624"/>
                  </a:lnTo>
                  <a:cubicBezTo>
                    <a:pt x="818497" y="255339"/>
                    <a:pt x="779533" y="231149"/>
                    <a:pt x="744600" y="215023"/>
                  </a:cubicBezTo>
                  <a:lnTo>
                    <a:pt x="748630" y="205615"/>
                  </a:lnTo>
                  <a:cubicBezTo>
                    <a:pt x="729820" y="202927"/>
                    <a:pt x="712354" y="197552"/>
                    <a:pt x="694887" y="190832"/>
                  </a:cubicBezTo>
                  <a:cubicBezTo>
                    <a:pt x="665328" y="180081"/>
                    <a:pt x="638457" y="165299"/>
                    <a:pt x="611585" y="149172"/>
                  </a:cubicBezTo>
                  <a:cubicBezTo>
                    <a:pt x="602180" y="142452"/>
                    <a:pt x="591431" y="135733"/>
                    <a:pt x="580682" y="135733"/>
                  </a:cubicBezTo>
                  <a:cubicBezTo>
                    <a:pt x="556498" y="133045"/>
                    <a:pt x="530970" y="157235"/>
                    <a:pt x="509473" y="146484"/>
                  </a:cubicBezTo>
                  <a:cubicBezTo>
                    <a:pt x="489319" y="137077"/>
                    <a:pt x="489319" y="107511"/>
                    <a:pt x="474539" y="92728"/>
                  </a:cubicBezTo>
                  <a:cubicBezTo>
                    <a:pt x="454386" y="72570"/>
                    <a:pt x="420796" y="81977"/>
                    <a:pt x="392581" y="86009"/>
                  </a:cubicBezTo>
                  <a:cubicBezTo>
                    <a:pt x="364366" y="91384"/>
                    <a:pt x="332120" y="91384"/>
                    <a:pt x="336150" y="61819"/>
                  </a:cubicBezTo>
                  <a:cubicBezTo>
                    <a:pt x="330776" y="69882"/>
                    <a:pt x="317340" y="67195"/>
                    <a:pt x="310622" y="60475"/>
                  </a:cubicBezTo>
                  <a:cubicBezTo>
                    <a:pt x="303904" y="53756"/>
                    <a:pt x="301217" y="43004"/>
                    <a:pt x="297186" y="33597"/>
                  </a:cubicBezTo>
                  <a:cubicBezTo>
                    <a:pt x="289125" y="14782"/>
                    <a:pt x="270315" y="0"/>
                    <a:pt x="248817" y="0"/>
                  </a:cubicBezTo>
                  <a:cubicBezTo>
                    <a:pt x="228664" y="1344"/>
                    <a:pt x="208510" y="21502"/>
                    <a:pt x="213884" y="41660"/>
                  </a:cubicBezTo>
                  <a:cubicBezTo>
                    <a:pt x="178951" y="26878"/>
                    <a:pt x="138644" y="25534"/>
                    <a:pt x="102367" y="37629"/>
                  </a:cubicBezTo>
                  <a:cubicBezTo>
                    <a:pt x="113116" y="57787"/>
                    <a:pt x="123864" y="79290"/>
                    <a:pt x="122521" y="102135"/>
                  </a:cubicBezTo>
                  <a:cubicBezTo>
                    <a:pt x="122521" y="124982"/>
                    <a:pt x="106398" y="149172"/>
                    <a:pt x="83557" y="151860"/>
                  </a:cubicBezTo>
                </a:path>
              </a:pathLst>
            </a:custGeom>
            <a:solidFill>
              <a:srgbClr val="D9D9D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1130" name="Google Shape;1130;p21"/>
            <p:cNvSpPr/>
            <p:nvPr/>
          </p:nvSpPr>
          <p:spPr>
            <a:xfrm>
              <a:off x="3348814" y="6558506"/>
              <a:ext cx="315383" cy="309475"/>
            </a:xfrm>
            <a:custGeom>
              <a:avLst/>
              <a:gdLst/>
              <a:ahLst/>
              <a:cxnLst/>
              <a:rect l="l" t="t" r="r" b="b"/>
              <a:pathLst>
                <a:path w="283496" h="278185" extrusionOk="0">
                  <a:moveTo>
                    <a:pt x="16123" y="59131"/>
                  </a:moveTo>
                  <a:cubicBezTo>
                    <a:pt x="18810" y="65851"/>
                    <a:pt x="21497" y="71227"/>
                    <a:pt x="24185" y="76602"/>
                  </a:cubicBezTo>
                  <a:cubicBezTo>
                    <a:pt x="28215" y="86009"/>
                    <a:pt x="33590" y="95416"/>
                    <a:pt x="41651" y="99448"/>
                  </a:cubicBezTo>
                  <a:lnTo>
                    <a:pt x="44338" y="99448"/>
                  </a:lnTo>
                  <a:cubicBezTo>
                    <a:pt x="47025" y="100792"/>
                    <a:pt x="49713" y="100792"/>
                    <a:pt x="52400" y="103480"/>
                  </a:cubicBezTo>
                  <a:cubicBezTo>
                    <a:pt x="59118" y="108855"/>
                    <a:pt x="60461" y="116919"/>
                    <a:pt x="60461" y="122294"/>
                  </a:cubicBezTo>
                  <a:lnTo>
                    <a:pt x="63149" y="147828"/>
                  </a:lnTo>
                  <a:cubicBezTo>
                    <a:pt x="63149" y="150516"/>
                    <a:pt x="63149" y="154548"/>
                    <a:pt x="64492" y="155892"/>
                  </a:cubicBezTo>
                  <a:cubicBezTo>
                    <a:pt x="65835" y="157236"/>
                    <a:pt x="68523" y="157236"/>
                    <a:pt x="69866" y="158580"/>
                  </a:cubicBezTo>
                  <a:cubicBezTo>
                    <a:pt x="80615" y="161267"/>
                    <a:pt x="92707" y="162611"/>
                    <a:pt x="103456" y="161267"/>
                  </a:cubicBezTo>
                  <a:lnTo>
                    <a:pt x="107487" y="161267"/>
                  </a:lnTo>
                  <a:cubicBezTo>
                    <a:pt x="115548" y="159923"/>
                    <a:pt x="123610" y="158580"/>
                    <a:pt x="133015" y="162611"/>
                  </a:cubicBezTo>
                  <a:cubicBezTo>
                    <a:pt x="147794" y="169330"/>
                    <a:pt x="150481" y="188145"/>
                    <a:pt x="154512" y="204272"/>
                  </a:cubicBezTo>
                  <a:cubicBezTo>
                    <a:pt x="155856" y="212335"/>
                    <a:pt x="157199" y="221742"/>
                    <a:pt x="161230" y="227118"/>
                  </a:cubicBezTo>
                  <a:cubicBezTo>
                    <a:pt x="171979" y="245932"/>
                    <a:pt x="193476" y="267434"/>
                    <a:pt x="214973" y="274154"/>
                  </a:cubicBezTo>
                  <a:cubicBezTo>
                    <a:pt x="223035" y="276842"/>
                    <a:pt x="232440" y="278186"/>
                    <a:pt x="241845" y="278186"/>
                  </a:cubicBezTo>
                  <a:cubicBezTo>
                    <a:pt x="236471" y="252652"/>
                    <a:pt x="248563" y="227118"/>
                    <a:pt x="259312" y="202928"/>
                  </a:cubicBezTo>
                  <a:cubicBezTo>
                    <a:pt x="261999" y="197552"/>
                    <a:pt x="263342" y="192177"/>
                    <a:pt x="266030" y="186801"/>
                  </a:cubicBezTo>
                  <a:cubicBezTo>
                    <a:pt x="278122" y="155892"/>
                    <a:pt x="283496" y="120950"/>
                    <a:pt x="280809" y="87353"/>
                  </a:cubicBezTo>
                  <a:cubicBezTo>
                    <a:pt x="280809" y="80634"/>
                    <a:pt x="279466" y="73914"/>
                    <a:pt x="282152" y="67195"/>
                  </a:cubicBezTo>
                  <a:cubicBezTo>
                    <a:pt x="282152" y="65851"/>
                    <a:pt x="283496" y="64507"/>
                    <a:pt x="283496" y="63163"/>
                  </a:cubicBezTo>
                  <a:cubicBezTo>
                    <a:pt x="282152" y="61819"/>
                    <a:pt x="280809" y="59131"/>
                    <a:pt x="279466" y="57788"/>
                  </a:cubicBezTo>
                  <a:cubicBezTo>
                    <a:pt x="275435" y="53756"/>
                    <a:pt x="270060" y="49724"/>
                    <a:pt x="264686" y="45692"/>
                  </a:cubicBezTo>
                  <a:cubicBezTo>
                    <a:pt x="233783" y="25534"/>
                    <a:pt x="198851" y="13439"/>
                    <a:pt x="162574" y="9407"/>
                  </a:cubicBezTo>
                  <a:lnTo>
                    <a:pt x="163917" y="0"/>
                  </a:lnTo>
                  <a:cubicBezTo>
                    <a:pt x="135702" y="18814"/>
                    <a:pt x="98082" y="21502"/>
                    <a:pt x="68523" y="4032"/>
                  </a:cubicBezTo>
                  <a:cubicBezTo>
                    <a:pt x="68523" y="4032"/>
                    <a:pt x="17467" y="18814"/>
                    <a:pt x="10749" y="20158"/>
                  </a:cubicBezTo>
                  <a:cubicBezTo>
                    <a:pt x="6718" y="20158"/>
                    <a:pt x="2687" y="21502"/>
                    <a:pt x="0" y="21502"/>
                  </a:cubicBezTo>
                  <a:cubicBezTo>
                    <a:pt x="5374" y="34941"/>
                    <a:pt x="10749" y="47036"/>
                    <a:pt x="16123" y="59131"/>
                  </a:cubicBezTo>
                  <a:close/>
                </a:path>
              </a:pathLst>
            </a:cu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1131" name="Google Shape;1131;p21"/>
            <p:cNvSpPr/>
            <p:nvPr/>
          </p:nvSpPr>
          <p:spPr>
            <a:xfrm>
              <a:off x="3535658" y="6337004"/>
              <a:ext cx="329494" cy="278313"/>
            </a:xfrm>
            <a:custGeom>
              <a:avLst/>
              <a:gdLst/>
              <a:ahLst/>
              <a:cxnLst/>
              <a:rect l="l" t="t" r="r" b="b"/>
              <a:pathLst>
                <a:path w="296180" h="250174" extrusionOk="0">
                  <a:moveTo>
                    <a:pt x="1339" y="195074"/>
                  </a:moveTo>
                  <a:cubicBezTo>
                    <a:pt x="37616" y="199106"/>
                    <a:pt x="72549" y="212545"/>
                    <a:pt x="103451" y="232703"/>
                  </a:cubicBezTo>
                  <a:cubicBezTo>
                    <a:pt x="108826" y="236735"/>
                    <a:pt x="115543" y="240767"/>
                    <a:pt x="120918" y="246142"/>
                  </a:cubicBezTo>
                  <a:cubicBezTo>
                    <a:pt x="122261" y="247486"/>
                    <a:pt x="123605" y="248830"/>
                    <a:pt x="124949" y="250174"/>
                  </a:cubicBezTo>
                  <a:cubicBezTo>
                    <a:pt x="128979" y="247486"/>
                    <a:pt x="134354" y="244798"/>
                    <a:pt x="138385" y="242111"/>
                  </a:cubicBezTo>
                  <a:cubicBezTo>
                    <a:pt x="146446" y="238079"/>
                    <a:pt x="153164" y="235391"/>
                    <a:pt x="157195" y="228672"/>
                  </a:cubicBezTo>
                  <a:cubicBezTo>
                    <a:pt x="158538" y="227328"/>
                    <a:pt x="158538" y="224640"/>
                    <a:pt x="159882" y="221952"/>
                  </a:cubicBezTo>
                  <a:cubicBezTo>
                    <a:pt x="161225" y="216577"/>
                    <a:pt x="162569" y="211201"/>
                    <a:pt x="167943" y="207169"/>
                  </a:cubicBezTo>
                  <a:cubicBezTo>
                    <a:pt x="176005" y="197762"/>
                    <a:pt x="188097" y="199106"/>
                    <a:pt x="198846" y="199106"/>
                  </a:cubicBezTo>
                  <a:cubicBezTo>
                    <a:pt x="206907" y="199106"/>
                    <a:pt x="213625" y="200450"/>
                    <a:pt x="217656" y="196418"/>
                  </a:cubicBezTo>
                  <a:cubicBezTo>
                    <a:pt x="220343" y="193730"/>
                    <a:pt x="221686" y="191042"/>
                    <a:pt x="223030" y="187011"/>
                  </a:cubicBezTo>
                  <a:cubicBezTo>
                    <a:pt x="227061" y="178947"/>
                    <a:pt x="231092" y="169540"/>
                    <a:pt x="243184" y="169540"/>
                  </a:cubicBezTo>
                  <a:cubicBezTo>
                    <a:pt x="243184" y="169540"/>
                    <a:pt x="243184" y="169540"/>
                    <a:pt x="243184" y="169540"/>
                  </a:cubicBezTo>
                  <a:cubicBezTo>
                    <a:pt x="248558" y="169540"/>
                    <a:pt x="252589" y="172228"/>
                    <a:pt x="256620" y="173572"/>
                  </a:cubicBezTo>
                  <a:cubicBezTo>
                    <a:pt x="257963" y="174916"/>
                    <a:pt x="259307" y="174916"/>
                    <a:pt x="260650" y="176260"/>
                  </a:cubicBezTo>
                  <a:cubicBezTo>
                    <a:pt x="263338" y="177604"/>
                    <a:pt x="264681" y="176260"/>
                    <a:pt x="267368" y="174916"/>
                  </a:cubicBezTo>
                  <a:cubicBezTo>
                    <a:pt x="272743" y="170884"/>
                    <a:pt x="279461" y="160133"/>
                    <a:pt x="280804" y="148038"/>
                  </a:cubicBezTo>
                  <a:lnTo>
                    <a:pt x="295583" y="57997"/>
                  </a:lnTo>
                  <a:cubicBezTo>
                    <a:pt x="295583" y="55310"/>
                    <a:pt x="296927" y="52622"/>
                    <a:pt x="295583" y="49934"/>
                  </a:cubicBezTo>
                  <a:cubicBezTo>
                    <a:pt x="294240" y="45902"/>
                    <a:pt x="290209" y="41871"/>
                    <a:pt x="286179" y="37839"/>
                  </a:cubicBezTo>
                  <a:cubicBezTo>
                    <a:pt x="280804" y="32463"/>
                    <a:pt x="272743" y="24400"/>
                    <a:pt x="274086" y="14993"/>
                  </a:cubicBezTo>
                  <a:cubicBezTo>
                    <a:pt x="236466" y="-3822"/>
                    <a:pt x="190784" y="-5165"/>
                    <a:pt x="153164" y="12305"/>
                  </a:cubicBezTo>
                  <a:cubicBezTo>
                    <a:pt x="145102" y="45902"/>
                    <a:pt x="137041" y="79500"/>
                    <a:pt x="127636" y="114441"/>
                  </a:cubicBezTo>
                  <a:cubicBezTo>
                    <a:pt x="115543" y="110409"/>
                    <a:pt x="104795" y="106377"/>
                    <a:pt x="92702" y="102346"/>
                  </a:cubicBezTo>
                  <a:cubicBezTo>
                    <a:pt x="94046" y="80844"/>
                    <a:pt x="95390" y="60685"/>
                    <a:pt x="96733" y="39183"/>
                  </a:cubicBezTo>
                  <a:cubicBezTo>
                    <a:pt x="75236" y="63373"/>
                    <a:pt x="53739" y="86219"/>
                    <a:pt x="33585" y="110409"/>
                  </a:cubicBezTo>
                  <a:cubicBezTo>
                    <a:pt x="13431" y="133255"/>
                    <a:pt x="-9410" y="164165"/>
                    <a:pt x="4026" y="192386"/>
                  </a:cubicBezTo>
                  <a:cubicBezTo>
                    <a:pt x="4026" y="192386"/>
                    <a:pt x="2683" y="193730"/>
                    <a:pt x="1339" y="195074"/>
                  </a:cubicBezTo>
                  <a:close/>
                </a:path>
              </a:pathLst>
            </a:cu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1132" name="Google Shape;1132;p21"/>
            <p:cNvSpPr/>
            <p:nvPr/>
          </p:nvSpPr>
          <p:spPr>
            <a:xfrm>
              <a:off x="5432436" y="8697925"/>
              <a:ext cx="8968" cy="7475"/>
            </a:xfrm>
            <a:custGeom>
              <a:avLst/>
              <a:gdLst/>
              <a:ahLst/>
              <a:cxnLst/>
              <a:rect l="l" t="t" r="r" b="b"/>
              <a:pathLst>
                <a:path w="8061" h="6719" extrusionOk="0">
                  <a:moveTo>
                    <a:pt x="8062" y="6719"/>
                  </a:moveTo>
                  <a:cubicBezTo>
                    <a:pt x="5375" y="4032"/>
                    <a:pt x="2687" y="2688"/>
                    <a:pt x="0" y="0"/>
                  </a:cubicBezTo>
                  <a:cubicBezTo>
                    <a:pt x="2687" y="2688"/>
                    <a:pt x="5375" y="5375"/>
                    <a:pt x="8062" y="6719"/>
                  </a:cubicBezTo>
                  <a:close/>
                </a:path>
              </a:pathLst>
            </a:cu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1133" name="Google Shape;1133;p21"/>
            <p:cNvSpPr/>
            <p:nvPr/>
          </p:nvSpPr>
          <p:spPr>
            <a:xfrm>
              <a:off x="5020955" y="4028318"/>
              <a:ext cx="794126" cy="1467110"/>
            </a:xfrm>
            <a:custGeom>
              <a:avLst/>
              <a:gdLst/>
              <a:ahLst/>
              <a:cxnLst/>
              <a:rect l="l" t="t" r="r" b="b"/>
              <a:pathLst>
                <a:path w="713835" h="1318776" extrusionOk="0">
                  <a:moveTo>
                    <a:pt x="674872" y="836405"/>
                  </a:moveTo>
                  <a:lnTo>
                    <a:pt x="547231" y="774586"/>
                  </a:lnTo>
                  <a:lnTo>
                    <a:pt x="560667" y="734269"/>
                  </a:lnTo>
                  <a:lnTo>
                    <a:pt x="570072" y="742332"/>
                  </a:lnTo>
                  <a:cubicBezTo>
                    <a:pt x="575447" y="746364"/>
                    <a:pt x="582165" y="745020"/>
                    <a:pt x="586195" y="742332"/>
                  </a:cubicBezTo>
                  <a:cubicBezTo>
                    <a:pt x="590226" y="739645"/>
                    <a:pt x="595600" y="734269"/>
                    <a:pt x="595600" y="728893"/>
                  </a:cubicBezTo>
                  <a:cubicBezTo>
                    <a:pt x="594257" y="719486"/>
                    <a:pt x="587539" y="712767"/>
                    <a:pt x="579477" y="704703"/>
                  </a:cubicBezTo>
                  <a:lnTo>
                    <a:pt x="578134" y="703360"/>
                  </a:lnTo>
                  <a:cubicBezTo>
                    <a:pt x="548575" y="673794"/>
                    <a:pt x="524390" y="637509"/>
                    <a:pt x="510954" y="597192"/>
                  </a:cubicBezTo>
                  <a:cubicBezTo>
                    <a:pt x="506924" y="586441"/>
                    <a:pt x="502893" y="574346"/>
                    <a:pt x="504236" y="560907"/>
                  </a:cubicBezTo>
                  <a:cubicBezTo>
                    <a:pt x="505580" y="552844"/>
                    <a:pt x="508267" y="546124"/>
                    <a:pt x="510954" y="538061"/>
                  </a:cubicBezTo>
                  <a:cubicBezTo>
                    <a:pt x="512298" y="532685"/>
                    <a:pt x="514985" y="528654"/>
                    <a:pt x="514985" y="524622"/>
                  </a:cubicBezTo>
                  <a:cubicBezTo>
                    <a:pt x="517672" y="511183"/>
                    <a:pt x="516329" y="496400"/>
                    <a:pt x="509611" y="478930"/>
                  </a:cubicBezTo>
                  <a:cubicBezTo>
                    <a:pt x="498862" y="450708"/>
                    <a:pt x="478708" y="426518"/>
                    <a:pt x="454524" y="409047"/>
                  </a:cubicBezTo>
                  <a:lnTo>
                    <a:pt x="453180" y="407703"/>
                  </a:lnTo>
                  <a:cubicBezTo>
                    <a:pt x="449150" y="405016"/>
                    <a:pt x="443775" y="400984"/>
                    <a:pt x="439745" y="395608"/>
                  </a:cubicBezTo>
                  <a:cubicBezTo>
                    <a:pt x="435714" y="390233"/>
                    <a:pt x="434370" y="383513"/>
                    <a:pt x="433027" y="378138"/>
                  </a:cubicBezTo>
                  <a:cubicBezTo>
                    <a:pt x="428996" y="353948"/>
                    <a:pt x="431683" y="329757"/>
                    <a:pt x="441088" y="306911"/>
                  </a:cubicBezTo>
                  <a:lnTo>
                    <a:pt x="443775" y="301536"/>
                  </a:lnTo>
                  <a:cubicBezTo>
                    <a:pt x="446463" y="294816"/>
                    <a:pt x="450493" y="288097"/>
                    <a:pt x="450493" y="282721"/>
                  </a:cubicBezTo>
                  <a:cubicBezTo>
                    <a:pt x="450493" y="269282"/>
                    <a:pt x="437057" y="258531"/>
                    <a:pt x="424965" y="249124"/>
                  </a:cubicBezTo>
                  <a:cubicBezTo>
                    <a:pt x="384658" y="216871"/>
                    <a:pt x="363160" y="181929"/>
                    <a:pt x="360473" y="145644"/>
                  </a:cubicBezTo>
                  <a:cubicBezTo>
                    <a:pt x="359130" y="120110"/>
                    <a:pt x="368535" y="93233"/>
                    <a:pt x="386001" y="71730"/>
                  </a:cubicBezTo>
                  <a:cubicBezTo>
                    <a:pt x="386001" y="60979"/>
                    <a:pt x="386001" y="47540"/>
                    <a:pt x="380627" y="38133"/>
                  </a:cubicBezTo>
                  <a:cubicBezTo>
                    <a:pt x="376596" y="30069"/>
                    <a:pt x="365848" y="24694"/>
                    <a:pt x="359130" y="28726"/>
                  </a:cubicBezTo>
                  <a:lnTo>
                    <a:pt x="349724" y="34101"/>
                  </a:lnTo>
                  <a:lnTo>
                    <a:pt x="344350" y="504"/>
                  </a:lnTo>
                  <a:cubicBezTo>
                    <a:pt x="338976" y="-840"/>
                    <a:pt x="332258" y="504"/>
                    <a:pt x="328227" y="4536"/>
                  </a:cubicBezTo>
                  <a:cubicBezTo>
                    <a:pt x="326884" y="5880"/>
                    <a:pt x="324196" y="8567"/>
                    <a:pt x="322853" y="11255"/>
                  </a:cubicBezTo>
                  <a:cubicBezTo>
                    <a:pt x="321509" y="13943"/>
                    <a:pt x="318822" y="16631"/>
                    <a:pt x="317478" y="17975"/>
                  </a:cubicBezTo>
                  <a:cubicBezTo>
                    <a:pt x="309417" y="27382"/>
                    <a:pt x="295981" y="30069"/>
                    <a:pt x="283889" y="28726"/>
                  </a:cubicBezTo>
                  <a:cubicBezTo>
                    <a:pt x="275827" y="27382"/>
                    <a:pt x="267766" y="23350"/>
                    <a:pt x="262392" y="17975"/>
                  </a:cubicBezTo>
                  <a:cubicBezTo>
                    <a:pt x="252987" y="31413"/>
                    <a:pt x="246269" y="46196"/>
                    <a:pt x="242238" y="60979"/>
                  </a:cubicBezTo>
                  <a:cubicBezTo>
                    <a:pt x="240894" y="65011"/>
                    <a:pt x="239551" y="70386"/>
                    <a:pt x="240894" y="73074"/>
                  </a:cubicBezTo>
                  <a:cubicBezTo>
                    <a:pt x="240894" y="75762"/>
                    <a:pt x="243581" y="77106"/>
                    <a:pt x="244925" y="79794"/>
                  </a:cubicBezTo>
                  <a:cubicBezTo>
                    <a:pt x="246269" y="81137"/>
                    <a:pt x="246269" y="82481"/>
                    <a:pt x="247612" y="83825"/>
                  </a:cubicBezTo>
                  <a:cubicBezTo>
                    <a:pt x="262392" y="106672"/>
                    <a:pt x="252987" y="134893"/>
                    <a:pt x="239551" y="152364"/>
                  </a:cubicBezTo>
                  <a:cubicBezTo>
                    <a:pt x="224771" y="171178"/>
                    <a:pt x="203274" y="181929"/>
                    <a:pt x="184464" y="191337"/>
                  </a:cubicBezTo>
                  <a:cubicBezTo>
                    <a:pt x="176402" y="195368"/>
                    <a:pt x="168341" y="199400"/>
                    <a:pt x="158936" y="200744"/>
                  </a:cubicBezTo>
                  <a:cubicBezTo>
                    <a:pt x="145500" y="203432"/>
                    <a:pt x="130721" y="199400"/>
                    <a:pt x="119972" y="189993"/>
                  </a:cubicBezTo>
                  <a:cubicBezTo>
                    <a:pt x="103849" y="194024"/>
                    <a:pt x="86382" y="189993"/>
                    <a:pt x="70259" y="179242"/>
                  </a:cubicBezTo>
                  <a:cubicBezTo>
                    <a:pt x="56823" y="169834"/>
                    <a:pt x="47418" y="156395"/>
                    <a:pt x="38013" y="144300"/>
                  </a:cubicBezTo>
                  <a:lnTo>
                    <a:pt x="35326" y="141613"/>
                  </a:lnTo>
                  <a:cubicBezTo>
                    <a:pt x="27264" y="130861"/>
                    <a:pt x="16516" y="122798"/>
                    <a:pt x="9798" y="122798"/>
                  </a:cubicBezTo>
                  <a:cubicBezTo>
                    <a:pt x="7111" y="122798"/>
                    <a:pt x="4424" y="122798"/>
                    <a:pt x="3080" y="125486"/>
                  </a:cubicBezTo>
                  <a:cubicBezTo>
                    <a:pt x="-4981" y="132205"/>
                    <a:pt x="4424" y="149676"/>
                    <a:pt x="12485" y="159083"/>
                  </a:cubicBezTo>
                  <a:cubicBezTo>
                    <a:pt x="21890" y="171178"/>
                    <a:pt x="32639" y="181929"/>
                    <a:pt x="43388" y="192681"/>
                  </a:cubicBezTo>
                  <a:cubicBezTo>
                    <a:pt x="66229" y="215527"/>
                    <a:pt x="85039" y="228966"/>
                    <a:pt x="105193" y="237029"/>
                  </a:cubicBezTo>
                  <a:lnTo>
                    <a:pt x="107879" y="238373"/>
                  </a:lnTo>
                  <a:cubicBezTo>
                    <a:pt x="132064" y="265251"/>
                    <a:pt x="150874" y="297504"/>
                    <a:pt x="161623" y="332445"/>
                  </a:cubicBezTo>
                  <a:lnTo>
                    <a:pt x="162966" y="337821"/>
                  </a:lnTo>
                  <a:cubicBezTo>
                    <a:pt x="165654" y="345884"/>
                    <a:pt x="166997" y="352604"/>
                    <a:pt x="171028" y="359323"/>
                  </a:cubicBezTo>
                  <a:cubicBezTo>
                    <a:pt x="173715" y="363355"/>
                    <a:pt x="176402" y="367386"/>
                    <a:pt x="180433" y="371418"/>
                  </a:cubicBezTo>
                  <a:cubicBezTo>
                    <a:pt x="188494" y="380825"/>
                    <a:pt x="196556" y="391577"/>
                    <a:pt x="196556" y="406359"/>
                  </a:cubicBezTo>
                  <a:cubicBezTo>
                    <a:pt x="196556" y="414423"/>
                    <a:pt x="193869" y="422486"/>
                    <a:pt x="189838" y="430549"/>
                  </a:cubicBezTo>
                  <a:cubicBezTo>
                    <a:pt x="185808" y="441301"/>
                    <a:pt x="183120" y="446676"/>
                    <a:pt x="187151" y="452052"/>
                  </a:cubicBezTo>
                  <a:cubicBezTo>
                    <a:pt x="188494" y="454739"/>
                    <a:pt x="192525" y="456083"/>
                    <a:pt x="197900" y="458771"/>
                  </a:cubicBezTo>
                  <a:cubicBezTo>
                    <a:pt x="201930" y="460115"/>
                    <a:pt x="204618" y="461459"/>
                    <a:pt x="208648" y="464147"/>
                  </a:cubicBezTo>
                  <a:cubicBezTo>
                    <a:pt x="227459" y="477586"/>
                    <a:pt x="224771" y="500432"/>
                    <a:pt x="223428" y="520590"/>
                  </a:cubicBezTo>
                  <a:cubicBezTo>
                    <a:pt x="222084" y="535373"/>
                    <a:pt x="220741" y="551500"/>
                    <a:pt x="226115" y="562251"/>
                  </a:cubicBezTo>
                  <a:lnTo>
                    <a:pt x="222084" y="564939"/>
                  </a:lnTo>
                  <a:cubicBezTo>
                    <a:pt x="238207" y="570314"/>
                    <a:pt x="254330" y="577034"/>
                    <a:pt x="263735" y="590473"/>
                  </a:cubicBezTo>
                  <a:cubicBezTo>
                    <a:pt x="283889" y="618694"/>
                    <a:pt x="267766" y="657667"/>
                    <a:pt x="248956" y="685889"/>
                  </a:cubicBezTo>
                  <a:cubicBezTo>
                    <a:pt x="232833" y="708735"/>
                    <a:pt x="214023" y="730237"/>
                    <a:pt x="193869" y="749052"/>
                  </a:cubicBezTo>
                  <a:cubicBezTo>
                    <a:pt x="185808" y="757115"/>
                    <a:pt x="177746" y="763835"/>
                    <a:pt x="171028" y="773242"/>
                  </a:cubicBezTo>
                  <a:cubicBezTo>
                    <a:pt x="162966" y="786681"/>
                    <a:pt x="160280" y="802807"/>
                    <a:pt x="156249" y="817590"/>
                  </a:cubicBezTo>
                  <a:cubicBezTo>
                    <a:pt x="142813" y="857907"/>
                    <a:pt x="109223" y="890160"/>
                    <a:pt x="67572" y="900912"/>
                  </a:cubicBezTo>
                  <a:cubicBezTo>
                    <a:pt x="78321" y="968106"/>
                    <a:pt x="78321" y="1037989"/>
                    <a:pt x="67572" y="1105183"/>
                  </a:cubicBezTo>
                  <a:cubicBezTo>
                    <a:pt x="60854" y="1141468"/>
                    <a:pt x="55480" y="1187161"/>
                    <a:pt x="86382" y="1208663"/>
                  </a:cubicBezTo>
                  <a:cubicBezTo>
                    <a:pt x="98475" y="1216726"/>
                    <a:pt x="114597" y="1219414"/>
                    <a:pt x="128033" y="1226133"/>
                  </a:cubicBezTo>
                  <a:cubicBezTo>
                    <a:pt x="141469" y="1232853"/>
                    <a:pt x="152218" y="1251668"/>
                    <a:pt x="142813" y="1263762"/>
                  </a:cubicBezTo>
                  <a:cubicBezTo>
                    <a:pt x="164310" y="1263762"/>
                    <a:pt x="177746" y="1283921"/>
                    <a:pt x="191182" y="1300048"/>
                  </a:cubicBezTo>
                  <a:cubicBezTo>
                    <a:pt x="204618" y="1316174"/>
                    <a:pt x="231489" y="1326925"/>
                    <a:pt x="244925" y="1310799"/>
                  </a:cubicBezTo>
                  <a:cubicBezTo>
                    <a:pt x="251643" y="1302735"/>
                    <a:pt x="251643" y="1289297"/>
                    <a:pt x="258361" y="1279889"/>
                  </a:cubicBezTo>
                  <a:cubicBezTo>
                    <a:pt x="267766" y="1266450"/>
                    <a:pt x="287920" y="1267794"/>
                    <a:pt x="304043" y="1263762"/>
                  </a:cubicBezTo>
                  <a:cubicBezTo>
                    <a:pt x="317478" y="1259731"/>
                    <a:pt x="328227" y="1251668"/>
                    <a:pt x="340320" y="1243604"/>
                  </a:cubicBezTo>
                  <a:cubicBezTo>
                    <a:pt x="376596" y="1220758"/>
                    <a:pt x="419591" y="1208663"/>
                    <a:pt x="462586" y="1207319"/>
                  </a:cubicBezTo>
                  <a:cubicBezTo>
                    <a:pt x="466616" y="1183129"/>
                    <a:pt x="494832" y="1177753"/>
                    <a:pt x="520360" y="1180441"/>
                  </a:cubicBezTo>
                  <a:lnTo>
                    <a:pt x="513642" y="1176409"/>
                  </a:lnTo>
                  <a:lnTo>
                    <a:pt x="587539" y="1048740"/>
                  </a:lnTo>
                  <a:cubicBezTo>
                    <a:pt x="591569" y="1042020"/>
                    <a:pt x="595600" y="1033957"/>
                    <a:pt x="605005" y="1029925"/>
                  </a:cubicBezTo>
                  <a:cubicBezTo>
                    <a:pt x="609036" y="1027238"/>
                    <a:pt x="613067" y="1025894"/>
                    <a:pt x="617098" y="1024550"/>
                  </a:cubicBezTo>
                  <a:cubicBezTo>
                    <a:pt x="621128" y="1023206"/>
                    <a:pt x="627846" y="1020518"/>
                    <a:pt x="627846" y="1019174"/>
                  </a:cubicBezTo>
                  <a:cubicBezTo>
                    <a:pt x="627846" y="1017830"/>
                    <a:pt x="626503" y="1016486"/>
                    <a:pt x="625159" y="1015142"/>
                  </a:cubicBezTo>
                  <a:cubicBezTo>
                    <a:pt x="623816" y="1012455"/>
                    <a:pt x="621128" y="1009767"/>
                    <a:pt x="619785" y="1005735"/>
                  </a:cubicBezTo>
                  <a:cubicBezTo>
                    <a:pt x="618441" y="997672"/>
                    <a:pt x="622472" y="990952"/>
                    <a:pt x="623816" y="986921"/>
                  </a:cubicBezTo>
                  <a:cubicBezTo>
                    <a:pt x="639938" y="957355"/>
                    <a:pt x="657405" y="927789"/>
                    <a:pt x="678902" y="900912"/>
                  </a:cubicBezTo>
                  <a:cubicBezTo>
                    <a:pt x="688307" y="890160"/>
                    <a:pt x="699056" y="876721"/>
                    <a:pt x="713835" y="871346"/>
                  </a:cubicBezTo>
                  <a:cubicBezTo>
                    <a:pt x="707118" y="852532"/>
                    <a:pt x="682933" y="840436"/>
                    <a:pt x="674872" y="836405"/>
                  </a:cubicBezTo>
                  <a:close/>
                </a:path>
              </a:pathLst>
            </a:cu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1134" name="Google Shape;1134;p21"/>
            <p:cNvSpPr/>
            <p:nvPr/>
          </p:nvSpPr>
          <p:spPr>
            <a:xfrm>
              <a:off x="3636468" y="5896572"/>
              <a:ext cx="870258" cy="1327604"/>
            </a:xfrm>
            <a:custGeom>
              <a:avLst/>
              <a:gdLst/>
              <a:ahLst/>
              <a:cxnLst/>
              <a:rect l="l" t="t" r="r" b="b"/>
              <a:pathLst>
                <a:path w="782269" h="1193375" extrusionOk="0">
                  <a:moveTo>
                    <a:pt x="49110" y="893352"/>
                  </a:moveTo>
                  <a:cubicBezTo>
                    <a:pt x="55828" y="902759"/>
                    <a:pt x="58515" y="913511"/>
                    <a:pt x="61202" y="924262"/>
                  </a:cubicBezTo>
                  <a:cubicBezTo>
                    <a:pt x="63889" y="935013"/>
                    <a:pt x="66577" y="945764"/>
                    <a:pt x="73295" y="951139"/>
                  </a:cubicBezTo>
                  <a:cubicBezTo>
                    <a:pt x="82699" y="959203"/>
                    <a:pt x="96135" y="957859"/>
                    <a:pt x="110915" y="955171"/>
                  </a:cubicBezTo>
                  <a:cubicBezTo>
                    <a:pt x="114946" y="955171"/>
                    <a:pt x="117633" y="953827"/>
                    <a:pt x="120320" y="953827"/>
                  </a:cubicBezTo>
                  <a:cubicBezTo>
                    <a:pt x="133756" y="952483"/>
                    <a:pt x="151222" y="956515"/>
                    <a:pt x="161971" y="967266"/>
                  </a:cubicBezTo>
                  <a:cubicBezTo>
                    <a:pt x="167345" y="972642"/>
                    <a:pt x="171376" y="980705"/>
                    <a:pt x="170032" y="988769"/>
                  </a:cubicBezTo>
                  <a:lnTo>
                    <a:pt x="170032" y="992800"/>
                  </a:lnTo>
                  <a:lnTo>
                    <a:pt x="167345" y="995488"/>
                  </a:lnTo>
                  <a:cubicBezTo>
                    <a:pt x="124351" y="1030429"/>
                    <a:pt x="96135" y="1082841"/>
                    <a:pt x="86730" y="1137940"/>
                  </a:cubicBezTo>
                  <a:cubicBezTo>
                    <a:pt x="109571" y="1133909"/>
                    <a:pt x="135100" y="1137940"/>
                    <a:pt x="155253" y="1150036"/>
                  </a:cubicBezTo>
                  <a:lnTo>
                    <a:pt x="156597" y="1151379"/>
                  </a:lnTo>
                  <a:cubicBezTo>
                    <a:pt x="159284" y="1152723"/>
                    <a:pt x="161971" y="1154067"/>
                    <a:pt x="163314" y="1155411"/>
                  </a:cubicBezTo>
                  <a:cubicBezTo>
                    <a:pt x="166002" y="1155411"/>
                    <a:pt x="168689" y="1154067"/>
                    <a:pt x="172720" y="1152723"/>
                  </a:cubicBezTo>
                  <a:cubicBezTo>
                    <a:pt x="176750" y="1150036"/>
                    <a:pt x="182125" y="1148692"/>
                    <a:pt x="187499" y="1148692"/>
                  </a:cubicBezTo>
                  <a:cubicBezTo>
                    <a:pt x="196904" y="1148692"/>
                    <a:pt x="203622" y="1154067"/>
                    <a:pt x="210340" y="1158099"/>
                  </a:cubicBezTo>
                  <a:cubicBezTo>
                    <a:pt x="214371" y="1160787"/>
                    <a:pt x="217058" y="1163475"/>
                    <a:pt x="221089" y="1164818"/>
                  </a:cubicBezTo>
                  <a:cubicBezTo>
                    <a:pt x="223776" y="1164818"/>
                    <a:pt x="225119" y="1164818"/>
                    <a:pt x="227807" y="1166162"/>
                  </a:cubicBezTo>
                  <a:cubicBezTo>
                    <a:pt x="230494" y="1166162"/>
                    <a:pt x="233181" y="1166162"/>
                    <a:pt x="237211" y="1167506"/>
                  </a:cubicBezTo>
                  <a:cubicBezTo>
                    <a:pt x="245273" y="1168850"/>
                    <a:pt x="250647" y="1174226"/>
                    <a:pt x="256022" y="1179601"/>
                  </a:cubicBezTo>
                  <a:cubicBezTo>
                    <a:pt x="258709" y="1182289"/>
                    <a:pt x="261396" y="1184977"/>
                    <a:pt x="264083" y="1187665"/>
                  </a:cubicBezTo>
                  <a:lnTo>
                    <a:pt x="433375" y="1193040"/>
                  </a:lnTo>
                  <a:cubicBezTo>
                    <a:pt x="450842" y="1193040"/>
                    <a:pt x="468308" y="1194384"/>
                    <a:pt x="485774" y="1191696"/>
                  </a:cubicBezTo>
                  <a:cubicBezTo>
                    <a:pt x="493836" y="1190352"/>
                    <a:pt x="503241" y="1189009"/>
                    <a:pt x="512646" y="1187665"/>
                  </a:cubicBezTo>
                  <a:cubicBezTo>
                    <a:pt x="536831" y="1182289"/>
                    <a:pt x="562359" y="1178257"/>
                    <a:pt x="585200" y="1186321"/>
                  </a:cubicBezTo>
                  <a:cubicBezTo>
                    <a:pt x="586543" y="1170194"/>
                    <a:pt x="585200" y="1154067"/>
                    <a:pt x="579825" y="1137940"/>
                  </a:cubicBezTo>
                  <a:lnTo>
                    <a:pt x="577138" y="1129877"/>
                  </a:lnTo>
                  <a:lnTo>
                    <a:pt x="585200" y="1127189"/>
                  </a:lnTo>
                  <a:cubicBezTo>
                    <a:pt x="597292" y="1123158"/>
                    <a:pt x="608040" y="1109719"/>
                    <a:pt x="609384" y="1096280"/>
                  </a:cubicBezTo>
                  <a:lnTo>
                    <a:pt x="609384" y="1089561"/>
                  </a:lnTo>
                  <a:lnTo>
                    <a:pt x="671189" y="1088217"/>
                  </a:lnTo>
                  <a:cubicBezTo>
                    <a:pt x="630882" y="1042524"/>
                    <a:pt x="598636" y="990112"/>
                    <a:pt x="575795" y="933669"/>
                  </a:cubicBezTo>
                  <a:cubicBezTo>
                    <a:pt x="565046" y="908135"/>
                    <a:pt x="556985" y="881257"/>
                    <a:pt x="548923" y="854379"/>
                  </a:cubicBezTo>
                  <a:cubicBezTo>
                    <a:pt x="546236" y="843628"/>
                    <a:pt x="542205" y="834221"/>
                    <a:pt x="539518" y="823470"/>
                  </a:cubicBezTo>
                  <a:lnTo>
                    <a:pt x="534143" y="808687"/>
                  </a:lnTo>
                  <a:lnTo>
                    <a:pt x="548923" y="814063"/>
                  </a:lnTo>
                  <a:cubicBezTo>
                    <a:pt x="575795" y="822126"/>
                    <a:pt x="604010" y="823470"/>
                    <a:pt x="630882" y="818094"/>
                  </a:cubicBezTo>
                  <a:cubicBezTo>
                    <a:pt x="644317" y="815406"/>
                    <a:pt x="657753" y="810031"/>
                    <a:pt x="671189" y="804655"/>
                  </a:cubicBezTo>
                  <a:lnTo>
                    <a:pt x="777332" y="764339"/>
                  </a:lnTo>
                  <a:cubicBezTo>
                    <a:pt x="786737" y="706551"/>
                    <a:pt x="782706" y="647420"/>
                    <a:pt x="765240" y="590977"/>
                  </a:cubicBezTo>
                  <a:cubicBezTo>
                    <a:pt x="763896" y="585601"/>
                    <a:pt x="761209" y="578882"/>
                    <a:pt x="759866" y="573506"/>
                  </a:cubicBezTo>
                  <a:cubicBezTo>
                    <a:pt x="754491" y="556035"/>
                    <a:pt x="747773" y="538565"/>
                    <a:pt x="745086" y="521094"/>
                  </a:cubicBezTo>
                  <a:cubicBezTo>
                    <a:pt x="741055" y="490185"/>
                    <a:pt x="747773" y="456587"/>
                    <a:pt x="765240" y="431053"/>
                  </a:cubicBezTo>
                  <a:cubicBezTo>
                    <a:pt x="755835" y="420302"/>
                    <a:pt x="749117" y="406863"/>
                    <a:pt x="747773" y="392080"/>
                  </a:cubicBezTo>
                  <a:cubicBezTo>
                    <a:pt x="734337" y="392080"/>
                    <a:pt x="720901" y="390737"/>
                    <a:pt x="707466" y="390737"/>
                  </a:cubicBezTo>
                  <a:cubicBezTo>
                    <a:pt x="710153" y="361171"/>
                    <a:pt x="672533" y="343700"/>
                    <a:pt x="644317" y="346388"/>
                  </a:cubicBezTo>
                  <a:cubicBezTo>
                    <a:pt x="614758" y="349076"/>
                    <a:pt x="586543" y="363859"/>
                    <a:pt x="556985" y="358483"/>
                  </a:cubicBezTo>
                  <a:cubicBezTo>
                    <a:pt x="508615" y="350420"/>
                    <a:pt x="470995" y="292632"/>
                    <a:pt x="422626" y="306071"/>
                  </a:cubicBezTo>
                  <a:cubicBezTo>
                    <a:pt x="417252" y="273818"/>
                    <a:pt x="410534" y="240221"/>
                    <a:pt x="415908" y="206623"/>
                  </a:cubicBezTo>
                  <a:cubicBezTo>
                    <a:pt x="421283" y="173026"/>
                    <a:pt x="438749" y="140773"/>
                    <a:pt x="469652" y="127334"/>
                  </a:cubicBezTo>
                  <a:cubicBezTo>
                    <a:pt x="489805" y="117926"/>
                    <a:pt x="516677" y="113895"/>
                    <a:pt x="520708" y="92392"/>
                  </a:cubicBezTo>
                  <a:cubicBezTo>
                    <a:pt x="527426" y="62827"/>
                    <a:pt x="480400" y="29229"/>
                    <a:pt x="504585" y="9071"/>
                  </a:cubicBezTo>
                  <a:cubicBezTo>
                    <a:pt x="496523" y="1008"/>
                    <a:pt x="484431" y="-1680"/>
                    <a:pt x="472339" y="1008"/>
                  </a:cubicBezTo>
                  <a:cubicBezTo>
                    <a:pt x="468308" y="10415"/>
                    <a:pt x="464277" y="19822"/>
                    <a:pt x="458903" y="30573"/>
                  </a:cubicBezTo>
                  <a:cubicBezTo>
                    <a:pt x="418595" y="14447"/>
                    <a:pt x="374257" y="10415"/>
                    <a:pt x="331262" y="19822"/>
                  </a:cubicBezTo>
                  <a:cubicBezTo>
                    <a:pt x="335293" y="84329"/>
                    <a:pt x="339324" y="148836"/>
                    <a:pt x="343355" y="214687"/>
                  </a:cubicBezTo>
                  <a:cubicBezTo>
                    <a:pt x="346042" y="267098"/>
                    <a:pt x="351416" y="320854"/>
                    <a:pt x="380975" y="363859"/>
                  </a:cubicBezTo>
                  <a:cubicBezTo>
                    <a:pt x="358134" y="381329"/>
                    <a:pt x="340668" y="406863"/>
                    <a:pt x="333950" y="435085"/>
                  </a:cubicBezTo>
                  <a:cubicBezTo>
                    <a:pt x="297673" y="401488"/>
                    <a:pt x="250647" y="378641"/>
                    <a:pt x="202279" y="371922"/>
                  </a:cubicBezTo>
                  <a:cubicBezTo>
                    <a:pt x="199591" y="386705"/>
                    <a:pt x="196904" y="400144"/>
                    <a:pt x="194217" y="414927"/>
                  </a:cubicBezTo>
                  <a:lnTo>
                    <a:pt x="202279" y="416271"/>
                  </a:lnTo>
                  <a:cubicBezTo>
                    <a:pt x="200935" y="418958"/>
                    <a:pt x="204966" y="422990"/>
                    <a:pt x="210340" y="428366"/>
                  </a:cubicBezTo>
                  <a:cubicBezTo>
                    <a:pt x="215714" y="433741"/>
                    <a:pt x="222432" y="440460"/>
                    <a:pt x="223776" y="448524"/>
                  </a:cubicBezTo>
                  <a:cubicBezTo>
                    <a:pt x="225119" y="453899"/>
                    <a:pt x="223776" y="457931"/>
                    <a:pt x="223776" y="461963"/>
                  </a:cubicBezTo>
                  <a:lnTo>
                    <a:pt x="208997" y="552004"/>
                  </a:lnTo>
                  <a:cubicBezTo>
                    <a:pt x="206309" y="565443"/>
                    <a:pt x="199591" y="582913"/>
                    <a:pt x="188843" y="589633"/>
                  </a:cubicBezTo>
                  <a:cubicBezTo>
                    <a:pt x="183468" y="593664"/>
                    <a:pt x="176750" y="593664"/>
                    <a:pt x="170032" y="592321"/>
                  </a:cubicBezTo>
                  <a:cubicBezTo>
                    <a:pt x="167345" y="590977"/>
                    <a:pt x="164658" y="589633"/>
                    <a:pt x="163314" y="588289"/>
                  </a:cubicBezTo>
                  <a:cubicBezTo>
                    <a:pt x="161971" y="586945"/>
                    <a:pt x="159284" y="585601"/>
                    <a:pt x="157940" y="585601"/>
                  </a:cubicBezTo>
                  <a:cubicBezTo>
                    <a:pt x="155253" y="585601"/>
                    <a:pt x="153910" y="589633"/>
                    <a:pt x="151222" y="595008"/>
                  </a:cubicBezTo>
                  <a:cubicBezTo>
                    <a:pt x="148535" y="600384"/>
                    <a:pt x="145848" y="605759"/>
                    <a:pt x="141817" y="609791"/>
                  </a:cubicBezTo>
                  <a:cubicBezTo>
                    <a:pt x="132412" y="617854"/>
                    <a:pt x="121664" y="616510"/>
                    <a:pt x="110915" y="616510"/>
                  </a:cubicBezTo>
                  <a:cubicBezTo>
                    <a:pt x="101510" y="616510"/>
                    <a:pt x="96135" y="616510"/>
                    <a:pt x="92105" y="619198"/>
                  </a:cubicBezTo>
                  <a:cubicBezTo>
                    <a:pt x="90761" y="620542"/>
                    <a:pt x="89417" y="624574"/>
                    <a:pt x="88074" y="628605"/>
                  </a:cubicBezTo>
                  <a:cubicBezTo>
                    <a:pt x="86730" y="631293"/>
                    <a:pt x="85387" y="635325"/>
                    <a:pt x="84043" y="639357"/>
                  </a:cubicBezTo>
                  <a:cubicBezTo>
                    <a:pt x="78669" y="650108"/>
                    <a:pt x="67920" y="654139"/>
                    <a:pt x="58515" y="659515"/>
                  </a:cubicBezTo>
                  <a:cubicBezTo>
                    <a:pt x="54485" y="662203"/>
                    <a:pt x="49110" y="663547"/>
                    <a:pt x="46423" y="666235"/>
                  </a:cubicBezTo>
                  <a:cubicBezTo>
                    <a:pt x="49110" y="670266"/>
                    <a:pt x="50454" y="674298"/>
                    <a:pt x="53141" y="678330"/>
                  </a:cubicBezTo>
                  <a:lnTo>
                    <a:pt x="39705" y="685049"/>
                  </a:lnTo>
                  <a:cubicBezTo>
                    <a:pt x="39705" y="685049"/>
                    <a:pt x="39705" y="686393"/>
                    <a:pt x="39705" y="686393"/>
                  </a:cubicBezTo>
                  <a:cubicBezTo>
                    <a:pt x="43736" y="724022"/>
                    <a:pt x="38361" y="760307"/>
                    <a:pt x="23582" y="793904"/>
                  </a:cubicBezTo>
                  <a:cubicBezTo>
                    <a:pt x="20895" y="799280"/>
                    <a:pt x="19551" y="804655"/>
                    <a:pt x="16864" y="810031"/>
                  </a:cubicBezTo>
                  <a:cubicBezTo>
                    <a:pt x="6115" y="834221"/>
                    <a:pt x="-4633" y="858411"/>
                    <a:pt x="2084" y="879913"/>
                  </a:cubicBezTo>
                  <a:cubicBezTo>
                    <a:pt x="18208" y="874538"/>
                    <a:pt x="37018" y="877225"/>
                    <a:pt x="49110" y="893352"/>
                  </a:cubicBezTo>
                  <a:close/>
                </a:path>
              </a:pathLst>
            </a:cu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1135" name="Google Shape;1135;p21"/>
            <p:cNvSpPr/>
            <p:nvPr/>
          </p:nvSpPr>
          <p:spPr>
            <a:xfrm>
              <a:off x="5439797" y="3998747"/>
              <a:ext cx="2119878" cy="3552473"/>
            </a:xfrm>
            <a:custGeom>
              <a:avLst/>
              <a:gdLst/>
              <a:ahLst/>
              <a:cxnLst/>
              <a:rect l="l" t="t" r="r" b="b"/>
              <a:pathLst>
                <a:path w="1905545" h="3193295" extrusionOk="0">
                  <a:moveTo>
                    <a:pt x="1099051" y="0"/>
                  </a:moveTo>
                  <a:lnTo>
                    <a:pt x="1817937" y="0"/>
                  </a:lnTo>
                  <a:lnTo>
                    <a:pt x="1812932" y="25406"/>
                  </a:lnTo>
                  <a:cubicBezTo>
                    <a:pt x="1810916" y="52283"/>
                    <a:pt x="1815283" y="79497"/>
                    <a:pt x="1826032" y="103687"/>
                  </a:cubicBezTo>
                  <a:cubicBezTo>
                    <a:pt x="1807221" y="94280"/>
                    <a:pt x="1784380" y="92936"/>
                    <a:pt x="1764227" y="100999"/>
                  </a:cubicBezTo>
                  <a:cubicBezTo>
                    <a:pt x="1807221" y="106375"/>
                    <a:pt x="1836780" y="148036"/>
                    <a:pt x="1854247" y="187009"/>
                  </a:cubicBezTo>
                  <a:cubicBezTo>
                    <a:pt x="1862980" y="207167"/>
                    <a:pt x="1871042" y="228333"/>
                    <a:pt x="1881119" y="247820"/>
                  </a:cubicBezTo>
                  <a:lnTo>
                    <a:pt x="1905545" y="279623"/>
                  </a:lnTo>
                  <a:lnTo>
                    <a:pt x="1905545" y="3172328"/>
                  </a:lnTo>
                  <a:lnTo>
                    <a:pt x="1897032" y="3169651"/>
                  </a:lnTo>
                  <a:cubicBezTo>
                    <a:pt x="1863652" y="3162974"/>
                    <a:pt x="1828383" y="3165746"/>
                    <a:pt x="1799160" y="3167761"/>
                  </a:cubicBezTo>
                  <a:lnTo>
                    <a:pt x="1691674" y="3175824"/>
                  </a:lnTo>
                  <a:cubicBezTo>
                    <a:pt x="1678238" y="3175824"/>
                    <a:pt x="1664802" y="3177168"/>
                    <a:pt x="1658084" y="3169105"/>
                  </a:cubicBezTo>
                  <a:cubicBezTo>
                    <a:pt x="1652709" y="3165074"/>
                    <a:pt x="1650022" y="3157010"/>
                    <a:pt x="1647336" y="3150291"/>
                  </a:cubicBezTo>
                  <a:cubicBezTo>
                    <a:pt x="1641961" y="3136852"/>
                    <a:pt x="1636586" y="3120725"/>
                    <a:pt x="1617777" y="3122069"/>
                  </a:cubicBezTo>
                  <a:lnTo>
                    <a:pt x="1613746" y="3122069"/>
                  </a:lnTo>
                  <a:lnTo>
                    <a:pt x="1611059" y="3124757"/>
                  </a:lnTo>
                  <a:cubicBezTo>
                    <a:pt x="1602997" y="3136852"/>
                    <a:pt x="1588218" y="3142227"/>
                    <a:pt x="1576125" y="3138196"/>
                  </a:cubicBezTo>
                  <a:lnTo>
                    <a:pt x="1566721" y="3135508"/>
                  </a:lnTo>
                  <a:lnTo>
                    <a:pt x="1565376" y="3144915"/>
                  </a:lnTo>
                  <a:cubicBezTo>
                    <a:pt x="1562689" y="3167761"/>
                    <a:pt x="1543879" y="3187919"/>
                    <a:pt x="1522382" y="3193295"/>
                  </a:cubicBezTo>
                  <a:cubicBezTo>
                    <a:pt x="1518351" y="3183888"/>
                    <a:pt x="1511633" y="3173137"/>
                    <a:pt x="1500885" y="3166417"/>
                  </a:cubicBezTo>
                  <a:cubicBezTo>
                    <a:pt x="1492823" y="3161042"/>
                    <a:pt x="1483418" y="3159698"/>
                    <a:pt x="1474013" y="3162386"/>
                  </a:cubicBezTo>
                  <a:cubicBezTo>
                    <a:pt x="1471326" y="3162386"/>
                    <a:pt x="1469982" y="3162386"/>
                    <a:pt x="1468638" y="3163730"/>
                  </a:cubicBezTo>
                  <a:cubicBezTo>
                    <a:pt x="1428331" y="3124757"/>
                    <a:pt x="1365183" y="3095191"/>
                    <a:pt x="1318158" y="3114005"/>
                  </a:cubicBezTo>
                  <a:cubicBezTo>
                    <a:pt x="1319501" y="3091159"/>
                    <a:pt x="1291286" y="3079064"/>
                    <a:pt x="1268445" y="3073689"/>
                  </a:cubicBezTo>
                  <a:cubicBezTo>
                    <a:pt x="1245604" y="3066969"/>
                    <a:pt x="1218732" y="3049499"/>
                    <a:pt x="1226793" y="3027996"/>
                  </a:cubicBezTo>
                  <a:cubicBezTo>
                    <a:pt x="1230825" y="3015901"/>
                    <a:pt x="1245604" y="3009182"/>
                    <a:pt x="1252322" y="2998431"/>
                  </a:cubicBezTo>
                  <a:cubicBezTo>
                    <a:pt x="1257696" y="2986336"/>
                    <a:pt x="1255009" y="2972897"/>
                    <a:pt x="1257696" y="2959458"/>
                  </a:cubicBezTo>
                  <a:cubicBezTo>
                    <a:pt x="1260383" y="2947363"/>
                    <a:pt x="1272476" y="2932580"/>
                    <a:pt x="1284568" y="2939299"/>
                  </a:cubicBezTo>
                  <a:cubicBezTo>
                    <a:pt x="1296660" y="2908390"/>
                    <a:pt x="1276506" y="2868073"/>
                    <a:pt x="1244261" y="2858666"/>
                  </a:cubicBezTo>
                  <a:cubicBezTo>
                    <a:pt x="1246947" y="2849259"/>
                    <a:pt x="1252322" y="2839851"/>
                    <a:pt x="1260383" y="2834476"/>
                  </a:cubicBezTo>
                  <a:cubicBezTo>
                    <a:pt x="1276506" y="2846571"/>
                    <a:pt x="1302035" y="2846571"/>
                    <a:pt x="1316814" y="2831788"/>
                  </a:cubicBezTo>
                  <a:cubicBezTo>
                    <a:pt x="1314126" y="2822381"/>
                    <a:pt x="1310096" y="2811630"/>
                    <a:pt x="1307408" y="2802223"/>
                  </a:cubicBezTo>
                  <a:cubicBezTo>
                    <a:pt x="1327562" y="2798191"/>
                    <a:pt x="1342342" y="2779376"/>
                    <a:pt x="1342342" y="2759218"/>
                  </a:cubicBezTo>
                  <a:cubicBezTo>
                    <a:pt x="1315470" y="2761906"/>
                    <a:pt x="1285911" y="2765937"/>
                    <a:pt x="1259040" y="2775345"/>
                  </a:cubicBezTo>
                  <a:cubicBezTo>
                    <a:pt x="1250979" y="2759218"/>
                    <a:pt x="1246947" y="2740404"/>
                    <a:pt x="1249634" y="2721589"/>
                  </a:cubicBezTo>
                  <a:cubicBezTo>
                    <a:pt x="1285911" y="2708150"/>
                    <a:pt x="1318158" y="2687992"/>
                    <a:pt x="1345029" y="2661114"/>
                  </a:cubicBezTo>
                  <a:cubicBezTo>
                    <a:pt x="1349060" y="2662458"/>
                    <a:pt x="1353091" y="2662458"/>
                    <a:pt x="1357121" y="2662458"/>
                  </a:cubicBezTo>
                  <a:cubicBezTo>
                    <a:pt x="1369214" y="2661114"/>
                    <a:pt x="1381305" y="2650363"/>
                    <a:pt x="1385337" y="2636924"/>
                  </a:cubicBezTo>
                  <a:cubicBezTo>
                    <a:pt x="1392055" y="2616765"/>
                    <a:pt x="1392055" y="2592575"/>
                    <a:pt x="1382650" y="2572417"/>
                  </a:cubicBezTo>
                  <a:cubicBezTo>
                    <a:pt x="1378619" y="2563010"/>
                    <a:pt x="1374588" y="2556290"/>
                    <a:pt x="1369214" y="2548227"/>
                  </a:cubicBezTo>
                  <a:cubicBezTo>
                    <a:pt x="1365183" y="2541507"/>
                    <a:pt x="1361152" y="2536132"/>
                    <a:pt x="1358465" y="2529412"/>
                  </a:cubicBezTo>
                  <a:cubicBezTo>
                    <a:pt x="1351747" y="2515973"/>
                    <a:pt x="1351747" y="2501191"/>
                    <a:pt x="1357121" y="2491784"/>
                  </a:cubicBezTo>
                  <a:cubicBezTo>
                    <a:pt x="1358465" y="2489096"/>
                    <a:pt x="1361152" y="2485064"/>
                    <a:pt x="1363839" y="2482376"/>
                  </a:cubicBezTo>
                  <a:cubicBezTo>
                    <a:pt x="1371901" y="2471625"/>
                    <a:pt x="1383993" y="2456842"/>
                    <a:pt x="1371901" y="2443403"/>
                  </a:cubicBezTo>
                  <a:cubicBezTo>
                    <a:pt x="1367870" y="2439372"/>
                    <a:pt x="1363839" y="2436684"/>
                    <a:pt x="1359808" y="2435340"/>
                  </a:cubicBezTo>
                  <a:cubicBezTo>
                    <a:pt x="1302035" y="2413838"/>
                    <a:pt x="1244261" y="2408462"/>
                    <a:pt x="1190517" y="2417869"/>
                  </a:cubicBezTo>
                  <a:cubicBezTo>
                    <a:pt x="1190517" y="2416525"/>
                    <a:pt x="1189173" y="2416525"/>
                    <a:pt x="1189173" y="2415182"/>
                  </a:cubicBezTo>
                  <a:cubicBezTo>
                    <a:pt x="1183799" y="2405775"/>
                    <a:pt x="1170364" y="2400399"/>
                    <a:pt x="1159614" y="2403087"/>
                  </a:cubicBezTo>
                  <a:cubicBezTo>
                    <a:pt x="1155584" y="2404431"/>
                    <a:pt x="1152896" y="2405775"/>
                    <a:pt x="1148866" y="2407118"/>
                  </a:cubicBezTo>
                  <a:cubicBezTo>
                    <a:pt x="1140805" y="2409806"/>
                    <a:pt x="1135430" y="2412494"/>
                    <a:pt x="1131399" y="2409806"/>
                  </a:cubicBezTo>
                  <a:cubicBezTo>
                    <a:pt x="1128712" y="2408462"/>
                    <a:pt x="1126025" y="2404431"/>
                    <a:pt x="1123338" y="2400399"/>
                  </a:cubicBezTo>
                  <a:cubicBezTo>
                    <a:pt x="1119307" y="2393679"/>
                    <a:pt x="1113933" y="2385616"/>
                    <a:pt x="1103184" y="2384272"/>
                  </a:cubicBezTo>
                  <a:cubicBezTo>
                    <a:pt x="1099153" y="2384272"/>
                    <a:pt x="1096467" y="2385616"/>
                    <a:pt x="1093779" y="2385616"/>
                  </a:cubicBezTo>
                  <a:cubicBezTo>
                    <a:pt x="1092435" y="2385616"/>
                    <a:pt x="1089749" y="2385616"/>
                    <a:pt x="1089749" y="2385616"/>
                  </a:cubicBezTo>
                  <a:cubicBezTo>
                    <a:pt x="1089749" y="2385616"/>
                    <a:pt x="1088405" y="2382928"/>
                    <a:pt x="1087061" y="2381584"/>
                  </a:cubicBezTo>
                  <a:cubicBezTo>
                    <a:pt x="1085717" y="2378897"/>
                    <a:pt x="1084374" y="2376209"/>
                    <a:pt x="1083031" y="2374865"/>
                  </a:cubicBezTo>
                  <a:cubicBezTo>
                    <a:pt x="1078999" y="2369489"/>
                    <a:pt x="1073625" y="2366801"/>
                    <a:pt x="1066908" y="2365458"/>
                  </a:cubicBezTo>
                  <a:cubicBezTo>
                    <a:pt x="1056159" y="2364114"/>
                    <a:pt x="1044066" y="2369489"/>
                    <a:pt x="1036005" y="2374865"/>
                  </a:cubicBezTo>
                  <a:cubicBezTo>
                    <a:pt x="1033318" y="2376209"/>
                    <a:pt x="1031974" y="2378897"/>
                    <a:pt x="1029287" y="2380240"/>
                  </a:cubicBezTo>
                  <a:cubicBezTo>
                    <a:pt x="1022569" y="2385616"/>
                    <a:pt x="1017195" y="2390992"/>
                    <a:pt x="1010477" y="2392336"/>
                  </a:cubicBezTo>
                  <a:cubicBezTo>
                    <a:pt x="995698" y="2374865"/>
                    <a:pt x="971513" y="2373521"/>
                    <a:pt x="947328" y="2374865"/>
                  </a:cubicBezTo>
                  <a:cubicBezTo>
                    <a:pt x="940610" y="2330516"/>
                    <a:pt x="921801" y="2317078"/>
                    <a:pt x="907021" y="2314390"/>
                  </a:cubicBezTo>
                  <a:cubicBezTo>
                    <a:pt x="896272" y="2311702"/>
                    <a:pt x="886867" y="2314390"/>
                    <a:pt x="877462" y="2317078"/>
                  </a:cubicBezTo>
                  <a:cubicBezTo>
                    <a:pt x="874775" y="2317078"/>
                    <a:pt x="873431" y="2318422"/>
                    <a:pt x="870744" y="2318422"/>
                  </a:cubicBezTo>
                  <a:cubicBezTo>
                    <a:pt x="857308" y="2321109"/>
                    <a:pt x="842529" y="2322453"/>
                    <a:pt x="829093" y="2319765"/>
                  </a:cubicBezTo>
                  <a:cubicBezTo>
                    <a:pt x="821032" y="2318422"/>
                    <a:pt x="810283" y="2314390"/>
                    <a:pt x="807596" y="2307670"/>
                  </a:cubicBezTo>
                  <a:cubicBezTo>
                    <a:pt x="806252" y="2303639"/>
                    <a:pt x="806252" y="2298263"/>
                    <a:pt x="806252" y="2292887"/>
                  </a:cubicBezTo>
                  <a:lnTo>
                    <a:pt x="810283" y="2214942"/>
                  </a:lnTo>
                  <a:lnTo>
                    <a:pt x="804909" y="2213598"/>
                  </a:lnTo>
                  <a:cubicBezTo>
                    <a:pt x="780724" y="2205534"/>
                    <a:pt x="753853" y="2202847"/>
                    <a:pt x="726981" y="2204191"/>
                  </a:cubicBezTo>
                  <a:cubicBezTo>
                    <a:pt x="718919" y="2204191"/>
                    <a:pt x="710858" y="2205534"/>
                    <a:pt x="702796" y="2206878"/>
                  </a:cubicBezTo>
                  <a:cubicBezTo>
                    <a:pt x="678612" y="2210910"/>
                    <a:pt x="651740" y="2217630"/>
                    <a:pt x="623525" y="2225693"/>
                  </a:cubicBezTo>
                  <a:cubicBezTo>
                    <a:pt x="619495" y="2223005"/>
                    <a:pt x="615463" y="2220317"/>
                    <a:pt x="611433" y="2217630"/>
                  </a:cubicBezTo>
                  <a:cubicBezTo>
                    <a:pt x="608745" y="2214942"/>
                    <a:pt x="604715" y="2213598"/>
                    <a:pt x="602027" y="2210910"/>
                  </a:cubicBezTo>
                  <a:cubicBezTo>
                    <a:pt x="592623" y="2202847"/>
                    <a:pt x="585905" y="2189408"/>
                    <a:pt x="584561" y="2175969"/>
                  </a:cubicBezTo>
                  <a:cubicBezTo>
                    <a:pt x="584561" y="2162530"/>
                    <a:pt x="588591" y="2149091"/>
                    <a:pt x="596653" y="2139684"/>
                  </a:cubicBezTo>
                  <a:cubicBezTo>
                    <a:pt x="600684" y="2136996"/>
                    <a:pt x="603371" y="2132964"/>
                    <a:pt x="607402" y="2130277"/>
                  </a:cubicBezTo>
                  <a:cubicBezTo>
                    <a:pt x="610089" y="2126245"/>
                    <a:pt x="614120" y="2123557"/>
                    <a:pt x="618150" y="2119525"/>
                  </a:cubicBezTo>
                  <a:cubicBezTo>
                    <a:pt x="635617" y="2100711"/>
                    <a:pt x="640992" y="2075177"/>
                    <a:pt x="645022" y="2055019"/>
                  </a:cubicBezTo>
                  <a:cubicBezTo>
                    <a:pt x="646366" y="2049643"/>
                    <a:pt x="647709" y="2044267"/>
                    <a:pt x="645022" y="2037548"/>
                  </a:cubicBezTo>
                  <a:cubicBezTo>
                    <a:pt x="642335" y="2030828"/>
                    <a:pt x="634274" y="2026797"/>
                    <a:pt x="630243" y="2024109"/>
                  </a:cubicBezTo>
                  <a:lnTo>
                    <a:pt x="552315" y="1982449"/>
                  </a:lnTo>
                  <a:cubicBezTo>
                    <a:pt x="545597" y="1978417"/>
                    <a:pt x="538880" y="1974385"/>
                    <a:pt x="534848" y="1969010"/>
                  </a:cubicBezTo>
                  <a:cubicBezTo>
                    <a:pt x="532161" y="1966322"/>
                    <a:pt x="530818" y="1963634"/>
                    <a:pt x="529474" y="1959602"/>
                  </a:cubicBezTo>
                  <a:cubicBezTo>
                    <a:pt x="525443" y="1951539"/>
                    <a:pt x="521413" y="1942132"/>
                    <a:pt x="510664" y="1938100"/>
                  </a:cubicBezTo>
                  <a:cubicBezTo>
                    <a:pt x="505290" y="1936756"/>
                    <a:pt x="501259" y="1936756"/>
                    <a:pt x="497228" y="1936756"/>
                  </a:cubicBezTo>
                  <a:cubicBezTo>
                    <a:pt x="495885" y="1936756"/>
                    <a:pt x="493197" y="1936756"/>
                    <a:pt x="491854" y="1936756"/>
                  </a:cubicBezTo>
                  <a:cubicBezTo>
                    <a:pt x="483792" y="1935412"/>
                    <a:pt x="477074" y="1926005"/>
                    <a:pt x="471700" y="1908534"/>
                  </a:cubicBezTo>
                  <a:cubicBezTo>
                    <a:pt x="460951" y="1872249"/>
                    <a:pt x="452890" y="1835964"/>
                    <a:pt x="447516" y="1798335"/>
                  </a:cubicBezTo>
                  <a:lnTo>
                    <a:pt x="447516" y="1795647"/>
                  </a:lnTo>
                  <a:lnTo>
                    <a:pt x="446172" y="1794304"/>
                  </a:lnTo>
                  <a:cubicBezTo>
                    <a:pt x="438110" y="1784896"/>
                    <a:pt x="424675" y="1782208"/>
                    <a:pt x="411239" y="1784896"/>
                  </a:cubicBezTo>
                  <a:cubicBezTo>
                    <a:pt x="400490" y="1787584"/>
                    <a:pt x="391085" y="1794304"/>
                    <a:pt x="387054" y="1802367"/>
                  </a:cubicBezTo>
                  <a:cubicBezTo>
                    <a:pt x="362870" y="1799679"/>
                    <a:pt x="337342" y="1792960"/>
                    <a:pt x="313157" y="1784896"/>
                  </a:cubicBezTo>
                  <a:cubicBezTo>
                    <a:pt x="294347" y="1782208"/>
                    <a:pt x="275537" y="1778177"/>
                    <a:pt x="258070" y="1771457"/>
                  </a:cubicBezTo>
                  <a:cubicBezTo>
                    <a:pt x="247322" y="1767426"/>
                    <a:pt x="232542" y="1760706"/>
                    <a:pt x="228511" y="1749955"/>
                  </a:cubicBezTo>
                  <a:cubicBezTo>
                    <a:pt x="225824" y="1743235"/>
                    <a:pt x="227168" y="1733828"/>
                    <a:pt x="228511" y="1724421"/>
                  </a:cubicBezTo>
                  <a:cubicBezTo>
                    <a:pt x="229855" y="1709638"/>
                    <a:pt x="231199" y="1692168"/>
                    <a:pt x="217763" y="1681416"/>
                  </a:cubicBezTo>
                  <a:cubicBezTo>
                    <a:pt x="216419" y="1680073"/>
                    <a:pt x="215076" y="1680073"/>
                    <a:pt x="213732" y="1678729"/>
                  </a:cubicBezTo>
                  <a:cubicBezTo>
                    <a:pt x="212389" y="1678729"/>
                    <a:pt x="209701" y="1677385"/>
                    <a:pt x="209701" y="1676041"/>
                  </a:cubicBezTo>
                  <a:cubicBezTo>
                    <a:pt x="208358" y="1674697"/>
                    <a:pt x="209701" y="1672009"/>
                    <a:pt x="211045" y="1667977"/>
                  </a:cubicBezTo>
                  <a:cubicBezTo>
                    <a:pt x="220450" y="1642444"/>
                    <a:pt x="213732" y="1608846"/>
                    <a:pt x="190891" y="1592720"/>
                  </a:cubicBezTo>
                  <a:cubicBezTo>
                    <a:pt x="208358" y="1575249"/>
                    <a:pt x="215076" y="1548371"/>
                    <a:pt x="205671" y="1525525"/>
                  </a:cubicBezTo>
                  <a:lnTo>
                    <a:pt x="204327" y="1521493"/>
                  </a:lnTo>
                  <a:cubicBezTo>
                    <a:pt x="202983" y="1517462"/>
                    <a:pt x="201640" y="1514774"/>
                    <a:pt x="201640" y="1512086"/>
                  </a:cubicBezTo>
                  <a:cubicBezTo>
                    <a:pt x="200296" y="1510742"/>
                    <a:pt x="201640" y="1509398"/>
                    <a:pt x="201640" y="1506710"/>
                  </a:cubicBezTo>
                  <a:cubicBezTo>
                    <a:pt x="202983" y="1502679"/>
                    <a:pt x="202983" y="1499991"/>
                    <a:pt x="202983" y="1495959"/>
                  </a:cubicBezTo>
                  <a:cubicBezTo>
                    <a:pt x="201640" y="1487896"/>
                    <a:pt x="197609" y="1482520"/>
                    <a:pt x="193579" y="1477145"/>
                  </a:cubicBezTo>
                  <a:cubicBezTo>
                    <a:pt x="192235" y="1475801"/>
                    <a:pt x="192235" y="1474457"/>
                    <a:pt x="190891" y="1473113"/>
                  </a:cubicBezTo>
                  <a:cubicBezTo>
                    <a:pt x="177455" y="1454299"/>
                    <a:pt x="182830" y="1427421"/>
                    <a:pt x="192235" y="1409950"/>
                  </a:cubicBezTo>
                  <a:lnTo>
                    <a:pt x="194922" y="1405918"/>
                  </a:lnTo>
                  <a:cubicBezTo>
                    <a:pt x="198953" y="1399199"/>
                    <a:pt x="202983" y="1392480"/>
                    <a:pt x="204327" y="1383073"/>
                  </a:cubicBezTo>
                  <a:cubicBezTo>
                    <a:pt x="205671" y="1368290"/>
                    <a:pt x="197609" y="1352163"/>
                    <a:pt x="184173" y="1345444"/>
                  </a:cubicBezTo>
                  <a:cubicBezTo>
                    <a:pt x="192235" y="1340068"/>
                    <a:pt x="198953" y="1333348"/>
                    <a:pt x="205671" y="1325285"/>
                  </a:cubicBezTo>
                  <a:cubicBezTo>
                    <a:pt x="247322" y="1299751"/>
                    <a:pt x="294347" y="1283624"/>
                    <a:pt x="342716" y="1279593"/>
                  </a:cubicBezTo>
                  <a:cubicBezTo>
                    <a:pt x="303752" y="1244652"/>
                    <a:pt x="244635" y="1235244"/>
                    <a:pt x="196265" y="1255403"/>
                  </a:cubicBezTo>
                  <a:cubicBezTo>
                    <a:pt x="194922" y="1244652"/>
                    <a:pt x="192235" y="1232556"/>
                    <a:pt x="190891" y="1221805"/>
                  </a:cubicBezTo>
                  <a:cubicBezTo>
                    <a:pt x="181486" y="1219118"/>
                    <a:pt x="172081" y="1216430"/>
                    <a:pt x="162676" y="1213742"/>
                  </a:cubicBezTo>
                  <a:cubicBezTo>
                    <a:pt x="157302" y="1212398"/>
                    <a:pt x="151927" y="1211054"/>
                    <a:pt x="146553" y="1209710"/>
                  </a:cubicBezTo>
                  <a:lnTo>
                    <a:pt x="219107" y="1084728"/>
                  </a:lnTo>
                  <a:cubicBezTo>
                    <a:pt x="223137" y="1078009"/>
                    <a:pt x="225824" y="1073977"/>
                    <a:pt x="229855" y="1071289"/>
                  </a:cubicBezTo>
                  <a:cubicBezTo>
                    <a:pt x="232542" y="1069946"/>
                    <a:pt x="235229" y="1068602"/>
                    <a:pt x="239260" y="1067258"/>
                  </a:cubicBezTo>
                  <a:cubicBezTo>
                    <a:pt x="247322" y="1064570"/>
                    <a:pt x="263445" y="1059194"/>
                    <a:pt x="260758" y="1044412"/>
                  </a:cubicBezTo>
                  <a:cubicBezTo>
                    <a:pt x="259414" y="1039036"/>
                    <a:pt x="256727" y="1036348"/>
                    <a:pt x="255383" y="1033661"/>
                  </a:cubicBezTo>
                  <a:cubicBezTo>
                    <a:pt x="254040" y="1032317"/>
                    <a:pt x="252696" y="1030973"/>
                    <a:pt x="252696" y="1029629"/>
                  </a:cubicBezTo>
                  <a:cubicBezTo>
                    <a:pt x="252696" y="1028285"/>
                    <a:pt x="254040" y="1024253"/>
                    <a:pt x="255383" y="1022909"/>
                  </a:cubicBezTo>
                  <a:cubicBezTo>
                    <a:pt x="271506" y="993344"/>
                    <a:pt x="288973" y="963778"/>
                    <a:pt x="309126" y="938244"/>
                  </a:cubicBezTo>
                  <a:cubicBezTo>
                    <a:pt x="317188" y="927493"/>
                    <a:pt x="327937" y="916742"/>
                    <a:pt x="340029" y="912710"/>
                  </a:cubicBezTo>
                  <a:lnTo>
                    <a:pt x="344060" y="911366"/>
                  </a:lnTo>
                  <a:lnTo>
                    <a:pt x="345403" y="907335"/>
                  </a:lnTo>
                  <a:cubicBezTo>
                    <a:pt x="352121" y="887176"/>
                    <a:pt x="337342" y="867018"/>
                    <a:pt x="306439" y="852235"/>
                  </a:cubicBezTo>
                  <a:lnTo>
                    <a:pt x="190891" y="795792"/>
                  </a:lnTo>
                  <a:lnTo>
                    <a:pt x="193579" y="789072"/>
                  </a:lnTo>
                  <a:cubicBezTo>
                    <a:pt x="201640" y="791760"/>
                    <a:pt x="209701" y="790416"/>
                    <a:pt x="217763" y="786384"/>
                  </a:cubicBezTo>
                  <a:cubicBezTo>
                    <a:pt x="228511" y="779665"/>
                    <a:pt x="236573" y="768914"/>
                    <a:pt x="235229" y="756819"/>
                  </a:cubicBezTo>
                  <a:cubicBezTo>
                    <a:pt x="235229" y="742036"/>
                    <a:pt x="224481" y="732629"/>
                    <a:pt x="215076" y="723221"/>
                  </a:cubicBezTo>
                  <a:lnTo>
                    <a:pt x="213732" y="721877"/>
                  </a:lnTo>
                  <a:cubicBezTo>
                    <a:pt x="185517" y="695000"/>
                    <a:pt x="164020" y="660059"/>
                    <a:pt x="150584" y="622430"/>
                  </a:cubicBezTo>
                  <a:cubicBezTo>
                    <a:pt x="146553" y="613022"/>
                    <a:pt x="143866" y="602271"/>
                    <a:pt x="145209" y="592864"/>
                  </a:cubicBezTo>
                  <a:cubicBezTo>
                    <a:pt x="145209" y="586145"/>
                    <a:pt x="147896" y="580769"/>
                    <a:pt x="150584" y="574049"/>
                  </a:cubicBezTo>
                  <a:cubicBezTo>
                    <a:pt x="151927" y="568674"/>
                    <a:pt x="154614" y="563298"/>
                    <a:pt x="155958" y="557923"/>
                  </a:cubicBezTo>
                  <a:cubicBezTo>
                    <a:pt x="159989" y="541796"/>
                    <a:pt x="157302" y="522982"/>
                    <a:pt x="149240" y="502823"/>
                  </a:cubicBezTo>
                  <a:cubicBezTo>
                    <a:pt x="137148" y="473257"/>
                    <a:pt x="115650" y="445036"/>
                    <a:pt x="88779" y="426221"/>
                  </a:cubicBezTo>
                  <a:lnTo>
                    <a:pt x="87435" y="424877"/>
                  </a:lnTo>
                  <a:cubicBezTo>
                    <a:pt x="84748" y="420846"/>
                    <a:pt x="80717" y="418158"/>
                    <a:pt x="78030" y="415470"/>
                  </a:cubicBezTo>
                  <a:cubicBezTo>
                    <a:pt x="75343" y="411439"/>
                    <a:pt x="75343" y="407407"/>
                    <a:pt x="73999" y="403375"/>
                  </a:cubicBezTo>
                  <a:cubicBezTo>
                    <a:pt x="69969" y="381873"/>
                    <a:pt x="72656" y="360371"/>
                    <a:pt x="80717" y="341556"/>
                  </a:cubicBezTo>
                  <a:lnTo>
                    <a:pt x="83405" y="336180"/>
                  </a:lnTo>
                  <a:cubicBezTo>
                    <a:pt x="87435" y="328117"/>
                    <a:pt x="91466" y="318710"/>
                    <a:pt x="91466" y="309303"/>
                  </a:cubicBezTo>
                  <a:cubicBezTo>
                    <a:pt x="91466" y="287801"/>
                    <a:pt x="72656" y="273018"/>
                    <a:pt x="59220" y="262266"/>
                  </a:cubicBezTo>
                  <a:cubicBezTo>
                    <a:pt x="21600" y="232701"/>
                    <a:pt x="1446" y="201791"/>
                    <a:pt x="102" y="170882"/>
                  </a:cubicBezTo>
                  <a:cubicBezTo>
                    <a:pt x="-1241" y="144004"/>
                    <a:pt x="10851" y="117126"/>
                    <a:pt x="32349" y="96968"/>
                  </a:cubicBezTo>
                  <a:cubicBezTo>
                    <a:pt x="49815" y="80841"/>
                    <a:pt x="73999" y="68746"/>
                    <a:pt x="102215" y="63370"/>
                  </a:cubicBezTo>
                  <a:cubicBezTo>
                    <a:pt x="104902" y="68746"/>
                    <a:pt x="107589" y="72778"/>
                    <a:pt x="111620" y="76809"/>
                  </a:cubicBezTo>
                  <a:cubicBezTo>
                    <a:pt x="119681" y="63370"/>
                    <a:pt x="133117" y="53963"/>
                    <a:pt x="147896" y="49931"/>
                  </a:cubicBezTo>
                  <a:cubicBezTo>
                    <a:pt x="196265" y="36493"/>
                    <a:pt x="243291" y="75466"/>
                    <a:pt x="293004" y="87560"/>
                  </a:cubicBezTo>
                  <a:cubicBezTo>
                    <a:pt x="358839" y="105031"/>
                    <a:pt x="432736" y="72778"/>
                    <a:pt x="494541" y="99656"/>
                  </a:cubicBezTo>
                  <a:cubicBezTo>
                    <a:pt x="546941" y="122502"/>
                    <a:pt x="587248" y="185665"/>
                    <a:pt x="643679" y="174913"/>
                  </a:cubicBezTo>
                  <a:cubicBezTo>
                    <a:pt x="657115" y="172226"/>
                    <a:pt x="669206" y="166850"/>
                    <a:pt x="681299" y="165506"/>
                  </a:cubicBezTo>
                  <a:cubicBezTo>
                    <a:pt x="726981" y="161475"/>
                    <a:pt x="748478" y="220606"/>
                    <a:pt x="755196" y="266298"/>
                  </a:cubicBezTo>
                  <a:cubicBezTo>
                    <a:pt x="757883" y="283769"/>
                    <a:pt x="760571" y="301239"/>
                    <a:pt x="753853" y="317366"/>
                  </a:cubicBezTo>
                  <a:cubicBezTo>
                    <a:pt x="744448" y="342900"/>
                    <a:pt x="717576" y="354995"/>
                    <a:pt x="698765" y="373810"/>
                  </a:cubicBezTo>
                  <a:cubicBezTo>
                    <a:pt x="682642" y="391280"/>
                    <a:pt x="670551" y="412782"/>
                    <a:pt x="653084" y="428909"/>
                  </a:cubicBezTo>
                  <a:cubicBezTo>
                    <a:pt x="635617" y="445036"/>
                    <a:pt x="610089" y="457131"/>
                    <a:pt x="588591" y="447724"/>
                  </a:cubicBezTo>
                  <a:cubicBezTo>
                    <a:pt x="576500" y="442348"/>
                    <a:pt x="568438" y="431597"/>
                    <a:pt x="557689" y="424877"/>
                  </a:cubicBezTo>
                  <a:cubicBezTo>
                    <a:pt x="509321" y="392624"/>
                    <a:pt x="438110" y="436972"/>
                    <a:pt x="385711" y="410095"/>
                  </a:cubicBezTo>
                  <a:cubicBezTo>
                    <a:pt x="369588" y="400687"/>
                    <a:pt x="357495" y="385904"/>
                    <a:pt x="341373" y="377841"/>
                  </a:cubicBezTo>
                  <a:cubicBezTo>
                    <a:pt x="325249" y="368434"/>
                    <a:pt x="299722" y="369778"/>
                    <a:pt x="293004" y="387248"/>
                  </a:cubicBezTo>
                  <a:cubicBezTo>
                    <a:pt x="283598" y="410095"/>
                    <a:pt x="313157" y="428909"/>
                    <a:pt x="337342" y="435629"/>
                  </a:cubicBezTo>
                  <a:cubicBezTo>
                    <a:pt x="361526" y="441004"/>
                    <a:pt x="392429" y="455787"/>
                    <a:pt x="387054" y="479977"/>
                  </a:cubicBezTo>
                  <a:cubicBezTo>
                    <a:pt x="404521" y="463850"/>
                    <a:pt x="435423" y="477289"/>
                    <a:pt x="446172" y="498792"/>
                  </a:cubicBezTo>
                  <a:cubicBezTo>
                    <a:pt x="456920" y="520294"/>
                    <a:pt x="455577" y="545828"/>
                    <a:pt x="459608" y="568674"/>
                  </a:cubicBezTo>
                  <a:cubicBezTo>
                    <a:pt x="466326" y="615710"/>
                    <a:pt x="495885" y="657371"/>
                    <a:pt x="536192" y="681561"/>
                  </a:cubicBezTo>
                  <a:cubicBezTo>
                    <a:pt x="545597" y="661402"/>
                    <a:pt x="576500" y="676185"/>
                    <a:pt x="596653" y="688280"/>
                  </a:cubicBezTo>
                  <a:cubicBezTo>
                    <a:pt x="622181" y="704407"/>
                    <a:pt x="653084" y="713814"/>
                    <a:pt x="683986" y="713814"/>
                  </a:cubicBezTo>
                  <a:cubicBezTo>
                    <a:pt x="690704" y="713814"/>
                    <a:pt x="697422" y="712470"/>
                    <a:pt x="702796" y="708439"/>
                  </a:cubicBezTo>
                  <a:cubicBezTo>
                    <a:pt x="708171" y="703063"/>
                    <a:pt x="709514" y="695000"/>
                    <a:pt x="709514" y="688280"/>
                  </a:cubicBezTo>
                  <a:cubicBezTo>
                    <a:pt x="706827" y="634525"/>
                    <a:pt x="638304" y="614366"/>
                    <a:pt x="584561" y="608991"/>
                  </a:cubicBezTo>
                  <a:cubicBezTo>
                    <a:pt x="589936" y="596896"/>
                    <a:pt x="595309" y="583457"/>
                    <a:pt x="600684" y="570018"/>
                  </a:cubicBezTo>
                  <a:cubicBezTo>
                    <a:pt x="673238" y="588832"/>
                    <a:pt x="775350" y="586145"/>
                    <a:pt x="849247" y="598239"/>
                  </a:cubicBezTo>
                  <a:cubicBezTo>
                    <a:pt x="831780" y="565986"/>
                    <a:pt x="802221" y="540452"/>
                    <a:pt x="767289" y="529701"/>
                  </a:cubicBezTo>
                  <a:cubicBezTo>
                    <a:pt x="771319" y="498792"/>
                    <a:pt x="740417" y="467882"/>
                    <a:pt x="709514" y="471914"/>
                  </a:cubicBezTo>
                  <a:cubicBezTo>
                    <a:pt x="704140" y="446380"/>
                    <a:pt x="735042" y="430253"/>
                    <a:pt x="755196" y="414126"/>
                  </a:cubicBezTo>
                  <a:cubicBezTo>
                    <a:pt x="779380" y="393968"/>
                    <a:pt x="790129" y="363058"/>
                    <a:pt x="806252" y="336180"/>
                  </a:cubicBezTo>
                  <a:cubicBezTo>
                    <a:pt x="821032" y="309303"/>
                    <a:pt x="849247" y="285113"/>
                    <a:pt x="880149" y="290488"/>
                  </a:cubicBezTo>
                  <a:cubicBezTo>
                    <a:pt x="881493" y="303927"/>
                    <a:pt x="884180" y="317366"/>
                    <a:pt x="886867" y="330805"/>
                  </a:cubicBezTo>
                  <a:cubicBezTo>
                    <a:pt x="913739" y="321398"/>
                    <a:pt x="944641" y="325429"/>
                    <a:pt x="967482" y="341556"/>
                  </a:cubicBezTo>
                  <a:cubicBezTo>
                    <a:pt x="937923" y="325429"/>
                    <a:pt x="959421" y="275705"/>
                    <a:pt x="940610" y="248828"/>
                  </a:cubicBezTo>
                  <a:cubicBezTo>
                    <a:pt x="924487" y="225981"/>
                    <a:pt x="889554" y="231357"/>
                    <a:pt x="862683" y="239420"/>
                  </a:cubicBezTo>
                  <a:cubicBezTo>
                    <a:pt x="870744" y="181633"/>
                    <a:pt x="876119" y="113095"/>
                    <a:pt x="831780" y="72778"/>
                  </a:cubicBezTo>
                  <a:cubicBezTo>
                    <a:pt x="818345" y="60683"/>
                    <a:pt x="802221" y="52619"/>
                    <a:pt x="794160" y="37837"/>
                  </a:cubicBezTo>
                  <a:cubicBezTo>
                    <a:pt x="851934" y="-3824"/>
                    <a:pt x="932549" y="35149"/>
                    <a:pt x="988980" y="78153"/>
                  </a:cubicBezTo>
                  <a:cubicBezTo>
                    <a:pt x="979575" y="109063"/>
                    <a:pt x="937923" y="114438"/>
                    <a:pt x="905678" y="114438"/>
                  </a:cubicBezTo>
                  <a:cubicBezTo>
                    <a:pt x="900303" y="146692"/>
                    <a:pt x="916426" y="181633"/>
                    <a:pt x="943298" y="199104"/>
                  </a:cubicBezTo>
                  <a:cubicBezTo>
                    <a:pt x="976887" y="170882"/>
                    <a:pt x="1034661" y="201791"/>
                    <a:pt x="1072281" y="178945"/>
                  </a:cubicBezTo>
                  <a:cubicBezTo>
                    <a:pt x="1109902" y="157443"/>
                    <a:pt x="1101840" y="100999"/>
                    <a:pt x="1087061" y="59339"/>
                  </a:cubicBezTo>
                  <a:cubicBezTo>
                    <a:pt x="1083031" y="51275"/>
                    <a:pt x="1080343" y="43212"/>
                    <a:pt x="1081687" y="33805"/>
                  </a:cubicBezTo>
                  <a:cubicBezTo>
                    <a:pt x="1081687" y="25742"/>
                    <a:pt x="1087061" y="19022"/>
                    <a:pt x="1091092" y="12303"/>
                  </a:cubicBezTo>
                  <a:lnTo>
                    <a:pt x="1099051" y="0"/>
                  </a:lnTo>
                  <a:close/>
                </a:path>
              </a:pathLst>
            </a:custGeom>
            <a:solidFill>
              <a:srgbClr val="D8D8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283">
                <a:solidFill>
                  <a:schemeClr val="lt1"/>
                </a:solidFill>
                <a:latin typeface="Calibri"/>
                <a:ea typeface="Calibri"/>
                <a:cs typeface="Calibri"/>
                <a:sym typeface="Calibri"/>
              </a:endParaRPr>
            </a:p>
          </p:txBody>
        </p:sp>
      </p:grpSp>
      <p:sp>
        <p:nvSpPr>
          <p:cNvPr id="1136" name="Google Shape;1136;p21"/>
          <p:cNvSpPr txBox="1"/>
          <p:nvPr/>
        </p:nvSpPr>
        <p:spPr>
          <a:xfrm>
            <a:off x="306129" y="2189035"/>
            <a:ext cx="1666268" cy="707886"/>
          </a:xfrm>
          <a:prstGeom prst="rect">
            <a:avLst/>
          </a:prstGeom>
          <a:noFill/>
          <a:ln>
            <a:noFill/>
          </a:ln>
        </p:spPr>
        <p:txBody>
          <a:bodyPr spcFirstLastPara="1" wrap="square" lIns="91425" tIns="45700" rIns="91425" bIns="45700" anchor="t" anchorCtr="0">
            <a:spAutoFit/>
          </a:bodyPr>
          <a:lstStyle/>
          <a:p>
            <a:pPr marL="0" marR="0" lvl="0" indent="0" algn="r" rtl="0">
              <a:lnSpc>
                <a:spcPct val="106666"/>
              </a:lnSpc>
              <a:spcBef>
                <a:spcPts val="0"/>
              </a:spcBef>
              <a:spcAft>
                <a:spcPts val="0"/>
              </a:spcAft>
              <a:buNone/>
            </a:pPr>
            <a:r>
              <a:rPr lang="en-US" sz="1500" b="1">
                <a:solidFill>
                  <a:srgbClr val="265B5F"/>
                </a:solidFill>
                <a:latin typeface="Calibri"/>
                <a:ea typeface="Calibri"/>
                <a:cs typeface="Calibri"/>
                <a:sym typeface="Calibri"/>
              </a:rPr>
              <a:t>Ireland: Youghal </a:t>
            </a:r>
            <a:endParaRPr/>
          </a:p>
          <a:p>
            <a:pPr marL="0" marR="0" lvl="0" indent="0" algn="r" rtl="0">
              <a:lnSpc>
                <a:spcPct val="106666"/>
              </a:lnSpc>
              <a:spcBef>
                <a:spcPts val="0"/>
              </a:spcBef>
              <a:spcAft>
                <a:spcPts val="0"/>
              </a:spcAft>
              <a:buNone/>
            </a:pPr>
            <a:r>
              <a:rPr lang="en-US" sz="1500" b="1">
                <a:solidFill>
                  <a:srgbClr val="265B5F"/>
                </a:solidFill>
                <a:latin typeface="Calibri"/>
                <a:ea typeface="Calibri"/>
                <a:cs typeface="Calibri"/>
                <a:sym typeface="Calibri"/>
              </a:rPr>
              <a:t>Coastal Flooding</a:t>
            </a:r>
            <a:endParaRPr/>
          </a:p>
          <a:p>
            <a:pPr marL="0" marR="0" lvl="0" indent="0" algn="r" rtl="0">
              <a:lnSpc>
                <a:spcPct val="106666"/>
              </a:lnSpc>
              <a:spcBef>
                <a:spcPts val="0"/>
              </a:spcBef>
              <a:spcAft>
                <a:spcPts val="0"/>
              </a:spcAft>
              <a:buNone/>
            </a:pPr>
            <a:endParaRPr sz="1500" b="1">
              <a:solidFill>
                <a:srgbClr val="265B5F"/>
              </a:solidFill>
              <a:latin typeface="Calibri"/>
              <a:ea typeface="Calibri"/>
              <a:cs typeface="Calibri"/>
              <a:sym typeface="Calibri"/>
            </a:endParaRPr>
          </a:p>
        </p:txBody>
      </p:sp>
      <p:grpSp>
        <p:nvGrpSpPr>
          <p:cNvPr id="1137" name="Google Shape;1137;p21"/>
          <p:cNvGrpSpPr/>
          <p:nvPr/>
        </p:nvGrpSpPr>
        <p:grpSpPr>
          <a:xfrm rot="-2982118">
            <a:off x="1677127" y="1647048"/>
            <a:ext cx="1795172" cy="108000"/>
            <a:chOff x="2145244" y="940099"/>
            <a:chExt cx="1795172" cy="108000"/>
          </a:xfrm>
        </p:grpSpPr>
        <p:cxnSp>
          <p:nvCxnSpPr>
            <p:cNvPr id="1138" name="Google Shape;1138;p21"/>
            <p:cNvCxnSpPr/>
            <p:nvPr/>
          </p:nvCxnSpPr>
          <p:spPr>
            <a:xfrm rot="10800000">
              <a:off x="2209510" y="994099"/>
              <a:ext cx="1656000" cy="0"/>
            </a:xfrm>
            <a:prstGeom prst="straightConnector1">
              <a:avLst/>
            </a:prstGeom>
            <a:noFill/>
            <a:ln w="19050" cap="flat" cmpd="sng">
              <a:solidFill>
                <a:srgbClr val="265B5F"/>
              </a:solidFill>
              <a:prstDash val="solid"/>
              <a:miter lim="800000"/>
              <a:headEnd type="none" w="sm" len="sm"/>
              <a:tailEnd type="none" w="sm" len="sm"/>
            </a:ln>
          </p:spPr>
        </p:cxnSp>
        <p:sp>
          <p:nvSpPr>
            <p:cNvPr id="1139" name="Google Shape;1139;p21"/>
            <p:cNvSpPr/>
            <p:nvPr/>
          </p:nvSpPr>
          <p:spPr>
            <a:xfrm>
              <a:off x="3832416" y="940099"/>
              <a:ext cx="108000" cy="108000"/>
            </a:xfrm>
            <a:prstGeom prst="ellipse">
              <a:avLst/>
            </a:prstGeom>
            <a:solidFill>
              <a:srgbClr val="265B5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283">
                <a:solidFill>
                  <a:schemeClr val="lt1"/>
                </a:solidFill>
                <a:latin typeface="Century Schoolbook"/>
                <a:ea typeface="Century Schoolbook"/>
                <a:cs typeface="Century Schoolbook"/>
                <a:sym typeface="Century Schoolbook"/>
              </a:endParaRPr>
            </a:p>
          </p:txBody>
        </p:sp>
        <p:sp>
          <p:nvSpPr>
            <p:cNvPr id="1140" name="Google Shape;1140;p21"/>
            <p:cNvSpPr/>
            <p:nvPr/>
          </p:nvSpPr>
          <p:spPr>
            <a:xfrm>
              <a:off x="2145244" y="940099"/>
              <a:ext cx="108000" cy="108000"/>
            </a:xfrm>
            <a:prstGeom prst="ellipse">
              <a:avLst/>
            </a:prstGeom>
            <a:solidFill>
              <a:srgbClr val="265B5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283">
                <a:solidFill>
                  <a:schemeClr val="lt1"/>
                </a:solidFill>
                <a:latin typeface="Century Schoolbook"/>
                <a:ea typeface="Century Schoolbook"/>
                <a:cs typeface="Century Schoolbook"/>
                <a:sym typeface="Century Schoolbook"/>
              </a:endParaRPr>
            </a:p>
          </p:txBody>
        </p:sp>
      </p:grpSp>
      <p:grpSp>
        <p:nvGrpSpPr>
          <p:cNvPr id="1141" name="Google Shape;1141;p21"/>
          <p:cNvGrpSpPr/>
          <p:nvPr/>
        </p:nvGrpSpPr>
        <p:grpSpPr>
          <a:xfrm>
            <a:off x="5358076" y="7913139"/>
            <a:ext cx="2201599" cy="2070748"/>
            <a:chOff x="9333274" y="171098"/>
            <a:chExt cx="799444" cy="751929"/>
          </a:xfrm>
        </p:grpSpPr>
        <p:sp>
          <p:nvSpPr>
            <p:cNvPr id="1142" name="Google Shape;1142;p21"/>
            <p:cNvSpPr/>
            <p:nvPr/>
          </p:nvSpPr>
          <p:spPr>
            <a:xfrm>
              <a:off x="9400697" y="401703"/>
              <a:ext cx="732021" cy="521324"/>
            </a:xfrm>
            <a:custGeom>
              <a:avLst/>
              <a:gdLst/>
              <a:ahLst/>
              <a:cxnLst/>
              <a:rect l="l" t="t" r="r" b="b"/>
              <a:pathLst>
                <a:path w="732021" h="521324" extrusionOk="0">
                  <a:moveTo>
                    <a:pt x="732022" y="0"/>
                  </a:moveTo>
                  <a:lnTo>
                    <a:pt x="732022" y="194572"/>
                  </a:lnTo>
                  <a:cubicBezTo>
                    <a:pt x="732022" y="194572"/>
                    <a:pt x="374438" y="656983"/>
                    <a:pt x="0" y="481628"/>
                  </a:cubicBezTo>
                  <a:cubicBezTo>
                    <a:pt x="0" y="481628"/>
                    <a:pt x="416581" y="425178"/>
                    <a:pt x="732022" y="0"/>
                  </a:cubicBezTo>
                  <a:close/>
                </a:path>
              </a:pathLst>
            </a:custGeom>
            <a:solidFill>
              <a:schemeClr val="lt1">
                <a:alpha val="8235"/>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entury Schoolbook"/>
                <a:ea typeface="Century Schoolbook"/>
                <a:cs typeface="Century Schoolbook"/>
                <a:sym typeface="Century Schoolbook"/>
              </a:endParaRPr>
            </a:p>
          </p:txBody>
        </p:sp>
        <p:sp>
          <p:nvSpPr>
            <p:cNvPr id="1143" name="Google Shape;1143;p21"/>
            <p:cNvSpPr/>
            <p:nvPr/>
          </p:nvSpPr>
          <p:spPr>
            <a:xfrm>
              <a:off x="9333274" y="171098"/>
              <a:ext cx="799444" cy="667868"/>
            </a:xfrm>
            <a:custGeom>
              <a:avLst/>
              <a:gdLst/>
              <a:ahLst/>
              <a:cxnLst/>
              <a:rect l="l" t="t" r="r" b="b"/>
              <a:pathLst>
                <a:path w="799444" h="667868" extrusionOk="0">
                  <a:moveTo>
                    <a:pt x="799444" y="0"/>
                  </a:moveTo>
                  <a:lnTo>
                    <a:pt x="799444" y="175356"/>
                  </a:lnTo>
                  <a:cubicBezTo>
                    <a:pt x="799444" y="175356"/>
                    <a:pt x="387682" y="674998"/>
                    <a:pt x="0" y="667791"/>
                  </a:cubicBezTo>
                  <a:cubicBezTo>
                    <a:pt x="0" y="667791"/>
                    <a:pt x="231164" y="612543"/>
                    <a:pt x="799444" y="0"/>
                  </a:cubicBezTo>
                  <a:close/>
                </a:path>
              </a:pathLst>
            </a:custGeom>
            <a:solidFill>
              <a:schemeClr val="lt1">
                <a:alpha val="8235"/>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entury Schoolbook"/>
                <a:ea typeface="Century Schoolbook"/>
                <a:cs typeface="Century Schoolbook"/>
                <a:sym typeface="Century Schoolbook"/>
              </a:endParaRPr>
            </a:p>
          </p:txBody>
        </p:sp>
      </p:grpSp>
      <p:sp>
        <p:nvSpPr>
          <p:cNvPr id="1144" name="Google Shape;1144;p21"/>
          <p:cNvSpPr txBox="1"/>
          <p:nvPr/>
        </p:nvSpPr>
        <p:spPr>
          <a:xfrm>
            <a:off x="1397687" y="8278490"/>
            <a:ext cx="4312260" cy="1528624"/>
          </a:xfrm>
          <a:prstGeom prst="rect">
            <a:avLst/>
          </a:prstGeom>
          <a:noFill/>
          <a:ln>
            <a:noFill/>
          </a:ln>
        </p:spPr>
        <p:txBody>
          <a:bodyPr spcFirstLastPara="1" wrap="square" lIns="91425" tIns="45700" rIns="91425" bIns="45700" anchor="t" anchorCtr="0">
            <a:spAutoFit/>
          </a:bodyPr>
          <a:lstStyle/>
          <a:p>
            <a:pPr marL="0" marR="0" lvl="0" indent="0" algn="l" rtl="0">
              <a:lnSpc>
                <a:spcPct val="105333"/>
              </a:lnSpc>
              <a:spcBef>
                <a:spcPts val="0"/>
              </a:spcBef>
              <a:spcAft>
                <a:spcPts val="0"/>
              </a:spcAft>
              <a:buNone/>
            </a:pPr>
            <a:r>
              <a:rPr lang="en-US" sz="1500">
                <a:solidFill>
                  <a:schemeClr val="lt1"/>
                </a:solidFill>
                <a:latin typeface="Calibri"/>
                <a:ea typeface="Calibri"/>
                <a:cs typeface="Calibri"/>
                <a:sym typeface="Calibri"/>
              </a:rPr>
              <a:t>Coastal communities must adapt to climate change through combined approaches: protective infrastructure, nature-based solutions, early warning systems,  and community preparedness. Engaging residents in planning and preparation ensures adaptation measures are effective and supported.</a:t>
            </a:r>
            <a:endParaRPr/>
          </a:p>
          <a:p>
            <a:pPr marL="0" marR="0" lvl="0" indent="0" algn="l" rtl="0">
              <a:lnSpc>
                <a:spcPct val="105333"/>
              </a:lnSpc>
              <a:spcBef>
                <a:spcPts val="0"/>
              </a:spcBef>
              <a:spcAft>
                <a:spcPts val="0"/>
              </a:spcAft>
              <a:buNone/>
            </a:pPr>
            <a:endParaRPr sz="1500">
              <a:solidFill>
                <a:schemeClr val="lt1"/>
              </a:solidFill>
              <a:latin typeface="Calibri"/>
              <a:ea typeface="Calibri"/>
              <a:cs typeface="Calibri"/>
              <a:sym typeface="Calibri"/>
            </a:endParaRPr>
          </a:p>
        </p:txBody>
      </p:sp>
      <p:sp>
        <p:nvSpPr>
          <p:cNvPr id="1145" name="Google Shape;1145;p21"/>
          <p:cNvSpPr txBox="1"/>
          <p:nvPr/>
        </p:nvSpPr>
        <p:spPr>
          <a:xfrm>
            <a:off x="531952" y="6000959"/>
            <a:ext cx="6399443" cy="365356"/>
          </a:xfrm>
          <a:prstGeom prst="rect">
            <a:avLst/>
          </a:prstGeom>
          <a:noFill/>
          <a:ln>
            <a:noFill/>
          </a:ln>
        </p:spPr>
        <p:txBody>
          <a:bodyPr spcFirstLastPara="1" wrap="square" lIns="91425" tIns="45700" rIns="91425" bIns="45700" anchor="ctr" anchorCtr="0">
            <a:spAutoFit/>
          </a:bodyPr>
          <a:lstStyle/>
          <a:p>
            <a:pPr marL="6350" marR="0" lvl="0" indent="0" algn="l" rtl="0">
              <a:lnSpc>
                <a:spcPct val="100952"/>
              </a:lnSpc>
              <a:spcBef>
                <a:spcPts val="0"/>
              </a:spcBef>
              <a:spcAft>
                <a:spcPts val="0"/>
              </a:spcAft>
              <a:buNone/>
            </a:pPr>
            <a:r>
              <a:rPr lang="en-US" sz="2100" b="1">
                <a:solidFill>
                  <a:srgbClr val="EB7F4A"/>
                </a:solidFill>
                <a:latin typeface="Calibri"/>
                <a:ea typeface="Calibri"/>
                <a:cs typeface="Calibri"/>
                <a:sym typeface="Calibri"/>
              </a:rPr>
              <a:t>Community Engagement</a:t>
            </a:r>
            <a:endParaRPr/>
          </a:p>
        </p:txBody>
      </p:sp>
      <p:sp>
        <p:nvSpPr>
          <p:cNvPr id="1146" name="Google Shape;1146;p21"/>
          <p:cNvSpPr txBox="1"/>
          <p:nvPr/>
        </p:nvSpPr>
        <p:spPr>
          <a:xfrm>
            <a:off x="531952" y="6388383"/>
            <a:ext cx="6480000" cy="1013009"/>
          </a:xfrm>
          <a:prstGeom prst="rect">
            <a:avLst/>
          </a:prstGeom>
          <a:noFill/>
          <a:ln>
            <a:noFill/>
          </a:ln>
        </p:spPr>
        <p:txBody>
          <a:bodyPr spcFirstLastPara="1" wrap="square" lIns="91425" tIns="45700" rIns="91425" bIns="45700" anchor="t" anchorCtr="0">
            <a:noAutofit/>
          </a:bodyPr>
          <a:lstStyle/>
          <a:p>
            <a:pPr marL="0" marR="0" lvl="0" indent="0" algn="just" rtl="0">
              <a:lnSpc>
                <a:spcPct val="106086"/>
              </a:lnSpc>
              <a:spcBef>
                <a:spcPts val="0"/>
              </a:spcBef>
              <a:spcAft>
                <a:spcPts val="0"/>
              </a:spcAft>
              <a:buClr>
                <a:srgbClr val="EB7F4A"/>
              </a:buClr>
              <a:buSzPts val="1150"/>
              <a:buFont typeface="Arial"/>
              <a:buNone/>
            </a:pPr>
            <a:r>
              <a:rPr lang="en-US" sz="1150" b="0" i="0">
                <a:solidFill>
                  <a:srgbClr val="262626"/>
                </a:solidFill>
                <a:latin typeface="Calibri"/>
                <a:ea typeface="Calibri"/>
                <a:cs typeface="Calibri"/>
                <a:sym typeface="Calibri"/>
              </a:rPr>
              <a:t>Success requires community buy-in. Local authorities conduct regular consultations, explaining flood risks and adaptation options. Residents participate in preparedness drills. Vulnerable households receive personalized flood plans. Businesses develop continuity strategies. This engagement ensures adaptation measures reflect community needs and values.</a:t>
            </a:r>
            <a:endParaRPr/>
          </a:p>
          <a:p>
            <a:pPr marL="0" marR="0" lvl="0" indent="0" algn="just" rtl="0">
              <a:lnSpc>
                <a:spcPct val="106086"/>
              </a:lnSpc>
              <a:spcBef>
                <a:spcPts val="0"/>
              </a:spcBef>
              <a:spcAft>
                <a:spcPts val="0"/>
              </a:spcAft>
              <a:buClr>
                <a:srgbClr val="EB7F4A"/>
              </a:buClr>
              <a:buSzPts val="1150"/>
              <a:buFont typeface="Arial"/>
              <a:buNone/>
            </a:pPr>
            <a:endParaRPr sz="1150" b="0" i="0">
              <a:solidFill>
                <a:srgbClr val="262626"/>
              </a:solidFill>
              <a:latin typeface="Calibri"/>
              <a:ea typeface="Calibri"/>
              <a:cs typeface="Calibri"/>
              <a:sym typeface="Calibri"/>
            </a:endParaRPr>
          </a:p>
        </p:txBody>
      </p:sp>
      <p:cxnSp>
        <p:nvCxnSpPr>
          <p:cNvPr id="1147" name="Google Shape;1147;p21"/>
          <p:cNvCxnSpPr/>
          <p:nvPr/>
        </p:nvCxnSpPr>
        <p:spPr>
          <a:xfrm rot="10800000">
            <a:off x="-7885" y="6171696"/>
            <a:ext cx="540000" cy="0"/>
          </a:xfrm>
          <a:prstGeom prst="straightConnector1">
            <a:avLst/>
          </a:prstGeom>
          <a:noFill/>
          <a:ln w="12700" cap="flat" cmpd="sng">
            <a:solidFill>
              <a:srgbClr val="000000"/>
            </a:solidFill>
            <a:prstDash val="dot"/>
            <a:miter lim="800000"/>
            <a:headEnd type="none" w="sm" len="sm"/>
            <a:tailEnd type="none" w="sm" len="sm"/>
          </a:ln>
        </p:spPr>
      </p:cxn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151"/>
        <p:cNvGrpSpPr/>
        <p:nvPr/>
      </p:nvGrpSpPr>
      <p:grpSpPr>
        <a:xfrm>
          <a:off x="0" y="0"/>
          <a:ext cx="0" cy="0"/>
          <a:chOff x="0" y="0"/>
          <a:chExt cx="0" cy="0"/>
        </a:xfrm>
      </p:grpSpPr>
      <p:sp>
        <p:nvSpPr>
          <p:cNvPr id="1152" name="Google Shape;1152;p22"/>
          <p:cNvSpPr/>
          <p:nvPr/>
        </p:nvSpPr>
        <p:spPr>
          <a:xfrm>
            <a:off x="-15453" y="1310737"/>
            <a:ext cx="7575128" cy="4226461"/>
          </a:xfrm>
          <a:custGeom>
            <a:avLst/>
            <a:gdLst/>
            <a:ahLst/>
            <a:cxnLst/>
            <a:rect l="l" t="t" r="r" b="b"/>
            <a:pathLst>
              <a:path w="1277620" h="1277620" extrusionOk="0">
                <a:moveTo>
                  <a:pt x="1277480" y="0"/>
                </a:moveTo>
                <a:lnTo>
                  <a:pt x="0" y="0"/>
                </a:lnTo>
                <a:lnTo>
                  <a:pt x="0" y="1277480"/>
                </a:lnTo>
                <a:lnTo>
                  <a:pt x="1277480" y="1277480"/>
                </a:lnTo>
                <a:lnTo>
                  <a:pt x="1277480" y="0"/>
                </a:lnTo>
                <a:close/>
              </a:path>
            </a:pathLst>
          </a:custGeom>
          <a:solidFill>
            <a:srgbClr val="A5A5A5"/>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283">
              <a:solidFill>
                <a:srgbClr val="F05A28"/>
              </a:solidFill>
              <a:latin typeface="Century Schoolbook"/>
              <a:ea typeface="Century Schoolbook"/>
              <a:cs typeface="Century Schoolbook"/>
              <a:sym typeface="Century Schoolbook"/>
            </a:endParaRPr>
          </a:p>
        </p:txBody>
      </p:sp>
      <p:pic>
        <p:nvPicPr>
          <p:cNvPr id="1153" name="Google Shape;1153;p22"/>
          <p:cNvPicPr preferRelativeResize="0"/>
          <p:nvPr/>
        </p:nvPicPr>
        <p:blipFill rotWithShape="1">
          <a:blip r:embed="rId3">
            <a:alphaModFix/>
          </a:blip>
          <a:srcRect t="24835"/>
          <a:stretch/>
        </p:blipFill>
        <p:spPr>
          <a:xfrm>
            <a:off x="17000" y="1310725"/>
            <a:ext cx="7525700" cy="4207925"/>
          </a:xfrm>
          <a:prstGeom prst="rect">
            <a:avLst/>
          </a:prstGeom>
          <a:noFill/>
          <a:ln>
            <a:noFill/>
          </a:ln>
        </p:spPr>
      </p:pic>
      <p:cxnSp>
        <p:nvCxnSpPr>
          <p:cNvPr id="1154" name="Google Shape;1154;p22"/>
          <p:cNvCxnSpPr/>
          <p:nvPr/>
        </p:nvCxnSpPr>
        <p:spPr>
          <a:xfrm rot="10800000">
            <a:off x="1410318" y="0"/>
            <a:ext cx="0" cy="1310737"/>
          </a:xfrm>
          <a:prstGeom prst="straightConnector1">
            <a:avLst/>
          </a:prstGeom>
          <a:noFill/>
          <a:ln w="12700" cap="flat" cmpd="sng">
            <a:solidFill>
              <a:srgbClr val="000000"/>
            </a:solidFill>
            <a:prstDash val="dot"/>
            <a:miter lim="800000"/>
            <a:headEnd type="none" w="sm" len="sm"/>
            <a:tailEnd type="none" w="sm" len="sm"/>
          </a:ln>
        </p:spPr>
      </p:cxnSp>
      <p:sp>
        <p:nvSpPr>
          <p:cNvPr id="1155" name="Google Shape;1155;p22"/>
          <p:cNvSpPr/>
          <p:nvPr/>
        </p:nvSpPr>
        <p:spPr>
          <a:xfrm>
            <a:off x="509998" y="3423967"/>
            <a:ext cx="4186800" cy="2431691"/>
          </a:xfrm>
          <a:custGeom>
            <a:avLst/>
            <a:gdLst/>
            <a:ahLst/>
            <a:cxnLst/>
            <a:rect l="l" t="t" r="r" b="b"/>
            <a:pathLst>
              <a:path w="1277620" h="1277620" extrusionOk="0">
                <a:moveTo>
                  <a:pt x="1277480" y="0"/>
                </a:moveTo>
                <a:lnTo>
                  <a:pt x="0" y="0"/>
                </a:lnTo>
                <a:lnTo>
                  <a:pt x="0" y="1277480"/>
                </a:lnTo>
                <a:lnTo>
                  <a:pt x="1277480" y="1277480"/>
                </a:lnTo>
                <a:lnTo>
                  <a:pt x="1277480" y="0"/>
                </a:lnTo>
                <a:close/>
              </a:path>
            </a:pathLst>
          </a:custGeom>
          <a:solidFill>
            <a:srgbClr val="EB7F4A">
              <a:alpha val="74117"/>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283">
              <a:solidFill>
                <a:srgbClr val="F05A28"/>
              </a:solidFill>
              <a:latin typeface="Century Schoolbook"/>
              <a:ea typeface="Century Schoolbook"/>
              <a:cs typeface="Century Schoolbook"/>
              <a:sym typeface="Century Schoolbook"/>
            </a:endParaRPr>
          </a:p>
        </p:txBody>
      </p:sp>
      <p:sp>
        <p:nvSpPr>
          <p:cNvPr id="1156" name="Google Shape;1156;p22"/>
          <p:cNvSpPr txBox="1"/>
          <p:nvPr/>
        </p:nvSpPr>
        <p:spPr>
          <a:xfrm>
            <a:off x="1601624" y="595549"/>
            <a:ext cx="2473340" cy="525850"/>
          </a:xfrm>
          <a:prstGeom prst="rect">
            <a:avLst/>
          </a:prstGeom>
          <a:noFill/>
          <a:ln>
            <a:noFill/>
          </a:ln>
        </p:spPr>
        <p:txBody>
          <a:bodyPr spcFirstLastPara="1" wrap="square" lIns="91425" tIns="45700" rIns="91425" bIns="45700" anchor="t" anchorCtr="0">
            <a:spAutoFit/>
          </a:bodyPr>
          <a:lstStyle/>
          <a:p>
            <a:pPr marL="9525" marR="0" lvl="0" indent="0" algn="l" rtl="0">
              <a:lnSpc>
                <a:spcPct val="70909"/>
              </a:lnSpc>
              <a:spcBef>
                <a:spcPts val="0"/>
              </a:spcBef>
              <a:spcAft>
                <a:spcPts val="0"/>
              </a:spcAft>
              <a:buNone/>
            </a:pPr>
            <a:r>
              <a:rPr lang="en-US" sz="2200" b="1">
                <a:solidFill>
                  <a:srgbClr val="EB7F4A"/>
                </a:solidFill>
                <a:latin typeface="Calibri"/>
                <a:ea typeface="Calibri"/>
                <a:cs typeface="Calibri"/>
                <a:sym typeface="Calibri"/>
              </a:rPr>
              <a:t>Floods &amp; Storms</a:t>
            </a:r>
            <a:endParaRPr/>
          </a:p>
          <a:p>
            <a:pPr marL="9525" marR="0" lvl="0" indent="0" algn="l" rtl="0">
              <a:lnSpc>
                <a:spcPct val="70909"/>
              </a:lnSpc>
              <a:spcBef>
                <a:spcPts val="0"/>
              </a:spcBef>
              <a:spcAft>
                <a:spcPts val="0"/>
              </a:spcAft>
              <a:buNone/>
            </a:pPr>
            <a:endParaRPr sz="2200" b="1">
              <a:solidFill>
                <a:srgbClr val="000000"/>
              </a:solidFill>
              <a:latin typeface="Calibri"/>
              <a:ea typeface="Calibri"/>
              <a:cs typeface="Calibri"/>
              <a:sym typeface="Calibri"/>
            </a:endParaRPr>
          </a:p>
        </p:txBody>
      </p:sp>
      <p:grpSp>
        <p:nvGrpSpPr>
          <p:cNvPr id="1157" name="Google Shape;1157;p22"/>
          <p:cNvGrpSpPr/>
          <p:nvPr/>
        </p:nvGrpSpPr>
        <p:grpSpPr>
          <a:xfrm>
            <a:off x="330776" y="451279"/>
            <a:ext cx="414291" cy="413839"/>
            <a:chOff x="7257599" y="768348"/>
            <a:chExt cx="868457" cy="867509"/>
          </a:xfrm>
        </p:grpSpPr>
        <p:sp>
          <p:nvSpPr>
            <p:cNvPr id="1158" name="Google Shape;1158;p22"/>
            <p:cNvSpPr/>
            <p:nvPr/>
          </p:nvSpPr>
          <p:spPr>
            <a:xfrm>
              <a:off x="7257599" y="768348"/>
              <a:ext cx="868457" cy="867509"/>
            </a:xfrm>
            <a:custGeom>
              <a:avLst/>
              <a:gdLst/>
              <a:ahLst/>
              <a:cxnLst/>
              <a:rect l="l" t="t" r="r" b="b"/>
              <a:pathLst>
                <a:path w="868457" h="867509" extrusionOk="0">
                  <a:moveTo>
                    <a:pt x="0" y="621711"/>
                  </a:moveTo>
                  <a:cubicBezTo>
                    <a:pt x="0" y="659650"/>
                    <a:pt x="25293" y="693073"/>
                    <a:pt x="61426" y="704816"/>
                  </a:cubicBezTo>
                  <a:cubicBezTo>
                    <a:pt x="97559" y="716560"/>
                    <a:pt x="137304" y="702107"/>
                    <a:pt x="158984" y="670490"/>
                  </a:cubicBezTo>
                  <a:lnTo>
                    <a:pt x="350489" y="758113"/>
                  </a:lnTo>
                  <a:cubicBezTo>
                    <a:pt x="348682" y="765339"/>
                    <a:pt x="347779" y="772566"/>
                    <a:pt x="347779" y="780696"/>
                  </a:cubicBezTo>
                  <a:cubicBezTo>
                    <a:pt x="347779" y="813215"/>
                    <a:pt x="366748" y="843928"/>
                    <a:pt x="395655" y="858381"/>
                  </a:cubicBezTo>
                  <a:cubicBezTo>
                    <a:pt x="425464" y="872835"/>
                    <a:pt x="459790" y="870125"/>
                    <a:pt x="485987" y="850251"/>
                  </a:cubicBezTo>
                  <a:lnTo>
                    <a:pt x="468824" y="826765"/>
                  </a:lnTo>
                  <a:cubicBezTo>
                    <a:pt x="458887" y="833992"/>
                    <a:pt x="446240" y="838508"/>
                    <a:pt x="434497" y="838508"/>
                  </a:cubicBezTo>
                  <a:cubicBezTo>
                    <a:pt x="415528" y="838508"/>
                    <a:pt x="396558" y="828572"/>
                    <a:pt x="386621" y="812312"/>
                  </a:cubicBezTo>
                  <a:cubicBezTo>
                    <a:pt x="375782" y="796052"/>
                    <a:pt x="373975" y="775276"/>
                    <a:pt x="382105" y="758113"/>
                  </a:cubicBezTo>
                  <a:cubicBezTo>
                    <a:pt x="383912" y="754499"/>
                    <a:pt x="384815" y="749982"/>
                    <a:pt x="383008" y="746370"/>
                  </a:cubicBezTo>
                  <a:cubicBezTo>
                    <a:pt x="382105" y="742756"/>
                    <a:pt x="378491" y="739143"/>
                    <a:pt x="374878" y="737336"/>
                  </a:cubicBezTo>
                  <a:lnTo>
                    <a:pt x="171631" y="644294"/>
                  </a:lnTo>
                  <a:cubicBezTo>
                    <a:pt x="176148" y="628034"/>
                    <a:pt x="175244" y="611774"/>
                    <a:pt x="170727" y="595515"/>
                  </a:cubicBezTo>
                  <a:lnTo>
                    <a:pt x="282740" y="534089"/>
                  </a:lnTo>
                  <a:lnTo>
                    <a:pt x="269190" y="508796"/>
                  </a:lnTo>
                  <a:lnTo>
                    <a:pt x="158081" y="569318"/>
                  </a:lnTo>
                  <a:cubicBezTo>
                    <a:pt x="144531" y="551252"/>
                    <a:pt x="124658" y="539509"/>
                    <a:pt x="102978" y="535896"/>
                  </a:cubicBezTo>
                  <a:lnTo>
                    <a:pt x="102978" y="330842"/>
                  </a:lnTo>
                  <a:cubicBezTo>
                    <a:pt x="121045" y="328132"/>
                    <a:pt x="137304" y="319099"/>
                    <a:pt x="149951" y="306452"/>
                  </a:cubicBezTo>
                  <a:lnTo>
                    <a:pt x="270093" y="366974"/>
                  </a:lnTo>
                  <a:lnTo>
                    <a:pt x="282740" y="340778"/>
                  </a:lnTo>
                  <a:lnTo>
                    <a:pt x="166211" y="282966"/>
                  </a:lnTo>
                  <a:cubicBezTo>
                    <a:pt x="175244" y="263996"/>
                    <a:pt x="177051" y="243219"/>
                    <a:pt x="171631" y="223346"/>
                  </a:cubicBezTo>
                  <a:lnTo>
                    <a:pt x="363135" y="135724"/>
                  </a:lnTo>
                  <a:cubicBezTo>
                    <a:pt x="376685" y="155597"/>
                    <a:pt x="397461" y="168244"/>
                    <a:pt x="420044" y="172760"/>
                  </a:cubicBezTo>
                  <a:lnTo>
                    <a:pt x="420044" y="245929"/>
                  </a:lnTo>
                  <a:lnTo>
                    <a:pt x="448950" y="245929"/>
                  </a:lnTo>
                  <a:lnTo>
                    <a:pt x="448950" y="172760"/>
                  </a:lnTo>
                  <a:cubicBezTo>
                    <a:pt x="472437" y="169147"/>
                    <a:pt x="493213" y="155597"/>
                    <a:pt x="505860" y="135724"/>
                  </a:cubicBezTo>
                  <a:lnTo>
                    <a:pt x="697364" y="223346"/>
                  </a:lnTo>
                  <a:cubicBezTo>
                    <a:pt x="692847" y="239606"/>
                    <a:pt x="693751" y="255866"/>
                    <a:pt x="698267" y="272126"/>
                  </a:cubicBezTo>
                  <a:lnTo>
                    <a:pt x="586255" y="333551"/>
                  </a:lnTo>
                  <a:lnTo>
                    <a:pt x="599805" y="358844"/>
                  </a:lnTo>
                  <a:lnTo>
                    <a:pt x="710914" y="298322"/>
                  </a:lnTo>
                  <a:cubicBezTo>
                    <a:pt x="724463" y="316388"/>
                    <a:pt x="744337" y="328132"/>
                    <a:pt x="766017" y="331745"/>
                  </a:cubicBezTo>
                  <a:lnTo>
                    <a:pt x="766017" y="536799"/>
                  </a:lnTo>
                  <a:cubicBezTo>
                    <a:pt x="744337" y="540412"/>
                    <a:pt x="724463" y="552155"/>
                    <a:pt x="710914" y="570222"/>
                  </a:cubicBezTo>
                  <a:lnTo>
                    <a:pt x="734400" y="587385"/>
                  </a:lnTo>
                  <a:cubicBezTo>
                    <a:pt x="751563" y="564802"/>
                    <a:pt x="783179" y="557575"/>
                    <a:pt x="808473" y="571125"/>
                  </a:cubicBezTo>
                  <a:cubicBezTo>
                    <a:pt x="833766" y="584675"/>
                    <a:pt x="845509" y="614484"/>
                    <a:pt x="835572" y="641584"/>
                  </a:cubicBezTo>
                  <a:cubicBezTo>
                    <a:pt x="825636" y="668684"/>
                    <a:pt x="797633" y="684040"/>
                    <a:pt x="769629" y="678620"/>
                  </a:cubicBezTo>
                  <a:lnTo>
                    <a:pt x="764210" y="706623"/>
                  </a:lnTo>
                  <a:cubicBezTo>
                    <a:pt x="769629" y="707527"/>
                    <a:pt x="775953" y="708430"/>
                    <a:pt x="781373" y="708430"/>
                  </a:cubicBezTo>
                  <a:cubicBezTo>
                    <a:pt x="826539" y="708430"/>
                    <a:pt x="863575" y="674104"/>
                    <a:pt x="867189" y="628938"/>
                  </a:cubicBezTo>
                  <a:cubicBezTo>
                    <a:pt x="870802" y="583772"/>
                    <a:pt x="840089" y="544025"/>
                    <a:pt x="795826" y="535896"/>
                  </a:cubicBezTo>
                  <a:lnTo>
                    <a:pt x="795826" y="330842"/>
                  </a:lnTo>
                  <a:cubicBezTo>
                    <a:pt x="834669" y="324518"/>
                    <a:pt x="864478" y="291999"/>
                    <a:pt x="868092" y="253156"/>
                  </a:cubicBezTo>
                  <a:cubicBezTo>
                    <a:pt x="871705" y="213410"/>
                    <a:pt x="848219" y="177277"/>
                    <a:pt x="811183" y="163727"/>
                  </a:cubicBezTo>
                  <a:cubicBezTo>
                    <a:pt x="774146" y="150177"/>
                    <a:pt x="732594" y="163727"/>
                    <a:pt x="710010" y="197150"/>
                  </a:cubicBezTo>
                  <a:lnTo>
                    <a:pt x="518506" y="109528"/>
                  </a:lnTo>
                  <a:cubicBezTo>
                    <a:pt x="528443" y="74298"/>
                    <a:pt x="514893" y="37262"/>
                    <a:pt x="485083" y="15582"/>
                  </a:cubicBezTo>
                  <a:cubicBezTo>
                    <a:pt x="455274" y="-5194"/>
                    <a:pt x="415528" y="-5194"/>
                    <a:pt x="385718" y="15582"/>
                  </a:cubicBezTo>
                  <a:cubicBezTo>
                    <a:pt x="355908" y="36359"/>
                    <a:pt x="342359" y="74298"/>
                    <a:pt x="352295" y="109528"/>
                  </a:cubicBezTo>
                  <a:lnTo>
                    <a:pt x="160791" y="197150"/>
                  </a:lnTo>
                  <a:cubicBezTo>
                    <a:pt x="138208" y="164630"/>
                    <a:pt x="97559" y="151080"/>
                    <a:pt x="59619" y="163727"/>
                  </a:cubicBezTo>
                  <a:cubicBezTo>
                    <a:pt x="22583" y="177277"/>
                    <a:pt x="-904" y="213410"/>
                    <a:pt x="2710" y="253156"/>
                  </a:cubicBezTo>
                  <a:cubicBezTo>
                    <a:pt x="6323" y="292902"/>
                    <a:pt x="36133" y="324518"/>
                    <a:pt x="74976" y="330842"/>
                  </a:cubicBezTo>
                  <a:lnTo>
                    <a:pt x="74976" y="535896"/>
                  </a:lnTo>
                  <a:cubicBezTo>
                    <a:pt x="30713" y="543122"/>
                    <a:pt x="0" y="579255"/>
                    <a:pt x="0" y="621711"/>
                  </a:cubicBezTo>
                  <a:close/>
                  <a:moveTo>
                    <a:pt x="780469" y="188117"/>
                  </a:moveTo>
                  <a:cubicBezTo>
                    <a:pt x="812086" y="188117"/>
                    <a:pt x="838282" y="214313"/>
                    <a:pt x="838282" y="245929"/>
                  </a:cubicBezTo>
                  <a:cubicBezTo>
                    <a:pt x="838282" y="277545"/>
                    <a:pt x="812086" y="303742"/>
                    <a:pt x="780469" y="303742"/>
                  </a:cubicBezTo>
                  <a:cubicBezTo>
                    <a:pt x="748853" y="303742"/>
                    <a:pt x="722657" y="277545"/>
                    <a:pt x="722657" y="245929"/>
                  </a:cubicBezTo>
                  <a:cubicBezTo>
                    <a:pt x="722657" y="213410"/>
                    <a:pt x="748853" y="188117"/>
                    <a:pt x="780469" y="188117"/>
                  </a:cubicBezTo>
                  <a:close/>
                  <a:moveTo>
                    <a:pt x="433594" y="29132"/>
                  </a:moveTo>
                  <a:cubicBezTo>
                    <a:pt x="465211" y="29132"/>
                    <a:pt x="491407" y="55329"/>
                    <a:pt x="491407" y="86945"/>
                  </a:cubicBezTo>
                  <a:cubicBezTo>
                    <a:pt x="491407" y="118561"/>
                    <a:pt x="465211" y="144757"/>
                    <a:pt x="433594" y="144757"/>
                  </a:cubicBezTo>
                  <a:cubicBezTo>
                    <a:pt x="401978" y="144757"/>
                    <a:pt x="375782" y="118561"/>
                    <a:pt x="375782" y="86945"/>
                  </a:cubicBezTo>
                  <a:cubicBezTo>
                    <a:pt x="375782" y="55329"/>
                    <a:pt x="401978" y="29132"/>
                    <a:pt x="433594" y="29132"/>
                  </a:cubicBezTo>
                  <a:close/>
                  <a:moveTo>
                    <a:pt x="144531" y="621711"/>
                  </a:moveTo>
                  <a:cubicBezTo>
                    <a:pt x="144531" y="653328"/>
                    <a:pt x="118335" y="679524"/>
                    <a:pt x="86719" y="679524"/>
                  </a:cubicBezTo>
                  <a:cubicBezTo>
                    <a:pt x="55102" y="679524"/>
                    <a:pt x="28906" y="653328"/>
                    <a:pt x="28906" y="621711"/>
                  </a:cubicBezTo>
                  <a:cubicBezTo>
                    <a:pt x="28906" y="590095"/>
                    <a:pt x="55102" y="563898"/>
                    <a:pt x="86719" y="563898"/>
                  </a:cubicBezTo>
                  <a:cubicBezTo>
                    <a:pt x="118335" y="563898"/>
                    <a:pt x="144531" y="589191"/>
                    <a:pt x="144531" y="621711"/>
                  </a:cubicBezTo>
                  <a:close/>
                  <a:moveTo>
                    <a:pt x="28906" y="245929"/>
                  </a:moveTo>
                  <a:cubicBezTo>
                    <a:pt x="28906" y="214313"/>
                    <a:pt x="55102" y="188117"/>
                    <a:pt x="86719" y="188117"/>
                  </a:cubicBezTo>
                  <a:cubicBezTo>
                    <a:pt x="118335" y="188117"/>
                    <a:pt x="144531" y="214313"/>
                    <a:pt x="144531" y="245929"/>
                  </a:cubicBezTo>
                  <a:cubicBezTo>
                    <a:pt x="144531" y="277545"/>
                    <a:pt x="118335" y="303742"/>
                    <a:pt x="86719" y="303742"/>
                  </a:cubicBezTo>
                  <a:cubicBezTo>
                    <a:pt x="55102" y="303742"/>
                    <a:pt x="28906" y="277545"/>
                    <a:pt x="28906" y="245929"/>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1159" name="Google Shape;1159;p22"/>
            <p:cNvSpPr/>
            <p:nvPr/>
          </p:nvSpPr>
          <p:spPr>
            <a:xfrm>
              <a:off x="7618928" y="1129902"/>
              <a:ext cx="144531" cy="144531"/>
            </a:xfrm>
            <a:custGeom>
              <a:avLst/>
              <a:gdLst/>
              <a:ahLst/>
              <a:cxnLst/>
              <a:rect l="l" t="t" r="r" b="b"/>
              <a:pathLst>
                <a:path w="144531" h="144531" extrusionOk="0">
                  <a:moveTo>
                    <a:pt x="72266" y="0"/>
                  </a:moveTo>
                  <a:cubicBezTo>
                    <a:pt x="32519" y="0"/>
                    <a:pt x="0" y="32520"/>
                    <a:pt x="0" y="72266"/>
                  </a:cubicBezTo>
                  <a:cubicBezTo>
                    <a:pt x="0" y="112012"/>
                    <a:pt x="32519" y="144531"/>
                    <a:pt x="72266" y="144531"/>
                  </a:cubicBezTo>
                  <a:cubicBezTo>
                    <a:pt x="112012" y="144531"/>
                    <a:pt x="144531" y="112012"/>
                    <a:pt x="144531" y="72266"/>
                  </a:cubicBezTo>
                  <a:cubicBezTo>
                    <a:pt x="144531" y="31616"/>
                    <a:pt x="112012" y="0"/>
                    <a:pt x="72266" y="0"/>
                  </a:cubicBezTo>
                  <a:close/>
                  <a:moveTo>
                    <a:pt x="72266" y="115626"/>
                  </a:moveTo>
                  <a:cubicBezTo>
                    <a:pt x="48779" y="115626"/>
                    <a:pt x="28906" y="96656"/>
                    <a:pt x="28906" y="72266"/>
                  </a:cubicBezTo>
                  <a:cubicBezTo>
                    <a:pt x="28906" y="48780"/>
                    <a:pt x="47876" y="28906"/>
                    <a:pt x="72266" y="28906"/>
                  </a:cubicBezTo>
                  <a:cubicBezTo>
                    <a:pt x="96655" y="28906"/>
                    <a:pt x="115625" y="47876"/>
                    <a:pt x="115625" y="72266"/>
                  </a:cubicBezTo>
                  <a:cubicBezTo>
                    <a:pt x="115625" y="95752"/>
                    <a:pt x="96655" y="115626"/>
                    <a:pt x="72266" y="115626"/>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1160" name="Google Shape;1160;p22"/>
            <p:cNvSpPr/>
            <p:nvPr/>
          </p:nvSpPr>
          <p:spPr>
            <a:xfrm>
              <a:off x="7531306" y="1043183"/>
              <a:ext cx="317969" cy="317065"/>
            </a:xfrm>
            <a:custGeom>
              <a:avLst/>
              <a:gdLst/>
              <a:ahLst/>
              <a:cxnLst/>
              <a:rect l="l" t="t" r="r" b="b"/>
              <a:pathLst>
                <a:path w="317969" h="317065" extrusionOk="0">
                  <a:moveTo>
                    <a:pt x="27100" y="250220"/>
                  </a:moveTo>
                  <a:lnTo>
                    <a:pt x="67749" y="290870"/>
                  </a:lnTo>
                  <a:cubicBezTo>
                    <a:pt x="73169" y="296289"/>
                    <a:pt x="82202" y="296289"/>
                    <a:pt x="88525" y="290870"/>
                  </a:cubicBezTo>
                  <a:lnTo>
                    <a:pt x="103882" y="275513"/>
                  </a:lnTo>
                  <a:cubicBezTo>
                    <a:pt x="108399" y="277320"/>
                    <a:pt x="112012" y="279127"/>
                    <a:pt x="116528" y="280933"/>
                  </a:cubicBezTo>
                  <a:lnTo>
                    <a:pt x="116528" y="302613"/>
                  </a:lnTo>
                  <a:cubicBezTo>
                    <a:pt x="116528" y="310743"/>
                    <a:pt x="122852" y="317066"/>
                    <a:pt x="130982" y="317066"/>
                  </a:cubicBezTo>
                  <a:lnTo>
                    <a:pt x="174341" y="317066"/>
                  </a:lnTo>
                  <a:lnTo>
                    <a:pt x="174341" y="289063"/>
                  </a:lnTo>
                  <a:lnTo>
                    <a:pt x="145435" y="289063"/>
                  </a:lnTo>
                  <a:lnTo>
                    <a:pt x="145435" y="270996"/>
                  </a:lnTo>
                  <a:cubicBezTo>
                    <a:pt x="145435" y="264673"/>
                    <a:pt x="140918" y="258350"/>
                    <a:pt x="134595" y="257447"/>
                  </a:cubicBezTo>
                  <a:cubicBezTo>
                    <a:pt x="125561" y="254737"/>
                    <a:pt x="116528" y="251123"/>
                    <a:pt x="108399" y="246607"/>
                  </a:cubicBezTo>
                  <a:cubicBezTo>
                    <a:pt x="102978" y="242994"/>
                    <a:pt x="95752" y="243897"/>
                    <a:pt x="91235" y="249317"/>
                  </a:cubicBezTo>
                  <a:lnTo>
                    <a:pt x="78589" y="261963"/>
                  </a:lnTo>
                  <a:lnTo>
                    <a:pt x="57812" y="241187"/>
                  </a:lnTo>
                  <a:lnTo>
                    <a:pt x="70459" y="228540"/>
                  </a:lnTo>
                  <a:cubicBezTo>
                    <a:pt x="74976" y="224024"/>
                    <a:pt x="75879" y="216797"/>
                    <a:pt x="73169" y="211377"/>
                  </a:cubicBezTo>
                  <a:cubicBezTo>
                    <a:pt x="68652" y="203247"/>
                    <a:pt x="65039" y="194214"/>
                    <a:pt x="62329" y="185181"/>
                  </a:cubicBezTo>
                  <a:cubicBezTo>
                    <a:pt x="60523" y="178858"/>
                    <a:pt x="55102" y="174341"/>
                    <a:pt x="48779" y="174341"/>
                  </a:cubicBezTo>
                  <a:lnTo>
                    <a:pt x="30713" y="174341"/>
                  </a:lnTo>
                  <a:lnTo>
                    <a:pt x="30713" y="144531"/>
                  </a:lnTo>
                  <a:lnTo>
                    <a:pt x="48779" y="144531"/>
                  </a:lnTo>
                  <a:cubicBezTo>
                    <a:pt x="55102" y="144531"/>
                    <a:pt x="61426" y="140015"/>
                    <a:pt x="62329" y="133691"/>
                  </a:cubicBezTo>
                  <a:cubicBezTo>
                    <a:pt x="65039" y="124658"/>
                    <a:pt x="68652" y="115625"/>
                    <a:pt x="73169" y="107495"/>
                  </a:cubicBezTo>
                  <a:cubicBezTo>
                    <a:pt x="76782" y="102075"/>
                    <a:pt x="75879" y="94849"/>
                    <a:pt x="70459" y="90332"/>
                  </a:cubicBezTo>
                  <a:lnTo>
                    <a:pt x="57812" y="77685"/>
                  </a:lnTo>
                  <a:lnTo>
                    <a:pt x="78589" y="56909"/>
                  </a:lnTo>
                  <a:lnTo>
                    <a:pt x="91235" y="69556"/>
                  </a:lnTo>
                  <a:cubicBezTo>
                    <a:pt x="95752" y="74072"/>
                    <a:pt x="102978" y="74976"/>
                    <a:pt x="108399" y="72266"/>
                  </a:cubicBezTo>
                  <a:cubicBezTo>
                    <a:pt x="116528" y="67749"/>
                    <a:pt x="125561" y="64136"/>
                    <a:pt x="134595" y="61426"/>
                  </a:cubicBezTo>
                  <a:cubicBezTo>
                    <a:pt x="140918" y="59619"/>
                    <a:pt x="145435" y="54199"/>
                    <a:pt x="145435" y="47876"/>
                  </a:cubicBezTo>
                  <a:lnTo>
                    <a:pt x="145435" y="29809"/>
                  </a:lnTo>
                  <a:lnTo>
                    <a:pt x="174341" y="29809"/>
                  </a:lnTo>
                  <a:lnTo>
                    <a:pt x="174341" y="47876"/>
                  </a:lnTo>
                  <a:cubicBezTo>
                    <a:pt x="174341" y="54199"/>
                    <a:pt x="178858" y="60523"/>
                    <a:pt x="185181" y="61426"/>
                  </a:cubicBezTo>
                  <a:cubicBezTo>
                    <a:pt x="194214" y="64136"/>
                    <a:pt x="203247" y="67749"/>
                    <a:pt x="211377" y="72266"/>
                  </a:cubicBezTo>
                  <a:cubicBezTo>
                    <a:pt x="216797" y="75879"/>
                    <a:pt x="224024" y="74976"/>
                    <a:pt x="228540" y="69556"/>
                  </a:cubicBezTo>
                  <a:lnTo>
                    <a:pt x="241187" y="56909"/>
                  </a:lnTo>
                  <a:lnTo>
                    <a:pt x="261963" y="77685"/>
                  </a:lnTo>
                  <a:lnTo>
                    <a:pt x="249317" y="90332"/>
                  </a:lnTo>
                  <a:cubicBezTo>
                    <a:pt x="244800" y="94849"/>
                    <a:pt x="243897" y="102075"/>
                    <a:pt x="246607" y="107495"/>
                  </a:cubicBezTo>
                  <a:cubicBezTo>
                    <a:pt x="251123" y="115625"/>
                    <a:pt x="254737" y="124658"/>
                    <a:pt x="257447" y="133691"/>
                  </a:cubicBezTo>
                  <a:cubicBezTo>
                    <a:pt x="259253" y="140015"/>
                    <a:pt x="264673" y="144531"/>
                    <a:pt x="270996" y="144531"/>
                  </a:cubicBezTo>
                  <a:lnTo>
                    <a:pt x="289063" y="144531"/>
                  </a:lnTo>
                  <a:lnTo>
                    <a:pt x="289063" y="187891"/>
                  </a:lnTo>
                  <a:lnTo>
                    <a:pt x="317969" y="187891"/>
                  </a:lnTo>
                  <a:lnTo>
                    <a:pt x="317969" y="130079"/>
                  </a:lnTo>
                  <a:cubicBezTo>
                    <a:pt x="317969" y="121948"/>
                    <a:pt x="311646" y="115625"/>
                    <a:pt x="303516" y="115625"/>
                  </a:cubicBezTo>
                  <a:lnTo>
                    <a:pt x="281836" y="115625"/>
                  </a:lnTo>
                  <a:cubicBezTo>
                    <a:pt x="280030" y="111108"/>
                    <a:pt x="278223" y="107495"/>
                    <a:pt x="276416" y="102979"/>
                  </a:cubicBezTo>
                  <a:lnTo>
                    <a:pt x="291773" y="87622"/>
                  </a:lnTo>
                  <a:cubicBezTo>
                    <a:pt x="297192" y="82202"/>
                    <a:pt x="297192" y="73169"/>
                    <a:pt x="291773" y="66846"/>
                  </a:cubicBezTo>
                  <a:lnTo>
                    <a:pt x="251123" y="26197"/>
                  </a:lnTo>
                  <a:cubicBezTo>
                    <a:pt x="245704" y="20776"/>
                    <a:pt x="236670" y="20776"/>
                    <a:pt x="230347" y="26197"/>
                  </a:cubicBezTo>
                  <a:lnTo>
                    <a:pt x="214990" y="41553"/>
                  </a:lnTo>
                  <a:cubicBezTo>
                    <a:pt x="210474" y="39746"/>
                    <a:pt x="206860" y="37940"/>
                    <a:pt x="202344" y="36133"/>
                  </a:cubicBezTo>
                  <a:lnTo>
                    <a:pt x="202344" y="14453"/>
                  </a:lnTo>
                  <a:cubicBezTo>
                    <a:pt x="202344" y="6323"/>
                    <a:pt x="196021" y="0"/>
                    <a:pt x="187891" y="0"/>
                  </a:cubicBezTo>
                  <a:lnTo>
                    <a:pt x="130078" y="0"/>
                  </a:lnTo>
                  <a:cubicBezTo>
                    <a:pt x="121948" y="0"/>
                    <a:pt x="115625" y="6323"/>
                    <a:pt x="115625" y="14453"/>
                  </a:cubicBezTo>
                  <a:lnTo>
                    <a:pt x="115625" y="36133"/>
                  </a:lnTo>
                  <a:cubicBezTo>
                    <a:pt x="111108" y="37940"/>
                    <a:pt x="107495" y="39746"/>
                    <a:pt x="102978" y="41553"/>
                  </a:cubicBezTo>
                  <a:lnTo>
                    <a:pt x="87622" y="26197"/>
                  </a:lnTo>
                  <a:cubicBezTo>
                    <a:pt x="82202" y="20776"/>
                    <a:pt x="73169" y="20776"/>
                    <a:pt x="66845" y="26197"/>
                  </a:cubicBezTo>
                  <a:lnTo>
                    <a:pt x="26196" y="66846"/>
                  </a:lnTo>
                  <a:cubicBezTo>
                    <a:pt x="20776" y="72266"/>
                    <a:pt x="20776" y="81299"/>
                    <a:pt x="26196" y="87622"/>
                  </a:cubicBezTo>
                  <a:lnTo>
                    <a:pt x="41553" y="102979"/>
                  </a:lnTo>
                  <a:cubicBezTo>
                    <a:pt x="39746" y="107495"/>
                    <a:pt x="37940" y="111108"/>
                    <a:pt x="36133" y="115625"/>
                  </a:cubicBezTo>
                  <a:lnTo>
                    <a:pt x="14453" y="115625"/>
                  </a:lnTo>
                  <a:cubicBezTo>
                    <a:pt x="6323" y="115625"/>
                    <a:pt x="0" y="121948"/>
                    <a:pt x="0" y="130079"/>
                  </a:cubicBezTo>
                  <a:lnTo>
                    <a:pt x="0" y="187891"/>
                  </a:lnTo>
                  <a:cubicBezTo>
                    <a:pt x="0" y="196021"/>
                    <a:pt x="6323" y="202344"/>
                    <a:pt x="14453" y="202344"/>
                  </a:cubicBezTo>
                  <a:lnTo>
                    <a:pt x="36133" y="202344"/>
                  </a:lnTo>
                  <a:cubicBezTo>
                    <a:pt x="37940" y="206861"/>
                    <a:pt x="39746" y="210474"/>
                    <a:pt x="41553" y="214990"/>
                  </a:cubicBezTo>
                  <a:lnTo>
                    <a:pt x="26196" y="230347"/>
                  </a:lnTo>
                  <a:cubicBezTo>
                    <a:pt x="21679" y="235767"/>
                    <a:pt x="21679" y="244800"/>
                    <a:pt x="27100" y="25022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1161" name="Google Shape;1161;p22"/>
            <p:cNvSpPr/>
            <p:nvPr/>
          </p:nvSpPr>
          <p:spPr>
            <a:xfrm>
              <a:off x="7843855" y="1268111"/>
              <a:ext cx="113818" cy="76782"/>
            </a:xfrm>
            <a:custGeom>
              <a:avLst/>
              <a:gdLst/>
              <a:ahLst/>
              <a:cxnLst/>
              <a:rect l="l" t="t" r="r" b="b"/>
              <a:pathLst>
                <a:path w="113818" h="76782" extrusionOk="0">
                  <a:moveTo>
                    <a:pt x="0" y="26196"/>
                  </a:moveTo>
                  <a:lnTo>
                    <a:pt x="12647" y="0"/>
                  </a:lnTo>
                  <a:lnTo>
                    <a:pt x="113819" y="50586"/>
                  </a:lnTo>
                  <a:lnTo>
                    <a:pt x="101172" y="76782"/>
                  </a:lnTo>
                  <a:lnTo>
                    <a:pt x="0" y="26196"/>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1162" name="Google Shape;1162;p22"/>
            <p:cNvSpPr/>
            <p:nvPr/>
          </p:nvSpPr>
          <p:spPr>
            <a:xfrm>
              <a:off x="7633296" y="1245528"/>
              <a:ext cx="361413" cy="332422"/>
            </a:xfrm>
            <a:custGeom>
              <a:avLst/>
              <a:gdLst/>
              <a:ahLst/>
              <a:cxnLst/>
              <a:rect l="l" t="t" r="r" b="b"/>
              <a:pathLst>
                <a:path w="361413" h="332422" extrusionOk="0">
                  <a:moveTo>
                    <a:pt x="17248" y="264673"/>
                  </a:moveTo>
                  <a:lnTo>
                    <a:pt x="107581" y="329712"/>
                  </a:lnTo>
                  <a:cubicBezTo>
                    <a:pt x="110290" y="331519"/>
                    <a:pt x="113000" y="332422"/>
                    <a:pt x="115710" y="332422"/>
                  </a:cubicBezTo>
                  <a:lnTo>
                    <a:pt x="346961" y="332422"/>
                  </a:lnTo>
                  <a:cubicBezTo>
                    <a:pt x="355090" y="332422"/>
                    <a:pt x="361414" y="326099"/>
                    <a:pt x="361414" y="317969"/>
                  </a:cubicBezTo>
                  <a:lnTo>
                    <a:pt x="361414" y="160791"/>
                  </a:lnTo>
                  <a:cubicBezTo>
                    <a:pt x="361414" y="139111"/>
                    <a:pt x="346057" y="120142"/>
                    <a:pt x="325281" y="116528"/>
                  </a:cubicBezTo>
                  <a:cubicBezTo>
                    <a:pt x="312634" y="114721"/>
                    <a:pt x="299988" y="118335"/>
                    <a:pt x="290051" y="126465"/>
                  </a:cubicBezTo>
                  <a:cubicBezTo>
                    <a:pt x="290051" y="126465"/>
                    <a:pt x="289148" y="127368"/>
                    <a:pt x="289148" y="127368"/>
                  </a:cubicBezTo>
                  <a:cubicBezTo>
                    <a:pt x="272888" y="112915"/>
                    <a:pt x="247595" y="112915"/>
                    <a:pt x="231335" y="127368"/>
                  </a:cubicBezTo>
                  <a:cubicBezTo>
                    <a:pt x="219592" y="117432"/>
                    <a:pt x="203332" y="113818"/>
                    <a:pt x="187976" y="118335"/>
                  </a:cubicBezTo>
                  <a:lnTo>
                    <a:pt x="187976" y="43359"/>
                  </a:lnTo>
                  <a:cubicBezTo>
                    <a:pt x="187976" y="19873"/>
                    <a:pt x="169006" y="0"/>
                    <a:pt x="144617" y="0"/>
                  </a:cubicBezTo>
                  <a:cubicBezTo>
                    <a:pt x="121130" y="0"/>
                    <a:pt x="101257" y="18970"/>
                    <a:pt x="101257" y="43359"/>
                  </a:cubicBezTo>
                  <a:lnTo>
                    <a:pt x="101257" y="220410"/>
                  </a:lnTo>
                  <a:lnTo>
                    <a:pt x="63318" y="197827"/>
                  </a:lnTo>
                  <a:cubicBezTo>
                    <a:pt x="51575" y="190601"/>
                    <a:pt x="37121" y="190601"/>
                    <a:pt x="24475" y="196020"/>
                  </a:cubicBezTo>
                  <a:lnTo>
                    <a:pt x="21765" y="196924"/>
                  </a:lnTo>
                  <a:cubicBezTo>
                    <a:pt x="9118" y="203247"/>
                    <a:pt x="988" y="215894"/>
                    <a:pt x="85" y="229443"/>
                  </a:cubicBezTo>
                  <a:cubicBezTo>
                    <a:pt x="-818" y="242993"/>
                    <a:pt x="5505" y="256543"/>
                    <a:pt x="17248" y="264673"/>
                  </a:cubicBezTo>
                  <a:lnTo>
                    <a:pt x="17248" y="264673"/>
                  </a:lnTo>
                  <a:close/>
                  <a:moveTo>
                    <a:pt x="35315" y="222217"/>
                  </a:moveTo>
                  <a:lnTo>
                    <a:pt x="38025" y="221314"/>
                  </a:lnTo>
                  <a:cubicBezTo>
                    <a:pt x="41638" y="219507"/>
                    <a:pt x="45251" y="219507"/>
                    <a:pt x="48865" y="221314"/>
                  </a:cubicBezTo>
                  <a:lnTo>
                    <a:pt x="109387" y="257447"/>
                  </a:lnTo>
                  <a:cubicBezTo>
                    <a:pt x="113903" y="260156"/>
                    <a:pt x="119324" y="260156"/>
                    <a:pt x="123840" y="257447"/>
                  </a:cubicBezTo>
                  <a:cubicBezTo>
                    <a:pt x="128357" y="254736"/>
                    <a:pt x="131067" y="250220"/>
                    <a:pt x="131067" y="244800"/>
                  </a:cubicBezTo>
                  <a:lnTo>
                    <a:pt x="131067" y="42456"/>
                  </a:lnTo>
                  <a:cubicBezTo>
                    <a:pt x="131067" y="34326"/>
                    <a:pt x="137390" y="28003"/>
                    <a:pt x="145520" y="28003"/>
                  </a:cubicBezTo>
                  <a:cubicBezTo>
                    <a:pt x="153650" y="28003"/>
                    <a:pt x="159973" y="34326"/>
                    <a:pt x="159973" y="42456"/>
                  </a:cubicBezTo>
                  <a:lnTo>
                    <a:pt x="159973" y="158984"/>
                  </a:lnTo>
                  <a:cubicBezTo>
                    <a:pt x="159973" y="167114"/>
                    <a:pt x="166296" y="173437"/>
                    <a:pt x="174426" y="173437"/>
                  </a:cubicBezTo>
                  <a:cubicBezTo>
                    <a:pt x="182556" y="173437"/>
                    <a:pt x="188880" y="167114"/>
                    <a:pt x="188880" y="158984"/>
                  </a:cubicBezTo>
                  <a:cubicBezTo>
                    <a:pt x="188880" y="150854"/>
                    <a:pt x="195202" y="144531"/>
                    <a:pt x="203332" y="144531"/>
                  </a:cubicBezTo>
                  <a:cubicBezTo>
                    <a:pt x="211463" y="144531"/>
                    <a:pt x="217785" y="150854"/>
                    <a:pt x="217785" y="158984"/>
                  </a:cubicBezTo>
                  <a:cubicBezTo>
                    <a:pt x="217785" y="167114"/>
                    <a:pt x="224109" y="173437"/>
                    <a:pt x="232239" y="173437"/>
                  </a:cubicBezTo>
                  <a:cubicBezTo>
                    <a:pt x="240368" y="173437"/>
                    <a:pt x="246692" y="167114"/>
                    <a:pt x="246692" y="158984"/>
                  </a:cubicBezTo>
                  <a:cubicBezTo>
                    <a:pt x="246692" y="150854"/>
                    <a:pt x="253015" y="144531"/>
                    <a:pt x="261145" y="144531"/>
                  </a:cubicBezTo>
                  <a:cubicBezTo>
                    <a:pt x="269275" y="144531"/>
                    <a:pt x="275598" y="150854"/>
                    <a:pt x="275598" y="158984"/>
                  </a:cubicBezTo>
                  <a:cubicBezTo>
                    <a:pt x="275598" y="167114"/>
                    <a:pt x="281922" y="173437"/>
                    <a:pt x="290051" y="173437"/>
                  </a:cubicBezTo>
                  <a:cubicBezTo>
                    <a:pt x="298181" y="173437"/>
                    <a:pt x="304505" y="167114"/>
                    <a:pt x="304505" y="158984"/>
                  </a:cubicBezTo>
                  <a:cubicBezTo>
                    <a:pt x="304505" y="154468"/>
                    <a:pt x="306311" y="150854"/>
                    <a:pt x="309924" y="148144"/>
                  </a:cubicBezTo>
                  <a:cubicBezTo>
                    <a:pt x="313538" y="145435"/>
                    <a:pt x="317151" y="144531"/>
                    <a:pt x="321667" y="145435"/>
                  </a:cubicBezTo>
                  <a:cubicBezTo>
                    <a:pt x="328894" y="147241"/>
                    <a:pt x="334314" y="153565"/>
                    <a:pt x="333411" y="160791"/>
                  </a:cubicBezTo>
                  <a:lnTo>
                    <a:pt x="333411" y="303516"/>
                  </a:lnTo>
                  <a:lnTo>
                    <a:pt x="121130" y="303516"/>
                  </a:lnTo>
                  <a:lnTo>
                    <a:pt x="34411" y="241186"/>
                  </a:lnTo>
                  <a:cubicBezTo>
                    <a:pt x="31701" y="239380"/>
                    <a:pt x="29895" y="234864"/>
                    <a:pt x="29895" y="231250"/>
                  </a:cubicBezTo>
                  <a:cubicBezTo>
                    <a:pt x="29895" y="227637"/>
                    <a:pt x="31701" y="224024"/>
                    <a:pt x="35315" y="222217"/>
                  </a:cubicBezTo>
                  <a:lnTo>
                    <a:pt x="35315" y="222217"/>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grpSp>
      <p:grpSp>
        <p:nvGrpSpPr>
          <p:cNvPr id="1163" name="Google Shape;1163;p22"/>
          <p:cNvGrpSpPr/>
          <p:nvPr/>
        </p:nvGrpSpPr>
        <p:grpSpPr>
          <a:xfrm rot="-5400000">
            <a:off x="580124" y="229474"/>
            <a:ext cx="793054" cy="947012"/>
            <a:chOff x="547405" y="6570863"/>
            <a:chExt cx="1035254" cy="1236230"/>
          </a:xfrm>
        </p:grpSpPr>
        <p:sp>
          <p:nvSpPr>
            <p:cNvPr id="1164" name="Google Shape;1164;p22"/>
            <p:cNvSpPr/>
            <p:nvPr/>
          </p:nvSpPr>
          <p:spPr>
            <a:xfrm>
              <a:off x="1059795" y="7527291"/>
              <a:ext cx="11386" cy="120435"/>
            </a:xfrm>
            <a:custGeom>
              <a:avLst/>
              <a:gdLst/>
              <a:ahLst/>
              <a:cxnLst/>
              <a:rect l="l" t="t" r="r" b="b"/>
              <a:pathLst>
                <a:path w="11386" h="120435" extrusionOk="0">
                  <a:moveTo>
                    <a:pt x="5693" y="120436"/>
                  </a:moveTo>
                  <a:cubicBezTo>
                    <a:pt x="2505" y="120436"/>
                    <a:pt x="0" y="117931"/>
                    <a:pt x="0" y="114744"/>
                  </a:cubicBezTo>
                  <a:lnTo>
                    <a:pt x="0" y="5692"/>
                  </a:lnTo>
                  <a:cubicBezTo>
                    <a:pt x="0" y="2504"/>
                    <a:pt x="2505" y="0"/>
                    <a:pt x="5693" y="0"/>
                  </a:cubicBezTo>
                  <a:cubicBezTo>
                    <a:pt x="8881" y="0"/>
                    <a:pt x="11386" y="2504"/>
                    <a:pt x="11386" y="5692"/>
                  </a:cubicBezTo>
                  <a:lnTo>
                    <a:pt x="11386" y="114744"/>
                  </a:lnTo>
                  <a:cubicBezTo>
                    <a:pt x="11386" y="117931"/>
                    <a:pt x="8881" y="120436"/>
                    <a:pt x="5693" y="120436"/>
                  </a:cubicBezTo>
                  <a:close/>
                </a:path>
              </a:pathLst>
            </a:custGeom>
            <a:solidFill>
              <a:srgbClr val="34343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entury Schoolbook"/>
                <a:ea typeface="Century Schoolbook"/>
                <a:cs typeface="Century Schoolbook"/>
                <a:sym typeface="Century Schoolbook"/>
              </a:endParaRPr>
            </a:p>
          </p:txBody>
        </p:sp>
        <p:grpSp>
          <p:nvGrpSpPr>
            <p:cNvPr id="1165" name="Google Shape;1165;p22"/>
            <p:cNvGrpSpPr/>
            <p:nvPr/>
          </p:nvGrpSpPr>
          <p:grpSpPr>
            <a:xfrm>
              <a:off x="1006279" y="7689162"/>
              <a:ext cx="118191" cy="117931"/>
              <a:chOff x="1006279" y="7689162"/>
              <a:chExt cx="118191" cy="117931"/>
            </a:xfrm>
          </p:grpSpPr>
          <p:sp>
            <p:nvSpPr>
              <p:cNvPr id="1166" name="Google Shape;1166;p22"/>
              <p:cNvSpPr/>
              <p:nvPr/>
            </p:nvSpPr>
            <p:spPr>
              <a:xfrm>
                <a:off x="1006279" y="7689162"/>
                <a:ext cx="118191" cy="117931"/>
              </a:xfrm>
              <a:custGeom>
                <a:avLst/>
                <a:gdLst/>
                <a:ahLst/>
                <a:cxnLst/>
                <a:rect l="l" t="t" r="r" b="b"/>
                <a:pathLst>
                  <a:path w="118191" h="117931" extrusionOk="0">
                    <a:moveTo>
                      <a:pt x="118191" y="58966"/>
                    </a:moveTo>
                    <a:cubicBezTo>
                      <a:pt x="118191" y="26410"/>
                      <a:pt x="91775" y="0"/>
                      <a:pt x="58982" y="0"/>
                    </a:cubicBezTo>
                    <a:cubicBezTo>
                      <a:pt x="26189" y="0"/>
                      <a:pt x="0" y="26410"/>
                      <a:pt x="0" y="58966"/>
                    </a:cubicBezTo>
                    <a:cubicBezTo>
                      <a:pt x="0" y="91522"/>
                      <a:pt x="26417" y="117931"/>
                      <a:pt x="58982" y="117931"/>
                    </a:cubicBezTo>
                    <a:cubicBezTo>
                      <a:pt x="91547" y="117931"/>
                      <a:pt x="118191" y="91522"/>
                      <a:pt x="118191" y="58966"/>
                    </a:cubicBezTo>
                    <a:close/>
                  </a:path>
                </a:pathLst>
              </a:custGeom>
              <a:solidFill>
                <a:schemeClr val="lt1"/>
              </a:solidFill>
              <a:ln w="11375" cap="rnd" cmpd="sng">
                <a:solidFill>
                  <a:srgbClr val="343434"/>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entury Schoolbook"/>
                  <a:ea typeface="Century Schoolbook"/>
                  <a:cs typeface="Century Schoolbook"/>
                  <a:sym typeface="Century Schoolbook"/>
                </a:endParaRPr>
              </a:p>
            </p:txBody>
          </p:sp>
          <p:sp>
            <p:nvSpPr>
              <p:cNvPr id="1167" name="Google Shape;1167;p22"/>
              <p:cNvSpPr/>
              <p:nvPr/>
            </p:nvSpPr>
            <p:spPr>
              <a:xfrm>
                <a:off x="1030873" y="7713523"/>
                <a:ext cx="69229" cy="69210"/>
              </a:xfrm>
              <a:custGeom>
                <a:avLst/>
                <a:gdLst/>
                <a:ahLst/>
                <a:cxnLst/>
                <a:rect l="l" t="t" r="r" b="b"/>
                <a:pathLst>
                  <a:path w="69229" h="69210" extrusionOk="0">
                    <a:moveTo>
                      <a:pt x="69230" y="34605"/>
                    </a:moveTo>
                    <a:cubicBezTo>
                      <a:pt x="69230" y="15481"/>
                      <a:pt x="53744" y="0"/>
                      <a:pt x="34615" y="0"/>
                    </a:cubicBezTo>
                    <a:cubicBezTo>
                      <a:pt x="15486" y="0"/>
                      <a:pt x="0" y="15481"/>
                      <a:pt x="0" y="34605"/>
                    </a:cubicBezTo>
                    <a:cubicBezTo>
                      <a:pt x="0" y="53729"/>
                      <a:pt x="15486" y="69211"/>
                      <a:pt x="34615" y="69211"/>
                    </a:cubicBezTo>
                    <a:cubicBezTo>
                      <a:pt x="53744" y="69211"/>
                      <a:pt x="69230" y="53729"/>
                      <a:pt x="69230" y="34605"/>
                    </a:cubicBezTo>
                    <a:close/>
                  </a:path>
                </a:pathLst>
              </a:custGeom>
              <a:solidFill>
                <a:srgbClr val="EB7F4A"/>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entury Schoolbook"/>
                  <a:ea typeface="Century Schoolbook"/>
                  <a:cs typeface="Century Schoolbook"/>
                  <a:sym typeface="Century Schoolbook"/>
                </a:endParaRPr>
              </a:p>
            </p:txBody>
          </p:sp>
        </p:grpSp>
        <p:grpSp>
          <p:nvGrpSpPr>
            <p:cNvPr id="1168" name="Google Shape;1168;p22"/>
            <p:cNvGrpSpPr/>
            <p:nvPr/>
          </p:nvGrpSpPr>
          <p:grpSpPr>
            <a:xfrm>
              <a:off x="547405" y="6570863"/>
              <a:ext cx="1035254" cy="914993"/>
              <a:chOff x="547405" y="6570863"/>
              <a:chExt cx="1035254" cy="914993"/>
            </a:xfrm>
          </p:grpSpPr>
          <p:sp>
            <p:nvSpPr>
              <p:cNvPr id="1169" name="Google Shape;1169;p22"/>
              <p:cNvSpPr/>
              <p:nvPr/>
            </p:nvSpPr>
            <p:spPr>
              <a:xfrm>
                <a:off x="547405" y="6806271"/>
                <a:ext cx="1035254" cy="679585"/>
              </a:xfrm>
              <a:custGeom>
                <a:avLst/>
                <a:gdLst/>
                <a:ahLst/>
                <a:cxnLst/>
                <a:rect l="l" t="t" r="r" b="b"/>
                <a:pathLst>
                  <a:path w="1035254" h="679585" extrusionOk="0">
                    <a:moveTo>
                      <a:pt x="0" y="162099"/>
                    </a:moveTo>
                    <a:cubicBezTo>
                      <a:pt x="0" y="447820"/>
                      <a:pt x="231828" y="679585"/>
                      <a:pt x="517627" y="679585"/>
                    </a:cubicBezTo>
                    <a:cubicBezTo>
                      <a:pt x="803427" y="679585"/>
                      <a:pt x="1035255" y="447820"/>
                      <a:pt x="1035255" y="162099"/>
                    </a:cubicBezTo>
                    <a:lnTo>
                      <a:pt x="517627" y="0"/>
                    </a:lnTo>
                    <a:lnTo>
                      <a:pt x="0" y="162099"/>
                    </a:lnTo>
                    <a:close/>
                  </a:path>
                </a:pathLst>
              </a:custGeom>
              <a:solidFill>
                <a:srgbClr val="EB7F4A"/>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entury Schoolbook"/>
                  <a:ea typeface="Century Schoolbook"/>
                  <a:cs typeface="Century Schoolbook"/>
                  <a:sym typeface="Century Schoolbook"/>
                </a:endParaRPr>
              </a:p>
            </p:txBody>
          </p:sp>
          <p:sp>
            <p:nvSpPr>
              <p:cNvPr id="1170" name="Google Shape;1170;p22"/>
              <p:cNvSpPr/>
              <p:nvPr/>
            </p:nvSpPr>
            <p:spPr>
              <a:xfrm>
                <a:off x="667646" y="6570863"/>
                <a:ext cx="795228" cy="795012"/>
              </a:xfrm>
              <a:custGeom>
                <a:avLst/>
                <a:gdLst/>
                <a:ahLst/>
                <a:cxnLst/>
                <a:rect l="l" t="t" r="r" b="b"/>
                <a:pathLst>
                  <a:path w="795228" h="795012" extrusionOk="0">
                    <a:moveTo>
                      <a:pt x="0" y="397506"/>
                    </a:moveTo>
                    <a:cubicBezTo>
                      <a:pt x="0" y="178035"/>
                      <a:pt x="178084" y="0"/>
                      <a:pt x="397614" y="0"/>
                    </a:cubicBezTo>
                    <a:cubicBezTo>
                      <a:pt x="617145" y="0"/>
                      <a:pt x="795229" y="178035"/>
                      <a:pt x="795229" y="397506"/>
                    </a:cubicBezTo>
                    <a:cubicBezTo>
                      <a:pt x="795229" y="616977"/>
                      <a:pt x="617145" y="795012"/>
                      <a:pt x="397614" y="795012"/>
                    </a:cubicBezTo>
                    <a:cubicBezTo>
                      <a:pt x="178084" y="795012"/>
                      <a:pt x="0" y="616977"/>
                      <a:pt x="0" y="397506"/>
                    </a:cubicBezTo>
                    <a:close/>
                  </a:path>
                </a:pathLst>
              </a:custGeom>
              <a:solidFill>
                <a:srgbClr val="FDFDFD"/>
              </a:solidFill>
              <a:ln>
                <a:noFill/>
              </a:ln>
              <a:effectLst>
                <a:outerShdw blurRad="176334"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entury Schoolbook"/>
                  <a:ea typeface="Century Schoolbook"/>
                  <a:cs typeface="Century Schoolbook"/>
                  <a:sym typeface="Century Schoolbook"/>
                </a:endParaRPr>
              </a:p>
            </p:txBody>
          </p:sp>
        </p:grpSp>
      </p:grpSp>
      <p:sp>
        <p:nvSpPr>
          <p:cNvPr id="1171" name="Google Shape;1171;p22"/>
          <p:cNvSpPr txBox="1"/>
          <p:nvPr/>
        </p:nvSpPr>
        <p:spPr>
          <a:xfrm>
            <a:off x="711054" y="3751421"/>
            <a:ext cx="3911346" cy="493776"/>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lt1"/>
              </a:buClr>
              <a:buSzPts val="3000"/>
              <a:buFont typeface="Arial"/>
              <a:buNone/>
            </a:pPr>
            <a:r>
              <a:rPr lang="en-US" sz="3000" b="1">
                <a:solidFill>
                  <a:schemeClr val="lt1"/>
                </a:solidFill>
                <a:latin typeface="Calibri"/>
                <a:ea typeface="Calibri"/>
                <a:cs typeface="Calibri"/>
                <a:sym typeface="Calibri"/>
              </a:rPr>
              <a:t>Italy: 2023 Emilia Romagna Floods</a:t>
            </a:r>
            <a:endParaRPr/>
          </a:p>
          <a:p>
            <a:pPr marL="0" marR="0" lvl="0" indent="0" algn="l" rtl="0">
              <a:lnSpc>
                <a:spcPct val="90000"/>
              </a:lnSpc>
              <a:spcBef>
                <a:spcPts val="0"/>
              </a:spcBef>
              <a:spcAft>
                <a:spcPts val="0"/>
              </a:spcAft>
              <a:buClr>
                <a:schemeClr val="dk1"/>
              </a:buClr>
              <a:buSzPts val="3000"/>
              <a:buFont typeface="Arial"/>
              <a:buNone/>
            </a:pPr>
            <a:endParaRPr sz="3000" b="1">
              <a:solidFill>
                <a:schemeClr val="lt1"/>
              </a:solidFill>
              <a:latin typeface="Calibri"/>
              <a:ea typeface="Calibri"/>
              <a:cs typeface="Calibri"/>
              <a:sym typeface="Calibri"/>
            </a:endParaRPr>
          </a:p>
        </p:txBody>
      </p:sp>
      <p:sp>
        <p:nvSpPr>
          <p:cNvPr id="1172" name="Google Shape;1172;p22"/>
          <p:cNvSpPr txBox="1"/>
          <p:nvPr/>
        </p:nvSpPr>
        <p:spPr>
          <a:xfrm>
            <a:off x="711054" y="4738290"/>
            <a:ext cx="3202040" cy="36128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lt1"/>
              </a:buClr>
              <a:buSzPts val="2000"/>
              <a:buFont typeface="Arial"/>
              <a:buNone/>
            </a:pPr>
            <a:r>
              <a:rPr lang="en-US" sz="2000">
                <a:solidFill>
                  <a:schemeClr val="lt1"/>
                </a:solidFill>
                <a:latin typeface="Calibri"/>
                <a:ea typeface="Calibri"/>
                <a:cs typeface="Calibri"/>
                <a:sym typeface="Calibri"/>
              </a:rPr>
              <a:t>Coordinating Response Across Multiple Levels</a:t>
            </a:r>
            <a:endParaRPr/>
          </a:p>
          <a:p>
            <a:pPr marL="0" marR="0" lvl="0" indent="0" algn="l" rtl="0">
              <a:lnSpc>
                <a:spcPct val="90000"/>
              </a:lnSpc>
              <a:spcBef>
                <a:spcPts val="827"/>
              </a:spcBef>
              <a:spcAft>
                <a:spcPts val="0"/>
              </a:spcAft>
              <a:buClr>
                <a:schemeClr val="dk1"/>
              </a:buClr>
              <a:buSzPts val="2000"/>
              <a:buFont typeface="Arial"/>
              <a:buNone/>
            </a:pPr>
            <a:endParaRPr sz="2000">
              <a:solidFill>
                <a:schemeClr val="lt1"/>
              </a:solidFill>
              <a:latin typeface="Calibri"/>
              <a:ea typeface="Calibri"/>
              <a:cs typeface="Calibri"/>
              <a:sym typeface="Calibri"/>
            </a:endParaRPr>
          </a:p>
        </p:txBody>
      </p:sp>
      <p:cxnSp>
        <p:nvCxnSpPr>
          <p:cNvPr id="1173" name="Google Shape;1173;p22"/>
          <p:cNvCxnSpPr/>
          <p:nvPr/>
        </p:nvCxnSpPr>
        <p:spPr>
          <a:xfrm rot="10800000">
            <a:off x="711054" y="4639812"/>
            <a:ext cx="3774546" cy="0"/>
          </a:xfrm>
          <a:prstGeom prst="straightConnector1">
            <a:avLst/>
          </a:prstGeom>
          <a:noFill/>
          <a:ln w="12700" cap="flat" cmpd="sng">
            <a:solidFill>
              <a:schemeClr val="lt1"/>
            </a:solidFill>
            <a:prstDash val="dash"/>
            <a:miter lim="800000"/>
            <a:headEnd type="none" w="sm" len="sm"/>
            <a:tailEnd type="none" w="sm" len="sm"/>
          </a:ln>
        </p:spPr>
      </p:cxnSp>
      <p:sp>
        <p:nvSpPr>
          <p:cNvPr id="1174" name="Google Shape;1174;p22"/>
          <p:cNvSpPr/>
          <p:nvPr/>
        </p:nvSpPr>
        <p:spPr>
          <a:xfrm>
            <a:off x="509998" y="5517681"/>
            <a:ext cx="4186800" cy="337977"/>
          </a:xfrm>
          <a:custGeom>
            <a:avLst/>
            <a:gdLst/>
            <a:ahLst/>
            <a:cxnLst/>
            <a:rect l="l" t="t" r="r" b="b"/>
            <a:pathLst>
              <a:path w="1277620" h="1277620" extrusionOk="0">
                <a:moveTo>
                  <a:pt x="1277480" y="0"/>
                </a:moveTo>
                <a:lnTo>
                  <a:pt x="0" y="0"/>
                </a:lnTo>
                <a:lnTo>
                  <a:pt x="0" y="1277480"/>
                </a:lnTo>
                <a:lnTo>
                  <a:pt x="1277480" y="1277480"/>
                </a:lnTo>
                <a:lnTo>
                  <a:pt x="1277480" y="0"/>
                </a:lnTo>
                <a:close/>
              </a:path>
            </a:pathLst>
          </a:custGeom>
          <a:solidFill>
            <a:srgbClr val="EB7F4A"/>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283">
              <a:solidFill>
                <a:srgbClr val="F05A28"/>
              </a:solidFill>
              <a:latin typeface="Century Schoolbook"/>
              <a:ea typeface="Century Schoolbook"/>
              <a:cs typeface="Century Schoolbook"/>
              <a:sym typeface="Century Schoolbook"/>
            </a:endParaRPr>
          </a:p>
        </p:txBody>
      </p:sp>
      <p:sp>
        <p:nvSpPr>
          <p:cNvPr id="1175" name="Google Shape;1175;p22"/>
          <p:cNvSpPr txBox="1"/>
          <p:nvPr/>
        </p:nvSpPr>
        <p:spPr>
          <a:xfrm>
            <a:off x="539837" y="8617135"/>
            <a:ext cx="6399443" cy="365356"/>
          </a:xfrm>
          <a:prstGeom prst="rect">
            <a:avLst/>
          </a:prstGeom>
          <a:noFill/>
          <a:ln>
            <a:noFill/>
          </a:ln>
        </p:spPr>
        <p:txBody>
          <a:bodyPr spcFirstLastPara="1" wrap="square" lIns="91425" tIns="45700" rIns="91425" bIns="45700" anchor="ctr" anchorCtr="0">
            <a:spAutoFit/>
          </a:bodyPr>
          <a:lstStyle/>
          <a:p>
            <a:pPr marL="6350" marR="0" lvl="0" indent="0" algn="l" rtl="0">
              <a:lnSpc>
                <a:spcPct val="100952"/>
              </a:lnSpc>
              <a:spcBef>
                <a:spcPts val="0"/>
              </a:spcBef>
              <a:spcAft>
                <a:spcPts val="0"/>
              </a:spcAft>
              <a:buNone/>
            </a:pPr>
            <a:r>
              <a:rPr lang="en-US" sz="2100" b="1">
                <a:solidFill>
                  <a:srgbClr val="EB7F4A"/>
                </a:solidFill>
                <a:latin typeface="Calibri"/>
                <a:ea typeface="Calibri"/>
                <a:cs typeface="Calibri"/>
                <a:sym typeface="Calibri"/>
              </a:rPr>
              <a:t>The Disaster</a:t>
            </a:r>
            <a:endParaRPr/>
          </a:p>
        </p:txBody>
      </p:sp>
      <p:sp>
        <p:nvSpPr>
          <p:cNvPr id="1176" name="Google Shape;1176;p22"/>
          <p:cNvSpPr txBox="1"/>
          <p:nvPr/>
        </p:nvSpPr>
        <p:spPr>
          <a:xfrm>
            <a:off x="539837" y="8980638"/>
            <a:ext cx="6480000" cy="800876"/>
          </a:xfrm>
          <a:prstGeom prst="rect">
            <a:avLst/>
          </a:prstGeom>
          <a:noFill/>
          <a:ln>
            <a:noFill/>
          </a:ln>
        </p:spPr>
        <p:txBody>
          <a:bodyPr spcFirstLastPara="1" wrap="square" lIns="91425" tIns="45700" rIns="91425" bIns="45700" anchor="t" anchorCtr="0">
            <a:noAutofit/>
          </a:bodyPr>
          <a:lstStyle/>
          <a:p>
            <a:pPr marL="0" marR="0" lvl="0" indent="0" algn="just" rtl="0">
              <a:lnSpc>
                <a:spcPct val="106086"/>
              </a:lnSpc>
              <a:spcBef>
                <a:spcPts val="0"/>
              </a:spcBef>
              <a:spcAft>
                <a:spcPts val="0"/>
              </a:spcAft>
              <a:buClr>
                <a:srgbClr val="262626"/>
              </a:buClr>
              <a:buSzPts val="1150"/>
              <a:buFont typeface="Arial"/>
              <a:buNone/>
            </a:pPr>
            <a:r>
              <a:rPr lang="en-US" sz="1150" b="0" i="0">
                <a:solidFill>
                  <a:srgbClr val="262626"/>
                </a:solidFill>
                <a:latin typeface="Calibri"/>
                <a:ea typeface="Calibri"/>
                <a:cs typeface="Calibri"/>
                <a:sym typeface="Calibri"/>
              </a:rPr>
              <a:t>Between May 1-17, 2023, exceptional rainfall hit central-northern Italy. Some areas received 500mm of rain in 36 hours - equivalent to half a year's rainfall. Rivers overflowed, triggering widespread flooding and landslides. Thousands of people evacuated. Critical infrastructure was damaged. Agricultural areas were inundated. The disaster affected multiple provinces, requiring coordinated response at unprecedented scale.</a:t>
            </a:r>
            <a:endParaRPr/>
          </a:p>
          <a:p>
            <a:pPr marL="0" marR="0" lvl="0" indent="0" algn="just" rtl="0">
              <a:lnSpc>
                <a:spcPct val="106086"/>
              </a:lnSpc>
              <a:spcBef>
                <a:spcPts val="0"/>
              </a:spcBef>
              <a:spcAft>
                <a:spcPts val="0"/>
              </a:spcAft>
              <a:buClr>
                <a:srgbClr val="75B543"/>
              </a:buClr>
              <a:buSzPts val="1150"/>
              <a:buFont typeface="Arial"/>
              <a:buNone/>
            </a:pPr>
            <a:endParaRPr sz="1150" b="0" i="0">
              <a:solidFill>
                <a:srgbClr val="262626"/>
              </a:solidFill>
              <a:latin typeface="Calibri"/>
              <a:ea typeface="Calibri"/>
              <a:cs typeface="Calibri"/>
              <a:sym typeface="Calibri"/>
            </a:endParaRPr>
          </a:p>
        </p:txBody>
      </p:sp>
      <p:cxnSp>
        <p:nvCxnSpPr>
          <p:cNvPr id="1177" name="Google Shape;1177;p22"/>
          <p:cNvCxnSpPr/>
          <p:nvPr/>
        </p:nvCxnSpPr>
        <p:spPr>
          <a:xfrm rot="10800000">
            <a:off x="-8048" y="8799818"/>
            <a:ext cx="540000" cy="0"/>
          </a:xfrm>
          <a:prstGeom prst="straightConnector1">
            <a:avLst/>
          </a:prstGeom>
          <a:noFill/>
          <a:ln w="12700" cap="flat" cmpd="sng">
            <a:solidFill>
              <a:srgbClr val="000000"/>
            </a:solidFill>
            <a:prstDash val="dot"/>
            <a:miter lim="800000"/>
            <a:headEnd type="none" w="sm" len="sm"/>
            <a:tailEnd type="none" w="sm" len="sm"/>
          </a:ln>
        </p:spPr>
      </p:cxnSp>
      <p:sp>
        <p:nvSpPr>
          <p:cNvPr id="1178" name="Google Shape;1178;p22"/>
          <p:cNvSpPr txBox="1"/>
          <p:nvPr/>
        </p:nvSpPr>
        <p:spPr>
          <a:xfrm>
            <a:off x="572092" y="6456965"/>
            <a:ext cx="5072700" cy="1554300"/>
          </a:xfrm>
          <a:prstGeom prst="rect">
            <a:avLst/>
          </a:prstGeom>
          <a:noFill/>
          <a:ln>
            <a:noFill/>
          </a:ln>
        </p:spPr>
        <p:txBody>
          <a:bodyPr spcFirstLastPara="1" wrap="square" lIns="91425" tIns="45700" rIns="91425" bIns="45700" anchor="t" anchorCtr="0">
            <a:spAutoFit/>
          </a:bodyPr>
          <a:lstStyle/>
          <a:p>
            <a:pPr marL="0" marR="0" lvl="0" indent="0" algn="l" rtl="0">
              <a:lnSpc>
                <a:spcPct val="104444"/>
              </a:lnSpc>
              <a:spcBef>
                <a:spcPts val="0"/>
              </a:spcBef>
              <a:spcAft>
                <a:spcPts val="0"/>
              </a:spcAft>
              <a:buNone/>
            </a:pPr>
            <a:r>
              <a:rPr lang="en-US" sz="1800" i="1">
                <a:solidFill>
                  <a:srgbClr val="000000"/>
                </a:solidFill>
                <a:latin typeface="Calibri"/>
                <a:ea typeface="Calibri"/>
                <a:cs typeface="Calibri"/>
                <a:sym typeface="Calibri"/>
              </a:rPr>
              <a:t>In May 2023, exceptional rainfall caused devastating floods and landslides across Emilia Romagna. </a:t>
            </a:r>
            <a:endParaRPr/>
          </a:p>
          <a:p>
            <a:pPr marL="0" marR="0" lvl="0" indent="0" algn="l" rtl="0">
              <a:lnSpc>
                <a:spcPct val="104444"/>
              </a:lnSpc>
              <a:spcBef>
                <a:spcPts val="0"/>
              </a:spcBef>
              <a:spcAft>
                <a:spcPts val="0"/>
              </a:spcAft>
              <a:buNone/>
            </a:pPr>
            <a:r>
              <a:rPr lang="en-US" sz="1800" i="1">
                <a:solidFill>
                  <a:srgbClr val="000000"/>
                </a:solidFill>
                <a:latin typeface="Calibri"/>
                <a:ea typeface="Calibri"/>
                <a:cs typeface="Calibri"/>
                <a:sym typeface="Calibri"/>
              </a:rPr>
              <a:t>The disaster required coordination among national, regional, and local authorities, demonstrating Italy's multi-level civil protection system in action.</a:t>
            </a:r>
            <a:endParaRPr/>
          </a:p>
          <a:p>
            <a:pPr marL="0" marR="0" lvl="0" indent="0" algn="l" rtl="0">
              <a:lnSpc>
                <a:spcPct val="104444"/>
              </a:lnSpc>
              <a:spcBef>
                <a:spcPts val="0"/>
              </a:spcBef>
              <a:spcAft>
                <a:spcPts val="0"/>
              </a:spcAft>
              <a:buNone/>
            </a:pPr>
            <a:endParaRPr sz="1800" i="1">
              <a:solidFill>
                <a:srgbClr val="000000"/>
              </a:solidFill>
              <a:latin typeface="Calibri"/>
              <a:ea typeface="Calibri"/>
              <a:cs typeface="Calibri"/>
              <a:sym typeface="Calibri"/>
            </a:endParaRPr>
          </a:p>
        </p:txBody>
      </p:sp>
      <p:grpSp>
        <p:nvGrpSpPr>
          <p:cNvPr id="1179" name="Google Shape;1179;p22"/>
          <p:cNvGrpSpPr/>
          <p:nvPr/>
        </p:nvGrpSpPr>
        <p:grpSpPr>
          <a:xfrm>
            <a:off x="5358076" y="3600863"/>
            <a:ext cx="2201599" cy="2070748"/>
            <a:chOff x="9333274" y="171098"/>
            <a:chExt cx="799444" cy="751929"/>
          </a:xfrm>
        </p:grpSpPr>
        <p:sp>
          <p:nvSpPr>
            <p:cNvPr id="1180" name="Google Shape;1180;p22"/>
            <p:cNvSpPr/>
            <p:nvPr/>
          </p:nvSpPr>
          <p:spPr>
            <a:xfrm>
              <a:off x="9400697" y="401703"/>
              <a:ext cx="732021" cy="521324"/>
            </a:xfrm>
            <a:custGeom>
              <a:avLst/>
              <a:gdLst/>
              <a:ahLst/>
              <a:cxnLst/>
              <a:rect l="l" t="t" r="r" b="b"/>
              <a:pathLst>
                <a:path w="732021" h="521324" extrusionOk="0">
                  <a:moveTo>
                    <a:pt x="732022" y="0"/>
                  </a:moveTo>
                  <a:lnTo>
                    <a:pt x="732022" y="194572"/>
                  </a:lnTo>
                  <a:cubicBezTo>
                    <a:pt x="732022" y="194572"/>
                    <a:pt x="374438" y="656983"/>
                    <a:pt x="0" y="481628"/>
                  </a:cubicBezTo>
                  <a:cubicBezTo>
                    <a:pt x="0" y="481628"/>
                    <a:pt x="416581" y="425178"/>
                    <a:pt x="732022" y="0"/>
                  </a:cubicBezTo>
                  <a:close/>
                </a:path>
              </a:pathLst>
            </a:custGeom>
            <a:solidFill>
              <a:srgbClr val="F2A33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entury Schoolbook"/>
                <a:ea typeface="Century Schoolbook"/>
                <a:cs typeface="Century Schoolbook"/>
                <a:sym typeface="Century Schoolbook"/>
              </a:endParaRPr>
            </a:p>
          </p:txBody>
        </p:sp>
        <p:sp>
          <p:nvSpPr>
            <p:cNvPr id="1181" name="Google Shape;1181;p22"/>
            <p:cNvSpPr/>
            <p:nvPr/>
          </p:nvSpPr>
          <p:spPr>
            <a:xfrm>
              <a:off x="9333274" y="171098"/>
              <a:ext cx="799444" cy="667868"/>
            </a:xfrm>
            <a:custGeom>
              <a:avLst/>
              <a:gdLst/>
              <a:ahLst/>
              <a:cxnLst/>
              <a:rect l="l" t="t" r="r" b="b"/>
              <a:pathLst>
                <a:path w="799444" h="667868" extrusionOk="0">
                  <a:moveTo>
                    <a:pt x="799444" y="0"/>
                  </a:moveTo>
                  <a:lnTo>
                    <a:pt x="799444" y="175356"/>
                  </a:lnTo>
                  <a:cubicBezTo>
                    <a:pt x="799444" y="175356"/>
                    <a:pt x="387682" y="674998"/>
                    <a:pt x="0" y="667791"/>
                  </a:cubicBezTo>
                  <a:cubicBezTo>
                    <a:pt x="0" y="667791"/>
                    <a:pt x="231164" y="612543"/>
                    <a:pt x="799444" y="0"/>
                  </a:cubicBezTo>
                  <a:close/>
                </a:path>
              </a:pathLst>
            </a:custGeom>
            <a:solidFill>
              <a:srgbClr val="2B747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entury Schoolbook"/>
                <a:ea typeface="Century Schoolbook"/>
                <a:cs typeface="Century Schoolbook"/>
                <a:sym typeface="Century Schoolbook"/>
              </a:endParaRPr>
            </a:p>
          </p:txBody>
        </p:sp>
      </p:grpSp>
      <p:grpSp>
        <p:nvGrpSpPr>
          <p:cNvPr id="1182" name="Google Shape;1182;p22"/>
          <p:cNvGrpSpPr/>
          <p:nvPr/>
        </p:nvGrpSpPr>
        <p:grpSpPr>
          <a:xfrm>
            <a:off x="587526" y="545376"/>
            <a:ext cx="449514" cy="300175"/>
            <a:chOff x="-1139533" y="3178233"/>
            <a:chExt cx="547305" cy="365477"/>
          </a:xfrm>
        </p:grpSpPr>
        <p:sp>
          <p:nvSpPr>
            <p:cNvPr id="1183" name="Google Shape;1183;p22"/>
            <p:cNvSpPr/>
            <p:nvPr/>
          </p:nvSpPr>
          <p:spPr>
            <a:xfrm>
              <a:off x="-1139533" y="3430089"/>
              <a:ext cx="547305" cy="113621"/>
            </a:xfrm>
            <a:custGeom>
              <a:avLst/>
              <a:gdLst/>
              <a:ahLst/>
              <a:cxnLst/>
              <a:rect l="l" t="t" r="r" b="b"/>
              <a:pathLst>
                <a:path w="547305" h="113621" extrusionOk="0">
                  <a:moveTo>
                    <a:pt x="401805" y="75872"/>
                  </a:moveTo>
                  <a:cubicBezTo>
                    <a:pt x="429655" y="70033"/>
                    <a:pt x="479495" y="76974"/>
                    <a:pt x="476851" y="92353"/>
                  </a:cubicBezTo>
                  <a:cubicBezTo>
                    <a:pt x="474207" y="107733"/>
                    <a:pt x="446158" y="83209"/>
                    <a:pt x="399425" y="93191"/>
                  </a:cubicBezTo>
                  <a:lnTo>
                    <a:pt x="332245" y="107534"/>
                  </a:lnTo>
                  <a:cubicBezTo>
                    <a:pt x="284190" y="117802"/>
                    <a:pt x="236619" y="115621"/>
                    <a:pt x="191120" y="96848"/>
                  </a:cubicBezTo>
                  <a:lnTo>
                    <a:pt x="105388" y="61484"/>
                  </a:lnTo>
                  <a:cubicBezTo>
                    <a:pt x="83861" y="52605"/>
                    <a:pt x="61761" y="47647"/>
                    <a:pt x="38295" y="46722"/>
                  </a:cubicBezTo>
                  <a:cubicBezTo>
                    <a:pt x="18333" y="45929"/>
                    <a:pt x="4738" y="55822"/>
                    <a:pt x="574" y="45422"/>
                  </a:cubicBezTo>
                  <a:cubicBezTo>
                    <a:pt x="-4934" y="31651"/>
                    <a:pt x="30385" y="27905"/>
                    <a:pt x="55966" y="31320"/>
                  </a:cubicBezTo>
                  <a:cubicBezTo>
                    <a:pt x="82847" y="34912"/>
                    <a:pt x="107569" y="43285"/>
                    <a:pt x="131740" y="54918"/>
                  </a:cubicBezTo>
                  <a:cubicBezTo>
                    <a:pt x="177107" y="76754"/>
                    <a:pt x="226726" y="23961"/>
                    <a:pt x="288596" y="6555"/>
                  </a:cubicBezTo>
                  <a:cubicBezTo>
                    <a:pt x="324159" y="-3448"/>
                    <a:pt x="360734" y="-1443"/>
                    <a:pt x="396120" y="8780"/>
                  </a:cubicBezTo>
                  <a:lnTo>
                    <a:pt x="471365" y="30527"/>
                  </a:lnTo>
                  <a:cubicBezTo>
                    <a:pt x="492561" y="36653"/>
                    <a:pt x="513757" y="38790"/>
                    <a:pt x="535416" y="35132"/>
                  </a:cubicBezTo>
                  <a:cubicBezTo>
                    <a:pt x="539911" y="34361"/>
                    <a:pt x="545926" y="36631"/>
                    <a:pt x="546873" y="39914"/>
                  </a:cubicBezTo>
                  <a:cubicBezTo>
                    <a:pt x="553021" y="60956"/>
                    <a:pt x="492098" y="53178"/>
                    <a:pt x="457814" y="43725"/>
                  </a:cubicBezTo>
                  <a:lnTo>
                    <a:pt x="374924" y="20877"/>
                  </a:lnTo>
                  <a:cubicBezTo>
                    <a:pt x="341631" y="11689"/>
                    <a:pt x="307237" y="15126"/>
                    <a:pt x="274980" y="28610"/>
                  </a:cubicBezTo>
                  <a:lnTo>
                    <a:pt x="214784" y="58444"/>
                  </a:lnTo>
                  <a:lnTo>
                    <a:pt x="177724" y="73647"/>
                  </a:lnTo>
                  <a:cubicBezTo>
                    <a:pt x="227101" y="96738"/>
                    <a:pt x="278395" y="101806"/>
                    <a:pt x="331077" y="90767"/>
                  </a:cubicBezTo>
                  <a:lnTo>
                    <a:pt x="401871" y="75916"/>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4" name="Google Shape;1184;p22"/>
            <p:cNvSpPr/>
            <p:nvPr/>
          </p:nvSpPr>
          <p:spPr>
            <a:xfrm>
              <a:off x="-1139311" y="3289282"/>
              <a:ext cx="546459" cy="67202"/>
            </a:xfrm>
            <a:custGeom>
              <a:avLst/>
              <a:gdLst/>
              <a:ahLst/>
              <a:cxnLst/>
              <a:rect l="l" t="t" r="r" b="b"/>
              <a:pathLst>
                <a:path w="546459" h="67202" extrusionOk="0">
                  <a:moveTo>
                    <a:pt x="328894" y="26045"/>
                  </a:moveTo>
                  <a:cubicBezTo>
                    <a:pt x="298267" y="14786"/>
                    <a:pt x="266274" y="13266"/>
                    <a:pt x="237300" y="25737"/>
                  </a:cubicBezTo>
                  <a:lnTo>
                    <a:pt x="188187" y="46867"/>
                  </a:lnTo>
                  <a:cubicBezTo>
                    <a:pt x="164920" y="56870"/>
                    <a:pt x="141058" y="55746"/>
                    <a:pt x="116865" y="49577"/>
                  </a:cubicBezTo>
                  <a:lnTo>
                    <a:pt x="64425" y="36159"/>
                  </a:lnTo>
                  <a:cubicBezTo>
                    <a:pt x="30978" y="27587"/>
                    <a:pt x="8041" y="52265"/>
                    <a:pt x="1012" y="40389"/>
                  </a:cubicBezTo>
                  <a:cubicBezTo>
                    <a:pt x="-7691" y="25693"/>
                    <a:pt x="41532" y="11128"/>
                    <a:pt x="79011" y="21749"/>
                  </a:cubicBezTo>
                  <a:lnTo>
                    <a:pt x="124929" y="34726"/>
                  </a:lnTo>
                  <a:cubicBezTo>
                    <a:pt x="143746" y="40058"/>
                    <a:pt x="163796" y="39794"/>
                    <a:pt x="181533" y="31796"/>
                  </a:cubicBezTo>
                  <a:lnTo>
                    <a:pt x="219409" y="14698"/>
                  </a:lnTo>
                  <a:cubicBezTo>
                    <a:pt x="253230" y="-549"/>
                    <a:pt x="289586" y="-5397"/>
                    <a:pt x="324531" y="7184"/>
                  </a:cubicBezTo>
                  <a:lnTo>
                    <a:pt x="379769" y="27059"/>
                  </a:lnTo>
                  <a:cubicBezTo>
                    <a:pt x="425599" y="43562"/>
                    <a:pt x="471120" y="64450"/>
                    <a:pt x="518977" y="40962"/>
                  </a:cubicBezTo>
                  <a:cubicBezTo>
                    <a:pt x="529641" y="35718"/>
                    <a:pt x="535855" y="27059"/>
                    <a:pt x="541142" y="15183"/>
                  </a:cubicBezTo>
                  <a:cubicBezTo>
                    <a:pt x="545153" y="21132"/>
                    <a:pt x="548876" y="33074"/>
                    <a:pt x="544470" y="39992"/>
                  </a:cubicBezTo>
                  <a:cubicBezTo>
                    <a:pt x="523031" y="73593"/>
                    <a:pt x="454507" y="72249"/>
                    <a:pt x="411718" y="56517"/>
                  </a:cubicBezTo>
                  <a:lnTo>
                    <a:pt x="328849" y="26045"/>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5" name="Google Shape;1185;p22"/>
            <p:cNvSpPr/>
            <p:nvPr/>
          </p:nvSpPr>
          <p:spPr>
            <a:xfrm>
              <a:off x="-1139479" y="3352466"/>
              <a:ext cx="516459" cy="63524"/>
            </a:xfrm>
            <a:custGeom>
              <a:avLst/>
              <a:gdLst/>
              <a:ahLst/>
              <a:cxnLst/>
              <a:rect l="l" t="t" r="r" b="b"/>
              <a:pathLst>
                <a:path w="516459" h="63524" extrusionOk="0">
                  <a:moveTo>
                    <a:pt x="281866" y="33588"/>
                  </a:moveTo>
                  <a:cubicBezTo>
                    <a:pt x="226914" y="66617"/>
                    <a:pt x="199791" y="68578"/>
                    <a:pt x="136423" y="57341"/>
                  </a:cubicBezTo>
                  <a:lnTo>
                    <a:pt x="67039" y="45046"/>
                  </a:lnTo>
                  <a:cubicBezTo>
                    <a:pt x="31719" y="38788"/>
                    <a:pt x="3120" y="63818"/>
                    <a:pt x="145" y="48571"/>
                  </a:cubicBezTo>
                  <a:cubicBezTo>
                    <a:pt x="-3116" y="31870"/>
                    <a:pt x="49302" y="24444"/>
                    <a:pt x="80237" y="30107"/>
                  </a:cubicBezTo>
                  <a:lnTo>
                    <a:pt x="161717" y="45046"/>
                  </a:lnTo>
                  <a:cubicBezTo>
                    <a:pt x="234472" y="58376"/>
                    <a:pt x="263953" y="16116"/>
                    <a:pt x="309628" y="3865"/>
                  </a:cubicBezTo>
                  <a:cubicBezTo>
                    <a:pt x="336708" y="-3406"/>
                    <a:pt x="364955" y="141"/>
                    <a:pt x="390976" y="9836"/>
                  </a:cubicBezTo>
                  <a:lnTo>
                    <a:pt x="450467" y="31958"/>
                  </a:lnTo>
                  <a:cubicBezTo>
                    <a:pt x="490193" y="46720"/>
                    <a:pt x="512381" y="29336"/>
                    <a:pt x="516127" y="42270"/>
                  </a:cubicBezTo>
                  <a:cubicBezTo>
                    <a:pt x="520864" y="58574"/>
                    <a:pt x="474065" y="58222"/>
                    <a:pt x="442314" y="46522"/>
                  </a:cubicBezTo>
                  <a:lnTo>
                    <a:pt x="376742" y="22373"/>
                  </a:lnTo>
                  <a:cubicBezTo>
                    <a:pt x="344221" y="10387"/>
                    <a:pt x="311215" y="15962"/>
                    <a:pt x="281866" y="3361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6" name="Google Shape;1186;p22"/>
            <p:cNvSpPr/>
            <p:nvPr/>
          </p:nvSpPr>
          <p:spPr>
            <a:xfrm>
              <a:off x="-714162" y="3178233"/>
              <a:ext cx="82744" cy="119549"/>
            </a:xfrm>
            <a:custGeom>
              <a:avLst/>
              <a:gdLst/>
              <a:ahLst/>
              <a:cxnLst/>
              <a:rect l="l" t="t" r="r" b="b"/>
              <a:pathLst>
                <a:path w="82744" h="119549" extrusionOk="0">
                  <a:moveTo>
                    <a:pt x="78030" y="59426"/>
                  </a:moveTo>
                  <a:cubicBezTo>
                    <a:pt x="87790" y="78749"/>
                    <a:pt x="81599" y="98425"/>
                    <a:pt x="66770" y="110499"/>
                  </a:cubicBezTo>
                  <a:cubicBezTo>
                    <a:pt x="52228" y="122331"/>
                    <a:pt x="32090" y="122442"/>
                    <a:pt x="17063" y="111535"/>
                  </a:cubicBezTo>
                  <a:cubicBezTo>
                    <a:pt x="2036" y="100628"/>
                    <a:pt x="-5125" y="80137"/>
                    <a:pt x="4129" y="61717"/>
                  </a:cubicBezTo>
                  <a:lnTo>
                    <a:pt x="32486" y="5377"/>
                  </a:lnTo>
                  <a:cubicBezTo>
                    <a:pt x="33786" y="2799"/>
                    <a:pt x="39140" y="67"/>
                    <a:pt x="41476" y="1"/>
                  </a:cubicBezTo>
                  <a:cubicBezTo>
                    <a:pt x="43811" y="-65"/>
                    <a:pt x="49342" y="2645"/>
                    <a:pt x="50421" y="4804"/>
                  </a:cubicBezTo>
                  <a:lnTo>
                    <a:pt x="78007" y="59426"/>
                  </a:lnTo>
                  <a:close/>
                  <a:moveTo>
                    <a:pt x="63598" y="69605"/>
                  </a:moveTo>
                  <a:lnTo>
                    <a:pt x="41256" y="22784"/>
                  </a:lnTo>
                  <a:lnTo>
                    <a:pt x="18781" y="70200"/>
                  </a:lnTo>
                  <a:cubicBezTo>
                    <a:pt x="13780" y="80732"/>
                    <a:pt x="19068" y="92873"/>
                    <a:pt x="27705" y="98711"/>
                  </a:cubicBezTo>
                  <a:cubicBezTo>
                    <a:pt x="36342" y="104550"/>
                    <a:pt x="47932" y="104594"/>
                    <a:pt x="56194" y="97742"/>
                  </a:cubicBezTo>
                  <a:cubicBezTo>
                    <a:pt x="63928" y="91352"/>
                    <a:pt x="68864" y="80644"/>
                    <a:pt x="63598" y="6962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190"/>
        <p:cNvGrpSpPr/>
        <p:nvPr/>
      </p:nvGrpSpPr>
      <p:grpSpPr>
        <a:xfrm>
          <a:off x="0" y="0"/>
          <a:ext cx="0" cy="0"/>
          <a:chOff x="0" y="0"/>
          <a:chExt cx="0" cy="0"/>
        </a:xfrm>
      </p:grpSpPr>
      <p:sp>
        <p:nvSpPr>
          <p:cNvPr id="1191" name="Google Shape;1191;p23"/>
          <p:cNvSpPr/>
          <p:nvPr/>
        </p:nvSpPr>
        <p:spPr>
          <a:xfrm rot="-5400000">
            <a:off x="2799871" y="5209934"/>
            <a:ext cx="2163135" cy="7356473"/>
          </a:xfrm>
          <a:custGeom>
            <a:avLst/>
            <a:gdLst/>
            <a:ahLst/>
            <a:cxnLst/>
            <a:rect l="l" t="t" r="r" b="b"/>
            <a:pathLst>
              <a:path w="1277620" h="1277620" extrusionOk="0">
                <a:moveTo>
                  <a:pt x="1277480" y="0"/>
                </a:moveTo>
                <a:lnTo>
                  <a:pt x="0" y="0"/>
                </a:lnTo>
                <a:lnTo>
                  <a:pt x="0" y="1277480"/>
                </a:lnTo>
                <a:lnTo>
                  <a:pt x="1277480" y="1277480"/>
                </a:lnTo>
                <a:lnTo>
                  <a:pt x="1277480" y="0"/>
                </a:lnTo>
                <a:close/>
              </a:path>
            </a:pathLst>
          </a:custGeom>
          <a:gradFill>
            <a:gsLst>
              <a:gs pos="0">
                <a:srgbClr val="265B5F"/>
              </a:gs>
              <a:gs pos="20000">
                <a:srgbClr val="265B5F"/>
              </a:gs>
              <a:gs pos="99000">
                <a:srgbClr val="2B747B"/>
              </a:gs>
              <a:gs pos="100000">
                <a:srgbClr val="2B747B"/>
              </a:gs>
            </a:gsLst>
            <a:lin ang="5400000" scaled="0"/>
          </a:gradFill>
          <a:ln>
            <a:noFill/>
          </a:ln>
        </p:spPr>
        <p:txBody>
          <a:bodyPr spcFirstLastPara="1" wrap="square" lIns="0" tIns="0" rIns="0" bIns="0" anchor="t" anchorCtr="0">
            <a:noAutofit/>
          </a:bodyPr>
          <a:lstStyle/>
          <a:p>
            <a:pPr marL="0" marR="0" lvl="0" indent="0" algn="l" rtl="0">
              <a:spcBef>
                <a:spcPts val="0"/>
              </a:spcBef>
              <a:spcAft>
                <a:spcPts val="0"/>
              </a:spcAft>
              <a:buNone/>
            </a:pPr>
            <a:endParaRPr sz="1283">
              <a:solidFill>
                <a:srgbClr val="F05A28"/>
              </a:solidFill>
              <a:latin typeface="Century Schoolbook"/>
              <a:ea typeface="Century Schoolbook"/>
              <a:cs typeface="Century Schoolbook"/>
              <a:sym typeface="Century Schoolbook"/>
            </a:endParaRPr>
          </a:p>
        </p:txBody>
      </p:sp>
      <p:cxnSp>
        <p:nvCxnSpPr>
          <p:cNvPr id="1192" name="Google Shape;1192;p23"/>
          <p:cNvCxnSpPr/>
          <p:nvPr/>
        </p:nvCxnSpPr>
        <p:spPr>
          <a:xfrm>
            <a:off x="864645" y="7697371"/>
            <a:ext cx="0" cy="1345431"/>
          </a:xfrm>
          <a:prstGeom prst="straightConnector1">
            <a:avLst/>
          </a:prstGeom>
          <a:noFill/>
          <a:ln w="12700" cap="flat" cmpd="sng">
            <a:solidFill>
              <a:schemeClr val="lt1"/>
            </a:solidFill>
            <a:prstDash val="dot"/>
            <a:miter lim="800000"/>
            <a:headEnd type="none" w="sm" len="sm"/>
            <a:tailEnd type="none" w="sm" len="sm"/>
          </a:ln>
        </p:spPr>
      </p:cxnSp>
      <p:sp>
        <p:nvSpPr>
          <p:cNvPr id="1193" name="Google Shape;1193;p23"/>
          <p:cNvSpPr txBox="1"/>
          <p:nvPr/>
        </p:nvSpPr>
        <p:spPr>
          <a:xfrm>
            <a:off x="1355005" y="7697371"/>
            <a:ext cx="2835634" cy="365356"/>
          </a:xfrm>
          <a:prstGeom prst="rect">
            <a:avLst/>
          </a:prstGeom>
          <a:noFill/>
          <a:ln>
            <a:noFill/>
          </a:ln>
        </p:spPr>
        <p:txBody>
          <a:bodyPr spcFirstLastPara="1" wrap="square" lIns="91425" tIns="45700" rIns="91425" bIns="45700" anchor="ctr" anchorCtr="0">
            <a:spAutoFit/>
          </a:bodyPr>
          <a:lstStyle/>
          <a:p>
            <a:pPr marL="6350" marR="0" lvl="0" indent="0" algn="l" rtl="0">
              <a:lnSpc>
                <a:spcPct val="100952"/>
              </a:lnSpc>
              <a:spcBef>
                <a:spcPts val="0"/>
              </a:spcBef>
              <a:spcAft>
                <a:spcPts val="0"/>
              </a:spcAft>
              <a:buNone/>
            </a:pPr>
            <a:r>
              <a:rPr lang="en-US" sz="2100" b="1">
                <a:solidFill>
                  <a:schemeClr val="lt1"/>
                </a:solidFill>
                <a:highlight>
                  <a:srgbClr val="EB7F4A"/>
                </a:highlight>
                <a:latin typeface="Calibri"/>
                <a:ea typeface="Calibri"/>
                <a:cs typeface="Calibri"/>
                <a:sym typeface="Calibri"/>
              </a:rPr>
              <a:t> Key Lesson</a:t>
            </a:r>
            <a:r>
              <a:rPr lang="en-US" sz="2100" b="1">
                <a:solidFill>
                  <a:srgbClr val="EB7F4A"/>
                </a:solidFill>
                <a:highlight>
                  <a:srgbClr val="EB7F4A"/>
                </a:highlight>
                <a:latin typeface="Calibri"/>
                <a:ea typeface="Calibri"/>
                <a:cs typeface="Calibri"/>
                <a:sym typeface="Calibri"/>
              </a:rPr>
              <a:t>.</a:t>
            </a:r>
            <a:endParaRPr/>
          </a:p>
        </p:txBody>
      </p:sp>
      <p:sp>
        <p:nvSpPr>
          <p:cNvPr id="1194" name="Google Shape;1194;p23"/>
          <p:cNvSpPr/>
          <p:nvPr/>
        </p:nvSpPr>
        <p:spPr>
          <a:xfrm>
            <a:off x="531952" y="9002253"/>
            <a:ext cx="821603" cy="821603"/>
          </a:xfrm>
          <a:prstGeom prst="rect">
            <a:avLst/>
          </a:prstGeom>
          <a:noFill/>
          <a:ln>
            <a:noFill/>
          </a:ln>
        </p:spPr>
      </p:sp>
      <p:sp>
        <p:nvSpPr>
          <p:cNvPr id="1195" name="Google Shape;1195;p23"/>
          <p:cNvSpPr txBox="1"/>
          <p:nvPr/>
        </p:nvSpPr>
        <p:spPr>
          <a:xfrm>
            <a:off x="539837" y="4171923"/>
            <a:ext cx="6399443" cy="365356"/>
          </a:xfrm>
          <a:prstGeom prst="rect">
            <a:avLst/>
          </a:prstGeom>
          <a:noFill/>
          <a:ln>
            <a:noFill/>
          </a:ln>
        </p:spPr>
        <p:txBody>
          <a:bodyPr spcFirstLastPara="1" wrap="square" lIns="91425" tIns="45700" rIns="91425" bIns="45700" anchor="ctr" anchorCtr="0">
            <a:spAutoFit/>
          </a:bodyPr>
          <a:lstStyle/>
          <a:p>
            <a:pPr marL="6350" marR="0" lvl="0" indent="0" algn="l" rtl="0">
              <a:lnSpc>
                <a:spcPct val="100952"/>
              </a:lnSpc>
              <a:spcBef>
                <a:spcPts val="0"/>
              </a:spcBef>
              <a:spcAft>
                <a:spcPts val="0"/>
              </a:spcAft>
              <a:buNone/>
            </a:pPr>
            <a:r>
              <a:rPr lang="en-US" sz="2100" b="1">
                <a:solidFill>
                  <a:srgbClr val="EB7F4A"/>
                </a:solidFill>
                <a:latin typeface="Calibri"/>
                <a:ea typeface="Calibri"/>
                <a:cs typeface="Calibri"/>
                <a:sym typeface="Calibri"/>
              </a:rPr>
              <a:t>Multi-Level Coordination</a:t>
            </a:r>
            <a:endParaRPr/>
          </a:p>
        </p:txBody>
      </p:sp>
      <p:sp>
        <p:nvSpPr>
          <p:cNvPr id="1196" name="Google Shape;1196;p23"/>
          <p:cNvSpPr txBox="1"/>
          <p:nvPr/>
        </p:nvSpPr>
        <p:spPr>
          <a:xfrm>
            <a:off x="539837" y="4559347"/>
            <a:ext cx="6480000" cy="1013009"/>
          </a:xfrm>
          <a:prstGeom prst="rect">
            <a:avLst/>
          </a:prstGeom>
          <a:noFill/>
          <a:ln>
            <a:noFill/>
          </a:ln>
        </p:spPr>
        <p:txBody>
          <a:bodyPr spcFirstLastPara="1" wrap="square" lIns="91425" tIns="45700" rIns="91425" bIns="45700" anchor="t" anchorCtr="0">
            <a:noAutofit/>
          </a:bodyPr>
          <a:lstStyle/>
          <a:p>
            <a:pPr marL="0" marR="0" lvl="0" indent="0" algn="just" rtl="0">
              <a:lnSpc>
                <a:spcPct val="106086"/>
              </a:lnSpc>
              <a:spcBef>
                <a:spcPts val="0"/>
              </a:spcBef>
              <a:spcAft>
                <a:spcPts val="0"/>
              </a:spcAft>
              <a:buClr>
                <a:srgbClr val="EB7F4A"/>
              </a:buClr>
              <a:buSzPts val="1150"/>
              <a:buFont typeface="Arial"/>
              <a:buNone/>
            </a:pPr>
            <a:r>
              <a:rPr lang="en-US" sz="1150" b="0" i="0">
                <a:solidFill>
                  <a:srgbClr val="262626"/>
                </a:solidFill>
                <a:latin typeface="Calibri"/>
                <a:ea typeface="Calibri"/>
                <a:cs typeface="Calibri"/>
                <a:sym typeface="Calibri"/>
              </a:rPr>
              <a:t>Italy's National Civil Protection Department coordinated the overall response, reinforced from mid-May as the scale became clear. Regional authorities managed provincial operations. Local municipalities conducted evacuations and immediate assistance. The Agency for Territorial Safety assessed damage and planned recovery. An Extraordinary Commissioner was appointed to oversee reconstruction with dedicated funding and sectoral ordinances.</a:t>
            </a:r>
            <a:endParaRPr/>
          </a:p>
          <a:p>
            <a:pPr marL="0" marR="0" lvl="0" indent="0" algn="just" rtl="0">
              <a:lnSpc>
                <a:spcPct val="106086"/>
              </a:lnSpc>
              <a:spcBef>
                <a:spcPts val="0"/>
              </a:spcBef>
              <a:spcAft>
                <a:spcPts val="0"/>
              </a:spcAft>
              <a:buClr>
                <a:srgbClr val="EB7F4A"/>
              </a:buClr>
              <a:buSzPts val="1150"/>
              <a:buFont typeface="Arial"/>
              <a:buNone/>
            </a:pPr>
            <a:endParaRPr sz="1150" b="0" i="0">
              <a:solidFill>
                <a:srgbClr val="262626"/>
              </a:solidFill>
              <a:latin typeface="Calibri"/>
              <a:ea typeface="Calibri"/>
              <a:cs typeface="Calibri"/>
              <a:sym typeface="Calibri"/>
            </a:endParaRPr>
          </a:p>
        </p:txBody>
      </p:sp>
      <p:cxnSp>
        <p:nvCxnSpPr>
          <p:cNvPr id="1197" name="Google Shape;1197;p23"/>
          <p:cNvCxnSpPr/>
          <p:nvPr/>
        </p:nvCxnSpPr>
        <p:spPr>
          <a:xfrm rot="10800000">
            <a:off x="0" y="4342660"/>
            <a:ext cx="540000" cy="0"/>
          </a:xfrm>
          <a:prstGeom prst="straightConnector1">
            <a:avLst/>
          </a:prstGeom>
          <a:noFill/>
          <a:ln w="12700" cap="flat" cmpd="sng">
            <a:solidFill>
              <a:srgbClr val="000000"/>
            </a:solidFill>
            <a:prstDash val="dot"/>
            <a:miter lim="800000"/>
            <a:headEnd type="none" w="sm" len="sm"/>
            <a:tailEnd type="none" w="sm" len="sm"/>
          </a:ln>
        </p:spPr>
      </p:cxnSp>
      <p:grpSp>
        <p:nvGrpSpPr>
          <p:cNvPr id="1198" name="Google Shape;1198;p23"/>
          <p:cNvGrpSpPr/>
          <p:nvPr/>
        </p:nvGrpSpPr>
        <p:grpSpPr>
          <a:xfrm>
            <a:off x="2270571" y="-1250215"/>
            <a:ext cx="5894204" cy="4909463"/>
            <a:chOff x="1605060" y="3850968"/>
            <a:chExt cx="5954615" cy="4959781"/>
          </a:xfrm>
        </p:grpSpPr>
        <p:grpSp>
          <p:nvGrpSpPr>
            <p:cNvPr id="1199" name="Google Shape;1199;p23"/>
            <p:cNvGrpSpPr/>
            <p:nvPr/>
          </p:nvGrpSpPr>
          <p:grpSpPr>
            <a:xfrm>
              <a:off x="2263972" y="5772441"/>
              <a:ext cx="553393" cy="474122"/>
              <a:chOff x="2763274" y="5544541"/>
              <a:chExt cx="497442" cy="426185"/>
            </a:xfrm>
          </p:grpSpPr>
          <p:sp>
            <p:nvSpPr>
              <p:cNvPr id="1200" name="Google Shape;1200;p23"/>
              <p:cNvSpPr/>
              <p:nvPr/>
            </p:nvSpPr>
            <p:spPr>
              <a:xfrm>
                <a:off x="2763274" y="5546744"/>
                <a:ext cx="497442" cy="417263"/>
              </a:xfrm>
              <a:custGeom>
                <a:avLst/>
                <a:gdLst/>
                <a:ahLst/>
                <a:cxnLst/>
                <a:rect l="l" t="t" r="r" b="b"/>
                <a:pathLst>
                  <a:path w="497442" h="417263" extrusionOk="0">
                    <a:moveTo>
                      <a:pt x="164977" y="74100"/>
                    </a:moveTo>
                    <a:cubicBezTo>
                      <a:pt x="160946" y="100978"/>
                      <a:pt x="128700" y="111729"/>
                      <a:pt x="103172" y="115761"/>
                    </a:cubicBezTo>
                    <a:cubicBezTo>
                      <a:pt x="108547" y="137263"/>
                      <a:pt x="131388" y="152046"/>
                      <a:pt x="154228" y="149358"/>
                    </a:cubicBezTo>
                    <a:cubicBezTo>
                      <a:pt x="167664" y="172204"/>
                      <a:pt x="164977" y="201770"/>
                      <a:pt x="148854" y="221928"/>
                    </a:cubicBezTo>
                    <a:cubicBezTo>
                      <a:pt x="132731" y="242087"/>
                      <a:pt x="104516" y="251494"/>
                      <a:pt x="78988" y="244775"/>
                    </a:cubicBezTo>
                    <a:cubicBezTo>
                      <a:pt x="74957" y="260901"/>
                      <a:pt x="85706" y="279715"/>
                      <a:pt x="101829" y="283747"/>
                    </a:cubicBezTo>
                    <a:cubicBezTo>
                      <a:pt x="73613" y="299874"/>
                      <a:pt x="30619" y="264933"/>
                      <a:pt x="7778" y="289123"/>
                    </a:cubicBezTo>
                    <a:cubicBezTo>
                      <a:pt x="-2971" y="299874"/>
                      <a:pt x="-284" y="317345"/>
                      <a:pt x="2404" y="332128"/>
                    </a:cubicBezTo>
                    <a:cubicBezTo>
                      <a:pt x="5091" y="349598"/>
                      <a:pt x="10465" y="368412"/>
                      <a:pt x="25245" y="377820"/>
                    </a:cubicBezTo>
                    <a:cubicBezTo>
                      <a:pt x="42711" y="387227"/>
                      <a:pt x="68239" y="377820"/>
                      <a:pt x="84362" y="389915"/>
                    </a:cubicBezTo>
                    <a:cubicBezTo>
                      <a:pt x="91080" y="393946"/>
                      <a:pt x="95111" y="400666"/>
                      <a:pt x="100485" y="406042"/>
                    </a:cubicBezTo>
                    <a:cubicBezTo>
                      <a:pt x="124670" y="428888"/>
                      <a:pt x="163633" y="412761"/>
                      <a:pt x="190505" y="393946"/>
                    </a:cubicBezTo>
                    <a:cubicBezTo>
                      <a:pt x="217377" y="373788"/>
                      <a:pt x="245592" y="354974"/>
                      <a:pt x="280525" y="363037"/>
                    </a:cubicBezTo>
                    <a:cubicBezTo>
                      <a:pt x="306053" y="369756"/>
                      <a:pt x="324863" y="391259"/>
                      <a:pt x="354422" y="375132"/>
                    </a:cubicBezTo>
                    <a:cubicBezTo>
                      <a:pt x="369202" y="367068"/>
                      <a:pt x="379950" y="352286"/>
                      <a:pt x="390699" y="337503"/>
                    </a:cubicBezTo>
                    <a:cubicBezTo>
                      <a:pt x="400104" y="324064"/>
                      <a:pt x="409509" y="310625"/>
                      <a:pt x="410853" y="294498"/>
                    </a:cubicBezTo>
                    <a:cubicBezTo>
                      <a:pt x="412196" y="275684"/>
                      <a:pt x="402791" y="256870"/>
                      <a:pt x="404135" y="238055"/>
                    </a:cubicBezTo>
                    <a:cubicBezTo>
                      <a:pt x="405478" y="229992"/>
                      <a:pt x="408166" y="221928"/>
                      <a:pt x="412196" y="213865"/>
                    </a:cubicBezTo>
                    <a:cubicBezTo>
                      <a:pt x="422945" y="189675"/>
                      <a:pt x="435037" y="164141"/>
                      <a:pt x="456534" y="149358"/>
                    </a:cubicBezTo>
                    <a:cubicBezTo>
                      <a:pt x="465940" y="142639"/>
                      <a:pt x="478032" y="135919"/>
                      <a:pt x="478032" y="125168"/>
                    </a:cubicBezTo>
                    <a:cubicBezTo>
                      <a:pt x="478032" y="115761"/>
                      <a:pt x="468627" y="106353"/>
                      <a:pt x="471314" y="96946"/>
                    </a:cubicBezTo>
                    <a:cubicBezTo>
                      <a:pt x="474001" y="87539"/>
                      <a:pt x="486093" y="86195"/>
                      <a:pt x="492811" y="79476"/>
                    </a:cubicBezTo>
                    <a:cubicBezTo>
                      <a:pt x="503560" y="67381"/>
                      <a:pt x="494155" y="47222"/>
                      <a:pt x="479376" y="40503"/>
                    </a:cubicBezTo>
                    <a:cubicBezTo>
                      <a:pt x="464596" y="33783"/>
                      <a:pt x="448473" y="36471"/>
                      <a:pt x="432350" y="36471"/>
                    </a:cubicBezTo>
                    <a:cubicBezTo>
                      <a:pt x="414884" y="36471"/>
                      <a:pt x="397417" y="32439"/>
                      <a:pt x="381294" y="25720"/>
                    </a:cubicBezTo>
                    <a:cubicBezTo>
                      <a:pt x="394730" y="23032"/>
                      <a:pt x="406822" y="14969"/>
                      <a:pt x="413540" y="4218"/>
                    </a:cubicBezTo>
                    <a:cubicBezTo>
                      <a:pt x="382637" y="-1158"/>
                      <a:pt x="350391" y="-1158"/>
                      <a:pt x="318146" y="2874"/>
                    </a:cubicBezTo>
                    <a:cubicBezTo>
                      <a:pt x="304710" y="4218"/>
                      <a:pt x="291274" y="6906"/>
                      <a:pt x="280525" y="16313"/>
                    </a:cubicBezTo>
                    <a:cubicBezTo>
                      <a:pt x="271120" y="25720"/>
                      <a:pt x="268433" y="43191"/>
                      <a:pt x="279182" y="52598"/>
                    </a:cubicBezTo>
                    <a:cubicBezTo>
                      <a:pt x="296648" y="66037"/>
                      <a:pt x="302022" y="92915"/>
                      <a:pt x="271120" y="102322"/>
                    </a:cubicBezTo>
                    <a:cubicBezTo>
                      <a:pt x="248279" y="109041"/>
                      <a:pt x="237531" y="83508"/>
                      <a:pt x="224095" y="68725"/>
                    </a:cubicBezTo>
                    <a:cubicBezTo>
                      <a:pt x="197223" y="35127"/>
                      <a:pt x="171695" y="23032"/>
                      <a:pt x="164977" y="74100"/>
                    </a:cubicBezTo>
                    <a:close/>
                  </a:path>
                </a:pathLst>
              </a:cu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1201" name="Google Shape;1201;p23"/>
              <p:cNvSpPr/>
              <p:nvPr/>
            </p:nvSpPr>
            <p:spPr>
              <a:xfrm>
                <a:off x="3045142" y="5624821"/>
                <a:ext cx="152711" cy="114285"/>
              </a:xfrm>
              <a:custGeom>
                <a:avLst/>
                <a:gdLst/>
                <a:ahLst/>
                <a:cxnLst/>
                <a:rect l="l" t="t" r="r" b="b"/>
                <a:pathLst>
                  <a:path w="152711" h="114285" extrusionOk="0">
                    <a:moveTo>
                      <a:pt x="146451" y="114285"/>
                    </a:moveTo>
                    <a:cubicBezTo>
                      <a:pt x="141076" y="114285"/>
                      <a:pt x="137046" y="111598"/>
                      <a:pt x="134358" y="108910"/>
                    </a:cubicBezTo>
                    <a:cubicBezTo>
                      <a:pt x="128984" y="102190"/>
                      <a:pt x="127640" y="92783"/>
                      <a:pt x="130328" y="84720"/>
                    </a:cubicBezTo>
                    <a:cubicBezTo>
                      <a:pt x="131671" y="82032"/>
                      <a:pt x="131671" y="79344"/>
                      <a:pt x="133015" y="78000"/>
                    </a:cubicBezTo>
                    <a:cubicBezTo>
                      <a:pt x="135702" y="72625"/>
                      <a:pt x="137046" y="68593"/>
                      <a:pt x="135702" y="64561"/>
                    </a:cubicBezTo>
                    <a:cubicBezTo>
                      <a:pt x="134358" y="60529"/>
                      <a:pt x="128984" y="57842"/>
                      <a:pt x="123610" y="57842"/>
                    </a:cubicBezTo>
                    <a:cubicBezTo>
                      <a:pt x="118236" y="57842"/>
                      <a:pt x="112861" y="59186"/>
                      <a:pt x="107487" y="61873"/>
                    </a:cubicBezTo>
                    <a:lnTo>
                      <a:pt x="102112" y="63217"/>
                    </a:lnTo>
                    <a:cubicBezTo>
                      <a:pt x="83302" y="68593"/>
                      <a:pt x="64492" y="69937"/>
                      <a:pt x="45682" y="67249"/>
                    </a:cubicBezTo>
                    <a:cubicBezTo>
                      <a:pt x="41651" y="65905"/>
                      <a:pt x="36277" y="65905"/>
                      <a:pt x="32246" y="61873"/>
                    </a:cubicBezTo>
                    <a:cubicBezTo>
                      <a:pt x="25528" y="56498"/>
                      <a:pt x="21497" y="45747"/>
                      <a:pt x="18810" y="34996"/>
                    </a:cubicBezTo>
                    <a:cubicBezTo>
                      <a:pt x="17467" y="29620"/>
                      <a:pt x="16123" y="22901"/>
                      <a:pt x="13436" y="20213"/>
                    </a:cubicBezTo>
                    <a:cubicBezTo>
                      <a:pt x="12093" y="18869"/>
                      <a:pt x="10749" y="17525"/>
                      <a:pt x="10749" y="16181"/>
                    </a:cubicBezTo>
                    <a:lnTo>
                      <a:pt x="0" y="4086"/>
                    </a:lnTo>
                    <a:cubicBezTo>
                      <a:pt x="4031" y="54"/>
                      <a:pt x="12093" y="-1289"/>
                      <a:pt x="17467" y="1398"/>
                    </a:cubicBezTo>
                    <a:cubicBezTo>
                      <a:pt x="22841" y="4086"/>
                      <a:pt x="25528" y="8118"/>
                      <a:pt x="26872" y="10806"/>
                    </a:cubicBezTo>
                    <a:cubicBezTo>
                      <a:pt x="29559" y="16181"/>
                      <a:pt x="32246" y="22901"/>
                      <a:pt x="33590" y="29620"/>
                    </a:cubicBezTo>
                    <a:cubicBezTo>
                      <a:pt x="36277" y="36340"/>
                      <a:pt x="37621" y="45747"/>
                      <a:pt x="41651" y="48434"/>
                    </a:cubicBezTo>
                    <a:cubicBezTo>
                      <a:pt x="42995" y="49778"/>
                      <a:pt x="45682" y="49778"/>
                      <a:pt x="48369" y="51122"/>
                    </a:cubicBezTo>
                    <a:cubicBezTo>
                      <a:pt x="64492" y="53810"/>
                      <a:pt x="81959" y="52466"/>
                      <a:pt x="98082" y="47090"/>
                    </a:cubicBezTo>
                    <a:lnTo>
                      <a:pt x="103456" y="45747"/>
                    </a:lnTo>
                    <a:cubicBezTo>
                      <a:pt x="110174" y="43059"/>
                      <a:pt x="116892" y="41715"/>
                      <a:pt x="124953" y="40371"/>
                    </a:cubicBezTo>
                    <a:cubicBezTo>
                      <a:pt x="135702" y="40371"/>
                      <a:pt x="149138" y="45747"/>
                      <a:pt x="151825" y="57842"/>
                    </a:cubicBezTo>
                    <a:cubicBezTo>
                      <a:pt x="154512" y="67249"/>
                      <a:pt x="150481" y="75312"/>
                      <a:pt x="147794" y="82032"/>
                    </a:cubicBezTo>
                    <a:cubicBezTo>
                      <a:pt x="146451" y="83376"/>
                      <a:pt x="146451" y="86064"/>
                      <a:pt x="145107" y="87407"/>
                    </a:cubicBezTo>
                    <a:cubicBezTo>
                      <a:pt x="143764" y="91439"/>
                      <a:pt x="145107" y="95471"/>
                      <a:pt x="146451" y="96815"/>
                    </a:cubicBezTo>
                    <a:lnTo>
                      <a:pt x="147794" y="112942"/>
                    </a:lnTo>
                    <a:cubicBezTo>
                      <a:pt x="147794" y="114285"/>
                      <a:pt x="147794" y="114285"/>
                      <a:pt x="146451" y="114285"/>
                    </a:cubicBezTo>
                    <a:close/>
                  </a:path>
                </a:pathLst>
              </a:cu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grpSp>
            <p:nvGrpSpPr>
              <p:cNvPr id="1202" name="Google Shape;1202;p23"/>
              <p:cNvGrpSpPr/>
              <p:nvPr/>
            </p:nvGrpSpPr>
            <p:grpSpPr>
              <a:xfrm>
                <a:off x="2763274" y="5587246"/>
                <a:ext cx="435037" cy="383480"/>
                <a:chOff x="2763274" y="5587246"/>
                <a:chExt cx="435037" cy="383480"/>
              </a:xfrm>
            </p:grpSpPr>
            <p:sp>
              <p:nvSpPr>
                <p:cNvPr id="1203" name="Google Shape;1203;p23"/>
                <p:cNvSpPr/>
                <p:nvPr/>
              </p:nvSpPr>
              <p:spPr>
                <a:xfrm>
                  <a:off x="3191593" y="5720292"/>
                  <a:ext cx="2686" cy="10751"/>
                </a:xfrm>
                <a:custGeom>
                  <a:avLst/>
                  <a:gdLst/>
                  <a:ahLst/>
                  <a:cxnLst/>
                  <a:rect l="l" t="t" r="r" b="b"/>
                  <a:pathLst>
                    <a:path w="2686" h="10751" extrusionOk="0">
                      <a:moveTo>
                        <a:pt x="0" y="0"/>
                      </a:moveTo>
                      <a:lnTo>
                        <a:pt x="1343" y="10751"/>
                      </a:lnTo>
                      <a:cubicBezTo>
                        <a:pt x="1343" y="9407"/>
                        <a:pt x="2687" y="9407"/>
                        <a:pt x="2687" y="8063"/>
                      </a:cubicBezTo>
                      <a:cubicBezTo>
                        <a:pt x="1343" y="2688"/>
                        <a:pt x="0" y="0"/>
                        <a:pt x="0" y="0"/>
                      </a:cubicBezTo>
                      <a:close/>
                    </a:path>
                  </a:pathLst>
                </a:custGeom>
                <a:solidFill>
                  <a:srgbClr val="D8D8D8"/>
                </a:solidFill>
                <a:ln w="29675" cap="flat" cmpd="sng">
                  <a:solidFill>
                    <a:srgbClr val="FFFFFF"/>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1204" name="Google Shape;1204;p23"/>
                <p:cNvSpPr/>
                <p:nvPr/>
              </p:nvSpPr>
              <p:spPr>
                <a:xfrm>
                  <a:off x="3035738" y="5587246"/>
                  <a:ext cx="4030" cy="13438"/>
                </a:xfrm>
                <a:custGeom>
                  <a:avLst/>
                  <a:gdLst/>
                  <a:ahLst/>
                  <a:cxnLst/>
                  <a:rect l="l" t="t" r="r" b="b"/>
                  <a:pathLst>
                    <a:path w="4030" h="13438" extrusionOk="0">
                      <a:moveTo>
                        <a:pt x="0" y="0"/>
                      </a:moveTo>
                      <a:cubicBezTo>
                        <a:pt x="0" y="5375"/>
                        <a:pt x="1344" y="9407"/>
                        <a:pt x="4031" y="13439"/>
                      </a:cubicBezTo>
                      <a:cubicBezTo>
                        <a:pt x="2687" y="9407"/>
                        <a:pt x="1344" y="5375"/>
                        <a:pt x="0" y="0"/>
                      </a:cubicBezTo>
                      <a:close/>
                    </a:path>
                  </a:pathLst>
                </a:custGeom>
                <a:solidFill>
                  <a:srgbClr val="D8D8D8"/>
                </a:solidFill>
                <a:ln w="29675" cap="flat" cmpd="sng">
                  <a:solidFill>
                    <a:srgbClr val="FFFFFF"/>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1205" name="Google Shape;1205;p23"/>
                <p:cNvSpPr/>
                <p:nvPr/>
              </p:nvSpPr>
              <p:spPr>
                <a:xfrm>
                  <a:off x="3192937" y="5704165"/>
                  <a:ext cx="5374" cy="18814"/>
                </a:xfrm>
                <a:custGeom>
                  <a:avLst/>
                  <a:gdLst/>
                  <a:ahLst/>
                  <a:cxnLst/>
                  <a:rect l="l" t="t" r="r" b="b"/>
                  <a:pathLst>
                    <a:path w="5374" h="18814" extrusionOk="0">
                      <a:moveTo>
                        <a:pt x="0" y="0"/>
                      </a:moveTo>
                      <a:cubicBezTo>
                        <a:pt x="0" y="0"/>
                        <a:pt x="2687" y="6719"/>
                        <a:pt x="5375" y="18814"/>
                      </a:cubicBezTo>
                      <a:cubicBezTo>
                        <a:pt x="5375" y="18814"/>
                        <a:pt x="5375" y="18814"/>
                        <a:pt x="5375" y="17470"/>
                      </a:cubicBezTo>
                      <a:cubicBezTo>
                        <a:pt x="4031" y="12095"/>
                        <a:pt x="2687" y="6719"/>
                        <a:pt x="0" y="0"/>
                      </a:cubicBezTo>
                      <a:close/>
                    </a:path>
                  </a:pathLst>
                </a:custGeom>
                <a:solidFill>
                  <a:srgbClr val="D8D8D8"/>
                </a:solidFill>
                <a:ln w="29675" cap="flat" cmpd="sng">
                  <a:solidFill>
                    <a:srgbClr val="FFFFFF"/>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1206" name="Google Shape;1206;p23"/>
                <p:cNvSpPr/>
                <p:nvPr/>
              </p:nvSpPr>
              <p:spPr>
                <a:xfrm>
                  <a:off x="2763274" y="5593779"/>
                  <a:ext cx="428319" cy="376947"/>
                </a:xfrm>
                <a:custGeom>
                  <a:avLst/>
                  <a:gdLst/>
                  <a:ahLst/>
                  <a:cxnLst/>
                  <a:rect l="l" t="t" r="r" b="b"/>
                  <a:pathLst>
                    <a:path w="428319" h="376947" extrusionOk="0">
                      <a:moveTo>
                        <a:pt x="413540" y="172205"/>
                      </a:moveTo>
                      <a:cubicBezTo>
                        <a:pt x="417571" y="161454"/>
                        <a:pt x="422945" y="152047"/>
                        <a:pt x="428320" y="142640"/>
                      </a:cubicBezTo>
                      <a:cubicBezTo>
                        <a:pt x="424289" y="142640"/>
                        <a:pt x="420258" y="139952"/>
                        <a:pt x="417571" y="137264"/>
                      </a:cubicBezTo>
                      <a:cubicBezTo>
                        <a:pt x="412196" y="130545"/>
                        <a:pt x="410853" y="121137"/>
                        <a:pt x="413540" y="113074"/>
                      </a:cubicBezTo>
                      <a:cubicBezTo>
                        <a:pt x="414884" y="110386"/>
                        <a:pt x="414884" y="107698"/>
                        <a:pt x="416227" y="106355"/>
                      </a:cubicBezTo>
                      <a:cubicBezTo>
                        <a:pt x="418914" y="100979"/>
                        <a:pt x="420258" y="96948"/>
                        <a:pt x="418914" y="92916"/>
                      </a:cubicBezTo>
                      <a:cubicBezTo>
                        <a:pt x="417571" y="88884"/>
                        <a:pt x="412196" y="86196"/>
                        <a:pt x="406822" y="86196"/>
                      </a:cubicBezTo>
                      <a:cubicBezTo>
                        <a:pt x="401448" y="86196"/>
                        <a:pt x="396073" y="87540"/>
                        <a:pt x="390699" y="90228"/>
                      </a:cubicBezTo>
                      <a:lnTo>
                        <a:pt x="385325" y="91572"/>
                      </a:lnTo>
                      <a:cubicBezTo>
                        <a:pt x="366515" y="96948"/>
                        <a:pt x="347705" y="98291"/>
                        <a:pt x="328894" y="95604"/>
                      </a:cubicBezTo>
                      <a:cubicBezTo>
                        <a:pt x="324863" y="94260"/>
                        <a:pt x="319489" y="94260"/>
                        <a:pt x="315458" y="90228"/>
                      </a:cubicBezTo>
                      <a:cubicBezTo>
                        <a:pt x="308740" y="84852"/>
                        <a:pt x="304710" y="74101"/>
                        <a:pt x="302022" y="63350"/>
                      </a:cubicBezTo>
                      <a:cubicBezTo>
                        <a:pt x="300679" y="57974"/>
                        <a:pt x="299335" y="51255"/>
                        <a:pt x="296648" y="48567"/>
                      </a:cubicBezTo>
                      <a:cubicBezTo>
                        <a:pt x="295304" y="47223"/>
                        <a:pt x="293961" y="45879"/>
                        <a:pt x="293961" y="44535"/>
                      </a:cubicBezTo>
                      <a:lnTo>
                        <a:pt x="292618" y="43192"/>
                      </a:lnTo>
                      <a:cubicBezTo>
                        <a:pt x="289930" y="49911"/>
                        <a:pt x="283212" y="56631"/>
                        <a:pt x="271120" y="59318"/>
                      </a:cubicBezTo>
                      <a:cubicBezTo>
                        <a:pt x="248279" y="66038"/>
                        <a:pt x="237531" y="40504"/>
                        <a:pt x="224095" y="25721"/>
                      </a:cubicBezTo>
                      <a:cubicBezTo>
                        <a:pt x="197223" y="-3844"/>
                        <a:pt x="171695" y="-15940"/>
                        <a:pt x="164977" y="33784"/>
                      </a:cubicBezTo>
                      <a:cubicBezTo>
                        <a:pt x="160946" y="60662"/>
                        <a:pt x="128700" y="71413"/>
                        <a:pt x="103172" y="75445"/>
                      </a:cubicBezTo>
                      <a:cubicBezTo>
                        <a:pt x="108547" y="96948"/>
                        <a:pt x="131388" y="111730"/>
                        <a:pt x="154228" y="109042"/>
                      </a:cubicBezTo>
                      <a:cubicBezTo>
                        <a:pt x="167664" y="131888"/>
                        <a:pt x="164977" y="161454"/>
                        <a:pt x="148854" y="181613"/>
                      </a:cubicBezTo>
                      <a:cubicBezTo>
                        <a:pt x="132731" y="201771"/>
                        <a:pt x="104516" y="211178"/>
                        <a:pt x="78988" y="204459"/>
                      </a:cubicBezTo>
                      <a:cubicBezTo>
                        <a:pt x="74957" y="220585"/>
                        <a:pt x="85706" y="239400"/>
                        <a:pt x="101829" y="243432"/>
                      </a:cubicBezTo>
                      <a:cubicBezTo>
                        <a:pt x="73613" y="259558"/>
                        <a:pt x="30619" y="224617"/>
                        <a:pt x="7778" y="248807"/>
                      </a:cubicBezTo>
                      <a:cubicBezTo>
                        <a:pt x="-2971" y="259558"/>
                        <a:pt x="-284" y="277029"/>
                        <a:pt x="2404" y="291812"/>
                      </a:cubicBezTo>
                      <a:cubicBezTo>
                        <a:pt x="5091" y="309282"/>
                        <a:pt x="10465" y="328097"/>
                        <a:pt x="25245" y="337504"/>
                      </a:cubicBezTo>
                      <a:cubicBezTo>
                        <a:pt x="42711" y="346911"/>
                        <a:pt x="68239" y="337504"/>
                        <a:pt x="84362" y="349599"/>
                      </a:cubicBezTo>
                      <a:cubicBezTo>
                        <a:pt x="91080" y="353631"/>
                        <a:pt x="95111" y="360350"/>
                        <a:pt x="100485" y="365726"/>
                      </a:cubicBezTo>
                      <a:cubicBezTo>
                        <a:pt x="124670" y="388572"/>
                        <a:pt x="163633" y="372445"/>
                        <a:pt x="190505" y="353631"/>
                      </a:cubicBezTo>
                      <a:cubicBezTo>
                        <a:pt x="217377" y="333472"/>
                        <a:pt x="245592" y="314658"/>
                        <a:pt x="280525" y="322721"/>
                      </a:cubicBezTo>
                      <a:cubicBezTo>
                        <a:pt x="306053" y="329441"/>
                        <a:pt x="324863" y="350943"/>
                        <a:pt x="354422" y="334816"/>
                      </a:cubicBezTo>
                      <a:cubicBezTo>
                        <a:pt x="369202" y="326753"/>
                        <a:pt x="379950" y="311970"/>
                        <a:pt x="390699" y="297187"/>
                      </a:cubicBezTo>
                      <a:cubicBezTo>
                        <a:pt x="400104" y="283748"/>
                        <a:pt x="409509" y="270310"/>
                        <a:pt x="410853" y="254183"/>
                      </a:cubicBezTo>
                      <a:cubicBezTo>
                        <a:pt x="412196" y="235368"/>
                        <a:pt x="402791" y="216554"/>
                        <a:pt x="404135" y="197739"/>
                      </a:cubicBezTo>
                      <a:cubicBezTo>
                        <a:pt x="405478" y="188332"/>
                        <a:pt x="409509" y="180269"/>
                        <a:pt x="413540" y="172205"/>
                      </a:cubicBezTo>
                      <a:close/>
                    </a:path>
                  </a:pathLst>
                </a:custGeom>
                <a:solidFill>
                  <a:srgbClr val="D9D9D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grpSp>
          <p:sp>
            <p:nvSpPr>
              <p:cNvPr id="1207" name="Google Shape;1207;p23"/>
              <p:cNvSpPr/>
              <p:nvPr/>
            </p:nvSpPr>
            <p:spPr>
              <a:xfrm>
                <a:off x="3032961" y="5544541"/>
                <a:ext cx="142640" cy="108556"/>
              </a:xfrm>
              <a:custGeom>
                <a:avLst/>
                <a:gdLst/>
                <a:ahLst/>
                <a:cxnLst/>
                <a:rect l="l" t="t" r="r" b="b"/>
                <a:pathLst>
                  <a:path w="142640" h="108556" extrusionOk="0">
                    <a:moveTo>
                      <a:pt x="21587" y="93774"/>
                    </a:moveTo>
                    <a:cubicBezTo>
                      <a:pt x="21587" y="93774"/>
                      <a:pt x="32335" y="66896"/>
                      <a:pt x="8151" y="49425"/>
                    </a:cubicBezTo>
                    <a:cubicBezTo>
                      <a:pt x="-17377" y="31955"/>
                      <a:pt x="22930" y="-299"/>
                      <a:pt x="48458" y="2389"/>
                    </a:cubicBezTo>
                    <a:cubicBezTo>
                      <a:pt x="48458" y="2389"/>
                      <a:pt x="126386" y="-2986"/>
                      <a:pt x="139822" y="2389"/>
                    </a:cubicBezTo>
                    <a:cubicBezTo>
                      <a:pt x="153258" y="7765"/>
                      <a:pt x="114294" y="26579"/>
                      <a:pt x="114294" y="26579"/>
                    </a:cubicBezTo>
                    <a:lnTo>
                      <a:pt x="80704" y="54801"/>
                    </a:lnTo>
                    <a:cubicBezTo>
                      <a:pt x="80704" y="54801"/>
                      <a:pt x="64582" y="64208"/>
                      <a:pt x="52489" y="68240"/>
                    </a:cubicBezTo>
                    <a:cubicBezTo>
                      <a:pt x="41740" y="73615"/>
                      <a:pt x="37710" y="99149"/>
                      <a:pt x="37710" y="99149"/>
                    </a:cubicBezTo>
                    <a:lnTo>
                      <a:pt x="21587" y="108556"/>
                    </a:lnTo>
                    <a:lnTo>
                      <a:pt x="21587" y="93774"/>
                    </a:lnTo>
                    <a:close/>
                  </a:path>
                </a:pathLst>
              </a:custGeom>
              <a:solidFill>
                <a:srgbClr val="D9D9D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1208" name="Google Shape;1208;p23"/>
              <p:cNvSpPr/>
              <p:nvPr/>
            </p:nvSpPr>
            <p:spPr>
              <a:xfrm>
                <a:off x="3067983" y="5550961"/>
                <a:ext cx="104930" cy="98104"/>
              </a:xfrm>
              <a:custGeom>
                <a:avLst/>
                <a:gdLst/>
                <a:ahLst/>
                <a:cxnLst/>
                <a:rect l="l" t="t" r="r" b="b"/>
                <a:pathLst>
                  <a:path w="104930" h="98104" extrusionOk="0">
                    <a:moveTo>
                      <a:pt x="99425" y="0"/>
                    </a:moveTo>
                    <a:cubicBezTo>
                      <a:pt x="100769" y="0"/>
                      <a:pt x="100769" y="0"/>
                      <a:pt x="102112" y="1344"/>
                    </a:cubicBezTo>
                    <a:cubicBezTo>
                      <a:pt x="115548" y="8063"/>
                      <a:pt x="76584" y="25534"/>
                      <a:pt x="76584" y="25534"/>
                    </a:cubicBezTo>
                    <a:lnTo>
                      <a:pt x="42995" y="53756"/>
                    </a:lnTo>
                    <a:cubicBezTo>
                      <a:pt x="42995" y="53756"/>
                      <a:pt x="26872" y="63163"/>
                      <a:pt x="14779" y="67195"/>
                    </a:cubicBezTo>
                    <a:cubicBezTo>
                      <a:pt x="4031" y="72571"/>
                      <a:pt x="0" y="98104"/>
                      <a:pt x="0" y="98104"/>
                    </a:cubicBezTo>
                  </a:path>
                </a:pathLst>
              </a:custGeom>
              <a:solidFill>
                <a:srgbClr val="D8D8D8"/>
              </a:solidFill>
              <a:ln w="9800" cap="flat" cmpd="sng">
                <a:solidFill>
                  <a:srgbClr val="FFFFFF"/>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grpSp>
        <p:sp>
          <p:nvSpPr>
            <p:cNvPr id="1209" name="Google Shape;1209;p23"/>
            <p:cNvSpPr/>
            <p:nvPr/>
          </p:nvSpPr>
          <p:spPr>
            <a:xfrm>
              <a:off x="5746324" y="7999123"/>
              <a:ext cx="1693503" cy="755612"/>
            </a:xfrm>
            <a:custGeom>
              <a:avLst/>
              <a:gdLst/>
              <a:ahLst/>
              <a:cxnLst/>
              <a:rect l="l" t="t" r="r" b="b"/>
              <a:pathLst>
                <a:path w="1522279" h="679215" extrusionOk="0">
                  <a:moveTo>
                    <a:pt x="1512875" y="504510"/>
                  </a:moveTo>
                  <a:lnTo>
                    <a:pt x="1494065" y="473600"/>
                  </a:lnTo>
                  <a:lnTo>
                    <a:pt x="1500782" y="434628"/>
                  </a:lnTo>
                  <a:lnTo>
                    <a:pt x="1491377" y="395655"/>
                  </a:lnTo>
                  <a:lnTo>
                    <a:pt x="1480629" y="324428"/>
                  </a:lnTo>
                  <a:lnTo>
                    <a:pt x="1511531" y="312333"/>
                  </a:lnTo>
                  <a:lnTo>
                    <a:pt x="1511531" y="278736"/>
                  </a:lnTo>
                  <a:lnTo>
                    <a:pt x="1464506" y="267985"/>
                  </a:lnTo>
                  <a:lnTo>
                    <a:pt x="1430916" y="246483"/>
                  </a:lnTo>
                  <a:lnTo>
                    <a:pt x="1441664" y="199447"/>
                  </a:lnTo>
                  <a:lnTo>
                    <a:pt x="1426885" y="163161"/>
                  </a:lnTo>
                  <a:lnTo>
                    <a:pt x="1401357" y="126876"/>
                  </a:lnTo>
                  <a:lnTo>
                    <a:pt x="1340896" y="109406"/>
                  </a:lnTo>
                  <a:lnTo>
                    <a:pt x="1276404" y="109406"/>
                  </a:lnTo>
                  <a:lnTo>
                    <a:pt x="1205194" y="159130"/>
                  </a:lnTo>
                  <a:lnTo>
                    <a:pt x="1155481" y="160474"/>
                  </a:lnTo>
                  <a:lnTo>
                    <a:pt x="1108456" y="156442"/>
                  </a:lnTo>
                  <a:lnTo>
                    <a:pt x="1038590" y="167193"/>
                  </a:lnTo>
                  <a:lnTo>
                    <a:pt x="974098" y="156442"/>
                  </a:lnTo>
                  <a:lnTo>
                    <a:pt x="936478" y="161817"/>
                  </a:lnTo>
                  <a:lnTo>
                    <a:pt x="905575" y="129564"/>
                  </a:lnTo>
                  <a:lnTo>
                    <a:pt x="877360" y="130908"/>
                  </a:lnTo>
                  <a:lnTo>
                    <a:pt x="854519" y="108062"/>
                  </a:lnTo>
                  <a:lnTo>
                    <a:pt x="833021" y="87903"/>
                  </a:lnTo>
                  <a:lnTo>
                    <a:pt x="795401" y="87903"/>
                  </a:lnTo>
                  <a:lnTo>
                    <a:pt x="765842" y="56994"/>
                  </a:lnTo>
                  <a:lnTo>
                    <a:pt x="717474" y="56994"/>
                  </a:lnTo>
                  <a:lnTo>
                    <a:pt x="636859" y="56994"/>
                  </a:lnTo>
                  <a:lnTo>
                    <a:pt x="557587" y="83872"/>
                  </a:lnTo>
                  <a:lnTo>
                    <a:pt x="497126" y="116125"/>
                  </a:lnTo>
                  <a:lnTo>
                    <a:pt x="475629" y="137627"/>
                  </a:lnTo>
                  <a:lnTo>
                    <a:pt x="405762" y="141659"/>
                  </a:lnTo>
                  <a:lnTo>
                    <a:pt x="364111" y="147035"/>
                  </a:lnTo>
                  <a:lnTo>
                    <a:pt x="322460" y="143003"/>
                  </a:lnTo>
                  <a:lnTo>
                    <a:pt x="268717" y="126876"/>
                  </a:lnTo>
                  <a:lnTo>
                    <a:pt x="221691" y="101342"/>
                  </a:lnTo>
                  <a:lnTo>
                    <a:pt x="212286" y="56994"/>
                  </a:lnTo>
                  <a:lnTo>
                    <a:pt x="190789" y="56994"/>
                  </a:lnTo>
                  <a:cubicBezTo>
                    <a:pt x="197507" y="55650"/>
                    <a:pt x="204225" y="55650"/>
                    <a:pt x="213630" y="56994"/>
                  </a:cubicBezTo>
                  <a:cubicBezTo>
                    <a:pt x="171979" y="27428"/>
                    <a:pt x="178697" y="44899"/>
                    <a:pt x="146451" y="4582"/>
                  </a:cubicBezTo>
                  <a:lnTo>
                    <a:pt x="149138" y="12646"/>
                  </a:lnTo>
                  <a:cubicBezTo>
                    <a:pt x="130328" y="19365"/>
                    <a:pt x="110174" y="12646"/>
                    <a:pt x="92708" y="7270"/>
                  </a:cubicBezTo>
                  <a:cubicBezTo>
                    <a:pt x="87333" y="5926"/>
                    <a:pt x="80615" y="3238"/>
                    <a:pt x="75241" y="1894"/>
                  </a:cubicBezTo>
                  <a:cubicBezTo>
                    <a:pt x="61805" y="-2137"/>
                    <a:pt x="44338" y="550"/>
                    <a:pt x="34933" y="7270"/>
                  </a:cubicBezTo>
                  <a:cubicBezTo>
                    <a:pt x="29559" y="11302"/>
                    <a:pt x="26872" y="15333"/>
                    <a:pt x="26872" y="20709"/>
                  </a:cubicBezTo>
                  <a:lnTo>
                    <a:pt x="25528" y="32804"/>
                  </a:lnTo>
                  <a:cubicBezTo>
                    <a:pt x="25528" y="34148"/>
                    <a:pt x="26872" y="35492"/>
                    <a:pt x="28215" y="36835"/>
                  </a:cubicBezTo>
                  <a:cubicBezTo>
                    <a:pt x="32246" y="43555"/>
                    <a:pt x="34933" y="50274"/>
                    <a:pt x="36277" y="58338"/>
                  </a:cubicBezTo>
                  <a:cubicBezTo>
                    <a:pt x="37621" y="69089"/>
                    <a:pt x="32246" y="77152"/>
                    <a:pt x="28215" y="83872"/>
                  </a:cubicBezTo>
                  <a:lnTo>
                    <a:pt x="5375" y="125532"/>
                  </a:lnTo>
                  <a:cubicBezTo>
                    <a:pt x="2687" y="130908"/>
                    <a:pt x="0" y="134939"/>
                    <a:pt x="0" y="138971"/>
                  </a:cubicBezTo>
                  <a:cubicBezTo>
                    <a:pt x="0" y="144347"/>
                    <a:pt x="6718" y="149722"/>
                    <a:pt x="16123" y="155098"/>
                  </a:cubicBezTo>
                  <a:cubicBezTo>
                    <a:pt x="18810" y="156442"/>
                    <a:pt x="21497" y="159130"/>
                    <a:pt x="24185" y="160474"/>
                  </a:cubicBezTo>
                  <a:cubicBezTo>
                    <a:pt x="36277" y="168537"/>
                    <a:pt x="44338" y="181976"/>
                    <a:pt x="48369" y="195415"/>
                  </a:cubicBezTo>
                  <a:lnTo>
                    <a:pt x="48369" y="198103"/>
                  </a:lnTo>
                  <a:cubicBezTo>
                    <a:pt x="49713" y="204822"/>
                    <a:pt x="52400" y="214229"/>
                    <a:pt x="56431" y="214229"/>
                  </a:cubicBezTo>
                  <a:lnTo>
                    <a:pt x="56431" y="219605"/>
                  </a:lnTo>
                  <a:lnTo>
                    <a:pt x="107487" y="200790"/>
                  </a:lnTo>
                  <a:lnTo>
                    <a:pt x="150481" y="191383"/>
                  </a:lnTo>
                  <a:lnTo>
                    <a:pt x="202881" y="160474"/>
                  </a:lnTo>
                  <a:lnTo>
                    <a:pt x="256624" y="160474"/>
                  </a:lnTo>
                  <a:lnTo>
                    <a:pt x="294245" y="160474"/>
                  </a:lnTo>
                  <a:lnTo>
                    <a:pt x="325147" y="180632"/>
                  </a:lnTo>
                  <a:lnTo>
                    <a:pt x="302306" y="200790"/>
                  </a:lnTo>
                  <a:lnTo>
                    <a:pt x="264686" y="229012"/>
                  </a:lnTo>
                  <a:lnTo>
                    <a:pt x="196163" y="229012"/>
                  </a:lnTo>
                  <a:lnTo>
                    <a:pt x="124953" y="229012"/>
                  </a:lnTo>
                  <a:lnTo>
                    <a:pt x="88677" y="229012"/>
                  </a:lnTo>
                  <a:lnTo>
                    <a:pt x="67179" y="246483"/>
                  </a:lnTo>
                  <a:lnTo>
                    <a:pt x="67179" y="309645"/>
                  </a:lnTo>
                  <a:lnTo>
                    <a:pt x="106143" y="320397"/>
                  </a:lnTo>
                  <a:lnTo>
                    <a:pt x="122266" y="320397"/>
                  </a:lnTo>
                  <a:lnTo>
                    <a:pt x="122266" y="355338"/>
                  </a:lnTo>
                  <a:lnTo>
                    <a:pt x="107487" y="388935"/>
                  </a:lnTo>
                  <a:lnTo>
                    <a:pt x="102112" y="410437"/>
                  </a:lnTo>
                  <a:lnTo>
                    <a:pt x="134358" y="462849"/>
                  </a:lnTo>
                  <a:lnTo>
                    <a:pt x="181384" y="539451"/>
                  </a:lnTo>
                  <a:lnTo>
                    <a:pt x="223035" y="564985"/>
                  </a:lnTo>
                  <a:lnTo>
                    <a:pt x="275435" y="597239"/>
                  </a:lnTo>
                  <a:lnTo>
                    <a:pt x="325147" y="628148"/>
                  </a:lnTo>
                  <a:lnTo>
                    <a:pt x="372173" y="628148"/>
                  </a:lnTo>
                  <a:lnTo>
                    <a:pt x="405762" y="616053"/>
                  </a:lnTo>
                  <a:lnTo>
                    <a:pt x="405762" y="581112"/>
                  </a:lnTo>
                  <a:lnTo>
                    <a:pt x="460849" y="582456"/>
                  </a:lnTo>
                  <a:lnTo>
                    <a:pt x="507874" y="599926"/>
                  </a:lnTo>
                  <a:lnTo>
                    <a:pt x="540121" y="626804"/>
                  </a:lnTo>
                  <a:lnTo>
                    <a:pt x="565649" y="641587"/>
                  </a:lnTo>
                  <a:lnTo>
                    <a:pt x="623423" y="653682"/>
                  </a:lnTo>
                  <a:lnTo>
                    <a:pt x="670448" y="641587"/>
                  </a:lnTo>
                  <a:lnTo>
                    <a:pt x="706725" y="614709"/>
                  </a:lnTo>
                  <a:lnTo>
                    <a:pt x="726879" y="594551"/>
                  </a:lnTo>
                  <a:lnTo>
                    <a:pt x="757781" y="595895"/>
                  </a:lnTo>
                  <a:lnTo>
                    <a:pt x="791371" y="605302"/>
                  </a:lnTo>
                  <a:lnTo>
                    <a:pt x="824960" y="587831"/>
                  </a:lnTo>
                  <a:lnTo>
                    <a:pt x="845114" y="581112"/>
                  </a:lnTo>
                  <a:lnTo>
                    <a:pt x="845114" y="609334"/>
                  </a:lnTo>
                  <a:lnTo>
                    <a:pt x="822273" y="641587"/>
                  </a:lnTo>
                  <a:lnTo>
                    <a:pt x="823616" y="663089"/>
                  </a:lnTo>
                  <a:lnTo>
                    <a:pt x="834366" y="679216"/>
                  </a:lnTo>
                  <a:lnTo>
                    <a:pt x="854519" y="679216"/>
                  </a:lnTo>
                  <a:lnTo>
                    <a:pt x="866611" y="656370"/>
                  </a:lnTo>
                  <a:lnTo>
                    <a:pt x="893483" y="636211"/>
                  </a:lnTo>
                  <a:lnTo>
                    <a:pt x="893483" y="583800"/>
                  </a:lnTo>
                  <a:lnTo>
                    <a:pt x="910949" y="585143"/>
                  </a:lnTo>
                  <a:lnTo>
                    <a:pt x="959319" y="595895"/>
                  </a:lnTo>
                  <a:lnTo>
                    <a:pt x="1018436" y="574392"/>
                  </a:lnTo>
                  <a:lnTo>
                    <a:pt x="1043964" y="586487"/>
                  </a:lnTo>
                  <a:lnTo>
                    <a:pt x="1061431" y="593207"/>
                  </a:lnTo>
                  <a:lnTo>
                    <a:pt x="1156826" y="581112"/>
                  </a:lnTo>
                  <a:lnTo>
                    <a:pt x="1221317" y="548858"/>
                  </a:lnTo>
                  <a:lnTo>
                    <a:pt x="1244158" y="554234"/>
                  </a:lnTo>
                  <a:lnTo>
                    <a:pt x="1299245" y="550202"/>
                  </a:lnTo>
                  <a:lnTo>
                    <a:pt x="1330147" y="532732"/>
                  </a:lnTo>
                  <a:lnTo>
                    <a:pt x="1330147" y="548858"/>
                  </a:lnTo>
                  <a:lnTo>
                    <a:pt x="1361049" y="527356"/>
                  </a:lnTo>
                  <a:lnTo>
                    <a:pt x="1382547" y="528700"/>
                  </a:lnTo>
                  <a:lnTo>
                    <a:pt x="1408075" y="532732"/>
                  </a:lnTo>
                  <a:lnTo>
                    <a:pt x="1441664" y="534076"/>
                  </a:lnTo>
                  <a:lnTo>
                    <a:pt x="1468536" y="532732"/>
                  </a:lnTo>
                  <a:lnTo>
                    <a:pt x="1480629" y="558265"/>
                  </a:lnTo>
                  <a:lnTo>
                    <a:pt x="1522279" y="543483"/>
                  </a:lnTo>
                  <a:lnTo>
                    <a:pt x="1522279" y="527356"/>
                  </a:lnTo>
                  <a:lnTo>
                    <a:pt x="1512875" y="504510"/>
                  </a:lnTo>
                  <a:close/>
                </a:path>
              </a:pathLst>
            </a:cu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1210" name="Google Shape;1210;p23"/>
            <p:cNvSpPr/>
            <p:nvPr/>
          </p:nvSpPr>
          <p:spPr>
            <a:xfrm>
              <a:off x="2549145" y="6589902"/>
              <a:ext cx="1258544" cy="1224740"/>
            </a:xfrm>
            <a:custGeom>
              <a:avLst/>
              <a:gdLst/>
              <a:ahLst/>
              <a:cxnLst/>
              <a:rect l="l" t="t" r="r" b="b"/>
              <a:pathLst>
                <a:path w="1131297" h="1100911" extrusionOk="0">
                  <a:moveTo>
                    <a:pt x="998282" y="1001200"/>
                  </a:moveTo>
                  <a:cubicBezTo>
                    <a:pt x="986190" y="997168"/>
                    <a:pt x="947226" y="983729"/>
                    <a:pt x="933790" y="956851"/>
                  </a:cubicBezTo>
                  <a:cubicBezTo>
                    <a:pt x="928416" y="946100"/>
                    <a:pt x="928416" y="935349"/>
                    <a:pt x="931103" y="924598"/>
                  </a:cubicBezTo>
                  <a:cubicBezTo>
                    <a:pt x="932447" y="920566"/>
                    <a:pt x="935134" y="916535"/>
                    <a:pt x="936478" y="912503"/>
                  </a:cubicBezTo>
                  <a:cubicBezTo>
                    <a:pt x="939164" y="908471"/>
                    <a:pt x="941852" y="903096"/>
                    <a:pt x="941852" y="899064"/>
                  </a:cubicBezTo>
                  <a:cubicBezTo>
                    <a:pt x="943195" y="889657"/>
                    <a:pt x="932447" y="878905"/>
                    <a:pt x="921698" y="869498"/>
                  </a:cubicBezTo>
                  <a:cubicBezTo>
                    <a:pt x="908262" y="857403"/>
                    <a:pt x="892139" y="841277"/>
                    <a:pt x="904232" y="823806"/>
                  </a:cubicBezTo>
                  <a:lnTo>
                    <a:pt x="906919" y="819774"/>
                  </a:lnTo>
                  <a:lnTo>
                    <a:pt x="943195" y="822462"/>
                  </a:lnTo>
                  <a:cubicBezTo>
                    <a:pt x="957975" y="771394"/>
                    <a:pt x="964693" y="716294"/>
                    <a:pt x="962006" y="663883"/>
                  </a:cubicBezTo>
                  <a:lnTo>
                    <a:pt x="900201" y="696136"/>
                  </a:lnTo>
                  <a:lnTo>
                    <a:pt x="897514" y="688073"/>
                  </a:lnTo>
                  <a:cubicBezTo>
                    <a:pt x="888108" y="665227"/>
                    <a:pt x="910950" y="643724"/>
                    <a:pt x="919011" y="637005"/>
                  </a:cubicBezTo>
                  <a:lnTo>
                    <a:pt x="1003657" y="555027"/>
                  </a:lnTo>
                  <a:lnTo>
                    <a:pt x="1045308" y="552340"/>
                  </a:lnTo>
                  <a:cubicBezTo>
                    <a:pt x="1043964" y="481113"/>
                    <a:pt x="1076210" y="409887"/>
                    <a:pt x="1131297" y="362851"/>
                  </a:cubicBezTo>
                  <a:cubicBezTo>
                    <a:pt x="1131297" y="360163"/>
                    <a:pt x="1129953" y="358819"/>
                    <a:pt x="1127266" y="357475"/>
                  </a:cubicBezTo>
                  <a:cubicBezTo>
                    <a:pt x="1121892" y="352100"/>
                    <a:pt x="1109800" y="348068"/>
                    <a:pt x="1099051" y="349412"/>
                  </a:cubicBezTo>
                  <a:cubicBezTo>
                    <a:pt x="1096364" y="349412"/>
                    <a:pt x="1092333" y="349412"/>
                    <a:pt x="1089646" y="350756"/>
                  </a:cubicBezTo>
                  <a:cubicBezTo>
                    <a:pt x="1073523" y="352100"/>
                    <a:pt x="1054713" y="354787"/>
                    <a:pt x="1039933" y="342692"/>
                  </a:cubicBezTo>
                  <a:cubicBezTo>
                    <a:pt x="1029185" y="333285"/>
                    <a:pt x="1025154" y="319846"/>
                    <a:pt x="1022467" y="307751"/>
                  </a:cubicBezTo>
                  <a:cubicBezTo>
                    <a:pt x="1019779" y="298344"/>
                    <a:pt x="1018436" y="290281"/>
                    <a:pt x="1013062" y="283561"/>
                  </a:cubicBezTo>
                  <a:cubicBezTo>
                    <a:pt x="1003657" y="270122"/>
                    <a:pt x="984847" y="270122"/>
                    <a:pt x="964693" y="268778"/>
                  </a:cubicBezTo>
                  <a:cubicBezTo>
                    <a:pt x="951257" y="268778"/>
                    <a:pt x="939164" y="267434"/>
                    <a:pt x="925729" y="263403"/>
                  </a:cubicBezTo>
                  <a:cubicBezTo>
                    <a:pt x="900201" y="255339"/>
                    <a:pt x="876016" y="229806"/>
                    <a:pt x="863924" y="209647"/>
                  </a:cubicBezTo>
                  <a:cubicBezTo>
                    <a:pt x="859893" y="202928"/>
                    <a:pt x="857206" y="192176"/>
                    <a:pt x="855863" y="182769"/>
                  </a:cubicBezTo>
                  <a:cubicBezTo>
                    <a:pt x="853175" y="170674"/>
                    <a:pt x="850488" y="155892"/>
                    <a:pt x="843770" y="151860"/>
                  </a:cubicBezTo>
                  <a:cubicBezTo>
                    <a:pt x="839739" y="150516"/>
                    <a:pt x="834365" y="150516"/>
                    <a:pt x="827647" y="151860"/>
                  </a:cubicBezTo>
                  <a:lnTo>
                    <a:pt x="823617" y="151860"/>
                  </a:lnTo>
                  <a:cubicBezTo>
                    <a:pt x="810181" y="153204"/>
                    <a:pt x="796745" y="151860"/>
                    <a:pt x="783309" y="147828"/>
                  </a:cubicBezTo>
                  <a:cubicBezTo>
                    <a:pt x="779278" y="146484"/>
                    <a:pt x="775248" y="145140"/>
                    <a:pt x="771217" y="141109"/>
                  </a:cubicBezTo>
                  <a:cubicBezTo>
                    <a:pt x="765842" y="135733"/>
                    <a:pt x="765842" y="129014"/>
                    <a:pt x="764499" y="124982"/>
                  </a:cubicBezTo>
                  <a:lnTo>
                    <a:pt x="761812" y="99448"/>
                  </a:lnTo>
                  <a:cubicBezTo>
                    <a:pt x="761812" y="98104"/>
                    <a:pt x="760468" y="92728"/>
                    <a:pt x="759124" y="91384"/>
                  </a:cubicBezTo>
                  <a:cubicBezTo>
                    <a:pt x="759124" y="91384"/>
                    <a:pt x="756438" y="90041"/>
                    <a:pt x="755094" y="90041"/>
                  </a:cubicBezTo>
                  <a:cubicBezTo>
                    <a:pt x="753750" y="90041"/>
                    <a:pt x="753750" y="90041"/>
                    <a:pt x="752407" y="88697"/>
                  </a:cubicBezTo>
                  <a:cubicBezTo>
                    <a:pt x="738971" y="83321"/>
                    <a:pt x="730909" y="71226"/>
                    <a:pt x="725535" y="57787"/>
                  </a:cubicBezTo>
                  <a:cubicBezTo>
                    <a:pt x="722848" y="52412"/>
                    <a:pt x="720161" y="45692"/>
                    <a:pt x="717473" y="38973"/>
                  </a:cubicBezTo>
                  <a:cubicBezTo>
                    <a:pt x="712099" y="25534"/>
                    <a:pt x="706725" y="12095"/>
                    <a:pt x="698663" y="2688"/>
                  </a:cubicBezTo>
                  <a:lnTo>
                    <a:pt x="702694" y="0"/>
                  </a:lnTo>
                  <a:cubicBezTo>
                    <a:pt x="689258" y="2688"/>
                    <a:pt x="677166" y="6719"/>
                    <a:pt x="663730" y="16127"/>
                  </a:cubicBezTo>
                  <a:cubicBezTo>
                    <a:pt x="622079" y="43005"/>
                    <a:pt x="591177" y="91384"/>
                    <a:pt x="557587" y="126326"/>
                  </a:cubicBezTo>
                  <a:cubicBezTo>
                    <a:pt x="546838" y="137077"/>
                    <a:pt x="536090" y="147828"/>
                    <a:pt x="522654" y="157236"/>
                  </a:cubicBezTo>
                  <a:cubicBezTo>
                    <a:pt x="468910" y="190833"/>
                    <a:pt x="390983" y="165299"/>
                    <a:pt x="360081" y="108855"/>
                  </a:cubicBezTo>
                  <a:cubicBezTo>
                    <a:pt x="357393" y="104823"/>
                    <a:pt x="356050" y="100792"/>
                    <a:pt x="352019" y="98104"/>
                  </a:cubicBezTo>
                  <a:cubicBezTo>
                    <a:pt x="342614" y="90041"/>
                    <a:pt x="326491" y="96760"/>
                    <a:pt x="321116" y="108855"/>
                  </a:cubicBezTo>
                  <a:cubicBezTo>
                    <a:pt x="315742" y="119606"/>
                    <a:pt x="317086" y="133045"/>
                    <a:pt x="318429" y="146484"/>
                  </a:cubicBezTo>
                  <a:cubicBezTo>
                    <a:pt x="319773" y="158579"/>
                    <a:pt x="318429" y="173362"/>
                    <a:pt x="310368" y="182769"/>
                  </a:cubicBezTo>
                  <a:cubicBezTo>
                    <a:pt x="298276" y="197552"/>
                    <a:pt x="275435" y="193520"/>
                    <a:pt x="256624" y="188145"/>
                  </a:cubicBezTo>
                  <a:cubicBezTo>
                    <a:pt x="173322" y="166643"/>
                    <a:pt x="90020" y="141109"/>
                    <a:pt x="2687" y="150516"/>
                  </a:cubicBezTo>
                  <a:cubicBezTo>
                    <a:pt x="18810" y="162611"/>
                    <a:pt x="33590" y="174706"/>
                    <a:pt x="49713" y="186801"/>
                  </a:cubicBezTo>
                  <a:cubicBezTo>
                    <a:pt x="33590" y="204272"/>
                    <a:pt x="16123" y="221742"/>
                    <a:pt x="0" y="239213"/>
                  </a:cubicBezTo>
                  <a:cubicBezTo>
                    <a:pt x="55087" y="252652"/>
                    <a:pt x="106143" y="278186"/>
                    <a:pt x="150481" y="314471"/>
                  </a:cubicBezTo>
                  <a:cubicBezTo>
                    <a:pt x="167948" y="329254"/>
                    <a:pt x="185415" y="349412"/>
                    <a:pt x="178697" y="372258"/>
                  </a:cubicBezTo>
                  <a:cubicBezTo>
                    <a:pt x="194820" y="372258"/>
                    <a:pt x="206912" y="391073"/>
                    <a:pt x="205568" y="407199"/>
                  </a:cubicBezTo>
                  <a:cubicBezTo>
                    <a:pt x="204225" y="423326"/>
                    <a:pt x="193476" y="438109"/>
                    <a:pt x="184071" y="450204"/>
                  </a:cubicBezTo>
                  <a:cubicBezTo>
                    <a:pt x="201537" y="481113"/>
                    <a:pt x="237814" y="501272"/>
                    <a:pt x="272748" y="498584"/>
                  </a:cubicBezTo>
                  <a:cubicBezTo>
                    <a:pt x="256624" y="557715"/>
                    <a:pt x="251250" y="619534"/>
                    <a:pt x="255281" y="680009"/>
                  </a:cubicBezTo>
                  <a:cubicBezTo>
                    <a:pt x="247219" y="662539"/>
                    <a:pt x="240501" y="646412"/>
                    <a:pt x="232440" y="628941"/>
                  </a:cubicBezTo>
                  <a:cubicBezTo>
                    <a:pt x="236471" y="686729"/>
                    <a:pt x="197507" y="736453"/>
                    <a:pt x="159886" y="780801"/>
                  </a:cubicBezTo>
                  <a:cubicBezTo>
                    <a:pt x="139733" y="804991"/>
                    <a:pt x="118236" y="829182"/>
                    <a:pt x="88677" y="839933"/>
                  </a:cubicBezTo>
                  <a:cubicBezTo>
                    <a:pt x="76584" y="843964"/>
                    <a:pt x="63149" y="846652"/>
                    <a:pt x="49713" y="845308"/>
                  </a:cubicBezTo>
                  <a:cubicBezTo>
                    <a:pt x="83302" y="862779"/>
                    <a:pt x="116892" y="886969"/>
                    <a:pt x="120922" y="923254"/>
                  </a:cubicBezTo>
                  <a:lnTo>
                    <a:pt x="153168" y="924598"/>
                  </a:lnTo>
                  <a:cubicBezTo>
                    <a:pt x="157199" y="924598"/>
                    <a:pt x="163917" y="924598"/>
                    <a:pt x="169292" y="927286"/>
                  </a:cubicBezTo>
                  <a:cubicBezTo>
                    <a:pt x="174666" y="931317"/>
                    <a:pt x="178697" y="936693"/>
                    <a:pt x="181384" y="940724"/>
                  </a:cubicBezTo>
                  <a:cubicBezTo>
                    <a:pt x="196163" y="966258"/>
                    <a:pt x="217661" y="986417"/>
                    <a:pt x="243189" y="998512"/>
                  </a:cubicBezTo>
                  <a:cubicBezTo>
                    <a:pt x="282152" y="1017326"/>
                    <a:pt x="327834" y="1017326"/>
                    <a:pt x="369485" y="1017326"/>
                  </a:cubicBezTo>
                  <a:lnTo>
                    <a:pt x="374860" y="1017326"/>
                  </a:lnTo>
                  <a:lnTo>
                    <a:pt x="377547" y="1021358"/>
                  </a:lnTo>
                  <a:cubicBezTo>
                    <a:pt x="384265" y="1036141"/>
                    <a:pt x="386952" y="1052267"/>
                    <a:pt x="382921" y="1068394"/>
                  </a:cubicBezTo>
                  <a:cubicBezTo>
                    <a:pt x="388295" y="1067050"/>
                    <a:pt x="395013" y="1061675"/>
                    <a:pt x="400388" y="1056299"/>
                  </a:cubicBezTo>
                  <a:cubicBezTo>
                    <a:pt x="413824" y="1045548"/>
                    <a:pt x="433978" y="1040172"/>
                    <a:pt x="444726" y="1052267"/>
                  </a:cubicBezTo>
                  <a:lnTo>
                    <a:pt x="446070" y="1054955"/>
                  </a:lnTo>
                  <a:lnTo>
                    <a:pt x="447413" y="1075114"/>
                  </a:lnTo>
                  <a:cubicBezTo>
                    <a:pt x="455475" y="1079145"/>
                    <a:pt x="464880" y="1079145"/>
                    <a:pt x="474285" y="1079145"/>
                  </a:cubicBezTo>
                  <a:cubicBezTo>
                    <a:pt x="478316" y="1079145"/>
                    <a:pt x="482346" y="1079145"/>
                    <a:pt x="485034" y="1079145"/>
                  </a:cubicBezTo>
                  <a:cubicBezTo>
                    <a:pt x="498469" y="1080489"/>
                    <a:pt x="511905" y="1084521"/>
                    <a:pt x="519967" y="1093928"/>
                  </a:cubicBezTo>
                  <a:cubicBezTo>
                    <a:pt x="523997" y="1080489"/>
                    <a:pt x="528028" y="1067050"/>
                    <a:pt x="533403" y="1054955"/>
                  </a:cubicBezTo>
                  <a:cubicBezTo>
                    <a:pt x="556243" y="1007919"/>
                    <a:pt x="611330" y="981041"/>
                    <a:pt x="663730" y="985073"/>
                  </a:cubicBezTo>
                  <a:cubicBezTo>
                    <a:pt x="716130" y="990449"/>
                    <a:pt x="763155" y="1024046"/>
                    <a:pt x="790027" y="1069738"/>
                  </a:cubicBezTo>
                  <a:cubicBezTo>
                    <a:pt x="790027" y="1069738"/>
                    <a:pt x="790027" y="1069738"/>
                    <a:pt x="790027" y="1069738"/>
                  </a:cubicBezTo>
                  <a:cubicBezTo>
                    <a:pt x="790027" y="1073770"/>
                    <a:pt x="790027" y="1077802"/>
                    <a:pt x="791370" y="1080489"/>
                  </a:cubicBezTo>
                  <a:cubicBezTo>
                    <a:pt x="794058" y="1088553"/>
                    <a:pt x="803463" y="1091241"/>
                    <a:pt x="811524" y="1093928"/>
                  </a:cubicBezTo>
                  <a:cubicBezTo>
                    <a:pt x="824960" y="1097960"/>
                    <a:pt x="839739" y="1101992"/>
                    <a:pt x="854519" y="1100648"/>
                  </a:cubicBezTo>
                  <a:cubicBezTo>
                    <a:pt x="869298" y="1099304"/>
                    <a:pt x="884078" y="1089897"/>
                    <a:pt x="888108" y="1076458"/>
                  </a:cubicBezTo>
                  <a:cubicBezTo>
                    <a:pt x="880047" y="1060331"/>
                    <a:pt x="914980" y="1038828"/>
                    <a:pt x="933790" y="1040172"/>
                  </a:cubicBezTo>
                  <a:cubicBezTo>
                    <a:pt x="952600" y="1040172"/>
                    <a:pt x="974098" y="1044204"/>
                    <a:pt x="984847" y="1029421"/>
                  </a:cubicBezTo>
                  <a:cubicBezTo>
                    <a:pt x="988877" y="1024046"/>
                    <a:pt x="990221" y="1015982"/>
                    <a:pt x="994251" y="1010607"/>
                  </a:cubicBezTo>
                </a:path>
              </a:pathLst>
            </a:cu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1211" name="Google Shape;1211;p23"/>
            <p:cNvSpPr/>
            <p:nvPr/>
          </p:nvSpPr>
          <p:spPr>
            <a:xfrm>
              <a:off x="3570031" y="7328457"/>
              <a:ext cx="1259650" cy="1291724"/>
            </a:xfrm>
            <a:custGeom>
              <a:avLst/>
              <a:gdLst/>
              <a:ahLst/>
              <a:cxnLst/>
              <a:rect l="l" t="t" r="r" b="b"/>
              <a:pathLst>
                <a:path w="1132291" h="1161122" extrusionOk="0">
                  <a:moveTo>
                    <a:pt x="79271" y="342692"/>
                  </a:moveTo>
                  <a:cubicBezTo>
                    <a:pt x="88676" y="330598"/>
                    <a:pt x="107487" y="331942"/>
                    <a:pt x="123609" y="330598"/>
                  </a:cubicBezTo>
                  <a:cubicBezTo>
                    <a:pt x="139733" y="329254"/>
                    <a:pt x="158543" y="317159"/>
                    <a:pt x="151825" y="302376"/>
                  </a:cubicBezTo>
                  <a:cubicBezTo>
                    <a:pt x="184071" y="287593"/>
                    <a:pt x="219004" y="286249"/>
                    <a:pt x="241845" y="313127"/>
                  </a:cubicBezTo>
                  <a:cubicBezTo>
                    <a:pt x="248563" y="283561"/>
                    <a:pt x="278121" y="262059"/>
                    <a:pt x="309024" y="264747"/>
                  </a:cubicBezTo>
                  <a:cubicBezTo>
                    <a:pt x="302306" y="305064"/>
                    <a:pt x="307680" y="345380"/>
                    <a:pt x="319773" y="384353"/>
                  </a:cubicBezTo>
                  <a:cubicBezTo>
                    <a:pt x="343957" y="455579"/>
                    <a:pt x="392326" y="516054"/>
                    <a:pt x="439351" y="573842"/>
                  </a:cubicBezTo>
                  <a:cubicBezTo>
                    <a:pt x="498469" y="646412"/>
                    <a:pt x="560274" y="721670"/>
                    <a:pt x="644920" y="760643"/>
                  </a:cubicBezTo>
                  <a:cubicBezTo>
                    <a:pt x="694632" y="783489"/>
                    <a:pt x="761811" y="809023"/>
                    <a:pt x="761811" y="864123"/>
                  </a:cubicBezTo>
                  <a:cubicBezTo>
                    <a:pt x="761811" y="870842"/>
                    <a:pt x="760468" y="878905"/>
                    <a:pt x="764499" y="884281"/>
                  </a:cubicBezTo>
                  <a:cubicBezTo>
                    <a:pt x="771217" y="895032"/>
                    <a:pt x="785996" y="891001"/>
                    <a:pt x="798088" y="892344"/>
                  </a:cubicBezTo>
                  <a:cubicBezTo>
                    <a:pt x="818242" y="893688"/>
                    <a:pt x="834365" y="909815"/>
                    <a:pt x="846457" y="925942"/>
                  </a:cubicBezTo>
                  <a:cubicBezTo>
                    <a:pt x="893483" y="990449"/>
                    <a:pt x="885421" y="1088553"/>
                    <a:pt x="830334" y="1146340"/>
                  </a:cubicBezTo>
                  <a:cubicBezTo>
                    <a:pt x="853175" y="1151716"/>
                    <a:pt x="876016" y="1155747"/>
                    <a:pt x="898857" y="1161123"/>
                  </a:cubicBezTo>
                  <a:cubicBezTo>
                    <a:pt x="884077" y="1097960"/>
                    <a:pt x="1000969" y="1063019"/>
                    <a:pt x="986190" y="999856"/>
                  </a:cubicBezTo>
                  <a:cubicBezTo>
                    <a:pt x="979472" y="971634"/>
                    <a:pt x="947226" y="956851"/>
                    <a:pt x="937821" y="929973"/>
                  </a:cubicBezTo>
                  <a:cubicBezTo>
                    <a:pt x="925729" y="892344"/>
                    <a:pt x="967380" y="854715"/>
                    <a:pt x="1006344" y="860091"/>
                  </a:cubicBezTo>
                  <a:cubicBezTo>
                    <a:pt x="1045307" y="865466"/>
                    <a:pt x="1073523" y="900408"/>
                    <a:pt x="1084271" y="938037"/>
                  </a:cubicBezTo>
                  <a:cubicBezTo>
                    <a:pt x="1112487" y="948788"/>
                    <a:pt x="1140702" y="909815"/>
                    <a:pt x="1129953" y="880249"/>
                  </a:cubicBezTo>
                  <a:cubicBezTo>
                    <a:pt x="1120548" y="850684"/>
                    <a:pt x="1090989" y="833213"/>
                    <a:pt x="1064118" y="818430"/>
                  </a:cubicBezTo>
                  <a:cubicBezTo>
                    <a:pt x="999626" y="783489"/>
                    <a:pt x="936477" y="748548"/>
                    <a:pt x="871985" y="713607"/>
                  </a:cubicBezTo>
                  <a:cubicBezTo>
                    <a:pt x="877360" y="697480"/>
                    <a:pt x="893483" y="686729"/>
                    <a:pt x="909605" y="686729"/>
                  </a:cubicBezTo>
                  <a:cubicBezTo>
                    <a:pt x="906919" y="667915"/>
                    <a:pt x="885421" y="658507"/>
                    <a:pt x="866611" y="658507"/>
                  </a:cubicBezTo>
                  <a:cubicBezTo>
                    <a:pt x="847801" y="657163"/>
                    <a:pt x="828990" y="662539"/>
                    <a:pt x="811524" y="661195"/>
                  </a:cubicBezTo>
                  <a:cubicBezTo>
                    <a:pt x="795401" y="659851"/>
                    <a:pt x="781965" y="651788"/>
                    <a:pt x="768529" y="643724"/>
                  </a:cubicBezTo>
                  <a:cubicBezTo>
                    <a:pt x="725535" y="615503"/>
                    <a:pt x="695976" y="569810"/>
                    <a:pt x="687914" y="518742"/>
                  </a:cubicBezTo>
                  <a:cubicBezTo>
                    <a:pt x="683884" y="493209"/>
                    <a:pt x="685227" y="466331"/>
                    <a:pt x="673135" y="444828"/>
                  </a:cubicBezTo>
                  <a:cubicBezTo>
                    <a:pt x="644920" y="395104"/>
                    <a:pt x="560274" y="388385"/>
                    <a:pt x="549525" y="331942"/>
                  </a:cubicBezTo>
                  <a:cubicBezTo>
                    <a:pt x="545494" y="310439"/>
                    <a:pt x="554900" y="287593"/>
                    <a:pt x="558930" y="266091"/>
                  </a:cubicBezTo>
                  <a:cubicBezTo>
                    <a:pt x="562961" y="244589"/>
                    <a:pt x="560274" y="216367"/>
                    <a:pt x="541464" y="205616"/>
                  </a:cubicBezTo>
                  <a:cubicBezTo>
                    <a:pt x="592520" y="190833"/>
                    <a:pt x="642233" y="170674"/>
                    <a:pt x="689258" y="146484"/>
                  </a:cubicBezTo>
                  <a:cubicBezTo>
                    <a:pt x="698663" y="124982"/>
                    <a:pt x="689258" y="96760"/>
                    <a:pt x="678509" y="69883"/>
                  </a:cubicBezTo>
                  <a:cubicBezTo>
                    <a:pt x="677166" y="67195"/>
                    <a:pt x="675822" y="63163"/>
                    <a:pt x="673135" y="61819"/>
                  </a:cubicBezTo>
                  <a:cubicBezTo>
                    <a:pt x="669104" y="57788"/>
                    <a:pt x="662386" y="59131"/>
                    <a:pt x="651638" y="63163"/>
                  </a:cubicBezTo>
                  <a:cubicBezTo>
                    <a:pt x="643576" y="65851"/>
                    <a:pt x="632827" y="68539"/>
                    <a:pt x="623422" y="67195"/>
                  </a:cubicBezTo>
                  <a:cubicBezTo>
                    <a:pt x="615361" y="65851"/>
                    <a:pt x="608643" y="61819"/>
                    <a:pt x="603269" y="57788"/>
                  </a:cubicBezTo>
                  <a:lnTo>
                    <a:pt x="533402" y="10751"/>
                  </a:lnTo>
                  <a:cubicBezTo>
                    <a:pt x="525341" y="5375"/>
                    <a:pt x="517279" y="0"/>
                    <a:pt x="509218" y="0"/>
                  </a:cubicBezTo>
                  <a:cubicBezTo>
                    <a:pt x="502500" y="0"/>
                    <a:pt x="494438" y="4032"/>
                    <a:pt x="486377" y="8063"/>
                  </a:cubicBezTo>
                  <a:cubicBezTo>
                    <a:pt x="474285" y="14783"/>
                    <a:pt x="460849" y="21502"/>
                    <a:pt x="446069" y="14783"/>
                  </a:cubicBezTo>
                  <a:cubicBezTo>
                    <a:pt x="442039" y="13439"/>
                    <a:pt x="439351" y="10751"/>
                    <a:pt x="435321" y="8063"/>
                  </a:cubicBezTo>
                  <a:cubicBezTo>
                    <a:pt x="429947" y="4032"/>
                    <a:pt x="427259" y="1344"/>
                    <a:pt x="424572" y="2688"/>
                  </a:cubicBezTo>
                  <a:cubicBezTo>
                    <a:pt x="423229" y="4032"/>
                    <a:pt x="423229" y="8063"/>
                    <a:pt x="423229" y="14783"/>
                  </a:cubicBezTo>
                  <a:cubicBezTo>
                    <a:pt x="423229" y="22846"/>
                    <a:pt x="423229" y="33597"/>
                    <a:pt x="415167" y="40317"/>
                  </a:cubicBezTo>
                  <a:cubicBezTo>
                    <a:pt x="404418" y="49724"/>
                    <a:pt x="392326" y="43005"/>
                    <a:pt x="382921" y="38973"/>
                  </a:cubicBezTo>
                  <a:cubicBezTo>
                    <a:pt x="377547" y="36285"/>
                    <a:pt x="374860" y="34941"/>
                    <a:pt x="370829" y="34941"/>
                  </a:cubicBezTo>
                  <a:cubicBezTo>
                    <a:pt x="372172" y="55100"/>
                    <a:pt x="364111" y="75258"/>
                    <a:pt x="346644" y="87353"/>
                  </a:cubicBezTo>
                  <a:lnTo>
                    <a:pt x="338583" y="92728"/>
                  </a:lnTo>
                  <a:lnTo>
                    <a:pt x="334552" y="83321"/>
                  </a:lnTo>
                  <a:cubicBezTo>
                    <a:pt x="329178" y="68539"/>
                    <a:pt x="318429" y="55100"/>
                    <a:pt x="307680" y="44349"/>
                  </a:cubicBezTo>
                  <a:lnTo>
                    <a:pt x="286183" y="84665"/>
                  </a:lnTo>
                  <a:lnTo>
                    <a:pt x="279465" y="69883"/>
                  </a:lnTo>
                  <a:cubicBezTo>
                    <a:pt x="275435" y="60475"/>
                    <a:pt x="264686" y="49724"/>
                    <a:pt x="259311" y="49724"/>
                  </a:cubicBezTo>
                  <a:cubicBezTo>
                    <a:pt x="257968" y="49724"/>
                    <a:pt x="256624" y="49724"/>
                    <a:pt x="255281" y="51068"/>
                  </a:cubicBezTo>
                  <a:cubicBezTo>
                    <a:pt x="252593" y="53756"/>
                    <a:pt x="253937" y="59131"/>
                    <a:pt x="253937" y="64507"/>
                  </a:cubicBezTo>
                  <a:cubicBezTo>
                    <a:pt x="255281" y="71227"/>
                    <a:pt x="255281" y="80634"/>
                    <a:pt x="251250" y="87353"/>
                  </a:cubicBezTo>
                  <a:cubicBezTo>
                    <a:pt x="247219" y="94072"/>
                    <a:pt x="240501" y="98104"/>
                    <a:pt x="231096" y="98104"/>
                  </a:cubicBezTo>
                  <a:cubicBezTo>
                    <a:pt x="219004" y="98104"/>
                    <a:pt x="208255" y="90041"/>
                    <a:pt x="202881" y="80634"/>
                  </a:cubicBezTo>
                  <a:cubicBezTo>
                    <a:pt x="198850" y="72570"/>
                    <a:pt x="197506" y="63163"/>
                    <a:pt x="196163" y="55100"/>
                  </a:cubicBezTo>
                  <a:cubicBezTo>
                    <a:pt x="194820" y="49724"/>
                    <a:pt x="194820" y="44349"/>
                    <a:pt x="193476" y="38973"/>
                  </a:cubicBezTo>
                  <a:cubicBezTo>
                    <a:pt x="190789" y="32253"/>
                    <a:pt x="185414" y="26878"/>
                    <a:pt x="180040" y="24190"/>
                  </a:cubicBezTo>
                  <a:cubicBezTo>
                    <a:pt x="178696" y="24190"/>
                    <a:pt x="177353" y="24190"/>
                    <a:pt x="177353" y="24190"/>
                  </a:cubicBezTo>
                  <a:lnTo>
                    <a:pt x="182727" y="99448"/>
                  </a:lnTo>
                  <a:lnTo>
                    <a:pt x="169291" y="88697"/>
                  </a:lnTo>
                  <a:cubicBezTo>
                    <a:pt x="162573" y="83321"/>
                    <a:pt x="153168" y="84665"/>
                    <a:pt x="147794" y="90041"/>
                  </a:cubicBezTo>
                  <a:lnTo>
                    <a:pt x="142419" y="95416"/>
                  </a:lnTo>
                  <a:lnTo>
                    <a:pt x="137045" y="90041"/>
                  </a:lnTo>
                  <a:cubicBezTo>
                    <a:pt x="116891" y="69883"/>
                    <a:pt x="83302" y="65851"/>
                    <a:pt x="59118" y="80634"/>
                  </a:cubicBezTo>
                  <a:cubicBezTo>
                    <a:pt x="55087" y="112887"/>
                    <a:pt x="49712" y="146484"/>
                    <a:pt x="38964" y="177394"/>
                  </a:cubicBezTo>
                  <a:lnTo>
                    <a:pt x="37620" y="182769"/>
                  </a:lnTo>
                  <a:lnTo>
                    <a:pt x="0" y="180081"/>
                  </a:lnTo>
                  <a:cubicBezTo>
                    <a:pt x="0" y="185457"/>
                    <a:pt x="5374" y="192177"/>
                    <a:pt x="16123" y="202928"/>
                  </a:cubicBezTo>
                  <a:cubicBezTo>
                    <a:pt x="28215" y="215023"/>
                    <a:pt x="41651" y="227118"/>
                    <a:pt x="40307" y="244589"/>
                  </a:cubicBezTo>
                  <a:cubicBezTo>
                    <a:pt x="40307" y="252652"/>
                    <a:pt x="36276" y="259371"/>
                    <a:pt x="32246" y="264747"/>
                  </a:cubicBezTo>
                  <a:cubicBezTo>
                    <a:pt x="30902" y="267434"/>
                    <a:pt x="28215" y="271466"/>
                    <a:pt x="26872" y="274154"/>
                  </a:cubicBezTo>
                  <a:cubicBezTo>
                    <a:pt x="24184" y="280873"/>
                    <a:pt x="25528" y="287593"/>
                    <a:pt x="28215" y="292969"/>
                  </a:cubicBezTo>
                  <a:cubicBezTo>
                    <a:pt x="37620" y="310439"/>
                    <a:pt x="63148" y="323878"/>
                    <a:pt x="83302" y="329254"/>
                  </a:cubicBezTo>
                  <a:lnTo>
                    <a:pt x="79271" y="344036"/>
                  </a:lnTo>
                </a:path>
              </a:pathLst>
            </a:custGeom>
            <a:solidFill>
              <a:srgbClr val="F2A33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1212" name="Google Shape;1212;p23"/>
            <p:cNvSpPr/>
            <p:nvPr/>
          </p:nvSpPr>
          <p:spPr>
            <a:xfrm>
              <a:off x="1605060" y="7463012"/>
              <a:ext cx="501945" cy="749020"/>
            </a:xfrm>
            <a:custGeom>
              <a:avLst/>
              <a:gdLst/>
              <a:ahLst/>
              <a:cxnLst/>
              <a:rect l="l" t="t" r="r" b="b"/>
              <a:pathLst>
                <a:path w="451195" h="673289" extrusionOk="0">
                  <a:moveTo>
                    <a:pt x="223867" y="2688"/>
                  </a:moveTo>
                  <a:cubicBezTo>
                    <a:pt x="223867" y="68539"/>
                    <a:pt x="195651" y="129014"/>
                    <a:pt x="167436" y="188145"/>
                  </a:cubicBezTo>
                  <a:cubicBezTo>
                    <a:pt x="145939" y="232494"/>
                    <a:pt x="124442" y="276842"/>
                    <a:pt x="90852" y="311783"/>
                  </a:cubicBezTo>
                  <a:cubicBezTo>
                    <a:pt x="65324" y="338661"/>
                    <a:pt x="30391" y="361507"/>
                    <a:pt x="19642" y="397792"/>
                  </a:cubicBezTo>
                  <a:cubicBezTo>
                    <a:pt x="39796" y="405856"/>
                    <a:pt x="63980" y="420638"/>
                    <a:pt x="65324" y="442140"/>
                  </a:cubicBezTo>
                  <a:cubicBezTo>
                    <a:pt x="66667" y="452892"/>
                    <a:pt x="61293" y="463643"/>
                    <a:pt x="57262" y="473050"/>
                  </a:cubicBezTo>
                  <a:cubicBezTo>
                    <a:pt x="39796" y="507991"/>
                    <a:pt x="23673" y="544276"/>
                    <a:pt x="6206" y="579218"/>
                  </a:cubicBezTo>
                  <a:cubicBezTo>
                    <a:pt x="832" y="589969"/>
                    <a:pt x="-3199" y="603407"/>
                    <a:pt x="3519" y="612815"/>
                  </a:cubicBezTo>
                  <a:cubicBezTo>
                    <a:pt x="6206" y="615503"/>
                    <a:pt x="8893" y="618190"/>
                    <a:pt x="12924" y="620878"/>
                  </a:cubicBezTo>
                  <a:cubicBezTo>
                    <a:pt x="45170" y="641037"/>
                    <a:pt x="77416" y="662539"/>
                    <a:pt x="115037" y="670602"/>
                  </a:cubicBezTo>
                  <a:cubicBezTo>
                    <a:pt x="121754" y="671946"/>
                    <a:pt x="128472" y="673290"/>
                    <a:pt x="135190" y="673290"/>
                  </a:cubicBezTo>
                  <a:cubicBezTo>
                    <a:pt x="129816" y="667915"/>
                    <a:pt x="125785" y="659851"/>
                    <a:pt x="123098" y="650444"/>
                  </a:cubicBezTo>
                  <a:cubicBezTo>
                    <a:pt x="120411" y="632973"/>
                    <a:pt x="125785" y="614159"/>
                    <a:pt x="137877" y="603407"/>
                  </a:cubicBezTo>
                  <a:cubicBezTo>
                    <a:pt x="156687" y="585937"/>
                    <a:pt x="182216" y="580562"/>
                    <a:pt x="206400" y="577874"/>
                  </a:cubicBezTo>
                  <a:cubicBezTo>
                    <a:pt x="207744" y="572498"/>
                    <a:pt x="206400" y="567123"/>
                    <a:pt x="203713" y="561747"/>
                  </a:cubicBezTo>
                  <a:cubicBezTo>
                    <a:pt x="199682" y="555028"/>
                    <a:pt x="194308" y="549652"/>
                    <a:pt x="187590" y="546964"/>
                  </a:cubicBezTo>
                  <a:lnTo>
                    <a:pt x="171467" y="541589"/>
                  </a:lnTo>
                  <a:lnTo>
                    <a:pt x="186246" y="532181"/>
                  </a:lnTo>
                  <a:cubicBezTo>
                    <a:pt x="227897" y="505303"/>
                    <a:pt x="249395" y="450204"/>
                    <a:pt x="235959" y="401824"/>
                  </a:cubicBezTo>
                  <a:lnTo>
                    <a:pt x="231928" y="388385"/>
                  </a:lnTo>
                  <a:lnTo>
                    <a:pt x="276266" y="399136"/>
                  </a:lnTo>
                  <a:cubicBezTo>
                    <a:pt x="278954" y="396448"/>
                    <a:pt x="278954" y="389729"/>
                    <a:pt x="280297" y="381665"/>
                  </a:cubicBezTo>
                  <a:cubicBezTo>
                    <a:pt x="280297" y="372258"/>
                    <a:pt x="281641" y="361507"/>
                    <a:pt x="288359" y="352100"/>
                  </a:cubicBezTo>
                  <a:cubicBezTo>
                    <a:pt x="292389" y="346724"/>
                    <a:pt x="297764" y="344036"/>
                    <a:pt x="303138" y="342692"/>
                  </a:cubicBezTo>
                  <a:cubicBezTo>
                    <a:pt x="304482" y="341349"/>
                    <a:pt x="305825" y="341349"/>
                    <a:pt x="308512" y="340005"/>
                  </a:cubicBezTo>
                  <a:cubicBezTo>
                    <a:pt x="330010" y="327910"/>
                    <a:pt x="334041" y="298344"/>
                    <a:pt x="336728" y="266091"/>
                  </a:cubicBezTo>
                  <a:cubicBezTo>
                    <a:pt x="340758" y="220398"/>
                    <a:pt x="356881" y="192177"/>
                    <a:pt x="383753" y="185457"/>
                  </a:cubicBezTo>
                  <a:cubicBezTo>
                    <a:pt x="393158" y="182769"/>
                    <a:pt x="403907" y="184113"/>
                    <a:pt x="413312" y="184113"/>
                  </a:cubicBezTo>
                  <a:cubicBezTo>
                    <a:pt x="417343" y="184113"/>
                    <a:pt x="422717" y="184113"/>
                    <a:pt x="426748" y="184113"/>
                  </a:cubicBezTo>
                  <a:cubicBezTo>
                    <a:pt x="437496" y="184113"/>
                    <a:pt x="449589" y="178738"/>
                    <a:pt x="450932" y="170674"/>
                  </a:cubicBezTo>
                  <a:cubicBezTo>
                    <a:pt x="452276" y="163955"/>
                    <a:pt x="448245" y="157236"/>
                    <a:pt x="444214" y="149172"/>
                  </a:cubicBezTo>
                  <a:cubicBezTo>
                    <a:pt x="436153" y="135733"/>
                    <a:pt x="426748" y="120950"/>
                    <a:pt x="411968" y="114231"/>
                  </a:cubicBezTo>
                  <a:cubicBezTo>
                    <a:pt x="405250" y="111543"/>
                    <a:pt x="398532" y="110199"/>
                    <a:pt x="391814" y="108855"/>
                  </a:cubicBezTo>
                  <a:cubicBezTo>
                    <a:pt x="389127" y="108855"/>
                    <a:pt x="386440" y="107511"/>
                    <a:pt x="383753" y="107511"/>
                  </a:cubicBezTo>
                  <a:cubicBezTo>
                    <a:pt x="324635" y="96760"/>
                    <a:pt x="282984" y="51068"/>
                    <a:pt x="241333" y="0"/>
                  </a:cubicBezTo>
                </a:path>
              </a:pathLst>
            </a:cu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1213" name="Google Shape;1213;p23"/>
            <p:cNvSpPr/>
            <p:nvPr/>
          </p:nvSpPr>
          <p:spPr>
            <a:xfrm>
              <a:off x="4683588" y="6957684"/>
              <a:ext cx="560515" cy="275530"/>
            </a:xfrm>
            <a:custGeom>
              <a:avLst/>
              <a:gdLst/>
              <a:ahLst/>
              <a:cxnLst/>
              <a:rect l="l" t="t" r="r" b="b"/>
              <a:pathLst>
                <a:path w="503843" h="247672" extrusionOk="0">
                  <a:moveTo>
                    <a:pt x="446069" y="17470"/>
                  </a:moveTo>
                  <a:cubicBezTo>
                    <a:pt x="444726" y="16126"/>
                    <a:pt x="444726" y="13439"/>
                    <a:pt x="443382" y="13439"/>
                  </a:cubicBezTo>
                  <a:cubicBezTo>
                    <a:pt x="443382" y="13439"/>
                    <a:pt x="440695" y="13439"/>
                    <a:pt x="439351" y="13439"/>
                  </a:cubicBezTo>
                  <a:cubicBezTo>
                    <a:pt x="438008" y="13439"/>
                    <a:pt x="436664" y="13439"/>
                    <a:pt x="435321" y="13439"/>
                  </a:cubicBezTo>
                  <a:cubicBezTo>
                    <a:pt x="429947" y="12095"/>
                    <a:pt x="424572" y="10751"/>
                    <a:pt x="420541" y="8063"/>
                  </a:cubicBezTo>
                  <a:cubicBezTo>
                    <a:pt x="416511" y="6719"/>
                    <a:pt x="413823" y="4032"/>
                    <a:pt x="409793" y="4032"/>
                  </a:cubicBezTo>
                  <a:cubicBezTo>
                    <a:pt x="401731" y="4032"/>
                    <a:pt x="395013" y="13439"/>
                    <a:pt x="388295" y="21502"/>
                  </a:cubicBezTo>
                  <a:lnTo>
                    <a:pt x="386952" y="24190"/>
                  </a:lnTo>
                  <a:cubicBezTo>
                    <a:pt x="381578" y="32253"/>
                    <a:pt x="370829" y="41661"/>
                    <a:pt x="358736" y="41661"/>
                  </a:cubicBezTo>
                  <a:cubicBezTo>
                    <a:pt x="352019" y="43004"/>
                    <a:pt x="346644" y="40317"/>
                    <a:pt x="342614" y="36285"/>
                  </a:cubicBezTo>
                  <a:cubicBezTo>
                    <a:pt x="341270" y="34941"/>
                    <a:pt x="339926" y="33597"/>
                    <a:pt x="338583" y="30909"/>
                  </a:cubicBezTo>
                  <a:cubicBezTo>
                    <a:pt x="337239" y="29565"/>
                    <a:pt x="335896" y="28222"/>
                    <a:pt x="335896" y="28222"/>
                  </a:cubicBezTo>
                  <a:cubicBezTo>
                    <a:pt x="335896" y="28222"/>
                    <a:pt x="334552" y="28222"/>
                    <a:pt x="334552" y="28222"/>
                  </a:cubicBezTo>
                  <a:cubicBezTo>
                    <a:pt x="331865" y="28222"/>
                    <a:pt x="329178" y="29565"/>
                    <a:pt x="326491" y="28222"/>
                  </a:cubicBezTo>
                  <a:cubicBezTo>
                    <a:pt x="317085" y="26878"/>
                    <a:pt x="314398" y="17470"/>
                    <a:pt x="313055" y="12095"/>
                  </a:cubicBezTo>
                  <a:cubicBezTo>
                    <a:pt x="313055" y="10751"/>
                    <a:pt x="311711" y="9407"/>
                    <a:pt x="311711" y="8063"/>
                  </a:cubicBezTo>
                  <a:cubicBezTo>
                    <a:pt x="310367" y="5375"/>
                    <a:pt x="309024" y="4032"/>
                    <a:pt x="306337" y="2688"/>
                  </a:cubicBezTo>
                  <a:cubicBezTo>
                    <a:pt x="299619" y="0"/>
                    <a:pt x="288870" y="2688"/>
                    <a:pt x="280809" y="8063"/>
                  </a:cubicBezTo>
                  <a:lnTo>
                    <a:pt x="276778" y="10751"/>
                  </a:lnTo>
                  <a:cubicBezTo>
                    <a:pt x="263342" y="18814"/>
                    <a:pt x="245876" y="28222"/>
                    <a:pt x="228409" y="20158"/>
                  </a:cubicBezTo>
                  <a:cubicBezTo>
                    <a:pt x="221691" y="17470"/>
                    <a:pt x="217660" y="13439"/>
                    <a:pt x="213630" y="9407"/>
                  </a:cubicBezTo>
                  <a:cubicBezTo>
                    <a:pt x="210942" y="6719"/>
                    <a:pt x="209599" y="5375"/>
                    <a:pt x="206912" y="2688"/>
                  </a:cubicBezTo>
                  <a:cubicBezTo>
                    <a:pt x="204224" y="1344"/>
                    <a:pt x="200194" y="0"/>
                    <a:pt x="197506" y="1344"/>
                  </a:cubicBezTo>
                  <a:lnTo>
                    <a:pt x="193476" y="0"/>
                  </a:lnTo>
                  <a:cubicBezTo>
                    <a:pt x="194820" y="6719"/>
                    <a:pt x="193476" y="13439"/>
                    <a:pt x="190789" y="20158"/>
                  </a:cubicBezTo>
                  <a:cubicBezTo>
                    <a:pt x="186758" y="30909"/>
                    <a:pt x="177353" y="37629"/>
                    <a:pt x="169291" y="44348"/>
                  </a:cubicBezTo>
                  <a:cubicBezTo>
                    <a:pt x="165261" y="47036"/>
                    <a:pt x="161230" y="51068"/>
                    <a:pt x="158543" y="53756"/>
                  </a:cubicBezTo>
                  <a:cubicBezTo>
                    <a:pt x="153168" y="60475"/>
                    <a:pt x="149137" y="68539"/>
                    <a:pt x="145107" y="76602"/>
                  </a:cubicBezTo>
                  <a:cubicBezTo>
                    <a:pt x="141076" y="83321"/>
                    <a:pt x="138389" y="91384"/>
                    <a:pt x="133015" y="98104"/>
                  </a:cubicBezTo>
                  <a:cubicBezTo>
                    <a:pt x="124953" y="108855"/>
                    <a:pt x="111517" y="116918"/>
                    <a:pt x="99425" y="118262"/>
                  </a:cubicBezTo>
                  <a:cubicBezTo>
                    <a:pt x="96738" y="118262"/>
                    <a:pt x="92707" y="118262"/>
                    <a:pt x="90020" y="118262"/>
                  </a:cubicBezTo>
                  <a:cubicBezTo>
                    <a:pt x="90020" y="118262"/>
                    <a:pt x="90020" y="118262"/>
                    <a:pt x="90020" y="118262"/>
                  </a:cubicBezTo>
                  <a:cubicBezTo>
                    <a:pt x="87333" y="126326"/>
                    <a:pt x="80615" y="133045"/>
                    <a:pt x="71210" y="135733"/>
                  </a:cubicBezTo>
                  <a:cubicBezTo>
                    <a:pt x="65835" y="138421"/>
                    <a:pt x="60461" y="138421"/>
                    <a:pt x="55087" y="139765"/>
                  </a:cubicBezTo>
                  <a:cubicBezTo>
                    <a:pt x="49712" y="141109"/>
                    <a:pt x="45682" y="142453"/>
                    <a:pt x="41651" y="143796"/>
                  </a:cubicBezTo>
                  <a:cubicBezTo>
                    <a:pt x="37620" y="145140"/>
                    <a:pt x="33590" y="149172"/>
                    <a:pt x="33590" y="153204"/>
                  </a:cubicBezTo>
                  <a:cubicBezTo>
                    <a:pt x="32246" y="155892"/>
                    <a:pt x="33590" y="157235"/>
                    <a:pt x="33590" y="157235"/>
                  </a:cubicBezTo>
                  <a:lnTo>
                    <a:pt x="37620" y="163955"/>
                  </a:lnTo>
                  <a:lnTo>
                    <a:pt x="30902" y="167987"/>
                  </a:lnTo>
                  <a:cubicBezTo>
                    <a:pt x="28215" y="169330"/>
                    <a:pt x="24184" y="170674"/>
                    <a:pt x="21497" y="170674"/>
                  </a:cubicBezTo>
                  <a:cubicBezTo>
                    <a:pt x="13436" y="170674"/>
                    <a:pt x="5374" y="166643"/>
                    <a:pt x="0" y="161267"/>
                  </a:cubicBezTo>
                  <a:cubicBezTo>
                    <a:pt x="1343" y="166643"/>
                    <a:pt x="2687" y="170674"/>
                    <a:pt x="4031" y="176050"/>
                  </a:cubicBezTo>
                  <a:cubicBezTo>
                    <a:pt x="8061" y="192176"/>
                    <a:pt x="12092" y="208303"/>
                    <a:pt x="24184" y="213679"/>
                  </a:cubicBezTo>
                  <a:lnTo>
                    <a:pt x="29559" y="216367"/>
                  </a:lnTo>
                  <a:cubicBezTo>
                    <a:pt x="48369" y="217710"/>
                    <a:pt x="65835" y="225774"/>
                    <a:pt x="81958" y="232493"/>
                  </a:cubicBezTo>
                  <a:lnTo>
                    <a:pt x="88676" y="235181"/>
                  </a:lnTo>
                  <a:cubicBezTo>
                    <a:pt x="107487" y="243245"/>
                    <a:pt x="127640" y="251308"/>
                    <a:pt x="146450" y="245932"/>
                  </a:cubicBezTo>
                  <a:cubicBezTo>
                    <a:pt x="155855" y="243245"/>
                    <a:pt x="165261" y="235181"/>
                    <a:pt x="169291" y="225774"/>
                  </a:cubicBezTo>
                  <a:cubicBezTo>
                    <a:pt x="171978" y="221742"/>
                    <a:pt x="173322" y="213679"/>
                    <a:pt x="169291" y="206959"/>
                  </a:cubicBezTo>
                  <a:lnTo>
                    <a:pt x="163917" y="196208"/>
                  </a:lnTo>
                  <a:lnTo>
                    <a:pt x="247219" y="192176"/>
                  </a:lnTo>
                  <a:cubicBezTo>
                    <a:pt x="251250" y="192176"/>
                    <a:pt x="253937" y="192176"/>
                    <a:pt x="257968" y="190832"/>
                  </a:cubicBezTo>
                  <a:cubicBezTo>
                    <a:pt x="266029" y="188145"/>
                    <a:pt x="268717" y="177394"/>
                    <a:pt x="272747" y="165299"/>
                  </a:cubicBezTo>
                  <a:cubicBezTo>
                    <a:pt x="276778" y="150516"/>
                    <a:pt x="282152" y="133045"/>
                    <a:pt x="299619" y="130357"/>
                  </a:cubicBezTo>
                  <a:cubicBezTo>
                    <a:pt x="303649" y="130357"/>
                    <a:pt x="307680" y="130357"/>
                    <a:pt x="310367" y="130357"/>
                  </a:cubicBezTo>
                  <a:cubicBezTo>
                    <a:pt x="314398" y="130357"/>
                    <a:pt x="317085" y="130357"/>
                    <a:pt x="318429" y="130357"/>
                  </a:cubicBezTo>
                  <a:cubicBezTo>
                    <a:pt x="319773" y="129014"/>
                    <a:pt x="321116" y="127670"/>
                    <a:pt x="322460" y="124982"/>
                  </a:cubicBezTo>
                  <a:cubicBezTo>
                    <a:pt x="323803" y="122294"/>
                    <a:pt x="325147" y="120950"/>
                    <a:pt x="327834" y="118262"/>
                  </a:cubicBezTo>
                  <a:cubicBezTo>
                    <a:pt x="341270" y="104823"/>
                    <a:pt x="361424" y="107511"/>
                    <a:pt x="376203" y="115575"/>
                  </a:cubicBezTo>
                  <a:cubicBezTo>
                    <a:pt x="380234" y="118262"/>
                    <a:pt x="384264" y="119606"/>
                    <a:pt x="388295" y="122294"/>
                  </a:cubicBezTo>
                  <a:cubicBezTo>
                    <a:pt x="396357" y="127670"/>
                    <a:pt x="403075" y="131701"/>
                    <a:pt x="411136" y="133045"/>
                  </a:cubicBezTo>
                  <a:cubicBezTo>
                    <a:pt x="420541" y="134389"/>
                    <a:pt x="429947" y="131701"/>
                    <a:pt x="439351" y="129014"/>
                  </a:cubicBezTo>
                  <a:cubicBezTo>
                    <a:pt x="444726" y="127670"/>
                    <a:pt x="450100" y="126326"/>
                    <a:pt x="455475" y="124982"/>
                  </a:cubicBezTo>
                  <a:cubicBezTo>
                    <a:pt x="466223" y="123638"/>
                    <a:pt x="476972" y="124982"/>
                    <a:pt x="485033" y="129014"/>
                  </a:cubicBezTo>
                  <a:cubicBezTo>
                    <a:pt x="485033" y="129014"/>
                    <a:pt x="485033" y="127670"/>
                    <a:pt x="485033" y="127670"/>
                  </a:cubicBezTo>
                  <a:cubicBezTo>
                    <a:pt x="491751" y="108855"/>
                    <a:pt x="497126" y="91384"/>
                    <a:pt x="503844" y="72570"/>
                  </a:cubicBezTo>
                  <a:cubicBezTo>
                    <a:pt x="478315" y="64507"/>
                    <a:pt x="458161" y="43004"/>
                    <a:pt x="446069" y="17470"/>
                  </a:cubicBezTo>
                  <a:close/>
                </a:path>
              </a:pathLst>
            </a:cu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1214" name="Google Shape;1214;p23"/>
            <p:cNvSpPr/>
            <p:nvPr/>
          </p:nvSpPr>
          <p:spPr>
            <a:xfrm>
              <a:off x="4254607" y="6755853"/>
              <a:ext cx="628076" cy="373763"/>
            </a:xfrm>
            <a:custGeom>
              <a:avLst/>
              <a:gdLst/>
              <a:ahLst/>
              <a:cxnLst/>
              <a:rect l="l" t="t" r="r" b="b"/>
              <a:pathLst>
                <a:path w="564573" h="335973" extrusionOk="0">
                  <a:moveTo>
                    <a:pt x="33590" y="151860"/>
                  </a:moveTo>
                  <a:cubicBezTo>
                    <a:pt x="57774" y="212335"/>
                    <a:pt x="92707" y="267434"/>
                    <a:pt x="137046" y="314471"/>
                  </a:cubicBezTo>
                  <a:lnTo>
                    <a:pt x="138389" y="315815"/>
                  </a:lnTo>
                  <a:lnTo>
                    <a:pt x="141076" y="310439"/>
                  </a:lnTo>
                  <a:cubicBezTo>
                    <a:pt x="153168" y="315815"/>
                    <a:pt x="166604" y="322534"/>
                    <a:pt x="180040" y="321190"/>
                  </a:cubicBezTo>
                  <a:cubicBezTo>
                    <a:pt x="180040" y="321190"/>
                    <a:pt x="180040" y="321190"/>
                    <a:pt x="180040" y="321190"/>
                  </a:cubicBezTo>
                  <a:cubicBezTo>
                    <a:pt x="190789" y="321190"/>
                    <a:pt x="204225" y="314471"/>
                    <a:pt x="206912" y="303720"/>
                  </a:cubicBezTo>
                  <a:cubicBezTo>
                    <a:pt x="208255" y="301032"/>
                    <a:pt x="208255" y="297000"/>
                    <a:pt x="208255" y="292968"/>
                  </a:cubicBezTo>
                  <a:cubicBezTo>
                    <a:pt x="208255" y="286249"/>
                    <a:pt x="208255" y="279529"/>
                    <a:pt x="210943" y="272810"/>
                  </a:cubicBezTo>
                  <a:cubicBezTo>
                    <a:pt x="214973" y="264746"/>
                    <a:pt x="223035" y="258027"/>
                    <a:pt x="233783" y="253996"/>
                  </a:cubicBezTo>
                  <a:cubicBezTo>
                    <a:pt x="259311" y="245932"/>
                    <a:pt x="288870" y="252652"/>
                    <a:pt x="307680" y="272810"/>
                  </a:cubicBezTo>
                  <a:cubicBezTo>
                    <a:pt x="311711" y="276842"/>
                    <a:pt x="315742" y="282217"/>
                    <a:pt x="318429" y="286249"/>
                  </a:cubicBezTo>
                  <a:cubicBezTo>
                    <a:pt x="325147" y="295656"/>
                    <a:pt x="330522" y="303720"/>
                    <a:pt x="339926" y="306407"/>
                  </a:cubicBezTo>
                  <a:cubicBezTo>
                    <a:pt x="342614" y="307751"/>
                    <a:pt x="345301" y="307751"/>
                    <a:pt x="346644" y="307751"/>
                  </a:cubicBezTo>
                  <a:cubicBezTo>
                    <a:pt x="350675" y="307751"/>
                    <a:pt x="353362" y="309095"/>
                    <a:pt x="357393" y="310439"/>
                  </a:cubicBezTo>
                  <a:cubicBezTo>
                    <a:pt x="364111" y="313127"/>
                    <a:pt x="369485" y="317159"/>
                    <a:pt x="373516" y="322534"/>
                  </a:cubicBezTo>
                  <a:cubicBezTo>
                    <a:pt x="378891" y="322534"/>
                    <a:pt x="385608" y="325222"/>
                    <a:pt x="389639" y="327910"/>
                  </a:cubicBezTo>
                  <a:lnTo>
                    <a:pt x="390983" y="329254"/>
                  </a:lnTo>
                  <a:cubicBezTo>
                    <a:pt x="395013" y="331941"/>
                    <a:pt x="399044" y="334629"/>
                    <a:pt x="401731" y="335973"/>
                  </a:cubicBezTo>
                  <a:cubicBezTo>
                    <a:pt x="401731" y="334629"/>
                    <a:pt x="401731" y="331941"/>
                    <a:pt x="403075" y="330598"/>
                  </a:cubicBezTo>
                  <a:cubicBezTo>
                    <a:pt x="405762" y="322534"/>
                    <a:pt x="412480" y="314471"/>
                    <a:pt x="420541" y="311783"/>
                  </a:cubicBezTo>
                  <a:cubicBezTo>
                    <a:pt x="425916" y="309095"/>
                    <a:pt x="432634" y="307751"/>
                    <a:pt x="438008" y="306407"/>
                  </a:cubicBezTo>
                  <a:cubicBezTo>
                    <a:pt x="442039" y="305063"/>
                    <a:pt x="447413" y="305063"/>
                    <a:pt x="451444" y="302376"/>
                  </a:cubicBezTo>
                  <a:cubicBezTo>
                    <a:pt x="455475" y="301032"/>
                    <a:pt x="459506" y="297000"/>
                    <a:pt x="460849" y="292968"/>
                  </a:cubicBezTo>
                  <a:cubicBezTo>
                    <a:pt x="462192" y="290281"/>
                    <a:pt x="460849" y="288937"/>
                    <a:pt x="460849" y="288937"/>
                  </a:cubicBezTo>
                  <a:lnTo>
                    <a:pt x="440695" y="247276"/>
                  </a:lnTo>
                  <a:lnTo>
                    <a:pt x="472941" y="280873"/>
                  </a:lnTo>
                  <a:cubicBezTo>
                    <a:pt x="475628" y="283561"/>
                    <a:pt x="478316" y="284905"/>
                    <a:pt x="483690" y="284905"/>
                  </a:cubicBezTo>
                  <a:cubicBezTo>
                    <a:pt x="491751" y="284905"/>
                    <a:pt x="501156" y="278185"/>
                    <a:pt x="506531" y="271466"/>
                  </a:cubicBezTo>
                  <a:cubicBezTo>
                    <a:pt x="510562" y="266090"/>
                    <a:pt x="513249" y="259371"/>
                    <a:pt x="517279" y="252652"/>
                  </a:cubicBezTo>
                  <a:cubicBezTo>
                    <a:pt x="521310" y="243245"/>
                    <a:pt x="526685" y="233837"/>
                    <a:pt x="533403" y="225774"/>
                  </a:cubicBezTo>
                  <a:cubicBezTo>
                    <a:pt x="537433" y="221742"/>
                    <a:pt x="541464" y="217710"/>
                    <a:pt x="546838" y="213679"/>
                  </a:cubicBezTo>
                  <a:cubicBezTo>
                    <a:pt x="553556" y="208303"/>
                    <a:pt x="560274" y="202928"/>
                    <a:pt x="562961" y="196208"/>
                  </a:cubicBezTo>
                  <a:cubicBezTo>
                    <a:pt x="568335" y="182769"/>
                    <a:pt x="560274" y="167987"/>
                    <a:pt x="538777" y="147828"/>
                  </a:cubicBezTo>
                  <a:cubicBezTo>
                    <a:pt x="517279" y="127670"/>
                    <a:pt x="495782" y="107511"/>
                    <a:pt x="471598" y="91384"/>
                  </a:cubicBezTo>
                  <a:cubicBezTo>
                    <a:pt x="464880" y="87353"/>
                    <a:pt x="458162" y="83321"/>
                    <a:pt x="452788" y="84665"/>
                  </a:cubicBezTo>
                  <a:cubicBezTo>
                    <a:pt x="447413" y="86009"/>
                    <a:pt x="442039" y="91384"/>
                    <a:pt x="436664" y="96760"/>
                  </a:cubicBezTo>
                  <a:cubicBezTo>
                    <a:pt x="428603" y="104823"/>
                    <a:pt x="419198" y="115575"/>
                    <a:pt x="405762" y="111543"/>
                  </a:cubicBezTo>
                  <a:lnTo>
                    <a:pt x="395013" y="108855"/>
                  </a:lnTo>
                  <a:lnTo>
                    <a:pt x="400388" y="99448"/>
                  </a:lnTo>
                  <a:cubicBezTo>
                    <a:pt x="400388" y="98104"/>
                    <a:pt x="397701" y="95416"/>
                    <a:pt x="395013" y="94072"/>
                  </a:cubicBezTo>
                  <a:cubicBezTo>
                    <a:pt x="390983" y="94072"/>
                    <a:pt x="388295" y="94072"/>
                    <a:pt x="382921" y="94072"/>
                  </a:cubicBezTo>
                  <a:cubicBezTo>
                    <a:pt x="378891" y="94072"/>
                    <a:pt x="374860" y="95416"/>
                    <a:pt x="370829" y="95416"/>
                  </a:cubicBezTo>
                  <a:cubicBezTo>
                    <a:pt x="362767" y="95416"/>
                    <a:pt x="356050" y="91384"/>
                    <a:pt x="350675" y="86009"/>
                  </a:cubicBezTo>
                  <a:cubicBezTo>
                    <a:pt x="350675" y="86009"/>
                    <a:pt x="349332" y="84665"/>
                    <a:pt x="349332" y="84665"/>
                  </a:cubicBezTo>
                  <a:cubicBezTo>
                    <a:pt x="339926" y="88697"/>
                    <a:pt x="327834" y="90041"/>
                    <a:pt x="317086" y="90041"/>
                  </a:cubicBezTo>
                  <a:lnTo>
                    <a:pt x="311711" y="90041"/>
                  </a:lnTo>
                  <a:lnTo>
                    <a:pt x="310368" y="84665"/>
                  </a:lnTo>
                  <a:cubicBezTo>
                    <a:pt x="307680" y="75258"/>
                    <a:pt x="306337" y="67195"/>
                    <a:pt x="304994" y="57787"/>
                  </a:cubicBezTo>
                  <a:cubicBezTo>
                    <a:pt x="295588" y="61819"/>
                    <a:pt x="286183" y="63163"/>
                    <a:pt x="275435" y="63163"/>
                  </a:cubicBezTo>
                  <a:lnTo>
                    <a:pt x="267373" y="63163"/>
                  </a:lnTo>
                  <a:lnTo>
                    <a:pt x="268717" y="55100"/>
                  </a:lnTo>
                  <a:cubicBezTo>
                    <a:pt x="271404" y="32253"/>
                    <a:pt x="256624" y="8063"/>
                    <a:pt x="235127" y="0"/>
                  </a:cubicBezTo>
                  <a:lnTo>
                    <a:pt x="235127" y="1344"/>
                  </a:lnTo>
                  <a:lnTo>
                    <a:pt x="119579" y="44348"/>
                  </a:lnTo>
                  <a:cubicBezTo>
                    <a:pt x="106143" y="49724"/>
                    <a:pt x="91363" y="55100"/>
                    <a:pt x="76584" y="57787"/>
                  </a:cubicBezTo>
                  <a:cubicBezTo>
                    <a:pt x="51056" y="63163"/>
                    <a:pt x="25528" y="63163"/>
                    <a:pt x="0" y="57787"/>
                  </a:cubicBezTo>
                  <a:cubicBezTo>
                    <a:pt x="1344" y="63163"/>
                    <a:pt x="4031" y="68539"/>
                    <a:pt x="5374" y="73914"/>
                  </a:cubicBezTo>
                  <a:cubicBezTo>
                    <a:pt x="14779" y="99448"/>
                    <a:pt x="22841" y="126326"/>
                    <a:pt x="33590" y="151860"/>
                  </a:cubicBezTo>
                  <a:close/>
                </a:path>
              </a:pathLst>
            </a:cu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1215" name="Google Shape;1215;p23"/>
            <p:cNvSpPr/>
            <p:nvPr/>
          </p:nvSpPr>
          <p:spPr>
            <a:xfrm>
              <a:off x="3946696" y="7048969"/>
              <a:ext cx="745858" cy="359965"/>
            </a:xfrm>
            <a:custGeom>
              <a:avLst/>
              <a:gdLst/>
              <a:ahLst/>
              <a:cxnLst/>
              <a:rect l="l" t="t" r="r" b="b"/>
              <a:pathLst>
                <a:path w="670447" h="323570" extrusionOk="0">
                  <a:moveTo>
                    <a:pt x="358737" y="295580"/>
                  </a:moveTo>
                  <a:lnTo>
                    <a:pt x="362767" y="291548"/>
                  </a:lnTo>
                  <a:lnTo>
                    <a:pt x="440695" y="319769"/>
                  </a:lnTo>
                  <a:cubicBezTo>
                    <a:pt x="448757" y="322457"/>
                    <a:pt x="458162" y="325145"/>
                    <a:pt x="463536" y="322457"/>
                  </a:cubicBezTo>
                  <a:cubicBezTo>
                    <a:pt x="466223" y="321113"/>
                    <a:pt x="468910" y="318425"/>
                    <a:pt x="468910" y="315738"/>
                  </a:cubicBezTo>
                  <a:cubicBezTo>
                    <a:pt x="468910" y="313050"/>
                    <a:pt x="468910" y="313050"/>
                    <a:pt x="467567" y="313050"/>
                  </a:cubicBezTo>
                  <a:lnTo>
                    <a:pt x="429947" y="284828"/>
                  </a:lnTo>
                  <a:lnTo>
                    <a:pt x="474285" y="298267"/>
                  </a:lnTo>
                  <a:cubicBezTo>
                    <a:pt x="495782" y="304987"/>
                    <a:pt x="518623" y="303643"/>
                    <a:pt x="538777" y="294236"/>
                  </a:cubicBezTo>
                  <a:cubicBezTo>
                    <a:pt x="541464" y="292892"/>
                    <a:pt x="544151" y="291548"/>
                    <a:pt x="548182" y="290204"/>
                  </a:cubicBezTo>
                  <a:cubicBezTo>
                    <a:pt x="554900" y="286172"/>
                    <a:pt x="561618" y="283484"/>
                    <a:pt x="569679" y="280797"/>
                  </a:cubicBezTo>
                  <a:cubicBezTo>
                    <a:pt x="588490" y="275421"/>
                    <a:pt x="605956" y="280797"/>
                    <a:pt x="624766" y="288860"/>
                  </a:cubicBezTo>
                  <a:cubicBezTo>
                    <a:pt x="620736" y="260638"/>
                    <a:pt x="630140" y="231072"/>
                    <a:pt x="650294" y="210914"/>
                  </a:cubicBezTo>
                  <a:cubicBezTo>
                    <a:pt x="643576" y="206883"/>
                    <a:pt x="636858" y="200163"/>
                    <a:pt x="632828" y="193444"/>
                  </a:cubicBezTo>
                  <a:cubicBezTo>
                    <a:pt x="626110" y="182692"/>
                    <a:pt x="624766" y="163878"/>
                    <a:pt x="635515" y="153127"/>
                  </a:cubicBezTo>
                  <a:lnTo>
                    <a:pt x="638202" y="150439"/>
                  </a:lnTo>
                  <a:lnTo>
                    <a:pt x="642233" y="150439"/>
                  </a:lnTo>
                  <a:cubicBezTo>
                    <a:pt x="651638" y="151783"/>
                    <a:pt x="662387" y="147751"/>
                    <a:pt x="670448" y="141032"/>
                  </a:cubicBezTo>
                  <a:cubicBezTo>
                    <a:pt x="658356" y="130281"/>
                    <a:pt x="654325" y="114154"/>
                    <a:pt x="650294" y="98027"/>
                  </a:cubicBezTo>
                  <a:cubicBezTo>
                    <a:pt x="647607" y="88620"/>
                    <a:pt x="644920" y="79213"/>
                    <a:pt x="642233" y="72493"/>
                  </a:cubicBezTo>
                  <a:lnTo>
                    <a:pt x="628797" y="69805"/>
                  </a:lnTo>
                  <a:cubicBezTo>
                    <a:pt x="628797" y="67118"/>
                    <a:pt x="631484" y="63086"/>
                    <a:pt x="632828" y="61742"/>
                  </a:cubicBezTo>
                  <a:cubicBezTo>
                    <a:pt x="631484" y="61742"/>
                    <a:pt x="630140" y="60398"/>
                    <a:pt x="628797" y="60398"/>
                  </a:cubicBezTo>
                  <a:cubicBezTo>
                    <a:pt x="626110" y="59054"/>
                    <a:pt x="623422" y="59054"/>
                    <a:pt x="620736" y="59054"/>
                  </a:cubicBezTo>
                  <a:cubicBezTo>
                    <a:pt x="618048" y="59054"/>
                    <a:pt x="614018" y="57710"/>
                    <a:pt x="611330" y="56366"/>
                  </a:cubicBezTo>
                  <a:cubicBezTo>
                    <a:pt x="597894" y="52335"/>
                    <a:pt x="589833" y="40240"/>
                    <a:pt x="581772" y="29489"/>
                  </a:cubicBezTo>
                  <a:cubicBezTo>
                    <a:pt x="579084" y="25457"/>
                    <a:pt x="575054" y="21425"/>
                    <a:pt x="572366" y="17394"/>
                  </a:cubicBezTo>
                  <a:cubicBezTo>
                    <a:pt x="558931" y="2611"/>
                    <a:pt x="534746" y="-4109"/>
                    <a:pt x="515936" y="2611"/>
                  </a:cubicBezTo>
                  <a:cubicBezTo>
                    <a:pt x="511905" y="3955"/>
                    <a:pt x="505187" y="6643"/>
                    <a:pt x="502500" y="13362"/>
                  </a:cubicBezTo>
                  <a:cubicBezTo>
                    <a:pt x="501157" y="17394"/>
                    <a:pt x="501157" y="21425"/>
                    <a:pt x="501157" y="26801"/>
                  </a:cubicBezTo>
                  <a:cubicBezTo>
                    <a:pt x="501157" y="30833"/>
                    <a:pt x="501157" y="36208"/>
                    <a:pt x="499813" y="41584"/>
                  </a:cubicBezTo>
                  <a:cubicBezTo>
                    <a:pt x="494439" y="60398"/>
                    <a:pt x="475628" y="69805"/>
                    <a:pt x="458162" y="69805"/>
                  </a:cubicBezTo>
                  <a:cubicBezTo>
                    <a:pt x="444726" y="69805"/>
                    <a:pt x="431290" y="65774"/>
                    <a:pt x="419198" y="60398"/>
                  </a:cubicBezTo>
                  <a:lnTo>
                    <a:pt x="343957" y="63086"/>
                  </a:lnTo>
                  <a:cubicBezTo>
                    <a:pt x="339927" y="77869"/>
                    <a:pt x="330522" y="89964"/>
                    <a:pt x="318429" y="96683"/>
                  </a:cubicBezTo>
                  <a:cubicBezTo>
                    <a:pt x="323804" y="115498"/>
                    <a:pt x="325147" y="137000"/>
                    <a:pt x="321116" y="155814"/>
                  </a:cubicBezTo>
                  <a:lnTo>
                    <a:pt x="318429" y="166566"/>
                  </a:lnTo>
                  <a:lnTo>
                    <a:pt x="309024" y="161190"/>
                  </a:lnTo>
                  <a:cubicBezTo>
                    <a:pt x="287527" y="150439"/>
                    <a:pt x="263342" y="154471"/>
                    <a:pt x="236471" y="159846"/>
                  </a:cubicBezTo>
                  <a:cubicBezTo>
                    <a:pt x="227065" y="161190"/>
                    <a:pt x="217661" y="163878"/>
                    <a:pt x="209599" y="165222"/>
                  </a:cubicBezTo>
                  <a:cubicBezTo>
                    <a:pt x="190789" y="167910"/>
                    <a:pt x="173322" y="166566"/>
                    <a:pt x="154512" y="166566"/>
                  </a:cubicBezTo>
                  <a:lnTo>
                    <a:pt x="0" y="161190"/>
                  </a:lnTo>
                  <a:cubicBezTo>
                    <a:pt x="6718" y="170597"/>
                    <a:pt x="13436" y="180005"/>
                    <a:pt x="17467" y="189412"/>
                  </a:cubicBezTo>
                  <a:cubicBezTo>
                    <a:pt x="18810" y="192100"/>
                    <a:pt x="20154" y="196131"/>
                    <a:pt x="21497" y="198819"/>
                  </a:cubicBezTo>
                  <a:cubicBezTo>
                    <a:pt x="30903" y="217634"/>
                    <a:pt x="38964" y="236448"/>
                    <a:pt x="56431" y="240480"/>
                  </a:cubicBezTo>
                  <a:lnTo>
                    <a:pt x="57774" y="240480"/>
                  </a:lnTo>
                  <a:cubicBezTo>
                    <a:pt x="61805" y="241824"/>
                    <a:pt x="65835" y="243167"/>
                    <a:pt x="69866" y="245855"/>
                  </a:cubicBezTo>
                  <a:cubicBezTo>
                    <a:pt x="71210" y="240480"/>
                    <a:pt x="73897" y="233760"/>
                    <a:pt x="80615" y="231072"/>
                  </a:cubicBezTo>
                  <a:cubicBezTo>
                    <a:pt x="91364" y="225697"/>
                    <a:pt x="100769" y="232416"/>
                    <a:pt x="107487" y="237792"/>
                  </a:cubicBezTo>
                  <a:cubicBezTo>
                    <a:pt x="110174" y="240480"/>
                    <a:pt x="112861" y="241824"/>
                    <a:pt x="115548" y="243167"/>
                  </a:cubicBezTo>
                  <a:cubicBezTo>
                    <a:pt x="122266" y="245855"/>
                    <a:pt x="130328" y="243167"/>
                    <a:pt x="142420" y="236448"/>
                  </a:cubicBezTo>
                  <a:cubicBezTo>
                    <a:pt x="151825" y="232416"/>
                    <a:pt x="161230" y="227041"/>
                    <a:pt x="173322" y="227041"/>
                  </a:cubicBezTo>
                  <a:cubicBezTo>
                    <a:pt x="173322" y="227041"/>
                    <a:pt x="173322" y="227041"/>
                    <a:pt x="173322" y="227041"/>
                  </a:cubicBezTo>
                  <a:cubicBezTo>
                    <a:pt x="186758" y="227041"/>
                    <a:pt x="197507" y="235104"/>
                    <a:pt x="206912" y="240480"/>
                  </a:cubicBezTo>
                  <a:lnTo>
                    <a:pt x="276778" y="287516"/>
                  </a:lnTo>
                  <a:cubicBezTo>
                    <a:pt x="280809" y="290204"/>
                    <a:pt x="286183" y="294236"/>
                    <a:pt x="291558" y="294236"/>
                  </a:cubicBezTo>
                  <a:cubicBezTo>
                    <a:pt x="296932" y="295580"/>
                    <a:pt x="304994" y="292892"/>
                    <a:pt x="311711" y="290204"/>
                  </a:cubicBezTo>
                  <a:cubicBezTo>
                    <a:pt x="323804" y="286172"/>
                    <a:pt x="337239" y="282141"/>
                    <a:pt x="349332" y="291548"/>
                  </a:cubicBezTo>
                  <a:cubicBezTo>
                    <a:pt x="352019" y="294236"/>
                    <a:pt x="353363" y="296923"/>
                    <a:pt x="356050" y="299611"/>
                  </a:cubicBezTo>
                  <a:cubicBezTo>
                    <a:pt x="354706" y="300955"/>
                    <a:pt x="356050" y="298267"/>
                    <a:pt x="358737" y="295580"/>
                  </a:cubicBezTo>
                  <a:close/>
                </a:path>
              </a:pathLst>
            </a:cu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1216" name="Google Shape;1216;p23"/>
            <p:cNvSpPr/>
            <p:nvPr/>
          </p:nvSpPr>
          <p:spPr>
            <a:xfrm>
              <a:off x="4484045" y="5933002"/>
              <a:ext cx="1123272" cy="1091959"/>
            </a:xfrm>
            <a:custGeom>
              <a:avLst/>
              <a:gdLst/>
              <a:ahLst/>
              <a:cxnLst/>
              <a:rect l="l" t="t" r="r" b="b"/>
              <a:pathLst>
                <a:path w="1009702" h="981555" extrusionOk="0">
                  <a:moveTo>
                    <a:pt x="11421" y="531351"/>
                  </a:moveTo>
                  <a:cubicBezTo>
                    <a:pt x="14108" y="536727"/>
                    <a:pt x="15451" y="543446"/>
                    <a:pt x="16795" y="548822"/>
                  </a:cubicBezTo>
                  <a:cubicBezTo>
                    <a:pt x="34261" y="603921"/>
                    <a:pt x="39636" y="663053"/>
                    <a:pt x="31574" y="720840"/>
                  </a:cubicBezTo>
                  <a:cubicBezTo>
                    <a:pt x="58446" y="728903"/>
                    <a:pt x="78600" y="755781"/>
                    <a:pt x="78600" y="784003"/>
                  </a:cubicBezTo>
                  <a:cubicBezTo>
                    <a:pt x="86661" y="782659"/>
                    <a:pt x="94723" y="779971"/>
                    <a:pt x="101440" y="774596"/>
                  </a:cubicBezTo>
                  <a:lnTo>
                    <a:pt x="114876" y="765188"/>
                  </a:lnTo>
                  <a:lnTo>
                    <a:pt x="114876" y="781315"/>
                  </a:lnTo>
                  <a:cubicBezTo>
                    <a:pt x="114876" y="792066"/>
                    <a:pt x="116220" y="801474"/>
                    <a:pt x="118907" y="810881"/>
                  </a:cubicBezTo>
                  <a:cubicBezTo>
                    <a:pt x="128312" y="810881"/>
                    <a:pt x="136374" y="808193"/>
                    <a:pt x="144435" y="802817"/>
                  </a:cubicBezTo>
                  <a:lnTo>
                    <a:pt x="159215" y="793410"/>
                  </a:lnTo>
                  <a:lnTo>
                    <a:pt x="156527" y="810881"/>
                  </a:lnTo>
                  <a:cubicBezTo>
                    <a:pt x="156527" y="810881"/>
                    <a:pt x="156527" y="810881"/>
                    <a:pt x="156527" y="812225"/>
                  </a:cubicBezTo>
                  <a:cubicBezTo>
                    <a:pt x="157871" y="813569"/>
                    <a:pt x="161902" y="816256"/>
                    <a:pt x="164589" y="816256"/>
                  </a:cubicBezTo>
                  <a:cubicBezTo>
                    <a:pt x="167276" y="816256"/>
                    <a:pt x="171307" y="816256"/>
                    <a:pt x="173994" y="814913"/>
                  </a:cubicBezTo>
                  <a:cubicBezTo>
                    <a:pt x="179368" y="813569"/>
                    <a:pt x="184743" y="813569"/>
                    <a:pt x="190117" y="814913"/>
                  </a:cubicBezTo>
                  <a:cubicBezTo>
                    <a:pt x="198179" y="816256"/>
                    <a:pt x="204896" y="821632"/>
                    <a:pt x="207583" y="828351"/>
                  </a:cubicBezTo>
                  <a:cubicBezTo>
                    <a:pt x="207583" y="829695"/>
                    <a:pt x="207583" y="829695"/>
                    <a:pt x="208927" y="831039"/>
                  </a:cubicBezTo>
                  <a:cubicBezTo>
                    <a:pt x="211614" y="829695"/>
                    <a:pt x="214301" y="827007"/>
                    <a:pt x="218332" y="821632"/>
                  </a:cubicBezTo>
                  <a:cubicBezTo>
                    <a:pt x="225050" y="814913"/>
                    <a:pt x="231768" y="806849"/>
                    <a:pt x="242517" y="805505"/>
                  </a:cubicBezTo>
                  <a:cubicBezTo>
                    <a:pt x="254609" y="802817"/>
                    <a:pt x="265358" y="809537"/>
                    <a:pt x="273419" y="814913"/>
                  </a:cubicBezTo>
                  <a:cubicBezTo>
                    <a:pt x="298947" y="832383"/>
                    <a:pt x="320445" y="852541"/>
                    <a:pt x="343285" y="872700"/>
                  </a:cubicBezTo>
                  <a:cubicBezTo>
                    <a:pt x="348660" y="878075"/>
                    <a:pt x="362095" y="890170"/>
                    <a:pt x="370157" y="906297"/>
                  </a:cubicBezTo>
                  <a:cubicBezTo>
                    <a:pt x="371501" y="906297"/>
                    <a:pt x="371501" y="904953"/>
                    <a:pt x="372844" y="904953"/>
                  </a:cubicBezTo>
                  <a:cubicBezTo>
                    <a:pt x="379562" y="902266"/>
                    <a:pt x="390311" y="903609"/>
                    <a:pt x="397029" y="908985"/>
                  </a:cubicBezTo>
                  <a:cubicBezTo>
                    <a:pt x="401060" y="911673"/>
                    <a:pt x="403747" y="914360"/>
                    <a:pt x="406434" y="917048"/>
                  </a:cubicBezTo>
                  <a:cubicBezTo>
                    <a:pt x="409121" y="919736"/>
                    <a:pt x="413152" y="923767"/>
                    <a:pt x="415839" y="925111"/>
                  </a:cubicBezTo>
                  <a:cubicBezTo>
                    <a:pt x="425244" y="929143"/>
                    <a:pt x="437336" y="922424"/>
                    <a:pt x="449428" y="915704"/>
                  </a:cubicBezTo>
                  <a:lnTo>
                    <a:pt x="453459" y="913017"/>
                  </a:lnTo>
                  <a:cubicBezTo>
                    <a:pt x="462864" y="907641"/>
                    <a:pt x="478987" y="902266"/>
                    <a:pt x="491080" y="907641"/>
                  </a:cubicBezTo>
                  <a:cubicBezTo>
                    <a:pt x="497797" y="910329"/>
                    <a:pt x="503172" y="914360"/>
                    <a:pt x="505859" y="921080"/>
                  </a:cubicBezTo>
                  <a:cubicBezTo>
                    <a:pt x="507203" y="922424"/>
                    <a:pt x="507203" y="925111"/>
                    <a:pt x="508546" y="927799"/>
                  </a:cubicBezTo>
                  <a:cubicBezTo>
                    <a:pt x="508546" y="929143"/>
                    <a:pt x="509890" y="931831"/>
                    <a:pt x="511233" y="933175"/>
                  </a:cubicBezTo>
                  <a:cubicBezTo>
                    <a:pt x="511233" y="933175"/>
                    <a:pt x="512577" y="933175"/>
                    <a:pt x="512577" y="933175"/>
                  </a:cubicBezTo>
                  <a:cubicBezTo>
                    <a:pt x="515264" y="933175"/>
                    <a:pt x="517951" y="931831"/>
                    <a:pt x="520638" y="933175"/>
                  </a:cubicBezTo>
                  <a:cubicBezTo>
                    <a:pt x="527356" y="934519"/>
                    <a:pt x="530043" y="938550"/>
                    <a:pt x="532731" y="942582"/>
                  </a:cubicBezTo>
                  <a:cubicBezTo>
                    <a:pt x="534074" y="943926"/>
                    <a:pt x="534074" y="945270"/>
                    <a:pt x="535418" y="945270"/>
                  </a:cubicBezTo>
                  <a:cubicBezTo>
                    <a:pt x="536761" y="946614"/>
                    <a:pt x="536761" y="946614"/>
                    <a:pt x="539449" y="946614"/>
                  </a:cubicBezTo>
                  <a:cubicBezTo>
                    <a:pt x="544823" y="946614"/>
                    <a:pt x="551541" y="941238"/>
                    <a:pt x="555572" y="934519"/>
                  </a:cubicBezTo>
                  <a:lnTo>
                    <a:pt x="556915" y="931831"/>
                  </a:lnTo>
                  <a:cubicBezTo>
                    <a:pt x="564977" y="921080"/>
                    <a:pt x="574382" y="906297"/>
                    <a:pt x="591848" y="907641"/>
                  </a:cubicBezTo>
                  <a:cubicBezTo>
                    <a:pt x="598566" y="907641"/>
                    <a:pt x="603940" y="910329"/>
                    <a:pt x="607971" y="913017"/>
                  </a:cubicBezTo>
                  <a:cubicBezTo>
                    <a:pt x="612002" y="914360"/>
                    <a:pt x="614689" y="917048"/>
                    <a:pt x="617376" y="917048"/>
                  </a:cubicBezTo>
                  <a:cubicBezTo>
                    <a:pt x="618720" y="917048"/>
                    <a:pt x="618720" y="917048"/>
                    <a:pt x="620064" y="917048"/>
                  </a:cubicBezTo>
                  <a:cubicBezTo>
                    <a:pt x="624094" y="917048"/>
                    <a:pt x="628125" y="917048"/>
                    <a:pt x="632156" y="919736"/>
                  </a:cubicBezTo>
                  <a:cubicBezTo>
                    <a:pt x="636187" y="922424"/>
                    <a:pt x="638874" y="927799"/>
                    <a:pt x="640217" y="930487"/>
                  </a:cubicBezTo>
                  <a:cubicBezTo>
                    <a:pt x="650966" y="951989"/>
                    <a:pt x="668433" y="970804"/>
                    <a:pt x="689930" y="981555"/>
                  </a:cubicBezTo>
                  <a:cubicBezTo>
                    <a:pt x="697991" y="960053"/>
                    <a:pt x="706053" y="938550"/>
                    <a:pt x="715458" y="918392"/>
                  </a:cubicBezTo>
                  <a:lnTo>
                    <a:pt x="728894" y="884795"/>
                  </a:lnTo>
                  <a:cubicBezTo>
                    <a:pt x="732924" y="875388"/>
                    <a:pt x="736955" y="864636"/>
                    <a:pt x="743673" y="855229"/>
                  </a:cubicBezTo>
                  <a:cubicBezTo>
                    <a:pt x="753078" y="841790"/>
                    <a:pt x="765170" y="833727"/>
                    <a:pt x="778606" y="824320"/>
                  </a:cubicBezTo>
                  <a:cubicBezTo>
                    <a:pt x="790699" y="814913"/>
                    <a:pt x="802791" y="806849"/>
                    <a:pt x="810853" y="794754"/>
                  </a:cubicBezTo>
                  <a:cubicBezTo>
                    <a:pt x="826975" y="769220"/>
                    <a:pt x="820257" y="732935"/>
                    <a:pt x="790699" y="685899"/>
                  </a:cubicBezTo>
                  <a:cubicBezTo>
                    <a:pt x="783981" y="675147"/>
                    <a:pt x="775919" y="663053"/>
                    <a:pt x="775919" y="648270"/>
                  </a:cubicBezTo>
                  <a:cubicBezTo>
                    <a:pt x="775919" y="638863"/>
                    <a:pt x="781294" y="629455"/>
                    <a:pt x="788011" y="622736"/>
                  </a:cubicBezTo>
                  <a:cubicBezTo>
                    <a:pt x="790699" y="620048"/>
                    <a:pt x="794729" y="618704"/>
                    <a:pt x="797417" y="618704"/>
                  </a:cubicBezTo>
                  <a:cubicBezTo>
                    <a:pt x="793386" y="601233"/>
                    <a:pt x="781294" y="585107"/>
                    <a:pt x="765170" y="577043"/>
                  </a:cubicBezTo>
                  <a:lnTo>
                    <a:pt x="753078" y="570324"/>
                  </a:lnTo>
                  <a:lnTo>
                    <a:pt x="765170" y="563605"/>
                  </a:lnTo>
                  <a:cubicBezTo>
                    <a:pt x="782637" y="552854"/>
                    <a:pt x="790699" y="530007"/>
                    <a:pt x="786668" y="509849"/>
                  </a:cubicBezTo>
                  <a:cubicBezTo>
                    <a:pt x="786668" y="507161"/>
                    <a:pt x="785324" y="505817"/>
                    <a:pt x="783981" y="503129"/>
                  </a:cubicBezTo>
                  <a:cubicBezTo>
                    <a:pt x="781294" y="495066"/>
                    <a:pt x="778606" y="487003"/>
                    <a:pt x="781294" y="477596"/>
                  </a:cubicBezTo>
                  <a:cubicBezTo>
                    <a:pt x="782637" y="473564"/>
                    <a:pt x="785324" y="469532"/>
                    <a:pt x="786668" y="465501"/>
                  </a:cubicBezTo>
                  <a:cubicBezTo>
                    <a:pt x="788011" y="462813"/>
                    <a:pt x="789355" y="460125"/>
                    <a:pt x="790699" y="457437"/>
                  </a:cubicBezTo>
                  <a:cubicBezTo>
                    <a:pt x="792042" y="453405"/>
                    <a:pt x="789355" y="446686"/>
                    <a:pt x="788011" y="441310"/>
                  </a:cubicBezTo>
                  <a:lnTo>
                    <a:pt x="757109" y="344550"/>
                  </a:lnTo>
                  <a:cubicBezTo>
                    <a:pt x="757109" y="344550"/>
                    <a:pt x="757109" y="344550"/>
                    <a:pt x="757109" y="344550"/>
                  </a:cubicBezTo>
                  <a:cubicBezTo>
                    <a:pt x="751735" y="340518"/>
                    <a:pt x="746360" y="333799"/>
                    <a:pt x="742330" y="328423"/>
                  </a:cubicBezTo>
                  <a:cubicBezTo>
                    <a:pt x="735612" y="321704"/>
                    <a:pt x="730238" y="313641"/>
                    <a:pt x="723520" y="312297"/>
                  </a:cubicBezTo>
                  <a:cubicBezTo>
                    <a:pt x="720832" y="312297"/>
                    <a:pt x="719489" y="310953"/>
                    <a:pt x="716802" y="310953"/>
                  </a:cubicBezTo>
                  <a:cubicBezTo>
                    <a:pt x="711427" y="309609"/>
                    <a:pt x="704709" y="309609"/>
                    <a:pt x="700679" y="305577"/>
                  </a:cubicBezTo>
                  <a:cubicBezTo>
                    <a:pt x="693961" y="300202"/>
                    <a:pt x="691273" y="292138"/>
                    <a:pt x="689930" y="284075"/>
                  </a:cubicBezTo>
                  <a:cubicBezTo>
                    <a:pt x="684555" y="257197"/>
                    <a:pt x="683212" y="228976"/>
                    <a:pt x="687243" y="200754"/>
                  </a:cubicBezTo>
                  <a:cubicBezTo>
                    <a:pt x="673807" y="199410"/>
                    <a:pt x="660371" y="203442"/>
                    <a:pt x="649623" y="210161"/>
                  </a:cubicBezTo>
                  <a:lnTo>
                    <a:pt x="640217" y="196722"/>
                  </a:lnTo>
                  <a:cubicBezTo>
                    <a:pt x="656340" y="185971"/>
                    <a:pt x="677837" y="181939"/>
                    <a:pt x="697991" y="185971"/>
                  </a:cubicBezTo>
                  <a:lnTo>
                    <a:pt x="704709" y="187315"/>
                  </a:lnTo>
                  <a:lnTo>
                    <a:pt x="703366" y="194034"/>
                  </a:lnTo>
                  <a:cubicBezTo>
                    <a:pt x="699335" y="222256"/>
                    <a:pt x="699335" y="250478"/>
                    <a:pt x="704709" y="278699"/>
                  </a:cubicBezTo>
                  <a:cubicBezTo>
                    <a:pt x="706053" y="284075"/>
                    <a:pt x="707396" y="288107"/>
                    <a:pt x="710084" y="290795"/>
                  </a:cubicBezTo>
                  <a:cubicBezTo>
                    <a:pt x="712771" y="292138"/>
                    <a:pt x="715458" y="293482"/>
                    <a:pt x="719489" y="293482"/>
                  </a:cubicBezTo>
                  <a:cubicBezTo>
                    <a:pt x="722176" y="293482"/>
                    <a:pt x="724863" y="294826"/>
                    <a:pt x="727550" y="294826"/>
                  </a:cubicBezTo>
                  <a:cubicBezTo>
                    <a:pt x="739642" y="298858"/>
                    <a:pt x="747704" y="308265"/>
                    <a:pt x="754422" y="316329"/>
                  </a:cubicBezTo>
                  <a:cubicBezTo>
                    <a:pt x="758452" y="321704"/>
                    <a:pt x="762483" y="325736"/>
                    <a:pt x="766514" y="329767"/>
                  </a:cubicBezTo>
                  <a:cubicBezTo>
                    <a:pt x="767858" y="329767"/>
                    <a:pt x="767858" y="331111"/>
                    <a:pt x="769201" y="331111"/>
                  </a:cubicBezTo>
                  <a:lnTo>
                    <a:pt x="770545" y="331111"/>
                  </a:lnTo>
                  <a:lnTo>
                    <a:pt x="770545" y="332455"/>
                  </a:lnTo>
                  <a:cubicBezTo>
                    <a:pt x="779950" y="337831"/>
                    <a:pt x="792042" y="337831"/>
                    <a:pt x="801447" y="332455"/>
                  </a:cubicBezTo>
                  <a:cubicBezTo>
                    <a:pt x="810853" y="325736"/>
                    <a:pt x="816227" y="312297"/>
                    <a:pt x="810853" y="301546"/>
                  </a:cubicBezTo>
                  <a:lnTo>
                    <a:pt x="806822" y="293482"/>
                  </a:lnTo>
                  <a:lnTo>
                    <a:pt x="816227" y="290795"/>
                  </a:lnTo>
                  <a:cubicBezTo>
                    <a:pt x="824288" y="289451"/>
                    <a:pt x="832350" y="290795"/>
                    <a:pt x="839067" y="294826"/>
                  </a:cubicBezTo>
                  <a:cubicBezTo>
                    <a:pt x="841755" y="296170"/>
                    <a:pt x="844442" y="298858"/>
                    <a:pt x="847129" y="301546"/>
                  </a:cubicBezTo>
                  <a:cubicBezTo>
                    <a:pt x="856534" y="296170"/>
                    <a:pt x="867283" y="293482"/>
                    <a:pt x="876688" y="292138"/>
                  </a:cubicBezTo>
                  <a:cubicBezTo>
                    <a:pt x="887437" y="290795"/>
                    <a:pt x="898185" y="289451"/>
                    <a:pt x="904903" y="282731"/>
                  </a:cubicBezTo>
                  <a:cubicBezTo>
                    <a:pt x="910278" y="277356"/>
                    <a:pt x="911621" y="266604"/>
                    <a:pt x="910278" y="251821"/>
                  </a:cubicBezTo>
                  <a:lnTo>
                    <a:pt x="908934" y="245102"/>
                  </a:lnTo>
                  <a:cubicBezTo>
                    <a:pt x="907590" y="233007"/>
                    <a:pt x="904903" y="220912"/>
                    <a:pt x="908934" y="208817"/>
                  </a:cubicBezTo>
                  <a:cubicBezTo>
                    <a:pt x="911621" y="199410"/>
                    <a:pt x="919682" y="191346"/>
                    <a:pt x="929088" y="187315"/>
                  </a:cubicBezTo>
                  <a:cubicBezTo>
                    <a:pt x="937149" y="184627"/>
                    <a:pt x="943867" y="184627"/>
                    <a:pt x="950585" y="188659"/>
                  </a:cubicBezTo>
                  <a:cubicBezTo>
                    <a:pt x="951929" y="190003"/>
                    <a:pt x="953272" y="190003"/>
                    <a:pt x="954616" y="191346"/>
                  </a:cubicBezTo>
                  <a:cubicBezTo>
                    <a:pt x="955959" y="192690"/>
                    <a:pt x="957303" y="192690"/>
                    <a:pt x="957303" y="192690"/>
                  </a:cubicBezTo>
                  <a:cubicBezTo>
                    <a:pt x="958647" y="192690"/>
                    <a:pt x="961334" y="191346"/>
                    <a:pt x="962677" y="190003"/>
                  </a:cubicBezTo>
                  <a:lnTo>
                    <a:pt x="1009703" y="164468"/>
                  </a:lnTo>
                  <a:cubicBezTo>
                    <a:pt x="1007015" y="161781"/>
                    <a:pt x="1000297" y="160437"/>
                    <a:pt x="993579" y="160437"/>
                  </a:cubicBezTo>
                  <a:cubicBezTo>
                    <a:pt x="984175" y="160437"/>
                    <a:pt x="970739" y="157749"/>
                    <a:pt x="964021" y="148342"/>
                  </a:cubicBezTo>
                  <a:cubicBezTo>
                    <a:pt x="959990" y="144310"/>
                    <a:pt x="959990" y="138935"/>
                    <a:pt x="961334" y="133559"/>
                  </a:cubicBezTo>
                  <a:cubicBezTo>
                    <a:pt x="962677" y="128184"/>
                    <a:pt x="966708" y="125496"/>
                    <a:pt x="968051" y="122808"/>
                  </a:cubicBezTo>
                  <a:cubicBezTo>
                    <a:pt x="969395" y="121464"/>
                    <a:pt x="969395" y="121464"/>
                    <a:pt x="970739" y="120120"/>
                  </a:cubicBezTo>
                  <a:lnTo>
                    <a:pt x="951929" y="120120"/>
                  </a:lnTo>
                  <a:lnTo>
                    <a:pt x="966708" y="109369"/>
                  </a:lnTo>
                  <a:cubicBezTo>
                    <a:pt x="957303" y="103993"/>
                    <a:pt x="950585" y="95930"/>
                    <a:pt x="945211" y="87867"/>
                  </a:cubicBezTo>
                  <a:cubicBezTo>
                    <a:pt x="938493" y="77115"/>
                    <a:pt x="933118" y="71740"/>
                    <a:pt x="926400" y="70396"/>
                  </a:cubicBezTo>
                  <a:cubicBezTo>
                    <a:pt x="925057" y="70396"/>
                    <a:pt x="922370" y="70396"/>
                    <a:pt x="921026" y="70396"/>
                  </a:cubicBezTo>
                  <a:cubicBezTo>
                    <a:pt x="916995" y="70396"/>
                    <a:pt x="912964" y="71740"/>
                    <a:pt x="908934" y="70396"/>
                  </a:cubicBezTo>
                  <a:cubicBezTo>
                    <a:pt x="900872" y="69052"/>
                    <a:pt x="895498" y="62333"/>
                    <a:pt x="891467" y="56957"/>
                  </a:cubicBezTo>
                  <a:lnTo>
                    <a:pt x="890124" y="55614"/>
                  </a:lnTo>
                  <a:cubicBezTo>
                    <a:pt x="861909" y="22016"/>
                    <a:pt x="814883" y="12609"/>
                    <a:pt x="765170" y="4545"/>
                  </a:cubicBezTo>
                  <a:cubicBezTo>
                    <a:pt x="734268" y="-830"/>
                    <a:pt x="706053" y="-3518"/>
                    <a:pt x="683212" y="8577"/>
                  </a:cubicBezTo>
                  <a:cubicBezTo>
                    <a:pt x="679181" y="9921"/>
                    <a:pt x="676494" y="12609"/>
                    <a:pt x="672463" y="15297"/>
                  </a:cubicBezTo>
                  <a:cubicBezTo>
                    <a:pt x="657684" y="24704"/>
                    <a:pt x="641561" y="34111"/>
                    <a:pt x="624094" y="26048"/>
                  </a:cubicBezTo>
                  <a:cubicBezTo>
                    <a:pt x="620064" y="24704"/>
                    <a:pt x="617376" y="22016"/>
                    <a:pt x="614689" y="20672"/>
                  </a:cubicBezTo>
                  <a:cubicBezTo>
                    <a:pt x="612002" y="19328"/>
                    <a:pt x="609315" y="16640"/>
                    <a:pt x="607971" y="16640"/>
                  </a:cubicBezTo>
                  <a:cubicBezTo>
                    <a:pt x="599910" y="13953"/>
                    <a:pt x="589161" y="20672"/>
                    <a:pt x="578412" y="28736"/>
                  </a:cubicBezTo>
                  <a:cubicBezTo>
                    <a:pt x="564977" y="39487"/>
                    <a:pt x="551541" y="43518"/>
                    <a:pt x="540792" y="40831"/>
                  </a:cubicBezTo>
                  <a:cubicBezTo>
                    <a:pt x="544823" y="110713"/>
                    <a:pt x="585130" y="176564"/>
                    <a:pt x="645592" y="211505"/>
                  </a:cubicBezTo>
                  <a:cubicBezTo>
                    <a:pt x="618720" y="202098"/>
                    <a:pt x="586474" y="203442"/>
                    <a:pt x="560946" y="216881"/>
                  </a:cubicBezTo>
                  <a:cubicBezTo>
                    <a:pt x="564977" y="206129"/>
                    <a:pt x="563633" y="194034"/>
                    <a:pt x="556915" y="184627"/>
                  </a:cubicBezTo>
                  <a:cubicBezTo>
                    <a:pt x="535418" y="196722"/>
                    <a:pt x="524669" y="226288"/>
                    <a:pt x="534074" y="250478"/>
                  </a:cubicBezTo>
                  <a:cubicBezTo>
                    <a:pt x="508546" y="258541"/>
                    <a:pt x="478987" y="231663"/>
                    <a:pt x="485705" y="206129"/>
                  </a:cubicBezTo>
                  <a:cubicBezTo>
                    <a:pt x="460177" y="204785"/>
                    <a:pt x="449428" y="238383"/>
                    <a:pt x="452116" y="263917"/>
                  </a:cubicBezTo>
                  <a:cubicBezTo>
                    <a:pt x="454803" y="289451"/>
                    <a:pt x="461521" y="319016"/>
                    <a:pt x="442710" y="336487"/>
                  </a:cubicBezTo>
                  <a:cubicBezTo>
                    <a:pt x="405090" y="327079"/>
                    <a:pt x="362095" y="310953"/>
                    <a:pt x="354034" y="274668"/>
                  </a:cubicBezTo>
                  <a:cubicBezTo>
                    <a:pt x="352691" y="265260"/>
                    <a:pt x="351347" y="254509"/>
                    <a:pt x="343285" y="250478"/>
                  </a:cubicBezTo>
                  <a:cubicBezTo>
                    <a:pt x="337911" y="247790"/>
                    <a:pt x="331193" y="249134"/>
                    <a:pt x="325819" y="250478"/>
                  </a:cubicBezTo>
                  <a:cubicBezTo>
                    <a:pt x="296260" y="258541"/>
                    <a:pt x="266701" y="266604"/>
                    <a:pt x="237142" y="274668"/>
                  </a:cubicBezTo>
                  <a:cubicBezTo>
                    <a:pt x="156527" y="296170"/>
                    <a:pt x="85318" y="348582"/>
                    <a:pt x="19482" y="400994"/>
                  </a:cubicBezTo>
                  <a:cubicBezTo>
                    <a:pt x="18139" y="400994"/>
                    <a:pt x="18139" y="399650"/>
                    <a:pt x="16795" y="398306"/>
                  </a:cubicBezTo>
                  <a:cubicBezTo>
                    <a:pt x="3359" y="421152"/>
                    <a:pt x="-2015" y="449374"/>
                    <a:pt x="672" y="476252"/>
                  </a:cubicBezTo>
                  <a:cubicBezTo>
                    <a:pt x="-672" y="499098"/>
                    <a:pt x="6046" y="515224"/>
                    <a:pt x="11421" y="531351"/>
                  </a:cubicBezTo>
                  <a:close/>
                </a:path>
              </a:pathLst>
            </a:cu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1217" name="Google Shape;1217;p23"/>
            <p:cNvSpPr/>
            <p:nvPr/>
          </p:nvSpPr>
          <p:spPr>
            <a:xfrm>
              <a:off x="4348773" y="7379239"/>
              <a:ext cx="289973" cy="155535"/>
            </a:xfrm>
            <a:custGeom>
              <a:avLst/>
              <a:gdLst/>
              <a:ahLst/>
              <a:cxnLst/>
              <a:rect l="l" t="t" r="r" b="b"/>
              <a:pathLst>
                <a:path w="260655" h="139809" extrusionOk="0">
                  <a:moveTo>
                    <a:pt x="60461" y="138466"/>
                  </a:moveTo>
                  <a:cubicBezTo>
                    <a:pt x="60461" y="138466"/>
                    <a:pt x="61805" y="139810"/>
                    <a:pt x="63149" y="139810"/>
                  </a:cubicBezTo>
                  <a:cubicBezTo>
                    <a:pt x="63149" y="139810"/>
                    <a:pt x="64492" y="138466"/>
                    <a:pt x="64492" y="138466"/>
                  </a:cubicBezTo>
                  <a:cubicBezTo>
                    <a:pt x="80615" y="126371"/>
                    <a:pt x="96738" y="127714"/>
                    <a:pt x="114205" y="129058"/>
                  </a:cubicBezTo>
                  <a:cubicBezTo>
                    <a:pt x="124953" y="130402"/>
                    <a:pt x="135702" y="130402"/>
                    <a:pt x="145107" y="127714"/>
                  </a:cubicBezTo>
                  <a:cubicBezTo>
                    <a:pt x="157199" y="123683"/>
                    <a:pt x="166605" y="114276"/>
                    <a:pt x="174666" y="106212"/>
                  </a:cubicBezTo>
                  <a:cubicBezTo>
                    <a:pt x="182727" y="98149"/>
                    <a:pt x="189445" y="91430"/>
                    <a:pt x="194820" y="82022"/>
                  </a:cubicBezTo>
                  <a:cubicBezTo>
                    <a:pt x="197507" y="76647"/>
                    <a:pt x="200194" y="72615"/>
                    <a:pt x="202881" y="67239"/>
                  </a:cubicBezTo>
                  <a:cubicBezTo>
                    <a:pt x="209599" y="52457"/>
                    <a:pt x="216317" y="36330"/>
                    <a:pt x="233784" y="29610"/>
                  </a:cubicBezTo>
                  <a:cubicBezTo>
                    <a:pt x="236471" y="28267"/>
                    <a:pt x="239158" y="28267"/>
                    <a:pt x="243189" y="28267"/>
                  </a:cubicBezTo>
                  <a:cubicBezTo>
                    <a:pt x="245876" y="28267"/>
                    <a:pt x="248563" y="26923"/>
                    <a:pt x="251250" y="25579"/>
                  </a:cubicBezTo>
                  <a:cubicBezTo>
                    <a:pt x="256624" y="22891"/>
                    <a:pt x="259312" y="16172"/>
                    <a:pt x="260655" y="9452"/>
                  </a:cubicBezTo>
                  <a:cubicBezTo>
                    <a:pt x="244532" y="2733"/>
                    <a:pt x="228409" y="-2643"/>
                    <a:pt x="213630" y="1389"/>
                  </a:cubicBezTo>
                  <a:cubicBezTo>
                    <a:pt x="208255" y="2733"/>
                    <a:pt x="201537" y="5421"/>
                    <a:pt x="196163" y="9452"/>
                  </a:cubicBezTo>
                  <a:cubicBezTo>
                    <a:pt x="193476" y="10796"/>
                    <a:pt x="189445" y="12140"/>
                    <a:pt x="186758" y="14828"/>
                  </a:cubicBezTo>
                  <a:cubicBezTo>
                    <a:pt x="167948" y="24235"/>
                    <a:pt x="145107" y="26923"/>
                    <a:pt x="124953" y="22891"/>
                  </a:cubicBezTo>
                  <a:cubicBezTo>
                    <a:pt x="124953" y="22891"/>
                    <a:pt x="124953" y="22891"/>
                    <a:pt x="124953" y="22891"/>
                  </a:cubicBezTo>
                  <a:cubicBezTo>
                    <a:pt x="123610" y="30954"/>
                    <a:pt x="118236" y="39018"/>
                    <a:pt x="110174" y="43049"/>
                  </a:cubicBezTo>
                  <a:cubicBezTo>
                    <a:pt x="106143" y="44393"/>
                    <a:pt x="102112" y="45737"/>
                    <a:pt x="99425" y="45737"/>
                  </a:cubicBezTo>
                  <a:cubicBezTo>
                    <a:pt x="91364" y="45737"/>
                    <a:pt x="81959" y="43049"/>
                    <a:pt x="76584" y="40361"/>
                  </a:cubicBezTo>
                  <a:lnTo>
                    <a:pt x="8062" y="16172"/>
                  </a:lnTo>
                  <a:cubicBezTo>
                    <a:pt x="6718" y="18860"/>
                    <a:pt x="5375" y="21547"/>
                    <a:pt x="5375" y="24235"/>
                  </a:cubicBezTo>
                  <a:lnTo>
                    <a:pt x="0" y="24235"/>
                  </a:lnTo>
                  <a:cubicBezTo>
                    <a:pt x="9405" y="45737"/>
                    <a:pt x="14779" y="68583"/>
                    <a:pt x="12093" y="88742"/>
                  </a:cubicBezTo>
                  <a:cubicBezTo>
                    <a:pt x="13436" y="87398"/>
                    <a:pt x="14779" y="87398"/>
                    <a:pt x="16123" y="87398"/>
                  </a:cubicBezTo>
                  <a:cubicBezTo>
                    <a:pt x="24185" y="96805"/>
                    <a:pt x="24185" y="107556"/>
                    <a:pt x="22841" y="118307"/>
                  </a:cubicBezTo>
                  <a:cubicBezTo>
                    <a:pt x="37621" y="118307"/>
                    <a:pt x="53743" y="133090"/>
                    <a:pt x="60461" y="138466"/>
                  </a:cubicBezTo>
                  <a:close/>
                </a:path>
              </a:pathLst>
            </a:cu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1218" name="Google Shape;1218;p23"/>
            <p:cNvSpPr/>
            <p:nvPr/>
          </p:nvSpPr>
          <p:spPr>
            <a:xfrm>
              <a:off x="4569485" y="7581121"/>
              <a:ext cx="471337" cy="481396"/>
            </a:xfrm>
            <a:custGeom>
              <a:avLst/>
              <a:gdLst/>
              <a:ahLst/>
              <a:cxnLst/>
              <a:rect l="l" t="t" r="r" b="b"/>
              <a:pathLst>
                <a:path w="423682" h="432724" extrusionOk="0">
                  <a:moveTo>
                    <a:pt x="348442" y="423326"/>
                  </a:moveTo>
                  <a:cubicBezTo>
                    <a:pt x="355160" y="411231"/>
                    <a:pt x="356503" y="395105"/>
                    <a:pt x="351129" y="381666"/>
                  </a:cubicBezTo>
                  <a:lnTo>
                    <a:pt x="347098" y="370914"/>
                  </a:lnTo>
                  <a:lnTo>
                    <a:pt x="357847" y="370914"/>
                  </a:lnTo>
                  <a:cubicBezTo>
                    <a:pt x="368596" y="370914"/>
                    <a:pt x="380688" y="362851"/>
                    <a:pt x="392780" y="348068"/>
                  </a:cubicBezTo>
                  <a:cubicBezTo>
                    <a:pt x="402185" y="335973"/>
                    <a:pt x="410247" y="323878"/>
                    <a:pt x="418308" y="310439"/>
                  </a:cubicBezTo>
                  <a:cubicBezTo>
                    <a:pt x="419652" y="307752"/>
                    <a:pt x="420995" y="305064"/>
                    <a:pt x="423683" y="302376"/>
                  </a:cubicBezTo>
                  <a:cubicBezTo>
                    <a:pt x="422339" y="301032"/>
                    <a:pt x="422339" y="301032"/>
                    <a:pt x="420995" y="299688"/>
                  </a:cubicBezTo>
                  <a:cubicBezTo>
                    <a:pt x="416965" y="294313"/>
                    <a:pt x="414277" y="291625"/>
                    <a:pt x="411590" y="292969"/>
                  </a:cubicBezTo>
                  <a:cubicBezTo>
                    <a:pt x="410247" y="292969"/>
                    <a:pt x="408903" y="292969"/>
                    <a:pt x="407559" y="294313"/>
                  </a:cubicBezTo>
                  <a:cubicBezTo>
                    <a:pt x="404873" y="295656"/>
                    <a:pt x="403529" y="295656"/>
                    <a:pt x="400842" y="295656"/>
                  </a:cubicBezTo>
                  <a:cubicBezTo>
                    <a:pt x="391437" y="297000"/>
                    <a:pt x="384719" y="291625"/>
                    <a:pt x="379344" y="286249"/>
                  </a:cubicBezTo>
                  <a:cubicBezTo>
                    <a:pt x="376657" y="283561"/>
                    <a:pt x="373970" y="282217"/>
                    <a:pt x="371283" y="280874"/>
                  </a:cubicBezTo>
                  <a:cubicBezTo>
                    <a:pt x="369939" y="280874"/>
                    <a:pt x="367252" y="279530"/>
                    <a:pt x="364565" y="279530"/>
                  </a:cubicBezTo>
                  <a:cubicBezTo>
                    <a:pt x="360534" y="279530"/>
                    <a:pt x="356503" y="278186"/>
                    <a:pt x="352472" y="276842"/>
                  </a:cubicBezTo>
                  <a:cubicBezTo>
                    <a:pt x="341724" y="271466"/>
                    <a:pt x="339037" y="259371"/>
                    <a:pt x="336350" y="249964"/>
                  </a:cubicBezTo>
                  <a:lnTo>
                    <a:pt x="335006" y="247276"/>
                  </a:lnTo>
                  <a:cubicBezTo>
                    <a:pt x="333662" y="241901"/>
                    <a:pt x="330975" y="237869"/>
                    <a:pt x="328288" y="235181"/>
                  </a:cubicBezTo>
                  <a:cubicBezTo>
                    <a:pt x="328288" y="235181"/>
                    <a:pt x="328288" y="235181"/>
                    <a:pt x="326944" y="235181"/>
                  </a:cubicBezTo>
                  <a:cubicBezTo>
                    <a:pt x="326944" y="235181"/>
                    <a:pt x="325601" y="236525"/>
                    <a:pt x="325601" y="236525"/>
                  </a:cubicBezTo>
                  <a:cubicBezTo>
                    <a:pt x="310822" y="253996"/>
                    <a:pt x="293355" y="271466"/>
                    <a:pt x="274545" y="286249"/>
                  </a:cubicBezTo>
                  <a:cubicBezTo>
                    <a:pt x="269171" y="290281"/>
                    <a:pt x="265140" y="294313"/>
                    <a:pt x="263796" y="298344"/>
                  </a:cubicBezTo>
                  <a:cubicBezTo>
                    <a:pt x="259765" y="306408"/>
                    <a:pt x="261109" y="315815"/>
                    <a:pt x="263796" y="327910"/>
                  </a:cubicBezTo>
                  <a:cubicBezTo>
                    <a:pt x="266483" y="338661"/>
                    <a:pt x="269171" y="350756"/>
                    <a:pt x="265140" y="361507"/>
                  </a:cubicBezTo>
                  <a:lnTo>
                    <a:pt x="250360" y="357475"/>
                  </a:lnTo>
                  <a:cubicBezTo>
                    <a:pt x="253047" y="349412"/>
                    <a:pt x="250360" y="340005"/>
                    <a:pt x="249017" y="330598"/>
                  </a:cubicBezTo>
                  <a:cubicBezTo>
                    <a:pt x="246329" y="318503"/>
                    <a:pt x="243643" y="303720"/>
                    <a:pt x="250360" y="290281"/>
                  </a:cubicBezTo>
                  <a:cubicBezTo>
                    <a:pt x="254391" y="283561"/>
                    <a:pt x="259765" y="279530"/>
                    <a:pt x="265140" y="274154"/>
                  </a:cubicBezTo>
                  <a:cubicBezTo>
                    <a:pt x="283950" y="259371"/>
                    <a:pt x="300073" y="243245"/>
                    <a:pt x="314852" y="225774"/>
                  </a:cubicBezTo>
                  <a:cubicBezTo>
                    <a:pt x="321570" y="217711"/>
                    <a:pt x="329632" y="208303"/>
                    <a:pt x="330975" y="196208"/>
                  </a:cubicBezTo>
                  <a:cubicBezTo>
                    <a:pt x="332319" y="182769"/>
                    <a:pt x="325601" y="169330"/>
                    <a:pt x="317540" y="155892"/>
                  </a:cubicBezTo>
                  <a:cubicBezTo>
                    <a:pt x="310822" y="143797"/>
                    <a:pt x="302760" y="130358"/>
                    <a:pt x="301416" y="116919"/>
                  </a:cubicBezTo>
                  <a:cubicBezTo>
                    <a:pt x="300073" y="103480"/>
                    <a:pt x="302760" y="91385"/>
                    <a:pt x="305447" y="79290"/>
                  </a:cubicBezTo>
                  <a:cubicBezTo>
                    <a:pt x="306791" y="72571"/>
                    <a:pt x="308134" y="67195"/>
                    <a:pt x="309478" y="61819"/>
                  </a:cubicBezTo>
                  <a:lnTo>
                    <a:pt x="309478" y="63163"/>
                  </a:lnTo>
                  <a:cubicBezTo>
                    <a:pt x="293355" y="60475"/>
                    <a:pt x="279919" y="52412"/>
                    <a:pt x="267827" y="44349"/>
                  </a:cubicBezTo>
                  <a:cubicBezTo>
                    <a:pt x="255735" y="36285"/>
                    <a:pt x="243643" y="29566"/>
                    <a:pt x="231550" y="26878"/>
                  </a:cubicBezTo>
                  <a:cubicBezTo>
                    <a:pt x="224832" y="25534"/>
                    <a:pt x="219458" y="26878"/>
                    <a:pt x="212740" y="26878"/>
                  </a:cubicBezTo>
                  <a:cubicBezTo>
                    <a:pt x="208709" y="26878"/>
                    <a:pt x="206022" y="26878"/>
                    <a:pt x="201991" y="26878"/>
                  </a:cubicBezTo>
                  <a:cubicBezTo>
                    <a:pt x="185868" y="26878"/>
                    <a:pt x="171089" y="24190"/>
                    <a:pt x="157653" y="21502"/>
                  </a:cubicBezTo>
                  <a:lnTo>
                    <a:pt x="62259" y="1344"/>
                  </a:lnTo>
                  <a:cubicBezTo>
                    <a:pt x="58228" y="0"/>
                    <a:pt x="52854" y="0"/>
                    <a:pt x="50166" y="0"/>
                  </a:cubicBezTo>
                  <a:cubicBezTo>
                    <a:pt x="47479" y="1344"/>
                    <a:pt x="44792" y="2688"/>
                    <a:pt x="42105" y="5376"/>
                  </a:cubicBezTo>
                  <a:cubicBezTo>
                    <a:pt x="40761" y="6719"/>
                    <a:pt x="39418" y="8063"/>
                    <a:pt x="38074" y="8063"/>
                  </a:cubicBezTo>
                  <a:cubicBezTo>
                    <a:pt x="32700" y="12095"/>
                    <a:pt x="28669" y="14783"/>
                    <a:pt x="23295" y="17471"/>
                  </a:cubicBezTo>
                  <a:cubicBezTo>
                    <a:pt x="17920" y="20158"/>
                    <a:pt x="11202" y="24190"/>
                    <a:pt x="8516" y="28222"/>
                  </a:cubicBezTo>
                  <a:cubicBezTo>
                    <a:pt x="454" y="36285"/>
                    <a:pt x="-890" y="49724"/>
                    <a:pt x="454" y="59132"/>
                  </a:cubicBezTo>
                  <a:cubicBezTo>
                    <a:pt x="1798" y="94072"/>
                    <a:pt x="23295" y="122294"/>
                    <a:pt x="46136" y="153204"/>
                  </a:cubicBezTo>
                  <a:cubicBezTo>
                    <a:pt x="66289" y="181425"/>
                    <a:pt x="87787" y="210991"/>
                    <a:pt x="94505" y="247276"/>
                  </a:cubicBezTo>
                  <a:cubicBezTo>
                    <a:pt x="94505" y="249964"/>
                    <a:pt x="94505" y="251308"/>
                    <a:pt x="94505" y="253996"/>
                  </a:cubicBezTo>
                  <a:cubicBezTo>
                    <a:pt x="118689" y="260715"/>
                    <a:pt x="142874" y="276842"/>
                    <a:pt x="138843" y="299688"/>
                  </a:cubicBezTo>
                  <a:cubicBezTo>
                    <a:pt x="165714" y="330598"/>
                    <a:pt x="197960" y="345380"/>
                    <a:pt x="235581" y="360163"/>
                  </a:cubicBezTo>
                  <a:cubicBezTo>
                    <a:pt x="265140" y="370914"/>
                    <a:pt x="304104" y="393761"/>
                    <a:pt x="289324" y="421982"/>
                  </a:cubicBezTo>
                  <a:cubicBezTo>
                    <a:pt x="310822" y="434077"/>
                    <a:pt x="336350" y="435421"/>
                    <a:pt x="359190" y="428702"/>
                  </a:cubicBezTo>
                  <a:lnTo>
                    <a:pt x="348442" y="423326"/>
                  </a:lnTo>
                  <a:close/>
                </a:path>
              </a:pathLst>
            </a:cu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1219" name="Google Shape;1219;p23"/>
            <p:cNvSpPr/>
            <p:nvPr/>
          </p:nvSpPr>
          <p:spPr>
            <a:xfrm>
              <a:off x="4336382" y="7385270"/>
              <a:ext cx="577390" cy="473557"/>
            </a:xfrm>
            <a:custGeom>
              <a:avLst/>
              <a:gdLst/>
              <a:ahLst/>
              <a:cxnLst/>
              <a:rect l="l" t="t" r="r" b="b"/>
              <a:pathLst>
                <a:path w="519012" h="425677" extrusionOk="0">
                  <a:moveTo>
                    <a:pt x="283886" y="424670"/>
                  </a:moveTo>
                  <a:cubicBezTo>
                    <a:pt x="278511" y="392416"/>
                    <a:pt x="259701" y="365538"/>
                    <a:pt x="239547" y="337317"/>
                  </a:cubicBezTo>
                  <a:cubicBezTo>
                    <a:pt x="216706" y="306407"/>
                    <a:pt x="193865" y="274154"/>
                    <a:pt x="191178" y="235181"/>
                  </a:cubicBezTo>
                  <a:cubicBezTo>
                    <a:pt x="189835" y="223086"/>
                    <a:pt x="192522" y="205615"/>
                    <a:pt x="203271" y="192176"/>
                  </a:cubicBezTo>
                  <a:cubicBezTo>
                    <a:pt x="208645" y="185457"/>
                    <a:pt x="216706" y="182769"/>
                    <a:pt x="223424" y="178737"/>
                  </a:cubicBezTo>
                  <a:cubicBezTo>
                    <a:pt x="227455" y="176050"/>
                    <a:pt x="232829" y="174706"/>
                    <a:pt x="235516" y="170674"/>
                  </a:cubicBezTo>
                  <a:cubicBezTo>
                    <a:pt x="236860" y="169330"/>
                    <a:pt x="238204" y="169330"/>
                    <a:pt x="238204" y="167987"/>
                  </a:cubicBezTo>
                  <a:cubicBezTo>
                    <a:pt x="242234" y="165299"/>
                    <a:pt x="244922" y="161267"/>
                    <a:pt x="250296" y="159923"/>
                  </a:cubicBezTo>
                  <a:cubicBezTo>
                    <a:pt x="258358" y="157235"/>
                    <a:pt x="265075" y="158579"/>
                    <a:pt x="271793" y="159923"/>
                  </a:cubicBezTo>
                  <a:lnTo>
                    <a:pt x="367187" y="180081"/>
                  </a:lnTo>
                  <a:cubicBezTo>
                    <a:pt x="380623" y="182769"/>
                    <a:pt x="394059" y="185457"/>
                    <a:pt x="408839" y="185457"/>
                  </a:cubicBezTo>
                  <a:cubicBezTo>
                    <a:pt x="412870" y="185457"/>
                    <a:pt x="415557" y="185457"/>
                    <a:pt x="419588" y="185457"/>
                  </a:cubicBezTo>
                  <a:cubicBezTo>
                    <a:pt x="426305" y="185457"/>
                    <a:pt x="434367" y="184113"/>
                    <a:pt x="442428" y="185457"/>
                  </a:cubicBezTo>
                  <a:cubicBezTo>
                    <a:pt x="458551" y="188145"/>
                    <a:pt x="471987" y="196208"/>
                    <a:pt x="485423" y="205615"/>
                  </a:cubicBezTo>
                  <a:cubicBezTo>
                    <a:pt x="496172" y="212335"/>
                    <a:pt x="508264" y="220398"/>
                    <a:pt x="519013" y="221742"/>
                  </a:cubicBezTo>
                  <a:cubicBezTo>
                    <a:pt x="517669" y="212335"/>
                    <a:pt x="513638" y="202927"/>
                    <a:pt x="508264" y="193520"/>
                  </a:cubicBezTo>
                  <a:cubicBezTo>
                    <a:pt x="504233" y="186801"/>
                    <a:pt x="501546" y="180081"/>
                    <a:pt x="498859" y="172018"/>
                  </a:cubicBezTo>
                  <a:cubicBezTo>
                    <a:pt x="490797" y="145140"/>
                    <a:pt x="496172" y="116918"/>
                    <a:pt x="504233" y="92728"/>
                  </a:cubicBezTo>
                  <a:cubicBezTo>
                    <a:pt x="500203" y="95416"/>
                    <a:pt x="496172" y="96760"/>
                    <a:pt x="492141" y="99448"/>
                  </a:cubicBezTo>
                  <a:cubicBezTo>
                    <a:pt x="490797" y="106167"/>
                    <a:pt x="486767" y="111543"/>
                    <a:pt x="481392" y="115574"/>
                  </a:cubicBezTo>
                  <a:cubicBezTo>
                    <a:pt x="474674" y="120950"/>
                    <a:pt x="465269" y="123638"/>
                    <a:pt x="455864" y="123638"/>
                  </a:cubicBezTo>
                  <a:cubicBezTo>
                    <a:pt x="451833" y="123638"/>
                    <a:pt x="447802" y="123638"/>
                    <a:pt x="443772" y="122294"/>
                  </a:cubicBezTo>
                  <a:cubicBezTo>
                    <a:pt x="435710" y="119606"/>
                    <a:pt x="427649" y="116918"/>
                    <a:pt x="420931" y="112887"/>
                  </a:cubicBezTo>
                  <a:cubicBezTo>
                    <a:pt x="412870" y="108855"/>
                    <a:pt x="406152" y="104823"/>
                    <a:pt x="398090" y="103479"/>
                  </a:cubicBezTo>
                  <a:cubicBezTo>
                    <a:pt x="394059" y="102135"/>
                    <a:pt x="390029" y="102135"/>
                    <a:pt x="385998" y="102135"/>
                  </a:cubicBezTo>
                  <a:cubicBezTo>
                    <a:pt x="375249" y="100792"/>
                    <a:pt x="361813" y="100792"/>
                    <a:pt x="352408" y="91384"/>
                  </a:cubicBezTo>
                  <a:cubicBezTo>
                    <a:pt x="348377" y="87353"/>
                    <a:pt x="345690" y="81977"/>
                    <a:pt x="343003" y="76602"/>
                  </a:cubicBezTo>
                  <a:lnTo>
                    <a:pt x="320162" y="29565"/>
                  </a:lnTo>
                  <a:cubicBezTo>
                    <a:pt x="316131" y="20158"/>
                    <a:pt x="310757" y="10751"/>
                    <a:pt x="304039" y="5375"/>
                  </a:cubicBezTo>
                  <a:cubicBezTo>
                    <a:pt x="301352" y="2688"/>
                    <a:pt x="297321" y="1344"/>
                    <a:pt x="294634" y="0"/>
                  </a:cubicBezTo>
                  <a:lnTo>
                    <a:pt x="300008" y="16126"/>
                  </a:lnTo>
                  <a:lnTo>
                    <a:pt x="285229" y="9407"/>
                  </a:lnTo>
                  <a:cubicBezTo>
                    <a:pt x="282542" y="18814"/>
                    <a:pt x="278511" y="28221"/>
                    <a:pt x="267762" y="33597"/>
                  </a:cubicBezTo>
                  <a:cubicBezTo>
                    <a:pt x="263732" y="36285"/>
                    <a:pt x="259701" y="36285"/>
                    <a:pt x="255670" y="37629"/>
                  </a:cubicBezTo>
                  <a:cubicBezTo>
                    <a:pt x="252983" y="37629"/>
                    <a:pt x="251640" y="38973"/>
                    <a:pt x="248952" y="38973"/>
                  </a:cubicBezTo>
                  <a:cubicBezTo>
                    <a:pt x="238204" y="43004"/>
                    <a:pt x="232829" y="55099"/>
                    <a:pt x="227455" y="67195"/>
                  </a:cubicBezTo>
                  <a:cubicBezTo>
                    <a:pt x="224768" y="72570"/>
                    <a:pt x="222081" y="79290"/>
                    <a:pt x="219393" y="84665"/>
                  </a:cubicBezTo>
                  <a:cubicBezTo>
                    <a:pt x="212675" y="95416"/>
                    <a:pt x="204614" y="103479"/>
                    <a:pt x="196553" y="111543"/>
                  </a:cubicBezTo>
                  <a:cubicBezTo>
                    <a:pt x="187147" y="120950"/>
                    <a:pt x="175055" y="133045"/>
                    <a:pt x="160276" y="137077"/>
                  </a:cubicBezTo>
                  <a:cubicBezTo>
                    <a:pt x="148184" y="141109"/>
                    <a:pt x="136091" y="139765"/>
                    <a:pt x="123999" y="139765"/>
                  </a:cubicBezTo>
                  <a:cubicBezTo>
                    <a:pt x="109220" y="138421"/>
                    <a:pt x="95784" y="138421"/>
                    <a:pt x="86379" y="145140"/>
                  </a:cubicBezTo>
                  <a:cubicBezTo>
                    <a:pt x="82348" y="147828"/>
                    <a:pt x="78317" y="150516"/>
                    <a:pt x="72943" y="150516"/>
                  </a:cubicBezTo>
                  <a:cubicBezTo>
                    <a:pt x="72943" y="150516"/>
                    <a:pt x="72943" y="150516"/>
                    <a:pt x="71599" y="150516"/>
                  </a:cubicBezTo>
                  <a:cubicBezTo>
                    <a:pt x="66225" y="150516"/>
                    <a:pt x="62194" y="146484"/>
                    <a:pt x="59507" y="145140"/>
                  </a:cubicBezTo>
                  <a:cubicBezTo>
                    <a:pt x="46071" y="131701"/>
                    <a:pt x="33979" y="126326"/>
                    <a:pt x="25917" y="127670"/>
                  </a:cubicBezTo>
                  <a:cubicBezTo>
                    <a:pt x="21887" y="135733"/>
                    <a:pt x="17856" y="143796"/>
                    <a:pt x="13825" y="151860"/>
                  </a:cubicBezTo>
                  <a:cubicBezTo>
                    <a:pt x="389" y="173362"/>
                    <a:pt x="-9016" y="206959"/>
                    <a:pt x="13825" y="220398"/>
                  </a:cubicBezTo>
                  <a:cubicBezTo>
                    <a:pt x="27261" y="228462"/>
                    <a:pt x="47415" y="221742"/>
                    <a:pt x="56820" y="209647"/>
                  </a:cubicBezTo>
                  <a:cubicBezTo>
                    <a:pt x="67569" y="197552"/>
                    <a:pt x="70256" y="180081"/>
                    <a:pt x="74287" y="165299"/>
                  </a:cubicBezTo>
                  <a:cubicBezTo>
                    <a:pt x="102502" y="155891"/>
                    <a:pt x="126686" y="189488"/>
                    <a:pt x="129374" y="217710"/>
                  </a:cubicBezTo>
                  <a:cubicBezTo>
                    <a:pt x="132060" y="247276"/>
                    <a:pt x="126686" y="279529"/>
                    <a:pt x="142809" y="303719"/>
                  </a:cubicBezTo>
                  <a:cubicBezTo>
                    <a:pt x="156245" y="322534"/>
                    <a:pt x="180430" y="331941"/>
                    <a:pt x="193865" y="352099"/>
                  </a:cubicBezTo>
                  <a:cubicBezTo>
                    <a:pt x="204614" y="368226"/>
                    <a:pt x="207301" y="391072"/>
                    <a:pt x="220737" y="405855"/>
                  </a:cubicBezTo>
                  <a:cubicBezTo>
                    <a:pt x="235516" y="420638"/>
                    <a:pt x="261044" y="423326"/>
                    <a:pt x="283886" y="424670"/>
                  </a:cubicBezTo>
                  <a:cubicBezTo>
                    <a:pt x="283886" y="426014"/>
                    <a:pt x="283886" y="426014"/>
                    <a:pt x="283886" y="424670"/>
                  </a:cubicBezTo>
                  <a:close/>
                </a:path>
              </a:pathLst>
            </a:cu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1220" name="Google Shape;1220;p23"/>
            <p:cNvSpPr/>
            <p:nvPr/>
          </p:nvSpPr>
          <p:spPr>
            <a:xfrm>
              <a:off x="5350228" y="5975435"/>
              <a:ext cx="791364" cy="657822"/>
            </a:xfrm>
            <a:custGeom>
              <a:avLst/>
              <a:gdLst/>
              <a:ahLst/>
              <a:cxnLst/>
              <a:rect l="l" t="t" r="r" b="b"/>
              <a:pathLst>
                <a:path w="711352" h="591312" extrusionOk="0">
                  <a:moveTo>
                    <a:pt x="24185" y="426014"/>
                  </a:moveTo>
                  <a:cubicBezTo>
                    <a:pt x="22841" y="430045"/>
                    <a:pt x="20154" y="434077"/>
                    <a:pt x="18810" y="438109"/>
                  </a:cubicBezTo>
                  <a:cubicBezTo>
                    <a:pt x="17467" y="440797"/>
                    <a:pt x="16123" y="443484"/>
                    <a:pt x="14779" y="446172"/>
                  </a:cubicBezTo>
                  <a:cubicBezTo>
                    <a:pt x="13436" y="451548"/>
                    <a:pt x="14779" y="456923"/>
                    <a:pt x="17467" y="463643"/>
                  </a:cubicBezTo>
                  <a:cubicBezTo>
                    <a:pt x="18810" y="466331"/>
                    <a:pt x="18810" y="469018"/>
                    <a:pt x="20154" y="471706"/>
                  </a:cubicBezTo>
                  <a:cubicBezTo>
                    <a:pt x="25528" y="494553"/>
                    <a:pt x="18810" y="518742"/>
                    <a:pt x="1344" y="534869"/>
                  </a:cubicBezTo>
                  <a:cubicBezTo>
                    <a:pt x="17467" y="546964"/>
                    <a:pt x="28215" y="565779"/>
                    <a:pt x="32246" y="584593"/>
                  </a:cubicBezTo>
                  <a:cubicBezTo>
                    <a:pt x="38964" y="580562"/>
                    <a:pt x="44338" y="576530"/>
                    <a:pt x="49713" y="569810"/>
                  </a:cubicBezTo>
                  <a:cubicBezTo>
                    <a:pt x="51056" y="568467"/>
                    <a:pt x="52400" y="565779"/>
                    <a:pt x="53743" y="564435"/>
                  </a:cubicBezTo>
                  <a:cubicBezTo>
                    <a:pt x="59118" y="557715"/>
                    <a:pt x="64492" y="549652"/>
                    <a:pt x="73897" y="545620"/>
                  </a:cubicBezTo>
                  <a:cubicBezTo>
                    <a:pt x="81959" y="541589"/>
                    <a:pt x="92708" y="542932"/>
                    <a:pt x="100769" y="548308"/>
                  </a:cubicBezTo>
                  <a:cubicBezTo>
                    <a:pt x="102112" y="549652"/>
                    <a:pt x="103456" y="550996"/>
                    <a:pt x="104800" y="550996"/>
                  </a:cubicBezTo>
                  <a:cubicBezTo>
                    <a:pt x="127640" y="534869"/>
                    <a:pt x="161230" y="540245"/>
                    <a:pt x="186758" y="552340"/>
                  </a:cubicBezTo>
                  <a:cubicBezTo>
                    <a:pt x="193476" y="555028"/>
                    <a:pt x="200194" y="559059"/>
                    <a:pt x="208255" y="563091"/>
                  </a:cubicBezTo>
                  <a:cubicBezTo>
                    <a:pt x="227066" y="573842"/>
                    <a:pt x="245876" y="583249"/>
                    <a:pt x="266030" y="583249"/>
                  </a:cubicBezTo>
                  <a:cubicBezTo>
                    <a:pt x="276778" y="583249"/>
                    <a:pt x="287527" y="580562"/>
                    <a:pt x="299619" y="577874"/>
                  </a:cubicBezTo>
                  <a:cubicBezTo>
                    <a:pt x="317086" y="573842"/>
                    <a:pt x="335896" y="569810"/>
                    <a:pt x="354706" y="576530"/>
                  </a:cubicBezTo>
                  <a:cubicBezTo>
                    <a:pt x="360081" y="577874"/>
                    <a:pt x="365455" y="580562"/>
                    <a:pt x="369485" y="583249"/>
                  </a:cubicBezTo>
                  <a:cubicBezTo>
                    <a:pt x="373516" y="585937"/>
                    <a:pt x="378891" y="587281"/>
                    <a:pt x="382921" y="588625"/>
                  </a:cubicBezTo>
                  <a:cubicBezTo>
                    <a:pt x="390983" y="591313"/>
                    <a:pt x="400388" y="591313"/>
                    <a:pt x="408450" y="591313"/>
                  </a:cubicBezTo>
                  <a:lnTo>
                    <a:pt x="464880" y="589969"/>
                  </a:lnTo>
                  <a:cubicBezTo>
                    <a:pt x="506531" y="588625"/>
                    <a:pt x="542808" y="587281"/>
                    <a:pt x="571023" y="568467"/>
                  </a:cubicBezTo>
                  <a:cubicBezTo>
                    <a:pt x="575054" y="542932"/>
                    <a:pt x="572366" y="514711"/>
                    <a:pt x="565649" y="490521"/>
                  </a:cubicBezTo>
                  <a:lnTo>
                    <a:pt x="564305" y="483801"/>
                  </a:lnTo>
                  <a:lnTo>
                    <a:pt x="569680" y="481114"/>
                  </a:lnTo>
                  <a:cubicBezTo>
                    <a:pt x="581772" y="475738"/>
                    <a:pt x="595208" y="474394"/>
                    <a:pt x="607300" y="478426"/>
                  </a:cubicBezTo>
                  <a:lnTo>
                    <a:pt x="611330" y="479770"/>
                  </a:lnTo>
                  <a:lnTo>
                    <a:pt x="612674" y="483801"/>
                  </a:lnTo>
                  <a:cubicBezTo>
                    <a:pt x="615361" y="490521"/>
                    <a:pt x="620736" y="497240"/>
                    <a:pt x="628797" y="501272"/>
                  </a:cubicBezTo>
                  <a:cubicBezTo>
                    <a:pt x="636859" y="505303"/>
                    <a:pt x="644920" y="505303"/>
                    <a:pt x="651638" y="502616"/>
                  </a:cubicBezTo>
                  <a:cubicBezTo>
                    <a:pt x="658356" y="499928"/>
                    <a:pt x="663730" y="493209"/>
                    <a:pt x="667761" y="485145"/>
                  </a:cubicBezTo>
                  <a:cubicBezTo>
                    <a:pt x="670448" y="477082"/>
                    <a:pt x="670448" y="469018"/>
                    <a:pt x="666418" y="462299"/>
                  </a:cubicBezTo>
                  <a:lnTo>
                    <a:pt x="661043" y="451548"/>
                  </a:lnTo>
                  <a:lnTo>
                    <a:pt x="678509" y="450204"/>
                  </a:lnTo>
                  <a:cubicBezTo>
                    <a:pt x="677166" y="448860"/>
                    <a:pt x="674479" y="447516"/>
                    <a:pt x="673136" y="446172"/>
                  </a:cubicBezTo>
                  <a:cubicBezTo>
                    <a:pt x="659700" y="435421"/>
                    <a:pt x="651638" y="419294"/>
                    <a:pt x="650295" y="400480"/>
                  </a:cubicBezTo>
                  <a:cubicBezTo>
                    <a:pt x="648950" y="381665"/>
                    <a:pt x="654325" y="364195"/>
                    <a:pt x="666418" y="352100"/>
                  </a:cubicBezTo>
                  <a:cubicBezTo>
                    <a:pt x="670448" y="348068"/>
                    <a:pt x="674479" y="344036"/>
                    <a:pt x="678509" y="341349"/>
                  </a:cubicBezTo>
                  <a:cubicBezTo>
                    <a:pt x="682540" y="338661"/>
                    <a:pt x="685227" y="335973"/>
                    <a:pt x="687915" y="331942"/>
                  </a:cubicBezTo>
                  <a:cubicBezTo>
                    <a:pt x="701351" y="317159"/>
                    <a:pt x="706725" y="294312"/>
                    <a:pt x="710756" y="275498"/>
                  </a:cubicBezTo>
                  <a:cubicBezTo>
                    <a:pt x="710756" y="272810"/>
                    <a:pt x="712099" y="270122"/>
                    <a:pt x="710756" y="267434"/>
                  </a:cubicBezTo>
                  <a:cubicBezTo>
                    <a:pt x="709412" y="264747"/>
                    <a:pt x="705381" y="263403"/>
                    <a:pt x="702694" y="262059"/>
                  </a:cubicBezTo>
                  <a:lnTo>
                    <a:pt x="624766" y="220398"/>
                  </a:lnTo>
                  <a:cubicBezTo>
                    <a:pt x="616705" y="216367"/>
                    <a:pt x="607300" y="210991"/>
                    <a:pt x="601925" y="202928"/>
                  </a:cubicBezTo>
                  <a:cubicBezTo>
                    <a:pt x="599238" y="198896"/>
                    <a:pt x="597894" y="194864"/>
                    <a:pt x="595208" y="190833"/>
                  </a:cubicBezTo>
                  <a:cubicBezTo>
                    <a:pt x="592520" y="184113"/>
                    <a:pt x="589833" y="178738"/>
                    <a:pt x="585802" y="177394"/>
                  </a:cubicBezTo>
                  <a:cubicBezTo>
                    <a:pt x="584459" y="177394"/>
                    <a:pt x="581772" y="177394"/>
                    <a:pt x="579084" y="177394"/>
                  </a:cubicBezTo>
                  <a:cubicBezTo>
                    <a:pt x="576397" y="177394"/>
                    <a:pt x="573710" y="177394"/>
                    <a:pt x="571023" y="177394"/>
                  </a:cubicBezTo>
                  <a:cubicBezTo>
                    <a:pt x="548182" y="174706"/>
                    <a:pt x="540121" y="146484"/>
                    <a:pt x="537433" y="137077"/>
                  </a:cubicBezTo>
                  <a:cubicBezTo>
                    <a:pt x="526685" y="100792"/>
                    <a:pt x="518623" y="64507"/>
                    <a:pt x="513249" y="26878"/>
                  </a:cubicBezTo>
                  <a:cubicBezTo>
                    <a:pt x="507875" y="22846"/>
                    <a:pt x="501157" y="22846"/>
                    <a:pt x="495782" y="24190"/>
                  </a:cubicBezTo>
                  <a:cubicBezTo>
                    <a:pt x="490408" y="25534"/>
                    <a:pt x="482347" y="29566"/>
                    <a:pt x="481003" y="37629"/>
                  </a:cubicBezTo>
                  <a:lnTo>
                    <a:pt x="479659" y="44349"/>
                  </a:lnTo>
                  <a:lnTo>
                    <a:pt x="472941" y="43005"/>
                  </a:lnTo>
                  <a:cubicBezTo>
                    <a:pt x="444726" y="40317"/>
                    <a:pt x="416511" y="33597"/>
                    <a:pt x="390983" y="24190"/>
                  </a:cubicBezTo>
                  <a:cubicBezTo>
                    <a:pt x="373516" y="21502"/>
                    <a:pt x="353363" y="16127"/>
                    <a:pt x="335896" y="9407"/>
                  </a:cubicBezTo>
                  <a:cubicBezTo>
                    <a:pt x="329178" y="6719"/>
                    <a:pt x="322460" y="4032"/>
                    <a:pt x="315742" y="0"/>
                  </a:cubicBezTo>
                  <a:cubicBezTo>
                    <a:pt x="315742" y="0"/>
                    <a:pt x="315742" y="0"/>
                    <a:pt x="315742" y="0"/>
                  </a:cubicBezTo>
                  <a:cubicBezTo>
                    <a:pt x="310368" y="2688"/>
                    <a:pt x="304994" y="10751"/>
                    <a:pt x="303650" y="18814"/>
                  </a:cubicBezTo>
                  <a:cubicBezTo>
                    <a:pt x="303650" y="21502"/>
                    <a:pt x="303650" y="24190"/>
                    <a:pt x="303650" y="28222"/>
                  </a:cubicBezTo>
                  <a:cubicBezTo>
                    <a:pt x="303650" y="41661"/>
                    <a:pt x="302306" y="59131"/>
                    <a:pt x="288870" y="68539"/>
                  </a:cubicBezTo>
                  <a:cubicBezTo>
                    <a:pt x="280809" y="73914"/>
                    <a:pt x="270060" y="73914"/>
                    <a:pt x="261999" y="73914"/>
                  </a:cubicBezTo>
                  <a:cubicBezTo>
                    <a:pt x="257968" y="73914"/>
                    <a:pt x="255281" y="73914"/>
                    <a:pt x="251250" y="73914"/>
                  </a:cubicBezTo>
                  <a:cubicBezTo>
                    <a:pt x="244532" y="75258"/>
                    <a:pt x="237814" y="77946"/>
                    <a:pt x="231096" y="80634"/>
                  </a:cubicBezTo>
                  <a:cubicBezTo>
                    <a:pt x="224379" y="83321"/>
                    <a:pt x="217661" y="86009"/>
                    <a:pt x="209599" y="87353"/>
                  </a:cubicBezTo>
                  <a:lnTo>
                    <a:pt x="208255" y="88697"/>
                  </a:lnTo>
                  <a:cubicBezTo>
                    <a:pt x="209599" y="94072"/>
                    <a:pt x="208255" y="99448"/>
                    <a:pt x="205568" y="103480"/>
                  </a:cubicBezTo>
                  <a:cubicBezTo>
                    <a:pt x="204225" y="104824"/>
                    <a:pt x="202881" y="107511"/>
                    <a:pt x="201537" y="108855"/>
                  </a:cubicBezTo>
                  <a:cubicBezTo>
                    <a:pt x="200194" y="110199"/>
                    <a:pt x="198851" y="111543"/>
                    <a:pt x="198851" y="112887"/>
                  </a:cubicBezTo>
                  <a:cubicBezTo>
                    <a:pt x="201537" y="116919"/>
                    <a:pt x="208255" y="119606"/>
                    <a:pt x="214973" y="119606"/>
                  </a:cubicBezTo>
                  <a:cubicBezTo>
                    <a:pt x="224379" y="119606"/>
                    <a:pt x="237814" y="122294"/>
                    <a:pt x="244532" y="129014"/>
                  </a:cubicBezTo>
                  <a:cubicBezTo>
                    <a:pt x="248563" y="133045"/>
                    <a:pt x="249907" y="138421"/>
                    <a:pt x="248563" y="143797"/>
                  </a:cubicBezTo>
                  <a:lnTo>
                    <a:pt x="248563" y="147828"/>
                  </a:lnTo>
                  <a:lnTo>
                    <a:pt x="192133" y="178738"/>
                  </a:lnTo>
                  <a:cubicBezTo>
                    <a:pt x="188102" y="181425"/>
                    <a:pt x="182727" y="184113"/>
                    <a:pt x="174666" y="182769"/>
                  </a:cubicBezTo>
                  <a:cubicBezTo>
                    <a:pt x="170635" y="181425"/>
                    <a:pt x="167948" y="180081"/>
                    <a:pt x="165261" y="178738"/>
                  </a:cubicBezTo>
                  <a:cubicBezTo>
                    <a:pt x="163917" y="178738"/>
                    <a:pt x="163917" y="177394"/>
                    <a:pt x="162574" y="177394"/>
                  </a:cubicBezTo>
                  <a:cubicBezTo>
                    <a:pt x="159887" y="176050"/>
                    <a:pt x="158543" y="176050"/>
                    <a:pt x="154512" y="177394"/>
                  </a:cubicBezTo>
                  <a:cubicBezTo>
                    <a:pt x="149138" y="178738"/>
                    <a:pt x="145107" y="184113"/>
                    <a:pt x="143764" y="189489"/>
                  </a:cubicBezTo>
                  <a:cubicBezTo>
                    <a:pt x="141076" y="197552"/>
                    <a:pt x="142420" y="208303"/>
                    <a:pt x="145107" y="217711"/>
                  </a:cubicBezTo>
                  <a:lnTo>
                    <a:pt x="146451" y="224430"/>
                  </a:lnTo>
                  <a:cubicBezTo>
                    <a:pt x="149138" y="244589"/>
                    <a:pt x="146451" y="258027"/>
                    <a:pt x="137046" y="267434"/>
                  </a:cubicBezTo>
                  <a:cubicBezTo>
                    <a:pt x="127640" y="278186"/>
                    <a:pt x="112861" y="280873"/>
                    <a:pt x="99425" y="282217"/>
                  </a:cubicBezTo>
                  <a:cubicBezTo>
                    <a:pt x="87333" y="283561"/>
                    <a:pt x="76584" y="286249"/>
                    <a:pt x="71210" y="292969"/>
                  </a:cubicBezTo>
                  <a:lnTo>
                    <a:pt x="60461" y="309095"/>
                  </a:lnTo>
                  <a:lnTo>
                    <a:pt x="57774" y="290281"/>
                  </a:lnTo>
                  <a:cubicBezTo>
                    <a:pt x="57774" y="287593"/>
                    <a:pt x="55087" y="283561"/>
                    <a:pt x="52400" y="282217"/>
                  </a:cubicBezTo>
                  <a:cubicBezTo>
                    <a:pt x="52400" y="282217"/>
                    <a:pt x="51056" y="282217"/>
                    <a:pt x="51056" y="280873"/>
                  </a:cubicBezTo>
                  <a:cubicBezTo>
                    <a:pt x="52400" y="295656"/>
                    <a:pt x="45682" y="310439"/>
                    <a:pt x="32246" y="319847"/>
                  </a:cubicBezTo>
                  <a:cubicBezTo>
                    <a:pt x="25528" y="323878"/>
                    <a:pt x="17467" y="326566"/>
                    <a:pt x="9405" y="326566"/>
                  </a:cubicBezTo>
                  <a:cubicBezTo>
                    <a:pt x="6718" y="326566"/>
                    <a:pt x="2687" y="326566"/>
                    <a:pt x="0" y="325222"/>
                  </a:cubicBezTo>
                  <a:lnTo>
                    <a:pt x="26872" y="409887"/>
                  </a:lnTo>
                  <a:cubicBezTo>
                    <a:pt x="24185" y="408543"/>
                    <a:pt x="26872" y="416607"/>
                    <a:pt x="24185" y="426014"/>
                  </a:cubicBezTo>
                  <a:close/>
                </a:path>
              </a:pathLst>
            </a:cu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1221" name="Google Shape;1221;p23"/>
            <p:cNvSpPr/>
            <p:nvPr/>
          </p:nvSpPr>
          <p:spPr>
            <a:xfrm>
              <a:off x="5240495" y="6468428"/>
              <a:ext cx="1728794" cy="906502"/>
            </a:xfrm>
            <a:custGeom>
              <a:avLst/>
              <a:gdLst/>
              <a:ahLst/>
              <a:cxnLst/>
              <a:rect l="l" t="t" r="r" b="b"/>
              <a:pathLst>
                <a:path w="1554002" h="814849" extrusionOk="0">
                  <a:moveTo>
                    <a:pt x="1547020" y="353780"/>
                  </a:moveTo>
                  <a:cubicBezTo>
                    <a:pt x="1544334" y="347060"/>
                    <a:pt x="1538959" y="338997"/>
                    <a:pt x="1534929" y="332278"/>
                  </a:cubicBezTo>
                  <a:cubicBezTo>
                    <a:pt x="1530898" y="325558"/>
                    <a:pt x="1526867" y="318839"/>
                    <a:pt x="1522836" y="312119"/>
                  </a:cubicBezTo>
                  <a:cubicBezTo>
                    <a:pt x="1513431" y="291961"/>
                    <a:pt x="1512087" y="273146"/>
                    <a:pt x="1521493" y="258363"/>
                  </a:cubicBezTo>
                  <a:cubicBezTo>
                    <a:pt x="1524180" y="254332"/>
                    <a:pt x="1526867" y="251644"/>
                    <a:pt x="1529554" y="247612"/>
                  </a:cubicBezTo>
                  <a:cubicBezTo>
                    <a:pt x="1537616" y="236861"/>
                    <a:pt x="1541646" y="232830"/>
                    <a:pt x="1538959" y="230142"/>
                  </a:cubicBezTo>
                  <a:cubicBezTo>
                    <a:pt x="1537616" y="228798"/>
                    <a:pt x="1534929" y="227454"/>
                    <a:pt x="1533584" y="227454"/>
                  </a:cubicBezTo>
                  <a:cubicBezTo>
                    <a:pt x="1475811" y="204608"/>
                    <a:pt x="1416693" y="199232"/>
                    <a:pt x="1362950" y="212671"/>
                  </a:cubicBezTo>
                  <a:lnTo>
                    <a:pt x="1334734" y="219391"/>
                  </a:lnTo>
                  <a:lnTo>
                    <a:pt x="1354888" y="199232"/>
                  </a:lnTo>
                  <a:cubicBezTo>
                    <a:pt x="1354888" y="197888"/>
                    <a:pt x="1348170" y="193856"/>
                    <a:pt x="1342796" y="195200"/>
                  </a:cubicBezTo>
                  <a:cubicBezTo>
                    <a:pt x="1340109" y="196544"/>
                    <a:pt x="1337422" y="196544"/>
                    <a:pt x="1334734" y="197888"/>
                  </a:cubicBezTo>
                  <a:cubicBezTo>
                    <a:pt x="1325329" y="201920"/>
                    <a:pt x="1314581" y="205952"/>
                    <a:pt x="1303832" y="200576"/>
                  </a:cubicBezTo>
                  <a:cubicBezTo>
                    <a:pt x="1297114" y="196544"/>
                    <a:pt x="1294427" y="191169"/>
                    <a:pt x="1290396" y="185793"/>
                  </a:cubicBezTo>
                  <a:cubicBezTo>
                    <a:pt x="1287709" y="180417"/>
                    <a:pt x="1285022" y="177730"/>
                    <a:pt x="1282335" y="177730"/>
                  </a:cubicBezTo>
                  <a:cubicBezTo>
                    <a:pt x="1280991" y="177730"/>
                    <a:pt x="1279648" y="177730"/>
                    <a:pt x="1278304" y="177730"/>
                  </a:cubicBezTo>
                  <a:cubicBezTo>
                    <a:pt x="1274273" y="179074"/>
                    <a:pt x="1270243" y="179074"/>
                    <a:pt x="1264868" y="177730"/>
                  </a:cubicBezTo>
                  <a:cubicBezTo>
                    <a:pt x="1259494" y="175042"/>
                    <a:pt x="1256807" y="169666"/>
                    <a:pt x="1254119" y="165635"/>
                  </a:cubicBezTo>
                  <a:cubicBezTo>
                    <a:pt x="1252776" y="164291"/>
                    <a:pt x="1252776" y="162947"/>
                    <a:pt x="1251432" y="161603"/>
                  </a:cubicBezTo>
                  <a:cubicBezTo>
                    <a:pt x="1250089" y="160259"/>
                    <a:pt x="1248746" y="158916"/>
                    <a:pt x="1246058" y="158916"/>
                  </a:cubicBezTo>
                  <a:cubicBezTo>
                    <a:pt x="1240684" y="157572"/>
                    <a:pt x="1232622" y="160259"/>
                    <a:pt x="1227248" y="165635"/>
                  </a:cubicBezTo>
                  <a:cubicBezTo>
                    <a:pt x="1224560" y="166979"/>
                    <a:pt x="1223217" y="169666"/>
                    <a:pt x="1220530" y="171010"/>
                  </a:cubicBezTo>
                  <a:cubicBezTo>
                    <a:pt x="1211125" y="177730"/>
                    <a:pt x="1201720" y="187137"/>
                    <a:pt x="1188284" y="187137"/>
                  </a:cubicBezTo>
                  <a:lnTo>
                    <a:pt x="1184253" y="187137"/>
                  </a:lnTo>
                  <a:lnTo>
                    <a:pt x="1181566" y="184449"/>
                  </a:lnTo>
                  <a:cubicBezTo>
                    <a:pt x="1169474" y="168323"/>
                    <a:pt x="1143945" y="168323"/>
                    <a:pt x="1121105" y="171010"/>
                  </a:cubicBezTo>
                  <a:lnTo>
                    <a:pt x="1113043" y="172354"/>
                  </a:lnTo>
                  <a:lnTo>
                    <a:pt x="1113043" y="164291"/>
                  </a:lnTo>
                  <a:cubicBezTo>
                    <a:pt x="1111700" y="141445"/>
                    <a:pt x="1104982" y="113223"/>
                    <a:pt x="1084828" y="110535"/>
                  </a:cubicBezTo>
                  <a:cubicBezTo>
                    <a:pt x="1078110" y="109191"/>
                    <a:pt x="1070048" y="110535"/>
                    <a:pt x="1061987" y="113223"/>
                  </a:cubicBezTo>
                  <a:cubicBezTo>
                    <a:pt x="1059300" y="113223"/>
                    <a:pt x="1057957" y="114567"/>
                    <a:pt x="1055269" y="114567"/>
                  </a:cubicBezTo>
                  <a:cubicBezTo>
                    <a:pt x="1039146" y="118599"/>
                    <a:pt x="1023023" y="118599"/>
                    <a:pt x="1006901" y="115911"/>
                  </a:cubicBezTo>
                  <a:cubicBezTo>
                    <a:pt x="990777" y="113223"/>
                    <a:pt x="978685" y="106503"/>
                    <a:pt x="974654" y="95752"/>
                  </a:cubicBezTo>
                  <a:cubicBezTo>
                    <a:pt x="970624" y="87689"/>
                    <a:pt x="971967" y="80970"/>
                    <a:pt x="971967" y="74250"/>
                  </a:cubicBezTo>
                  <a:lnTo>
                    <a:pt x="974654" y="8399"/>
                  </a:lnTo>
                  <a:cubicBezTo>
                    <a:pt x="953157" y="1680"/>
                    <a:pt x="930316" y="-1008"/>
                    <a:pt x="907475" y="336"/>
                  </a:cubicBezTo>
                  <a:cubicBezTo>
                    <a:pt x="899414" y="336"/>
                    <a:pt x="892696" y="1680"/>
                    <a:pt x="884634" y="3024"/>
                  </a:cubicBezTo>
                  <a:cubicBezTo>
                    <a:pt x="861793" y="7055"/>
                    <a:pt x="838953" y="12431"/>
                    <a:pt x="813424" y="19150"/>
                  </a:cubicBezTo>
                  <a:cubicBezTo>
                    <a:pt x="813424" y="19150"/>
                    <a:pt x="813424" y="20494"/>
                    <a:pt x="814768" y="20494"/>
                  </a:cubicBezTo>
                  <a:lnTo>
                    <a:pt x="799988" y="27214"/>
                  </a:lnTo>
                  <a:cubicBezTo>
                    <a:pt x="798645" y="25870"/>
                    <a:pt x="797301" y="23182"/>
                    <a:pt x="795958" y="21838"/>
                  </a:cubicBezTo>
                  <a:lnTo>
                    <a:pt x="782522" y="23182"/>
                  </a:lnTo>
                  <a:cubicBezTo>
                    <a:pt x="783865" y="31246"/>
                    <a:pt x="783865" y="39309"/>
                    <a:pt x="779835" y="48716"/>
                  </a:cubicBezTo>
                  <a:cubicBezTo>
                    <a:pt x="775804" y="60811"/>
                    <a:pt x="766399" y="70219"/>
                    <a:pt x="755650" y="75594"/>
                  </a:cubicBezTo>
                  <a:cubicBezTo>
                    <a:pt x="744902" y="79626"/>
                    <a:pt x="731466" y="79626"/>
                    <a:pt x="719373" y="74250"/>
                  </a:cubicBezTo>
                  <a:cubicBezTo>
                    <a:pt x="708625" y="68875"/>
                    <a:pt x="700563" y="60811"/>
                    <a:pt x="696532" y="51404"/>
                  </a:cubicBezTo>
                  <a:cubicBezTo>
                    <a:pt x="691158" y="50060"/>
                    <a:pt x="685784" y="50060"/>
                    <a:pt x="680410" y="52748"/>
                  </a:cubicBezTo>
                  <a:cubicBezTo>
                    <a:pt x="687128" y="79626"/>
                    <a:pt x="688471" y="107847"/>
                    <a:pt x="684440" y="134725"/>
                  </a:cubicBezTo>
                  <a:lnTo>
                    <a:pt x="684440" y="137413"/>
                  </a:lnTo>
                  <a:lnTo>
                    <a:pt x="681753" y="138757"/>
                  </a:lnTo>
                  <a:cubicBezTo>
                    <a:pt x="646820" y="164291"/>
                    <a:pt x="601138" y="164291"/>
                    <a:pt x="564861" y="165635"/>
                  </a:cubicBezTo>
                  <a:lnTo>
                    <a:pt x="508431" y="166979"/>
                  </a:lnTo>
                  <a:cubicBezTo>
                    <a:pt x="499026" y="166979"/>
                    <a:pt x="488277" y="166979"/>
                    <a:pt x="477529" y="164291"/>
                  </a:cubicBezTo>
                  <a:cubicBezTo>
                    <a:pt x="472154" y="162947"/>
                    <a:pt x="466780" y="160259"/>
                    <a:pt x="461405" y="157572"/>
                  </a:cubicBezTo>
                  <a:cubicBezTo>
                    <a:pt x="457375" y="154884"/>
                    <a:pt x="453344" y="153540"/>
                    <a:pt x="449313" y="152196"/>
                  </a:cubicBezTo>
                  <a:cubicBezTo>
                    <a:pt x="434534" y="146820"/>
                    <a:pt x="419755" y="150852"/>
                    <a:pt x="402288" y="154884"/>
                  </a:cubicBezTo>
                  <a:cubicBezTo>
                    <a:pt x="390196" y="157572"/>
                    <a:pt x="376760" y="160259"/>
                    <a:pt x="364668" y="160259"/>
                  </a:cubicBezTo>
                  <a:cubicBezTo>
                    <a:pt x="340483" y="160259"/>
                    <a:pt x="320329" y="149508"/>
                    <a:pt x="300175" y="138757"/>
                  </a:cubicBezTo>
                  <a:cubicBezTo>
                    <a:pt x="293458" y="134725"/>
                    <a:pt x="286740" y="132038"/>
                    <a:pt x="280022" y="129350"/>
                  </a:cubicBezTo>
                  <a:cubicBezTo>
                    <a:pt x="257181" y="118599"/>
                    <a:pt x="223591" y="113223"/>
                    <a:pt x="207468" y="133381"/>
                  </a:cubicBezTo>
                  <a:lnTo>
                    <a:pt x="191346" y="150852"/>
                  </a:lnTo>
                  <a:lnTo>
                    <a:pt x="194032" y="126662"/>
                  </a:lnTo>
                  <a:cubicBezTo>
                    <a:pt x="194032" y="126662"/>
                    <a:pt x="194032" y="125318"/>
                    <a:pt x="192689" y="123974"/>
                  </a:cubicBezTo>
                  <a:cubicBezTo>
                    <a:pt x="190002" y="121286"/>
                    <a:pt x="184628" y="121286"/>
                    <a:pt x="181940" y="122630"/>
                  </a:cubicBezTo>
                  <a:cubicBezTo>
                    <a:pt x="176566" y="125318"/>
                    <a:pt x="172535" y="130694"/>
                    <a:pt x="167161" y="137413"/>
                  </a:cubicBezTo>
                  <a:cubicBezTo>
                    <a:pt x="165817" y="140101"/>
                    <a:pt x="164474" y="141445"/>
                    <a:pt x="161787" y="144133"/>
                  </a:cubicBezTo>
                  <a:cubicBezTo>
                    <a:pt x="148351" y="160259"/>
                    <a:pt x="130884" y="169666"/>
                    <a:pt x="110731" y="173698"/>
                  </a:cubicBezTo>
                  <a:cubicBezTo>
                    <a:pt x="110731" y="175042"/>
                    <a:pt x="110731" y="175042"/>
                    <a:pt x="110731" y="176386"/>
                  </a:cubicBezTo>
                  <a:cubicBezTo>
                    <a:pt x="110731" y="185793"/>
                    <a:pt x="117448" y="196544"/>
                    <a:pt x="122823" y="205952"/>
                  </a:cubicBezTo>
                  <a:cubicBezTo>
                    <a:pt x="156412" y="258363"/>
                    <a:pt x="163130" y="300024"/>
                    <a:pt x="144320" y="330934"/>
                  </a:cubicBezTo>
                  <a:cubicBezTo>
                    <a:pt x="134915" y="345716"/>
                    <a:pt x="121479" y="355123"/>
                    <a:pt x="108043" y="364531"/>
                  </a:cubicBezTo>
                  <a:cubicBezTo>
                    <a:pt x="95951" y="372594"/>
                    <a:pt x="85202" y="380658"/>
                    <a:pt x="77141" y="391409"/>
                  </a:cubicBezTo>
                  <a:cubicBezTo>
                    <a:pt x="71766" y="399472"/>
                    <a:pt x="67736" y="407536"/>
                    <a:pt x="65048" y="416943"/>
                  </a:cubicBezTo>
                  <a:lnTo>
                    <a:pt x="51613" y="450540"/>
                  </a:lnTo>
                  <a:cubicBezTo>
                    <a:pt x="34146" y="493545"/>
                    <a:pt x="16680" y="537893"/>
                    <a:pt x="1900" y="583585"/>
                  </a:cubicBezTo>
                  <a:cubicBezTo>
                    <a:pt x="557" y="588961"/>
                    <a:pt x="-787" y="592992"/>
                    <a:pt x="557" y="597024"/>
                  </a:cubicBezTo>
                  <a:cubicBezTo>
                    <a:pt x="1900" y="601056"/>
                    <a:pt x="7274" y="605087"/>
                    <a:pt x="16680" y="607775"/>
                  </a:cubicBezTo>
                  <a:cubicBezTo>
                    <a:pt x="52956" y="618526"/>
                    <a:pt x="90577" y="619870"/>
                    <a:pt x="120135" y="619870"/>
                  </a:cubicBezTo>
                  <a:cubicBezTo>
                    <a:pt x="184628" y="619870"/>
                    <a:pt x="247776" y="611807"/>
                    <a:pt x="309581" y="597024"/>
                  </a:cubicBezTo>
                  <a:cubicBezTo>
                    <a:pt x="320329" y="594336"/>
                    <a:pt x="331078" y="590305"/>
                    <a:pt x="335109" y="582242"/>
                  </a:cubicBezTo>
                  <a:cubicBezTo>
                    <a:pt x="336452" y="580898"/>
                    <a:pt x="336452" y="578210"/>
                    <a:pt x="337796" y="575522"/>
                  </a:cubicBezTo>
                  <a:cubicBezTo>
                    <a:pt x="339140" y="571490"/>
                    <a:pt x="339140" y="567459"/>
                    <a:pt x="341827" y="562083"/>
                  </a:cubicBezTo>
                  <a:cubicBezTo>
                    <a:pt x="349888" y="548644"/>
                    <a:pt x="366011" y="548644"/>
                    <a:pt x="378103" y="547300"/>
                  </a:cubicBezTo>
                  <a:lnTo>
                    <a:pt x="382134" y="547300"/>
                  </a:lnTo>
                  <a:cubicBezTo>
                    <a:pt x="400944" y="545956"/>
                    <a:pt x="418411" y="539237"/>
                    <a:pt x="437221" y="532517"/>
                  </a:cubicBezTo>
                  <a:cubicBezTo>
                    <a:pt x="453344" y="525798"/>
                    <a:pt x="470811" y="520422"/>
                    <a:pt x="488277" y="517734"/>
                  </a:cubicBezTo>
                  <a:cubicBezTo>
                    <a:pt x="513805" y="513703"/>
                    <a:pt x="543364" y="524454"/>
                    <a:pt x="559487" y="541925"/>
                  </a:cubicBezTo>
                  <a:cubicBezTo>
                    <a:pt x="567549" y="551332"/>
                    <a:pt x="572923" y="562083"/>
                    <a:pt x="571579" y="574178"/>
                  </a:cubicBezTo>
                  <a:cubicBezTo>
                    <a:pt x="585015" y="574178"/>
                    <a:pt x="598451" y="574178"/>
                    <a:pt x="610543" y="579554"/>
                  </a:cubicBezTo>
                  <a:cubicBezTo>
                    <a:pt x="626666" y="586273"/>
                    <a:pt x="642789" y="602400"/>
                    <a:pt x="640102" y="622558"/>
                  </a:cubicBezTo>
                  <a:cubicBezTo>
                    <a:pt x="640102" y="626590"/>
                    <a:pt x="638759" y="631965"/>
                    <a:pt x="637415" y="635997"/>
                  </a:cubicBezTo>
                  <a:cubicBezTo>
                    <a:pt x="636071" y="641373"/>
                    <a:pt x="634728" y="645404"/>
                    <a:pt x="634728" y="649436"/>
                  </a:cubicBezTo>
                  <a:cubicBezTo>
                    <a:pt x="636071" y="653468"/>
                    <a:pt x="640102" y="657499"/>
                    <a:pt x="644133" y="660187"/>
                  </a:cubicBezTo>
                  <a:cubicBezTo>
                    <a:pt x="684440" y="699160"/>
                    <a:pt x="716686" y="747540"/>
                    <a:pt x="738184" y="798608"/>
                  </a:cubicBezTo>
                  <a:lnTo>
                    <a:pt x="732809" y="799952"/>
                  </a:lnTo>
                  <a:cubicBezTo>
                    <a:pt x="732809" y="799952"/>
                    <a:pt x="732809" y="799952"/>
                    <a:pt x="732809" y="799952"/>
                  </a:cubicBezTo>
                  <a:cubicBezTo>
                    <a:pt x="742215" y="805327"/>
                    <a:pt x="751620" y="816079"/>
                    <a:pt x="763712" y="814735"/>
                  </a:cubicBezTo>
                  <a:cubicBezTo>
                    <a:pt x="789240" y="813391"/>
                    <a:pt x="783865" y="774418"/>
                    <a:pt x="770429" y="752916"/>
                  </a:cubicBezTo>
                  <a:cubicBezTo>
                    <a:pt x="802676" y="740821"/>
                    <a:pt x="833578" y="728726"/>
                    <a:pt x="865824" y="715287"/>
                  </a:cubicBezTo>
                  <a:cubicBezTo>
                    <a:pt x="867168" y="693784"/>
                    <a:pt x="876573" y="673626"/>
                    <a:pt x="891352" y="660187"/>
                  </a:cubicBezTo>
                  <a:cubicBezTo>
                    <a:pt x="916880" y="693784"/>
                    <a:pt x="915536" y="743509"/>
                    <a:pt x="891352" y="775762"/>
                  </a:cubicBezTo>
                  <a:cubicBezTo>
                    <a:pt x="895383" y="795920"/>
                    <a:pt x="924942" y="790545"/>
                    <a:pt x="941065" y="777106"/>
                  </a:cubicBezTo>
                  <a:cubicBezTo>
                    <a:pt x="955844" y="763667"/>
                    <a:pt x="977342" y="747540"/>
                    <a:pt x="993465" y="758291"/>
                  </a:cubicBezTo>
                  <a:cubicBezTo>
                    <a:pt x="1000183" y="763667"/>
                    <a:pt x="1002869" y="771730"/>
                    <a:pt x="1008244" y="777106"/>
                  </a:cubicBezTo>
                  <a:cubicBezTo>
                    <a:pt x="1018992" y="789201"/>
                    <a:pt x="1039146" y="791888"/>
                    <a:pt x="1051239" y="782481"/>
                  </a:cubicBezTo>
                  <a:cubicBezTo>
                    <a:pt x="1064675" y="773074"/>
                    <a:pt x="1068705" y="754260"/>
                    <a:pt x="1060644" y="739477"/>
                  </a:cubicBezTo>
                  <a:cubicBezTo>
                    <a:pt x="1082141" y="720662"/>
                    <a:pt x="1119761" y="726038"/>
                    <a:pt x="1135884" y="750228"/>
                  </a:cubicBezTo>
                  <a:cubicBezTo>
                    <a:pt x="1164099" y="735445"/>
                    <a:pt x="1181566" y="704535"/>
                    <a:pt x="1178879" y="673626"/>
                  </a:cubicBezTo>
                  <a:cubicBezTo>
                    <a:pt x="1197689" y="670938"/>
                    <a:pt x="1216499" y="689753"/>
                    <a:pt x="1215156" y="708567"/>
                  </a:cubicBezTo>
                  <a:cubicBezTo>
                    <a:pt x="1254119" y="715287"/>
                    <a:pt x="1264868" y="642717"/>
                    <a:pt x="1303832" y="641373"/>
                  </a:cubicBezTo>
                  <a:cubicBezTo>
                    <a:pt x="1313237" y="641373"/>
                    <a:pt x="1321299" y="644060"/>
                    <a:pt x="1329361" y="644060"/>
                  </a:cubicBezTo>
                  <a:cubicBezTo>
                    <a:pt x="1350858" y="642717"/>
                    <a:pt x="1360263" y="617182"/>
                    <a:pt x="1372355" y="599712"/>
                  </a:cubicBezTo>
                  <a:cubicBezTo>
                    <a:pt x="1385790" y="579554"/>
                    <a:pt x="1404601" y="567459"/>
                    <a:pt x="1426098" y="558051"/>
                  </a:cubicBezTo>
                  <a:cubicBezTo>
                    <a:pt x="1415349" y="537893"/>
                    <a:pt x="1411319" y="513703"/>
                    <a:pt x="1416693" y="490857"/>
                  </a:cubicBezTo>
                  <a:lnTo>
                    <a:pt x="1418037" y="486825"/>
                  </a:lnTo>
                  <a:lnTo>
                    <a:pt x="1422067" y="485481"/>
                  </a:lnTo>
                  <a:cubicBezTo>
                    <a:pt x="1459687" y="473386"/>
                    <a:pt x="1493277" y="451884"/>
                    <a:pt x="1520149" y="423662"/>
                  </a:cubicBezTo>
                  <a:lnTo>
                    <a:pt x="1526867" y="416943"/>
                  </a:lnTo>
                  <a:lnTo>
                    <a:pt x="1532241" y="425006"/>
                  </a:lnTo>
                  <a:cubicBezTo>
                    <a:pt x="1533584" y="426350"/>
                    <a:pt x="1533584" y="426350"/>
                    <a:pt x="1536272" y="426350"/>
                  </a:cubicBezTo>
                  <a:cubicBezTo>
                    <a:pt x="1541646" y="425006"/>
                    <a:pt x="1549708" y="418287"/>
                    <a:pt x="1552395" y="411567"/>
                  </a:cubicBezTo>
                  <a:cubicBezTo>
                    <a:pt x="1555082" y="390065"/>
                    <a:pt x="1555082" y="369906"/>
                    <a:pt x="1547020" y="353780"/>
                  </a:cubicBezTo>
                  <a:close/>
                </a:path>
              </a:pathLst>
            </a:custGeom>
            <a:solidFill>
              <a:srgbClr val="D9D9D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1222" name="Google Shape;1222;p23"/>
            <p:cNvSpPr/>
            <p:nvPr/>
          </p:nvSpPr>
          <p:spPr>
            <a:xfrm>
              <a:off x="2622386" y="5387881"/>
              <a:ext cx="731900" cy="1172436"/>
            </a:xfrm>
            <a:custGeom>
              <a:avLst/>
              <a:gdLst/>
              <a:ahLst/>
              <a:cxnLst/>
              <a:rect l="l" t="t" r="r" b="b"/>
              <a:pathLst>
                <a:path w="657900" h="1053895" extrusionOk="0">
                  <a:moveTo>
                    <a:pt x="338583" y="69882"/>
                  </a:moveTo>
                  <a:cubicBezTo>
                    <a:pt x="338583" y="83321"/>
                    <a:pt x="350675" y="96760"/>
                    <a:pt x="365455" y="98104"/>
                  </a:cubicBezTo>
                  <a:cubicBezTo>
                    <a:pt x="378891" y="99448"/>
                    <a:pt x="393670" y="90041"/>
                    <a:pt x="397701" y="76602"/>
                  </a:cubicBezTo>
                  <a:cubicBezTo>
                    <a:pt x="386952" y="71226"/>
                    <a:pt x="378891" y="63163"/>
                    <a:pt x="373516" y="53756"/>
                  </a:cubicBezTo>
                  <a:cubicBezTo>
                    <a:pt x="392326" y="55099"/>
                    <a:pt x="409793" y="55099"/>
                    <a:pt x="428603" y="56443"/>
                  </a:cubicBezTo>
                  <a:cubicBezTo>
                    <a:pt x="424572" y="37629"/>
                    <a:pt x="420542" y="18814"/>
                    <a:pt x="415167" y="0"/>
                  </a:cubicBezTo>
                  <a:cubicBezTo>
                    <a:pt x="436664" y="21502"/>
                    <a:pt x="464880" y="36285"/>
                    <a:pt x="495782" y="38973"/>
                  </a:cubicBezTo>
                  <a:cubicBezTo>
                    <a:pt x="517279" y="40317"/>
                    <a:pt x="549526" y="48380"/>
                    <a:pt x="545495" y="69882"/>
                  </a:cubicBezTo>
                  <a:cubicBezTo>
                    <a:pt x="503844" y="75258"/>
                    <a:pt x="463536" y="94072"/>
                    <a:pt x="432634" y="122294"/>
                  </a:cubicBezTo>
                  <a:cubicBezTo>
                    <a:pt x="424572" y="129014"/>
                    <a:pt x="417854" y="138421"/>
                    <a:pt x="419198" y="149172"/>
                  </a:cubicBezTo>
                  <a:cubicBezTo>
                    <a:pt x="423229" y="169330"/>
                    <a:pt x="451444" y="166643"/>
                    <a:pt x="470254" y="162611"/>
                  </a:cubicBezTo>
                  <a:cubicBezTo>
                    <a:pt x="498469" y="157235"/>
                    <a:pt x="529372" y="161267"/>
                    <a:pt x="554900" y="174706"/>
                  </a:cubicBezTo>
                  <a:cubicBezTo>
                    <a:pt x="566992" y="180081"/>
                    <a:pt x="577741" y="189489"/>
                    <a:pt x="577741" y="202928"/>
                  </a:cubicBezTo>
                  <a:cubicBezTo>
                    <a:pt x="577741" y="208303"/>
                    <a:pt x="575054" y="213679"/>
                    <a:pt x="572366" y="217710"/>
                  </a:cubicBezTo>
                  <a:cubicBezTo>
                    <a:pt x="560274" y="241901"/>
                    <a:pt x="548182" y="267434"/>
                    <a:pt x="526685" y="284905"/>
                  </a:cubicBezTo>
                  <a:cubicBezTo>
                    <a:pt x="505187" y="302376"/>
                    <a:pt x="475629" y="311783"/>
                    <a:pt x="451444" y="301032"/>
                  </a:cubicBezTo>
                  <a:cubicBezTo>
                    <a:pt x="448757" y="313127"/>
                    <a:pt x="446070" y="325222"/>
                    <a:pt x="443382" y="338661"/>
                  </a:cubicBezTo>
                  <a:cubicBezTo>
                    <a:pt x="433978" y="330598"/>
                    <a:pt x="424572" y="322534"/>
                    <a:pt x="412480" y="321190"/>
                  </a:cubicBezTo>
                  <a:cubicBezTo>
                    <a:pt x="400388" y="319846"/>
                    <a:pt x="386952" y="327910"/>
                    <a:pt x="388296" y="340005"/>
                  </a:cubicBezTo>
                  <a:cubicBezTo>
                    <a:pt x="389639" y="360163"/>
                    <a:pt x="419198" y="356131"/>
                    <a:pt x="439352" y="358819"/>
                  </a:cubicBezTo>
                  <a:cubicBezTo>
                    <a:pt x="466223" y="361507"/>
                    <a:pt x="486377" y="389729"/>
                    <a:pt x="482347" y="415263"/>
                  </a:cubicBezTo>
                  <a:cubicBezTo>
                    <a:pt x="486377" y="423326"/>
                    <a:pt x="481003" y="434077"/>
                    <a:pt x="471598" y="435421"/>
                  </a:cubicBezTo>
                  <a:cubicBezTo>
                    <a:pt x="495782" y="428701"/>
                    <a:pt x="514593" y="455579"/>
                    <a:pt x="522654" y="479769"/>
                  </a:cubicBezTo>
                  <a:cubicBezTo>
                    <a:pt x="533403" y="510679"/>
                    <a:pt x="541464" y="542932"/>
                    <a:pt x="550869" y="575186"/>
                  </a:cubicBezTo>
                  <a:cubicBezTo>
                    <a:pt x="553556" y="583249"/>
                    <a:pt x="554900" y="591313"/>
                    <a:pt x="557587" y="599376"/>
                  </a:cubicBezTo>
                  <a:cubicBezTo>
                    <a:pt x="565649" y="630285"/>
                    <a:pt x="572366" y="669258"/>
                    <a:pt x="548182" y="690760"/>
                  </a:cubicBezTo>
                  <a:cubicBezTo>
                    <a:pt x="538777" y="692104"/>
                    <a:pt x="528028" y="693448"/>
                    <a:pt x="518623" y="694792"/>
                  </a:cubicBezTo>
                  <a:cubicBezTo>
                    <a:pt x="542808" y="705543"/>
                    <a:pt x="558931" y="731077"/>
                    <a:pt x="562962" y="757955"/>
                  </a:cubicBezTo>
                  <a:cubicBezTo>
                    <a:pt x="566992" y="784833"/>
                    <a:pt x="562962" y="811711"/>
                    <a:pt x="557587" y="837245"/>
                  </a:cubicBezTo>
                  <a:cubicBezTo>
                    <a:pt x="581772" y="837245"/>
                    <a:pt x="605956" y="837245"/>
                    <a:pt x="627453" y="847996"/>
                  </a:cubicBezTo>
                  <a:cubicBezTo>
                    <a:pt x="648951" y="858747"/>
                    <a:pt x="663730" y="884281"/>
                    <a:pt x="655669" y="907127"/>
                  </a:cubicBezTo>
                  <a:cubicBezTo>
                    <a:pt x="638202" y="952819"/>
                    <a:pt x="553556" y="935349"/>
                    <a:pt x="536090" y="981041"/>
                  </a:cubicBezTo>
                  <a:cubicBezTo>
                    <a:pt x="526685" y="1006575"/>
                    <a:pt x="554900" y="1037484"/>
                    <a:pt x="581772" y="1029421"/>
                  </a:cubicBezTo>
                  <a:cubicBezTo>
                    <a:pt x="549526" y="1052267"/>
                    <a:pt x="507875" y="1054955"/>
                    <a:pt x="467567" y="1053611"/>
                  </a:cubicBezTo>
                  <a:cubicBezTo>
                    <a:pt x="439352" y="1052267"/>
                    <a:pt x="411136" y="1048236"/>
                    <a:pt x="382921" y="1042860"/>
                  </a:cubicBezTo>
                  <a:cubicBezTo>
                    <a:pt x="347988" y="1037484"/>
                    <a:pt x="314399" y="1032109"/>
                    <a:pt x="279466" y="1026733"/>
                  </a:cubicBezTo>
                  <a:cubicBezTo>
                    <a:pt x="268717" y="1025389"/>
                    <a:pt x="257968" y="1024046"/>
                    <a:pt x="249907" y="1017326"/>
                  </a:cubicBezTo>
                  <a:cubicBezTo>
                    <a:pt x="235127" y="1006575"/>
                    <a:pt x="228409" y="985073"/>
                    <a:pt x="210943" y="978353"/>
                  </a:cubicBezTo>
                  <a:cubicBezTo>
                    <a:pt x="174666" y="966258"/>
                    <a:pt x="153169" y="1034797"/>
                    <a:pt x="115548" y="1029421"/>
                  </a:cubicBezTo>
                  <a:cubicBezTo>
                    <a:pt x="114205" y="1006575"/>
                    <a:pt x="80615" y="1003887"/>
                    <a:pt x="59118" y="1010607"/>
                  </a:cubicBezTo>
                  <a:cubicBezTo>
                    <a:pt x="37621" y="1017326"/>
                    <a:pt x="5375" y="1018670"/>
                    <a:pt x="0" y="995824"/>
                  </a:cubicBezTo>
                  <a:cubicBezTo>
                    <a:pt x="30903" y="983729"/>
                    <a:pt x="63149" y="972978"/>
                    <a:pt x="94051" y="960883"/>
                  </a:cubicBezTo>
                  <a:cubicBezTo>
                    <a:pt x="126297" y="948788"/>
                    <a:pt x="159887" y="936693"/>
                    <a:pt x="194820" y="939380"/>
                  </a:cubicBezTo>
                  <a:cubicBezTo>
                    <a:pt x="214973" y="940724"/>
                    <a:pt x="236471" y="947444"/>
                    <a:pt x="255281" y="940724"/>
                  </a:cubicBezTo>
                  <a:cubicBezTo>
                    <a:pt x="274091" y="932661"/>
                    <a:pt x="282152" y="900408"/>
                    <a:pt x="263342" y="893688"/>
                  </a:cubicBezTo>
                  <a:cubicBezTo>
                    <a:pt x="267373" y="885625"/>
                    <a:pt x="271404" y="876217"/>
                    <a:pt x="275435" y="868154"/>
                  </a:cubicBezTo>
                  <a:cubicBezTo>
                    <a:pt x="263342" y="868154"/>
                    <a:pt x="253938" y="882937"/>
                    <a:pt x="257968" y="893688"/>
                  </a:cubicBezTo>
                  <a:cubicBezTo>
                    <a:pt x="241845" y="911159"/>
                    <a:pt x="214973" y="892344"/>
                    <a:pt x="196163" y="876217"/>
                  </a:cubicBezTo>
                  <a:cubicBezTo>
                    <a:pt x="162574" y="846652"/>
                    <a:pt x="120922" y="829181"/>
                    <a:pt x="80615" y="810367"/>
                  </a:cubicBezTo>
                  <a:cubicBezTo>
                    <a:pt x="110174" y="815742"/>
                    <a:pt x="141076" y="819774"/>
                    <a:pt x="169292" y="814399"/>
                  </a:cubicBezTo>
                  <a:cubicBezTo>
                    <a:pt x="197507" y="809023"/>
                    <a:pt x="227066" y="788864"/>
                    <a:pt x="235127" y="760643"/>
                  </a:cubicBezTo>
                  <a:cubicBezTo>
                    <a:pt x="243189" y="731077"/>
                    <a:pt x="219004" y="694792"/>
                    <a:pt x="189445" y="700168"/>
                  </a:cubicBezTo>
                  <a:cubicBezTo>
                    <a:pt x="227066" y="694792"/>
                    <a:pt x="266030" y="690760"/>
                    <a:pt x="303650" y="685385"/>
                  </a:cubicBezTo>
                  <a:cubicBezTo>
                    <a:pt x="310368" y="693448"/>
                    <a:pt x="317086" y="700168"/>
                    <a:pt x="322460" y="708231"/>
                  </a:cubicBezTo>
                  <a:cubicBezTo>
                    <a:pt x="341270" y="705543"/>
                    <a:pt x="337239" y="678666"/>
                    <a:pt x="335896" y="659851"/>
                  </a:cubicBezTo>
                  <a:cubicBezTo>
                    <a:pt x="334553" y="632973"/>
                    <a:pt x="353363" y="606095"/>
                    <a:pt x="380234" y="599376"/>
                  </a:cubicBezTo>
                  <a:cubicBezTo>
                    <a:pt x="358737" y="583249"/>
                    <a:pt x="337239" y="565779"/>
                    <a:pt x="330522" y="540244"/>
                  </a:cubicBezTo>
                  <a:cubicBezTo>
                    <a:pt x="325147" y="514710"/>
                    <a:pt x="349332" y="483801"/>
                    <a:pt x="373516" y="493208"/>
                  </a:cubicBezTo>
                  <a:cubicBezTo>
                    <a:pt x="376203" y="481113"/>
                    <a:pt x="366798" y="467674"/>
                    <a:pt x="354706" y="463643"/>
                  </a:cubicBezTo>
                  <a:cubicBezTo>
                    <a:pt x="342614" y="459611"/>
                    <a:pt x="329178" y="460955"/>
                    <a:pt x="317086" y="462299"/>
                  </a:cubicBezTo>
                  <a:cubicBezTo>
                    <a:pt x="291558" y="464987"/>
                    <a:pt x="267373" y="467674"/>
                    <a:pt x="241845" y="470362"/>
                  </a:cubicBezTo>
                  <a:cubicBezTo>
                    <a:pt x="236471" y="470362"/>
                    <a:pt x="231096" y="471706"/>
                    <a:pt x="227066" y="469018"/>
                  </a:cubicBezTo>
                  <a:cubicBezTo>
                    <a:pt x="216317" y="463643"/>
                    <a:pt x="216317" y="448860"/>
                    <a:pt x="223035" y="439452"/>
                  </a:cubicBezTo>
                  <a:cubicBezTo>
                    <a:pt x="229753" y="430045"/>
                    <a:pt x="240502" y="424670"/>
                    <a:pt x="251250" y="419294"/>
                  </a:cubicBezTo>
                  <a:cubicBezTo>
                    <a:pt x="286183" y="396448"/>
                    <a:pt x="304994" y="356131"/>
                    <a:pt x="313055" y="315815"/>
                  </a:cubicBezTo>
                  <a:cubicBezTo>
                    <a:pt x="321117" y="275498"/>
                    <a:pt x="319773" y="233837"/>
                    <a:pt x="325147" y="192176"/>
                  </a:cubicBezTo>
                  <a:cubicBezTo>
                    <a:pt x="309024" y="198896"/>
                    <a:pt x="287527" y="188145"/>
                    <a:pt x="284840" y="170674"/>
                  </a:cubicBezTo>
                  <a:cubicBezTo>
                    <a:pt x="310368" y="172018"/>
                    <a:pt x="318429" y="153204"/>
                    <a:pt x="325147" y="134389"/>
                  </a:cubicBezTo>
                  <a:cubicBezTo>
                    <a:pt x="325147" y="123638"/>
                    <a:pt x="339927" y="71226"/>
                    <a:pt x="338583" y="69882"/>
                  </a:cubicBezTo>
                  <a:close/>
                </a:path>
              </a:pathLst>
            </a:cu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grpSp>
          <p:nvGrpSpPr>
            <p:cNvPr id="1223" name="Google Shape;1223;p23"/>
            <p:cNvGrpSpPr/>
            <p:nvPr/>
          </p:nvGrpSpPr>
          <p:grpSpPr>
            <a:xfrm>
              <a:off x="3886908" y="3850968"/>
              <a:ext cx="1659126" cy="2302591"/>
              <a:chOff x="4222121" y="3817341"/>
              <a:chExt cx="1491377" cy="2069784"/>
            </a:xfrm>
          </p:grpSpPr>
          <p:sp>
            <p:nvSpPr>
              <p:cNvPr id="1224" name="Google Shape;1224;p23"/>
              <p:cNvSpPr/>
              <p:nvPr/>
            </p:nvSpPr>
            <p:spPr>
              <a:xfrm>
                <a:off x="4222121" y="3817341"/>
                <a:ext cx="1491377" cy="1663684"/>
              </a:xfrm>
              <a:custGeom>
                <a:avLst/>
                <a:gdLst/>
                <a:ahLst/>
                <a:cxnLst/>
                <a:rect l="l" t="t" r="r" b="b"/>
                <a:pathLst>
                  <a:path w="1491377" h="1663684" extrusionOk="0">
                    <a:moveTo>
                      <a:pt x="1477941" y="87353"/>
                    </a:moveTo>
                    <a:cubicBezTo>
                      <a:pt x="1480629" y="76602"/>
                      <a:pt x="1473911" y="77946"/>
                      <a:pt x="1471223" y="65851"/>
                    </a:cubicBezTo>
                    <a:cubicBezTo>
                      <a:pt x="1451070" y="84665"/>
                      <a:pt x="1413450" y="71226"/>
                      <a:pt x="1408075" y="45692"/>
                    </a:cubicBezTo>
                    <a:cubicBezTo>
                      <a:pt x="1382547" y="43005"/>
                      <a:pt x="1358363" y="65851"/>
                      <a:pt x="1361050" y="91385"/>
                    </a:cubicBezTo>
                    <a:cubicBezTo>
                      <a:pt x="1346270" y="88697"/>
                      <a:pt x="1331491" y="86009"/>
                      <a:pt x="1316711" y="83321"/>
                    </a:cubicBezTo>
                    <a:cubicBezTo>
                      <a:pt x="1328804" y="55099"/>
                      <a:pt x="1342239" y="28222"/>
                      <a:pt x="1354332" y="0"/>
                    </a:cubicBezTo>
                    <a:cubicBezTo>
                      <a:pt x="1315368" y="17471"/>
                      <a:pt x="1289840" y="60475"/>
                      <a:pt x="1292527" y="102136"/>
                    </a:cubicBezTo>
                    <a:cubicBezTo>
                      <a:pt x="1271030" y="103480"/>
                      <a:pt x="1253563" y="73914"/>
                      <a:pt x="1265655" y="55099"/>
                    </a:cubicBezTo>
                    <a:cubicBezTo>
                      <a:pt x="1253563" y="68538"/>
                      <a:pt x="1242814" y="81977"/>
                      <a:pt x="1230722" y="95416"/>
                    </a:cubicBezTo>
                    <a:cubicBezTo>
                      <a:pt x="1211912" y="72570"/>
                      <a:pt x="1225348" y="30910"/>
                      <a:pt x="1253563" y="22846"/>
                    </a:cubicBezTo>
                    <a:cubicBezTo>
                      <a:pt x="1228035" y="14783"/>
                      <a:pt x="1201163" y="34941"/>
                      <a:pt x="1185040" y="56443"/>
                    </a:cubicBezTo>
                    <a:cubicBezTo>
                      <a:pt x="1168917" y="79290"/>
                      <a:pt x="1156825" y="104824"/>
                      <a:pt x="1132641" y="118263"/>
                    </a:cubicBezTo>
                    <a:cubicBezTo>
                      <a:pt x="1108456" y="131701"/>
                      <a:pt x="1077554" y="127670"/>
                      <a:pt x="1052026" y="139765"/>
                    </a:cubicBezTo>
                    <a:cubicBezTo>
                      <a:pt x="1026497" y="151860"/>
                      <a:pt x="1015749" y="194864"/>
                      <a:pt x="1041277" y="202928"/>
                    </a:cubicBezTo>
                    <a:cubicBezTo>
                      <a:pt x="1006344" y="209647"/>
                      <a:pt x="972754" y="216367"/>
                      <a:pt x="937821" y="223086"/>
                    </a:cubicBezTo>
                    <a:cubicBezTo>
                      <a:pt x="949913" y="239213"/>
                      <a:pt x="960662" y="255339"/>
                      <a:pt x="972754" y="271466"/>
                    </a:cubicBezTo>
                    <a:cubicBezTo>
                      <a:pt x="937821" y="268778"/>
                      <a:pt x="897514" y="268778"/>
                      <a:pt x="873329" y="295656"/>
                    </a:cubicBezTo>
                    <a:cubicBezTo>
                      <a:pt x="862580" y="307751"/>
                      <a:pt x="857206" y="323878"/>
                      <a:pt x="851832" y="338661"/>
                    </a:cubicBezTo>
                    <a:cubicBezTo>
                      <a:pt x="842427" y="366883"/>
                      <a:pt x="830335" y="393760"/>
                      <a:pt x="819586" y="420638"/>
                    </a:cubicBezTo>
                    <a:cubicBezTo>
                      <a:pt x="804806" y="452892"/>
                      <a:pt x="788683" y="486489"/>
                      <a:pt x="757781" y="503960"/>
                    </a:cubicBezTo>
                    <a:cubicBezTo>
                      <a:pt x="748376" y="493208"/>
                      <a:pt x="733596" y="486489"/>
                      <a:pt x="720161" y="486489"/>
                    </a:cubicBezTo>
                    <a:cubicBezTo>
                      <a:pt x="717473" y="537557"/>
                      <a:pt x="630140" y="549652"/>
                      <a:pt x="628797" y="600720"/>
                    </a:cubicBezTo>
                    <a:cubicBezTo>
                      <a:pt x="628797" y="614159"/>
                      <a:pt x="634171" y="627598"/>
                      <a:pt x="631484" y="641036"/>
                    </a:cubicBezTo>
                    <a:cubicBezTo>
                      <a:pt x="626110" y="658507"/>
                      <a:pt x="607300" y="666570"/>
                      <a:pt x="593864" y="677322"/>
                    </a:cubicBezTo>
                    <a:cubicBezTo>
                      <a:pt x="537433" y="721670"/>
                      <a:pt x="560274" y="819774"/>
                      <a:pt x="511905" y="870842"/>
                    </a:cubicBezTo>
                    <a:cubicBezTo>
                      <a:pt x="497126" y="880249"/>
                      <a:pt x="472941" y="868154"/>
                      <a:pt x="474285" y="850684"/>
                    </a:cubicBezTo>
                    <a:cubicBezTo>
                      <a:pt x="454131" y="864123"/>
                      <a:pt x="438008" y="881593"/>
                      <a:pt x="425916" y="901751"/>
                    </a:cubicBezTo>
                    <a:cubicBezTo>
                      <a:pt x="382921" y="975666"/>
                      <a:pt x="296932" y="1056299"/>
                      <a:pt x="213630" y="1076457"/>
                    </a:cubicBezTo>
                    <a:cubicBezTo>
                      <a:pt x="176009" y="1085865"/>
                      <a:pt x="137046" y="1085865"/>
                      <a:pt x="103456" y="1104679"/>
                    </a:cubicBezTo>
                    <a:cubicBezTo>
                      <a:pt x="60461" y="1127525"/>
                      <a:pt x="34933" y="1181281"/>
                      <a:pt x="42995" y="1229661"/>
                    </a:cubicBezTo>
                    <a:cubicBezTo>
                      <a:pt x="61805" y="1232349"/>
                      <a:pt x="60461" y="1260571"/>
                      <a:pt x="53743" y="1279385"/>
                    </a:cubicBezTo>
                    <a:cubicBezTo>
                      <a:pt x="44338" y="1304919"/>
                      <a:pt x="33590" y="1330453"/>
                      <a:pt x="24185" y="1355987"/>
                    </a:cubicBezTo>
                    <a:cubicBezTo>
                      <a:pt x="36277" y="1357331"/>
                      <a:pt x="48369" y="1357331"/>
                      <a:pt x="60461" y="1358675"/>
                    </a:cubicBezTo>
                    <a:cubicBezTo>
                      <a:pt x="68523" y="1393616"/>
                      <a:pt x="42995" y="1432589"/>
                      <a:pt x="6718" y="1437965"/>
                    </a:cubicBezTo>
                    <a:cubicBezTo>
                      <a:pt x="17467" y="1448716"/>
                      <a:pt x="29559" y="1458123"/>
                      <a:pt x="40307" y="1468874"/>
                    </a:cubicBezTo>
                    <a:cubicBezTo>
                      <a:pt x="38964" y="1501127"/>
                      <a:pt x="0" y="1522630"/>
                      <a:pt x="0" y="1553539"/>
                    </a:cubicBezTo>
                    <a:cubicBezTo>
                      <a:pt x="0" y="1573697"/>
                      <a:pt x="14779" y="1589824"/>
                      <a:pt x="29559" y="1604607"/>
                    </a:cubicBezTo>
                    <a:cubicBezTo>
                      <a:pt x="49713" y="1624766"/>
                      <a:pt x="72553" y="1646268"/>
                      <a:pt x="99425" y="1657019"/>
                    </a:cubicBezTo>
                    <a:cubicBezTo>
                      <a:pt x="126297" y="1667770"/>
                      <a:pt x="161230" y="1666426"/>
                      <a:pt x="181384" y="1646268"/>
                    </a:cubicBezTo>
                    <a:cubicBezTo>
                      <a:pt x="198851" y="1628797"/>
                      <a:pt x="205568" y="1600575"/>
                      <a:pt x="227065" y="1587136"/>
                    </a:cubicBezTo>
                    <a:cubicBezTo>
                      <a:pt x="240501" y="1579073"/>
                      <a:pt x="257968" y="1577729"/>
                      <a:pt x="272748" y="1573697"/>
                    </a:cubicBezTo>
                    <a:cubicBezTo>
                      <a:pt x="315742" y="1558915"/>
                      <a:pt x="337239" y="1510535"/>
                      <a:pt x="347988" y="1466186"/>
                    </a:cubicBezTo>
                    <a:cubicBezTo>
                      <a:pt x="353363" y="1441996"/>
                      <a:pt x="373516" y="1409743"/>
                      <a:pt x="393670" y="1424526"/>
                    </a:cubicBezTo>
                    <a:cubicBezTo>
                      <a:pt x="401731" y="1431245"/>
                      <a:pt x="403075" y="1443340"/>
                      <a:pt x="403075" y="1455435"/>
                    </a:cubicBezTo>
                    <a:cubicBezTo>
                      <a:pt x="403075" y="1489032"/>
                      <a:pt x="401731" y="1523974"/>
                      <a:pt x="401731" y="1557571"/>
                    </a:cubicBezTo>
                    <a:cubicBezTo>
                      <a:pt x="401731" y="1562947"/>
                      <a:pt x="401731" y="1568322"/>
                      <a:pt x="401731" y="1575041"/>
                    </a:cubicBezTo>
                    <a:lnTo>
                      <a:pt x="440695" y="1472906"/>
                    </a:lnTo>
                    <a:cubicBezTo>
                      <a:pt x="444726" y="1462155"/>
                      <a:pt x="450100" y="1447372"/>
                      <a:pt x="460849" y="1437965"/>
                    </a:cubicBezTo>
                    <a:cubicBezTo>
                      <a:pt x="470254" y="1429901"/>
                      <a:pt x="483690" y="1427213"/>
                      <a:pt x="494439" y="1429901"/>
                    </a:cubicBezTo>
                    <a:cubicBezTo>
                      <a:pt x="487721" y="1369426"/>
                      <a:pt x="499813" y="1306263"/>
                      <a:pt x="530715" y="1252507"/>
                    </a:cubicBezTo>
                    <a:cubicBezTo>
                      <a:pt x="514593" y="1244444"/>
                      <a:pt x="489064" y="1226974"/>
                      <a:pt x="491751" y="1200096"/>
                    </a:cubicBezTo>
                    <a:cubicBezTo>
                      <a:pt x="491751" y="1193376"/>
                      <a:pt x="494439" y="1186657"/>
                      <a:pt x="497126" y="1181281"/>
                    </a:cubicBezTo>
                    <a:cubicBezTo>
                      <a:pt x="498469" y="1177249"/>
                      <a:pt x="501157" y="1171874"/>
                      <a:pt x="501157" y="1167842"/>
                    </a:cubicBezTo>
                    <a:cubicBezTo>
                      <a:pt x="502500" y="1157091"/>
                      <a:pt x="497126" y="1146340"/>
                      <a:pt x="490408" y="1134245"/>
                    </a:cubicBezTo>
                    <a:cubicBezTo>
                      <a:pt x="487721" y="1128869"/>
                      <a:pt x="483690" y="1123494"/>
                      <a:pt x="482346" y="1116774"/>
                    </a:cubicBezTo>
                    <a:cubicBezTo>
                      <a:pt x="476972" y="1101992"/>
                      <a:pt x="478316" y="1083177"/>
                      <a:pt x="487721" y="1071082"/>
                    </a:cubicBezTo>
                    <a:cubicBezTo>
                      <a:pt x="491751" y="1067050"/>
                      <a:pt x="495782" y="1064363"/>
                      <a:pt x="499813" y="1061675"/>
                    </a:cubicBezTo>
                    <a:cubicBezTo>
                      <a:pt x="493095" y="1032109"/>
                      <a:pt x="497126" y="999856"/>
                      <a:pt x="510562" y="974322"/>
                    </a:cubicBezTo>
                    <a:cubicBezTo>
                      <a:pt x="521310" y="954163"/>
                      <a:pt x="537433" y="940724"/>
                      <a:pt x="557587" y="935349"/>
                    </a:cubicBezTo>
                    <a:cubicBezTo>
                      <a:pt x="577741" y="929973"/>
                      <a:pt x="597894" y="934005"/>
                      <a:pt x="615361" y="931317"/>
                    </a:cubicBezTo>
                    <a:cubicBezTo>
                      <a:pt x="630140" y="928629"/>
                      <a:pt x="646264" y="920566"/>
                      <a:pt x="648951" y="907127"/>
                    </a:cubicBezTo>
                    <a:lnTo>
                      <a:pt x="599238" y="852027"/>
                    </a:lnTo>
                    <a:lnTo>
                      <a:pt x="609987" y="847996"/>
                    </a:lnTo>
                    <a:cubicBezTo>
                      <a:pt x="636858" y="837245"/>
                      <a:pt x="657012" y="811711"/>
                      <a:pt x="662387" y="783489"/>
                    </a:cubicBezTo>
                    <a:cubicBezTo>
                      <a:pt x="663730" y="774082"/>
                      <a:pt x="665074" y="763331"/>
                      <a:pt x="665074" y="752580"/>
                    </a:cubicBezTo>
                    <a:cubicBezTo>
                      <a:pt x="666417" y="731077"/>
                      <a:pt x="666417" y="709575"/>
                      <a:pt x="679853" y="692104"/>
                    </a:cubicBezTo>
                    <a:cubicBezTo>
                      <a:pt x="687915" y="680009"/>
                      <a:pt x="701351" y="671946"/>
                      <a:pt x="713443" y="665227"/>
                    </a:cubicBezTo>
                    <a:cubicBezTo>
                      <a:pt x="729566" y="654475"/>
                      <a:pt x="743002" y="646412"/>
                      <a:pt x="745689" y="631629"/>
                    </a:cubicBezTo>
                    <a:cubicBezTo>
                      <a:pt x="745689" y="628942"/>
                      <a:pt x="745689" y="627598"/>
                      <a:pt x="745689" y="624910"/>
                    </a:cubicBezTo>
                    <a:cubicBezTo>
                      <a:pt x="745689" y="620878"/>
                      <a:pt x="745689" y="615503"/>
                      <a:pt x="748376" y="610127"/>
                    </a:cubicBezTo>
                    <a:cubicBezTo>
                      <a:pt x="753750" y="595344"/>
                      <a:pt x="768530" y="589969"/>
                      <a:pt x="781965" y="583249"/>
                    </a:cubicBezTo>
                    <a:cubicBezTo>
                      <a:pt x="795401" y="577874"/>
                      <a:pt x="803463" y="573842"/>
                      <a:pt x="804806" y="565778"/>
                    </a:cubicBezTo>
                    <a:cubicBezTo>
                      <a:pt x="804806" y="561747"/>
                      <a:pt x="803463" y="557715"/>
                      <a:pt x="800776" y="552340"/>
                    </a:cubicBezTo>
                    <a:cubicBezTo>
                      <a:pt x="798088" y="548308"/>
                      <a:pt x="796745" y="542932"/>
                      <a:pt x="795401" y="536213"/>
                    </a:cubicBezTo>
                    <a:cubicBezTo>
                      <a:pt x="791370" y="510679"/>
                      <a:pt x="818242" y="493208"/>
                      <a:pt x="835709" y="482457"/>
                    </a:cubicBezTo>
                    <a:cubicBezTo>
                      <a:pt x="847801" y="474394"/>
                      <a:pt x="857206" y="463643"/>
                      <a:pt x="858549" y="454236"/>
                    </a:cubicBezTo>
                    <a:cubicBezTo>
                      <a:pt x="858549" y="450204"/>
                      <a:pt x="858549" y="447516"/>
                      <a:pt x="855863" y="443484"/>
                    </a:cubicBezTo>
                    <a:lnTo>
                      <a:pt x="847801" y="434077"/>
                    </a:lnTo>
                    <a:lnTo>
                      <a:pt x="859893" y="431389"/>
                    </a:lnTo>
                    <a:cubicBezTo>
                      <a:pt x="873329" y="427358"/>
                      <a:pt x="889452" y="428701"/>
                      <a:pt x="901544" y="435421"/>
                    </a:cubicBezTo>
                    <a:cubicBezTo>
                      <a:pt x="917667" y="424670"/>
                      <a:pt x="928416" y="407199"/>
                      <a:pt x="932447" y="389729"/>
                    </a:cubicBezTo>
                    <a:lnTo>
                      <a:pt x="933790" y="377634"/>
                    </a:lnTo>
                    <a:lnTo>
                      <a:pt x="944539" y="384353"/>
                    </a:lnTo>
                    <a:cubicBezTo>
                      <a:pt x="947226" y="385697"/>
                      <a:pt x="949913" y="385697"/>
                      <a:pt x="952600" y="385697"/>
                    </a:cubicBezTo>
                    <a:cubicBezTo>
                      <a:pt x="959318" y="384353"/>
                      <a:pt x="964693" y="377634"/>
                      <a:pt x="967380" y="370914"/>
                    </a:cubicBezTo>
                    <a:cubicBezTo>
                      <a:pt x="970067" y="365539"/>
                      <a:pt x="971411" y="358819"/>
                      <a:pt x="972754" y="352100"/>
                    </a:cubicBezTo>
                    <a:cubicBezTo>
                      <a:pt x="974098" y="344036"/>
                      <a:pt x="976785" y="335973"/>
                      <a:pt x="979472" y="327910"/>
                    </a:cubicBezTo>
                    <a:cubicBezTo>
                      <a:pt x="984847" y="317158"/>
                      <a:pt x="995595" y="309095"/>
                      <a:pt x="1006344" y="307751"/>
                    </a:cubicBezTo>
                    <a:cubicBezTo>
                      <a:pt x="999626" y="292969"/>
                      <a:pt x="998282" y="278186"/>
                      <a:pt x="1009031" y="267434"/>
                    </a:cubicBezTo>
                    <a:cubicBezTo>
                      <a:pt x="1014405" y="262059"/>
                      <a:pt x="1021123" y="260715"/>
                      <a:pt x="1027841" y="260715"/>
                    </a:cubicBezTo>
                    <a:cubicBezTo>
                      <a:pt x="1042621" y="262059"/>
                      <a:pt x="1056056" y="274154"/>
                      <a:pt x="1065462" y="286249"/>
                    </a:cubicBezTo>
                    <a:lnTo>
                      <a:pt x="1068149" y="288937"/>
                    </a:lnTo>
                    <a:cubicBezTo>
                      <a:pt x="1077554" y="301032"/>
                      <a:pt x="1085615" y="313127"/>
                      <a:pt x="1097708" y="321190"/>
                    </a:cubicBezTo>
                    <a:cubicBezTo>
                      <a:pt x="1108456" y="327910"/>
                      <a:pt x="1123236" y="334629"/>
                      <a:pt x="1136671" y="327910"/>
                    </a:cubicBezTo>
                    <a:lnTo>
                      <a:pt x="1142046" y="325222"/>
                    </a:lnTo>
                    <a:lnTo>
                      <a:pt x="1146077" y="329254"/>
                    </a:lnTo>
                    <a:cubicBezTo>
                      <a:pt x="1152795" y="337317"/>
                      <a:pt x="1164887" y="341349"/>
                      <a:pt x="1175635" y="338661"/>
                    </a:cubicBezTo>
                    <a:cubicBezTo>
                      <a:pt x="1182353" y="337317"/>
                      <a:pt x="1189071" y="333285"/>
                      <a:pt x="1197133" y="330597"/>
                    </a:cubicBezTo>
                    <a:cubicBezTo>
                      <a:pt x="1214599" y="321190"/>
                      <a:pt x="1233409" y="311783"/>
                      <a:pt x="1246845" y="295656"/>
                    </a:cubicBezTo>
                    <a:cubicBezTo>
                      <a:pt x="1257594" y="282217"/>
                      <a:pt x="1264312" y="260715"/>
                      <a:pt x="1253563" y="245932"/>
                    </a:cubicBezTo>
                    <a:cubicBezTo>
                      <a:pt x="1253563" y="244588"/>
                      <a:pt x="1252220" y="243244"/>
                      <a:pt x="1250876" y="243244"/>
                    </a:cubicBezTo>
                    <a:cubicBezTo>
                      <a:pt x="1248189" y="240557"/>
                      <a:pt x="1246845" y="236525"/>
                      <a:pt x="1245502" y="232493"/>
                    </a:cubicBezTo>
                    <a:cubicBezTo>
                      <a:pt x="1242814" y="225774"/>
                      <a:pt x="1245502" y="217710"/>
                      <a:pt x="1246845" y="210991"/>
                    </a:cubicBezTo>
                    <a:cubicBezTo>
                      <a:pt x="1253563" y="190833"/>
                      <a:pt x="1262968" y="170674"/>
                      <a:pt x="1276404" y="154548"/>
                    </a:cubicBezTo>
                    <a:lnTo>
                      <a:pt x="1284465" y="143796"/>
                    </a:lnTo>
                    <a:lnTo>
                      <a:pt x="1289840" y="155891"/>
                    </a:lnTo>
                    <a:cubicBezTo>
                      <a:pt x="1292527" y="162611"/>
                      <a:pt x="1299245" y="166643"/>
                      <a:pt x="1305963" y="167987"/>
                    </a:cubicBezTo>
                    <a:cubicBezTo>
                      <a:pt x="1314024" y="169330"/>
                      <a:pt x="1320742" y="167987"/>
                      <a:pt x="1326117" y="162611"/>
                    </a:cubicBezTo>
                    <a:cubicBezTo>
                      <a:pt x="1327460" y="161267"/>
                      <a:pt x="1328804" y="158579"/>
                      <a:pt x="1330147" y="157235"/>
                    </a:cubicBezTo>
                    <a:cubicBezTo>
                      <a:pt x="1332835" y="154548"/>
                      <a:pt x="1334178" y="151860"/>
                      <a:pt x="1336865" y="149172"/>
                    </a:cubicBezTo>
                    <a:cubicBezTo>
                      <a:pt x="1346270" y="139765"/>
                      <a:pt x="1362393" y="137077"/>
                      <a:pt x="1374486" y="142452"/>
                    </a:cubicBezTo>
                    <a:lnTo>
                      <a:pt x="1378516" y="143796"/>
                    </a:lnTo>
                    <a:lnTo>
                      <a:pt x="1382547" y="167987"/>
                    </a:lnTo>
                    <a:cubicBezTo>
                      <a:pt x="1395983" y="166643"/>
                      <a:pt x="1409419" y="176050"/>
                      <a:pt x="1416136" y="186801"/>
                    </a:cubicBezTo>
                    <a:cubicBezTo>
                      <a:pt x="1420167" y="194864"/>
                      <a:pt x="1421511" y="204272"/>
                      <a:pt x="1422854" y="212335"/>
                    </a:cubicBezTo>
                    <a:cubicBezTo>
                      <a:pt x="1441665" y="196208"/>
                      <a:pt x="1464506" y="185457"/>
                      <a:pt x="1491377" y="178738"/>
                    </a:cubicBezTo>
                    <a:cubicBezTo>
                      <a:pt x="1473911" y="151860"/>
                      <a:pt x="1469880" y="118263"/>
                      <a:pt x="1477941" y="87353"/>
                    </a:cubicBezTo>
                    <a:close/>
                  </a:path>
                </a:pathLst>
              </a:cu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1225" name="Google Shape;1225;p23"/>
              <p:cNvSpPr/>
              <p:nvPr/>
            </p:nvSpPr>
            <p:spPr>
              <a:xfrm>
                <a:off x="4625196" y="4142006"/>
                <a:ext cx="816941" cy="1745119"/>
              </a:xfrm>
              <a:custGeom>
                <a:avLst/>
                <a:gdLst/>
                <a:ahLst/>
                <a:cxnLst/>
                <a:rect l="l" t="t" r="r" b="b"/>
                <a:pathLst>
                  <a:path w="816941" h="1745119" extrusionOk="0">
                    <a:moveTo>
                      <a:pt x="808837" y="308308"/>
                    </a:moveTo>
                    <a:cubicBezTo>
                      <a:pt x="806150" y="306964"/>
                      <a:pt x="803463" y="305620"/>
                      <a:pt x="800776" y="304276"/>
                    </a:cubicBezTo>
                    <a:cubicBezTo>
                      <a:pt x="795401" y="301588"/>
                      <a:pt x="788683" y="298901"/>
                      <a:pt x="784652" y="292181"/>
                    </a:cubicBezTo>
                    <a:cubicBezTo>
                      <a:pt x="776591" y="280086"/>
                      <a:pt x="780622" y="266647"/>
                      <a:pt x="785996" y="255896"/>
                    </a:cubicBezTo>
                    <a:cubicBezTo>
                      <a:pt x="788683" y="249177"/>
                      <a:pt x="791370" y="243801"/>
                      <a:pt x="791370" y="238426"/>
                    </a:cubicBezTo>
                    <a:cubicBezTo>
                      <a:pt x="791370" y="230362"/>
                      <a:pt x="785996" y="222299"/>
                      <a:pt x="779278" y="214235"/>
                    </a:cubicBezTo>
                    <a:cubicBezTo>
                      <a:pt x="775248" y="210204"/>
                      <a:pt x="772560" y="204828"/>
                      <a:pt x="768530" y="199453"/>
                    </a:cubicBezTo>
                    <a:cubicBezTo>
                      <a:pt x="764499" y="191389"/>
                      <a:pt x="761812" y="181982"/>
                      <a:pt x="759124" y="173919"/>
                    </a:cubicBezTo>
                    <a:lnTo>
                      <a:pt x="757781" y="168543"/>
                    </a:lnTo>
                    <a:cubicBezTo>
                      <a:pt x="748376" y="136290"/>
                      <a:pt x="730909" y="106724"/>
                      <a:pt x="709412" y="81190"/>
                    </a:cubicBezTo>
                    <a:cubicBezTo>
                      <a:pt x="687915" y="71783"/>
                      <a:pt x="667761" y="57000"/>
                      <a:pt x="643576" y="34154"/>
                    </a:cubicBezTo>
                    <a:cubicBezTo>
                      <a:pt x="632828" y="23403"/>
                      <a:pt x="623422" y="12652"/>
                      <a:pt x="614018" y="1901"/>
                    </a:cubicBezTo>
                    <a:lnTo>
                      <a:pt x="614018" y="1901"/>
                    </a:lnTo>
                    <a:cubicBezTo>
                      <a:pt x="612674" y="557"/>
                      <a:pt x="611330" y="-787"/>
                      <a:pt x="605956" y="557"/>
                    </a:cubicBezTo>
                    <a:cubicBezTo>
                      <a:pt x="599238" y="1901"/>
                      <a:pt x="592520" y="7276"/>
                      <a:pt x="589833" y="12652"/>
                    </a:cubicBezTo>
                    <a:cubicBezTo>
                      <a:pt x="587146" y="19371"/>
                      <a:pt x="585802" y="26091"/>
                      <a:pt x="583115" y="32810"/>
                    </a:cubicBezTo>
                    <a:cubicBezTo>
                      <a:pt x="581772" y="39529"/>
                      <a:pt x="580428" y="47593"/>
                      <a:pt x="577741" y="54312"/>
                    </a:cubicBezTo>
                    <a:cubicBezTo>
                      <a:pt x="573710" y="65064"/>
                      <a:pt x="562961" y="74471"/>
                      <a:pt x="552213" y="77159"/>
                    </a:cubicBezTo>
                    <a:cubicBezTo>
                      <a:pt x="548182" y="78502"/>
                      <a:pt x="544151" y="78502"/>
                      <a:pt x="541464" y="78502"/>
                    </a:cubicBezTo>
                    <a:cubicBezTo>
                      <a:pt x="534746" y="100005"/>
                      <a:pt x="521310" y="118819"/>
                      <a:pt x="501157" y="129570"/>
                    </a:cubicBezTo>
                    <a:lnTo>
                      <a:pt x="497126" y="132258"/>
                    </a:lnTo>
                    <a:lnTo>
                      <a:pt x="491751" y="128226"/>
                    </a:lnTo>
                    <a:cubicBezTo>
                      <a:pt x="483690" y="124195"/>
                      <a:pt x="475628" y="121507"/>
                      <a:pt x="467567" y="122851"/>
                    </a:cubicBezTo>
                    <a:cubicBezTo>
                      <a:pt x="468910" y="126882"/>
                      <a:pt x="468910" y="130914"/>
                      <a:pt x="467567" y="134946"/>
                    </a:cubicBezTo>
                    <a:cubicBezTo>
                      <a:pt x="464880" y="152417"/>
                      <a:pt x="450100" y="167199"/>
                      <a:pt x="438008" y="173919"/>
                    </a:cubicBezTo>
                    <a:cubicBezTo>
                      <a:pt x="419198" y="186014"/>
                      <a:pt x="403075" y="196765"/>
                      <a:pt x="404419" y="211548"/>
                    </a:cubicBezTo>
                    <a:cubicBezTo>
                      <a:pt x="404419" y="215579"/>
                      <a:pt x="407106" y="218267"/>
                      <a:pt x="408449" y="222299"/>
                    </a:cubicBezTo>
                    <a:cubicBezTo>
                      <a:pt x="411136" y="229018"/>
                      <a:pt x="415167" y="235738"/>
                      <a:pt x="413824" y="243801"/>
                    </a:cubicBezTo>
                    <a:cubicBezTo>
                      <a:pt x="412480" y="261272"/>
                      <a:pt x="396357" y="269335"/>
                      <a:pt x="381578" y="274711"/>
                    </a:cubicBezTo>
                    <a:cubicBezTo>
                      <a:pt x="370829" y="278742"/>
                      <a:pt x="360081" y="284118"/>
                      <a:pt x="357393" y="292181"/>
                    </a:cubicBezTo>
                    <a:cubicBezTo>
                      <a:pt x="356050" y="294869"/>
                      <a:pt x="356050" y="298901"/>
                      <a:pt x="356050" y="301588"/>
                    </a:cubicBezTo>
                    <a:cubicBezTo>
                      <a:pt x="356050" y="304276"/>
                      <a:pt x="356050" y="306964"/>
                      <a:pt x="354706" y="309652"/>
                    </a:cubicBezTo>
                    <a:cubicBezTo>
                      <a:pt x="350675" y="331154"/>
                      <a:pt x="333209" y="343249"/>
                      <a:pt x="314398" y="354000"/>
                    </a:cubicBezTo>
                    <a:cubicBezTo>
                      <a:pt x="303650" y="360720"/>
                      <a:pt x="291558" y="367439"/>
                      <a:pt x="284840" y="378190"/>
                    </a:cubicBezTo>
                    <a:cubicBezTo>
                      <a:pt x="274091" y="391629"/>
                      <a:pt x="274091" y="410444"/>
                      <a:pt x="272748" y="430602"/>
                    </a:cubicBezTo>
                    <a:cubicBezTo>
                      <a:pt x="272748" y="441353"/>
                      <a:pt x="271404" y="452105"/>
                      <a:pt x="270060" y="462855"/>
                    </a:cubicBezTo>
                    <a:cubicBezTo>
                      <a:pt x="264686" y="492421"/>
                      <a:pt x="244532" y="519299"/>
                      <a:pt x="219004" y="534082"/>
                    </a:cubicBezTo>
                    <a:lnTo>
                      <a:pt x="259312" y="578430"/>
                    </a:lnTo>
                    <a:lnTo>
                      <a:pt x="259312" y="581118"/>
                    </a:lnTo>
                    <a:cubicBezTo>
                      <a:pt x="257968" y="603964"/>
                      <a:pt x="235127" y="620091"/>
                      <a:pt x="212286" y="622779"/>
                    </a:cubicBezTo>
                    <a:cubicBezTo>
                      <a:pt x="192133" y="625467"/>
                      <a:pt x="173322" y="622779"/>
                      <a:pt x="155856" y="626810"/>
                    </a:cubicBezTo>
                    <a:cubicBezTo>
                      <a:pt x="139733" y="630842"/>
                      <a:pt x="127640" y="641593"/>
                      <a:pt x="118236" y="657720"/>
                    </a:cubicBezTo>
                    <a:cubicBezTo>
                      <a:pt x="104800" y="680566"/>
                      <a:pt x="102112" y="714163"/>
                      <a:pt x="110174" y="741041"/>
                    </a:cubicBezTo>
                    <a:lnTo>
                      <a:pt x="114205" y="753136"/>
                    </a:lnTo>
                    <a:lnTo>
                      <a:pt x="102112" y="751792"/>
                    </a:lnTo>
                    <a:cubicBezTo>
                      <a:pt x="99425" y="751792"/>
                      <a:pt x="96738" y="751792"/>
                      <a:pt x="94051" y="755824"/>
                    </a:cubicBezTo>
                    <a:cubicBezTo>
                      <a:pt x="88677" y="762543"/>
                      <a:pt x="87333" y="775982"/>
                      <a:pt x="91364" y="785390"/>
                    </a:cubicBezTo>
                    <a:cubicBezTo>
                      <a:pt x="94051" y="790765"/>
                      <a:pt x="96738" y="796141"/>
                      <a:pt x="99425" y="800172"/>
                    </a:cubicBezTo>
                    <a:cubicBezTo>
                      <a:pt x="106143" y="813611"/>
                      <a:pt x="114205" y="827050"/>
                      <a:pt x="111518" y="843177"/>
                    </a:cubicBezTo>
                    <a:cubicBezTo>
                      <a:pt x="110174" y="849896"/>
                      <a:pt x="108830" y="855272"/>
                      <a:pt x="106143" y="859304"/>
                    </a:cubicBezTo>
                    <a:cubicBezTo>
                      <a:pt x="104800" y="864679"/>
                      <a:pt x="102112" y="868711"/>
                      <a:pt x="102112" y="874087"/>
                    </a:cubicBezTo>
                    <a:cubicBezTo>
                      <a:pt x="100769" y="888869"/>
                      <a:pt x="112861" y="902308"/>
                      <a:pt x="139733" y="915747"/>
                    </a:cubicBezTo>
                    <a:lnTo>
                      <a:pt x="147794" y="919779"/>
                    </a:lnTo>
                    <a:lnTo>
                      <a:pt x="143764" y="926498"/>
                    </a:lnTo>
                    <a:cubicBezTo>
                      <a:pt x="103456" y="989661"/>
                      <a:pt x="92707" y="1068951"/>
                      <a:pt x="112861" y="1140177"/>
                    </a:cubicBezTo>
                    <a:lnTo>
                      <a:pt x="114205" y="1144209"/>
                    </a:lnTo>
                    <a:cubicBezTo>
                      <a:pt x="122266" y="1169743"/>
                      <a:pt x="130328" y="1201996"/>
                      <a:pt x="111518" y="1223498"/>
                    </a:cubicBezTo>
                    <a:lnTo>
                      <a:pt x="103456" y="1232906"/>
                    </a:lnTo>
                    <a:lnTo>
                      <a:pt x="98082" y="1222155"/>
                    </a:lnTo>
                    <a:cubicBezTo>
                      <a:pt x="80615" y="1189901"/>
                      <a:pt x="76584" y="1152272"/>
                      <a:pt x="84646" y="1115987"/>
                    </a:cubicBezTo>
                    <a:cubicBezTo>
                      <a:pt x="79271" y="1113299"/>
                      <a:pt x="69866" y="1115987"/>
                      <a:pt x="65835" y="1120019"/>
                    </a:cubicBezTo>
                    <a:cubicBezTo>
                      <a:pt x="57774" y="1126738"/>
                      <a:pt x="53743" y="1138833"/>
                      <a:pt x="49713" y="1148240"/>
                    </a:cubicBezTo>
                    <a:lnTo>
                      <a:pt x="5374" y="1265159"/>
                    </a:lnTo>
                    <a:lnTo>
                      <a:pt x="0" y="1263815"/>
                    </a:lnTo>
                    <a:cubicBezTo>
                      <a:pt x="0" y="1265159"/>
                      <a:pt x="1344" y="1266503"/>
                      <a:pt x="1344" y="1267847"/>
                    </a:cubicBezTo>
                    <a:cubicBezTo>
                      <a:pt x="6718" y="1277254"/>
                      <a:pt x="14779" y="1283974"/>
                      <a:pt x="21497" y="1293381"/>
                    </a:cubicBezTo>
                    <a:cubicBezTo>
                      <a:pt x="71210" y="1356544"/>
                      <a:pt x="16123" y="1462711"/>
                      <a:pt x="64492" y="1525874"/>
                    </a:cubicBezTo>
                    <a:cubicBezTo>
                      <a:pt x="69866" y="1532594"/>
                      <a:pt x="75241" y="1537969"/>
                      <a:pt x="76584" y="1546033"/>
                    </a:cubicBezTo>
                    <a:cubicBezTo>
                      <a:pt x="79271" y="1559471"/>
                      <a:pt x="68523" y="1571566"/>
                      <a:pt x="63149" y="1583661"/>
                    </a:cubicBezTo>
                    <a:cubicBezTo>
                      <a:pt x="48369" y="1614571"/>
                      <a:pt x="60461" y="1650856"/>
                      <a:pt x="73897" y="1683110"/>
                    </a:cubicBezTo>
                    <a:cubicBezTo>
                      <a:pt x="81959" y="1703268"/>
                      <a:pt x="91364" y="1723426"/>
                      <a:pt x="108830" y="1736865"/>
                    </a:cubicBezTo>
                    <a:cubicBezTo>
                      <a:pt x="126297" y="1748960"/>
                      <a:pt x="154512" y="1748960"/>
                      <a:pt x="165261" y="1728802"/>
                    </a:cubicBezTo>
                    <a:cubicBezTo>
                      <a:pt x="174666" y="1709988"/>
                      <a:pt x="162574" y="1687141"/>
                      <a:pt x="169292" y="1666983"/>
                    </a:cubicBezTo>
                    <a:cubicBezTo>
                      <a:pt x="173322" y="1656232"/>
                      <a:pt x="181384" y="1648168"/>
                      <a:pt x="189445" y="1640105"/>
                    </a:cubicBezTo>
                    <a:cubicBezTo>
                      <a:pt x="208255" y="1622635"/>
                      <a:pt x="240501" y="1605164"/>
                      <a:pt x="255281" y="1626666"/>
                    </a:cubicBezTo>
                    <a:cubicBezTo>
                      <a:pt x="259312" y="1633386"/>
                      <a:pt x="260655" y="1641449"/>
                      <a:pt x="267373" y="1645481"/>
                    </a:cubicBezTo>
                    <a:cubicBezTo>
                      <a:pt x="278122" y="1652200"/>
                      <a:pt x="291558" y="1640105"/>
                      <a:pt x="296932" y="1628010"/>
                    </a:cubicBezTo>
                    <a:cubicBezTo>
                      <a:pt x="354706" y="1527218"/>
                      <a:pt x="378891" y="1406268"/>
                      <a:pt x="364111" y="1289349"/>
                    </a:cubicBezTo>
                    <a:cubicBezTo>
                      <a:pt x="374860" y="1294725"/>
                      <a:pt x="385608" y="1300101"/>
                      <a:pt x="396357" y="1306820"/>
                    </a:cubicBezTo>
                    <a:cubicBezTo>
                      <a:pt x="403075" y="1293381"/>
                      <a:pt x="409793" y="1278598"/>
                      <a:pt x="421885" y="1269191"/>
                    </a:cubicBezTo>
                    <a:cubicBezTo>
                      <a:pt x="433978" y="1259784"/>
                      <a:pt x="454131" y="1258440"/>
                      <a:pt x="463536" y="1270535"/>
                    </a:cubicBezTo>
                    <a:cubicBezTo>
                      <a:pt x="476972" y="1257096"/>
                      <a:pt x="481003" y="1235593"/>
                      <a:pt x="472941" y="1218123"/>
                    </a:cubicBezTo>
                    <a:cubicBezTo>
                      <a:pt x="491751" y="1207372"/>
                      <a:pt x="509218" y="1196621"/>
                      <a:pt x="528028" y="1185870"/>
                    </a:cubicBezTo>
                    <a:cubicBezTo>
                      <a:pt x="517279" y="1161679"/>
                      <a:pt x="511905" y="1136146"/>
                      <a:pt x="511905" y="1109268"/>
                    </a:cubicBezTo>
                    <a:cubicBezTo>
                      <a:pt x="444726" y="1105236"/>
                      <a:pt x="411136" y="1024602"/>
                      <a:pt x="413824" y="957408"/>
                    </a:cubicBezTo>
                    <a:cubicBezTo>
                      <a:pt x="415167" y="913059"/>
                      <a:pt x="425916" y="868711"/>
                      <a:pt x="446070" y="828394"/>
                    </a:cubicBezTo>
                    <a:cubicBezTo>
                      <a:pt x="428603" y="828394"/>
                      <a:pt x="412480" y="818987"/>
                      <a:pt x="401731" y="805548"/>
                    </a:cubicBezTo>
                    <a:cubicBezTo>
                      <a:pt x="468910" y="789421"/>
                      <a:pt x="529372" y="751792"/>
                      <a:pt x="573710" y="699381"/>
                    </a:cubicBezTo>
                    <a:cubicBezTo>
                      <a:pt x="591177" y="677878"/>
                      <a:pt x="612674" y="652344"/>
                      <a:pt x="639546" y="655032"/>
                    </a:cubicBezTo>
                    <a:cubicBezTo>
                      <a:pt x="663730" y="612028"/>
                      <a:pt x="674479" y="562304"/>
                      <a:pt x="671792" y="513923"/>
                    </a:cubicBezTo>
                    <a:cubicBezTo>
                      <a:pt x="669105" y="476294"/>
                      <a:pt x="659699" y="434634"/>
                      <a:pt x="682540" y="405068"/>
                    </a:cubicBezTo>
                    <a:cubicBezTo>
                      <a:pt x="710755" y="367439"/>
                      <a:pt x="768530" y="375502"/>
                      <a:pt x="814211" y="388941"/>
                    </a:cubicBezTo>
                    <a:cubicBezTo>
                      <a:pt x="810181" y="375502"/>
                      <a:pt x="811524" y="360720"/>
                      <a:pt x="812868" y="347281"/>
                    </a:cubicBezTo>
                    <a:cubicBezTo>
                      <a:pt x="818242" y="328466"/>
                      <a:pt x="819586" y="315027"/>
                      <a:pt x="808837" y="308308"/>
                    </a:cubicBezTo>
                    <a:close/>
                  </a:path>
                </a:pathLst>
              </a:cu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1226" name="Google Shape;1226;p23"/>
              <p:cNvSpPr/>
              <p:nvPr/>
            </p:nvSpPr>
            <p:spPr>
              <a:xfrm>
                <a:off x="4721604" y="5288902"/>
                <a:ext cx="10449" cy="57787"/>
              </a:xfrm>
              <a:custGeom>
                <a:avLst/>
                <a:gdLst/>
                <a:ahLst/>
                <a:cxnLst/>
                <a:rect l="l" t="t" r="r" b="b"/>
                <a:pathLst>
                  <a:path w="10449" h="57787" extrusionOk="0">
                    <a:moveTo>
                      <a:pt x="1674" y="5375"/>
                    </a:moveTo>
                    <a:lnTo>
                      <a:pt x="330" y="1344"/>
                    </a:lnTo>
                    <a:cubicBezTo>
                      <a:pt x="330" y="1344"/>
                      <a:pt x="330" y="0"/>
                      <a:pt x="330" y="0"/>
                    </a:cubicBezTo>
                    <a:cubicBezTo>
                      <a:pt x="-1014" y="20158"/>
                      <a:pt x="1674" y="38973"/>
                      <a:pt x="9735" y="57787"/>
                    </a:cubicBezTo>
                    <a:cubicBezTo>
                      <a:pt x="12422" y="41661"/>
                      <a:pt x="7048" y="22846"/>
                      <a:pt x="1674" y="5375"/>
                    </a:cubicBezTo>
                    <a:close/>
                  </a:path>
                </a:pathLst>
              </a:cu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grpSp>
        <p:sp>
          <p:nvSpPr>
            <p:cNvPr id="1227" name="Google Shape;1227;p23"/>
            <p:cNvSpPr/>
            <p:nvPr/>
          </p:nvSpPr>
          <p:spPr>
            <a:xfrm>
              <a:off x="3740184" y="7889709"/>
              <a:ext cx="110086" cy="189989"/>
            </a:xfrm>
            <a:custGeom>
              <a:avLst/>
              <a:gdLst/>
              <a:ahLst/>
              <a:cxnLst/>
              <a:rect l="l" t="t" r="r" b="b"/>
              <a:pathLst>
                <a:path w="98956" h="170780" extrusionOk="0">
                  <a:moveTo>
                    <a:pt x="2906" y="121748"/>
                  </a:moveTo>
                  <a:cubicBezTo>
                    <a:pt x="4250" y="128468"/>
                    <a:pt x="6937" y="135187"/>
                    <a:pt x="10968" y="139219"/>
                  </a:cubicBezTo>
                  <a:cubicBezTo>
                    <a:pt x="16342" y="144595"/>
                    <a:pt x="23060" y="145938"/>
                    <a:pt x="25748" y="152658"/>
                  </a:cubicBezTo>
                  <a:cubicBezTo>
                    <a:pt x="27091" y="156690"/>
                    <a:pt x="24404" y="162065"/>
                    <a:pt x="27091" y="167441"/>
                  </a:cubicBezTo>
                  <a:cubicBezTo>
                    <a:pt x="32465" y="175504"/>
                    <a:pt x="44558" y="167441"/>
                    <a:pt x="48589" y="159377"/>
                  </a:cubicBezTo>
                  <a:cubicBezTo>
                    <a:pt x="53963" y="147282"/>
                    <a:pt x="57993" y="133843"/>
                    <a:pt x="56650" y="120404"/>
                  </a:cubicBezTo>
                  <a:cubicBezTo>
                    <a:pt x="56650" y="110997"/>
                    <a:pt x="55307" y="100246"/>
                    <a:pt x="59337" y="92183"/>
                  </a:cubicBezTo>
                  <a:cubicBezTo>
                    <a:pt x="64711" y="82776"/>
                    <a:pt x="76804" y="80088"/>
                    <a:pt x="84865" y="73368"/>
                  </a:cubicBezTo>
                  <a:cubicBezTo>
                    <a:pt x="118455" y="47834"/>
                    <a:pt x="86209" y="-7265"/>
                    <a:pt x="48589" y="798"/>
                  </a:cubicBezTo>
                  <a:cubicBezTo>
                    <a:pt x="1563" y="11549"/>
                    <a:pt x="-5155" y="84119"/>
                    <a:pt x="2906" y="121748"/>
                  </a:cubicBezTo>
                  <a:close/>
                </a:path>
              </a:pathLst>
            </a:custGeom>
            <a:solidFill>
              <a:srgbClr val="F2A33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1228" name="Google Shape;1228;p23"/>
            <p:cNvSpPr/>
            <p:nvPr/>
          </p:nvSpPr>
          <p:spPr>
            <a:xfrm>
              <a:off x="4089252" y="8560174"/>
              <a:ext cx="385101" cy="239645"/>
            </a:xfrm>
            <a:custGeom>
              <a:avLst/>
              <a:gdLst/>
              <a:ahLst/>
              <a:cxnLst/>
              <a:rect l="l" t="t" r="r" b="b"/>
              <a:pathLst>
                <a:path w="346165" h="215415" extrusionOk="0">
                  <a:moveTo>
                    <a:pt x="7561" y="53940"/>
                  </a:moveTo>
                  <a:cubicBezTo>
                    <a:pt x="8904" y="57972"/>
                    <a:pt x="11591" y="62004"/>
                    <a:pt x="15622" y="64692"/>
                  </a:cubicBezTo>
                  <a:cubicBezTo>
                    <a:pt x="19653" y="68723"/>
                    <a:pt x="26371" y="68723"/>
                    <a:pt x="31745" y="70067"/>
                  </a:cubicBezTo>
                  <a:cubicBezTo>
                    <a:pt x="72052" y="76787"/>
                    <a:pt x="109673" y="100977"/>
                    <a:pt x="131170" y="134574"/>
                  </a:cubicBezTo>
                  <a:cubicBezTo>
                    <a:pt x="133857" y="138606"/>
                    <a:pt x="136545" y="143981"/>
                    <a:pt x="140575" y="146669"/>
                  </a:cubicBezTo>
                  <a:cubicBezTo>
                    <a:pt x="148637" y="152045"/>
                    <a:pt x="159385" y="150701"/>
                    <a:pt x="168791" y="150701"/>
                  </a:cubicBezTo>
                  <a:cubicBezTo>
                    <a:pt x="195662" y="150701"/>
                    <a:pt x="223877" y="168171"/>
                    <a:pt x="225221" y="193705"/>
                  </a:cubicBezTo>
                  <a:cubicBezTo>
                    <a:pt x="225221" y="200425"/>
                    <a:pt x="225221" y="209832"/>
                    <a:pt x="230595" y="213864"/>
                  </a:cubicBezTo>
                  <a:cubicBezTo>
                    <a:pt x="234626" y="216551"/>
                    <a:pt x="240000" y="215207"/>
                    <a:pt x="244031" y="213864"/>
                  </a:cubicBezTo>
                  <a:cubicBezTo>
                    <a:pt x="268216" y="205800"/>
                    <a:pt x="297775" y="192361"/>
                    <a:pt x="299118" y="166828"/>
                  </a:cubicBezTo>
                  <a:cubicBezTo>
                    <a:pt x="299118" y="156076"/>
                    <a:pt x="295087" y="146669"/>
                    <a:pt x="293744" y="135918"/>
                  </a:cubicBezTo>
                  <a:cubicBezTo>
                    <a:pt x="287026" y="87538"/>
                    <a:pt x="347487" y="51253"/>
                    <a:pt x="346144" y="2873"/>
                  </a:cubicBezTo>
                  <a:cubicBezTo>
                    <a:pt x="312554" y="2873"/>
                    <a:pt x="282995" y="41845"/>
                    <a:pt x="250749" y="31094"/>
                  </a:cubicBezTo>
                  <a:cubicBezTo>
                    <a:pt x="244031" y="28406"/>
                    <a:pt x="237313" y="24375"/>
                    <a:pt x="230595" y="23031"/>
                  </a:cubicBezTo>
                  <a:cubicBezTo>
                    <a:pt x="206411" y="16312"/>
                    <a:pt x="176852" y="28406"/>
                    <a:pt x="151324" y="27063"/>
                  </a:cubicBezTo>
                  <a:cubicBezTo>
                    <a:pt x="128483" y="25719"/>
                    <a:pt x="109673" y="14968"/>
                    <a:pt x="88176" y="9592"/>
                  </a:cubicBezTo>
                  <a:cubicBezTo>
                    <a:pt x="47868" y="-3847"/>
                    <a:pt x="-23342" y="-13254"/>
                    <a:pt x="7561" y="53940"/>
                  </a:cubicBezTo>
                  <a:close/>
                </a:path>
              </a:pathLst>
            </a:custGeom>
            <a:solidFill>
              <a:srgbClr val="F2A33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1229" name="Google Shape;1229;p23"/>
            <p:cNvSpPr/>
            <p:nvPr/>
          </p:nvSpPr>
          <p:spPr>
            <a:xfrm>
              <a:off x="2951221" y="8183627"/>
              <a:ext cx="115320" cy="59801"/>
            </a:xfrm>
            <a:custGeom>
              <a:avLst/>
              <a:gdLst/>
              <a:ahLst/>
              <a:cxnLst/>
              <a:rect l="l" t="t" r="r" b="b"/>
              <a:pathLst>
                <a:path w="103660" h="53755" extrusionOk="0">
                  <a:moveTo>
                    <a:pt x="84646" y="5375"/>
                  </a:moveTo>
                  <a:cubicBezTo>
                    <a:pt x="56431" y="-1344"/>
                    <a:pt x="25528" y="2688"/>
                    <a:pt x="0" y="16126"/>
                  </a:cubicBezTo>
                  <a:cubicBezTo>
                    <a:pt x="34933" y="12095"/>
                    <a:pt x="69866" y="26878"/>
                    <a:pt x="92708" y="53756"/>
                  </a:cubicBezTo>
                  <a:cubicBezTo>
                    <a:pt x="100769" y="44348"/>
                    <a:pt x="108830" y="29565"/>
                    <a:pt x="99425" y="20158"/>
                  </a:cubicBezTo>
                  <a:cubicBezTo>
                    <a:pt x="94051" y="13439"/>
                    <a:pt x="79272" y="6719"/>
                    <a:pt x="84646" y="0"/>
                  </a:cubicBezTo>
                </a:path>
              </a:pathLst>
            </a:custGeom>
            <a:solidFill>
              <a:srgbClr val="D9D9D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1230" name="Google Shape;1230;p23"/>
            <p:cNvSpPr/>
            <p:nvPr/>
          </p:nvSpPr>
          <p:spPr>
            <a:xfrm>
              <a:off x="5384605" y="8482893"/>
              <a:ext cx="198796" cy="113494"/>
            </a:xfrm>
            <a:custGeom>
              <a:avLst/>
              <a:gdLst/>
              <a:ahLst/>
              <a:cxnLst/>
              <a:rect l="l" t="t" r="r" b="b"/>
              <a:pathLst>
                <a:path w="178696" h="102019" extrusionOk="0">
                  <a:moveTo>
                    <a:pt x="138389" y="80404"/>
                  </a:moveTo>
                  <a:cubicBezTo>
                    <a:pt x="149138" y="92499"/>
                    <a:pt x="162574" y="103250"/>
                    <a:pt x="178696" y="101906"/>
                  </a:cubicBezTo>
                  <a:cubicBezTo>
                    <a:pt x="147794" y="66965"/>
                    <a:pt x="114205" y="36055"/>
                    <a:pt x="77928" y="6490"/>
                  </a:cubicBezTo>
                  <a:cubicBezTo>
                    <a:pt x="61805" y="-6949"/>
                    <a:pt x="18810" y="3802"/>
                    <a:pt x="0" y="9177"/>
                  </a:cubicBezTo>
                  <a:cubicBezTo>
                    <a:pt x="16123" y="18585"/>
                    <a:pt x="38964" y="19929"/>
                    <a:pt x="57774" y="23960"/>
                  </a:cubicBezTo>
                  <a:cubicBezTo>
                    <a:pt x="95394" y="34711"/>
                    <a:pt x="111517" y="52182"/>
                    <a:pt x="138389" y="80404"/>
                  </a:cubicBezTo>
                  <a:close/>
                </a:path>
              </a:pathLst>
            </a:cu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1231" name="Google Shape;1231;p23"/>
            <p:cNvSpPr/>
            <p:nvPr/>
          </p:nvSpPr>
          <p:spPr>
            <a:xfrm>
              <a:off x="6290945" y="7328429"/>
              <a:ext cx="435589" cy="230931"/>
            </a:xfrm>
            <a:custGeom>
              <a:avLst/>
              <a:gdLst/>
              <a:ahLst/>
              <a:cxnLst/>
              <a:rect l="l" t="t" r="r" b="b"/>
              <a:pathLst>
                <a:path w="391548" h="207582" extrusionOk="0">
                  <a:moveTo>
                    <a:pt x="119626" y="117865"/>
                  </a:moveTo>
                  <a:cubicBezTo>
                    <a:pt x="131719" y="146087"/>
                    <a:pt x="100816" y="178340"/>
                    <a:pt x="112908" y="206562"/>
                  </a:cubicBezTo>
                  <a:cubicBezTo>
                    <a:pt x="133062" y="210593"/>
                    <a:pt x="154560" y="202530"/>
                    <a:pt x="165308" y="185060"/>
                  </a:cubicBezTo>
                  <a:cubicBezTo>
                    <a:pt x="170683" y="176996"/>
                    <a:pt x="174714" y="167589"/>
                    <a:pt x="181431" y="160870"/>
                  </a:cubicBezTo>
                  <a:cubicBezTo>
                    <a:pt x="185462" y="156838"/>
                    <a:pt x="190837" y="154150"/>
                    <a:pt x="196211" y="151462"/>
                  </a:cubicBezTo>
                  <a:cubicBezTo>
                    <a:pt x="227113" y="136679"/>
                    <a:pt x="256672" y="121896"/>
                    <a:pt x="287574" y="107114"/>
                  </a:cubicBezTo>
                  <a:cubicBezTo>
                    <a:pt x="286231" y="99051"/>
                    <a:pt x="286231" y="89643"/>
                    <a:pt x="284888" y="81580"/>
                  </a:cubicBezTo>
                  <a:cubicBezTo>
                    <a:pt x="311759" y="77548"/>
                    <a:pt x="339974" y="72173"/>
                    <a:pt x="365503" y="62765"/>
                  </a:cubicBezTo>
                  <a:cubicBezTo>
                    <a:pt x="373564" y="60078"/>
                    <a:pt x="381625" y="57390"/>
                    <a:pt x="387000" y="50670"/>
                  </a:cubicBezTo>
                  <a:cubicBezTo>
                    <a:pt x="392374" y="43951"/>
                    <a:pt x="393717" y="33200"/>
                    <a:pt x="387000" y="27824"/>
                  </a:cubicBezTo>
                  <a:cubicBezTo>
                    <a:pt x="378938" y="21105"/>
                    <a:pt x="366846" y="26480"/>
                    <a:pt x="358785" y="30512"/>
                  </a:cubicBezTo>
                  <a:cubicBezTo>
                    <a:pt x="327882" y="45295"/>
                    <a:pt x="292949" y="52014"/>
                    <a:pt x="259359" y="49326"/>
                  </a:cubicBezTo>
                  <a:cubicBezTo>
                    <a:pt x="251298" y="47982"/>
                    <a:pt x="243236" y="47982"/>
                    <a:pt x="236518" y="43951"/>
                  </a:cubicBezTo>
                  <a:cubicBezTo>
                    <a:pt x="194867" y="19761"/>
                    <a:pt x="186805" y="-12493"/>
                    <a:pt x="130375" y="4978"/>
                  </a:cubicBezTo>
                  <a:cubicBezTo>
                    <a:pt x="95442" y="15729"/>
                    <a:pt x="59165" y="27824"/>
                    <a:pt x="26919" y="45295"/>
                  </a:cubicBezTo>
                  <a:cubicBezTo>
                    <a:pt x="-64444" y="95019"/>
                    <a:pt x="104847" y="81580"/>
                    <a:pt x="119626" y="117865"/>
                  </a:cubicBezTo>
                  <a:close/>
                </a:path>
              </a:pathLst>
            </a:custGeom>
            <a:solidFill>
              <a:srgbClr val="D9D9D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1232" name="Google Shape;1232;p23"/>
            <p:cNvSpPr/>
            <p:nvPr/>
          </p:nvSpPr>
          <p:spPr>
            <a:xfrm>
              <a:off x="4141009" y="5784478"/>
              <a:ext cx="101914" cy="74903"/>
            </a:xfrm>
            <a:custGeom>
              <a:avLst/>
              <a:gdLst/>
              <a:ahLst/>
              <a:cxnLst/>
              <a:rect l="l" t="t" r="r" b="b"/>
              <a:pathLst>
                <a:path w="91610" h="67330" extrusionOk="0">
                  <a:moveTo>
                    <a:pt x="55087" y="6351"/>
                  </a:moveTo>
                  <a:cubicBezTo>
                    <a:pt x="36277" y="13071"/>
                    <a:pt x="17467" y="21134"/>
                    <a:pt x="0" y="30541"/>
                  </a:cubicBezTo>
                  <a:cubicBezTo>
                    <a:pt x="17467" y="42636"/>
                    <a:pt x="38964" y="49356"/>
                    <a:pt x="60461" y="50700"/>
                  </a:cubicBezTo>
                  <a:cubicBezTo>
                    <a:pt x="60461" y="54732"/>
                    <a:pt x="60461" y="58763"/>
                    <a:pt x="63149" y="62795"/>
                  </a:cubicBezTo>
                  <a:cubicBezTo>
                    <a:pt x="65835" y="66826"/>
                    <a:pt x="69866" y="68170"/>
                    <a:pt x="73897" y="66826"/>
                  </a:cubicBezTo>
                  <a:cubicBezTo>
                    <a:pt x="75241" y="65482"/>
                    <a:pt x="76584" y="64139"/>
                    <a:pt x="76584" y="62795"/>
                  </a:cubicBezTo>
                  <a:cubicBezTo>
                    <a:pt x="88677" y="45324"/>
                    <a:pt x="92707" y="23822"/>
                    <a:pt x="91364" y="3663"/>
                  </a:cubicBezTo>
                  <a:cubicBezTo>
                    <a:pt x="71210" y="-3056"/>
                    <a:pt x="47025" y="-368"/>
                    <a:pt x="28215" y="10383"/>
                  </a:cubicBezTo>
                </a:path>
              </a:pathLst>
            </a:cu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1233" name="Google Shape;1233;p23"/>
            <p:cNvSpPr/>
            <p:nvPr/>
          </p:nvSpPr>
          <p:spPr>
            <a:xfrm>
              <a:off x="4236671" y="6023278"/>
              <a:ext cx="121133" cy="128574"/>
            </a:xfrm>
            <a:custGeom>
              <a:avLst/>
              <a:gdLst/>
              <a:ahLst/>
              <a:cxnLst/>
              <a:rect l="l" t="t" r="r" b="b"/>
              <a:pathLst>
                <a:path w="108886" h="115574" extrusionOk="0">
                  <a:moveTo>
                    <a:pt x="67179" y="44348"/>
                  </a:moveTo>
                  <a:cubicBezTo>
                    <a:pt x="63149" y="49724"/>
                    <a:pt x="59118" y="53756"/>
                    <a:pt x="53743" y="56443"/>
                  </a:cubicBezTo>
                  <a:cubicBezTo>
                    <a:pt x="48369" y="59131"/>
                    <a:pt x="41651" y="59131"/>
                    <a:pt x="37621" y="55100"/>
                  </a:cubicBezTo>
                  <a:cubicBezTo>
                    <a:pt x="33590" y="49724"/>
                    <a:pt x="34933" y="43004"/>
                    <a:pt x="33590" y="36285"/>
                  </a:cubicBezTo>
                  <a:cubicBezTo>
                    <a:pt x="32246" y="29565"/>
                    <a:pt x="26872" y="22846"/>
                    <a:pt x="21497" y="25534"/>
                  </a:cubicBezTo>
                  <a:cubicBezTo>
                    <a:pt x="20154" y="26878"/>
                    <a:pt x="18810" y="28222"/>
                    <a:pt x="17467" y="29565"/>
                  </a:cubicBezTo>
                  <a:cubicBezTo>
                    <a:pt x="13436" y="34941"/>
                    <a:pt x="9405" y="41661"/>
                    <a:pt x="5375" y="47036"/>
                  </a:cubicBezTo>
                  <a:cubicBezTo>
                    <a:pt x="2687" y="51068"/>
                    <a:pt x="0" y="55100"/>
                    <a:pt x="0" y="59131"/>
                  </a:cubicBezTo>
                  <a:cubicBezTo>
                    <a:pt x="0" y="64507"/>
                    <a:pt x="1344" y="68539"/>
                    <a:pt x="4031" y="73914"/>
                  </a:cubicBezTo>
                  <a:cubicBezTo>
                    <a:pt x="10749" y="88697"/>
                    <a:pt x="18810" y="106167"/>
                    <a:pt x="34933" y="110199"/>
                  </a:cubicBezTo>
                  <a:cubicBezTo>
                    <a:pt x="38964" y="111543"/>
                    <a:pt x="42995" y="111543"/>
                    <a:pt x="45682" y="112887"/>
                  </a:cubicBezTo>
                  <a:cubicBezTo>
                    <a:pt x="47025" y="114231"/>
                    <a:pt x="48369" y="115575"/>
                    <a:pt x="49713" y="115575"/>
                  </a:cubicBezTo>
                  <a:cubicBezTo>
                    <a:pt x="52400" y="115575"/>
                    <a:pt x="53743" y="114231"/>
                    <a:pt x="56431" y="112887"/>
                  </a:cubicBezTo>
                  <a:cubicBezTo>
                    <a:pt x="87333" y="86009"/>
                    <a:pt x="110174" y="41661"/>
                    <a:pt x="108830" y="0"/>
                  </a:cubicBezTo>
                  <a:cubicBezTo>
                    <a:pt x="90020" y="6719"/>
                    <a:pt x="77928" y="30909"/>
                    <a:pt x="67179" y="44348"/>
                  </a:cubicBezTo>
                  <a:close/>
                </a:path>
              </a:pathLst>
            </a:cu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1234" name="Google Shape;1234;p23"/>
            <p:cNvSpPr/>
            <p:nvPr/>
          </p:nvSpPr>
          <p:spPr>
            <a:xfrm>
              <a:off x="4149025" y="6096676"/>
              <a:ext cx="68070" cy="61563"/>
            </a:xfrm>
            <a:custGeom>
              <a:avLst/>
              <a:gdLst/>
              <a:ahLst/>
              <a:cxnLst/>
              <a:rect l="l" t="t" r="r" b="b"/>
              <a:pathLst>
                <a:path w="61188" h="55339" extrusionOk="0">
                  <a:moveTo>
                    <a:pt x="19665" y="1217"/>
                  </a:moveTo>
                  <a:cubicBezTo>
                    <a:pt x="12948" y="-2815"/>
                    <a:pt x="3543" y="3905"/>
                    <a:pt x="855" y="10624"/>
                  </a:cubicBezTo>
                  <a:cubicBezTo>
                    <a:pt x="-1832" y="18688"/>
                    <a:pt x="2199" y="26751"/>
                    <a:pt x="7573" y="32127"/>
                  </a:cubicBezTo>
                  <a:cubicBezTo>
                    <a:pt x="12948" y="37502"/>
                    <a:pt x="21009" y="41534"/>
                    <a:pt x="27727" y="45566"/>
                  </a:cubicBezTo>
                  <a:cubicBezTo>
                    <a:pt x="33101" y="48254"/>
                    <a:pt x="37132" y="49597"/>
                    <a:pt x="42507" y="52285"/>
                  </a:cubicBezTo>
                  <a:cubicBezTo>
                    <a:pt x="46537" y="53629"/>
                    <a:pt x="49224" y="56317"/>
                    <a:pt x="53255" y="54973"/>
                  </a:cubicBezTo>
                  <a:cubicBezTo>
                    <a:pt x="62660" y="53629"/>
                    <a:pt x="62660" y="38846"/>
                    <a:pt x="58629" y="30783"/>
                  </a:cubicBezTo>
                  <a:cubicBezTo>
                    <a:pt x="54599" y="20032"/>
                    <a:pt x="46537" y="10624"/>
                    <a:pt x="35789" y="5249"/>
                  </a:cubicBezTo>
                  <a:cubicBezTo>
                    <a:pt x="25040" y="-127"/>
                    <a:pt x="11604" y="2561"/>
                    <a:pt x="3543" y="10624"/>
                  </a:cubicBezTo>
                </a:path>
              </a:pathLst>
            </a:cu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1235" name="Google Shape;1235;p23"/>
            <p:cNvSpPr/>
            <p:nvPr/>
          </p:nvSpPr>
          <p:spPr>
            <a:xfrm>
              <a:off x="4214250" y="6187274"/>
              <a:ext cx="58457" cy="40825"/>
            </a:xfrm>
            <a:custGeom>
              <a:avLst/>
              <a:gdLst/>
              <a:ahLst/>
              <a:cxnLst/>
              <a:rect l="l" t="t" r="r" b="b"/>
              <a:pathLst>
                <a:path w="52547" h="36697" extrusionOk="0">
                  <a:moveTo>
                    <a:pt x="40307" y="23259"/>
                  </a:moveTo>
                  <a:cubicBezTo>
                    <a:pt x="33590" y="8477"/>
                    <a:pt x="16123" y="-2275"/>
                    <a:pt x="0" y="413"/>
                  </a:cubicBezTo>
                  <a:cubicBezTo>
                    <a:pt x="13436" y="17884"/>
                    <a:pt x="32246" y="29979"/>
                    <a:pt x="52400" y="36698"/>
                  </a:cubicBezTo>
                  <a:cubicBezTo>
                    <a:pt x="53743" y="27291"/>
                    <a:pt x="45682" y="17884"/>
                    <a:pt x="36277" y="16540"/>
                  </a:cubicBezTo>
                </a:path>
              </a:pathLst>
            </a:cu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1236" name="Google Shape;1236;p23"/>
            <p:cNvSpPr/>
            <p:nvPr/>
          </p:nvSpPr>
          <p:spPr>
            <a:xfrm>
              <a:off x="5161425" y="5653999"/>
              <a:ext cx="90358" cy="70402"/>
            </a:xfrm>
            <a:custGeom>
              <a:avLst/>
              <a:gdLst/>
              <a:ahLst/>
              <a:cxnLst/>
              <a:rect l="l" t="t" r="r" b="b"/>
              <a:pathLst>
                <a:path w="81222" h="63284" extrusionOk="0">
                  <a:moveTo>
                    <a:pt x="68944" y="0"/>
                  </a:moveTo>
                  <a:cubicBezTo>
                    <a:pt x="50134" y="12095"/>
                    <a:pt x="32668" y="24190"/>
                    <a:pt x="13857" y="36285"/>
                  </a:cubicBezTo>
                  <a:cubicBezTo>
                    <a:pt x="9826" y="38973"/>
                    <a:pt x="4452" y="43005"/>
                    <a:pt x="1765" y="47036"/>
                  </a:cubicBezTo>
                  <a:cubicBezTo>
                    <a:pt x="-922" y="52412"/>
                    <a:pt x="-922" y="59131"/>
                    <a:pt x="4452" y="61819"/>
                  </a:cubicBezTo>
                  <a:cubicBezTo>
                    <a:pt x="8483" y="64507"/>
                    <a:pt x="15201" y="63163"/>
                    <a:pt x="20575" y="60475"/>
                  </a:cubicBezTo>
                  <a:cubicBezTo>
                    <a:pt x="32668" y="55100"/>
                    <a:pt x="44760" y="49724"/>
                    <a:pt x="56852" y="44349"/>
                  </a:cubicBezTo>
                  <a:cubicBezTo>
                    <a:pt x="64913" y="40317"/>
                    <a:pt x="74319" y="36285"/>
                    <a:pt x="78349" y="28222"/>
                  </a:cubicBezTo>
                  <a:cubicBezTo>
                    <a:pt x="82380" y="21502"/>
                    <a:pt x="82380" y="12095"/>
                    <a:pt x="77006" y="6719"/>
                  </a:cubicBezTo>
                  <a:cubicBezTo>
                    <a:pt x="71631" y="1344"/>
                    <a:pt x="60883" y="1344"/>
                    <a:pt x="56852" y="8063"/>
                  </a:cubicBezTo>
                </a:path>
              </a:pathLst>
            </a:cu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1237" name="Google Shape;1237;p23"/>
            <p:cNvSpPr/>
            <p:nvPr/>
          </p:nvSpPr>
          <p:spPr>
            <a:xfrm>
              <a:off x="2874010" y="5365454"/>
              <a:ext cx="96643" cy="71762"/>
            </a:xfrm>
            <a:custGeom>
              <a:avLst/>
              <a:gdLst/>
              <a:ahLst/>
              <a:cxnLst/>
              <a:rect l="l" t="t" r="r" b="b"/>
              <a:pathLst>
                <a:path w="86872" h="64506" extrusionOk="0">
                  <a:moveTo>
                    <a:pt x="66718" y="0"/>
                  </a:moveTo>
                  <a:cubicBezTo>
                    <a:pt x="57313" y="8063"/>
                    <a:pt x="45221" y="12095"/>
                    <a:pt x="34473" y="17470"/>
                  </a:cubicBezTo>
                  <a:cubicBezTo>
                    <a:pt x="15662" y="26878"/>
                    <a:pt x="-4492" y="44348"/>
                    <a:pt x="883" y="64507"/>
                  </a:cubicBezTo>
                  <a:cubicBezTo>
                    <a:pt x="15662" y="49724"/>
                    <a:pt x="38503" y="47036"/>
                    <a:pt x="58657" y="45692"/>
                  </a:cubicBezTo>
                  <a:cubicBezTo>
                    <a:pt x="62687" y="45692"/>
                    <a:pt x="65375" y="45692"/>
                    <a:pt x="69405" y="44348"/>
                  </a:cubicBezTo>
                  <a:cubicBezTo>
                    <a:pt x="73436" y="41661"/>
                    <a:pt x="76123" y="37629"/>
                    <a:pt x="77467" y="32253"/>
                  </a:cubicBezTo>
                  <a:cubicBezTo>
                    <a:pt x="80154" y="24190"/>
                    <a:pt x="84185" y="16127"/>
                    <a:pt x="86872" y="8063"/>
                  </a:cubicBezTo>
                  <a:cubicBezTo>
                    <a:pt x="77467" y="9407"/>
                    <a:pt x="69405" y="12095"/>
                    <a:pt x="62687" y="17470"/>
                  </a:cubicBezTo>
                </a:path>
              </a:pathLst>
            </a:cu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1238" name="Google Shape;1238;p23"/>
            <p:cNvSpPr/>
            <p:nvPr/>
          </p:nvSpPr>
          <p:spPr>
            <a:xfrm>
              <a:off x="2873497" y="5982911"/>
              <a:ext cx="53809" cy="36112"/>
            </a:xfrm>
            <a:custGeom>
              <a:avLst/>
              <a:gdLst/>
              <a:ahLst/>
              <a:cxnLst/>
              <a:rect l="l" t="t" r="r" b="b"/>
              <a:pathLst>
                <a:path w="48369" h="32461" extrusionOk="0">
                  <a:moveTo>
                    <a:pt x="26872" y="0"/>
                  </a:moveTo>
                  <a:cubicBezTo>
                    <a:pt x="14779" y="6719"/>
                    <a:pt x="5374" y="17471"/>
                    <a:pt x="0" y="30910"/>
                  </a:cubicBezTo>
                  <a:cubicBezTo>
                    <a:pt x="9405" y="32253"/>
                    <a:pt x="20154" y="33597"/>
                    <a:pt x="29559" y="30910"/>
                  </a:cubicBezTo>
                  <a:cubicBezTo>
                    <a:pt x="38964" y="28222"/>
                    <a:pt x="47025" y="21502"/>
                    <a:pt x="48369" y="10751"/>
                  </a:cubicBezTo>
                  <a:cubicBezTo>
                    <a:pt x="38964" y="10751"/>
                    <a:pt x="29559" y="10751"/>
                    <a:pt x="21497" y="9407"/>
                  </a:cubicBezTo>
                </a:path>
              </a:pathLst>
            </a:cu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1239" name="Google Shape;1239;p23"/>
            <p:cNvSpPr/>
            <p:nvPr/>
          </p:nvSpPr>
          <p:spPr>
            <a:xfrm>
              <a:off x="2895918" y="5471985"/>
              <a:ext cx="35101" cy="65399"/>
            </a:xfrm>
            <a:custGeom>
              <a:avLst/>
              <a:gdLst/>
              <a:ahLst/>
              <a:cxnLst/>
              <a:rect l="l" t="t" r="r" b="b"/>
              <a:pathLst>
                <a:path w="31552" h="58787" extrusionOk="0">
                  <a:moveTo>
                    <a:pt x="5374" y="3688"/>
                  </a:moveTo>
                  <a:cubicBezTo>
                    <a:pt x="4031" y="7720"/>
                    <a:pt x="6718" y="11752"/>
                    <a:pt x="8062" y="15783"/>
                  </a:cubicBezTo>
                  <a:cubicBezTo>
                    <a:pt x="14779" y="30566"/>
                    <a:pt x="21497" y="45349"/>
                    <a:pt x="29559" y="58788"/>
                  </a:cubicBezTo>
                  <a:cubicBezTo>
                    <a:pt x="33590" y="48036"/>
                    <a:pt x="30902" y="34597"/>
                    <a:pt x="26872" y="23846"/>
                  </a:cubicBezTo>
                  <a:cubicBezTo>
                    <a:pt x="25528" y="17127"/>
                    <a:pt x="22841" y="10408"/>
                    <a:pt x="18810" y="5032"/>
                  </a:cubicBezTo>
                  <a:cubicBezTo>
                    <a:pt x="13436" y="-344"/>
                    <a:pt x="5374" y="-1687"/>
                    <a:pt x="0" y="2344"/>
                  </a:cubicBezTo>
                </a:path>
              </a:pathLst>
            </a:cu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1240" name="Google Shape;1240;p23"/>
            <p:cNvSpPr/>
            <p:nvPr/>
          </p:nvSpPr>
          <p:spPr>
            <a:xfrm>
              <a:off x="3135071" y="8139158"/>
              <a:ext cx="77198" cy="72654"/>
            </a:xfrm>
            <a:custGeom>
              <a:avLst/>
              <a:gdLst/>
              <a:ahLst/>
              <a:cxnLst/>
              <a:rect l="l" t="t" r="r" b="b"/>
              <a:pathLst>
                <a:path w="69393" h="65308" extrusionOk="0">
                  <a:moveTo>
                    <a:pt x="5374" y="13095"/>
                  </a:moveTo>
                  <a:cubicBezTo>
                    <a:pt x="-5374" y="27878"/>
                    <a:pt x="8062" y="53412"/>
                    <a:pt x="25528" y="53412"/>
                  </a:cubicBezTo>
                  <a:cubicBezTo>
                    <a:pt x="30902" y="53412"/>
                    <a:pt x="36276" y="52068"/>
                    <a:pt x="41651" y="54756"/>
                  </a:cubicBezTo>
                  <a:cubicBezTo>
                    <a:pt x="45682" y="57444"/>
                    <a:pt x="48369" y="61476"/>
                    <a:pt x="52400" y="64163"/>
                  </a:cubicBezTo>
                  <a:cubicBezTo>
                    <a:pt x="61805" y="69539"/>
                    <a:pt x="72553" y="54756"/>
                    <a:pt x="68523" y="45349"/>
                  </a:cubicBezTo>
                  <a:cubicBezTo>
                    <a:pt x="64492" y="35941"/>
                    <a:pt x="52400" y="30566"/>
                    <a:pt x="42994" y="27878"/>
                  </a:cubicBezTo>
                  <a:cubicBezTo>
                    <a:pt x="36276" y="25190"/>
                    <a:pt x="28215" y="22502"/>
                    <a:pt x="25528" y="14439"/>
                  </a:cubicBezTo>
                  <a:cubicBezTo>
                    <a:pt x="24184" y="11751"/>
                    <a:pt x="25528" y="7720"/>
                    <a:pt x="24184" y="5032"/>
                  </a:cubicBezTo>
                  <a:cubicBezTo>
                    <a:pt x="21497" y="-343"/>
                    <a:pt x="13436" y="-1687"/>
                    <a:pt x="9405" y="2344"/>
                  </a:cubicBezTo>
                  <a:cubicBezTo>
                    <a:pt x="4031" y="5032"/>
                    <a:pt x="1344" y="10407"/>
                    <a:pt x="0" y="17127"/>
                  </a:cubicBezTo>
                </a:path>
              </a:pathLst>
            </a:custGeom>
            <a:solidFill>
              <a:srgbClr val="D9D9D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1241" name="Google Shape;1241;p23"/>
            <p:cNvSpPr/>
            <p:nvPr/>
          </p:nvSpPr>
          <p:spPr>
            <a:xfrm>
              <a:off x="2768867" y="8240439"/>
              <a:ext cx="98745" cy="77742"/>
            </a:xfrm>
            <a:custGeom>
              <a:avLst/>
              <a:gdLst/>
              <a:ahLst/>
              <a:cxnLst/>
              <a:rect l="l" t="t" r="r" b="b"/>
              <a:pathLst>
                <a:path w="88761" h="69882" extrusionOk="0">
                  <a:moveTo>
                    <a:pt x="67179" y="0"/>
                  </a:moveTo>
                  <a:cubicBezTo>
                    <a:pt x="44338" y="22846"/>
                    <a:pt x="21497" y="45692"/>
                    <a:pt x="0" y="69883"/>
                  </a:cubicBezTo>
                  <a:cubicBezTo>
                    <a:pt x="20154" y="68539"/>
                    <a:pt x="40307" y="67195"/>
                    <a:pt x="57774" y="59131"/>
                  </a:cubicBezTo>
                  <a:cubicBezTo>
                    <a:pt x="75241" y="49724"/>
                    <a:pt x="90020" y="32253"/>
                    <a:pt x="88677" y="12095"/>
                  </a:cubicBezTo>
                  <a:cubicBezTo>
                    <a:pt x="72553" y="12095"/>
                    <a:pt x="57774" y="16127"/>
                    <a:pt x="44338" y="24190"/>
                  </a:cubicBezTo>
                </a:path>
              </a:pathLst>
            </a:custGeom>
            <a:solidFill>
              <a:srgbClr val="D9D9D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1242" name="Google Shape;1242;p23"/>
            <p:cNvSpPr/>
            <p:nvPr/>
          </p:nvSpPr>
          <p:spPr>
            <a:xfrm>
              <a:off x="3215784" y="5343029"/>
              <a:ext cx="29565" cy="34386"/>
            </a:xfrm>
            <a:custGeom>
              <a:avLst/>
              <a:gdLst/>
              <a:ahLst/>
              <a:cxnLst/>
              <a:rect l="l" t="t" r="r" b="b"/>
              <a:pathLst>
                <a:path w="26576" h="30909" extrusionOk="0">
                  <a:moveTo>
                    <a:pt x="13436" y="0"/>
                  </a:moveTo>
                  <a:cubicBezTo>
                    <a:pt x="8062" y="9407"/>
                    <a:pt x="2687" y="20158"/>
                    <a:pt x="0" y="30909"/>
                  </a:cubicBezTo>
                  <a:cubicBezTo>
                    <a:pt x="8062" y="30909"/>
                    <a:pt x="17466" y="30909"/>
                    <a:pt x="25528" y="30909"/>
                  </a:cubicBezTo>
                  <a:cubicBezTo>
                    <a:pt x="29559" y="20158"/>
                    <a:pt x="21497" y="6719"/>
                    <a:pt x="9405" y="4032"/>
                  </a:cubicBezTo>
                </a:path>
              </a:pathLst>
            </a:cu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grpSp>
          <p:nvGrpSpPr>
            <p:cNvPr id="1243" name="Google Shape;1243;p23"/>
            <p:cNvGrpSpPr/>
            <p:nvPr/>
          </p:nvGrpSpPr>
          <p:grpSpPr>
            <a:xfrm>
              <a:off x="5079686" y="5495524"/>
              <a:ext cx="602366" cy="559476"/>
              <a:chOff x="5294301" y="5295622"/>
              <a:chExt cx="541463" cy="502909"/>
            </a:xfrm>
          </p:grpSpPr>
          <p:sp>
            <p:nvSpPr>
              <p:cNvPr id="1244" name="Google Shape;1244;p23"/>
              <p:cNvSpPr/>
              <p:nvPr/>
            </p:nvSpPr>
            <p:spPr>
              <a:xfrm>
                <a:off x="5294301" y="5525569"/>
                <a:ext cx="541463" cy="272962"/>
              </a:xfrm>
              <a:custGeom>
                <a:avLst/>
                <a:gdLst/>
                <a:ahLst/>
                <a:cxnLst/>
                <a:rect l="l" t="t" r="r" b="b"/>
                <a:pathLst>
                  <a:path w="541463" h="272962" extrusionOk="0">
                    <a:moveTo>
                      <a:pt x="537433" y="175908"/>
                    </a:moveTo>
                    <a:cubicBezTo>
                      <a:pt x="533402" y="165157"/>
                      <a:pt x="534746" y="153062"/>
                      <a:pt x="536090" y="142311"/>
                    </a:cubicBezTo>
                    <a:cubicBezTo>
                      <a:pt x="537433" y="127528"/>
                      <a:pt x="538776" y="119464"/>
                      <a:pt x="532059" y="114089"/>
                    </a:cubicBezTo>
                    <a:cubicBezTo>
                      <a:pt x="530715" y="112745"/>
                      <a:pt x="530715" y="112745"/>
                      <a:pt x="529372" y="112745"/>
                    </a:cubicBezTo>
                    <a:cubicBezTo>
                      <a:pt x="525341" y="110057"/>
                      <a:pt x="521310" y="108713"/>
                      <a:pt x="518623" y="103338"/>
                    </a:cubicBezTo>
                    <a:cubicBezTo>
                      <a:pt x="514592" y="96619"/>
                      <a:pt x="517279" y="88555"/>
                      <a:pt x="519966" y="83180"/>
                    </a:cubicBezTo>
                    <a:cubicBezTo>
                      <a:pt x="526684" y="63021"/>
                      <a:pt x="521310" y="36143"/>
                      <a:pt x="505187" y="25392"/>
                    </a:cubicBezTo>
                    <a:lnTo>
                      <a:pt x="503844" y="28080"/>
                    </a:lnTo>
                    <a:cubicBezTo>
                      <a:pt x="479659" y="20016"/>
                      <a:pt x="458161" y="14641"/>
                      <a:pt x="438008" y="20016"/>
                    </a:cubicBezTo>
                    <a:cubicBezTo>
                      <a:pt x="432633" y="21360"/>
                      <a:pt x="427259" y="25392"/>
                      <a:pt x="420541" y="28080"/>
                    </a:cubicBezTo>
                    <a:cubicBezTo>
                      <a:pt x="415167" y="30768"/>
                      <a:pt x="411136" y="33455"/>
                      <a:pt x="405762" y="36143"/>
                    </a:cubicBezTo>
                    <a:cubicBezTo>
                      <a:pt x="399044" y="38831"/>
                      <a:pt x="392326" y="40175"/>
                      <a:pt x="385608" y="40175"/>
                    </a:cubicBezTo>
                    <a:cubicBezTo>
                      <a:pt x="376203" y="40175"/>
                      <a:pt x="368142" y="37487"/>
                      <a:pt x="362767" y="32111"/>
                    </a:cubicBezTo>
                    <a:cubicBezTo>
                      <a:pt x="357393" y="26736"/>
                      <a:pt x="353362" y="21360"/>
                      <a:pt x="350675" y="15985"/>
                    </a:cubicBezTo>
                    <a:cubicBezTo>
                      <a:pt x="347988" y="11953"/>
                      <a:pt x="346644" y="6578"/>
                      <a:pt x="342614" y="3890"/>
                    </a:cubicBezTo>
                    <a:cubicBezTo>
                      <a:pt x="335896" y="-1486"/>
                      <a:pt x="325147" y="-142"/>
                      <a:pt x="319773" y="1202"/>
                    </a:cubicBezTo>
                    <a:cubicBezTo>
                      <a:pt x="315742" y="1202"/>
                      <a:pt x="313055" y="2546"/>
                      <a:pt x="310367" y="3890"/>
                    </a:cubicBezTo>
                    <a:cubicBezTo>
                      <a:pt x="303649" y="5234"/>
                      <a:pt x="296932" y="7922"/>
                      <a:pt x="288870" y="7922"/>
                    </a:cubicBezTo>
                    <a:cubicBezTo>
                      <a:pt x="283496" y="7922"/>
                      <a:pt x="278121" y="6578"/>
                      <a:pt x="272747" y="6578"/>
                    </a:cubicBezTo>
                    <a:cubicBezTo>
                      <a:pt x="271404" y="50926"/>
                      <a:pt x="260655" y="95275"/>
                      <a:pt x="239158" y="134247"/>
                    </a:cubicBezTo>
                    <a:cubicBezTo>
                      <a:pt x="206912" y="131560"/>
                      <a:pt x="186758" y="100650"/>
                      <a:pt x="167948" y="75116"/>
                    </a:cubicBezTo>
                    <a:cubicBezTo>
                      <a:pt x="150481" y="48238"/>
                      <a:pt x="122266" y="20016"/>
                      <a:pt x="91363" y="28080"/>
                    </a:cubicBezTo>
                    <a:cubicBezTo>
                      <a:pt x="48369" y="38831"/>
                      <a:pt x="49712" y="101994"/>
                      <a:pt x="26872" y="140967"/>
                    </a:cubicBezTo>
                    <a:cubicBezTo>
                      <a:pt x="20154" y="153062"/>
                      <a:pt x="9405" y="163813"/>
                      <a:pt x="4031" y="177252"/>
                    </a:cubicBezTo>
                    <a:cubicBezTo>
                      <a:pt x="1343" y="183971"/>
                      <a:pt x="1343" y="190691"/>
                      <a:pt x="0" y="197410"/>
                    </a:cubicBezTo>
                    <a:lnTo>
                      <a:pt x="0" y="197410"/>
                    </a:lnTo>
                    <a:cubicBezTo>
                      <a:pt x="6718" y="202786"/>
                      <a:pt x="18810" y="197410"/>
                      <a:pt x="26872" y="189347"/>
                    </a:cubicBezTo>
                    <a:cubicBezTo>
                      <a:pt x="37620" y="181284"/>
                      <a:pt x="53743" y="167845"/>
                      <a:pt x="71210" y="174564"/>
                    </a:cubicBezTo>
                    <a:cubicBezTo>
                      <a:pt x="75240" y="175908"/>
                      <a:pt x="79271" y="178596"/>
                      <a:pt x="81958" y="181284"/>
                    </a:cubicBezTo>
                    <a:cubicBezTo>
                      <a:pt x="84646" y="182628"/>
                      <a:pt x="85989" y="183971"/>
                      <a:pt x="88676" y="185315"/>
                    </a:cubicBezTo>
                    <a:cubicBezTo>
                      <a:pt x="98081" y="189347"/>
                      <a:pt x="110174" y="182628"/>
                      <a:pt x="122266" y="175908"/>
                    </a:cubicBezTo>
                    <a:cubicBezTo>
                      <a:pt x="126297" y="173220"/>
                      <a:pt x="130327" y="170533"/>
                      <a:pt x="134358" y="169189"/>
                    </a:cubicBezTo>
                    <a:cubicBezTo>
                      <a:pt x="163917" y="154406"/>
                      <a:pt x="200194" y="159781"/>
                      <a:pt x="225722" y="163813"/>
                    </a:cubicBezTo>
                    <a:cubicBezTo>
                      <a:pt x="278121" y="171877"/>
                      <a:pt x="327834" y="182628"/>
                      <a:pt x="360080" y="220256"/>
                    </a:cubicBezTo>
                    <a:lnTo>
                      <a:pt x="361424" y="221600"/>
                    </a:lnTo>
                    <a:cubicBezTo>
                      <a:pt x="364111" y="225632"/>
                      <a:pt x="368142" y="228320"/>
                      <a:pt x="370829" y="229664"/>
                    </a:cubicBezTo>
                    <a:cubicBezTo>
                      <a:pt x="372172" y="229664"/>
                      <a:pt x="374860" y="229664"/>
                      <a:pt x="377547" y="229664"/>
                    </a:cubicBezTo>
                    <a:cubicBezTo>
                      <a:pt x="380234" y="229664"/>
                      <a:pt x="382921" y="229664"/>
                      <a:pt x="385608" y="229664"/>
                    </a:cubicBezTo>
                    <a:cubicBezTo>
                      <a:pt x="400388" y="231008"/>
                      <a:pt x="408449" y="243103"/>
                      <a:pt x="416511" y="253854"/>
                    </a:cubicBezTo>
                    <a:cubicBezTo>
                      <a:pt x="421885" y="261917"/>
                      <a:pt x="425916" y="268637"/>
                      <a:pt x="432633" y="271324"/>
                    </a:cubicBezTo>
                    <a:cubicBezTo>
                      <a:pt x="440695" y="275356"/>
                      <a:pt x="450100" y="271324"/>
                      <a:pt x="462192" y="265949"/>
                    </a:cubicBezTo>
                    <a:cubicBezTo>
                      <a:pt x="470254" y="263261"/>
                      <a:pt x="478315" y="259230"/>
                      <a:pt x="487720" y="257886"/>
                    </a:cubicBezTo>
                    <a:cubicBezTo>
                      <a:pt x="491751" y="257886"/>
                      <a:pt x="495782" y="257886"/>
                      <a:pt x="501156" y="257886"/>
                    </a:cubicBezTo>
                    <a:cubicBezTo>
                      <a:pt x="507874" y="257886"/>
                      <a:pt x="514592" y="257886"/>
                      <a:pt x="518623" y="255198"/>
                    </a:cubicBezTo>
                    <a:cubicBezTo>
                      <a:pt x="525341" y="251166"/>
                      <a:pt x="526684" y="239071"/>
                      <a:pt x="526684" y="228320"/>
                    </a:cubicBezTo>
                    <a:cubicBezTo>
                      <a:pt x="526684" y="225632"/>
                      <a:pt x="526684" y="221600"/>
                      <a:pt x="526684" y="218913"/>
                    </a:cubicBezTo>
                    <a:cubicBezTo>
                      <a:pt x="528028" y="208161"/>
                      <a:pt x="533402" y="197410"/>
                      <a:pt x="541464" y="192035"/>
                    </a:cubicBezTo>
                    <a:cubicBezTo>
                      <a:pt x="541464" y="183971"/>
                      <a:pt x="538776" y="179940"/>
                      <a:pt x="537433" y="175908"/>
                    </a:cubicBezTo>
                    <a:close/>
                  </a:path>
                </a:pathLst>
              </a:cu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1245" name="Google Shape;1245;p23"/>
              <p:cNvSpPr/>
              <p:nvPr/>
            </p:nvSpPr>
            <p:spPr>
              <a:xfrm>
                <a:off x="5502937" y="5295622"/>
                <a:ext cx="307725" cy="252315"/>
              </a:xfrm>
              <a:custGeom>
                <a:avLst/>
                <a:gdLst/>
                <a:ahLst/>
                <a:cxnLst/>
                <a:rect l="l" t="t" r="r" b="b"/>
                <a:pathLst>
                  <a:path w="307725" h="252315" extrusionOk="0">
                    <a:moveTo>
                      <a:pt x="2306" y="186801"/>
                    </a:moveTo>
                    <a:cubicBezTo>
                      <a:pt x="13055" y="182769"/>
                      <a:pt x="22460" y="177394"/>
                      <a:pt x="30522" y="169330"/>
                    </a:cubicBezTo>
                    <a:cubicBezTo>
                      <a:pt x="46645" y="161267"/>
                      <a:pt x="60081" y="184113"/>
                      <a:pt x="61424" y="201584"/>
                    </a:cubicBezTo>
                    <a:cubicBezTo>
                      <a:pt x="61424" y="206960"/>
                      <a:pt x="62767" y="212335"/>
                      <a:pt x="62767" y="217710"/>
                    </a:cubicBezTo>
                    <a:cubicBezTo>
                      <a:pt x="68142" y="219054"/>
                      <a:pt x="73516" y="220398"/>
                      <a:pt x="78891" y="219054"/>
                    </a:cubicBezTo>
                    <a:cubicBezTo>
                      <a:pt x="84265" y="219054"/>
                      <a:pt x="90983" y="217710"/>
                      <a:pt x="96357" y="216367"/>
                    </a:cubicBezTo>
                    <a:cubicBezTo>
                      <a:pt x="100388" y="215023"/>
                      <a:pt x="103075" y="215023"/>
                      <a:pt x="107106" y="213679"/>
                    </a:cubicBezTo>
                    <a:cubicBezTo>
                      <a:pt x="121885" y="210991"/>
                      <a:pt x="133978" y="213679"/>
                      <a:pt x="143382" y="220398"/>
                    </a:cubicBezTo>
                    <a:cubicBezTo>
                      <a:pt x="148757" y="225774"/>
                      <a:pt x="152788" y="231149"/>
                      <a:pt x="155475" y="236525"/>
                    </a:cubicBezTo>
                    <a:cubicBezTo>
                      <a:pt x="158162" y="240557"/>
                      <a:pt x="159506" y="245932"/>
                      <a:pt x="163536" y="248620"/>
                    </a:cubicBezTo>
                    <a:cubicBezTo>
                      <a:pt x="170254" y="253996"/>
                      <a:pt x="182346" y="252652"/>
                      <a:pt x="190408" y="249964"/>
                    </a:cubicBezTo>
                    <a:cubicBezTo>
                      <a:pt x="195782" y="248620"/>
                      <a:pt x="199813" y="245932"/>
                      <a:pt x="203844" y="243244"/>
                    </a:cubicBezTo>
                    <a:cubicBezTo>
                      <a:pt x="210562" y="240557"/>
                      <a:pt x="215936" y="236525"/>
                      <a:pt x="223997" y="233837"/>
                    </a:cubicBezTo>
                    <a:cubicBezTo>
                      <a:pt x="244151" y="227118"/>
                      <a:pt x="266992" y="231149"/>
                      <a:pt x="284459" y="236525"/>
                    </a:cubicBezTo>
                    <a:lnTo>
                      <a:pt x="285802" y="235181"/>
                    </a:lnTo>
                    <a:cubicBezTo>
                      <a:pt x="304612" y="224430"/>
                      <a:pt x="312674" y="198896"/>
                      <a:pt x="304612" y="180082"/>
                    </a:cubicBezTo>
                    <a:lnTo>
                      <a:pt x="303269" y="176050"/>
                    </a:lnTo>
                    <a:cubicBezTo>
                      <a:pt x="301925" y="172018"/>
                      <a:pt x="299238" y="166643"/>
                      <a:pt x="299238" y="161267"/>
                    </a:cubicBezTo>
                    <a:cubicBezTo>
                      <a:pt x="299238" y="158579"/>
                      <a:pt x="299238" y="154547"/>
                      <a:pt x="300582" y="151860"/>
                    </a:cubicBezTo>
                    <a:cubicBezTo>
                      <a:pt x="300582" y="149172"/>
                      <a:pt x="301925" y="147828"/>
                      <a:pt x="300582" y="146484"/>
                    </a:cubicBezTo>
                    <a:cubicBezTo>
                      <a:pt x="300582" y="143796"/>
                      <a:pt x="297894" y="139765"/>
                      <a:pt x="295208" y="135733"/>
                    </a:cubicBezTo>
                    <a:cubicBezTo>
                      <a:pt x="293864" y="134389"/>
                      <a:pt x="292520" y="133045"/>
                      <a:pt x="292520" y="131701"/>
                    </a:cubicBezTo>
                    <a:cubicBezTo>
                      <a:pt x="275054" y="107511"/>
                      <a:pt x="281772" y="75258"/>
                      <a:pt x="293864" y="52412"/>
                    </a:cubicBezTo>
                    <a:lnTo>
                      <a:pt x="296551" y="48380"/>
                    </a:lnTo>
                    <a:cubicBezTo>
                      <a:pt x="299238" y="41661"/>
                      <a:pt x="303269" y="36285"/>
                      <a:pt x="303269" y="30910"/>
                    </a:cubicBezTo>
                    <a:cubicBezTo>
                      <a:pt x="304612" y="21502"/>
                      <a:pt x="297894" y="10751"/>
                      <a:pt x="288490" y="8063"/>
                    </a:cubicBezTo>
                    <a:lnTo>
                      <a:pt x="291177" y="0"/>
                    </a:lnTo>
                    <a:cubicBezTo>
                      <a:pt x="254900" y="22846"/>
                      <a:pt x="203844" y="24190"/>
                      <a:pt x="158162" y="24190"/>
                    </a:cubicBezTo>
                    <a:cubicBezTo>
                      <a:pt x="100388" y="24190"/>
                      <a:pt x="31865" y="30910"/>
                      <a:pt x="963" y="79290"/>
                    </a:cubicBezTo>
                    <a:cubicBezTo>
                      <a:pt x="9024" y="84665"/>
                      <a:pt x="17086" y="90041"/>
                      <a:pt x="25147" y="94072"/>
                    </a:cubicBezTo>
                    <a:cubicBezTo>
                      <a:pt x="3650" y="119607"/>
                      <a:pt x="-4412" y="154547"/>
                      <a:pt x="2306" y="186801"/>
                    </a:cubicBezTo>
                    <a:close/>
                  </a:path>
                </a:pathLst>
              </a:cu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grpSp>
        <p:grpSp>
          <p:nvGrpSpPr>
            <p:cNvPr id="1246" name="Google Shape;1246;p23"/>
            <p:cNvGrpSpPr/>
            <p:nvPr/>
          </p:nvGrpSpPr>
          <p:grpSpPr>
            <a:xfrm>
              <a:off x="5674580" y="7052798"/>
              <a:ext cx="409549" cy="436242"/>
              <a:chOff x="5829047" y="6695445"/>
              <a:chExt cx="368141" cy="392135"/>
            </a:xfrm>
          </p:grpSpPr>
          <p:sp>
            <p:nvSpPr>
              <p:cNvPr id="1247" name="Google Shape;1247;p23"/>
              <p:cNvSpPr/>
              <p:nvPr/>
            </p:nvSpPr>
            <p:spPr>
              <a:xfrm>
                <a:off x="5829047" y="6695445"/>
                <a:ext cx="313054" cy="248646"/>
              </a:xfrm>
              <a:custGeom>
                <a:avLst/>
                <a:gdLst/>
                <a:ahLst/>
                <a:cxnLst/>
                <a:rect l="l" t="t" r="r" b="b"/>
                <a:pathLst>
                  <a:path w="313054" h="248646" extrusionOk="0">
                    <a:moveTo>
                      <a:pt x="167948" y="247788"/>
                    </a:moveTo>
                    <a:lnTo>
                      <a:pt x="170635" y="245101"/>
                    </a:lnTo>
                    <a:cubicBezTo>
                      <a:pt x="177353" y="250476"/>
                      <a:pt x="188102" y="249132"/>
                      <a:pt x="194820" y="245101"/>
                    </a:cubicBezTo>
                    <a:cubicBezTo>
                      <a:pt x="198850" y="243757"/>
                      <a:pt x="202881" y="241069"/>
                      <a:pt x="206912" y="239725"/>
                    </a:cubicBezTo>
                    <a:cubicBezTo>
                      <a:pt x="213630" y="237037"/>
                      <a:pt x="219004" y="233005"/>
                      <a:pt x="227065" y="231662"/>
                    </a:cubicBezTo>
                    <a:cubicBezTo>
                      <a:pt x="241845" y="227630"/>
                      <a:pt x="256624" y="228974"/>
                      <a:pt x="268717" y="230318"/>
                    </a:cubicBezTo>
                    <a:cubicBezTo>
                      <a:pt x="276778" y="231662"/>
                      <a:pt x="284840" y="231662"/>
                      <a:pt x="292901" y="233005"/>
                    </a:cubicBezTo>
                    <a:cubicBezTo>
                      <a:pt x="300963" y="234349"/>
                      <a:pt x="307680" y="235693"/>
                      <a:pt x="313055" y="238381"/>
                    </a:cubicBezTo>
                    <a:cubicBezTo>
                      <a:pt x="294245" y="202096"/>
                      <a:pt x="270060" y="169843"/>
                      <a:pt x="240501" y="141621"/>
                    </a:cubicBezTo>
                    <a:cubicBezTo>
                      <a:pt x="235127" y="136245"/>
                      <a:pt x="229753" y="130870"/>
                      <a:pt x="227065" y="122806"/>
                    </a:cubicBezTo>
                    <a:cubicBezTo>
                      <a:pt x="224379" y="114743"/>
                      <a:pt x="227065" y="106680"/>
                      <a:pt x="229753" y="99960"/>
                    </a:cubicBezTo>
                    <a:cubicBezTo>
                      <a:pt x="231096" y="95929"/>
                      <a:pt x="232440" y="93241"/>
                      <a:pt x="232440" y="90553"/>
                    </a:cubicBezTo>
                    <a:cubicBezTo>
                      <a:pt x="233783" y="78458"/>
                      <a:pt x="223035" y="67707"/>
                      <a:pt x="212286" y="63675"/>
                    </a:cubicBezTo>
                    <a:cubicBezTo>
                      <a:pt x="198850" y="58299"/>
                      <a:pt x="184071" y="59643"/>
                      <a:pt x="169292" y="59643"/>
                    </a:cubicBezTo>
                    <a:lnTo>
                      <a:pt x="158543" y="59643"/>
                    </a:lnTo>
                    <a:lnTo>
                      <a:pt x="161230" y="48892"/>
                    </a:lnTo>
                    <a:cubicBezTo>
                      <a:pt x="163917" y="36797"/>
                      <a:pt x="158543" y="27390"/>
                      <a:pt x="153168" y="20671"/>
                    </a:cubicBezTo>
                    <a:cubicBezTo>
                      <a:pt x="139733" y="5888"/>
                      <a:pt x="115548" y="-2176"/>
                      <a:pt x="95394" y="512"/>
                    </a:cubicBezTo>
                    <a:cubicBezTo>
                      <a:pt x="79271" y="3200"/>
                      <a:pt x="64492" y="8576"/>
                      <a:pt x="48369" y="15295"/>
                    </a:cubicBezTo>
                    <a:cubicBezTo>
                      <a:pt x="32246" y="20671"/>
                      <a:pt x="16123" y="27390"/>
                      <a:pt x="0" y="30078"/>
                    </a:cubicBezTo>
                    <a:cubicBezTo>
                      <a:pt x="12092" y="36797"/>
                      <a:pt x="22841" y="46204"/>
                      <a:pt x="30902" y="55612"/>
                    </a:cubicBezTo>
                    <a:cubicBezTo>
                      <a:pt x="34933" y="60987"/>
                      <a:pt x="38964" y="65019"/>
                      <a:pt x="41651" y="70395"/>
                    </a:cubicBezTo>
                    <a:cubicBezTo>
                      <a:pt x="52400" y="86521"/>
                      <a:pt x="63149" y="99960"/>
                      <a:pt x="79271" y="108024"/>
                    </a:cubicBezTo>
                    <a:cubicBezTo>
                      <a:pt x="81959" y="109368"/>
                      <a:pt x="83302" y="109368"/>
                      <a:pt x="85989" y="110711"/>
                    </a:cubicBezTo>
                    <a:cubicBezTo>
                      <a:pt x="95394" y="114743"/>
                      <a:pt x="106143" y="118775"/>
                      <a:pt x="111517" y="129526"/>
                    </a:cubicBezTo>
                    <a:cubicBezTo>
                      <a:pt x="112861" y="133557"/>
                      <a:pt x="114205" y="137589"/>
                      <a:pt x="114205" y="140277"/>
                    </a:cubicBezTo>
                    <a:cubicBezTo>
                      <a:pt x="115548" y="142965"/>
                      <a:pt x="115548" y="146996"/>
                      <a:pt x="116892" y="148340"/>
                    </a:cubicBezTo>
                    <a:cubicBezTo>
                      <a:pt x="118235" y="149684"/>
                      <a:pt x="120922" y="152372"/>
                      <a:pt x="124953" y="153716"/>
                    </a:cubicBezTo>
                    <a:cubicBezTo>
                      <a:pt x="126297" y="155060"/>
                      <a:pt x="127640" y="155060"/>
                      <a:pt x="128984" y="156404"/>
                    </a:cubicBezTo>
                    <a:cubicBezTo>
                      <a:pt x="151825" y="169843"/>
                      <a:pt x="159886" y="196721"/>
                      <a:pt x="163917" y="223598"/>
                    </a:cubicBezTo>
                    <a:cubicBezTo>
                      <a:pt x="165261" y="231662"/>
                      <a:pt x="166604" y="239725"/>
                      <a:pt x="167948" y="247788"/>
                    </a:cubicBezTo>
                    <a:close/>
                  </a:path>
                </a:pathLst>
              </a:cu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1248" name="Google Shape;1248;p23"/>
              <p:cNvSpPr/>
              <p:nvPr/>
            </p:nvSpPr>
            <p:spPr>
              <a:xfrm>
                <a:off x="5999682" y="6940546"/>
                <a:ext cx="197506" cy="147034"/>
              </a:xfrm>
              <a:custGeom>
                <a:avLst/>
                <a:gdLst/>
                <a:ahLst/>
                <a:cxnLst/>
                <a:rect l="l" t="t" r="r" b="b"/>
                <a:pathLst>
                  <a:path w="197506" h="147034" extrusionOk="0">
                    <a:moveTo>
                      <a:pt x="197507" y="84665"/>
                    </a:moveTo>
                    <a:cubicBezTo>
                      <a:pt x="180040" y="68538"/>
                      <a:pt x="161230" y="51068"/>
                      <a:pt x="143763" y="34941"/>
                    </a:cubicBezTo>
                    <a:cubicBezTo>
                      <a:pt x="143763" y="28222"/>
                      <a:pt x="150481" y="24190"/>
                      <a:pt x="157199" y="24190"/>
                    </a:cubicBezTo>
                    <a:cubicBezTo>
                      <a:pt x="155855" y="22846"/>
                      <a:pt x="155855" y="20158"/>
                      <a:pt x="154512" y="18815"/>
                    </a:cubicBezTo>
                    <a:lnTo>
                      <a:pt x="153168" y="20158"/>
                    </a:lnTo>
                    <a:cubicBezTo>
                      <a:pt x="147794" y="12095"/>
                      <a:pt x="135702" y="6720"/>
                      <a:pt x="119579" y="4032"/>
                    </a:cubicBezTo>
                    <a:cubicBezTo>
                      <a:pt x="111517" y="2688"/>
                      <a:pt x="103456" y="1344"/>
                      <a:pt x="96738" y="1344"/>
                    </a:cubicBezTo>
                    <a:cubicBezTo>
                      <a:pt x="84646" y="0"/>
                      <a:pt x="72553" y="-1344"/>
                      <a:pt x="60461" y="2688"/>
                    </a:cubicBezTo>
                    <a:cubicBezTo>
                      <a:pt x="55087" y="4032"/>
                      <a:pt x="49712" y="6720"/>
                      <a:pt x="44338" y="9407"/>
                    </a:cubicBezTo>
                    <a:cubicBezTo>
                      <a:pt x="40307" y="12095"/>
                      <a:pt x="34933" y="13439"/>
                      <a:pt x="30902" y="16127"/>
                    </a:cubicBezTo>
                    <a:cubicBezTo>
                      <a:pt x="20154" y="20158"/>
                      <a:pt x="9405" y="21502"/>
                      <a:pt x="0" y="17471"/>
                    </a:cubicBezTo>
                    <a:cubicBezTo>
                      <a:pt x="5374" y="59131"/>
                      <a:pt x="10749" y="102136"/>
                      <a:pt x="13436" y="145140"/>
                    </a:cubicBezTo>
                    <a:cubicBezTo>
                      <a:pt x="21497" y="149172"/>
                      <a:pt x="33590" y="146484"/>
                      <a:pt x="44338" y="139765"/>
                    </a:cubicBezTo>
                    <a:lnTo>
                      <a:pt x="49712" y="135733"/>
                    </a:lnTo>
                    <a:cubicBezTo>
                      <a:pt x="61804" y="127670"/>
                      <a:pt x="75240" y="119606"/>
                      <a:pt x="91363" y="120950"/>
                    </a:cubicBezTo>
                    <a:cubicBezTo>
                      <a:pt x="98081" y="122294"/>
                      <a:pt x="104799" y="124982"/>
                      <a:pt x="108830" y="127670"/>
                    </a:cubicBezTo>
                    <a:lnTo>
                      <a:pt x="143763" y="143796"/>
                    </a:lnTo>
                    <a:cubicBezTo>
                      <a:pt x="137045" y="126326"/>
                      <a:pt x="128984" y="108855"/>
                      <a:pt x="119579" y="91385"/>
                    </a:cubicBezTo>
                    <a:cubicBezTo>
                      <a:pt x="145107" y="90041"/>
                      <a:pt x="170635" y="87353"/>
                      <a:pt x="197507" y="84665"/>
                    </a:cubicBezTo>
                    <a:close/>
                  </a:path>
                </a:pathLst>
              </a:custGeom>
              <a:solidFill>
                <a:srgbClr val="D9D9D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grpSp>
        <p:sp>
          <p:nvSpPr>
            <p:cNvPr id="1249" name="Google Shape;1249;p23"/>
            <p:cNvSpPr/>
            <p:nvPr/>
          </p:nvSpPr>
          <p:spPr>
            <a:xfrm>
              <a:off x="5033349" y="7905264"/>
              <a:ext cx="293030" cy="288786"/>
            </a:xfrm>
            <a:custGeom>
              <a:avLst/>
              <a:gdLst/>
              <a:ahLst/>
              <a:cxnLst/>
              <a:rect l="l" t="t" r="r" b="b"/>
              <a:pathLst>
                <a:path w="263403" h="259588" extrusionOk="0">
                  <a:moveTo>
                    <a:pt x="102112" y="258282"/>
                  </a:moveTo>
                  <a:lnTo>
                    <a:pt x="104799" y="258282"/>
                  </a:lnTo>
                  <a:cubicBezTo>
                    <a:pt x="139733" y="263658"/>
                    <a:pt x="176009" y="251563"/>
                    <a:pt x="212286" y="238124"/>
                  </a:cubicBezTo>
                  <a:cubicBezTo>
                    <a:pt x="232440" y="231404"/>
                    <a:pt x="251250" y="221997"/>
                    <a:pt x="259311" y="205870"/>
                  </a:cubicBezTo>
                  <a:cubicBezTo>
                    <a:pt x="266029" y="191088"/>
                    <a:pt x="263342" y="173617"/>
                    <a:pt x="259311" y="154802"/>
                  </a:cubicBezTo>
                  <a:cubicBezTo>
                    <a:pt x="253937" y="130612"/>
                    <a:pt x="247219" y="111798"/>
                    <a:pt x="237814" y="101047"/>
                  </a:cubicBezTo>
                  <a:cubicBezTo>
                    <a:pt x="231096" y="98359"/>
                    <a:pt x="220348" y="102391"/>
                    <a:pt x="212286" y="109110"/>
                  </a:cubicBezTo>
                  <a:cubicBezTo>
                    <a:pt x="198850" y="119861"/>
                    <a:pt x="184071" y="131956"/>
                    <a:pt x="166604" y="126580"/>
                  </a:cubicBezTo>
                  <a:lnTo>
                    <a:pt x="159886" y="123893"/>
                  </a:lnTo>
                  <a:lnTo>
                    <a:pt x="161230" y="117173"/>
                  </a:lnTo>
                  <a:cubicBezTo>
                    <a:pt x="161230" y="115829"/>
                    <a:pt x="158543" y="111798"/>
                    <a:pt x="155856" y="109110"/>
                  </a:cubicBezTo>
                  <a:cubicBezTo>
                    <a:pt x="151825" y="105078"/>
                    <a:pt x="146450" y="99703"/>
                    <a:pt x="145107" y="92983"/>
                  </a:cubicBezTo>
                  <a:cubicBezTo>
                    <a:pt x="143763" y="88952"/>
                    <a:pt x="145107" y="86264"/>
                    <a:pt x="145107" y="82232"/>
                  </a:cubicBezTo>
                  <a:cubicBezTo>
                    <a:pt x="145107" y="80888"/>
                    <a:pt x="145107" y="78200"/>
                    <a:pt x="145107" y="78200"/>
                  </a:cubicBezTo>
                  <a:cubicBezTo>
                    <a:pt x="143763" y="72825"/>
                    <a:pt x="138389" y="70137"/>
                    <a:pt x="127640" y="64761"/>
                  </a:cubicBezTo>
                  <a:cubicBezTo>
                    <a:pt x="120922" y="62074"/>
                    <a:pt x="114205" y="59386"/>
                    <a:pt x="108830" y="55354"/>
                  </a:cubicBezTo>
                  <a:cubicBezTo>
                    <a:pt x="100769" y="48635"/>
                    <a:pt x="95394" y="39227"/>
                    <a:pt x="91363" y="29820"/>
                  </a:cubicBezTo>
                  <a:cubicBezTo>
                    <a:pt x="88677" y="24445"/>
                    <a:pt x="87333" y="20413"/>
                    <a:pt x="84646" y="16382"/>
                  </a:cubicBezTo>
                  <a:cubicBezTo>
                    <a:pt x="79271" y="6974"/>
                    <a:pt x="68523" y="1599"/>
                    <a:pt x="55087" y="255"/>
                  </a:cubicBezTo>
                  <a:cubicBezTo>
                    <a:pt x="42994" y="-1089"/>
                    <a:pt x="30902" y="2943"/>
                    <a:pt x="24184" y="11006"/>
                  </a:cubicBezTo>
                  <a:cubicBezTo>
                    <a:pt x="22841" y="12350"/>
                    <a:pt x="22841" y="12350"/>
                    <a:pt x="21497" y="13694"/>
                  </a:cubicBezTo>
                  <a:lnTo>
                    <a:pt x="20154" y="17725"/>
                  </a:lnTo>
                  <a:cubicBezTo>
                    <a:pt x="20154" y="17725"/>
                    <a:pt x="18810" y="17725"/>
                    <a:pt x="18810" y="16382"/>
                  </a:cubicBezTo>
                  <a:cubicBezTo>
                    <a:pt x="17466" y="19069"/>
                    <a:pt x="16123" y="20413"/>
                    <a:pt x="14779" y="23101"/>
                  </a:cubicBezTo>
                  <a:cubicBezTo>
                    <a:pt x="9405" y="31164"/>
                    <a:pt x="5374" y="37883"/>
                    <a:pt x="0" y="45947"/>
                  </a:cubicBezTo>
                  <a:lnTo>
                    <a:pt x="4031" y="51322"/>
                  </a:lnTo>
                  <a:cubicBezTo>
                    <a:pt x="4031" y="51322"/>
                    <a:pt x="4031" y="51322"/>
                    <a:pt x="2687" y="52666"/>
                  </a:cubicBezTo>
                  <a:cubicBezTo>
                    <a:pt x="2687" y="55354"/>
                    <a:pt x="2687" y="58042"/>
                    <a:pt x="5374" y="59386"/>
                  </a:cubicBezTo>
                  <a:cubicBezTo>
                    <a:pt x="8062" y="62074"/>
                    <a:pt x="10749" y="64761"/>
                    <a:pt x="14779" y="66105"/>
                  </a:cubicBezTo>
                  <a:cubicBezTo>
                    <a:pt x="17466" y="67449"/>
                    <a:pt x="20154" y="70137"/>
                    <a:pt x="22841" y="71481"/>
                  </a:cubicBezTo>
                  <a:cubicBezTo>
                    <a:pt x="36276" y="82232"/>
                    <a:pt x="41651" y="97015"/>
                    <a:pt x="47025" y="113142"/>
                  </a:cubicBezTo>
                  <a:cubicBezTo>
                    <a:pt x="63148" y="158834"/>
                    <a:pt x="75241" y="204526"/>
                    <a:pt x="85989" y="251563"/>
                  </a:cubicBezTo>
                  <a:cubicBezTo>
                    <a:pt x="91363" y="255594"/>
                    <a:pt x="98081" y="256938"/>
                    <a:pt x="102112" y="258282"/>
                  </a:cubicBezTo>
                  <a:close/>
                </a:path>
              </a:pathLst>
            </a:cu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1250" name="Google Shape;1250;p23"/>
            <p:cNvSpPr/>
            <p:nvPr/>
          </p:nvSpPr>
          <p:spPr>
            <a:xfrm>
              <a:off x="4657725" y="7097643"/>
              <a:ext cx="627657" cy="406938"/>
            </a:xfrm>
            <a:custGeom>
              <a:avLst/>
              <a:gdLst/>
              <a:ahLst/>
              <a:cxnLst/>
              <a:rect l="l" t="t" r="r" b="b"/>
              <a:pathLst>
                <a:path w="564197" h="365794" extrusionOk="0">
                  <a:moveTo>
                    <a:pt x="372580" y="314989"/>
                  </a:moveTo>
                  <a:cubicBezTo>
                    <a:pt x="373923" y="310957"/>
                    <a:pt x="376610" y="306925"/>
                    <a:pt x="380641" y="302894"/>
                  </a:cubicBezTo>
                  <a:cubicBezTo>
                    <a:pt x="387359" y="296174"/>
                    <a:pt x="394077" y="292143"/>
                    <a:pt x="402138" y="288111"/>
                  </a:cubicBezTo>
                  <a:lnTo>
                    <a:pt x="406169" y="285423"/>
                  </a:lnTo>
                  <a:cubicBezTo>
                    <a:pt x="445133" y="263921"/>
                    <a:pt x="473349" y="224948"/>
                    <a:pt x="481410" y="180599"/>
                  </a:cubicBezTo>
                  <a:cubicBezTo>
                    <a:pt x="481410" y="176568"/>
                    <a:pt x="482753" y="173880"/>
                    <a:pt x="482753" y="169848"/>
                  </a:cubicBezTo>
                  <a:cubicBezTo>
                    <a:pt x="485441" y="153722"/>
                    <a:pt x="486784" y="137595"/>
                    <a:pt x="497533" y="124156"/>
                  </a:cubicBezTo>
                  <a:cubicBezTo>
                    <a:pt x="506938" y="112061"/>
                    <a:pt x="520374" y="106685"/>
                    <a:pt x="532466" y="101310"/>
                  </a:cubicBezTo>
                  <a:cubicBezTo>
                    <a:pt x="540528" y="98622"/>
                    <a:pt x="548589" y="94590"/>
                    <a:pt x="553964" y="90559"/>
                  </a:cubicBezTo>
                  <a:cubicBezTo>
                    <a:pt x="562025" y="83839"/>
                    <a:pt x="566056" y="70401"/>
                    <a:pt x="563368" y="62337"/>
                  </a:cubicBezTo>
                  <a:cubicBezTo>
                    <a:pt x="562025" y="56962"/>
                    <a:pt x="559338" y="55618"/>
                    <a:pt x="556651" y="55618"/>
                  </a:cubicBezTo>
                  <a:lnTo>
                    <a:pt x="556651" y="54274"/>
                  </a:lnTo>
                  <a:cubicBezTo>
                    <a:pt x="548589" y="52930"/>
                    <a:pt x="540528" y="50242"/>
                    <a:pt x="532466" y="47554"/>
                  </a:cubicBezTo>
                  <a:cubicBezTo>
                    <a:pt x="527092" y="46210"/>
                    <a:pt x="509625" y="40835"/>
                    <a:pt x="505595" y="24708"/>
                  </a:cubicBezTo>
                  <a:cubicBezTo>
                    <a:pt x="505595" y="23364"/>
                    <a:pt x="505595" y="23364"/>
                    <a:pt x="505595" y="22020"/>
                  </a:cubicBezTo>
                  <a:cubicBezTo>
                    <a:pt x="505595" y="22020"/>
                    <a:pt x="504251" y="20676"/>
                    <a:pt x="504251" y="20676"/>
                  </a:cubicBezTo>
                  <a:cubicBezTo>
                    <a:pt x="498877" y="16645"/>
                    <a:pt x="489471" y="13957"/>
                    <a:pt x="480067" y="16645"/>
                  </a:cubicBezTo>
                  <a:cubicBezTo>
                    <a:pt x="474692" y="17988"/>
                    <a:pt x="470661" y="19332"/>
                    <a:pt x="465287" y="20676"/>
                  </a:cubicBezTo>
                  <a:cubicBezTo>
                    <a:pt x="454538" y="23364"/>
                    <a:pt x="442446" y="27396"/>
                    <a:pt x="430354" y="24708"/>
                  </a:cubicBezTo>
                  <a:cubicBezTo>
                    <a:pt x="419605" y="23364"/>
                    <a:pt x="410200" y="16645"/>
                    <a:pt x="402138" y="11269"/>
                  </a:cubicBezTo>
                  <a:cubicBezTo>
                    <a:pt x="398108" y="8581"/>
                    <a:pt x="395421" y="7237"/>
                    <a:pt x="391390" y="4550"/>
                  </a:cubicBezTo>
                  <a:cubicBezTo>
                    <a:pt x="381985" y="-826"/>
                    <a:pt x="368549" y="-2170"/>
                    <a:pt x="361831" y="4550"/>
                  </a:cubicBezTo>
                  <a:cubicBezTo>
                    <a:pt x="360487" y="5893"/>
                    <a:pt x="359144" y="7237"/>
                    <a:pt x="359144" y="8581"/>
                  </a:cubicBezTo>
                  <a:cubicBezTo>
                    <a:pt x="356457" y="12613"/>
                    <a:pt x="353769" y="16645"/>
                    <a:pt x="348395" y="19332"/>
                  </a:cubicBezTo>
                  <a:cubicBezTo>
                    <a:pt x="343021" y="22020"/>
                    <a:pt x="336303" y="22020"/>
                    <a:pt x="330929" y="22020"/>
                  </a:cubicBezTo>
                  <a:cubicBezTo>
                    <a:pt x="328241" y="22020"/>
                    <a:pt x="325555" y="22020"/>
                    <a:pt x="324211" y="22020"/>
                  </a:cubicBezTo>
                  <a:cubicBezTo>
                    <a:pt x="316149" y="23364"/>
                    <a:pt x="313462" y="31427"/>
                    <a:pt x="309431" y="46210"/>
                  </a:cubicBezTo>
                  <a:cubicBezTo>
                    <a:pt x="305401" y="59649"/>
                    <a:pt x="300026" y="75776"/>
                    <a:pt x="285247" y="81152"/>
                  </a:cubicBezTo>
                  <a:cubicBezTo>
                    <a:pt x="279872" y="83839"/>
                    <a:pt x="274498" y="83839"/>
                    <a:pt x="270468" y="83839"/>
                  </a:cubicBezTo>
                  <a:lnTo>
                    <a:pt x="210006" y="86527"/>
                  </a:lnTo>
                  <a:cubicBezTo>
                    <a:pt x="211350" y="93246"/>
                    <a:pt x="210006" y="101310"/>
                    <a:pt x="205975" y="108029"/>
                  </a:cubicBezTo>
                  <a:cubicBezTo>
                    <a:pt x="199257" y="121468"/>
                    <a:pt x="187165" y="133563"/>
                    <a:pt x="172386" y="136251"/>
                  </a:cubicBezTo>
                  <a:cubicBezTo>
                    <a:pt x="167011" y="137595"/>
                    <a:pt x="161637" y="138939"/>
                    <a:pt x="156263" y="138939"/>
                  </a:cubicBezTo>
                  <a:cubicBezTo>
                    <a:pt x="137453" y="138939"/>
                    <a:pt x="119986" y="132219"/>
                    <a:pt x="103863" y="125500"/>
                  </a:cubicBezTo>
                  <a:lnTo>
                    <a:pt x="97145" y="122812"/>
                  </a:lnTo>
                  <a:cubicBezTo>
                    <a:pt x="79679" y="114749"/>
                    <a:pt x="62212" y="106685"/>
                    <a:pt x="44745" y="106685"/>
                  </a:cubicBezTo>
                  <a:lnTo>
                    <a:pt x="44745" y="106685"/>
                  </a:lnTo>
                  <a:cubicBezTo>
                    <a:pt x="33997" y="117437"/>
                    <a:pt x="20561" y="122812"/>
                    <a:pt x="5781" y="122812"/>
                  </a:cubicBezTo>
                  <a:cubicBezTo>
                    <a:pt x="3095" y="128188"/>
                    <a:pt x="4438" y="134907"/>
                    <a:pt x="7125" y="140283"/>
                  </a:cubicBezTo>
                  <a:cubicBezTo>
                    <a:pt x="12499" y="148346"/>
                    <a:pt x="20561" y="153722"/>
                    <a:pt x="28623" y="159097"/>
                  </a:cubicBezTo>
                  <a:lnTo>
                    <a:pt x="38027" y="165817"/>
                  </a:lnTo>
                  <a:lnTo>
                    <a:pt x="28623" y="172536"/>
                  </a:lnTo>
                  <a:cubicBezTo>
                    <a:pt x="8469" y="188663"/>
                    <a:pt x="-2280" y="215541"/>
                    <a:pt x="407" y="242419"/>
                  </a:cubicBezTo>
                  <a:cubicBezTo>
                    <a:pt x="9812" y="242419"/>
                    <a:pt x="17874" y="246450"/>
                    <a:pt x="24592" y="251826"/>
                  </a:cubicBezTo>
                  <a:cubicBezTo>
                    <a:pt x="33997" y="259889"/>
                    <a:pt x="39371" y="271984"/>
                    <a:pt x="44745" y="281391"/>
                  </a:cubicBezTo>
                  <a:lnTo>
                    <a:pt x="67586" y="328428"/>
                  </a:lnTo>
                  <a:cubicBezTo>
                    <a:pt x="68930" y="332460"/>
                    <a:pt x="71617" y="336491"/>
                    <a:pt x="74304" y="337835"/>
                  </a:cubicBezTo>
                  <a:cubicBezTo>
                    <a:pt x="79679" y="343210"/>
                    <a:pt x="87740" y="343210"/>
                    <a:pt x="97145" y="344554"/>
                  </a:cubicBezTo>
                  <a:cubicBezTo>
                    <a:pt x="102520" y="344554"/>
                    <a:pt x="106550" y="345898"/>
                    <a:pt x="111924" y="345898"/>
                  </a:cubicBezTo>
                  <a:cubicBezTo>
                    <a:pt x="121330" y="347242"/>
                    <a:pt x="130735" y="352618"/>
                    <a:pt x="138796" y="356649"/>
                  </a:cubicBezTo>
                  <a:cubicBezTo>
                    <a:pt x="145514" y="360681"/>
                    <a:pt x="152232" y="363369"/>
                    <a:pt x="158950" y="364713"/>
                  </a:cubicBezTo>
                  <a:cubicBezTo>
                    <a:pt x="167011" y="367400"/>
                    <a:pt x="176417" y="364713"/>
                    <a:pt x="183135" y="360681"/>
                  </a:cubicBezTo>
                  <a:cubicBezTo>
                    <a:pt x="185822" y="357993"/>
                    <a:pt x="188509" y="355305"/>
                    <a:pt x="188509" y="352618"/>
                  </a:cubicBezTo>
                  <a:lnTo>
                    <a:pt x="188509" y="348586"/>
                  </a:lnTo>
                  <a:lnTo>
                    <a:pt x="192539" y="345898"/>
                  </a:lnTo>
                  <a:cubicBezTo>
                    <a:pt x="244940" y="313645"/>
                    <a:pt x="310775" y="301550"/>
                    <a:pt x="372580" y="314989"/>
                  </a:cubicBezTo>
                  <a:close/>
                </a:path>
              </a:pathLst>
            </a:cu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1251" name="Google Shape;1251;p23"/>
            <p:cNvSpPr/>
            <p:nvPr/>
          </p:nvSpPr>
          <p:spPr>
            <a:xfrm>
              <a:off x="5282966" y="7711673"/>
              <a:ext cx="648703" cy="408955"/>
            </a:xfrm>
            <a:custGeom>
              <a:avLst/>
              <a:gdLst/>
              <a:ahLst/>
              <a:cxnLst/>
              <a:rect l="l" t="t" r="r" b="b"/>
              <a:pathLst>
                <a:path w="583115" h="367607" extrusionOk="0">
                  <a:moveTo>
                    <a:pt x="583115" y="43914"/>
                  </a:moveTo>
                  <a:lnTo>
                    <a:pt x="583115" y="43914"/>
                  </a:lnTo>
                  <a:lnTo>
                    <a:pt x="562962" y="22412"/>
                  </a:lnTo>
                  <a:cubicBezTo>
                    <a:pt x="542808" y="7629"/>
                    <a:pt x="511905" y="6285"/>
                    <a:pt x="490408" y="19724"/>
                  </a:cubicBezTo>
                  <a:cubicBezTo>
                    <a:pt x="489065" y="21068"/>
                    <a:pt x="487721" y="22412"/>
                    <a:pt x="485034" y="22412"/>
                  </a:cubicBezTo>
                  <a:cubicBezTo>
                    <a:pt x="481003" y="25100"/>
                    <a:pt x="475629" y="29132"/>
                    <a:pt x="470254" y="31819"/>
                  </a:cubicBezTo>
                  <a:cubicBezTo>
                    <a:pt x="448757" y="39883"/>
                    <a:pt x="427260" y="25100"/>
                    <a:pt x="409793" y="13005"/>
                  </a:cubicBezTo>
                  <a:lnTo>
                    <a:pt x="407106" y="11661"/>
                  </a:lnTo>
                  <a:cubicBezTo>
                    <a:pt x="393670" y="2254"/>
                    <a:pt x="374860" y="-4466"/>
                    <a:pt x="364111" y="3597"/>
                  </a:cubicBezTo>
                  <a:cubicBezTo>
                    <a:pt x="365455" y="41227"/>
                    <a:pt x="334553" y="70792"/>
                    <a:pt x="306337" y="82887"/>
                  </a:cubicBezTo>
                  <a:cubicBezTo>
                    <a:pt x="286183" y="90950"/>
                    <a:pt x="266030" y="93638"/>
                    <a:pt x="244532" y="93638"/>
                  </a:cubicBezTo>
                  <a:cubicBezTo>
                    <a:pt x="231096" y="93638"/>
                    <a:pt x="217661" y="92294"/>
                    <a:pt x="205568" y="92294"/>
                  </a:cubicBezTo>
                  <a:cubicBezTo>
                    <a:pt x="147794" y="86919"/>
                    <a:pt x="90020" y="77511"/>
                    <a:pt x="33590" y="65417"/>
                  </a:cubicBezTo>
                  <a:lnTo>
                    <a:pt x="25528" y="64073"/>
                  </a:lnTo>
                  <a:lnTo>
                    <a:pt x="28215" y="56010"/>
                  </a:lnTo>
                  <a:cubicBezTo>
                    <a:pt x="30903" y="47946"/>
                    <a:pt x="30903" y="39883"/>
                    <a:pt x="29559" y="31819"/>
                  </a:cubicBezTo>
                  <a:cubicBezTo>
                    <a:pt x="25528" y="38539"/>
                    <a:pt x="21497" y="43914"/>
                    <a:pt x="16123" y="49290"/>
                  </a:cubicBezTo>
                  <a:cubicBezTo>
                    <a:pt x="14779" y="51978"/>
                    <a:pt x="12093" y="53322"/>
                    <a:pt x="10749" y="56010"/>
                  </a:cubicBezTo>
                  <a:cubicBezTo>
                    <a:pt x="8062" y="58697"/>
                    <a:pt x="-1343" y="70792"/>
                    <a:pt x="2687" y="80199"/>
                  </a:cubicBezTo>
                  <a:cubicBezTo>
                    <a:pt x="4031" y="84231"/>
                    <a:pt x="9405" y="88263"/>
                    <a:pt x="13436" y="90950"/>
                  </a:cubicBezTo>
                  <a:cubicBezTo>
                    <a:pt x="17467" y="93638"/>
                    <a:pt x="21497" y="96326"/>
                    <a:pt x="24185" y="100358"/>
                  </a:cubicBezTo>
                  <a:cubicBezTo>
                    <a:pt x="42995" y="120516"/>
                    <a:pt x="36277" y="151426"/>
                    <a:pt x="26872" y="175616"/>
                  </a:cubicBezTo>
                  <a:lnTo>
                    <a:pt x="0" y="248186"/>
                  </a:lnTo>
                  <a:cubicBezTo>
                    <a:pt x="9405" y="252217"/>
                    <a:pt x="17467" y="258937"/>
                    <a:pt x="24185" y="265656"/>
                  </a:cubicBezTo>
                  <a:cubicBezTo>
                    <a:pt x="25528" y="265656"/>
                    <a:pt x="25528" y="267000"/>
                    <a:pt x="26872" y="267000"/>
                  </a:cubicBezTo>
                  <a:lnTo>
                    <a:pt x="26872" y="267000"/>
                  </a:lnTo>
                  <a:cubicBezTo>
                    <a:pt x="40307" y="284471"/>
                    <a:pt x="47025" y="307317"/>
                    <a:pt x="51056" y="327475"/>
                  </a:cubicBezTo>
                  <a:cubicBezTo>
                    <a:pt x="53743" y="338227"/>
                    <a:pt x="55087" y="350322"/>
                    <a:pt x="55087" y="361073"/>
                  </a:cubicBezTo>
                  <a:lnTo>
                    <a:pt x="59118" y="361073"/>
                  </a:lnTo>
                  <a:cubicBezTo>
                    <a:pt x="59118" y="362417"/>
                    <a:pt x="59118" y="362417"/>
                    <a:pt x="60461" y="363761"/>
                  </a:cubicBezTo>
                  <a:cubicBezTo>
                    <a:pt x="64492" y="366448"/>
                    <a:pt x="71210" y="366448"/>
                    <a:pt x="76584" y="365105"/>
                  </a:cubicBezTo>
                  <a:cubicBezTo>
                    <a:pt x="79272" y="363761"/>
                    <a:pt x="81959" y="362417"/>
                    <a:pt x="84646" y="362417"/>
                  </a:cubicBezTo>
                  <a:cubicBezTo>
                    <a:pt x="94051" y="358385"/>
                    <a:pt x="103456" y="354353"/>
                    <a:pt x="115548" y="357041"/>
                  </a:cubicBezTo>
                  <a:cubicBezTo>
                    <a:pt x="119579" y="358385"/>
                    <a:pt x="123610" y="361073"/>
                    <a:pt x="126297" y="362417"/>
                  </a:cubicBezTo>
                  <a:cubicBezTo>
                    <a:pt x="127640" y="363761"/>
                    <a:pt x="128984" y="365105"/>
                    <a:pt x="131671" y="365105"/>
                  </a:cubicBezTo>
                  <a:cubicBezTo>
                    <a:pt x="145107" y="371824"/>
                    <a:pt x="161230" y="363761"/>
                    <a:pt x="177353" y="355697"/>
                  </a:cubicBezTo>
                  <a:cubicBezTo>
                    <a:pt x="197507" y="346290"/>
                    <a:pt x="219004" y="335539"/>
                    <a:pt x="239158" y="350322"/>
                  </a:cubicBezTo>
                  <a:cubicBezTo>
                    <a:pt x="241845" y="351666"/>
                    <a:pt x="243189" y="354353"/>
                    <a:pt x="245876" y="355697"/>
                  </a:cubicBezTo>
                  <a:cubicBezTo>
                    <a:pt x="248563" y="358385"/>
                    <a:pt x="249907" y="359729"/>
                    <a:pt x="252594" y="361073"/>
                  </a:cubicBezTo>
                  <a:cubicBezTo>
                    <a:pt x="257968" y="363761"/>
                    <a:pt x="266030" y="359729"/>
                    <a:pt x="275435" y="353009"/>
                  </a:cubicBezTo>
                  <a:cubicBezTo>
                    <a:pt x="279466" y="350322"/>
                    <a:pt x="284840" y="347634"/>
                    <a:pt x="288870" y="344946"/>
                  </a:cubicBezTo>
                  <a:cubicBezTo>
                    <a:pt x="299619" y="339570"/>
                    <a:pt x="311711" y="339570"/>
                    <a:pt x="322460" y="338227"/>
                  </a:cubicBezTo>
                  <a:cubicBezTo>
                    <a:pt x="326491" y="338227"/>
                    <a:pt x="329178" y="338227"/>
                    <a:pt x="333209" y="336883"/>
                  </a:cubicBezTo>
                  <a:cubicBezTo>
                    <a:pt x="343957" y="335539"/>
                    <a:pt x="370829" y="331507"/>
                    <a:pt x="382921" y="310005"/>
                  </a:cubicBezTo>
                  <a:cubicBezTo>
                    <a:pt x="385608" y="305973"/>
                    <a:pt x="386952" y="301942"/>
                    <a:pt x="388296" y="297910"/>
                  </a:cubicBezTo>
                  <a:cubicBezTo>
                    <a:pt x="390983" y="291191"/>
                    <a:pt x="393670" y="284471"/>
                    <a:pt x="399044" y="277752"/>
                  </a:cubicBezTo>
                  <a:cubicBezTo>
                    <a:pt x="405762" y="269688"/>
                    <a:pt x="416511" y="265656"/>
                    <a:pt x="424572" y="267000"/>
                  </a:cubicBezTo>
                  <a:cubicBezTo>
                    <a:pt x="425916" y="267000"/>
                    <a:pt x="428603" y="267000"/>
                    <a:pt x="429947" y="268344"/>
                  </a:cubicBezTo>
                  <a:cubicBezTo>
                    <a:pt x="432634" y="262969"/>
                    <a:pt x="436664" y="258937"/>
                    <a:pt x="440695" y="256249"/>
                  </a:cubicBezTo>
                  <a:cubicBezTo>
                    <a:pt x="454131" y="246842"/>
                    <a:pt x="475629" y="242810"/>
                    <a:pt x="493095" y="248186"/>
                  </a:cubicBezTo>
                  <a:cubicBezTo>
                    <a:pt x="499813" y="249530"/>
                    <a:pt x="505187" y="252217"/>
                    <a:pt x="511905" y="253561"/>
                  </a:cubicBezTo>
                  <a:cubicBezTo>
                    <a:pt x="528028" y="258937"/>
                    <a:pt x="542808" y="262969"/>
                    <a:pt x="556244" y="260281"/>
                  </a:cubicBezTo>
                  <a:cubicBezTo>
                    <a:pt x="552213" y="254905"/>
                    <a:pt x="549526" y="250874"/>
                    <a:pt x="545495" y="245498"/>
                  </a:cubicBezTo>
                  <a:cubicBezTo>
                    <a:pt x="513249" y="194430"/>
                    <a:pt x="503844" y="123204"/>
                    <a:pt x="538777" y="74824"/>
                  </a:cubicBezTo>
                  <a:cubicBezTo>
                    <a:pt x="562962" y="74824"/>
                    <a:pt x="575054" y="62729"/>
                    <a:pt x="583115" y="43914"/>
                  </a:cubicBezTo>
                  <a:close/>
                </a:path>
              </a:pathLst>
            </a:cu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1252" name="Google Shape;1252;p23"/>
            <p:cNvSpPr/>
            <p:nvPr/>
          </p:nvSpPr>
          <p:spPr>
            <a:xfrm>
              <a:off x="5082199" y="7098219"/>
              <a:ext cx="948119" cy="700212"/>
            </a:xfrm>
            <a:custGeom>
              <a:avLst/>
              <a:gdLst/>
              <a:ahLst/>
              <a:cxnLst/>
              <a:rect l="l" t="t" r="r" b="b"/>
              <a:pathLst>
                <a:path w="852258" h="629416" extrusionOk="0">
                  <a:moveTo>
                    <a:pt x="197934" y="60475"/>
                  </a:moveTo>
                  <a:cubicBezTo>
                    <a:pt x="201965" y="76602"/>
                    <a:pt x="195247" y="96760"/>
                    <a:pt x="181811" y="106167"/>
                  </a:cubicBezTo>
                  <a:cubicBezTo>
                    <a:pt x="173749" y="111543"/>
                    <a:pt x="165688" y="115575"/>
                    <a:pt x="156283" y="118262"/>
                  </a:cubicBezTo>
                  <a:cubicBezTo>
                    <a:pt x="145535" y="123638"/>
                    <a:pt x="133442" y="127670"/>
                    <a:pt x="126724" y="135733"/>
                  </a:cubicBezTo>
                  <a:cubicBezTo>
                    <a:pt x="118663" y="145140"/>
                    <a:pt x="117319" y="158579"/>
                    <a:pt x="114632" y="173362"/>
                  </a:cubicBezTo>
                  <a:cubicBezTo>
                    <a:pt x="114632" y="177394"/>
                    <a:pt x="113288" y="181425"/>
                    <a:pt x="113288" y="184113"/>
                  </a:cubicBezTo>
                  <a:cubicBezTo>
                    <a:pt x="105227" y="232493"/>
                    <a:pt x="72981" y="276842"/>
                    <a:pt x="29986" y="299688"/>
                  </a:cubicBezTo>
                  <a:lnTo>
                    <a:pt x="25955" y="302376"/>
                  </a:lnTo>
                  <a:cubicBezTo>
                    <a:pt x="19237" y="306407"/>
                    <a:pt x="13863" y="309095"/>
                    <a:pt x="8489" y="313127"/>
                  </a:cubicBezTo>
                  <a:cubicBezTo>
                    <a:pt x="-11665" y="333285"/>
                    <a:pt x="8489" y="370914"/>
                    <a:pt x="23268" y="391073"/>
                  </a:cubicBezTo>
                  <a:lnTo>
                    <a:pt x="91791" y="489177"/>
                  </a:lnTo>
                  <a:lnTo>
                    <a:pt x="144191" y="499928"/>
                  </a:lnTo>
                  <a:cubicBezTo>
                    <a:pt x="152252" y="501272"/>
                    <a:pt x="160314" y="502616"/>
                    <a:pt x="168375" y="505303"/>
                  </a:cubicBezTo>
                  <a:cubicBezTo>
                    <a:pt x="207339" y="518742"/>
                    <a:pt x="231524" y="561747"/>
                    <a:pt x="224806" y="602063"/>
                  </a:cubicBezTo>
                  <a:cubicBezTo>
                    <a:pt x="278549" y="614159"/>
                    <a:pt x="332293" y="622222"/>
                    <a:pt x="387380" y="627598"/>
                  </a:cubicBezTo>
                  <a:cubicBezTo>
                    <a:pt x="416938" y="630285"/>
                    <a:pt x="450528" y="631629"/>
                    <a:pt x="480087" y="619534"/>
                  </a:cubicBezTo>
                  <a:cubicBezTo>
                    <a:pt x="505615" y="608783"/>
                    <a:pt x="531143" y="583249"/>
                    <a:pt x="528456" y="552340"/>
                  </a:cubicBezTo>
                  <a:lnTo>
                    <a:pt x="528456" y="549652"/>
                  </a:lnTo>
                  <a:lnTo>
                    <a:pt x="531143" y="546964"/>
                  </a:lnTo>
                  <a:cubicBezTo>
                    <a:pt x="547266" y="529493"/>
                    <a:pt x="575481" y="536213"/>
                    <a:pt x="596978" y="550996"/>
                  </a:cubicBezTo>
                  <a:lnTo>
                    <a:pt x="599665" y="552340"/>
                  </a:lnTo>
                  <a:cubicBezTo>
                    <a:pt x="614445" y="563091"/>
                    <a:pt x="630568" y="573842"/>
                    <a:pt x="645347" y="568466"/>
                  </a:cubicBezTo>
                  <a:cubicBezTo>
                    <a:pt x="649378" y="567123"/>
                    <a:pt x="653409" y="564435"/>
                    <a:pt x="657439" y="561747"/>
                  </a:cubicBezTo>
                  <a:cubicBezTo>
                    <a:pt x="658783" y="560403"/>
                    <a:pt x="661470" y="559059"/>
                    <a:pt x="662814" y="557715"/>
                  </a:cubicBezTo>
                  <a:cubicBezTo>
                    <a:pt x="689686" y="540245"/>
                    <a:pt x="728650" y="541588"/>
                    <a:pt x="754178" y="561747"/>
                  </a:cubicBezTo>
                  <a:lnTo>
                    <a:pt x="755521" y="563091"/>
                  </a:lnTo>
                  <a:lnTo>
                    <a:pt x="768957" y="579218"/>
                  </a:lnTo>
                  <a:cubicBezTo>
                    <a:pt x="771644" y="568466"/>
                    <a:pt x="772988" y="556371"/>
                    <a:pt x="772988" y="544276"/>
                  </a:cubicBezTo>
                  <a:cubicBezTo>
                    <a:pt x="775675" y="499928"/>
                    <a:pt x="778362" y="455579"/>
                    <a:pt x="779706" y="409887"/>
                  </a:cubicBezTo>
                  <a:cubicBezTo>
                    <a:pt x="797172" y="417951"/>
                    <a:pt x="805234" y="443484"/>
                    <a:pt x="794485" y="459611"/>
                  </a:cubicBezTo>
                  <a:cubicBezTo>
                    <a:pt x="828075" y="458267"/>
                    <a:pt x="852259" y="423326"/>
                    <a:pt x="852259" y="389729"/>
                  </a:cubicBezTo>
                  <a:cubicBezTo>
                    <a:pt x="852259" y="378978"/>
                    <a:pt x="850916" y="368226"/>
                    <a:pt x="848228" y="357475"/>
                  </a:cubicBezTo>
                  <a:lnTo>
                    <a:pt x="844198" y="365539"/>
                  </a:lnTo>
                  <a:lnTo>
                    <a:pt x="803890" y="346724"/>
                  </a:lnTo>
                  <a:cubicBezTo>
                    <a:pt x="799859" y="344036"/>
                    <a:pt x="794485" y="342692"/>
                    <a:pt x="790454" y="341349"/>
                  </a:cubicBezTo>
                  <a:cubicBezTo>
                    <a:pt x="779706" y="340005"/>
                    <a:pt x="770301" y="346724"/>
                    <a:pt x="759552" y="353443"/>
                  </a:cubicBezTo>
                  <a:lnTo>
                    <a:pt x="754178" y="357475"/>
                  </a:lnTo>
                  <a:cubicBezTo>
                    <a:pt x="744772" y="362851"/>
                    <a:pt x="734024" y="366882"/>
                    <a:pt x="723275" y="366882"/>
                  </a:cubicBezTo>
                  <a:cubicBezTo>
                    <a:pt x="715214" y="366882"/>
                    <a:pt x="707152" y="364195"/>
                    <a:pt x="701778" y="358819"/>
                  </a:cubicBezTo>
                  <a:lnTo>
                    <a:pt x="699091" y="356131"/>
                  </a:lnTo>
                  <a:lnTo>
                    <a:pt x="699091" y="353443"/>
                  </a:lnTo>
                  <a:cubicBezTo>
                    <a:pt x="695060" y="298344"/>
                    <a:pt x="688342" y="241901"/>
                    <a:pt x="680280" y="185457"/>
                  </a:cubicBezTo>
                  <a:cubicBezTo>
                    <a:pt x="676250" y="162611"/>
                    <a:pt x="670875" y="139765"/>
                    <a:pt x="653409" y="130358"/>
                  </a:cubicBezTo>
                  <a:cubicBezTo>
                    <a:pt x="652065" y="130358"/>
                    <a:pt x="650721" y="129014"/>
                    <a:pt x="649378" y="129014"/>
                  </a:cubicBezTo>
                  <a:cubicBezTo>
                    <a:pt x="645347" y="126326"/>
                    <a:pt x="639973" y="123638"/>
                    <a:pt x="635942" y="119606"/>
                  </a:cubicBezTo>
                  <a:cubicBezTo>
                    <a:pt x="631911" y="115575"/>
                    <a:pt x="631911" y="110199"/>
                    <a:pt x="630568" y="104823"/>
                  </a:cubicBezTo>
                  <a:cubicBezTo>
                    <a:pt x="630568" y="102136"/>
                    <a:pt x="629224" y="99448"/>
                    <a:pt x="629224" y="98104"/>
                  </a:cubicBezTo>
                  <a:cubicBezTo>
                    <a:pt x="626537" y="92728"/>
                    <a:pt x="619819" y="90041"/>
                    <a:pt x="613101" y="87353"/>
                  </a:cubicBezTo>
                  <a:cubicBezTo>
                    <a:pt x="610414" y="86009"/>
                    <a:pt x="607727" y="84665"/>
                    <a:pt x="605040" y="84665"/>
                  </a:cubicBezTo>
                  <a:cubicBezTo>
                    <a:pt x="586230" y="75258"/>
                    <a:pt x="572794" y="59131"/>
                    <a:pt x="560702" y="41661"/>
                  </a:cubicBezTo>
                  <a:cubicBezTo>
                    <a:pt x="556671" y="36285"/>
                    <a:pt x="553984" y="32253"/>
                    <a:pt x="549953" y="26878"/>
                  </a:cubicBezTo>
                  <a:cubicBezTo>
                    <a:pt x="539204" y="14783"/>
                    <a:pt x="524425" y="2688"/>
                    <a:pt x="509645" y="0"/>
                  </a:cubicBezTo>
                  <a:lnTo>
                    <a:pt x="501584" y="12095"/>
                  </a:lnTo>
                  <a:lnTo>
                    <a:pt x="490835" y="5375"/>
                  </a:lnTo>
                  <a:cubicBezTo>
                    <a:pt x="490835" y="6719"/>
                    <a:pt x="490835" y="8063"/>
                    <a:pt x="489492" y="9407"/>
                  </a:cubicBezTo>
                  <a:cubicBezTo>
                    <a:pt x="488148" y="12095"/>
                    <a:pt x="488148" y="16127"/>
                    <a:pt x="486805" y="18814"/>
                  </a:cubicBezTo>
                  <a:cubicBezTo>
                    <a:pt x="480087" y="33597"/>
                    <a:pt x="465307" y="38973"/>
                    <a:pt x="450528" y="41661"/>
                  </a:cubicBezTo>
                  <a:cubicBezTo>
                    <a:pt x="387380" y="56444"/>
                    <a:pt x="322887" y="64507"/>
                    <a:pt x="257052" y="64507"/>
                  </a:cubicBezTo>
                  <a:cubicBezTo>
                    <a:pt x="240929" y="63163"/>
                    <a:pt x="219432" y="63163"/>
                    <a:pt x="197934" y="60475"/>
                  </a:cubicBezTo>
                  <a:cubicBezTo>
                    <a:pt x="197934" y="60475"/>
                    <a:pt x="197934" y="60475"/>
                    <a:pt x="197934" y="60475"/>
                  </a:cubicBezTo>
                  <a:close/>
                </a:path>
              </a:pathLst>
            </a:cu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1253" name="Google Shape;1253;p23"/>
            <p:cNvSpPr/>
            <p:nvPr/>
          </p:nvSpPr>
          <p:spPr>
            <a:xfrm>
              <a:off x="4955949" y="7978804"/>
              <a:ext cx="174556" cy="400674"/>
            </a:xfrm>
            <a:custGeom>
              <a:avLst/>
              <a:gdLst/>
              <a:ahLst/>
              <a:cxnLst/>
              <a:rect l="l" t="t" r="r" b="b"/>
              <a:pathLst>
                <a:path w="156907" h="360163" extrusionOk="0">
                  <a:moveTo>
                    <a:pt x="84354" y="321190"/>
                  </a:moveTo>
                  <a:cubicBezTo>
                    <a:pt x="95103" y="307751"/>
                    <a:pt x="113913" y="299688"/>
                    <a:pt x="131380" y="302376"/>
                  </a:cubicBezTo>
                  <a:cubicBezTo>
                    <a:pt x="130036" y="280873"/>
                    <a:pt x="136754" y="259371"/>
                    <a:pt x="151533" y="244589"/>
                  </a:cubicBezTo>
                  <a:cubicBezTo>
                    <a:pt x="154220" y="241901"/>
                    <a:pt x="156908" y="239213"/>
                    <a:pt x="156908" y="237869"/>
                  </a:cubicBezTo>
                  <a:cubicBezTo>
                    <a:pt x="156908" y="236525"/>
                    <a:pt x="152877" y="233837"/>
                    <a:pt x="150190" y="232494"/>
                  </a:cubicBezTo>
                  <a:cubicBezTo>
                    <a:pt x="144815" y="229806"/>
                    <a:pt x="138098" y="225774"/>
                    <a:pt x="134067" y="217711"/>
                  </a:cubicBezTo>
                  <a:cubicBezTo>
                    <a:pt x="132723" y="212335"/>
                    <a:pt x="132723" y="208303"/>
                    <a:pt x="135410" y="202928"/>
                  </a:cubicBezTo>
                  <a:cubicBezTo>
                    <a:pt x="136754" y="200240"/>
                    <a:pt x="138098" y="197552"/>
                    <a:pt x="140784" y="196208"/>
                  </a:cubicBezTo>
                  <a:cubicBezTo>
                    <a:pt x="131380" y="149172"/>
                    <a:pt x="117944" y="102136"/>
                    <a:pt x="101821" y="57788"/>
                  </a:cubicBezTo>
                  <a:cubicBezTo>
                    <a:pt x="97790" y="44349"/>
                    <a:pt x="92415" y="30910"/>
                    <a:pt x="83011" y="24190"/>
                  </a:cubicBezTo>
                  <a:cubicBezTo>
                    <a:pt x="80323" y="22846"/>
                    <a:pt x="78980" y="21502"/>
                    <a:pt x="76293" y="20158"/>
                  </a:cubicBezTo>
                  <a:cubicBezTo>
                    <a:pt x="72262" y="17471"/>
                    <a:pt x="66887" y="14783"/>
                    <a:pt x="62857" y="9407"/>
                  </a:cubicBezTo>
                  <a:cubicBezTo>
                    <a:pt x="60169" y="6719"/>
                    <a:pt x="58826" y="4032"/>
                    <a:pt x="57483" y="0"/>
                  </a:cubicBezTo>
                  <a:cubicBezTo>
                    <a:pt x="45390" y="14783"/>
                    <a:pt x="33298" y="24190"/>
                    <a:pt x="21206" y="26878"/>
                  </a:cubicBezTo>
                  <a:cubicBezTo>
                    <a:pt x="25236" y="43005"/>
                    <a:pt x="22549" y="59131"/>
                    <a:pt x="14488" y="73914"/>
                  </a:cubicBezTo>
                  <a:lnTo>
                    <a:pt x="11800" y="72570"/>
                  </a:lnTo>
                  <a:cubicBezTo>
                    <a:pt x="34641" y="146484"/>
                    <a:pt x="-7010" y="228462"/>
                    <a:pt x="1052" y="306408"/>
                  </a:cubicBezTo>
                  <a:cubicBezTo>
                    <a:pt x="1052" y="313127"/>
                    <a:pt x="2396" y="319847"/>
                    <a:pt x="7770" y="322534"/>
                  </a:cubicBezTo>
                  <a:cubicBezTo>
                    <a:pt x="13144" y="326566"/>
                    <a:pt x="19862" y="325222"/>
                    <a:pt x="25236" y="325222"/>
                  </a:cubicBezTo>
                  <a:cubicBezTo>
                    <a:pt x="46734" y="325222"/>
                    <a:pt x="60169" y="341349"/>
                    <a:pt x="70918" y="360163"/>
                  </a:cubicBezTo>
                  <a:cubicBezTo>
                    <a:pt x="70918" y="346724"/>
                    <a:pt x="76293" y="331942"/>
                    <a:pt x="84354" y="321190"/>
                  </a:cubicBezTo>
                  <a:close/>
                </a:path>
              </a:pathLst>
            </a:cu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1254" name="Google Shape;1254;p23"/>
            <p:cNvSpPr/>
            <p:nvPr/>
          </p:nvSpPr>
          <p:spPr>
            <a:xfrm>
              <a:off x="5052781" y="8022161"/>
              <a:ext cx="751838" cy="788588"/>
            </a:xfrm>
            <a:custGeom>
              <a:avLst/>
              <a:gdLst/>
              <a:ahLst/>
              <a:cxnLst/>
              <a:rect l="l" t="t" r="r" b="b"/>
              <a:pathLst>
                <a:path w="675822" h="708857" extrusionOk="0">
                  <a:moveTo>
                    <a:pt x="658356" y="182769"/>
                  </a:moveTo>
                  <a:lnTo>
                    <a:pt x="658356" y="180082"/>
                  </a:lnTo>
                  <a:cubicBezTo>
                    <a:pt x="655669" y="169330"/>
                    <a:pt x="648951" y="159923"/>
                    <a:pt x="640889" y="153204"/>
                  </a:cubicBezTo>
                  <a:cubicBezTo>
                    <a:pt x="638202" y="151860"/>
                    <a:pt x="635515" y="150516"/>
                    <a:pt x="634171" y="147828"/>
                  </a:cubicBezTo>
                  <a:cubicBezTo>
                    <a:pt x="624766" y="141109"/>
                    <a:pt x="611330" y="134389"/>
                    <a:pt x="609987" y="119607"/>
                  </a:cubicBezTo>
                  <a:cubicBezTo>
                    <a:pt x="608643" y="110199"/>
                    <a:pt x="614018" y="102136"/>
                    <a:pt x="616705" y="96760"/>
                  </a:cubicBezTo>
                  <a:lnTo>
                    <a:pt x="639546" y="55100"/>
                  </a:lnTo>
                  <a:cubicBezTo>
                    <a:pt x="643576" y="48380"/>
                    <a:pt x="646264" y="43005"/>
                    <a:pt x="644920" y="37629"/>
                  </a:cubicBezTo>
                  <a:cubicBezTo>
                    <a:pt x="644920" y="33597"/>
                    <a:pt x="642233" y="28222"/>
                    <a:pt x="639546" y="22846"/>
                  </a:cubicBezTo>
                  <a:cubicBezTo>
                    <a:pt x="635515" y="16127"/>
                    <a:pt x="631484" y="8063"/>
                    <a:pt x="632828" y="0"/>
                  </a:cubicBezTo>
                  <a:cubicBezTo>
                    <a:pt x="628797" y="0"/>
                    <a:pt x="623422" y="2688"/>
                    <a:pt x="620736" y="5376"/>
                  </a:cubicBezTo>
                  <a:cubicBezTo>
                    <a:pt x="616705" y="9407"/>
                    <a:pt x="614018" y="16127"/>
                    <a:pt x="612674" y="21502"/>
                  </a:cubicBezTo>
                  <a:cubicBezTo>
                    <a:pt x="611330" y="25534"/>
                    <a:pt x="608643" y="30910"/>
                    <a:pt x="605956" y="34941"/>
                  </a:cubicBezTo>
                  <a:cubicBezTo>
                    <a:pt x="595208" y="53756"/>
                    <a:pt x="572366" y="67195"/>
                    <a:pt x="544151" y="69883"/>
                  </a:cubicBezTo>
                  <a:cubicBezTo>
                    <a:pt x="540121" y="69883"/>
                    <a:pt x="537433" y="69883"/>
                    <a:pt x="533403" y="71227"/>
                  </a:cubicBezTo>
                  <a:cubicBezTo>
                    <a:pt x="522654" y="71227"/>
                    <a:pt x="513249" y="72571"/>
                    <a:pt x="505187" y="76602"/>
                  </a:cubicBezTo>
                  <a:cubicBezTo>
                    <a:pt x="501157" y="77946"/>
                    <a:pt x="497126" y="80634"/>
                    <a:pt x="494439" y="83321"/>
                  </a:cubicBezTo>
                  <a:cubicBezTo>
                    <a:pt x="483690" y="90041"/>
                    <a:pt x="470254" y="99448"/>
                    <a:pt x="455475" y="92729"/>
                  </a:cubicBezTo>
                  <a:cubicBezTo>
                    <a:pt x="451444" y="90041"/>
                    <a:pt x="447413" y="87353"/>
                    <a:pt x="444726" y="84665"/>
                  </a:cubicBezTo>
                  <a:cubicBezTo>
                    <a:pt x="443382" y="83321"/>
                    <a:pt x="442039" y="81977"/>
                    <a:pt x="440695" y="80634"/>
                  </a:cubicBezTo>
                  <a:cubicBezTo>
                    <a:pt x="429947" y="72571"/>
                    <a:pt x="416511" y="77946"/>
                    <a:pt x="395013" y="87353"/>
                  </a:cubicBezTo>
                  <a:cubicBezTo>
                    <a:pt x="381578" y="94072"/>
                    <a:pt x="368142" y="100792"/>
                    <a:pt x="353363" y="100792"/>
                  </a:cubicBezTo>
                  <a:cubicBezTo>
                    <a:pt x="347988" y="100792"/>
                    <a:pt x="341270" y="99448"/>
                    <a:pt x="335896" y="96760"/>
                  </a:cubicBezTo>
                  <a:cubicBezTo>
                    <a:pt x="333209" y="95416"/>
                    <a:pt x="331865" y="94072"/>
                    <a:pt x="329178" y="92729"/>
                  </a:cubicBezTo>
                  <a:cubicBezTo>
                    <a:pt x="326491" y="91385"/>
                    <a:pt x="323804" y="90041"/>
                    <a:pt x="322460" y="88697"/>
                  </a:cubicBezTo>
                  <a:cubicBezTo>
                    <a:pt x="317086" y="87353"/>
                    <a:pt x="310368" y="90041"/>
                    <a:pt x="302306" y="92729"/>
                  </a:cubicBezTo>
                  <a:cubicBezTo>
                    <a:pt x="299619" y="94072"/>
                    <a:pt x="296932" y="95416"/>
                    <a:pt x="292901" y="96760"/>
                  </a:cubicBezTo>
                  <a:cubicBezTo>
                    <a:pt x="283496" y="100792"/>
                    <a:pt x="272748" y="99448"/>
                    <a:pt x="264686" y="94072"/>
                  </a:cubicBezTo>
                  <a:cubicBezTo>
                    <a:pt x="263342" y="98104"/>
                    <a:pt x="261999" y="102136"/>
                    <a:pt x="260655" y="104824"/>
                  </a:cubicBezTo>
                  <a:cubicBezTo>
                    <a:pt x="249907" y="126326"/>
                    <a:pt x="225722" y="137077"/>
                    <a:pt x="204225" y="145141"/>
                  </a:cubicBezTo>
                  <a:cubicBezTo>
                    <a:pt x="165261" y="159923"/>
                    <a:pt x="127640" y="172018"/>
                    <a:pt x="88677" y="165299"/>
                  </a:cubicBezTo>
                  <a:lnTo>
                    <a:pt x="85989" y="165299"/>
                  </a:lnTo>
                  <a:cubicBezTo>
                    <a:pt x="80615" y="163955"/>
                    <a:pt x="75241" y="163955"/>
                    <a:pt x="71210" y="165299"/>
                  </a:cubicBezTo>
                  <a:cubicBezTo>
                    <a:pt x="68523" y="165299"/>
                    <a:pt x="67179" y="167987"/>
                    <a:pt x="65835" y="169330"/>
                  </a:cubicBezTo>
                  <a:cubicBezTo>
                    <a:pt x="65835" y="170674"/>
                    <a:pt x="65835" y="170674"/>
                    <a:pt x="65835" y="172018"/>
                  </a:cubicBezTo>
                  <a:cubicBezTo>
                    <a:pt x="67179" y="173362"/>
                    <a:pt x="69866" y="176050"/>
                    <a:pt x="73897" y="177394"/>
                  </a:cubicBezTo>
                  <a:cubicBezTo>
                    <a:pt x="80615" y="181425"/>
                    <a:pt x="88677" y="185457"/>
                    <a:pt x="88677" y="196208"/>
                  </a:cubicBezTo>
                  <a:cubicBezTo>
                    <a:pt x="88677" y="204272"/>
                    <a:pt x="83302" y="208303"/>
                    <a:pt x="80615" y="212335"/>
                  </a:cubicBezTo>
                  <a:cubicBezTo>
                    <a:pt x="65835" y="227118"/>
                    <a:pt x="60461" y="248620"/>
                    <a:pt x="65835" y="268778"/>
                  </a:cubicBezTo>
                  <a:lnTo>
                    <a:pt x="69866" y="283561"/>
                  </a:lnTo>
                  <a:lnTo>
                    <a:pt x="55087" y="278186"/>
                  </a:lnTo>
                  <a:cubicBezTo>
                    <a:pt x="40307" y="272810"/>
                    <a:pt x="22841" y="278186"/>
                    <a:pt x="13436" y="290281"/>
                  </a:cubicBezTo>
                  <a:cubicBezTo>
                    <a:pt x="4031" y="302376"/>
                    <a:pt x="2687" y="319847"/>
                    <a:pt x="9405" y="333285"/>
                  </a:cubicBezTo>
                  <a:lnTo>
                    <a:pt x="0" y="338661"/>
                  </a:lnTo>
                  <a:cubicBezTo>
                    <a:pt x="2687" y="344036"/>
                    <a:pt x="5374" y="350756"/>
                    <a:pt x="8062" y="356131"/>
                  </a:cubicBezTo>
                  <a:cubicBezTo>
                    <a:pt x="21497" y="388385"/>
                    <a:pt x="60461" y="420638"/>
                    <a:pt x="87333" y="397792"/>
                  </a:cubicBezTo>
                  <a:cubicBezTo>
                    <a:pt x="84646" y="415263"/>
                    <a:pt x="69866" y="431389"/>
                    <a:pt x="51056" y="435421"/>
                  </a:cubicBezTo>
                  <a:cubicBezTo>
                    <a:pt x="94051" y="455580"/>
                    <a:pt x="145107" y="443484"/>
                    <a:pt x="193476" y="444828"/>
                  </a:cubicBezTo>
                  <a:cubicBezTo>
                    <a:pt x="241845" y="446172"/>
                    <a:pt x="296932" y="477082"/>
                    <a:pt x="294245" y="524118"/>
                  </a:cubicBezTo>
                  <a:cubicBezTo>
                    <a:pt x="232440" y="503960"/>
                    <a:pt x="166604" y="501272"/>
                    <a:pt x="103456" y="516055"/>
                  </a:cubicBezTo>
                  <a:cubicBezTo>
                    <a:pt x="135702" y="544276"/>
                    <a:pt x="154512" y="587281"/>
                    <a:pt x="153168" y="630286"/>
                  </a:cubicBezTo>
                  <a:cubicBezTo>
                    <a:pt x="153168" y="646412"/>
                    <a:pt x="149138" y="663883"/>
                    <a:pt x="153168" y="680009"/>
                  </a:cubicBezTo>
                  <a:cubicBezTo>
                    <a:pt x="157199" y="696136"/>
                    <a:pt x="171979" y="712263"/>
                    <a:pt x="188102" y="708231"/>
                  </a:cubicBezTo>
                  <a:cubicBezTo>
                    <a:pt x="214973" y="702856"/>
                    <a:pt x="210943" y="662539"/>
                    <a:pt x="198851" y="637005"/>
                  </a:cubicBezTo>
                  <a:cubicBezTo>
                    <a:pt x="224379" y="650444"/>
                    <a:pt x="241845" y="678666"/>
                    <a:pt x="240501" y="706887"/>
                  </a:cubicBezTo>
                  <a:cubicBezTo>
                    <a:pt x="247219" y="696136"/>
                    <a:pt x="253937" y="685385"/>
                    <a:pt x="260655" y="674634"/>
                  </a:cubicBezTo>
                  <a:cubicBezTo>
                    <a:pt x="279466" y="692104"/>
                    <a:pt x="303650" y="702856"/>
                    <a:pt x="329178" y="705543"/>
                  </a:cubicBezTo>
                  <a:cubicBezTo>
                    <a:pt x="295588" y="661195"/>
                    <a:pt x="268717" y="612815"/>
                    <a:pt x="249907" y="560403"/>
                  </a:cubicBezTo>
                  <a:cubicBezTo>
                    <a:pt x="284840" y="565779"/>
                    <a:pt x="318429" y="580562"/>
                    <a:pt x="345301" y="602064"/>
                  </a:cubicBezTo>
                  <a:cubicBezTo>
                    <a:pt x="333209" y="589969"/>
                    <a:pt x="330522" y="568467"/>
                    <a:pt x="341270" y="553684"/>
                  </a:cubicBezTo>
                  <a:cubicBezTo>
                    <a:pt x="353363" y="536213"/>
                    <a:pt x="381578" y="534869"/>
                    <a:pt x="396357" y="549652"/>
                  </a:cubicBezTo>
                  <a:cubicBezTo>
                    <a:pt x="421885" y="522774"/>
                    <a:pt x="395013" y="477082"/>
                    <a:pt x="361424" y="462299"/>
                  </a:cubicBezTo>
                  <a:cubicBezTo>
                    <a:pt x="327834" y="446172"/>
                    <a:pt x="287527" y="443484"/>
                    <a:pt x="261999" y="416607"/>
                  </a:cubicBezTo>
                  <a:cubicBezTo>
                    <a:pt x="257968" y="385697"/>
                    <a:pt x="252594" y="356131"/>
                    <a:pt x="248563" y="325222"/>
                  </a:cubicBezTo>
                  <a:cubicBezTo>
                    <a:pt x="260655" y="318503"/>
                    <a:pt x="278122" y="325222"/>
                    <a:pt x="283496" y="337317"/>
                  </a:cubicBezTo>
                  <a:cubicBezTo>
                    <a:pt x="295588" y="333285"/>
                    <a:pt x="296932" y="314471"/>
                    <a:pt x="288870" y="303720"/>
                  </a:cubicBezTo>
                  <a:cubicBezTo>
                    <a:pt x="280809" y="292969"/>
                    <a:pt x="267373" y="288937"/>
                    <a:pt x="256624" y="280874"/>
                  </a:cubicBezTo>
                  <a:cubicBezTo>
                    <a:pt x="224379" y="256683"/>
                    <a:pt x="224379" y="200240"/>
                    <a:pt x="257968" y="176050"/>
                  </a:cubicBezTo>
                  <a:cubicBezTo>
                    <a:pt x="279466" y="177394"/>
                    <a:pt x="284840" y="205616"/>
                    <a:pt x="288870" y="227118"/>
                  </a:cubicBezTo>
                  <a:cubicBezTo>
                    <a:pt x="292901" y="248620"/>
                    <a:pt x="311711" y="274154"/>
                    <a:pt x="330522" y="263403"/>
                  </a:cubicBezTo>
                  <a:cubicBezTo>
                    <a:pt x="331865" y="251308"/>
                    <a:pt x="327834" y="239213"/>
                    <a:pt x="321116" y="228462"/>
                  </a:cubicBezTo>
                  <a:cubicBezTo>
                    <a:pt x="337239" y="240557"/>
                    <a:pt x="354706" y="251308"/>
                    <a:pt x="370829" y="263403"/>
                  </a:cubicBezTo>
                  <a:cubicBezTo>
                    <a:pt x="365455" y="251308"/>
                    <a:pt x="361424" y="239213"/>
                    <a:pt x="356050" y="228462"/>
                  </a:cubicBezTo>
                  <a:cubicBezTo>
                    <a:pt x="378891" y="233838"/>
                    <a:pt x="401731" y="240557"/>
                    <a:pt x="424572" y="245932"/>
                  </a:cubicBezTo>
                  <a:cubicBezTo>
                    <a:pt x="396357" y="231150"/>
                    <a:pt x="374860" y="204272"/>
                    <a:pt x="366798" y="173362"/>
                  </a:cubicBezTo>
                  <a:cubicBezTo>
                    <a:pt x="415167" y="146485"/>
                    <a:pt x="471598" y="131702"/>
                    <a:pt x="526685" y="131702"/>
                  </a:cubicBezTo>
                  <a:cubicBezTo>
                    <a:pt x="571023" y="131702"/>
                    <a:pt x="620736" y="145141"/>
                    <a:pt x="643576" y="184113"/>
                  </a:cubicBezTo>
                  <a:cubicBezTo>
                    <a:pt x="647607" y="190833"/>
                    <a:pt x="651638" y="200240"/>
                    <a:pt x="658356" y="202928"/>
                  </a:cubicBezTo>
                  <a:cubicBezTo>
                    <a:pt x="665074" y="205616"/>
                    <a:pt x="670448" y="205616"/>
                    <a:pt x="675823" y="201584"/>
                  </a:cubicBezTo>
                  <a:cubicBezTo>
                    <a:pt x="663730" y="202928"/>
                    <a:pt x="661043" y="190833"/>
                    <a:pt x="658356" y="182769"/>
                  </a:cubicBezTo>
                  <a:close/>
                </a:path>
              </a:pathLst>
            </a:cu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1255" name="Google Shape;1255;p23"/>
            <p:cNvSpPr/>
            <p:nvPr/>
          </p:nvSpPr>
          <p:spPr>
            <a:xfrm>
              <a:off x="4913085" y="7459411"/>
              <a:ext cx="394952" cy="570224"/>
            </a:xfrm>
            <a:custGeom>
              <a:avLst/>
              <a:gdLst/>
              <a:ahLst/>
              <a:cxnLst/>
              <a:rect l="l" t="t" r="r" b="b"/>
              <a:pathLst>
                <a:path w="355020" h="512571" extrusionOk="0">
                  <a:moveTo>
                    <a:pt x="43614" y="353992"/>
                  </a:moveTo>
                  <a:cubicBezTo>
                    <a:pt x="44957" y="360712"/>
                    <a:pt x="46301" y="368775"/>
                    <a:pt x="51675" y="370119"/>
                  </a:cubicBezTo>
                  <a:cubicBezTo>
                    <a:pt x="53019" y="371463"/>
                    <a:pt x="55706" y="371463"/>
                    <a:pt x="58393" y="371463"/>
                  </a:cubicBezTo>
                  <a:cubicBezTo>
                    <a:pt x="61080" y="371463"/>
                    <a:pt x="65111" y="372807"/>
                    <a:pt x="67798" y="374151"/>
                  </a:cubicBezTo>
                  <a:cubicBezTo>
                    <a:pt x="73173" y="375495"/>
                    <a:pt x="77203" y="379526"/>
                    <a:pt x="81234" y="382214"/>
                  </a:cubicBezTo>
                  <a:cubicBezTo>
                    <a:pt x="85265" y="386246"/>
                    <a:pt x="89296" y="387590"/>
                    <a:pt x="91983" y="387590"/>
                  </a:cubicBezTo>
                  <a:cubicBezTo>
                    <a:pt x="93326" y="387590"/>
                    <a:pt x="94670" y="387590"/>
                    <a:pt x="96014" y="386246"/>
                  </a:cubicBezTo>
                  <a:cubicBezTo>
                    <a:pt x="98701" y="384902"/>
                    <a:pt x="101388" y="384902"/>
                    <a:pt x="104075" y="384902"/>
                  </a:cubicBezTo>
                  <a:cubicBezTo>
                    <a:pt x="114824" y="383558"/>
                    <a:pt x="121542" y="391621"/>
                    <a:pt x="126916" y="396997"/>
                  </a:cubicBezTo>
                  <a:cubicBezTo>
                    <a:pt x="126916" y="396997"/>
                    <a:pt x="128260" y="398341"/>
                    <a:pt x="128260" y="398341"/>
                  </a:cubicBezTo>
                  <a:cubicBezTo>
                    <a:pt x="139008" y="388934"/>
                    <a:pt x="152444" y="384902"/>
                    <a:pt x="168567" y="386246"/>
                  </a:cubicBezTo>
                  <a:cubicBezTo>
                    <a:pt x="186033" y="387590"/>
                    <a:pt x="200813" y="395653"/>
                    <a:pt x="208875" y="409092"/>
                  </a:cubicBezTo>
                  <a:cubicBezTo>
                    <a:pt x="212905" y="414468"/>
                    <a:pt x="214249" y="419843"/>
                    <a:pt x="216936" y="425218"/>
                  </a:cubicBezTo>
                  <a:cubicBezTo>
                    <a:pt x="220967" y="433282"/>
                    <a:pt x="223654" y="440001"/>
                    <a:pt x="229028" y="444033"/>
                  </a:cubicBezTo>
                  <a:cubicBezTo>
                    <a:pt x="233059" y="446721"/>
                    <a:pt x="238433" y="449409"/>
                    <a:pt x="243808" y="452096"/>
                  </a:cubicBezTo>
                  <a:cubicBezTo>
                    <a:pt x="254556" y="457472"/>
                    <a:pt x="269336" y="462848"/>
                    <a:pt x="270679" y="477631"/>
                  </a:cubicBezTo>
                  <a:cubicBezTo>
                    <a:pt x="270679" y="480318"/>
                    <a:pt x="270679" y="483006"/>
                    <a:pt x="270679" y="485694"/>
                  </a:cubicBezTo>
                  <a:cubicBezTo>
                    <a:pt x="270679" y="488382"/>
                    <a:pt x="270679" y="489726"/>
                    <a:pt x="270679" y="491070"/>
                  </a:cubicBezTo>
                  <a:cubicBezTo>
                    <a:pt x="270679" y="493757"/>
                    <a:pt x="274710" y="496445"/>
                    <a:pt x="277397" y="499133"/>
                  </a:cubicBezTo>
                  <a:cubicBezTo>
                    <a:pt x="281428" y="503164"/>
                    <a:pt x="285459" y="507196"/>
                    <a:pt x="286802" y="512571"/>
                  </a:cubicBezTo>
                  <a:cubicBezTo>
                    <a:pt x="294864" y="512571"/>
                    <a:pt x="304269" y="504508"/>
                    <a:pt x="312330" y="497789"/>
                  </a:cubicBezTo>
                  <a:cubicBezTo>
                    <a:pt x="317705" y="492413"/>
                    <a:pt x="325766" y="488382"/>
                    <a:pt x="332484" y="487038"/>
                  </a:cubicBezTo>
                  <a:cubicBezTo>
                    <a:pt x="329797" y="485694"/>
                    <a:pt x="327110" y="485694"/>
                    <a:pt x="324423" y="484350"/>
                  </a:cubicBezTo>
                  <a:lnTo>
                    <a:pt x="315018" y="483006"/>
                  </a:lnTo>
                  <a:lnTo>
                    <a:pt x="347263" y="392965"/>
                  </a:lnTo>
                  <a:cubicBezTo>
                    <a:pt x="353981" y="372807"/>
                    <a:pt x="360699" y="348617"/>
                    <a:pt x="347263" y="333834"/>
                  </a:cubicBezTo>
                  <a:cubicBezTo>
                    <a:pt x="344577" y="331146"/>
                    <a:pt x="341889" y="329802"/>
                    <a:pt x="339202" y="327115"/>
                  </a:cubicBezTo>
                  <a:cubicBezTo>
                    <a:pt x="332484" y="323083"/>
                    <a:pt x="325766" y="317707"/>
                    <a:pt x="323079" y="309644"/>
                  </a:cubicBezTo>
                  <a:cubicBezTo>
                    <a:pt x="317705" y="297549"/>
                    <a:pt x="321735" y="282766"/>
                    <a:pt x="333828" y="269327"/>
                  </a:cubicBezTo>
                  <a:cubicBezTo>
                    <a:pt x="335171" y="266639"/>
                    <a:pt x="337859" y="265295"/>
                    <a:pt x="340546" y="262608"/>
                  </a:cubicBezTo>
                  <a:cubicBezTo>
                    <a:pt x="345920" y="257232"/>
                    <a:pt x="351294" y="250513"/>
                    <a:pt x="353981" y="243793"/>
                  </a:cubicBezTo>
                  <a:cubicBezTo>
                    <a:pt x="355325" y="239762"/>
                    <a:pt x="355325" y="234386"/>
                    <a:pt x="352638" y="230354"/>
                  </a:cubicBezTo>
                  <a:cubicBezTo>
                    <a:pt x="351294" y="229011"/>
                    <a:pt x="349951" y="227667"/>
                    <a:pt x="348607" y="227667"/>
                  </a:cubicBezTo>
                  <a:lnTo>
                    <a:pt x="349951" y="216915"/>
                  </a:lnTo>
                  <a:cubicBezTo>
                    <a:pt x="341889" y="207508"/>
                    <a:pt x="332484" y="199445"/>
                    <a:pt x="320392" y="195413"/>
                  </a:cubicBezTo>
                  <a:cubicBezTo>
                    <a:pt x="313674" y="192725"/>
                    <a:pt x="305612" y="191381"/>
                    <a:pt x="298894" y="190037"/>
                  </a:cubicBezTo>
                  <a:lnTo>
                    <a:pt x="239777" y="179286"/>
                  </a:lnTo>
                  <a:lnTo>
                    <a:pt x="168567" y="75807"/>
                  </a:lnTo>
                  <a:cubicBezTo>
                    <a:pt x="149757" y="48929"/>
                    <a:pt x="141695" y="24739"/>
                    <a:pt x="144382" y="4580"/>
                  </a:cubicBezTo>
                  <a:cubicBezTo>
                    <a:pt x="100044" y="-4827"/>
                    <a:pt x="53019" y="549"/>
                    <a:pt x="11368" y="18019"/>
                  </a:cubicBezTo>
                  <a:lnTo>
                    <a:pt x="12711" y="18019"/>
                  </a:lnTo>
                  <a:cubicBezTo>
                    <a:pt x="3306" y="48929"/>
                    <a:pt x="-4755" y="75807"/>
                    <a:pt x="3306" y="101341"/>
                  </a:cubicBezTo>
                  <a:cubicBezTo>
                    <a:pt x="5993" y="108060"/>
                    <a:pt x="8681" y="113436"/>
                    <a:pt x="11368" y="120155"/>
                  </a:cubicBezTo>
                  <a:cubicBezTo>
                    <a:pt x="16742" y="130906"/>
                    <a:pt x="22117" y="141658"/>
                    <a:pt x="23460" y="153753"/>
                  </a:cubicBezTo>
                  <a:cubicBezTo>
                    <a:pt x="24804" y="167191"/>
                    <a:pt x="22117" y="179286"/>
                    <a:pt x="19429" y="191381"/>
                  </a:cubicBezTo>
                  <a:cubicBezTo>
                    <a:pt x="16742" y="202133"/>
                    <a:pt x="14055" y="212884"/>
                    <a:pt x="15399" y="223635"/>
                  </a:cubicBezTo>
                  <a:cubicBezTo>
                    <a:pt x="16742" y="235730"/>
                    <a:pt x="23460" y="246481"/>
                    <a:pt x="30178" y="257232"/>
                  </a:cubicBezTo>
                  <a:cubicBezTo>
                    <a:pt x="39583" y="273359"/>
                    <a:pt x="48988" y="289486"/>
                    <a:pt x="46301" y="308300"/>
                  </a:cubicBezTo>
                  <a:cubicBezTo>
                    <a:pt x="44957" y="316364"/>
                    <a:pt x="42270" y="324427"/>
                    <a:pt x="36896" y="331146"/>
                  </a:cubicBezTo>
                  <a:cubicBezTo>
                    <a:pt x="43614" y="336522"/>
                    <a:pt x="48988" y="344585"/>
                    <a:pt x="50332" y="352648"/>
                  </a:cubicBezTo>
                  <a:lnTo>
                    <a:pt x="43614" y="353992"/>
                  </a:lnTo>
                  <a:close/>
                </a:path>
              </a:pathLst>
            </a:cu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1256" name="Google Shape;1256;p23"/>
            <p:cNvSpPr/>
            <p:nvPr/>
          </p:nvSpPr>
          <p:spPr>
            <a:xfrm>
              <a:off x="3565547" y="7177510"/>
              <a:ext cx="448411" cy="236165"/>
            </a:xfrm>
            <a:custGeom>
              <a:avLst/>
              <a:gdLst/>
              <a:ahLst/>
              <a:cxnLst/>
              <a:rect l="l" t="t" r="r" b="b"/>
              <a:pathLst>
                <a:path w="403074" h="212287" extrusionOk="0">
                  <a:moveTo>
                    <a:pt x="400388" y="154500"/>
                  </a:moveTo>
                  <a:cubicBezTo>
                    <a:pt x="400388" y="153156"/>
                    <a:pt x="401731" y="151812"/>
                    <a:pt x="401731" y="151812"/>
                  </a:cubicBezTo>
                  <a:cubicBezTo>
                    <a:pt x="401731" y="150468"/>
                    <a:pt x="403075" y="149124"/>
                    <a:pt x="403075" y="147780"/>
                  </a:cubicBezTo>
                  <a:cubicBezTo>
                    <a:pt x="403075" y="147780"/>
                    <a:pt x="399044" y="146437"/>
                    <a:pt x="396357" y="146437"/>
                  </a:cubicBezTo>
                  <a:lnTo>
                    <a:pt x="395013" y="146437"/>
                  </a:lnTo>
                  <a:cubicBezTo>
                    <a:pt x="370829" y="139717"/>
                    <a:pt x="360081" y="116871"/>
                    <a:pt x="349332" y="95368"/>
                  </a:cubicBezTo>
                  <a:cubicBezTo>
                    <a:pt x="347988" y="92681"/>
                    <a:pt x="346645" y="88649"/>
                    <a:pt x="345301" y="85961"/>
                  </a:cubicBezTo>
                  <a:cubicBezTo>
                    <a:pt x="335896" y="67147"/>
                    <a:pt x="323804" y="51020"/>
                    <a:pt x="309024" y="37581"/>
                  </a:cubicBezTo>
                  <a:cubicBezTo>
                    <a:pt x="304994" y="33549"/>
                    <a:pt x="300963" y="30862"/>
                    <a:pt x="296932" y="29518"/>
                  </a:cubicBezTo>
                  <a:cubicBezTo>
                    <a:pt x="295588" y="29518"/>
                    <a:pt x="292901" y="29518"/>
                    <a:pt x="291558" y="28174"/>
                  </a:cubicBezTo>
                  <a:cubicBezTo>
                    <a:pt x="288870" y="28174"/>
                    <a:pt x="284840" y="28174"/>
                    <a:pt x="282152" y="26830"/>
                  </a:cubicBezTo>
                  <a:cubicBezTo>
                    <a:pt x="275435" y="25486"/>
                    <a:pt x="271404" y="21454"/>
                    <a:pt x="266030" y="18767"/>
                  </a:cubicBezTo>
                  <a:cubicBezTo>
                    <a:pt x="261999" y="14735"/>
                    <a:pt x="257968" y="12047"/>
                    <a:pt x="253937" y="12047"/>
                  </a:cubicBezTo>
                  <a:cubicBezTo>
                    <a:pt x="251250" y="12047"/>
                    <a:pt x="248563" y="13391"/>
                    <a:pt x="244532" y="14735"/>
                  </a:cubicBezTo>
                  <a:cubicBezTo>
                    <a:pt x="239158" y="17423"/>
                    <a:pt x="233783" y="20110"/>
                    <a:pt x="225722" y="18767"/>
                  </a:cubicBezTo>
                  <a:cubicBezTo>
                    <a:pt x="220348" y="17423"/>
                    <a:pt x="214973" y="14735"/>
                    <a:pt x="212286" y="13391"/>
                  </a:cubicBezTo>
                  <a:lnTo>
                    <a:pt x="210943" y="12047"/>
                  </a:lnTo>
                  <a:cubicBezTo>
                    <a:pt x="193476" y="-48"/>
                    <a:pt x="170635" y="-2736"/>
                    <a:pt x="149138" y="2640"/>
                  </a:cubicBezTo>
                  <a:cubicBezTo>
                    <a:pt x="149138" y="12047"/>
                    <a:pt x="147794" y="20110"/>
                    <a:pt x="149138" y="29518"/>
                  </a:cubicBezTo>
                  <a:lnTo>
                    <a:pt x="149138" y="37581"/>
                  </a:lnTo>
                  <a:lnTo>
                    <a:pt x="98082" y="40269"/>
                  </a:lnTo>
                  <a:lnTo>
                    <a:pt x="17467" y="118215"/>
                  </a:lnTo>
                  <a:cubicBezTo>
                    <a:pt x="8062" y="127622"/>
                    <a:pt x="1344" y="135685"/>
                    <a:pt x="0" y="143749"/>
                  </a:cubicBezTo>
                  <a:lnTo>
                    <a:pt x="64492" y="110151"/>
                  </a:lnTo>
                  <a:lnTo>
                    <a:pt x="65835" y="122246"/>
                  </a:lnTo>
                  <a:cubicBezTo>
                    <a:pt x="67179" y="145093"/>
                    <a:pt x="67179" y="167939"/>
                    <a:pt x="65835" y="189441"/>
                  </a:cubicBezTo>
                  <a:cubicBezTo>
                    <a:pt x="92707" y="178690"/>
                    <a:pt x="126297" y="182721"/>
                    <a:pt x="149138" y="201536"/>
                  </a:cubicBezTo>
                  <a:cubicBezTo>
                    <a:pt x="155856" y="197504"/>
                    <a:pt x="163917" y="196160"/>
                    <a:pt x="171979" y="197504"/>
                  </a:cubicBezTo>
                  <a:lnTo>
                    <a:pt x="167948" y="142405"/>
                  </a:lnTo>
                  <a:lnTo>
                    <a:pt x="171979" y="139717"/>
                  </a:lnTo>
                  <a:cubicBezTo>
                    <a:pt x="178697" y="135685"/>
                    <a:pt x="185415" y="135685"/>
                    <a:pt x="192133" y="138373"/>
                  </a:cubicBezTo>
                  <a:cubicBezTo>
                    <a:pt x="201537" y="142405"/>
                    <a:pt x="210943" y="151812"/>
                    <a:pt x="214973" y="162563"/>
                  </a:cubicBezTo>
                  <a:cubicBezTo>
                    <a:pt x="217661" y="169283"/>
                    <a:pt x="217661" y="174658"/>
                    <a:pt x="219004" y="181377"/>
                  </a:cubicBezTo>
                  <a:cubicBezTo>
                    <a:pt x="220348" y="189441"/>
                    <a:pt x="221691" y="196160"/>
                    <a:pt x="224379" y="202880"/>
                  </a:cubicBezTo>
                  <a:cubicBezTo>
                    <a:pt x="227065" y="208255"/>
                    <a:pt x="233783" y="212287"/>
                    <a:pt x="239158" y="212287"/>
                  </a:cubicBezTo>
                  <a:cubicBezTo>
                    <a:pt x="243189" y="212287"/>
                    <a:pt x="244532" y="210943"/>
                    <a:pt x="244532" y="209599"/>
                  </a:cubicBezTo>
                  <a:cubicBezTo>
                    <a:pt x="245876" y="206912"/>
                    <a:pt x="245876" y="201536"/>
                    <a:pt x="245876" y="196160"/>
                  </a:cubicBezTo>
                  <a:cubicBezTo>
                    <a:pt x="244532" y="188097"/>
                    <a:pt x="244532" y="178690"/>
                    <a:pt x="249907" y="171970"/>
                  </a:cubicBezTo>
                  <a:cubicBezTo>
                    <a:pt x="253937" y="166595"/>
                    <a:pt x="260655" y="163907"/>
                    <a:pt x="268717" y="163907"/>
                  </a:cubicBezTo>
                  <a:cubicBezTo>
                    <a:pt x="278122" y="165251"/>
                    <a:pt x="287527" y="171970"/>
                    <a:pt x="294245" y="181377"/>
                  </a:cubicBezTo>
                  <a:lnTo>
                    <a:pt x="310368" y="151812"/>
                  </a:lnTo>
                  <a:lnTo>
                    <a:pt x="317086" y="157188"/>
                  </a:lnTo>
                  <a:cubicBezTo>
                    <a:pt x="331865" y="167939"/>
                    <a:pt x="343957" y="182721"/>
                    <a:pt x="352019" y="198848"/>
                  </a:cubicBezTo>
                  <a:cubicBezTo>
                    <a:pt x="360081" y="189441"/>
                    <a:pt x="364111" y="174658"/>
                    <a:pt x="361424" y="161219"/>
                  </a:cubicBezTo>
                  <a:lnTo>
                    <a:pt x="360081" y="155844"/>
                  </a:lnTo>
                  <a:lnTo>
                    <a:pt x="364111" y="153156"/>
                  </a:lnTo>
                  <a:cubicBezTo>
                    <a:pt x="374860" y="145093"/>
                    <a:pt x="386952" y="151812"/>
                    <a:pt x="396357" y="155844"/>
                  </a:cubicBezTo>
                  <a:cubicBezTo>
                    <a:pt x="397701" y="157188"/>
                    <a:pt x="399044" y="157188"/>
                    <a:pt x="400388" y="157188"/>
                  </a:cubicBezTo>
                  <a:cubicBezTo>
                    <a:pt x="399044" y="157188"/>
                    <a:pt x="400388" y="155844"/>
                    <a:pt x="400388" y="154500"/>
                  </a:cubicBezTo>
                  <a:close/>
                </a:path>
              </a:pathLst>
            </a:cu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1257" name="Google Shape;1257;p23"/>
            <p:cNvSpPr/>
            <p:nvPr/>
          </p:nvSpPr>
          <p:spPr>
            <a:xfrm>
              <a:off x="2541671" y="6580931"/>
              <a:ext cx="1258544" cy="1224740"/>
            </a:xfrm>
            <a:custGeom>
              <a:avLst/>
              <a:gdLst/>
              <a:ahLst/>
              <a:cxnLst/>
              <a:rect l="l" t="t" r="r" b="b"/>
              <a:pathLst>
                <a:path w="1131297" h="1100911" extrusionOk="0">
                  <a:moveTo>
                    <a:pt x="998282" y="1001200"/>
                  </a:moveTo>
                  <a:cubicBezTo>
                    <a:pt x="986190" y="997168"/>
                    <a:pt x="947226" y="983729"/>
                    <a:pt x="933790" y="956851"/>
                  </a:cubicBezTo>
                  <a:cubicBezTo>
                    <a:pt x="928416" y="946100"/>
                    <a:pt x="928416" y="935349"/>
                    <a:pt x="931103" y="924598"/>
                  </a:cubicBezTo>
                  <a:cubicBezTo>
                    <a:pt x="932447" y="920566"/>
                    <a:pt x="935134" y="916535"/>
                    <a:pt x="936478" y="912503"/>
                  </a:cubicBezTo>
                  <a:cubicBezTo>
                    <a:pt x="939164" y="908471"/>
                    <a:pt x="941852" y="903096"/>
                    <a:pt x="941852" y="899064"/>
                  </a:cubicBezTo>
                  <a:cubicBezTo>
                    <a:pt x="943195" y="889657"/>
                    <a:pt x="932447" y="878905"/>
                    <a:pt x="921698" y="869498"/>
                  </a:cubicBezTo>
                  <a:cubicBezTo>
                    <a:pt x="908262" y="857403"/>
                    <a:pt x="892139" y="841277"/>
                    <a:pt x="904232" y="823806"/>
                  </a:cubicBezTo>
                  <a:lnTo>
                    <a:pt x="906919" y="819774"/>
                  </a:lnTo>
                  <a:lnTo>
                    <a:pt x="943195" y="822462"/>
                  </a:lnTo>
                  <a:cubicBezTo>
                    <a:pt x="957975" y="771394"/>
                    <a:pt x="964693" y="716295"/>
                    <a:pt x="962006" y="663883"/>
                  </a:cubicBezTo>
                  <a:lnTo>
                    <a:pt x="900201" y="696136"/>
                  </a:lnTo>
                  <a:lnTo>
                    <a:pt x="897514" y="688073"/>
                  </a:lnTo>
                  <a:cubicBezTo>
                    <a:pt x="888108" y="665227"/>
                    <a:pt x="910950" y="643724"/>
                    <a:pt x="919011" y="637005"/>
                  </a:cubicBezTo>
                  <a:lnTo>
                    <a:pt x="1003657" y="555028"/>
                  </a:lnTo>
                  <a:lnTo>
                    <a:pt x="1045308" y="552340"/>
                  </a:lnTo>
                  <a:cubicBezTo>
                    <a:pt x="1043964" y="481114"/>
                    <a:pt x="1076210" y="409887"/>
                    <a:pt x="1131297" y="362851"/>
                  </a:cubicBezTo>
                  <a:cubicBezTo>
                    <a:pt x="1131297" y="360163"/>
                    <a:pt x="1129953" y="358819"/>
                    <a:pt x="1127266" y="357475"/>
                  </a:cubicBezTo>
                  <a:cubicBezTo>
                    <a:pt x="1121892" y="352100"/>
                    <a:pt x="1109800" y="348068"/>
                    <a:pt x="1099051" y="349412"/>
                  </a:cubicBezTo>
                  <a:cubicBezTo>
                    <a:pt x="1096364" y="349412"/>
                    <a:pt x="1092333" y="349412"/>
                    <a:pt x="1089646" y="350756"/>
                  </a:cubicBezTo>
                  <a:cubicBezTo>
                    <a:pt x="1073523" y="352100"/>
                    <a:pt x="1054713" y="354787"/>
                    <a:pt x="1039933" y="342692"/>
                  </a:cubicBezTo>
                  <a:cubicBezTo>
                    <a:pt x="1029185" y="333285"/>
                    <a:pt x="1025154" y="319847"/>
                    <a:pt x="1022467" y="307751"/>
                  </a:cubicBezTo>
                  <a:cubicBezTo>
                    <a:pt x="1019779" y="298344"/>
                    <a:pt x="1018436" y="290281"/>
                    <a:pt x="1013062" y="283561"/>
                  </a:cubicBezTo>
                  <a:cubicBezTo>
                    <a:pt x="1003657" y="270122"/>
                    <a:pt x="984847" y="270122"/>
                    <a:pt x="964693" y="268778"/>
                  </a:cubicBezTo>
                  <a:cubicBezTo>
                    <a:pt x="951257" y="268778"/>
                    <a:pt x="939164" y="267434"/>
                    <a:pt x="925729" y="263403"/>
                  </a:cubicBezTo>
                  <a:cubicBezTo>
                    <a:pt x="900201" y="255339"/>
                    <a:pt x="876016" y="229806"/>
                    <a:pt x="863924" y="209647"/>
                  </a:cubicBezTo>
                  <a:cubicBezTo>
                    <a:pt x="859893" y="202928"/>
                    <a:pt x="857206" y="192177"/>
                    <a:pt x="855863" y="182769"/>
                  </a:cubicBezTo>
                  <a:cubicBezTo>
                    <a:pt x="853175" y="170674"/>
                    <a:pt x="850488" y="155892"/>
                    <a:pt x="843770" y="151860"/>
                  </a:cubicBezTo>
                  <a:cubicBezTo>
                    <a:pt x="839739" y="150516"/>
                    <a:pt x="834365" y="150516"/>
                    <a:pt x="827647" y="151860"/>
                  </a:cubicBezTo>
                  <a:lnTo>
                    <a:pt x="823617" y="151860"/>
                  </a:lnTo>
                  <a:cubicBezTo>
                    <a:pt x="810181" y="153204"/>
                    <a:pt x="796745" y="151860"/>
                    <a:pt x="783309" y="147828"/>
                  </a:cubicBezTo>
                  <a:cubicBezTo>
                    <a:pt x="779278" y="146484"/>
                    <a:pt x="775248" y="145141"/>
                    <a:pt x="771217" y="141109"/>
                  </a:cubicBezTo>
                  <a:cubicBezTo>
                    <a:pt x="765842" y="135733"/>
                    <a:pt x="765842" y="129014"/>
                    <a:pt x="764499" y="124982"/>
                  </a:cubicBezTo>
                  <a:lnTo>
                    <a:pt x="761812" y="99448"/>
                  </a:lnTo>
                  <a:cubicBezTo>
                    <a:pt x="761812" y="98104"/>
                    <a:pt x="760468" y="92728"/>
                    <a:pt x="759124" y="91385"/>
                  </a:cubicBezTo>
                  <a:cubicBezTo>
                    <a:pt x="759124" y="91385"/>
                    <a:pt x="756438" y="90041"/>
                    <a:pt x="755094" y="90041"/>
                  </a:cubicBezTo>
                  <a:cubicBezTo>
                    <a:pt x="753750" y="90041"/>
                    <a:pt x="753750" y="90041"/>
                    <a:pt x="752407" y="88697"/>
                  </a:cubicBezTo>
                  <a:cubicBezTo>
                    <a:pt x="738971" y="83321"/>
                    <a:pt x="730909" y="71227"/>
                    <a:pt x="725535" y="57788"/>
                  </a:cubicBezTo>
                  <a:cubicBezTo>
                    <a:pt x="722848" y="52412"/>
                    <a:pt x="720161" y="45692"/>
                    <a:pt x="717473" y="38973"/>
                  </a:cubicBezTo>
                  <a:cubicBezTo>
                    <a:pt x="712099" y="25534"/>
                    <a:pt x="706725" y="12095"/>
                    <a:pt x="698663" y="2688"/>
                  </a:cubicBezTo>
                  <a:lnTo>
                    <a:pt x="702694" y="0"/>
                  </a:lnTo>
                  <a:cubicBezTo>
                    <a:pt x="689258" y="2688"/>
                    <a:pt x="677166" y="6719"/>
                    <a:pt x="663730" y="16127"/>
                  </a:cubicBezTo>
                  <a:cubicBezTo>
                    <a:pt x="622079" y="43005"/>
                    <a:pt x="591177" y="91385"/>
                    <a:pt x="557587" y="126326"/>
                  </a:cubicBezTo>
                  <a:cubicBezTo>
                    <a:pt x="546838" y="137077"/>
                    <a:pt x="536090" y="147828"/>
                    <a:pt x="522654" y="157236"/>
                  </a:cubicBezTo>
                  <a:cubicBezTo>
                    <a:pt x="468910" y="190833"/>
                    <a:pt x="390983" y="165299"/>
                    <a:pt x="360081" y="108855"/>
                  </a:cubicBezTo>
                  <a:cubicBezTo>
                    <a:pt x="357393" y="104824"/>
                    <a:pt x="356050" y="100792"/>
                    <a:pt x="352019" y="98104"/>
                  </a:cubicBezTo>
                  <a:cubicBezTo>
                    <a:pt x="342614" y="90041"/>
                    <a:pt x="326491" y="96760"/>
                    <a:pt x="321116" y="108855"/>
                  </a:cubicBezTo>
                  <a:cubicBezTo>
                    <a:pt x="315742" y="119606"/>
                    <a:pt x="317086" y="133045"/>
                    <a:pt x="318429" y="146484"/>
                  </a:cubicBezTo>
                  <a:cubicBezTo>
                    <a:pt x="319773" y="158580"/>
                    <a:pt x="318429" y="173362"/>
                    <a:pt x="310368" y="182769"/>
                  </a:cubicBezTo>
                  <a:cubicBezTo>
                    <a:pt x="298276" y="197552"/>
                    <a:pt x="275435" y="193520"/>
                    <a:pt x="256624" y="188145"/>
                  </a:cubicBezTo>
                  <a:cubicBezTo>
                    <a:pt x="173322" y="166643"/>
                    <a:pt x="90020" y="141109"/>
                    <a:pt x="2687" y="150516"/>
                  </a:cubicBezTo>
                  <a:cubicBezTo>
                    <a:pt x="18810" y="162611"/>
                    <a:pt x="33590" y="174706"/>
                    <a:pt x="49713" y="186801"/>
                  </a:cubicBezTo>
                  <a:cubicBezTo>
                    <a:pt x="33590" y="204272"/>
                    <a:pt x="16123" y="221742"/>
                    <a:pt x="0" y="239213"/>
                  </a:cubicBezTo>
                  <a:cubicBezTo>
                    <a:pt x="55087" y="252652"/>
                    <a:pt x="106143" y="278186"/>
                    <a:pt x="150481" y="314471"/>
                  </a:cubicBezTo>
                  <a:cubicBezTo>
                    <a:pt x="167948" y="329254"/>
                    <a:pt x="185415" y="349412"/>
                    <a:pt x="178697" y="372258"/>
                  </a:cubicBezTo>
                  <a:cubicBezTo>
                    <a:pt x="194820" y="372258"/>
                    <a:pt x="206912" y="391073"/>
                    <a:pt x="205568" y="407200"/>
                  </a:cubicBezTo>
                  <a:cubicBezTo>
                    <a:pt x="204225" y="423326"/>
                    <a:pt x="193476" y="438109"/>
                    <a:pt x="184071" y="450204"/>
                  </a:cubicBezTo>
                  <a:cubicBezTo>
                    <a:pt x="201537" y="481114"/>
                    <a:pt x="237814" y="501272"/>
                    <a:pt x="272748" y="498584"/>
                  </a:cubicBezTo>
                  <a:cubicBezTo>
                    <a:pt x="256624" y="557715"/>
                    <a:pt x="251250" y="619534"/>
                    <a:pt x="255281" y="680009"/>
                  </a:cubicBezTo>
                  <a:cubicBezTo>
                    <a:pt x="247219" y="662539"/>
                    <a:pt x="240501" y="646412"/>
                    <a:pt x="232440" y="628942"/>
                  </a:cubicBezTo>
                  <a:cubicBezTo>
                    <a:pt x="236471" y="686729"/>
                    <a:pt x="197507" y="736453"/>
                    <a:pt x="159886" y="780801"/>
                  </a:cubicBezTo>
                  <a:cubicBezTo>
                    <a:pt x="139733" y="804991"/>
                    <a:pt x="118236" y="829182"/>
                    <a:pt x="88677" y="839933"/>
                  </a:cubicBezTo>
                  <a:cubicBezTo>
                    <a:pt x="76584" y="843964"/>
                    <a:pt x="63149" y="846652"/>
                    <a:pt x="49713" y="845308"/>
                  </a:cubicBezTo>
                  <a:cubicBezTo>
                    <a:pt x="83302" y="862779"/>
                    <a:pt x="116892" y="886969"/>
                    <a:pt x="120922" y="923254"/>
                  </a:cubicBezTo>
                  <a:lnTo>
                    <a:pt x="153168" y="924598"/>
                  </a:lnTo>
                  <a:cubicBezTo>
                    <a:pt x="157199" y="924598"/>
                    <a:pt x="163917" y="924598"/>
                    <a:pt x="169292" y="927286"/>
                  </a:cubicBezTo>
                  <a:cubicBezTo>
                    <a:pt x="174666" y="931317"/>
                    <a:pt x="178697" y="936693"/>
                    <a:pt x="181384" y="940724"/>
                  </a:cubicBezTo>
                  <a:cubicBezTo>
                    <a:pt x="196163" y="966258"/>
                    <a:pt x="217661" y="986417"/>
                    <a:pt x="243189" y="998512"/>
                  </a:cubicBezTo>
                  <a:cubicBezTo>
                    <a:pt x="282152" y="1017326"/>
                    <a:pt x="327834" y="1017326"/>
                    <a:pt x="369485" y="1017326"/>
                  </a:cubicBezTo>
                  <a:lnTo>
                    <a:pt x="374860" y="1017326"/>
                  </a:lnTo>
                  <a:lnTo>
                    <a:pt x="377547" y="1021358"/>
                  </a:lnTo>
                  <a:cubicBezTo>
                    <a:pt x="384265" y="1036141"/>
                    <a:pt x="386952" y="1052268"/>
                    <a:pt x="382921" y="1068394"/>
                  </a:cubicBezTo>
                  <a:cubicBezTo>
                    <a:pt x="388295" y="1067050"/>
                    <a:pt x="395013" y="1061675"/>
                    <a:pt x="400388" y="1056299"/>
                  </a:cubicBezTo>
                  <a:cubicBezTo>
                    <a:pt x="413824" y="1045548"/>
                    <a:pt x="433978" y="1040172"/>
                    <a:pt x="444726" y="1052268"/>
                  </a:cubicBezTo>
                  <a:lnTo>
                    <a:pt x="446070" y="1054955"/>
                  </a:lnTo>
                  <a:lnTo>
                    <a:pt x="447413" y="1075114"/>
                  </a:lnTo>
                  <a:cubicBezTo>
                    <a:pt x="455475" y="1079146"/>
                    <a:pt x="464880" y="1079146"/>
                    <a:pt x="474285" y="1079146"/>
                  </a:cubicBezTo>
                  <a:cubicBezTo>
                    <a:pt x="478316" y="1079146"/>
                    <a:pt x="482346" y="1079146"/>
                    <a:pt x="485034" y="1079146"/>
                  </a:cubicBezTo>
                  <a:cubicBezTo>
                    <a:pt x="498469" y="1080489"/>
                    <a:pt x="511905" y="1084521"/>
                    <a:pt x="519967" y="1093928"/>
                  </a:cubicBezTo>
                  <a:cubicBezTo>
                    <a:pt x="523997" y="1080489"/>
                    <a:pt x="528028" y="1067050"/>
                    <a:pt x="533403" y="1054955"/>
                  </a:cubicBezTo>
                  <a:cubicBezTo>
                    <a:pt x="556243" y="1007919"/>
                    <a:pt x="611330" y="981041"/>
                    <a:pt x="663730" y="985073"/>
                  </a:cubicBezTo>
                  <a:cubicBezTo>
                    <a:pt x="716130" y="990449"/>
                    <a:pt x="763155" y="1024046"/>
                    <a:pt x="790027" y="1069738"/>
                  </a:cubicBezTo>
                  <a:cubicBezTo>
                    <a:pt x="790027" y="1069738"/>
                    <a:pt x="790027" y="1069738"/>
                    <a:pt x="790027" y="1069738"/>
                  </a:cubicBezTo>
                  <a:cubicBezTo>
                    <a:pt x="790027" y="1073770"/>
                    <a:pt x="790027" y="1077802"/>
                    <a:pt x="791370" y="1080489"/>
                  </a:cubicBezTo>
                  <a:cubicBezTo>
                    <a:pt x="794058" y="1088553"/>
                    <a:pt x="803463" y="1091241"/>
                    <a:pt x="811524" y="1093928"/>
                  </a:cubicBezTo>
                  <a:cubicBezTo>
                    <a:pt x="824960" y="1097960"/>
                    <a:pt x="839739" y="1101992"/>
                    <a:pt x="854519" y="1100648"/>
                  </a:cubicBezTo>
                  <a:cubicBezTo>
                    <a:pt x="869298" y="1099304"/>
                    <a:pt x="884078" y="1089897"/>
                    <a:pt x="888108" y="1076458"/>
                  </a:cubicBezTo>
                  <a:cubicBezTo>
                    <a:pt x="880047" y="1060331"/>
                    <a:pt x="914980" y="1038829"/>
                    <a:pt x="933790" y="1040172"/>
                  </a:cubicBezTo>
                  <a:cubicBezTo>
                    <a:pt x="952600" y="1040172"/>
                    <a:pt x="974098" y="1044204"/>
                    <a:pt x="984847" y="1029421"/>
                  </a:cubicBezTo>
                  <a:cubicBezTo>
                    <a:pt x="988877" y="1024046"/>
                    <a:pt x="990221" y="1015982"/>
                    <a:pt x="994251" y="1010607"/>
                  </a:cubicBezTo>
                  <a:lnTo>
                    <a:pt x="998282" y="1001200"/>
                  </a:lnTo>
                  <a:close/>
                </a:path>
              </a:pathLst>
            </a:cu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rgbClr val="3CBEB4"/>
                </a:solidFill>
                <a:latin typeface="Calibri"/>
                <a:ea typeface="Calibri"/>
                <a:cs typeface="Calibri"/>
                <a:sym typeface="Calibri"/>
              </a:endParaRPr>
            </a:p>
          </p:txBody>
        </p:sp>
        <p:sp>
          <p:nvSpPr>
            <p:cNvPr id="1258" name="Google Shape;1258;p23"/>
            <p:cNvSpPr/>
            <p:nvPr/>
          </p:nvSpPr>
          <p:spPr>
            <a:xfrm>
              <a:off x="1759656" y="7295566"/>
              <a:ext cx="1367941" cy="1161654"/>
            </a:xfrm>
            <a:custGeom>
              <a:avLst/>
              <a:gdLst/>
              <a:ahLst/>
              <a:cxnLst/>
              <a:rect l="l" t="t" r="r" b="b"/>
              <a:pathLst>
                <a:path w="1229633" h="1044203" extrusionOk="0">
                  <a:moveTo>
                    <a:pt x="99680" y="153204"/>
                  </a:moveTo>
                  <a:lnTo>
                    <a:pt x="111772" y="142452"/>
                  </a:lnTo>
                  <a:cubicBezTo>
                    <a:pt x="152079" y="189488"/>
                    <a:pt x="192387" y="233837"/>
                    <a:pt x="246130" y="244588"/>
                  </a:cubicBezTo>
                  <a:cubicBezTo>
                    <a:pt x="248817" y="244588"/>
                    <a:pt x="251505" y="245932"/>
                    <a:pt x="254192" y="245932"/>
                  </a:cubicBezTo>
                  <a:cubicBezTo>
                    <a:pt x="262253" y="247276"/>
                    <a:pt x="270315" y="248620"/>
                    <a:pt x="278376" y="252652"/>
                  </a:cubicBezTo>
                  <a:cubicBezTo>
                    <a:pt x="297186" y="260715"/>
                    <a:pt x="309279" y="279529"/>
                    <a:pt x="317340" y="294312"/>
                  </a:cubicBezTo>
                  <a:cubicBezTo>
                    <a:pt x="324058" y="305063"/>
                    <a:pt x="329432" y="315815"/>
                    <a:pt x="326745" y="327910"/>
                  </a:cubicBezTo>
                  <a:cubicBezTo>
                    <a:pt x="322715" y="345380"/>
                    <a:pt x="303904" y="353443"/>
                    <a:pt x="287781" y="353443"/>
                  </a:cubicBezTo>
                  <a:cubicBezTo>
                    <a:pt x="282407" y="353443"/>
                    <a:pt x="278376" y="353443"/>
                    <a:pt x="273002" y="352099"/>
                  </a:cubicBezTo>
                  <a:cubicBezTo>
                    <a:pt x="264940" y="350756"/>
                    <a:pt x="256879" y="350756"/>
                    <a:pt x="248817" y="352099"/>
                  </a:cubicBezTo>
                  <a:cubicBezTo>
                    <a:pt x="221946" y="358819"/>
                    <a:pt x="215228" y="397792"/>
                    <a:pt x="213884" y="419294"/>
                  </a:cubicBezTo>
                  <a:cubicBezTo>
                    <a:pt x="211197" y="448860"/>
                    <a:pt x="208510" y="489177"/>
                    <a:pt x="177608" y="506647"/>
                  </a:cubicBezTo>
                  <a:cubicBezTo>
                    <a:pt x="176264" y="507991"/>
                    <a:pt x="173577" y="509335"/>
                    <a:pt x="172233" y="509335"/>
                  </a:cubicBezTo>
                  <a:cubicBezTo>
                    <a:pt x="168203" y="510679"/>
                    <a:pt x="165515" y="513367"/>
                    <a:pt x="162828" y="516054"/>
                  </a:cubicBezTo>
                  <a:cubicBezTo>
                    <a:pt x="158797" y="520086"/>
                    <a:pt x="158797" y="528149"/>
                    <a:pt x="158797" y="536213"/>
                  </a:cubicBezTo>
                  <a:cubicBezTo>
                    <a:pt x="157454" y="546964"/>
                    <a:pt x="157454" y="561747"/>
                    <a:pt x="145361" y="568466"/>
                  </a:cubicBezTo>
                  <a:lnTo>
                    <a:pt x="142674" y="569810"/>
                  </a:lnTo>
                  <a:lnTo>
                    <a:pt x="117146" y="564435"/>
                  </a:lnTo>
                  <a:cubicBezTo>
                    <a:pt x="125208" y="611471"/>
                    <a:pt x="106398" y="662539"/>
                    <a:pt x="68777" y="692104"/>
                  </a:cubicBezTo>
                  <a:cubicBezTo>
                    <a:pt x="74152" y="696136"/>
                    <a:pt x="78182" y="701511"/>
                    <a:pt x="80870" y="708231"/>
                  </a:cubicBezTo>
                  <a:cubicBezTo>
                    <a:pt x="86244" y="718982"/>
                    <a:pt x="86244" y="731077"/>
                    <a:pt x="82213" y="741828"/>
                  </a:cubicBezTo>
                  <a:lnTo>
                    <a:pt x="80870" y="745860"/>
                  </a:lnTo>
                  <a:lnTo>
                    <a:pt x="75495" y="745860"/>
                  </a:lnTo>
                  <a:cubicBezTo>
                    <a:pt x="51311" y="747204"/>
                    <a:pt x="27126" y="751236"/>
                    <a:pt x="11003" y="767362"/>
                  </a:cubicBezTo>
                  <a:cubicBezTo>
                    <a:pt x="2942" y="775425"/>
                    <a:pt x="-1089" y="788864"/>
                    <a:pt x="255" y="800959"/>
                  </a:cubicBezTo>
                  <a:cubicBezTo>
                    <a:pt x="1598" y="806335"/>
                    <a:pt x="4285" y="814398"/>
                    <a:pt x="12347" y="818430"/>
                  </a:cubicBezTo>
                  <a:lnTo>
                    <a:pt x="8316" y="827837"/>
                  </a:lnTo>
                  <a:cubicBezTo>
                    <a:pt x="23096" y="829181"/>
                    <a:pt x="37875" y="830525"/>
                    <a:pt x="52654" y="834557"/>
                  </a:cubicBezTo>
                  <a:cubicBezTo>
                    <a:pt x="78182" y="841276"/>
                    <a:pt x="102367" y="857403"/>
                    <a:pt x="109085" y="881593"/>
                  </a:cubicBezTo>
                  <a:cubicBezTo>
                    <a:pt x="113116" y="896376"/>
                    <a:pt x="107741" y="912503"/>
                    <a:pt x="107741" y="928629"/>
                  </a:cubicBezTo>
                  <a:cubicBezTo>
                    <a:pt x="106398" y="962226"/>
                    <a:pt x="122521" y="997168"/>
                    <a:pt x="150736" y="1017326"/>
                  </a:cubicBezTo>
                  <a:cubicBezTo>
                    <a:pt x="184325" y="1003887"/>
                    <a:pt x="217915" y="990448"/>
                    <a:pt x="251505" y="977009"/>
                  </a:cubicBezTo>
                  <a:cubicBezTo>
                    <a:pt x="259566" y="987761"/>
                    <a:pt x="268971" y="998512"/>
                    <a:pt x="277033" y="1007919"/>
                  </a:cubicBezTo>
                  <a:cubicBezTo>
                    <a:pt x="294499" y="1001200"/>
                    <a:pt x="302561" y="975665"/>
                    <a:pt x="293156" y="959539"/>
                  </a:cubicBezTo>
                  <a:cubicBezTo>
                    <a:pt x="301217" y="944756"/>
                    <a:pt x="324058" y="947444"/>
                    <a:pt x="336150" y="958195"/>
                  </a:cubicBezTo>
                  <a:cubicBezTo>
                    <a:pt x="349586" y="968946"/>
                    <a:pt x="356304" y="983729"/>
                    <a:pt x="369740" y="994480"/>
                  </a:cubicBezTo>
                  <a:cubicBezTo>
                    <a:pt x="381832" y="1003887"/>
                    <a:pt x="397955" y="1007919"/>
                    <a:pt x="414078" y="1011951"/>
                  </a:cubicBezTo>
                  <a:cubicBezTo>
                    <a:pt x="461103" y="1022702"/>
                    <a:pt x="506785" y="1033453"/>
                    <a:pt x="553811" y="1044204"/>
                  </a:cubicBezTo>
                  <a:cubicBezTo>
                    <a:pt x="545749" y="1017326"/>
                    <a:pt x="555154" y="985073"/>
                    <a:pt x="577995" y="967602"/>
                  </a:cubicBezTo>
                  <a:cubicBezTo>
                    <a:pt x="600836" y="950131"/>
                    <a:pt x="634426" y="947444"/>
                    <a:pt x="658610" y="962226"/>
                  </a:cubicBezTo>
                  <a:cubicBezTo>
                    <a:pt x="666672" y="966258"/>
                    <a:pt x="673390" y="972978"/>
                    <a:pt x="681451" y="972978"/>
                  </a:cubicBezTo>
                  <a:cubicBezTo>
                    <a:pt x="698918" y="974322"/>
                    <a:pt x="709666" y="955507"/>
                    <a:pt x="713697" y="938036"/>
                  </a:cubicBezTo>
                  <a:cubicBezTo>
                    <a:pt x="717728" y="920566"/>
                    <a:pt x="717728" y="901751"/>
                    <a:pt x="731164" y="891000"/>
                  </a:cubicBezTo>
                  <a:cubicBezTo>
                    <a:pt x="755348" y="870842"/>
                    <a:pt x="803717" y="895032"/>
                    <a:pt x="819840" y="866810"/>
                  </a:cubicBezTo>
                  <a:cubicBezTo>
                    <a:pt x="830589" y="846652"/>
                    <a:pt x="810435" y="823806"/>
                    <a:pt x="803717" y="802303"/>
                  </a:cubicBezTo>
                  <a:cubicBezTo>
                    <a:pt x="791625" y="763331"/>
                    <a:pt x="822527" y="724358"/>
                    <a:pt x="857460" y="702855"/>
                  </a:cubicBezTo>
                  <a:cubicBezTo>
                    <a:pt x="892394" y="681353"/>
                    <a:pt x="934045" y="667914"/>
                    <a:pt x="958229" y="635661"/>
                  </a:cubicBezTo>
                  <a:cubicBezTo>
                    <a:pt x="968978" y="622222"/>
                    <a:pt x="977039" y="604751"/>
                    <a:pt x="990475" y="595344"/>
                  </a:cubicBezTo>
                  <a:cubicBezTo>
                    <a:pt x="999880" y="588625"/>
                    <a:pt x="1013316" y="584593"/>
                    <a:pt x="1025408" y="581905"/>
                  </a:cubicBezTo>
                  <a:cubicBezTo>
                    <a:pt x="1096619" y="567122"/>
                    <a:pt x="1182608" y="564435"/>
                    <a:pt x="1218884" y="501272"/>
                  </a:cubicBezTo>
                  <a:cubicBezTo>
                    <a:pt x="1224259" y="493208"/>
                    <a:pt x="1226946" y="483801"/>
                    <a:pt x="1229633" y="475738"/>
                  </a:cubicBezTo>
                  <a:lnTo>
                    <a:pt x="1226946" y="475738"/>
                  </a:lnTo>
                  <a:cubicBezTo>
                    <a:pt x="1226946" y="464986"/>
                    <a:pt x="1210823" y="459611"/>
                    <a:pt x="1200074" y="458267"/>
                  </a:cubicBezTo>
                  <a:cubicBezTo>
                    <a:pt x="1196044" y="458267"/>
                    <a:pt x="1193356" y="458267"/>
                    <a:pt x="1189326" y="458267"/>
                  </a:cubicBezTo>
                  <a:cubicBezTo>
                    <a:pt x="1175890" y="458267"/>
                    <a:pt x="1162454" y="458267"/>
                    <a:pt x="1150362" y="450204"/>
                  </a:cubicBezTo>
                  <a:lnTo>
                    <a:pt x="1147674" y="447516"/>
                  </a:lnTo>
                  <a:lnTo>
                    <a:pt x="1146331" y="424670"/>
                  </a:lnTo>
                  <a:cubicBezTo>
                    <a:pt x="1140957" y="421982"/>
                    <a:pt x="1131551" y="426014"/>
                    <a:pt x="1124833" y="431389"/>
                  </a:cubicBezTo>
                  <a:cubicBezTo>
                    <a:pt x="1114085" y="439452"/>
                    <a:pt x="1099305" y="451547"/>
                    <a:pt x="1083183" y="444828"/>
                  </a:cubicBezTo>
                  <a:lnTo>
                    <a:pt x="1075121" y="442140"/>
                  </a:lnTo>
                  <a:lnTo>
                    <a:pt x="1077808" y="435421"/>
                  </a:lnTo>
                  <a:cubicBezTo>
                    <a:pt x="1083183" y="423326"/>
                    <a:pt x="1083183" y="408543"/>
                    <a:pt x="1077808" y="395104"/>
                  </a:cubicBezTo>
                  <a:cubicBezTo>
                    <a:pt x="1036157" y="395104"/>
                    <a:pt x="990475" y="393760"/>
                    <a:pt x="950168" y="373602"/>
                  </a:cubicBezTo>
                  <a:cubicBezTo>
                    <a:pt x="921953" y="360163"/>
                    <a:pt x="897768" y="337317"/>
                    <a:pt x="881645" y="310439"/>
                  </a:cubicBezTo>
                  <a:cubicBezTo>
                    <a:pt x="878958" y="306407"/>
                    <a:pt x="877614" y="303719"/>
                    <a:pt x="874927" y="302376"/>
                  </a:cubicBezTo>
                  <a:cubicBezTo>
                    <a:pt x="872240" y="301032"/>
                    <a:pt x="869553" y="301032"/>
                    <a:pt x="866866" y="301032"/>
                  </a:cubicBezTo>
                  <a:lnTo>
                    <a:pt x="818497" y="299688"/>
                  </a:lnTo>
                  <a:lnTo>
                    <a:pt x="818497" y="291624"/>
                  </a:lnTo>
                  <a:cubicBezTo>
                    <a:pt x="818497" y="255339"/>
                    <a:pt x="779533" y="231149"/>
                    <a:pt x="744600" y="215023"/>
                  </a:cubicBezTo>
                  <a:lnTo>
                    <a:pt x="748630" y="205615"/>
                  </a:lnTo>
                  <a:cubicBezTo>
                    <a:pt x="729820" y="202927"/>
                    <a:pt x="712354" y="197552"/>
                    <a:pt x="694887" y="190832"/>
                  </a:cubicBezTo>
                  <a:cubicBezTo>
                    <a:pt x="665328" y="180081"/>
                    <a:pt x="638457" y="165299"/>
                    <a:pt x="611585" y="149172"/>
                  </a:cubicBezTo>
                  <a:cubicBezTo>
                    <a:pt x="602180" y="142452"/>
                    <a:pt x="591431" y="135733"/>
                    <a:pt x="580682" y="135733"/>
                  </a:cubicBezTo>
                  <a:cubicBezTo>
                    <a:pt x="556498" y="133045"/>
                    <a:pt x="530970" y="157235"/>
                    <a:pt x="509473" y="146484"/>
                  </a:cubicBezTo>
                  <a:cubicBezTo>
                    <a:pt x="489319" y="137077"/>
                    <a:pt x="489319" y="107511"/>
                    <a:pt x="474539" y="92728"/>
                  </a:cubicBezTo>
                  <a:cubicBezTo>
                    <a:pt x="454386" y="72570"/>
                    <a:pt x="420796" y="81977"/>
                    <a:pt x="392581" y="86009"/>
                  </a:cubicBezTo>
                  <a:cubicBezTo>
                    <a:pt x="364366" y="91384"/>
                    <a:pt x="332120" y="91384"/>
                    <a:pt x="336150" y="61819"/>
                  </a:cubicBezTo>
                  <a:cubicBezTo>
                    <a:pt x="330776" y="69882"/>
                    <a:pt x="317340" y="67195"/>
                    <a:pt x="310622" y="60475"/>
                  </a:cubicBezTo>
                  <a:cubicBezTo>
                    <a:pt x="303904" y="53756"/>
                    <a:pt x="301217" y="43004"/>
                    <a:pt x="297186" y="33597"/>
                  </a:cubicBezTo>
                  <a:cubicBezTo>
                    <a:pt x="289125" y="14782"/>
                    <a:pt x="270315" y="0"/>
                    <a:pt x="248817" y="0"/>
                  </a:cubicBezTo>
                  <a:cubicBezTo>
                    <a:pt x="228664" y="1344"/>
                    <a:pt x="208510" y="21502"/>
                    <a:pt x="213884" y="41660"/>
                  </a:cubicBezTo>
                  <a:cubicBezTo>
                    <a:pt x="178951" y="26878"/>
                    <a:pt x="138644" y="25534"/>
                    <a:pt x="102367" y="37629"/>
                  </a:cubicBezTo>
                  <a:cubicBezTo>
                    <a:pt x="113116" y="57787"/>
                    <a:pt x="123864" y="79290"/>
                    <a:pt x="122521" y="102135"/>
                  </a:cubicBezTo>
                  <a:cubicBezTo>
                    <a:pt x="122521" y="124982"/>
                    <a:pt x="106398" y="149172"/>
                    <a:pt x="83557" y="151860"/>
                  </a:cubicBezTo>
                </a:path>
              </a:pathLst>
            </a:custGeom>
            <a:solidFill>
              <a:srgbClr val="D9D9D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1259" name="Google Shape;1259;p23"/>
            <p:cNvSpPr/>
            <p:nvPr/>
          </p:nvSpPr>
          <p:spPr>
            <a:xfrm>
              <a:off x="3348814" y="6558506"/>
              <a:ext cx="315383" cy="309475"/>
            </a:xfrm>
            <a:custGeom>
              <a:avLst/>
              <a:gdLst/>
              <a:ahLst/>
              <a:cxnLst/>
              <a:rect l="l" t="t" r="r" b="b"/>
              <a:pathLst>
                <a:path w="283496" h="278185" extrusionOk="0">
                  <a:moveTo>
                    <a:pt x="16123" y="59131"/>
                  </a:moveTo>
                  <a:cubicBezTo>
                    <a:pt x="18810" y="65851"/>
                    <a:pt x="21497" y="71227"/>
                    <a:pt x="24185" y="76602"/>
                  </a:cubicBezTo>
                  <a:cubicBezTo>
                    <a:pt x="28215" y="86009"/>
                    <a:pt x="33590" y="95416"/>
                    <a:pt x="41651" y="99448"/>
                  </a:cubicBezTo>
                  <a:lnTo>
                    <a:pt x="44338" y="99448"/>
                  </a:lnTo>
                  <a:cubicBezTo>
                    <a:pt x="47025" y="100792"/>
                    <a:pt x="49713" y="100792"/>
                    <a:pt x="52400" y="103480"/>
                  </a:cubicBezTo>
                  <a:cubicBezTo>
                    <a:pt x="59118" y="108855"/>
                    <a:pt x="60461" y="116919"/>
                    <a:pt x="60461" y="122294"/>
                  </a:cubicBezTo>
                  <a:lnTo>
                    <a:pt x="63149" y="147828"/>
                  </a:lnTo>
                  <a:cubicBezTo>
                    <a:pt x="63149" y="150516"/>
                    <a:pt x="63149" y="154548"/>
                    <a:pt x="64492" y="155892"/>
                  </a:cubicBezTo>
                  <a:cubicBezTo>
                    <a:pt x="65835" y="157236"/>
                    <a:pt x="68523" y="157236"/>
                    <a:pt x="69866" y="158580"/>
                  </a:cubicBezTo>
                  <a:cubicBezTo>
                    <a:pt x="80615" y="161267"/>
                    <a:pt x="92707" y="162611"/>
                    <a:pt x="103456" y="161267"/>
                  </a:cubicBezTo>
                  <a:lnTo>
                    <a:pt x="107487" y="161267"/>
                  </a:lnTo>
                  <a:cubicBezTo>
                    <a:pt x="115548" y="159923"/>
                    <a:pt x="123610" y="158580"/>
                    <a:pt x="133015" y="162611"/>
                  </a:cubicBezTo>
                  <a:cubicBezTo>
                    <a:pt x="147794" y="169330"/>
                    <a:pt x="150481" y="188145"/>
                    <a:pt x="154512" y="204272"/>
                  </a:cubicBezTo>
                  <a:cubicBezTo>
                    <a:pt x="155856" y="212335"/>
                    <a:pt x="157199" y="221742"/>
                    <a:pt x="161230" y="227118"/>
                  </a:cubicBezTo>
                  <a:cubicBezTo>
                    <a:pt x="171979" y="245932"/>
                    <a:pt x="193476" y="267434"/>
                    <a:pt x="214973" y="274154"/>
                  </a:cubicBezTo>
                  <a:cubicBezTo>
                    <a:pt x="223035" y="276842"/>
                    <a:pt x="232440" y="278186"/>
                    <a:pt x="241845" y="278186"/>
                  </a:cubicBezTo>
                  <a:cubicBezTo>
                    <a:pt x="236471" y="252652"/>
                    <a:pt x="248563" y="227118"/>
                    <a:pt x="259312" y="202928"/>
                  </a:cubicBezTo>
                  <a:cubicBezTo>
                    <a:pt x="261999" y="197552"/>
                    <a:pt x="263342" y="192177"/>
                    <a:pt x="266030" y="186801"/>
                  </a:cubicBezTo>
                  <a:cubicBezTo>
                    <a:pt x="278122" y="155892"/>
                    <a:pt x="283496" y="120950"/>
                    <a:pt x="280809" y="87353"/>
                  </a:cubicBezTo>
                  <a:cubicBezTo>
                    <a:pt x="280809" y="80634"/>
                    <a:pt x="279466" y="73914"/>
                    <a:pt x="282152" y="67195"/>
                  </a:cubicBezTo>
                  <a:cubicBezTo>
                    <a:pt x="282152" y="65851"/>
                    <a:pt x="283496" y="64507"/>
                    <a:pt x="283496" y="63163"/>
                  </a:cubicBezTo>
                  <a:cubicBezTo>
                    <a:pt x="282152" y="61819"/>
                    <a:pt x="280809" y="59131"/>
                    <a:pt x="279466" y="57788"/>
                  </a:cubicBezTo>
                  <a:cubicBezTo>
                    <a:pt x="275435" y="53756"/>
                    <a:pt x="270060" y="49724"/>
                    <a:pt x="264686" y="45692"/>
                  </a:cubicBezTo>
                  <a:cubicBezTo>
                    <a:pt x="233783" y="25534"/>
                    <a:pt x="198851" y="13439"/>
                    <a:pt x="162574" y="9407"/>
                  </a:cubicBezTo>
                  <a:lnTo>
                    <a:pt x="163917" y="0"/>
                  </a:lnTo>
                  <a:cubicBezTo>
                    <a:pt x="135702" y="18814"/>
                    <a:pt x="98082" y="21502"/>
                    <a:pt x="68523" y="4032"/>
                  </a:cubicBezTo>
                  <a:cubicBezTo>
                    <a:pt x="68523" y="4032"/>
                    <a:pt x="17467" y="18814"/>
                    <a:pt x="10749" y="20158"/>
                  </a:cubicBezTo>
                  <a:cubicBezTo>
                    <a:pt x="6718" y="20158"/>
                    <a:pt x="2687" y="21502"/>
                    <a:pt x="0" y="21502"/>
                  </a:cubicBezTo>
                  <a:cubicBezTo>
                    <a:pt x="5374" y="34941"/>
                    <a:pt x="10749" y="47036"/>
                    <a:pt x="16123" y="59131"/>
                  </a:cubicBezTo>
                  <a:close/>
                </a:path>
              </a:pathLst>
            </a:cu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1260" name="Google Shape;1260;p23"/>
            <p:cNvSpPr/>
            <p:nvPr/>
          </p:nvSpPr>
          <p:spPr>
            <a:xfrm>
              <a:off x="3535658" y="6337004"/>
              <a:ext cx="329494" cy="278313"/>
            </a:xfrm>
            <a:custGeom>
              <a:avLst/>
              <a:gdLst/>
              <a:ahLst/>
              <a:cxnLst/>
              <a:rect l="l" t="t" r="r" b="b"/>
              <a:pathLst>
                <a:path w="296180" h="250174" extrusionOk="0">
                  <a:moveTo>
                    <a:pt x="1339" y="195074"/>
                  </a:moveTo>
                  <a:cubicBezTo>
                    <a:pt x="37616" y="199106"/>
                    <a:pt x="72549" y="212545"/>
                    <a:pt x="103451" y="232703"/>
                  </a:cubicBezTo>
                  <a:cubicBezTo>
                    <a:pt x="108826" y="236735"/>
                    <a:pt x="115543" y="240767"/>
                    <a:pt x="120918" y="246142"/>
                  </a:cubicBezTo>
                  <a:cubicBezTo>
                    <a:pt x="122261" y="247486"/>
                    <a:pt x="123605" y="248830"/>
                    <a:pt x="124949" y="250174"/>
                  </a:cubicBezTo>
                  <a:cubicBezTo>
                    <a:pt x="128979" y="247486"/>
                    <a:pt x="134354" y="244798"/>
                    <a:pt x="138385" y="242111"/>
                  </a:cubicBezTo>
                  <a:cubicBezTo>
                    <a:pt x="146446" y="238079"/>
                    <a:pt x="153164" y="235391"/>
                    <a:pt x="157195" y="228672"/>
                  </a:cubicBezTo>
                  <a:cubicBezTo>
                    <a:pt x="158538" y="227328"/>
                    <a:pt x="158538" y="224640"/>
                    <a:pt x="159882" y="221952"/>
                  </a:cubicBezTo>
                  <a:cubicBezTo>
                    <a:pt x="161225" y="216577"/>
                    <a:pt x="162569" y="211201"/>
                    <a:pt x="167943" y="207169"/>
                  </a:cubicBezTo>
                  <a:cubicBezTo>
                    <a:pt x="176005" y="197762"/>
                    <a:pt x="188097" y="199106"/>
                    <a:pt x="198846" y="199106"/>
                  </a:cubicBezTo>
                  <a:cubicBezTo>
                    <a:pt x="206907" y="199106"/>
                    <a:pt x="213625" y="200450"/>
                    <a:pt x="217656" y="196418"/>
                  </a:cubicBezTo>
                  <a:cubicBezTo>
                    <a:pt x="220343" y="193730"/>
                    <a:pt x="221686" y="191042"/>
                    <a:pt x="223030" y="187011"/>
                  </a:cubicBezTo>
                  <a:cubicBezTo>
                    <a:pt x="227061" y="178947"/>
                    <a:pt x="231092" y="169540"/>
                    <a:pt x="243184" y="169540"/>
                  </a:cubicBezTo>
                  <a:cubicBezTo>
                    <a:pt x="243184" y="169540"/>
                    <a:pt x="243184" y="169540"/>
                    <a:pt x="243184" y="169540"/>
                  </a:cubicBezTo>
                  <a:cubicBezTo>
                    <a:pt x="248558" y="169540"/>
                    <a:pt x="252589" y="172228"/>
                    <a:pt x="256620" y="173572"/>
                  </a:cubicBezTo>
                  <a:cubicBezTo>
                    <a:pt x="257963" y="174916"/>
                    <a:pt x="259307" y="174916"/>
                    <a:pt x="260650" y="176260"/>
                  </a:cubicBezTo>
                  <a:cubicBezTo>
                    <a:pt x="263338" y="177604"/>
                    <a:pt x="264681" y="176260"/>
                    <a:pt x="267368" y="174916"/>
                  </a:cubicBezTo>
                  <a:cubicBezTo>
                    <a:pt x="272743" y="170884"/>
                    <a:pt x="279461" y="160133"/>
                    <a:pt x="280804" y="148038"/>
                  </a:cubicBezTo>
                  <a:lnTo>
                    <a:pt x="295583" y="57997"/>
                  </a:lnTo>
                  <a:cubicBezTo>
                    <a:pt x="295583" y="55310"/>
                    <a:pt x="296927" y="52622"/>
                    <a:pt x="295583" y="49934"/>
                  </a:cubicBezTo>
                  <a:cubicBezTo>
                    <a:pt x="294240" y="45902"/>
                    <a:pt x="290209" y="41871"/>
                    <a:pt x="286179" y="37839"/>
                  </a:cubicBezTo>
                  <a:cubicBezTo>
                    <a:pt x="280804" y="32463"/>
                    <a:pt x="272743" y="24400"/>
                    <a:pt x="274086" y="14993"/>
                  </a:cubicBezTo>
                  <a:cubicBezTo>
                    <a:pt x="236466" y="-3822"/>
                    <a:pt x="190784" y="-5165"/>
                    <a:pt x="153164" y="12305"/>
                  </a:cubicBezTo>
                  <a:cubicBezTo>
                    <a:pt x="145102" y="45902"/>
                    <a:pt x="137041" y="79500"/>
                    <a:pt x="127636" y="114441"/>
                  </a:cubicBezTo>
                  <a:cubicBezTo>
                    <a:pt x="115543" y="110409"/>
                    <a:pt x="104795" y="106377"/>
                    <a:pt x="92702" y="102346"/>
                  </a:cubicBezTo>
                  <a:cubicBezTo>
                    <a:pt x="94046" y="80844"/>
                    <a:pt x="95390" y="60685"/>
                    <a:pt x="96733" y="39183"/>
                  </a:cubicBezTo>
                  <a:cubicBezTo>
                    <a:pt x="75236" y="63373"/>
                    <a:pt x="53739" y="86219"/>
                    <a:pt x="33585" y="110409"/>
                  </a:cubicBezTo>
                  <a:cubicBezTo>
                    <a:pt x="13431" y="133255"/>
                    <a:pt x="-9410" y="164165"/>
                    <a:pt x="4026" y="192386"/>
                  </a:cubicBezTo>
                  <a:cubicBezTo>
                    <a:pt x="4026" y="192386"/>
                    <a:pt x="2683" y="193730"/>
                    <a:pt x="1339" y="195074"/>
                  </a:cubicBezTo>
                  <a:close/>
                </a:path>
              </a:pathLst>
            </a:cu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1261" name="Google Shape;1261;p23"/>
            <p:cNvSpPr/>
            <p:nvPr/>
          </p:nvSpPr>
          <p:spPr>
            <a:xfrm>
              <a:off x="5432436" y="8697925"/>
              <a:ext cx="8968" cy="7475"/>
            </a:xfrm>
            <a:custGeom>
              <a:avLst/>
              <a:gdLst/>
              <a:ahLst/>
              <a:cxnLst/>
              <a:rect l="l" t="t" r="r" b="b"/>
              <a:pathLst>
                <a:path w="8061" h="6719" extrusionOk="0">
                  <a:moveTo>
                    <a:pt x="8062" y="6719"/>
                  </a:moveTo>
                  <a:cubicBezTo>
                    <a:pt x="5375" y="4032"/>
                    <a:pt x="2687" y="2688"/>
                    <a:pt x="0" y="0"/>
                  </a:cubicBezTo>
                  <a:cubicBezTo>
                    <a:pt x="2687" y="2688"/>
                    <a:pt x="5375" y="5375"/>
                    <a:pt x="8062" y="6719"/>
                  </a:cubicBezTo>
                  <a:close/>
                </a:path>
              </a:pathLst>
            </a:cu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1262" name="Google Shape;1262;p23"/>
            <p:cNvSpPr/>
            <p:nvPr/>
          </p:nvSpPr>
          <p:spPr>
            <a:xfrm>
              <a:off x="5020955" y="4028318"/>
              <a:ext cx="794126" cy="1467110"/>
            </a:xfrm>
            <a:custGeom>
              <a:avLst/>
              <a:gdLst/>
              <a:ahLst/>
              <a:cxnLst/>
              <a:rect l="l" t="t" r="r" b="b"/>
              <a:pathLst>
                <a:path w="713835" h="1318776" extrusionOk="0">
                  <a:moveTo>
                    <a:pt x="674872" y="836405"/>
                  </a:moveTo>
                  <a:lnTo>
                    <a:pt x="547231" y="774586"/>
                  </a:lnTo>
                  <a:lnTo>
                    <a:pt x="560667" y="734269"/>
                  </a:lnTo>
                  <a:lnTo>
                    <a:pt x="570072" y="742332"/>
                  </a:lnTo>
                  <a:cubicBezTo>
                    <a:pt x="575447" y="746364"/>
                    <a:pt x="582165" y="745020"/>
                    <a:pt x="586195" y="742332"/>
                  </a:cubicBezTo>
                  <a:cubicBezTo>
                    <a:pt x="590226" y="739645"/>
                    <a:pt x="595600" y="734269"/>
                    <a:pt x="595600" y="728893"/>
                  </a:cubicBezTo>
                  <a:cubicBezTo>
                    <a:pt x="594257" y="719486"/>
                    <a:pt x="587539" y="712767"/>
                    <a:pt x="579477" y="704703"/>
                  </a:cubicBezTo>
                  <a:lnTo>
                    <a:pt x="578134" y="703360"/>
                  </a:lnTo>
                  <a:cubicBezTo>
                    <a:pt x="548575" y="673794"/>
                    <a:pt x="524390" y="637509"/>
                    <a:pt x="510954" y="597192"/>
                  </a:cubicBezTo>
                  <a:cubicBezTo>
                    <a:pt x="506924" y="586441"/>
                    <a:pt x="502893" y="574346"/>
                    <a:pt x="504236" y="560907"/>
                  </a:cubicBezTo>
                  <a:cubicBezTo>
                    <a:pt x="505580" y="552844"/>
                    <a:pt x="508267" y="546124"/>
                    <a:pt x="510954" y="538061"/>
                  </a:cubicBezTo>
                  <a:cubicBezTo>
                    <a:pt x="512298" y="532685"/>
                    <a:pt x="514985" y="528654"/>
                    <a:pt x="514985" y="524622"/>
                  </a:cubicBezTo>
                  <a:cubicBezTo>
                    <a:pt x="517672" y="511183"/>
                    <a:pt x="516329" y="496400"/>
                    <a:pt x="509611" y="478930"/>
                  </a:cubicBezTo>
                  <a:cubicBezTo>
                    <a:pt x="498862" y="450708"/>
                    <a:pt x="478708" y="426518"/>
                    <a:pt x="454524" y="409047"/>
                  </a:cubicBezTo>
                  <a:lnTo>
                    <a:pt x="453180" y="407703"/>
                  </a:lnTo>
                  <a:cubicBezTo>
                    <a:pt x="449150" y="405016"/>
                    <a:pt x="443775" y="400984"/>
                    <a:pt x="439745" y="395608"/>
                  </a:cubicBezTo>
                  <a:cubicBezTo>
                    <a:pt x="435714" y="390233"/>
                    <a:pt x="434370" y="383513"/>
                    <a:pt x="433027" y="378138"/>
                  </a:cubicBezTo>
                  <a:cubicBezTo>
                    <a:pt x="428996" y="353948"/>
                    <a:pt x="431683" y="329757"/>
                    <a:pt x="441088" y="306911"/>
                  </a:cubicBezTo>
                  <a:lnTo>
                    <a:pt x="443775" y="301536"/>
                  </a:lnTo>
                  <a:cubicBezTo>
                    <a:pt x="446463" y="294816"/>
                    <a:pt x="450493" y="288097"/>
                    <a:pt x="450493" y="282721"/>
                  </a:cubicBezTo>
                  <a:cubicBezTo>
                    <a:pt x="450493" y="269282"/>
                    <a:pt x="437057" y="258531"/>
                    <a:pt x="424965" y="249124"/>
                  </a:cubicBezTo>
                  <a:cubicBezTo>
                    <a:pt x="384658" y="216871"/>
                    <a:pt x="363160" y="181929"/>
                    <a:pt x="360473" y="145644"/>
                  </a:cubicBezTo>
                  <a:cubicBezTo>
                    <a:pt x="359130" y="120110"/>
                    <a:pt x="368535" y="93233"/>
                    <a:pt x="386001" y="71730"/>
                  </a:cubicBezTo>
                  <a:cubicBezTo>
                    <a:pt x="386001" y="60979"/>
                    <a:pt x="386001" y="47540"/>
                    <a:pt x="380627" y="38133"/>
                  </a:cubicBezTo>
                  <a:cubicBezTo>
                    <a:pt x="376596" y="30069"/>
                    <a:pt x="365848" y="24694"/>
                    <a:pt x="359130" y="28726"/>
                  </a:cubicBezTo>
                  <a:lnTo>
                    <a:pt x="349724" y="34101"/>
                  </a:lnTo>
                  <a:lnTo>
                    <a:pt x="344350" y="504"/>
                  </a:lnTo>
                  <a:cubicBezTo>
                    <a:pt x="338976" y="-840"/>
                    <a:pt x="332258" y="504"/>
                    <a:pt x="328227" y="4536"/>
                  </a:cubicBezTo>
                  <a:cubicBezTo>
                    <a:pt x="326884" y="5880"/>
                    <a:pt x="324196" y="8567"/>
                    <a:pt x="322853" y="11255"/>
                  </a:cubicBezTo>
                  <a:cubicBezTo>
                    <a:pt x="321509" y="13943"/>
                    <a:pt x="318822" y="16631"/>
                    <a:pt x="317478" y="17975"/>
                  </a:cubicBezTo>
                  <a:cubicBezTo>
                    <a:pt x="309417" y="27382"/>
                    <a:pt x="295981" y="30069"/>
                    <a:pt x="283889" y="28726"/>
                  </a:cubicBezTo>
                  <a:cubicBezTo>
                    <a:pt x="275827" y="27382"/>
                    <a:pt x="267766" y="23350"/>
                    <a:pt x="262392" y="17975"/>
                  </a:cubicBezTo>
                  <a:cubicBezTo>
                    <a:pt x="252987" y="31413"/>
                    <a:pt x="246269" y="46196"/>
                    <a:pt x="242238" y="60979"/>
                  </a:cubicBezTo>
                  <a:cubicBezTo>
                    <a:pt x="240894" y="65011"/>
                    <a:pt x="239551" y="70386"/>
                    <a:pt x="240894" y="73074"/>
                  </a:cubicBezTo>
                  <a:cubicBezTo>
                    <a:pt x="240894" y="75762"/>
                    <a:pt x="243581" y="77106"/>
                    <a:pt x="244925" y="79794"/>
                  </a:cubicBezTo>
                  <a:cubicBezTo>
                    <a:pt x="246269" y="81137"/>
                    <a:pt x="246269" y="82481"/>
                    <a:pt x="247612" y="83825"/>
                  </a:cubicBezTo>
                  <a:cubicBezTo>
                    <a:pt x="262392" y="106672"/>
                    <a:pt x="252987" y="134893"/>
                    <a:pt x="239551" y="152364"/>
                  </a:cubicBezTo>
                  <a:cubicBezTo>
                    <a:pt x="224771" y="171178"/>
                    <a:pt x="203274" y="181929"/>
                    <a:pt x="184464" y="191337"/>
                  </a:cubicBezTo>
                  <a:cubicBezTo>
                    <a:pt x="176402" y="195368"/>
                    <a:pt x="168341" y="199400"/>
                    <a:pt x="158936" y="200744"/>
                  </a:cubicBezTo>
                  <a:cubicBezTo>
                    <a:pt x="145500" y="203432"/>
                    <a:pt x="130721" y="199400"/>
                    <a:pt x="119972" y="189993"/>
                  </a:cubicBezTo>
                  <a:cubicBezTo>
                    <a:pt x="103849" y="194024"/>
                    <a:pt x="86382" y="189993"/>
                    <a:pt x="70259" y="179242"/>
                  </a:cubicBezTo>
                  <a:cubicBezTo>
                    <a:pt x="56823" y="169834"/>
                    <a:pt x="47418" y="156395"/>
                    <a:pt x="38013" y="144300"/>
                  </a:cubicBezTo>
                  <a:lnTo>
                    <a:pt x="35326" y="141613"/>
                  </a:lnTo>
                  <a:cubicBezTo>
                    <a:pt x="27264" y="130861"/>
                    <a:pt x="16516" y="122798"/>
                    <a:pt x="9798" y="122798"/>
                  </a:cubicBezTo>
                  <a:cubicBezTo>
                    <a:pt x="7111" y="122798"/>
                    <a:pt x="4424" y="122798"/>
                    <a:pt x="3080" y="125486"/>
                  </a:cubicBezTo>
                  <a:cubicBezTo>
                    <a:pt x="-4981" y="132205"/>
                    <a:pt x="4424" y="149676"/>
                    <a:pt x="12485" y="159083"/>
                  </a:cubicBezTo>
                  <a:cubicBezTo>
                    <a:pt x="21890" y="171178"/>
                    <a:pt x="32639" y="181929"/>
                    <a:pt x="43388" y="192681"/>
                  </a:cubicBezTo>
                  <a:cubicBezTo>
                    <a:pt x="66229" y="215527"/>
                    <a:pt x="85039" y="228966"/>
                    <a:pt x="105193" y="237029"/>
                  </a:cubicBezTo>
                  <a:lnTo>
                    <a:pt x="107879" y="238373"/>
                  </a:lnTo>
                  <a:cubicBezTo>
                    <a:pt x="132064" y="265251"/>
                    <a:pt x="150874" y="297504"/>
                    <a:pt x="161623" y="332445"/>
                  </a:cubicBezTo>
                  <a:lnTo>
                    <a:pt x="162966" y="337821"/>
                  </a:lnTo>
                  <a:cubicBezTo>
                    <a:pt x="165654" y="345884"/>
                    <a:pt x="166997" y="352604"/>
                    <a:pt x="171028" y="359323"/>
                  </a:cubicBezTo>
                  <a:cubicBezTo>
                    <a:pt x="173715" y="363355"/>
                    <a:pt x="176402" y="367386"/>
                    <a:pt x="180433" y="371418"/>
                  </a:cubicBezTo>
                  <a:cubicBezTo>
                    <a:pt x="188494" y="380825"/>
                    <a:pt x="196556" y="391577"/>
                    <a:pt x="196556" y="406359"/>
                  </a:cubicBezTo>
                  <a:cubicBezTo>
                    <a:pt x="196556" y="414423"/>
                    <a:pt x="193869" y="422486"/>
                    <a:pt x="189838" y="430549"/>
                  </a:cubicBezTo>
                  <a:cubicBezTo>
                    <a:pt x="185808" y="441301"/>
                    <a:pt x="183120" y="446676"/>
                    <a:pt x="187151" y="452052"/>
                  </a:cubicBezTo>
                  <a:cubicBezTo>
                    <a:pt x="188494" y="454739"/>
                    <a:pt x="192525" y="456083"/>
                    <a:pt x="197900" y="458771"/>
                  </a:cubicBezTo>
                  <a:cubicBezTo>
                    <a:pt x="201930" y="460115"/>
                    <a:pt x="204618" y="461459"/>
                    <a:pt x="208648" y="464147"/>
                  </a:cubicBezTo>
                  <a:cubicBezTo>
                    <a:pt x="227459" y="477586"/>
                    <a:pt x="224771" y="500432"/>
                    <a:pt x="223428" y="520590"/>
                  </a:cubicBezTo>
                  <a:cubicBezTo>
                    <a:pt x="222084" y="535373"/>
                    <a:pt x="220741" y="551500"/>
                    <a:pt x="226115" y="562251"/>
                  </a:cubicBezTo>
                  <a:lnTo>
                    <a:pt x="222084" y="564939"/>
                  </a:lnTo>
                  <a:cubicBezTo>
                    <a:pt x="238207" y="570314"/>
                    <a:pt x="254330" y="577034"/>
                    <a:pt x="263735" y="590473"/>
                  </a:cubicBezTo>
                  <a:cubicBezTo>
                    <a:pt x="283889" y="618694"/>
                    <a:pt x="267766" y="657667"/>
                    <a:pt x="248956" y="685889"/>
                  </a:cubicBezTo>
                  <a:cubicBezTo>
                    <a:pt x="232833" y="708735"/>
                    <a:pt x="214023" y="730237"/>
                    <a:pt x="193869" y="749052"/>
                  </a:cubicBezTo>
                  <a:cubicBezTo>
                    <a:pt x="185808" y="757115"/>
                    <a:pt x="177746" y="763835"/>
                    <a:pt x="171028" y="773242"/>
                  </a:cubicBezTo>
                  <a:cubicBezTo>
                    <a:pt x="162966" y="786681"/>
                    <a:pt x="160280" y="802807"/>
                    <a:pt x="156249" y="817590"/>
                  </a:cubicBezTo>
                  <a:cubicBezTo>
                    <a:pt x="142813" y="857907"/>
                    <a:pt x="109223" y="890160"/>
                    <a:pt x="67572" y="900912"/>
                  </a:cubicBezTo>
                  <a:cubicBezTo>
                    <a:pt x="78321" y="968106"/>
                    <a:pt x="78321" y="1037989"/>
                    <a:pt x="67572" y="1105183"/>
                  </a:cubicBezTo>
                  <a:cubicBezTo>
                    <a:pt x="60854" y="1141468"/>
                    <a:pt x="55480" y="1187161"/>
                    <a:pt x="86382" y="1208663"/>
                  </a:cubicBezTo>
                  <a:cubicBezTo>
                    <a:pt x="98475" y="1216726"/>
                    <a:pt x="114597" y="1219414"/>
                    <a:pt x="128033" y="1226133"/>
                  </a:cubicBezTo>
                  <a:cubicBezTo>
                    <a:pt x="141469" y="1232853"/>
                    <a:pt x="152218" y="1251668"/>
                    <a:pt x="142813" y="1263762"/>
                  </a:cubicBezTo>
                  <a:cubicBezTo>
                    <a:pt x="164310" y="1263762"/>
                    <a:pt x="177746" y="1283921"/>
                    <a:pt x="191182" y="1300048"/>
                  </a:cubicBezTo>
                  <a:cubicBezTo>
                    <a:pt x="204618" y="1316174"/>
                    <a:pt x="231489" y="1326925"/>
                    <a:pt x="244925" y="1310799"/>
                  </a:cubicBezTo>
                  <a:cubicBezTo>
                    <a:pt x="251643" y="1302735"/>
                    <a:pt x="251643" y="1289297"/>
                    <a:pt x="258361" y="1279889"/>
                  </a:cubicBezTo>
                  <a:cubicBezTo>
                    <a:pt x="267766" y="1266450"/>
                    <a:pt x="287920" y="1267794"/>
                    <a:pt x="304043" y="1263762"/>
                  </a:cubicBezTo>
                  <a:cubicBezTo>
                    <a:pt x="317478" y="1259731"/>
                    <a:pt x="328227" y="1251668"/>
                    <a:pt x="340320" y="1243604"/>
                  </a:cubicBezTo>
                  <a:cubicBezTo>
                    <a:pt x="376596" y="1220758"/>
                    <a:pt x="419591" y="1208663"/>
                    <a:pt x="462586" y="1207319"/>
                  </a:cubicBezTo>
                  <a:cubicBezTo>
                    <a:pt x="466616" y="1183129"/>
                    <a:pt x="494832" y="1177753"/>
                    <a:pt x="520360" y="1180441"/>
                  </a:cubicBezTo>
                  <a:lnTo>
                    <a:pt x="513642" y="1176409"/>
                  </a:lnTo>
                  <a:lnTo>
                    <a:pt x="587539" y="1048740"/>
                  </a:lnTo>
                  <a:cubicBezTo>
                    <a:pt x="591569" y="1042020"/>
                    <a:pt x="595600" y="1033957"/>
                    <a:pt x="605005" y="1029925"/>
                  </a:cubicBezTo>
                  <a:cubicBezTo>
                    <a:pt x="609036" y="1027238"/>
                    <a:pt x="613067" y="1025894"/>
                    <a:pt x="617098" y="1024550"/>
                  </a:cubicBezTo>
                  <a:cubicBezTo>
                    <a:pt x="621128" y="1023206"/>
                    <a:pt x="627846" y="1020518"/>
                    <a:pt x="627846" y="1019174"/>
                  </a:cubicBezTo>
                  <a:cubicBezTo>
                    <a:pt x="627846" y="1017830"/>
                    <a:pt x="626503" y="1016486"/>
                    <a:pt x="625159" y="1015142"/>
                  </a:cubicBezTo>
                  <a:cubicBezTo>
                    <a:pt x="623816" y="1012455"/>
                    <a:pt x="621128" y="1009767"/>
                    <a:pt x="619785" y="1005735"/>
                  </a:cubicBezTo>
                  <a:cubicBezTo>
                    <a:pt x="618441" y="997672"/>
                    <a:pt x="622472" y="990952"/>
                    <a:pt x="623816" y="986921"/>
                  </a:cubicBezTo>
                  <a:cubicBezTo>
                    <a:pt x="639938" y="957355"/>
                    <a:pt x="657405" y="927789"/>
                    <a:pt x="678902" y="900912"/>
                  </a:cubicBezTo>
                  <a:cubicBezTo>
                    <a:pt x="688307" y="890160"/>
                    <a:pt x="699056" y="876721"/>
                    <a:pt x="713835" y="871346"/>
                  </a:cubicBezTo>
                  <a:cubicBezTo>
                    <a:pt x="707118" y="852532"/>
                    <a:pt x="682933" y="840436"/>
                    <a:pt x="674872" y="836405"/>
                  </a:cubicBezTo>
                  <a:close/>
                </a:path>
              </a:pathLst>
            </a:cu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1263" name="Google Shape;1263;p23"/>
            <p:cNvSpPr/>
            <p:nvPr/>
          </p:nvSpPr>
          <p:spPr>
            <a:xfrm>
              <a:off x="3636468" y="5896572"/>
              <a:ext cx="870258" cy="1327604"/>
            </a:xfrm>
            <a:custGeom>
              <a:avLst/>
              <a:gdLst/>
              <a:ahLst/>
              <a:cxnLst/>
              <a:rect l="l" t="t" r="r" b="b"/>
              <a:pathLst>
                <a:path w="782269" h="1193375" extrusionOk="0">
                  <a:moveTo>
                    <a:pt x="49110" y="893352"/>
                  </a:moveTo>
                  <a:cubicBezTo>
                    <a:pt x="55828" y="902759"/>
                    <a:pt x="58515" y="913511"/>
                    <a:pt x="61202" y="924262"/>
                  </a:cubicBezTo>
                  <a:cubicBezTo>
                    <a:pt x="63889" y="935013"/>
                    <a:pt x="66577" y="945764"/>
                    <a:pt x="73295" y="951139"/>
                  </a:cubicBezTo>
                  <a:cubicBezTo>
                    <a:pt x="82699" y="959203"/>
                    <a:pt x="96135" y="957859"/>
                    <a:pt x="110915" y="955171"/>
                  </a:cubicBezTo>
                  <a:cubicBezTo>
                    <a:pt x="114946" y="955171"/>
                    <a:pt x="117633" y="953827"/>
                    <a:pt x="120320" y="953827"/>
                  </a:cubicBezTo>
                  <a:cubicBezTo>
                    <a:pt x="133756" y="952483"/>
                    <a:pt x="151222" y="956515"/>
                    <a:pt x="161971" y="967266"/>
                  </a:cubicBezTo>
                  <a:cubicBezTo>
                    <a:pt x="167345" y="972642"/>
                    <a:pt x="171376" y="980705"/>
                    <a:pt x="170032" y="988769"/>
                  </a:cubicBezTo>
                  <a:lnTo>
                    <a:pt x="170032" y="992800"/>
                  </a:lnTo>
                  <a:lnTo>
                    <a:pt x="167345" y="995488"/>
                  </a:lnTo>
                  <a:cubicBezTo>
                    <a:pt x="124351" y="1030429"/>
                    <a:pt x="96135" y="1082841"/>
                    <a:pt x="86730" y="1137940"/>
                  </a:cubicBezTo>
                  <a:cubicBezTo>
                    <a:pt x="109571" y="1133909"/>
                    <a:pt x="135100" y="1137940"/>
                    <a:pt x="155253" y="1150036"/>
                  </a:cubicBezTo>
                  <a:lnTo>
                    <a:pt x="156597" y="1151379"/>
                  </a:lnTo>
                  <a:cubicBezTo>
                    <a:pt x="159284" y="1152723"/>
                    <a:pt x="161971" y="1154067"/>
                    <a:pt x="163314" y="1155411"/>
                  </a:cubicBezTo>
                  <a:cubicBezTo>
                    <a:pt x="166002" y="1155411"/>
                    <a:pt x="168689" y="1154067"/>
                    <a:pt x="172720" y="1152723"/>
                  </a:cubicBezTo>
                  <a:cubicBezTo>
                    <a:pt x="176750" y="1150036"/>
                    <a:pt x="182125" y="1148692"/>
                    <a:pt x="187499" y="1148692"/>
                  </a:cubicBezTo>
                  <a:cubicBezTo>
                    <a:pt x="196904" y="1148692"/>
                    <a:pt x="203622" y="1154067"/>
                    <a:pt x="210340" y="1158099"/>
                  </a:cubicBezTo>
                  <a:cubicBezTo>
                    <a:pt x="214371" y="1160787"/>
                    <a:pt x="217058" y="1163475"/>
                    <a:pt x="221089" y="1164818"/>
                  </a:cubicBezTo>
                  <a:cubicBezTo>
                    <a:pt x="223776" y="1164818"/>
                    <a:pt x="225119" y="1164818"/>
                    <a:pt x="227807" y="1166162"/>
                  </a:cubicBezTo>
                  <a:cubicBezTo>
                    <a:pt x="230494" y="1166162"/>
                    <a:pt x="233181" y="1166162"/>
                    <a:pt x="237211" y="1167506"/>
                  </a:cubicBezTo>
                  <a:cubicBezTo>
                    <a:pt x="245273" y="1168850"/>
                    <a:pt x="250647" y="1174226"/>
                    <a:pt x="256022" y="1179601"/>
                  </a:cubicBezTo>
                  <a:cubicBezTo>
                    <a:pt x="258709" y="1182289"/>
                    <a:pt x="261396" y="1184977"/>
                    <a:pt x="264083" y="1187665"/>
                  </a:cubicBezTo>
                  <a:lnTo>
                    <a:pt x="433375" y="1193040"/>
                  </a:lnTo>
                  <a:cubicBezTo>
                    <a:pt x="450842" y="1193040"/>
                    <a:pt x="468308" y="1194384"/>
                    <a:pt x="485774" y="1191696"/>
                  </a:cubicBezTo>
                  <a:cubicBezTo>
                    <a:pt x="493836" y="1190352"/>
                    <a:pt x="503241" y="1189009"/>
                    <a:pt x="512646" y="1187665"/>
                  </a:cubicBezTo>
                  <a:cubicBezTo>
                    <a:pt x="536831" y="1182289"/>
                    <a:pt x="562359" y="1178257"/>
                    <a:pt x="585200" y="1186321"/>
                  </a:cubicBezTo>
                  <a:cubicBezTo>
                    <a:pt x="586543" y="1170194"/>
                    <a:pt x="585200" y="1154067"/>
                    <a:pt x="579825" y="1137940"/>
                  </a:cubicBezTo>
                  <a:lnTo>
                    <a:pt x="577138" y="1129877"/>
                  </a:lnTo>
                  <a:lnTo>
                    <a:pt x="585200" y="1127189"/>
                  </a:lnTo>
                  <a:cubicBezTo>
                    <a:pt x="597292" y="1123158"/>
                    <a:pt x="608040" y="1109719"/>
                    <a:pt x="609384" y="1096280"/>
                  </a:cubicBezTo>
                  <a:lnTo>
                    <a:pt x="609384" y="1089561"/>
                  </a:lnTo>
                  <a:lnTo>
                    <a:pt x="671189" y="1088217"/>
                  </a:lnTo>
                  <a:cubicBezTo>
                    <a:pt x="630882" y="1042524"/>
                    <a:pt x="598636" y="990112"/>
                    <a:pt x="575795" y="933669"/>
                  </a:cubicBezTo>
                  <a:cubicBezTo>
                    <a:pt x="565046" y="908135"/>
                    <a:pt x="556985" y="881257"/>
                    <a:pt x="548923" y="854379"/>
                  </a:cubicBezTo>
                  <a:cubicBezTo>
                    <a:pt x="546236" y="843628"/>
                    <a:pt x="542205" y="834221"/>
                    <a:pt x="539518" y="823470"/>
                  </a:cubicBezTo>
                  <a:lnTo>
                    <a:pt x="534143" y="808687"/>
                  </a:lnTo>
                  <a:lnTo>
                    <a:pt x="548923" y="814063"/>
                  </a:lnTo>
                  <a:cubicBezTo>
                    <a:pt x="575795" y="822126"/>
                    <a:pt x="604010" y="823470"/>
                    <a:pt x="630882" y="818094"/>
                  </a:cubicBezTo>
                  <a:cubicBezTo>
                    <a:pt x="644317" y="815406"/>
                    <a:pt x="657753" y="810031"/>
                    <a:pt x="671189" y="804655"/>
                  </a:cubicBezTo>
                  <a:lnTo>
                    <a:pt x="777332" y="764339"/>
                  </a:lnTo>
                  <a:cubicBezTo>
                    <a:pt x="786737" y="706551"/>
                    <a:pt x="782706" y="647420"/>
                    <a:pt x="765240" y="590977"/>
                  </a:cubicBezTo>
                  <a:cubicBezTo>
                    <a:pt x="763896" y="585601"/>
                    <a:pt x="761209" y="578882"/>
                    <a:pt x="759866" y="573506"/>
                  </a:cubicBezTo>
                  <a:cubicBezTo>
                    <a:pt x="754491" y="556035"/>
                    <a:pt x="747773" y="538565"/>
                    <a:pt x="745086" y="521094"/>
                  </a:cubicBezTo>
                  <a:cubicBezTo>
                    <a:pt x="741055" y="490185"/>
                    <a:pt x="747773" y="456587"/>
                    <a:pt x="765240" y="431053"/>
                  </a:cubicBezTo>
                  <a:cubicBezTo>
                    <a:pt x="755835" y="420302"/>
                    <a:pt x="749117" y="406863"/>
                    <a:pt x="747773" y="392080"/>
                  </a:cubicBezTo>
                  <a:cubicBezTo>
                    <a:pt x="734337" y="392080"/>
                    <a:pt x="720901" y="390737"/>
                    <a:pt x="707466" y="390737"/>
                  </a:cubicBezTo>
                  <a:cubicBezTo>
                    <a:pt x="710153" y="361171"/>
                    <a:pt x="672533" y="343700"/>
                    <a:pt x="644317" y="346388"/>
                  </a:cubicBezTo>
                  <a:cubicBezTo>
                    <a:pt x="614758" y="349076"/>
                    <a:pt x="586543" y="363859"/>
                    <a:pt x="556985" y="358483"/>
                  </a:cubicBezTo>
                  <a:cubicBezTo>
                    <a:pt x="508615" y="350420"/>
                    <a:pt x="470995" y="292632"/>
                    <a:pt x="422626" y="306071"/>
                  </a:cubicBezTo>
                  <a:cubicBezTo>
                    <a:pt x="417252" y="273818"/>
                    <a:pt x="410534" y="240221"/>
                    <a:pt x="415908" y="206623"/>
                  </a:cubicBezTo>
                  <a:cubicBezTo>
                    <a:pt x="421283" y="173026"/>
                    <a:pt x="438749" y="140773"/>
                    <a:pt x="469652" y="127334"/>
                  </a:cubicBezTo>
                  <a:cubicBezTo>
                    <a:pt x="489805" y="117926"/>
                    <a:pt x="516677" y="113895"/>
                    <a:pt x="520708" y="92392"/>
                  </a:cubicBezTo>
                  <a:cubicBezTo>
                    <a:pt x="527426" y="62827"/>
                    <a:pt x="480400" y="29229"/>
                    <a:pt x="504585" y="9071"/>
                  </a:cubicBezTo>
                  <a:cubicBezTo>
                    <a:pt x="496523" y="1008"/>
                    <a:pt x="484431" y="-1680"/>
                    <a:pt x="472339" y="1008"/>
                  </a:cubicBezTo>
                  <a:cubicBezTo>
                    <a:pt x="468308" y="10415"/>
                    <a:pt x="464277" y="19822"/>
                    <a:pt x="458903" y="30573"/>
                  </a:cubicBezTo>
                  <a:cubicBezTo>
                    <a:pt x="418595" y="14447"/>
                    <a:pt x="374257" y="10415"/>
                    <a:pt x="331262" y="19822"/>
                  </a:cubicBezTo>
                  <a:cubicBezTo>
                    <a:pt x="335293" y="84329"/>
                    <a:pt x="339324" y="148836"/>
                    <a:pt x="343355" y="214687"/>
                  </a:cubicBezTo>
                  <a:cubicBezTo>
                    <a:pt x="346042" y="267098"/>
                    <a:pt x="351416" y="320854"/>
                    <a:pt x="380975" y="363859"/>
                  </a:cubicBezTo>
                  <a:cubicBezTo>
                    <a:pt x="358134" y="381329"/>
                    <a:pt x="340668" y="406863"/>
                    <a:pt x="333950" y="435085"/>
                  </a:cubicBezTo>
                  <a:cubicBezTo>
                    <a:pt x="297673" y="401488"/>
                    <a:pt x="250647" y="378641"/>
                    <a:pt x="202279" y="371922"/>
                  </a:cubicBezTo>
                  <a:cubicBezTo>
                    <a:pt x="199591" y="386705"/>
                    <a:pt x="196904" y="400144"/>
                    <a:pt x="194217" y="414927"/>
                  </a:cubicBezTo>
                  <a:lnTo>
                    <a:pt x="202279" y="416271"/>
                  </a:lnTo>
                  <a:cubicBezTo>
                    <a:pt x="200935" y="418958"/>
                    <a:pt x="204966" y="422990"/>
                    <a:pt x="210340" y="428366"/>
                  </a:cubicBezTo>
                  <a:cubicBezTo>
                    <a:pt x="215714" y="433741"/>
                    <a:pt x="222432" y="440460"/>
                    <a:pt x="223776" y="448524"/>
                  </a:cubicBezTo>
                  <a:cubicBezTo>
                    <a:pt x="225119" y="453899"/>
                    <a:pt x="223776" y="457931"/>
                    <a:pt x="223776" y="461963"/>
                  </a:cubicBezTo>
                  <a:lnTo>
                    <a:pt x="208997" y="552004"/>
                  </a:lnTo>
                  <a:cubicBezTo>
                    <a:pt x="206309" y="565443"/>
                    <a:pt x="199591" y="582913"/>
                    <a:pt x="188843" y="589633"/>
                  </a:cubicBezTo>
                  <a:cubicBezTo>
                    <a:pt x="183468" y="593664"/>
                    <a:pt x="176750" y="593664"/>
                    <a:pt x="170032" y="592321"/>
                  </a:cubicBezTo>
                  <a:cubicBezTo>
                    <a:pt x="167345" y="590977"/>
                    <a:pt x="164658" y="589633"/>
                    <a:pt x="163314" y="588289"/>
                  </a:cubicBezTo>
                  <a:cubicBezTo>
                    <a:pt x="161971" y="586945"/>
                    <a:pt x="159284" y="585601"/>
                    <a:pt x="157940" y="585601"/>
                  </a:cubicBezTo>
                  <a:cubicBezTo>
                    <a:pt x="155253" y="585601"/>
                    <a:pt x="153910" y="589633"/>
                    <a:pt x="151222" y="595008"/>
                  </a:cubicBezTo>
                  <a:cubicBezTo>
                    <a:pt x="148535" y="600384"/>
                    <a:pt x="145848" y="605759"/>
                    <a:pt x="141817" y="609791"/>
                  </a:cubicBezTo>
                  <a:cubicBezTo>
                    <a:pt x="132412" y="617854"/>
                    <a:pt x="121664" y="616510"/>
                    <a:pt x="110915" y="616510"/>
                  </a:cubicBezTo>
                  <a:cubicBezTo>
                    <a:pt x="101510" y="616510"/>
                    <a:pt x="96135" y="616510"/>
                    <a:pt x="92105" y="619198"/>
                  </a:cubicBezTo>
                  <a:cubicBezTo>
                    <a:pt x="90761" y="620542"/>
                    <a:pt x="89417" y="624574"/>
                    <a:pt x="88074" y="628605"/>
                  </a:cubicBezTo>
                  <a:cubicBezTo>
                    <a:pt x="86730" y="631293"/>
                    <a:pt x="85387" y="635325"/>
                    <a:pt x="84043" y="639357"/>
                  </a:cubicBezTo>
                  <a:cubicBezTo>
                    <a:pt x="78669" y="650108"/>
                    <a:pt x="67920" y="654139"/>
                    <a:pt x="58515" y="659515"/>
                  </a:cubicBezTo>
                  <a:cubicBezTo>
                    <a:pt x="54485" y="662203"/>
                    <a:pt x="49110" y="663547"/>
                    <a:pt x="46423" y="666235"/>
                  </a:cubicBezTo>
                  <a:cubicBezTo>
                    <a:pt x="49110" y="670266"/>
                    <a:pt x="50454" y="674298"/>
                    <a:pt x="53141" y="678330"/>
                  </a:cubicBezTo>
                  <a:lnTo>
                    <a:pt x="39705" y="685049"/>
                  </a:lnTo>
                  <a:cubicBezTo>
                    <a:pt x="39705" y="685049"/>
                    <a:pt x="39705" y="686393"/>
                    <a:pt x="39705" y="686393"/>
                  </a:cubicBezTo>
                  <a:cubicBezTo>
                    <a:pt x="43736" y="724022"/>
                    <a:pt x="38361" y="760307"/>
                    <a:pt x="23582" y="793904"/>
                  </a:cubicBezTo>
                  <a:cubicBezTo>
                    <a:pt x="20895" y="799280"/>
                    <a:pt x="19551" y="804655"/>
                    <a:pt x="16864" y="810031"/>
                  </a:cubicBezTo>
                  <a:cubicBezTo>
                    <a:pt x="6115" y="834221"/>
                    <a:pt x="-4633" y="858411"/>
                    <a:pt x="2084" y="879913"/>
                  </a:cubicBezTo>
                  <a:cubicBezTo>
                    <a:pt x="18208" y="874538"/>
                    <a:pt x="37018" y="877225"/>
                    <a:pt x="49110" y="893352"/>
                  </a:cubicBezTo>
                  <a:close/>
                </a:path>
              </a:pathLst>
            </a:cu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1264" name="Google Shape;1264;p23"/>
            <p:cNvSpPr/>
            <p:nvPr/>
          </p:nvSpPr>
          <p:spPr>
            <a:xfrm>
              <a:off x="5439797" y="3998747"/>
              <a:ext cx="2119878" cy="3552473"/>
            </a:xfrm>
            <a:custGeom>
              <a:avLst/>
              <a:gdLst/>
              <a:ahLst/>
              <a:cxnLst/>
              <a:rect l="l" t="t" r="r" b="b"/>
              <a:pathLst>
                <a:path w="1905545" h="3193295" extrusionOk="0">
                  <a:moveTo>
                    <a:pt x="1099051" y="0"/>
                  </a:moveTo>
                  <a:lnTo>
                    <a:pt x="1817937" y="0"/>
                  </a:lnTo>
                  <a:lnTo>
                    <a:pt x="1812932" y="25406"/>
                  </a:lnTo>
                  <a:cubicBezTo>
                    <a:pt x="1810916" y="52283"/>
                    <a:pt x="1815283" y="79497"/>
                    <a:pt x="1826032" y="103687"/>
                  </a:cubicBezTo>
                  <a:cubicBezTo>
                    <a:pt x="1807221" y="94280"/>
                    <a:pt x="1784380" y="92936"/>
                    <a:pt x="1764227" y="100999"/>
                  </a:cubicBezTo>
                  <a:cubicBezTo>
                    <a:pt x="1807221" y="106375"/>
                    <a:pt x="1836780" y="148036"/>
                    <a:pt x="1854247" y="187009"/>
                  </a:cubicBezTo>
                  <a:cubicBezTo>
                    <a:pt x="1862980" y="207167"/>
                    <a:pt x="1871042" y="228333"/>
                    <a:pt x="1881119" y="247820"/>
                  </a:cubicBezTo>
                  <a:lnTo>
                    <a:pt x="1905545" y="279623"/>
                  </a:lnTo>
                  <a:lnTo>
                    <a:pt x="1905545" y="3172328"/>
                  </a:lnTo>
                  <a:lnTo>
                    <a:pt x="1897032" y="3169651"/>
                  </a:lnTo>
                  <a:cubicBezTo>
                    <a:pt x="1863652" y="3162974"/>
                    <a:pt x="1828383" y="3165746"/>
                    <a:pt x="1799160" y="3167761"/>
                  </a:cubicBezTo>
                  <a:lnTo>
                    <a:pt x="1691674" y="3175824"/>
                  </a:lnTo>
                  <a:cubicBezTo>
                    <a:pt x="1678238" y="3175824"/>
                    <a:pt x="1664802" y="3177168"/>
                    <a:pt x="1658084" y="3169105"/>
                  </a:cubicBezTo>
                  <a:cubicBezTo>
                    <a:pt x="1652709" y="3165074"/>
                    <a:pt x="1650022" y="3157010"/>
                    <a:pt x="1647336" y="3150291"/>
                  </a:cubicBezTo>
                  <a:cubicBezTo>
                    <a:pt x="1641961" y="3136852"/>
                    <a:pt x="1636586" y="3120725"/>
                    <a:pt x="1617777" y="3122069"/>
                  </a:cubicBezTo>
                  <a:lnTo>
                    <a:pt x="1613746" y="3122069"/>
                  </a:lnTo>
                  <a:lnTo>
                    <a:pt x="1611059" y="3124757"/>
                  </a:lnTo>
                  <a:cubicBezTo>
                    <a:pt x="1602997" y="3136852"/>
                    <a:pt x="1588218" y="3142227"/>
                    <a:pt x="1576125" y="3138196"/>
                  </a:cubicBezTo>
                  <a:lnTo>
                    <a:pt x="1566721" y="3135508"/>
                  </a:lnTo>
                  <a:lnTo>
                    <a:pt x="1565376" y="3144915"/>
                  </a:lnTo>
                  <a:cubicBezTo>
                    <a:pt x="1562689" y="3167761"/>
                    <a:pt x="1543879" y="3187919"/>
                    <a:pt x="1522382" y="3193295"/>
                  </a:cubicBezTo>
                  <a:cubicBezTo>
                    <a:pt x="1518351" y="3183888"/>
                    <a:pt x="1511633" y="3173137"/>
                    <a:pt x="1500885" y="3166417"/>
                  </a:cubicBezTo>
                  <a:cubicBezTo>
                    <a:pt x="1492823" y="3161042"/>
                    <a:pt x="1483418" y="3159698"/>
                    <a:pt x="1474013" y="3162386"/>
                  </a:cubicBezTo>
                  <a:cubicBezTo>
                    <a:pt x="1471326" y="3162386"/>
                    <a:pt x="1469982" y="3162386"/>
                    <a:pt x="1468638" y="3163730"/>
                  </a:cubicBezTo>
                  <a:cubicBezTo>
                    <a:pt x="1428331" y="3124757"/>
                    <a:pt x="1365183" y="3095191"/>
                    <a:pt x="1318158" y="3114005"/>
                  </a:cubicBezTo>
                  <a:cubicBezTo>
                    <a:pt x="1319501" y="3091159"/>
                    <a:pt x="1291286" y="3079064"/>
                    <a:pt x="1268445" y="3073689"/>
                  </a:cubicBezTo>
                  <a:cubicBezTo>
                    <a:pt x="1245604" y="3066969"/>
                    <a:pt x="1218732" y="3049499"/>
                    <a:pt x="1226793" y="3027996"/>
                  </a:cubicBezTo>
                  <a:cubicBezTo>
                    <a:pt x="1230825" y="3015901"/>
                    <a:pt x="1245604" y="3009182"/>
                    <a:pt x="1252322" y="2998431"/>
                  </a:cubicBezTo>
                  <a:cubicBezTo>
                    <a:pt x="1257696" y="2986336"/>
                    <a:pt x="1255009" y="2972897"/>
                    <a:pt x="1257696" y="2959458"/>
                  </a:cubicBezTo>
                  <a:cubicBezTo>
                    <a:pt x="1260383" y="2947363"/>
                    <a:pt x="1272476" y="2932580"/>
                    <a:pt x="1284568" y="2939299"/>
                  </a:cubicBezTo>
                  <a:cubicBezTo>
                    <a:pt x="1296660" y="2908390"/>
                    <a:pt x="1276506" y="2868073"/>
                    <a:pt x="1244261" y="2858666"/>
                  </a:cubicBezTo>
                  <a:cubicBezTo>
                    <a:pt x="1246947" y="2849259"/>
                    <a:pt x="1252322" y="2839851"/>
                    <a:pt x="1260383" y="2834476"/>
                  </a:cubicBezTo>
                  <a:cubicBezTo>
                    <a:pt x="1276506" y="2846571"/>
                    <a:pt x="1302035" y="2846571"/>
                    <a:pt x="1316814" y="2831788"/>
                  </a:cubicBezTo>
                  <a:cubicBezTo>
                    <a:pt x="1314126" y="2822381"/>
                    <a:pt x="1310096" y="2811630"/>
                    <a:pt x="1307408" y="2802223"/>
                  </a:cubicBezTo>
                  <a:cubicBezTo>
                    <a:pt x="1327562" y="2798191"/>
                    <a:pt x="1342342" y="2779376"/>
                    <a:pt x="1342342" y="2759218"/>
                  </a:cubicBezTo>
                  <a:cubicBezTo>
                    <a:pt x="1315470" y="2761906"/>
                    <a:pt x="1285911" y="2765937"/>
                    <a:pt x="1259040" y="2775345"/>
                  </a:cubicBezTo>
                  <a:cubicBezTo>
                    <a:pt x="1250979" y="2759218"/>
                    <a:pt x="1246947" y="2740404"/>
                    <a:pt x="1249634" y="2721589"/>
                  </a:cubicBezTo>
                  <a:cubicBezTo>
                    <a:pt x="1285911" y="2708150"/>
                    <a:pt x="1318158" y="2687992"/>
                    <a:pt x="1345029" y="2661114"/>
                  </a:cubicBezTo>
                  <a:cubicBezTo>
                    <a:pt x="1349060" y="2662458"/>
                    <a:pt x="1353091" y="2662458"/>
                    <a:pt x="1357121" y="2662458"/>
                  </a:cubicBezTo>
                  <a:cubicBezTo>
                    <a:pt x="1369214" y="2661114"/>
                    <a:pt x="1381305" y="2650363"/>
                    <a:pt x="1385337" y="2636924"/>
                  </a:cubicBezTo>
                  <a:cubicBezTo>
                    <a:pt x="1392055" y="2616765"/>
                    <a:pt x="1392055" y="2592575"/>
                    <a:pt x="1382650" y="2572417"/>
                  </a:cubicBezTo>
                  <a:cubicBezTo>
                    <a:pt x="1378619" y="2563010"/>
                    <a:pt x="1374588" y="2556290"/>
                    <a:pt x="1369214" y="2548227"/>
                  </a:cubicBezTo>
                  <a:cubicBezTo>
                    <a:pt x="1365183" y="2541507"/>
                    <a:pt x="1361152" y="2536132"/>
                    <a:pt x="1358465" y="2529412"/>
                  </a:cubicBezTo>
                  <a:cubicBezTo>
                    <a:pt x="1351747" y="2515973"/>
                    <a:pt x="1351747" y="2501191"/>
                    <a:pt x="1357121" y="2491784"/>
                  </a:cubicBezTo>
                  <a:cubicBezTo>
                    <a:pt x="1358465" y="2489096"/>
                    <a:pt x="1361152" y="2485064"/>
                    <a:pt x="1363839" y="2482376"/>
                  </a:cubicBezTo>
                  <a:cubicBezTo>
                    <a:pt x="1371901" y="2471625"/>
                    <a:pt x="1383993" y="2456842"/>
                    <a:pt x="1371901" y="2443403"/>
                  </a:cubicBezTo>
                  <a:cubicBezTo>
                    <a:pt x="1367870" y="2439372"/>
                    <a:pt x="1363839" y="2436684"/>
                    <a:pt x="1359808" y="2435340"/>
                  </a:cubicBezTo>
                  <a:cubicBezTo>
                    <a:pt x="1302035" y="2413838"/>
                    <a:pt x="1244261" y="2408462"/>
                    <a:pt x="1190517" y="2417869"/>
                  </a:cubicBezTo>
                  <a:cubicBezTo>
                    <a:pt x="1190517" y="2416525"/>
                    <a:pt x="1189173" y="2416525"/>
                    <a:pt x="1189173" y="2415182"/>
                  </a:cubicBezTo>
                  <a:cubicBezTo>
                    <a:pt x="1183799" y="2405775"/>
                    <a:pt x="1170364" y="2400399"/>
                    <a:pt x="1159614" y="2403087"/>
                  </a:cubicBezTo>
                  <a:cubicBezTo>
                    <a:pt x="1155584" y="2404431"/>
                    <a:pt x="1152896" y="2405775"/>
                    <a:pt x="1148866" y="2407118"/>
                  </a:cubicBezTo>
                  <a:cubicBezTo>
                    <a:pt x="1140805" y="2409806"/>
                    <a:pt x="1135430" y="2412494"/>
                    <a:pt x="1131399" y="2409806"/>
                  </a:cubicBezTo>
                  <a:cubicBezTo>
                    <a:pt x="1128712" y="2408462"/>
                    <a:pt x="1126025" y="2404431"/>
                    <a:pt x="1123338" y="2400399"/>
                  </a:cubicBezTo>
                  <a:cubicBezTo>
                    <a:pt x="1119307" y="2393679"/>
                    <a:pt x="1113933" y="2385616"/>
                    <a:pt x="1103184" y="2384272"/>
                  </a:cubicBezTo>
                  <a:cubicBezTo>
                    <a:pt x="1099153" y="2384272"/>
                    <a:pt x="1096467" y="2385616"/>
                    <a:pt x="1093779" y="2385616"/>
                  </a:cubicBezTo>
                  <a:cubicBezTo>
                    <a:pt x="1092435" y="2385616"/>
                    <a:pt x="1089749" y="2385616"/>
                    <a:pt x="1089749" y="2385616"/>
                  </a:cubicBezTo>
                  <a:cubicBezTo>
                    <a:pt x="1089749" y="2385616"/>
                    <a:pt x="1088405" y="2382928"/>
                    <a:pt x="1087061" y="2381584"/>
                  </a:cubicBezTo>
                  <a:cubicBezTo>
                    <a:pt x="1085717" y="2378897"/>
                    <a:pt x="1084374" y="2376209"/>
                    <a:pt x="1083031" y="2374865"/>
                  </a:cubicBezTo>
                  <a:cubicBezTo>
                    <a:pt x="1078999" y="2369489"/>
                    <a:pt x="1073625" y="2366801"/>
                    <a:pt x="1066908" y="2365458"/>
                  </a:cubicBezTo>
                  <a:cubicBezTo>
                    <a:pt x="1056159" y="2364114"/>
                    <a:pt x="1044066" y="2369489"/>
                    <a:pt x="1036005" y="2374865"/>
                  </a:cubicBezTo>
                  <a:cubicBezTo>
                    <a:pt x="1033318" y="2376209"/>
                    <a:pt x="1031974" y="2378897"/>
                    <a:pt x="1029287" y="2380240"/>
                  </a:cubicBezTo>
                  <a:cubicBezTo>
                    <a:pt x="1022569" y="2385616"/>
                    <a:pt x="1017195" y="2390992"/>
                    <a:pt x="1010477" y="2392336"/>
                  </a:cubicBezTo>
                  <a:cubicBezTo>
                    <a:pt x="995698" y="2374865"/>
                    <a:pt x="971513" y="2373521"/>
                    <a:pt x="947328" y="2374865"/>
                  </a:cubicBezTo>
                  <a:cubicBezTo>
                    <a:pt x="940610" y="2330516"/>
                    <a:pt x="921801" y="2317078"/>
                    <a:pt x="907021" y="2314390"/>
                  </a:cubicBezTo>
                  <a:cubicBezTo>
                    <a:pt x="896272" y="2311702"/>
                    <a:pt x="886867" y="2314390"/>
                    <a:pt x="877462" y="2317078"/>
                  </a:cubicBezTo>
                  <a:cubicBezTo>
                    <a:pt x="874775" y="2317078"/>
                    <a:pt x="873431" y="2318422"/>
                    <a:pt x="870744" y="2318422"/>
                  </a:cubicBezTo>
                  <a:cubicBezTo>
                    <a:pt x="857308" y="2321109"/>
                    <a:pt x="842529" y="2322453"/>
                    <a:pt x="829093" y="2319765"/>
                  </a:cubicBezTo>
                  <a:cubicBezTo>
                    <a:pt x="821032" y="2318422"/>
                    <a:pt x="810283" y="2314390"/>
                    <a:pt x="807596" y="2307670"/>
                  </a:cubicBezTo>
                  <a:cubicBezTo>
                    <a:pt x="806252" y="2303639"/>
                    <a:pt x="806252" y="2298263"/>
                    <a:pt x="806252" y="2292887"/>
                  </a:cubicBezTo>
                  <a:lnTo>
                    <a:pt x="810283" y="2214942"/>
                  </a:lnTo>
                  <a:lnTo>
                    <a:pt x="804909" y="2213598"/>
                  </a:lnTo>
                  <a:cubicBezTo>
                    <a:pt x="780724" y="2205534"/>
                    <a:pt x="753853" y="2202847"/>
                    <a:pt x="726981" y="2204191"/>
                  </a:cubicBezTo>
                  <a:cubicBezTo>
                    <a:pt x="718919" y="2204191"/>
                    <a:pt x="710858" y="2205534"/>
                    <a:pt x="702796" y="2206878"/>
                  </a:cubicBezTo>
                  <a:cubicBezTo>
                    <a:pt x="678612" y="2210910"/>
                    <a:pt x="651740" y="2217630"/>
                    <a:pt x="623525" y="2225693"/>
                  </a:cubicBezTo>
                  <a:cubicBezTo>
                    <a:pt x="619495" y="2223005"/>
                    <a:pt x="615463" y="2220317"/>
                    <a:pt x="611433" y="2217630"/>
                  </a:cubicBezTo>
                  <a:cubicBezTo>
                    <a:pt x="608745" y="2214942"/>
                    <a:pt x="604715" y="2213598"/>
                    <a:pt x="602027" y="2210910"/>
                  </a:cubicBezTo>
                  <a:cubicBezTo>
                    <a:pt x="592623" y="2202847"/>
                    <a:pt x="585905" y="2189408"/>
                    <a:pt x="584561" y="2175969"/>
                  </a:cubicBezTo>
                  <a:cubicBezTo>
                    <a:pt x="584561" y="2162530"/>
                    <a:pt x="588591" y="2149091"/>
                    <a:pt x="596653" y="2139684"/>
                  </a:cubicBezTo>
                  <a:cubicBezTo>
                    <a:pt x="600684" y="2136996"/>
                    <a:pt x="603371" y="2132964"/>
                    <a:pt x="607402" y="2130277"/>
                  </a:cubicBezTo>
                  <a:cubicBezTo>
                    <a:pt x="610089" y="2126245"/>
                    <a:pt x="614120" y="2123557"/>
                    <a:pt x="618150" y="2119525"/>
                  </a:cubicBezTo>
                  <a:cubicBezTo>
                    <a:pt x="635617" y="2100711"/>
                    <a:pt x="640992" y="2075177"/>
                    <a:pt x="645022" y="2055019"/>
                  </a:cubicBezTo>
                  <a:cubicBezTo>
                    <a:pt x="646366" y="2049643"/>
                    <a:pt x="647709" y="2044267"/>
                    <a:pt x="645022" y="2037548"/>
                  </a:cubicBezTo>
                  <a:cubicBezTo>
                    <a:pt x="642335" y="2030828"/>
                    <a:pt x="634274" y="2026797"/>
                    <a:pt x="630243" y="2024109"/>
                  </a:cubicBezTo>
                  <a:lnTo>
                    <a:pt x="552315" y="1982449"/>
                  </a:lnTo>
                  <a:cubicBezTo>
                    <a:pt x="545597" y="1978417"/>
                    <a:pt x="538880" y="1974385"/>
                    <a:pt x="534848" y="1969010"/>
                  </a:cubicBezTo>
                  <a:cubicBezTo>
                    <a:pt x="532161" y="1966322"/>
                    <a:pt x="530818" y="1963634"/>
                    <a:pt x="529474" y="1959602"/>
                  </a:cubicBezTo>
                  <a:cubicBezTo>
                    <a:pt x="525443" y="1951539"/>
                    <a:pt x="521413" y="1942132"/>
                    <a:pt x="510664" y="1938100"/>
                  </a:cubicBezTo>
                  <a:cubicBezTo>
                    <a:pt x="505290" y="1936756"/>
                    <a:pt x="501259" y="1936756"/>
                    <a:pt x="497228" y="1936756"/>
                  </a:cubicBezTo>
                  <a:cubicBezTo>
                    <a:pt x="495885" y="1936756"/>
                    <a:pt x="493197" y="1936756"/>
                    <a:pt x="491854" y="1936756"/>
                  </a:cubicBezTo>
                  <a:cubicBezTo>
                    <a:pt x="483792" y="1935412"/>
                    <a:pt x="477074" y="1926005"/>
                    <a:pt x="471700" y="1908534"/>
                  </a:cubicBezTo>
                  <a:cubicBezTo>
                    <a:pt x="460951" y="1872249"/>
                    <a:pt x="452890" y="1835964"/>
                    <a:pt x="447516" y="1798335"/>
                  </a:cubicBezTo>
                  <a:lnTo>
                    <a:pt x="447516" y="1795647"/>
                  </a:lnTo>
                  <a:lnTo>
                    <a:pt x="446172" y="1794304"/>
                  </a:lnTo>
                  <a:cubicBezTo>
                    <a:pt x="438110" y="1784896"/>
                    <a:pt x="424675" y="1782208"/>
                    <a:pt x="411239" y="1784896"/>
                  </a:cubicBezTo>
                  <a:cubicBezTo>
                    <a:pt x="400490" y="1787584"/>
                    <a:pt x="391085" y="1794304"/>
                    <a:pt x="387054" y="1802367"/>
                  </a:cubicBezTo>
                  <a:cubicBezTo>
                    <a:pt x="362870" y="1799679"/>
                    <a:pt x="337342" y="1792960"/>
                    <a:pt x="313157" y="1784896"/>
                  </a:cubicBezTo>
                  <a:cubicBezTo>
                    <a:pt x="294347" y="1782208"/>
                    <a:pt x="275537" y="1778177"/>
                    <a:pt x="258070" y="1771457"/>
                  </a:cubicBezTo>
                  <a:cubicBezTo>
                    <a:pt x="247322" y="1767426"/>
                    <a:pt x="232542" y="1760706"/>
                    <a:pt x="228511" y="1749955"/>
                  </a:cubicBezTo>
                  <a:cubicBezTo>
                    <a:pt x="225824" y="1743235"/>
                    <a:pt x="227168" y="1733828"/>
                    <a:pt x="228511" y="1724421"/>
                  </a:cubicBezTo>
                  <a:cubicBezTo>
                    <a:pt x="229855" y="1709638"/>
                    <a:pt x="231199" y="1692168"/>
                    <a:pt x="217763" y="1681416"/>
                  </a:cubicBezTo>
                  <a:cubicBezTo>
                    <a:pt x="216419" y="1680073"/>
                    <a:pt x="215076" y="1680073"/>
                    <a:pt x="213732" y="1678729"/>
                  </a:cubicBezTo>
                  <a:cubicBezTo>
                    <a:pt x="212389" y="1678729"/>
                    <a:pt x="209701" y="1677385"/>
                    <a:pt x="209701" y="1676041"/>
                  </a:cubicBezTo>
                  <a:cubicBezTo>
                    <a:pt x="208358" y="1674697"/>
                    <a:pt x="209701" y="1672009"/>
                    <a:pt x="211045" y="1667977"/>
                  </a:cubicBezTo>
                  <a:cubicBezTo>
                    <a:pt x="220450" y="1642444"/>
                    <a:pt x="213732" y="1608846"/>
                    <a:pt x="190891" y="1592720"/>
                  </a:cubicBezTo>
                  <a:cubicBezTo>
                    <a:pt x="208358" y="1575249"/>
                    <a:pt x="215076" y="1548371"/>
                    <a:pt x="205671" y="1525525"/>
                  </a:cubicBezTo>
                  <a:lnTo>
                    <a:pt x="204327" y="1521493"/>
                  </a:lnTo>
                  <a:cubicBezTo>
                    <a:pt x="202983" y="1517462"/>
                    <a:pt x="201640" y="1514774"/>
                    <a:pt x="201640" y="1512086"/>
                  </a:cubicBezTo>
                  <a:cubicBezTo>
                    <a:pt x="200296" y="1510742"/>
                    <a:pt x="201640" y="1509398"/>
                    <a:pt x="201640" y="1506710"/>
                  </a:cubicBezTo>
                  <a:cubicBezTo>
                    <a:pt x="202983" y="1502679"/>
                    <a:pt x="202983" y="1499991"/>
                    <a:pt x="202983" y="1495959"/>
                  </a:cubicBezTo>
                  <a:cubicBezTo>
                    <a:pt x="201640" y="1487896"/>
                    <a:pt x="197609" y="1482520"/>
                    <a:pt x="193579" y="1477145"/>
                  </a:cubicBezTo>
                  <a:cubicBezTo>
                    <a:pt x="192235" y="1475801"/>
                    <a:pt x="192235" y="1474457"/>
                    <a:pt x="190891" y="1473113"/>
                  </a:cubicBezTo>
                  <a:cubicBezTo>
                    <a:pt x="177455" y="1454299"/>
                    <a:pt x="182830" y="1427421"/>
                    <a:pt x="192235" y="1409950"/>
                  </a:cubicBezTo>
                  <a:lnTo>
                    <a:pt x="194922" y="1405918"/>
                  </a:lnTo>
                  <a:cubicBezTo>
                    <a:pt x="198953" y="1399199"/>
                    <a:pt x="202983" y="1392480"/>
                    <a:pt x="204327" y="1383073"/>
                  </a:cubicBezTo>
                  <a:cubicBezTo>
                    <a:pt x="205671" y="1368290"/>
                    <a:pt x="197609" y="1352163"/>
                    <a:pt x="184173" y="1345444"/>
                  </a:cubicBezTo>
                  <a:cubicBezTo>
                    <a:pt x="192235" y="1340068"/>
                    <a:pt x="198953" y="1333348"/>
                    <a:pt x="205671" y="1325285"/>
                  </a:cubicBezTo>
                  <a:cubicBezTo>
                    <a:pt x="247322" y="1299751"/>
                    <a:pt x="294347" y="1283624"/>
                    <a:pt x="342716" y="1279593"/>
                  </a:cubicBezTo>
                  <a:cubicBezTo>
                    <a:pt x="303752" y="1244652"/>
                    <a:pt x="244635" y="1235244"/>
                    <a:pt x="196265" y="1255403"/>
                  </a:cubicBezTo>
                  <a:cubicBezTo>
                    <a:pt x="194922" y="1244652"/>
                    <a:pt x="192235" y="1232556"/>
                    <a:pt x="190891" y="1221805"/>
                  </a:cubicBezTo>
                  <a:cubicBezTo>
                    <a:pt x="181486" y="1219118"/>
                    <a:pt x="172081" y="1216430"/>
                    <a:pt x="162676" y="1213742"/>
                  </a:cubicBezTo>
                  <a:cubicBezTo>
                    <a:pt x="157302" y="1212398"/>
                    <a:pt x="151927" y="1211054"/>
                    <a:pt x="146553" y="1209710"/>
                  </a:cubicBezTo>
                  <a:lnTo>
                    <a:pt x="219107" y="1084728"/>
                  </a:lnTo>
                  <a:cubicBezTo>
                    <a:pt x="223137" y="1078009"/>
                    <a:pt x="225824" y="1073977"/>
                    <a:pt x="229855" y="1071289"/>
                  </a:cubicBezTo>
                  <a:cubicBezTo>
                    <a:pt x="232542" y="1069946"/>
                    <a:pt x="235229" y="1068602"/>
                    <a:pt x="239260" y="1067258"/>
                  </a:cubicBezTo>
                  <a:cubicBezTo>
                    <a:pt x="247322" y="1064570"/>
                    <a:pt x="263445" y="1059194"/>
                    <a:pt x="260758" y="1044412"/>
                  </a:cubicBezTo>
                  <a:cubicBezTo>
                    <a:pt x="259414" y="1039036"/>
                    <a:pt x="256727" y="1036348"/>
                    <a:pt x="255383" y="1033661"/>
                  </a:cubicBezTo>
                  <a:cubicBezTo>
                    <a:pt x="254040" y="1032317"/>
                    <a:pt x="252696" y="1030973"/>
                    <a:pt x="252696" y="1029629"/>
                  </a:cubicBezTo>
                  <a:cubicBezTo>
                    <a:pt x="252696" y="1028285"/>
                    <a:pt x="254040" y="1024253"/>
                    <a:pt x="255383" y="1022909"/>
                  </a:cubicBezTo>
                  <a:cubicBezTo>
                    <a:pt x="271506" y="993344"/>
                    <a:pt x="288973" y="963778"/>
                    <a:pt x="309126" y="938244"/>
                  </a:cubicBezTo>
                  <a:cubicBezTo>
                    <a:pt x="317188" y="927493"/>
                    <a:pt x="327937" y="916742"/>
                    <a:pt x="340029" y="912710"/>
                  </a:cubicBezTo>
                  <a:lnTo>
                    <a:pt x="344060" y="911366"/>
                  </a:lnTo>
                  <a:lnTo>
                    <a:pt x="345403" y="907335"/>
                  </a:lnTo>
                  <a:cubicBezTo>
                    <a:pt x="352121" y="887176"/>
                    <a:pt x="337342" y="867018"/>
                    <a:pt x="306439" y="852235"/>
                  </a:cubicBezTo>
                  <a:lnTo>
                    <a:pt x="190891" y="795792"/>
                  </a:lnTo>
                  <a:lnTo>
                    <a:pt x="193579" y="789072"/>
                  </a:lnTo>
                  <a:cubicBezTo>
                    <a:pt x="201640" y="791760"/>
                    <a:pt x="209701" y="790416"/>
                    <a:pt x="217763" y="786384"/>
                  </a:cubicBezTo>
                  <a:cubicBezTo>
                    <a:pt x="228511" y="779665"/>
                    <a:pt x="236573" y="768914"/>
                    <a:pt x="235229" y="756819"/>
                  </a:cubicBezTo>
                  <a:cubicBezTo>
                    <a:pt x="235229" y="742036"/>
                    <a:pt x="224481" y="732629"/>
                    <a:pt x="215076" y="723221"/>
                  </a:cubicBezTo>
                  <a:lnTo>
                    <a:pt x="213732" y="721877"/>
                  </a:lnTo>
                  <a:cubicBezTo>
                    <a:pt x="185517" y="695000"/>
                    <a:pt x="164020" y="660059"/>
                    <a:pt x="150584" y="622430"/>
                  </a:cubicBezTo>
                  <a:cubicBezTo>
                    <a:pt x="146553" y="613022"/>
                    <a:pt x="143866" y="602271"/>
                    <a:pt x="145209" y="592864"/>
                  </a:cubicBezTo>
                  <a:cubicBezTo>
                    <a:pt x="145209" y="586145"/>
                    <a:pt x="147896" y="580769"/>
                    <a:pt x="150584" y="574049"/>
                  </a:cubicBezTo>
                  <a:cubicBezTo>
                    <a:pt x="151927" y="568674"/>
                    <a:pt x="154614" y="563298"/>
                    <a:pt x="155958" y="557923"/>
                  </a:cubicBezTo>
                  <a:cubicBezTo>
                    <a:pt x="159989" y="541796"/>
                    <a:pt x="157302" y="522982"/>
                    <a:pt x="149240" y="502823"/>
                  </a:cubicBezTo>
                  <a:cubicBezTo>
                    <a:pt x="137148" y="473257"/>
                    <a:pt x="115650" y="445036"/>
                    <a:pt x="88779" y="426221"/>
                  </a:cubicBezTo>
                  <a:lnTo>
                    <a:pt x="87435" y="424877"/>
                  </a:lnTo>
                  <a:cubicBezTo>
                    <a:pt x="84748" y="420846"/>
                    <a:pt x="80717" y="418158"/>
                    <a:pt x="78030" y="415470"/>
                  </a:cubicBezTo>
                  <a:cubicBezTo>
                    <a:pt x="75343" y="411439"/>
                    <a:pt x="75343" y="407407"/>
                    <a:pt x="73999" y="403375"/>
                  </a:cubicBezTo>
                  <a:cubicBezTo>
                    <a:pt x="69969" y="381873"/>
                    <a:pt x="72656" y="360371"/>
                    <a:pt x="80717" y="341556"/>
                  </a:cubicBezTo>
                  <a:lnTo>
                    <a:pt x="83405" y="336180"/>
                  </a:lnTo>
                  <a:cubicBezTo>
                    <a:pt x="87435" y="328117"/>
                    <a:pt x="91466" y="318710"/>
                    <a:pt x="91466" y="309303"/>
                  </a:cubicBezTo>
                  <a:cubicBezTo>
                    <a:pt x="91466" y="287801"/>
                    <a:pt x="72656" y="273018"/>
                    <a:pt x="59220" y="262266"/>
                  </a:cubicBezTo>
                  <a:cubicBezTo>
                    <a:pt x="21600" y="232701"/>
                    <a:pt x="1446" y="201791"/>
                    <a:pt x="102" y="170882"/>
                  </a:cubicBezTo>
                  <a:cubicBezTo>
                    <a:pt x="-1241" y="144004"/>
                    <a:pt x="10851" y="117126"/>
                    <a:pt x="32349" y="96968"/>
                  </a:cubicBezTo>
                  <a:cubicBezTo>
                    <a:pt x="49815" y="80841"/>
                    <a:pt x="73999" y="68746"/>
                    <a:pt x="102215" y="63370"/>
                  </a:cubicBezTo>
                  <a:cubicBezTo>
                    <a:pt x="104902" y="68746"/>
                    <a:pt x="107589" y="72778"/>
                    <a:pt x="111620" y="76809"/>
                  </a:cubicBezTo>
                  <a:cubicBezTo>
                    <a:pt x="119681" y="63370"/>
                    <a:pt x="133117" y="53963"/>
                    <a:pt x="147896" y="49931"/>
                  </a:cubicBezTo>
                  <a:cubicBezTo>
                    <a:pt x="196265" y="36493"/>
                    <a:pt x="243291" y="75466"/>
                    <a:pt x="293004" y="87560"/>
                  </a:cubicBezTo>
                  <a:cubicBezTo>
                    <a:pt x="358839" y="105031"/>
                    <a:pt x="432736" y="72778"/>
                    <a:pt x="494541" y="99656"/>
                  </a:cubicBezTo>
                  <a:cubicBezTo>
                    <a:pt x="546941" y="122502"/>
                    <a:pt x="587248" y="185665"/>
                    <a:pt x="643679" y="174913"/>
                  </a:cubicBezTo>
                  <a:cubicBezTo>
                    <a:pt x="657115" y="172226"/>
                    <a:pt x="669206" y="166850"/>
                    <a:pt x="681299" y="165506"/>
                  </a:cubicBezTo>
                  <a:cubicBezTo>
                    <a:pt x="726981" y="161475"/>
                    <a:pt x="748478" y="220606"/>
                    <a:pt x="755196" y="266298"/>
                  </a:cubicBezTo>
                  <a:cubicBezTo>
                    <a:pt x="757883" y="283769"/>
                    <a:pt x="760571" y="301239"/>
                    <a:pt x="753853" y="317366"/>
                  </a:cubicBezTo>
                  <a:cubicBezTo>
                    <a:pt x="744448" y="342900"/>
                    <a:pt x="717576" y="354995"/>
                    <a:pt x="698765" y="373810"/>
                  </a:cubicBezTo>
                  <a:cubicBezTo>
                    <a:pt x="682642" y="391280"/>
                    <a:pt x="670551" y="412782"/>
                    <a:pt x="653084" y="428909"/>
                  </a:cubicBezTo>
                  <a:cubicBezTo>
                    <a:pt x="635617" y="445036"/>
                    <a:pt x="610089" y="457131"/>
                    <a:pt x="588591" y="447724"/>
                  </a:cubicBezTo>
                  <a:cubicBezTo>
                    <a:pt x="576500" y="442348"/>
                    <a:pt x="568438" y="431597"/>
                    <a:pt x="557689" y="424877"/>
                  </a:cubicBezTo>
                  <a:cubicBezTo>
                    <a:pt x="509321" y="392624"/>
                    <a:pt x="438110" y="436972"/>
                    <a:pt x="385711" y="410095"/>
                  </a:cubicBezTo>
                  <a:cubicBezTo>
                    <a:pt x="369588" y="400687"/>
                    <a:pt x="357495" y="385904"/>
                    <a:pt x="341373" y="377841"/>
                  </a:cubicBezTo>
                  <a:cubicBezTo>
                    <a:pt x="325249" y="368434"/>
                    <a:pt x="299722" y="369778"/>
                    <a:pt x="293004" y="387248"/>
                  </a:cubicBezTo>
                  <a:cubicBezTo>
                    <a:pt x="283598" y="410095"/>
                    <a:pt x="313157" y="428909"/>
                    <a:pt x="337342" y="435629"/>
                  </a:cubicBezTo>
                  <a:cubicBezTo>
                    <a:pt x="361526" y="441004"/>
                    <a:pt x="392429" y="455787"/>
                    <a:pt x="387054" y="479977"/>
                  </a:cubicBezTo>
                  <a:cubicBezTo>
                    <a:pt x="404521" y="463850"/>
                    <a:pt x="435423" y="477289"/>
                    <a:pt x="446172" y="498792"/>
                  </a:cubicBezTo>
                  <a:cubicBezTo>
                    <a:pt x="456920" y="520294"/>
                    <a:pt x="455577" y="545828"/>
                    <a:pt x="459608" y="568674"/>
                  </a:cubicBezTo>
                  <a:cubicBezTo>
                    <a:pt x="466326" y="615710"/>
                    <a:pt x="495885" y="657371"/>
                    <a:pt x="536192" y="681561"/>
                  </a:cubicBezTo>
                  <a:cubicBezTo>
                    <a:pt x="545597" y="661402"/>
                    <a:pt x="576500" y="676185"/>
                    <a:pt x="596653" y="688280"/>
                  </a:cubicBezTo>
                  <a:cubicBezTo>
                    <a:pt x="622181" y="704407"/>
                    <a:pt x="653084" y="713814"/>
                    <a:pt x="683986" y="713814"/>
                  </a:cubicBezTo>
                  <a:cubicBezTo>
                    <a:pt x="690704" y="713814"/>
                    <a:pt x="697422" y="712470"/>
                    <a:pt x="702796" y="708439"/>
                  </a:cubicBezTo>
                  <a:cubicBezTo>
                    <a:pt x="708171" y="703063"/>
                    <a:pt x="709514" y="695000"/>
                    <a:pt x="709514" y="688280"/>
                  </a:cubicBezTo>
                  <a:cubicBezTo>
                    <a:pt x="706827" y="634525"/>
                    <a:pt x="638304" y="614366"/>
                    <a:pt x="584561" y="608991"/>
                  </a:cubicBezTo>
                  <a:cubicBezTo>
                    <a:pt x="589936" y="596896"/>
                    <a:pt x="595309" y="583457"/>
                    <a:pt x="600684" y="570018"/>
                  </a:cubicBezTo>
                  <a:cubicBezTo>
                    <a:pt x="673238" y="588832"/>
                    <a:pt x="775350" y="586145"/>
                    <a:pt x="849247" y="598239"/>
                  </a:cubicBezTo>
                  <a:cubicBezTo>
                    <a:pt x="831780" y="565986"/>
                    <a:pt x="802221" y="540452"/>
                    <a:pt x="767289" y="529701"/>
                  </a:cubicBezTo>
                  <a:cubicBezTo>
                    <a:pt x="771319" y="498792"/>
                    <a:pt x="740417" y="467882"/>
                    <a:pt x="709514" y="471914"/>
                  </a:cubicBezTo>
                  <a:cubicBezTo>
                    <a:pt x="704140" y="446380"/>
                    <a:pt x="735042" y="430253"/>
                    <a:pt x="755196" y="414126"/>
                  </a:cubicBezTo>
                  <a:cubicBezTo>
                    <a:pt x="779380" y="393968"/>
                    <a:pt x="790129" y="363058"/>
                    <a:pt x="806252" y="336180"/>
                  </a:cubicBezTo>
                  <a:cubicBezTo>
                    <a:pt x="821032" y="309303"/>
                    <a:pt x="849247" y="285113"/>
                    <a:pt x="880149" y="290488"/>
                  </a:cubicBezTo>
                  <a:cubicBezTo>
                    <a:pt x="881493" y="303927"/>
                    <a:pt x="884180" y="317366"/>
                    <a:pt x="886867" y="330805"/>
                  </a:cubicBezTo>
                  <a:cubicBezTo>
                    <a:pt x="913739" y="321398"/>
                    <a:pt x="944641" y="325429"/>
                    <a:pt x="967482" y="341556"/>
                  </a:cubicBezTo>
                  <a:cubicBezTo>
                    <a:pt x="937923" y="325429"/>
                    <a:pt x="959421" y="275705"/>
                    <a:pt x="940610" y="248828"/>
                  </a:cubicBezTo>
                  <a:cubicBezTo>
                    <a:pt x="924487" y="225981"/>
                    <a:pt x="889554" y="231357"/>
                    <a:pt x="862683" y="239420"/>
                  </a:cubicBezTo>
                  <a:cubicBezTo>
                    <a:pt x="870744" y="181633"/>
                    <a:pt x="876119" y="113095"/>
                    <a:pt x="831780" y="72778"/>
                  </a:cubicBezTo>
                  <a:cubicBezTo>
                    <a:pt x="818345" y="60683"/>
                    <a:pt x="802221" y="52619"/>
                    <a:pt x="794160" y="37837"/>
                  </a:cubicBezTo>
                  <a:cubicBezTo>
                    <a:pt x="851934" y="-3824"/>
                    <a:pt x="932549" y="35149"/>
                    <a:pt x="988980" y="78153"/>
                  </a:cubicBezTo>
                  <a:cubicBezTo>
                    <a:pt x="979575" y="109063"/>
                    <a:pt x="937923" y="114438"/>
                    <a:pt x="905678" y="114438"/>
                  </a:cubicBezTo>
                  <a:cubicBezTo>
                    <a:pt x="900303" y="146692"/>
                    <a:pt x="916426" y="181633"/>
                    <a:pt x="943298" y="199104"/>
                  </a:cubicBezTo>
                  <a:cubicBezTo>
                    <a:pt x="976887" y="170882"/>
                    <a:pt x="1034661" y="201791"/>
                    <a:pt x="1072281" y="178945"/>
                  </a:cubicBezTo>
                  <a:cubicBezTo>
                    <a:pt x="1109902" y="157443"/>
                    <a:pt x="1101840" y="100999"/>
                    <a:pt x="1087061" y="59339"/>
                  </a:cubicBezTo>
                  <a:cubicBezTo>
                    <a:pt x="1083031" y="51275"/>
                    <a:pt x="1080343" y="43212"/>
                    <a:pt x="1081687" y="33805"/>
                  </a:cubicBezTo>
                  <a:cubicBezTo>
                    <a:pt x="1081687" y="25742"/>
                    <a:pt x="1087061" y="19022"/>
                    <a:pt x="1091092" y="12303"/>
                  </a:cubicBezTo>
                  <a:lnTo>
                    <a:pt x="1099051" y="0"/>
                  </a:lnTo>
                  <a:close/>
                </a:path>
              </a:pathLst>
            </a:custGeom>
            <a:solidFill>
              <a:srgbClr val="D8D8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283">
                <a:solidFill>
                  <a:schemeClr val="lt1"/>
                </a:solidFill>
                <a:latin typeface="Calibri"/>
                <a:ea typeface="Calibri"/>
                <a:cs typeface="Calibri"/>
                <a:sym typeface="Calibri"/>
              </a:endParaRPr>
            </a:p>
          </p:txBody>
        </p:sp>
      </p:grpSp>
      <p:sp>
        <p:nvSpPr>
          <p:cNvPr id="1265" name="Google Shape;1265;p23"/>
          <p:cNvSpPr txBox="1"/>
          <p:nvPr/>
        </p:nvSpPr>
        <p:spPr>
          <a:xfrm>
            <a:off x="621595" y="1192908"/>
            <a:ext cx="1666268" cy="707886"/>
          </a:xfrm>
          <a:prstGeom prst="rect">
            <a:avLst/>
          </a:prstGeom>
          <a:noFill/>
          <a:ln>
            <a:noFill/>
          </a:ln>
        </p:spPr>
        <p:txBody>
          <a:bodyPr spcFirstLastPara="1" wrap="square" lIns="91425" tIns="45700" rIns="91425" bIns="45700" anchor="t" anchorCtr="0">
            <a:spAutoFit/>
          </a:bodyPr>
          <a:lstStyle/>
          <a:p>
            <a:pPr marL="0" marR="0" lvl="0" indent="0" algn="r" rtl="0">
              <a:lnSpc>
                <a:spcPct val="106666"/>
              </a:lnSpc>
              <a:spcBef>
                <a:spcPts val="0"/>
              </a:spcBef>
              <a:spcAft>
                <a:spcPts val="0"/>
              </a:spcAft>
              <a:buNone/>
            </a:pPr>
            <a:r>
              <a:rPr lang="en-US" sz="1500" b="1">
                <a:solidFill>
                  <a:srgbClr val="265B5F"/>
                </a:solidFill>
                <a:latin typeface="Calibri"/>
                <a:ea typeface="Calibri"/>
                <a:cs typeface="Calibri"/>
                <a:sym typeface="Calibri"/>
              </a:rPr>
              <a:t>Italy: 2023 Emilia Romagna Floods</a:t>
            </a:r>
            <a:endParaRPr/>
          </a:p>
          <a:p>
            <a:pPr marL="0" marR="0" lvl="0" indent="0" algn="r" rtl="0">
              <a:lnSpc>
                <a:spcPct val="106666"/>
              </a:lnSpc>
              <a:spcBef>
                <a:spcPts val="0"/>
              </a:spcBef>
              <a:spcAft>
                <a:spcPts val="0"/>
              </a:spcAft>
              <a:buNone/>
            </a:pPr>
            <a:endParaRPr sz="1500" b="1">
              <a:solidFill>
                <a:srgbClr val="265B5F"/>
              </a:solidFill>
              <a:latin typeface="Calibri"/>
              <a:ea typeface="Calibri"/>
              <a:cs typeface="Calibri"/>
              <a:sym typeface="Calibri"/>
            </a:endParaRPr>
          </a:p>
        </p:txBody>
      </p:sp>
      <p:grpSp>
        <p:nvGrpSpPr>
          <p:cNvPr id="1266" name="Google Shape;1266;p23"/>
          <p:cNvGrpSpPr/>
          <p:nvPr/>
        </p:nvGrpSpPr>
        <p:grpSpPr>
          <a:xfrm rot="1444234">
            <a:off x="2151025" y="1318950"/>
            <a:ext cx="2735453" cy="1217430"/>
            <a:chOff x="1204963" y="385383"/>
            <a:chExt cx="2735453" cy="1217430"/>
          </a:xfrm>
        </p:grpSpPr>
        <p:cxnSp>
          <p:nvCxnSpPr>
            <p:cNvPr id="1267" name="Google Shape;1267;p23"/>
            <p:cNvCxnSpPr/>
            <p:nvPr/>
          </p:nvCxnSpPr>
          <p:spPr>
            <a:xfrm rot="9956816">
              <a:off x="1319986" y="680351"/>
              <a:ext cx="2506853" cy="627495"/>
            </a:xfrm>
            <a:prstGeom prst="straightConnector1">
              <a:avLst/>
            </a:prstGeom>
            <a:noFill/>
            <a:ln w="19050" cap="flat" cmpd="sng">
              <a:solidFill>
                <a:srgbClr val="265B5F"/>
              </a:solidFill>
              <a:prstDash val="solid"/>
              <a:miter lim="800000"/>
              <a:headEnd type="none" w="sm" len="sm"/>
              <a:tailEnd type="none" w="sm" len="sm"/>
            </a:ln>
          </p:spPr>
        </p:cxnSp>
        <p:sp>
          <p:nvSpPr>
            <p:cNvPr id="1268" name="Google Shape;1268;p23"/>
            <p:cNvSpPr/>
            <p:nvPr/>
          </p:nvSpPr>
          <p:spPr>
            <a:xfrm>
              <a:off x="3832416" y="940099"/>
              <a:ext cx="108000" cy="108000"/>
            </a:xfrm>
            <a:prstGeom prst="ellipse">
              <a:avLst/>
            </a:prstGeom>
            <a:solidFill>
              <a:srgbClr val="265B5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283">
                <a:solidFill>
                  <a:schemeClr val="lt1"/>
                </a:solidFill>
                <a:latin typeface="Century Schoolbook"/>
                <a:ea typeface="Century Schoolbook"/>
                <a:cs typeface="Century Schoolbook"/>
                <a:sym typeface="Century Schoolbook"/>
              </a:endParaRPr>
            </a:p>
          </p:txBody>
        </p:sp>
        <p:sp>
          <p:nvSpPr>
            <p:cNvPr id="1269" name="Google Shape;1269;p23"/>
            <p:cNvSpPr/>
            <p:nvPr/>
          </p:nvSpPr>
          <p:spPr>
            <a:xfrm>
              <a:off x="1204963" y="934319"/>
              <a:ext cx="108000" cy="108000"/>
            </a:xfrm>
            <a:prstGeom prst="ellipse">
              <a:avLst/>
            </a:prstGeom>
            <a:solidFill>
              <a:srgbClr val="265B5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283">
                <a:solidFill>
                  <a:schemeClr val="lt1"/>
                </a:solidFill>
                <a:latin typeface="Century Schoolbook"/>
                <a:ea typeface="Century Schoolbook"/>
                <a:cs typeface="Century Schoolbook"/>
                <a:sym typeface="Century Schoolbook"/>
              </a:endParaRPr>
            </a:p>
          </p:txBody>
        </p:sp>
      </p:grpSp>
      <p:grpSp>
        <p:nvGrpSpPr>
          <p:cNvPr id="1270" name="Google Shape;1270;p23"/>
          <p:cNvGrpSpPr/>
          <p:nvPr/>
        </p:nvGrpSpPr>
        <p:grpSpPr>
          <a:xfrm>
            <a:off x="5358076" y="7913139"/>
            <a:ext cx="2201599" cy="2070748"/>
            <a:chOff x="9333274" y="171098"/>
            <a:chExt cx="799444" cy="751929"/>
          </a:xfrm>
        </p:grpSpPr>
        <p:sp>
          <p:nvSpPr>
            <p:cNvPr id="1271" name="Google Shape;1271;p23"/>
            <p:cNvSpPr/>
            <p:nvPr/>
          </p:nvSpPr>
          <p:spPr>
            <a:xfrm>
              <a:off x="9400697" y="401703"/>
              <a:ext cx="732021" cy="521324"/>
            </a:xfrm>
            <a:custGeom>
              <a:avLst/>
              <a:gdLst/>
              <a:ahLst/>
              <a:cxnLst/>
              <a:rect l="l" t="t" r="r" b="b"/>
              <a:pathLst>
                <a:path w="732021" h="521324" extrusionOk="0">
                  <a:moveTo>
                    <a:pt x="732022" y="0"/>
                  </a:moveTo>
                  <a:lnTo>
                    <a:pt x="732022" y="194572"/>
                  </a:lnTo>
                  <a:cubicBezTo>
                    <a:pt x="732022" y="194572"/>
                    <a:pt x="374438" y="656983"/>
                    <a:pt x="0" y="481628"/>
                  </a:cubicBezTo>
                  <a:cubicBezTo>
                    <a:pt x="0" y="481628"/>
                    <a:pt x="416581" y="425178"/>
                    <a:pt x="732022" y="0"/>
                  </a:cubicBezTo>
                  <a:close/>
                </a:path>
              </a:pathLst>
            </a:custGeom>
            <a:solidFill>
              <a:schemeClr val="lt1">
                <a:alpha val="8235"/>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entury Schoolbook"/>
                <a:ea typeface="Century Schoolbook"/>
                <a:cs typeface="Century Schoolbook"/>
                <a:sym typeface="Century Schoolbook"/>
              </a:endParaRPr>
            </a:p>
          </p:txBody>
        </p:sp>
        <p:sp>
          <p:nvSpPr>
            <p:cNvPr id="1272" name="Google Shape;1272;p23"/>
            <p:cNvSpPr/>
            <p:nvPr/>
          </p:nvSpPr>
          <p:spPr>
            <a:xfrm>
              <a:off x="9333274" y="171098"/>
              <a:ext cx="799444" cy="667868"/>
            </a:xfrm>
            <a:custGeom>
              <a:avLst/>
              <a:gdLst/>
              <a:ahLst/>
              <a:cxnLst/>
              <a:rect l="l" t="t" r="r" b="b"/>
              <a:pathLst>
                <a:path w="799444" h="667868" extrusionOk="0">
                  <a:moveTo>
                    <a:pt x="799444" y="0"/>
                  </a:moveTo>
                  <a:lnTo>
                    <a:pt x="799444" y="175356"/>
                  </a:lnTo>
                  <a:cubicBezTo>
                    <a:pt x="799444" y="175356"/>
                    <a:pt x="387682" y="674998"/>
                    <a:pt x="0" y="667791"/>
                  </a:cubicBezTo>
                  <a:cubicBezTo>
                    <a:pt x="0" y="667791"/>
                    <a:pt x="231164" y="612543"/>
                    <a:pt x="799444" y="0"/>
                  </a:cubicBezTo>
                  <a:close/>
                </a:path>
              </a:pathLst>
            </a:custGeom>
            <a:solidFill>
              <a:schemeClr val="lt1">
                <a:alpha val="8235"/>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entury Schoolbook"/>
                <a:ea typeface="Century Schoolbook"/>
                <a:cs typeface="Century Schoolbook"/>
                <a:sym typeface="Century Schoolbook"/>
              </a:endParaRPr>
            </a:p>
          </p:txBody>
        </p:sp>
      </p:grpSp>
      <p:sp>
        <p:nvSpPr>
          <p:cNvPr id="1273" name="Google Shape;1273;p23"/>
          <p:cNvSpPr txBox="1"/>
          <p:nvPr/>
        </p:nvSpPr>
        <p:spPr>
          <a:xfrm>
            <a:off x="1397686" y="8278490"/>
            <a:ext cx="5029835" cy="1528624"/>
          </a:xfrm>
          <a:prstGeom prst="rect">
            <a:avLst/>
          </a:prstGeom>
          <a:noFill/>
          <a:ln>
            <a:noFill/>
          </a:ln>
        </p:spPr>
        <p:txBody>
          <a:bodyPr spcFirstLastPara="1" wrap="square" lIns="91425" tIns="45700" rIns="91425" bIns="45700" anchor="t" anchorCtr="0">
            <a:spAutoFit/>
          </a:bodyPr>
          <a:lstStyle/>
          <a:p>
            <a:pPr marL="0" marR="0" lvl="0" indent="0" algn="l" rtl="0">
              <a:lnSpc>
                <a:spcPct val="105333"/>
              </a:lnSpc>
              <a:spcBef>
                <a:spcPts val="0"/>
              </a:spcBef>
              <a:spcAft>
                <a:spcPts val="0"/>
              </a:spcAft>
              <a:buNone/>
            </a:pPr>
            <a:r>
              <a:rPr lang="en-US" sz="1500">
                <a:solidFill>
                  <a:schemeClr val="lt1"/>
                </a:solidFill>
                <a:latin typeface="Calibri"/>
                <a:ea typeface="Calibri"/>
                <a:cs typeface="Calibri"/>
                <a:sym typeface="Calibri"/>
              </a:rPr>
              <a:t>Large-scale disasters require clear coordination across governmental levels. Italy's structured civil protection system, with defined roles from national to local,  enables effective response and organized recovery. Appointing an extraordinary commissioner for reconstruction provides necessary authority and resources for comprehensive rebuilding.</a:t>
            </a:r>
            <a:endParaRPr/>
          </a:p>
          <a:p>
            <a:pPr marL="0" marR="0" lvl="0" indent="0" algn="l" rtl="0">
              <a:lnSpc>
                <a:spcPct val="105333"/>
              </a:lnSpc>
              <a:spcBef>
                <a:spcPts val="0"/>
              </a:spcBef>
              <a:spcAft>
                <a:spcPts val="0"/>
              </a:spcAft>
              <a:buNone/>
            </a:pPr>
            <a:endParaRPr sz="1500">
              <a:solidFill>
                <a:schemeClr val="lt1"/>
              </a:solidFill>
              <a:latin typeface="Calibri"/>
              <a:ea typeface="Calibri"/>
              <a:cs typeface="Calibri"/>
              <a:sym typeface="Calibri"/>
            </a:endParaRPr>
          </a:p>
        </p:txBody>
      </p:sp>
      <p:sp>
        <p:nvSpPr>
          <p:cNvPr id="1274" name="Google Shape;1274;p23"/>
          <p:cNvSpPr txBox="1"/>
          <p:nvPr/>
        </p:nvSpPr>
        <p:spPr>
          <a:xfrm>
            <a:off x="531952" y="6000958"/>
            <a:ext cx="6399443" cy="365356"/>
          </a:xfrm>
          <a:prstGeom prst="rect">
            <a:avLst/>
          </a:prstGeom>
          <a:noFill/>
          <a:ln>
            <a:noFill/>
          </a:ln>
        </p:spPr>
        <p:txBody>
          <a:bodyPr spcFirstLastPara="1" wrap="square" lIns="91425" tIns="45700" rIns="91425" bIns="45700" anchor="ctr" anchorCtr="0">
            <a:spAutoFit/>
          </a:bodyPr>
          <a:lstStyle/>
          <a:p>
            <a:pPr marL="6350" marR="0" lvl="0" indent="0" algn="l" rtl="0">
              <a:lnSpc>
                <a:spcPct val="100952"/>
              </a:lnSpc>
              <a:spcBef>
                <a:spcPts val="0"/>
              </a:spcBef>
              <a:spcAft>
                <a:spcPts val="0"/>
              </a:spcAft>
              <a:buNone/>
            </a:pPr>
            <a:r>
              <a:rPr lang="en-US" sz="2100" b="1">
                <a:solidFill>
                  <a:srgbClr val="EB7F4A"/>
                </a:solidFill>
                <a:latin typeface="Calibri"/>
                <a:ea typeface="Calibri"/>
                <a:cs typeface="Calibri"/>
                <a:sym typeface="Calibri"/>
              </a:rPr>
              <a:t>Recovery and Reconstruction</a:t>
            </a:r>
            <a:endParaRPr/>
          </a:p>
        </p:txBody>
      </p:sp>
      <p:sp>
        <p:nvSpPr>
          <p:cNvPr id="1275" name="Google Shape;1275;p23"/>
          <p:cNvSpPr txBox="1"/>
          <p:nvPr/>
        </p:nvSpPr>
        <p:spPr>
          <a:xfrm>
            <a:off x="531952" y="6388383"/>
            <a:ext cx="6480000" cy="1013009"/>
          </a:xfrm>
          <a:prstGeom prst="rect">
            <a:avLst/>
          </a:prstGeom>
          <a:noFill/>
          <a:ln>
            <a:noFill/>
          </a:ln>
        </p:spPr>
        <p:txBody>
          <a:bodyPr spcFirstLastPara="1" wrap="square" lIns="91425" tIns="45700" rIns="91425" bIns="45700" anchor="t" anchorCtr="0">
            <a:noAutofit/>
          </a:bodyPr>
          <a:lstStyle/>
          <a:p>
            <a:pPr marL="0" marR="0" lvl="0" indent="0" algn="just" rtl="0">
              <a:lnSpc>
                <a:spcPct val="106086"/>
              </a:lnSpc>
              <a:spcBef>
                <a:spcPts val="0"/>
              </a:spcBef>
              <a:spcAft>
                <a:spcPts val="0"/>
              </a:spcAft>
              <a:buClr>
                <a:srgbClr val="EB7F4A"/>
              </a:buClr>
              <a:buSzPts val="1150"/>
              <a:buFont typeface="Arial"/>
              <a:buNone/>
            </a:pPr>
            <a:r>
              <a:rPr lang="en-US" sz="1150" b="0" i="0">
                <a:solidFill>
                  <a:srgbClr val="262626"/>
                </a:solidFill>
                <a:latin typeface="Calibri"/>
                <a:ea typeface="Calibri"/>
                <a:cs typeface="Calibri"/>
                <a:sym typeface="Calibri"/>
              </a:rPr>
              <a:t>The long-term recovery program addresses infrastructure, watercourses, and private rebuilding.  Structured reconstruction under the Extraordinary Commissioner ensures coordination and standards.  Sectoral ordinances provide clear guidance for different reconstruction aspects. Dedicated funding enables comprehensive recovery rather than piecemeal repairs.</a:t>
            </a:r>
            <a:endParaRPr/>
          </a:p>
          <a:p>
            <a:pPr marL="0" marR="0" lvl="0" indent="0" algn="just" rtl="0">
              <a:lnSpc>
                <a:spcPct val="106086"/>
              </a:lnSpc>
              <a:spcBef>
                <a:spcPts val="0"/>
              </a:spcBef>
              <a:spcAft>
                <a:spcPts val="0"/>
              </a:spcAft>
              <a:buClr>
                <a:srgbClr val="EB7F4A"/>
              </a:buClr>
              <a:buSzPts val="1150"/>
              <a:buFont typeface="Arial"/>
              <a:buNone/>
            </a:pPr>
            <a:endParaRPr sz="1150" b="0" i="0">
              <a:solidFill>
                <a:srgbClr val="262626"/>
              </a:solidFill>
              <a:latin typeface="Calibri"/>
              <a:ea typeface="Calibri"/>
              <a:cs typeface="Calibri"/>
              <a:sym typeface="Calibri"/>
            </a:endParaRPr>
          </a:p>
        </p:txBody>
      </p:sp>
      <p:cxnSp>
        <p:nvCxnSpPr>
          <p:cNvPr id="1276" name="Google Shape;1276;p23"/>
          <p:cNvCxnSpPr/>
          <p:nvPr/>
        </p:nvCxnSpPr>
        <p:spPr>
          <a:xfrm rot="10800000">
            <a:off x="-7885" y="6171696"/>
            <a:ext cx="540000" cy="0"/>
          </a:xfrm>
          <a:prstGeom prst="straightConnector1">
            <a:avLst/>
          </a:prstGeom>
          <a:noFill/>
          <a:ln w="12700" cap="flat" cmpd="sng">
            <a:solidFill>
              <a:srgbClr val="000000"/>
            </a:solidFill>
            <a:prstDash val="dot"/>
            <a:miter lim="800000"/>
            <a:headEnd type="none" w="sm" len="sm"/>
            <a:tailEnd type="none" w="sm" len="sm"/>
          </a:ln>
        </p:spPr>
      </p:cxn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280"/>
        <p:cNvGrpSpPr/>
        <p:nvPr/>
      </p:nvGrpSpPr>
      <p:grpSpPr>
        <a:xfrm>
          <a:off x="0" y="0"/>
          <a:ext cx="0" cy="0"/>
          <a:chOff x="0" y="0"/>
          <a:chExt cx="0" cy="0"/>
        </a:xfrm>
      </p:grpSpPr>
      <p:pic>
        <p:nvPicPr>
          <p:cNvPr id="1281" name="Google Shape;1281;p24"/>
          <p:cNvPicPr preferRelativeResize="0"/>
          <p:nvPr/>
        </p:nvPicPr>
        <p:blipFill>
          <a:blip r:embed="rId3">
            <a:alphaModFix/>
          </a:blip>
          <a:stretch>
            <a:fillRect/>
          </a:stretch>
        </p:blipFill>
        <p:spPr>
          <a:xfrm>
            <a:off x="0" y="1296187"/>
            <a:ext cx="7559674" cy="4255575"/>
          </a:xfrm>
          <a:prstGeom prst="rect">
            <a:avLst/>
          </a:prstGeom>
          <a:noFill/>
          <a:ln>
            <a:noFill/>
          </a:ln>
        </p:spPr>
      </p:pic>
      <p:cxnSp>
        <p:nvCxnSpPr>
          <p:cNvPr id="1282" name="Google Shape;1282;p24"/>
          <p:cNvCxnSpPr/>
          <p:nvPr/>
        </p:nvCxnSpPr>
        <p:spPr>
          <a:xfrm rot="10800000">
            <a:off x="1410318" y="0"/>
            <a:ext cx="0" cy="1310737"/>
          </a:xfrm>
          <a:prstGeom prst="straightConnector1">
            <a:avLst/>
          </a:prstGeom>
          <a:noFill/>
          <a:ln w="12700" cap="flat" cmpd="sng">
            <a:solidFill>
              <a:srgbClr val="000000"/>
            </a:solidFill>
            <a:prstDash val="dot"/>
            <a:miter lim="800000"/>
            <a:headEnd type="none" w="sm" len="sm"/>
            <a:tailEnd type="none" w="sm" len="sm"/>
          </a:ln>
        </p:spPr>
      </p:cxnSp>
      <p:sp>
        <p:nvSpPr>
          <p:cNvPr id="1283" name="Google Shape;1283;p24"/>
          <p:cNvSpPr/>
          <p:nvPr/>
        </p:nvSpPr>
        <p:spPr>
          <a:xfrm>
            <a:off x="509998" y="3423967"/>
            <a:ext cx="4186800" cy="2431691"/>
          </a:xfrm>
          <a:custGeom>
            <a:avLst/>
            <a:gdLst/>
            <a:ahLst/>
            <a:cxnLst/>
            <a:rect l="l" t="t" r="r" b="b"/>
            <a:pathLst>
              <a:path w="1277620" h="1277620" extrusionOk="0">
                <a:moveTo>
                  <a:pt x="1277480" y="0"/>
                </a:moveTo>
                <a:lnTo>
                  <a:pt x="0" y="0"/>
                </a:lnTo>
                <a:lnTo>
                  <a:pt x="0" y="1277480"/>
                </a:lnTo>
                <a:lnTo>
                  <a:pt x="1277480" y="1277480"/>
                </a:lnTo>
                <a:lnTo>
                  <a:pt x="1277480" y="0"/>
                </a:lnTo>
                <a:close/>
              </a:path>
            </a:pathLst>
          </a:custGeom>
          <a:solidFill>
            <a:srgbClr val="EB7F4A">
              <a:alpha val="74117"/>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283">
              <a:solidFill>
                <a:srgbClr val="F05A28"/>
              </a:solidFill>
              <a:latin typeface="Century Schoolbook"/>
              <a:ea typeface="Century Schoolbook"/>
              <a:cs typeface="Century Schoolbook"/>
              <a:sym typeface="Century Schoolbook"/>
            </a:endParaRPr>
          </a:p>
        </p:txBody>
      </p:sp>
      <p:sp>
        <p:nvSpPr>
          <p:cNvPr id="1284" name="Google Shape;1284;p24"/>
          <p:cNvSpPr txBox="1"/>
          <p:nvPr/>
        </p:nvSpPr>
        <p:spPr>
          <a:xfrm>
            <a:off x="1601624" y="595549"/>
            <a:ext cx="2473340" cy="525850"/>
          </a:xfrm>
          <a:prstGeom prst="rect">
            <a:avLst/>
          </a:prstGeom>
          <a:noFill/>
          <a:ln>
            <a:noFill/>
          </a:ln>
        </p:spPr>
        <p:txBody>
          <a:bodyPr spcFirstLastPara="1" wrap="square" lIns="91425" tIns="45700" rIns="91425" bIns="45700" anchor="t" anchorCtr="0">
            <a:spAutoFit/>
          </a:bodyPr>
          <a:lstStyle/>
          <a:p>
            <a:pPr marL="9525" marR="0" lvl="0" indent="0" algn="l" rtl="0">
              <a:lnSpc>
                <a:spcPct val="70909"/>
              </a:lnSpc>
              <a:spcBef>
                <a:spcPts val="0"/>
              </a:spcBef>
              <a:spcAft>
                <a:spcPts val="0"/>
              </a:spcAft>
              <a:buNone/>
            </a:pPr>
            <a:r>
              <a:rPr lang="en-US" sz="2200" b="1">
                <a:solidFill>
                  <a:srgbClr val="000000"/>
                </a:solidFill>
                <a:latin typeface="Calibri"/>
                <a:ea typeface="Calibri"/>
                <a:cs typeface="Calibri"/>
                <a:sym typeface="Calibri"/>
              </a:rPr>
              <a:t>Floods &amp; Storms</a:t>
            </a:r>
            <a:endParaRPr/>
          </a:p>
          <a:p>
            <a:pPr marL="9525" marR="0" lvl="0" indent="0" algn="l" rtl="0">
              <a:lnSpc>
                <a:spcPct val="70909"/>
              </a:lnSpc>
              <a:spcBef>
                <a:spcPts val="0"/>
              </a:spcBef>
              <a:spcAft>
                <a:spcPts val="0"/>
              </a:spcAft>
              <a:buNone/>
            </a:pPr>
            <a:endParaRPr sz="2200" b="1">
              <a:solidFill>
                <a:srgbClr val="000000"/>
              </a:solidFill>
              <a:latin typeface="Calibri"/>
              <a:ea typeface="Calibri"/>
              <a:cs typeface="Calibri"/>
              <a:sym typeface="Calibri"/>
            </a:endParaRPr>
          </a:p>
        </p:txBody>
      </p:sp>
      <p:grpSp>
        <p:nvGrpSpPr>
          <p:cNvPr id="1285" name="Google Shape;1285;p24"/>
          <p:cNvGrpSpPr/>
          <p:nvPr/>
        </p:nvGrpSpPr>
        <p:grpSpPr>
          <a:xfrm>
            <a:off x="330776" y="451279"/>
            <a:ext cx="414291" cy="413839"/>
            <a:chOff x="7257599" y="768348"/>
            <a:chExt cx="868457" cy="867509"/>
          </a:xfrm>
        </p:grpSpPr>
        <p:sp>
          <p:nvSpPr>
            <p:cNvPr id="1286" name="Google Shape;1286;p24"/>
            <p:cNvSpPr/>
            <p:nvPr/>
          </p:nvSpPr>
          <p:spPr>
            <a:xfrm>
              <a:off x="7257599" y="768348"/>
              <a:ext cx="868457" cy="867509"/>
            </a:xfrm>
            <a:custGeom>
              <a:avLst/>
              <a:gdLst/>
              <a:ahLst/>
              <a:cxnLst/>
              <a:rect l="l" t="t" r="r" b="b"/>
              <a:pathLst>
                <a:path w="868457" h="867509" extrusionOk="0">
                  <a:moveTo>
                    <a:pt x="0" y="621711"/>
                  </a:moveTo>
                  <a:cubicBezTo>
                    <a:pt x="0" y="659650"/>
                    <a:pt x="25293" y="693073"/>
                    <a:pt x="61426" y="704816"/>
                  </a:cubicBezTo>
                  <a:cubicBezTo>
                    <a:pt x="97559" y="716560"/>
                    <a:pt x="137304" y="702107"/>
                    <a:pt x="158984" y="670490"/>
                  </a:cubicBezTo>
                  <a:lnTo>
                    <a:pt x="350489" y="758113"/>
                  </a:lnTo>
                  <a:cubicBezTo>
                    <a:pt x="348682" y="765339"/>
                    <a:pt x="347779" y="772566"/>
                    <a:pt x="347779" y="780696"/>
                  </a:cubicBezTo>
                  <a:cubicBezTo>
                    <a:pt x="347779" y="813215"/>
                    <a:pt x="366748" y="843928"/>
                    <a:pt x="395655" y="858381"/>
                  </a:cubicBezTo>
                  <a:cubicBezTo>
                    <a:pt x="425464" y="872835"/>
                    <a:pt x="459790" y="870125"/>
                    <a:pt x="485987" y="850251"/>
                  </a:cubicBezTo>
                  <a:lnTo>
                    <a:pt x="468824" y="826765"/>
                  </a:lnTo>
                  <a:cubicBezTo>
                    <a:pt x="458887" y="833992"/>
                    <a:pt x="446240" y="838508"/>
                    <a:pt x="434497" y="838508"/>
                  </a:cubicBezTo>
                  <a:cubicBezTo>
                    <a:pt x="415528" y="838508"/>
                    <a:pt x="396558" y="828572"/>
                    <a:pt x="386621" y="812312"/>
                  </a:cubicBezTo>
                  <a:cubicBezTo>
                    <a:pt x="375782" y="796052"/>
                    <a:pt x="373975" y="775276"/>
                    <a:pt x="382105" y="758113"/>
                  </a:cubicBezTo>
                  <a:cubicBezTo>
                    <a:pt x="383912" y="754499"/>
                    <a:pt x="384815" y="749982"/>
                    <a:pt x="383008" y="746370"/>
                  </a:cubicBezTo>
                  <a:cubicBezTo>
                    <a:pt x="382105" y="742756"/>
                    <a:pt x="378491" y="739143"/>
                    <a:pt x="374878" y="737336"/>
                  </a:cubicBezTo>
                  <a:lnTo>
                    <a:pt x="171631" y="644294"/>
                  </a:lnTo>
                  <a:cubicBezTo>
                    <a:pt x="176148" y="628034"/>
                    <a:pt x="175244" y="611774"/>
                    <a:pt x="170727" y="595515"/>
                  </a:cubicBezTo>
                  <a:lnTo>
                    <a:pt x="282740" y="534089"/>
                  </a:lnTo>
                  <a:lnTo>
                    <a:pt x="269190" y="508796"/>
                  </a:lnTo>
                  <a:lnTo>
                    <a:pt x="158081" y="569318"/>
                  </a:lnTo>
                  <a:cubicBezTo>
                    <a:pt x="144531" y="551252"/>
                    <a:pt x="124658" y="539509"/>
                    <a:pt x="102978" y="535896"/>
                  </a:cubicBezTo>
                  <a:lnTo>
                    <a:pt x="102978" y="330842"/>
                  </a:lnTo>
                  <a:cubicBezTo>
                    <a:pt x="121045" y="328132"/>
                    <a:pt x="137304" y="319099"/>
                    <a:pt x="149951" y="306452"/>
                  </a:cubicBezTo>
                  <a:lnTo>
                    <a:pt x="270093" y="366974"/>
                  </a:lnTo>
                  <a:lnTo>
                    <a:pt x="282740" y="340778"/>
                  </a:lnTo>
                  <a:lnTo>
                    <a:pt x="166211" y="282966"/>
                  </a:lnTo>
                  <a:cubicBezTo>
                    <a:pt x="175244" y="263996"/>
                    <a:pt x="177051" y="243219"/>
                    <a:pt x="171631" y="223346"/>
                  </a:cubicBezTo>
                  <a:lnTo>
                    <a:pt x="363135" y="135724"/>
                  </a:lnTo>
                  <a:cubicBezTo>
                    <a:pt x="376685" y="155597"/>
                    <a:pt x="397461" y="168244"/>
                    <a:pt x="420044" y="172760"/>
                  </a:cubicBezTo>
                  <a:lnTo>
                    <a:pt x="420044" y="245929"/>
                  </a:lnTo>
                  <a:lnTo>
                    <a:pt x="448950" y="245929"/>
                  </a:lnTo>
                  <a:lnTo>
                    <a:pt x="448950" y="172760"/>
                  </a:lnTo>
                  <a:cubicBezTo>
                    <a:pt x="472437" y="169147"/>
                    <a:pt x="493213" y="155597"/>
                    <a:pt x="505860" y="135724"/>
                  </a:cubicBezTo>
                  <a:lnTo>
                    <a:pt x="697364" y="223346"/>
                  </a:lnTo>
                  <a:cubicBezTo>
                    <a:pt x="692847" y="239606"/>
                    <a:pt x="693751" y="255866"/>
                    <a:pt x="698267" y="272126"/>
                  </a:cubicBezTo>
                  <a:lnTo>
                    <a:pt x="586255" y="333551"/>
                  </a:lnTo>
                  <a:lnTo>
                    <a:pt x="599805" y="358844"/>
                  </a:lnTo>
                  <a:lnTo>
                    <a:pt x="710914" y="298322"/>
                  </a:lnTo>
                  <a:cubicBezTo>
                    <a:pt x="724463" y="316388"/>
                    <a:pt x="744337" y="328132"/>
                    <a:pt x="766017" y="331745"/>
                  </a:cubicBezTo>
                  <a:lnTo>
                    <a:pt x="766017" y="536799"/>
                  </a:lnTo>
                  <a:cubicBezTo>
                    <a:pt x="744337" y="540412"/>
                    <a:pt x="724463" y="552155"/>
                    <a:pt x="710914" y="570222"/>
                  </a:cubicBezTo>
                  <a:lnTo>
                    <a:pt x="734400" y="587385"/>
                  </a:lnTo>
                  <a:cubicBezTo>
                    <a:pt x="751563" y="564802"/>
                    <a:pt x="783179" y="557575"/>
                    <a:pt x="808473" y="571125"/>
                  </a:cubicBezTo>
                  <a:cubicBezTo>
                    <a:pt x="833766" y="584675"/>
                    <a:pt x="845509" y="614484"/>
                    <a:pt x="835572" y="641584"/>
                  </a:cubicBezTo>
                  <a:cubicBezTo>
                    <a:pt x="825636" y="668684"/>
                    <a:pt x="797633" y="684040"/>
                    <a:pt x="769629" y="678620"/>
                  </a:cubicBezTo>
                  <a:lnTo>
                    <a:pt x="764210" y="706623"/>
                  </a:lnTo>
                  <a:cubicBezTo>
                    <a:pt x="769629" y="707527"/>
                    <a:pt x="775953" y="708430"/>
                    <a:pt x="781373" y="708430"/>
                  </a:cubicBezTo>
                  <a:cubicBezTo>
                    <a:pt x="826539" y="708430"/>
                    <a:pt x="863575" y="674104"/>
                    <a:pt x="867189" y="628938"/>
                  </a:cubicBezTo>
                  <a:cubicBezTo>
                    <a:pt x="870802" y="583772"/>
                    <a:pt x="840089" y="544025"/>
                    <a:pt x="795826" y="535896"/>
                  </a:cubicBezTo>
                  <a:lnTo>
                    <a:pt x="795826" y="330842"/>
                  </a:lnTo>
                  <a:cubicBezTo>
                    <a:pt x="834669" y="324518"/>
                    <a:pt x="864478" y="291999"/>
                    <a:pt x="868092" y="253156"/>
                  </a:cubicBezTo>
                  <a:cubicBezTo>
                    <a:pt x="871705" y="213410"/>
                    <a:pt x="848219" y="177277"/>
                    <a:pt x="811183" y="163727"/>
                  </a:cubicBezTo>
                  <a:cubicBezTo>
                    <a:pt x="774146" y="150177"/>
                    <a:pt x="732594" y="163727"/>
                    <a:pt x="710010" y="197150"/>
                  </a:cubicBezTo>
                  <a:lnTo>
                    <a:pt x="518506" y="109528"/>
                  </a:lnTo>
                  <a:cubicBezTo>
                    <a:pt x="528443" y="74298"/>
                    <a:pt x="514893" y="37262"/>
                    <a:pt x="485083" y="15582"/>
                  </a:cubicBezTo>
                  <a:cubicBezTo>
                    <a:pt x="455274" y="-5194"/>
                    <a:pt x="415528" y="-5194"/>
                    <a:pt x="385718" y="15582"/>
                  </a:cubicBezTo>
                  <a:cubicBezTo>
                    <a:pt x="355908" y="36359"/>
                    <a:pt x="342359" y="74298"/>
                    <a:pt x="352295" y="109528"/>
                  </a:cubicBezTo>
                  <a:lnTo>
                    <a:pt x="160791" y="197150"/>
                  </a:lnTo>
                  <a:cubicBezTo>
                    <a:pt x="138208" y="164630"/>
                    <a:pt x="97559" y="151080"/>
                    <a:pt x="59619" y="163727"/>
                  </a:cubicBezTo>
                  <a:cubicBezTo>
                    <a:pt x="22583" y="177277"/>
                    <a:pt x="-904" y="213410"/>
                    <a:pt x="2710" y="253156"/>
                  </a:cubicBezTo>
                  <a:cubicBezTo>
                    <a:pt x="6323" y="292902"/>
                    <a:pt x="36133" y="324518"/>
                    <a:pt x="74976" y="330842"/>
                  </a:cubicBezTo>
                  <a:lnTo>
                    <a:pt x="74976" y="535896"/>
                  </a:lnTo>
                  <a:cubicBezTo>
                    <a:pt x="30713" y="543122"/>
                    <a:pt x="0" y="579255"/>
                    <a:pt x="0" y="621711"/>
                  </a:cubicBezTo>
                  <a:close/>
                  <a:moveTo>
                    <a:pt x="780469" y="188117"/>
                  </a:moveTo>
                  <a:cubicBezTo>
                    <a:pt x="812086" y="188117"/>
                    <a:pt x="838282" y="214313"/>
                    <a:pt x="838282" y="245929"/>
                  </a:cubicBezTo>
                  <a:cubicBezTo>
                    <a:pt x="838282" y="277545"/>
                    <a:pt x="812086" y="303742"/>
                    <a:pt x="780469" y="303742"/>
                  </a:cubicBezTo>
                  <a:cubicBezTo>
                    <a:pt x="748853" y="303742"/>
                    <a:pt x="722657" y="277545"/>
                    <a:pt x="722657" y="245929"/>
                  </a:cubicBezTo>
                  <a:cubicBezTo>
                    <a:pt x="722657" y="213410"/>
                    <a:pt x="748853" y="188117"/>
                    <a:pt x="780469" y="188117"/>
                  </a:cubicBezTo>
                  <a:close/>
                  <a:moveTo>
                    <a:pt x="433594" y="29132"/>
                  </a:moveTo>
                  <a:cubicBezTo>
                    <a:pt x="465211" y="29132"/>
                    <a:pt x="491407" y="55329"/>
                    <a:pt x="491407" y="86945"/>
                  </a:cubicBezTo>
                  <a:cubicBezTo>
                    <a:pt x="491407" y="118561"/>
                    <a:pt x="465211" y="144757"/>
                    <a:pt x="433594" y="144757"/>
                  </a:cubicBezTo>
                  <a:cubicBezTo>
                    <a:pt x="401978" y="144757"/>
                    <a:pt x="375782" y="118561"/>
                    <a:pt x="375782" y="86945"/>
                  </a:cubicBezTo>
                  <a:cubicBezTo>
                    <a:pt x="375782" y="55329"/>
                    <a:pt x="401978" y="29132"/>
                    <a:pt x="433594" y="29132"/>
                  </a:cubicBezTo>
                  <a:close/>
                  <a:moveTo>
                    <a:pt x="144531" y="621711"/>
                  </a:moveTo>
                  <a:cubicBezTo>
                    <a:pt x="144531" y="653328"/>
                    <a:pt x="118335" y="679524"/>
                    <a:pt x="86719" y="679524"/>
                  </a:cubicBezTo>
                  <a:cubicBezTo>
                    <a:pt x="55102" y="679524"/>
                    <a:pt x="28906" y="653328"/>
                    <a:pt x="28906" y="621711"/>
                  </a:cubicBezTo>
                  <a:cubicBezTo>
                    <a:pt x="28906" y="590095"/>
                    <a:pt x="55102" y="563898"/>
                    <a:pt x="86719" y="563898"/>
                  </a:cubicBezTo>
                  <a:cubicBezTo>
                    <a:pt x="118335" y="563898"/>
                    <a:pt x="144531" y="589191"/>
                    <a:pt x="144531" y="621711"/>
                  </a:cubicBezTo>
                  <a:close/>
                  <a:moveTo>
                    <a:pt x="28906" y="245929"/>
                  </a:moveTo>
                  <a:cubicBezTo>
                    <a:pt x="28906" y="214313"/>
                    <a:pt x="55102" y="188117"/>
                    <a:pt x="86719" y="188117"/>
                  </a:cubicBezTo>
                  <a:cubicBezTo>
                    <a:pt x="118335" y="188117"/>
                    <a:pt x="144531" y="214313"/>
                    <a:pt x="144531" y="245929"/>
                  </a:cubicBezTo>
                  <a:cubicBezTo>
                    <a:pt x="144531" y="277545"/>
                    <a:pt x="118335" y="303742"/>
                    <a:pt x="86719" y="303742"/>
                  </a:cubicBezTo>
                  <a:cubicBezTo>
                    <a:pt x="55102" y="303742"/>
                    <a:pt x="28906" y="277545"/>
                    <a:pt x="28906" y="245929"/>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1287" name="Google Shape;1287;p24"/>
            <p:cNvSpPr/>
            <p:nvPr/>
          </p:nvSpPr>
          <p:spPr>
            <a:xfrm>
              <a:off x="7618928" y="1129902"/>
              <a:ext cx="144531" cy="144531"/>
            </a:xfrm>
            <a:custGeom>
              <a:avLst/>
              <a:gdLst/>
              <a:ahLst/>
              <a:cxnLst/>
              <a:rect l="l" t="t" r="r" b="b"/>
              <a:pathLst>
                <a:path w="144531" h="144531" extrusionOk="0">
                  <a:moveTo>
                    <a:pt x="72266" y="0"/>
                  </a:moveTo>
                  <a:cubicBezTo>
                    <a:pt x="32519" y="0"/>
                    <a:pt x="0" y="32520"/>
                    <a:pt x="0" y="72266"/>
                  </a:cubicBezTo>
                  <a:cubicBezTo>
                    <a:pt x="0" y="112012"/>
                    <a:pt x="32519" y="144531"/>
                    <a:pt x="72266" y="144531"/>
                  </a:cubicBezTo>
                  <a:cubicBezTo>
                    <a:pt x="112012" y="144531"/>
                    <a:pt x="144531" y="112012"/>
                    <a:pt x="144531" y="72266"/>
                  </a:cubicBezTo>
                  <a:cubicBezTo>
                    <a:pt x="144531" y="31616"/>
                    <a:pt x="112012" y="0"/>
                    <a:pt x="72266" y="0"/>
                  </a:cubicBezTo>
                  <a:close/>
                  <a:moveTo>
                    <a:pt x="72266" y="115626"/>
                  </a:moveTo>
                  <a:cubicBezTo>
                    <a:pt x="48779" y="115626"/>
                    <a:pt x="28906" y="96656"/>
                    <a:pt x="28906" y="72266"/>
                  </a:cubicBezTo>
                  <a:cubicBezTo>
                    <a:pt x="28906" y="48780"/>
                    <a:pt x="47876" y="28906"/>
                    <a:pt x="72266" y="28906"/>
                  </a:cubicBezTo>
                  <a:cubicBezTo>
                    <a:pt x="96655" y="28906"/>
                    <a:pt x="115625" y="47876"/>
                    <a:pt x="115625" y="72266"/>
                  </a:cubicBezTo>
                  <a:cubicBezTo>
                    <a:pt x="115625" y="95752"/>
                    <a:pt x="96655" y="115626"/>
                    <a:pt x="72266" y="115626"/>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1288" name="Google Shape;1288;p24"/>
            <p:cNvSpPr/>
            <p:nvPr/>
          </p:nvSpPr>
          <p:spPr>
            <a:xfrm>
              <a:off x="7531306" y="1043183"/>
              <a:ext cx="317969" cy="317065"/>
            </a:xfrm>
            <a:custGeom>
              <a:avLst/>
              <a:gdLst/>
              <a:ahLst/>
              <a:cxnLst/>
              <a:rect l="l" t="t" r="r" b="b"/>
              <a:pathLst>
                <a:path w="317969" h="317065" extrusionOk="0">
                  <a:moveTo>
                    <a:pt x="27100" y="250220"/>
                  </a:moveTo>
                  <a:lnTo>
                    <a:pt x="67749" y="290870"/>
                  </a:lnTo>
                  <a:cubicBezTo>
                    <a:pt x="73169" y="296289"/>
                    <a:pt x="82202" y="296289"/>
                    <a:pt x="88525" y="290870"/>
                  </a:cubicBezTo>
                  <a:lnTo>
                    <a:pt x="103882" y="275513"/>
                  </a:lnTo>
                  <a:cubicBezTo>
                    <a:pt x="108399" y="277320"/>
                    <a:pt x="112012" y="279127"/>
                    <a:pt x="116528" y="280933"/>
                  </a:cubicBezTo>
                  <a:lnTo>
                    <a:pt x="116528" y="302613"/>
                  </a:lnTo>
                  <a:cubicBezTo>
                    <a:pt x="116528" y="310743"/>
                    <a:pt x="122852" y="317066"/>
                    <a:pt x="130982" y="317066"/>
                  </a:cubicBezTo>
                  <a:lnTo>
                    <a:pt x="174341" y="317066"/>
                  </a:lnTo>
                  <a:lnTo>
                    <a:pt x="174341" y="289063"/>
                  </a:lnTo>
                  <a:lnTo>
                    <a:pt x="145435" y="289063"/>
                  </a:lnTo>
                  <a:lnTo>
                    <a:pt x="145435" y="270996"/>
                  </a:lnTo>
                  <a:cubicBezTo>
                    <a:pt x="145435" y="264673"/>
                    <a:pt x="140918" y="258350"/>
                    <a:pt x="134595" y="257447"/>
                  </a:cubicBezTo>
                  <a:cubicBezTo>
                    <a:pt x="125561" y="254737"/>
                    <a:pt x="116528" y="251123"/>
                    <a:pt x="108399" y="246607"/>
                  </a:cubicBezTo>
                  <a:cubicBezTo>
                    <a:pt x="102978" y="242994"/>
                    <a:pt x="95752" y="243897"/>
                    <a:pt x="91235" y="249317"/>
                  </a:cubicBezTo>
                  <a:lnTo>
                    <a:pt x="78589" y="261963"/>
                  </a:lnTo>
                  <a:lnTo>
                    <a:pt x="57812" y="241187"/>
                  </a:lnTo>
                  <a:lnTo>
                    <a:pt x="70459" y="228540"/>
                  </a:lnTo>
                  <a:cubicBezTo>
                    <a:pt x="74976" y="224024"/>
                    <a:pt x="75879" y="216797"/>
                    <a:pt x="73169" y="211377"/>
                  </a:cubicBezTo>
                  <a:cubicBezTo>
                    <a:pt x="68652" y="203247"/>
                    <a:pt x="65039" y="194214"/>
                    <a:pt x="62329" y="185181"/>
                  </a:cubicBezTo>
                  <a:cubicBezTo>
                    <a:pt x="60523" y="178858"/>
                    <a:pt x="55102" y="174341"/>
                    <a:pt x="48779" y="174341"/>
                  </a:cubicBezTo>
                  <a:lnTo>
                    <a:pt x="30713" y="174341"/>
                  </a:lnTo>
                  <a:lnTo>
                    <a:pt x="30713" y="144531"/>
                  </a:lnTo>
                  <a:lnTo>
                    <a:pt x="48779" y="144531"/>
                  </a:lnTo>
                  <a:cubicBezTo>
                    <a:pt x="55102" y="144531"/>
                    <a:pt x="61426" y="140015"/>
                    <a:pt x="62329" y="133691"/>
                  </a:cubicBezTo>
                  <a:cubicBezTo>
                    <a:pt x="65039" y="124658"/>
                    <a:pt x="68652" y="115625"/>
                    <a:pt x="73169" y="107495"/>
                  </a:cubicBezTo>
                  <a:cubicBezTo>
                    <a:pt x="76782" y="102075"/>
                    <a:pt x="75879" y="94849"/>
                    <a:pt x="70459" y="90332"/>
                  </a:cubicBezTo>
                  <a:lnTo>
                    <a:pt x="57812" y="77685"/>
                  </a:lnTo>
                  <a:lnTo>
                    <a:pt x="78589" y="56909"/>
                  </a:lnTo>
                  <a:lnTo>
                    <a:pt x="91235" y="69556"/>
                  </a:lnTo>
                  <a:cubicBezTo>
                    <a:pt x="95752" y="74072"/>
                    <a:pt x="102978" y="74976"/>
                    <a:pt x="108399" y="72266"/>
                  </a:cubicBezTo>
                  <a:cubicBezTo>
                    <a:pt x="116528" y="67749"/>
                    <a:pt x="125561" y="64136"/>
                    <a:pt x="134595" y="61426"/>
                  </a:cubicBezTo>
                  <a:cubicBezTo>
                    <a:pt x="140918" y="59619"/>
                    <a:pt x="145435" y="54199"/>
                    <a:pt x="145435" y="47876"/>
                  </a:cubicBezTo>
                  <a:lnTo>
                    <a:pt x="145435" y="29809"/>
                  </a:lnTo>
                  <a:lnTo>
                    <a:pt x="174341" y="29809"/>
                  </a:lnTo>
                  <a:lnTo>
                    <a:pt x="174341" y="47876"/>
                  </a:lnTo>
                  <a:cubicBezTo>
                    <a:pt x="174341" y="54199"/>
                    <a:pt x="178858" y="60523"/>
                    <a:pt x="185181" y="61426"/>
                  </a:cubicBezTo>
                  <a:cubicBezTo>
                    <a:pt x="194214" y="64136"/>
                    <a:pt x="203247" y="67749"/>
                    <a:pt x="211377" y="72266"/>
                  </a:cubicBezTo>
                  <a:cubicBezTo>
                    <a:pt x="216797" y="75879"/>
                    <a:pt x="224024" y="74976"/>
                    <a:pt x="228540" y="69556"/>
                  </a:cubicBezTo>
                  <a:lnTo>
                    <a:pt x="241187" y="56909"/>
                  </a:lnTo>
                  <a:lnTo>
                    <a:pt x="261963" y="77685"/>
                  </a:lnTo>
                  <a:lnTo>
                    <a:pt x="249317" y="90332"/>
                  </a:lnTo>
                  <a:cubicBezTo>
                    <a:pt x="244800" y="94849"/>
                    <a:pt x="243897" y="102075"/>
                    <a:pt x="246607" y="107495"/>
                  </a:cubicBezTo>
                  <a:cubicBezTo>
                    <a:pt x="251123" y="115625"/>
                    <a:pt x="254737" y="124658"/>
                    <a:pt x="257447" y="133691"/>
                  </a:cubicBezTo>
                  <a:cubicBezTo>
                    <a:pt x="259253" y="140015"/>
                    <a:pt x="264673" y="144531"/>
                    <a:pt x="270996" y="144531"/>
                  </a:cubicBezTo>
                  <a:lnTo>
                    <a:pt x="289063" y="144531"/>
                  </a:lnTo>
                  <a:lnTo>
                    <a:pt x="289063" y="187891"/>
                  </a:lnTo>
                  <a:lnTo>
                    <a:pt x="317969" y="187891"/>
                  </a:lnTo>
                  <a:lnTo>
                    <a:pt x="317969" y="130079"/>
                  </a:lnTo>
                  <a:cubicBezTo>
                    <a:pt x="317969" y="121948"/>
                    <a:pt x="311646" y="115625"/>
                    <a:pt x="303516" y="115625"/>
                  </a:cubicBezTo>
                  <a:lnTo>
                    <a:pt x="281836" y="115625"/>
                  </a:lnTo>
                  <a:cubicBezTo>
                    <a:pt x="280030" y="111108"/>
                    <a:pt x="278223" y="107495"/>
                    <a:pt x="276416" y="102979"/>
                  </a:cubicBezTo>
                  <a:lnTo>
                    <a:pt x="291773" y="87622"/>
                  </a:lnTo>
                  <a:cubicBezTo>
                    <a:pt x="297192" y="82202"/>
                    <a:pt x="297192" y="73169"/>
                    <a:pt x="291773" y="66846"/>
                  </a:cubicBezTo>
                  <a:lnTo>
                    <a:pt x="251123" y="26197"/>
                  </a:lnTo>
                  <a:cubicBezTo>
                    <a:pt x="245704" y="20776"/>
                    <a:pt x="236670" y="20776"/>
                    <a:pt x="230347" y="26197"/>
                  </a:cubicBezTo>
                  <a:lnTo>
                    <a:pt x="214990" y="41553"/>
                  </a:lnTo>
                  <a:cubicBezTo>
                    <a:pt x="210474" y="39746"/>
                    <a:pt x="206860" y="37940"/>
                    <a:pt x="202344" y="36133"/>
                  </a:cubicBezTo>
                  <a:lnTo>
                    <a:pt x="202344" y="14453"/>
                  </a:lnTo>
                  <a:cubicBezTo>
                    <a:pt x="202344" y="6323"/>
                    <a:pt x="196021" y="0"/>
                    <a:pt x="187891" y="0"/>
                  </a:cubicBezTo>
                  <a:lnTo>
                    <a:pt x="130078" y="0"/>
                  </a:lnTo>
                  <a:cubicBezTo>
                    <a:pt x="121948" y="0"/>
                    <a:pt x="115625" y="6323"/>
                    <a:pt x="115625" y="14453"/>
                  </a:cubicBezTo>
                  <a:lnTo>
                    <a:pt x="115625" y="36133"/>
                  </a:lnTo>
                  <a:cubicBezTo>
                    <a:pt x="111108" y="37940"/>
                    <a:pt x="107495" y="39746"/>
                    <a:pt x="102978" y="41553"/>
                  </a:cubicBezTo>
                  <a:lnTo>
                    <a:pt x="87622" y="26197"/>
                  </a:lnTo>
                  <a:cubicBezTo>
                    <a:pt x="82202" y="20776"/>
                    <a:pt x="73169" y="20776"/>
                    <a:pt x="66845" y="26197"/>
                  </a:cubicBezTo>
                  <a:lnTo>
                    <a:pt x="26196" y="66846"/>
                  </a:lnTo>
                  <a:cubicBezTo>
                    <a:pt x="20776" y="72266"/>
                    <a:pt x="20776" y="81299"/>
                    <a:pt x="26196" y="87622"/>
                  </a:cubicBezTo>
                  <a:lnTo>
                    <a:pt x="41553" y="102979"/>
                  </a:lnTo>
                  <a:cubicBezTo>
                    <a:pt x="39746" y="107495"/>
                    <a:pt x="37940" y="111108"/>
                    <a:pt x="36133" y="115625"/>
                  </a:cubicBezTo>
                  <a:lnTo>
                    <a:pt x="14453" y="115625"/>
                  </a:lnTo>
                  <a:cubicBezTo>
                    <a:pt x="6323" y="115625"/>
                    <a:pt x="0" y="121948"/>
                    <a:pt x="0" y="130079"/>
                  </a:cubicBezTo>
                  <a:lnTo>
                    <a:pt x="0" y="187891"/>
                  </a:lnTo>
                  <a:cubicBezTo>
                    <a:pt x="0" y="196021"/>
                    <a:pt x="6323" y="202344"/>
                    <a:pt x="14453" y="202344"/>
                  </a:cubicBezTo>
                  <a:lnTo>
                    <a:pt x="36133" y="202344"/>
                  </a:lnTo>
                  <a:cubicBezTo>
                    <a:pt x="37940" y="206861"/>
                    <a:pt x="39746" y="210474"/>
                    <a:pt x="41553" y="214990"/>
                  </a:cubicBezTo>
                  <a:lnTo>
                    <a:pt x="26196" y="230347"/>
                  </a:lnTo>
                  <a:cubicBezTo>
                    <a:pt x="21679" y="235767"/>
                    <a:pt x="21679" y="244800"/>
                    <a:pt x="27100" y="25022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1289" name="Google Shape;1289;p24"/>
            <p:cNvSpPr/>
            <p:nvPr/>
          </p:nvSpPr>
          <p:spPr>
            <a:xfrm>
              <a:off x="7843855" y="1268111"/>
              <a:ext cx="113818" cy="76782"/>
            </a:xfrm>
            <a:custGeom>
              <a:avLst/>
              <a:gdLst/>
              <a:ahLst/>
              <a:cxnLst/>
              <a:rect l="l" t="t" r="r" b="b"/>
              <a:pathLst>
                <a:path w="113818" h="76782" extrusionOk="0">
                  <a:moveTo>
                    <a:pt x="0" y="26196"/>
                  </a:moveTo>
                  <a:lnTo>
                    <a:pt x="12647" y="0"/>
                  </a:lnTo>
                  <a:lnTo>
                    <a:pt x="113819" y="50586"/>
                  </a:lnTo>
                  <a:lnTo>
                    <a:pt x="101172" y="76782"/>
                  </a:lnTo>
                  <a:lnTo>
                    <a:pt x="0" y="26196"/>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1290" name="Google Shape;1290;p24"/>
            <p:cNvSpPr/>
            <p:nvPr/>
          </p:nvSpPr>
          <p:spPr>
            <a:xfrm>
              <a:off x="7633296" y="1245528"/>
              <a:ext cx="361413" cy="332422"/>
            </a:xfrm>
            <a:custGeom>
              <a:avLst/>
              <a:gdLst/>
              <a:ahLst/>
              <a:cxnLst/>
              <a:rect l="l" t="t" r="r" b="b"/>
              <a:pathLst>
                <a:path w="361413" h="332422" extrusionOk="0">
                  <a:moveTo>
                    <a:pt x="17248" y="264673"/>
                  </a:moveTo>
                  <a:lnTo>
                    <a:pt x="107581" y="329712"/>
                  </a:lnTo>
                  <a:cubicBezTo>
                    <a:pt x="110290" y="331519"/>
                    <a:pt x="113000" y="332422"/>
                    <a:pt x="115710" y="332422"/>
                  </a:cubicBezTo>
                  <a:lnTo>
                    <a:pt x="346961" y="332422"/>
                  </a:lnTo>
                  <a:cubicBezTo>
                    <a:pt x="355090" y="332422"/>
                    <a:pt x="361414" y="326099"/>
                    <a:pt x="361414" y="317969"/>
                  </a:cubicBezTo>
                  <a:lnTo>
                    <a:pt x="361414" y="160791"/>
                  </a:lnTo>
                  <a:cubicBezTo>
                    <a:pt x="361414" y="139111"/>
                    <a:pt x="346057" y="120142"/>
                    <a:pt x="325281" y="116528"/>
                  </a:cubicBezTo>
                  <a:cubicBezTo>
                    <a:pt x="312634" y="114721"/>
                    <a:pt x="299988" y="118335"/>
                    <a:pt x="290051" y="126465"/>
                  </a:cubicBezTo>
                  <a:cubicBezTo>
                    <a:pt x="290051" y="126465"/>
                    <a:pt x="289148" y="127368"/>
                    <a:pt x="289148" y="127368"/>
                  </a:cubicBezTo>
                  <a:cubicBezTo>
                    <a:pt x="272888" y="112915"/>
                    <a:pt x="247595" y="112915"/>
                    <a:pt x="231335" y="127368"/>
                  </a:cubicBezTo>
                  <a:cubicBezTo>
                    <a:pt x="219592" y="117432"/>
                    <a:pt x="203332" y="113818"/>
                    <a:pt x="187976" y="118335"/>
                  </a:cubicBezTo>
                  <a:lnTo>
                    <a:pt x="187976" y="43359"/>
                  </a:lnTo>
                  <a:cubicBezTo>
                    <a:pt x="187976" y="19873"/>
                    <a:pt x="169006" y="0"/>
                    <a:pt x="144617" y="0"/>
                  </a:cubicBezTo>
                  <a:cubicBezTo>
                    <a:pt x="121130" y="0"/>
                    <a:pt x="101257" y="18970"/>
                    <a:pt x="101257" y="43359"/>
                  </a:cubicBezTo>
                  <a:lnTo>
                    <a:pt x="101257" y="220410"/>
                  </a:lnTo>
                  <a:lnTo>
                    <a:pt x="63318" y="197827"/>
                  </a:lnTo>
                  <a:cubicBezTo>
                    <a:pt x="51575" y="190601"/>
                    <a:pt x="37121" y="190601"/>
                    <a:pt x="24475" y="196020"/>
                  </a:cubicBezTo>
                  <a:lnTo>
                    <a:pt x="21765" y="196924"/>
                  </a:lnTo>
                  <a:cubicBezTo>
                    <a:pt x="9118" y="203247"/>
                    <a:pt x="988" y="215894"/>
                    <a:pt x="85" y="229443"/>
                  </a:cubicBezTo>
                  <a:cubicBezTo>
                    <a:pt x="-818" y="242993"/>
                    <a:pt x="5505" y="256543"/>
                    <a:pt x="17248" y="264673"/>
                  </a:cubicBezTo>
                  <a:lnTo>
                    <a:pt x="17248" y="264673"/>
                  </a:lnTo>
                  <a:close/>
                  <a:moveTo>
                    <a:pt x="35315" y="222217"/>
                  </a:moveTo>
                  <a:lnTo>
                    <a:pt x="38025" y="221314"/>
                  </a:lnTo>
                  <a:cubicBezTo>
                    <a:pt x="41638" y="219507"/>
                    <a:pt x="45251" y="219507"/>
                    <a:pt x="48865" y="221314"/>
                  </a:cubicBezTo>
                  <a:lnTo>
                    <a:pt x="109387" y="257447"/>
                  </a:lnTo>
                  <a:cubicBezTo>
                    <a:pt x="113903" y="260156"/>
                    <a:pt x="119324" y="260156"/>
                    <a:pt x="123840" y="257447"/>
                  </a:cubicBezTo>
                  <a:cubicBezTo>
                    <a:pt x="128357" y="254736"/>
                    <a:pt x="131067" y="250220"/>
                    <a:pt x="131067" y="244800"/>
                  </a:cubicBezTo>
                  <a:lnTo>
                    <a:pt x="131067" y="42456"/>
                  </a:lnTo>
                  <a:cubicBezTo>
                    <a:pt x="131067" y="34326"/>
                    <a:pt x="137390" y="28003"/>
                    <a:pt x="145520" y="28003"/>
                  </a:cubicBezTo>
                  <a:cubicBezTo>
                    <a:pt x="153650" y="28003"/>
                    <a:pt x="159973" y="34326"/>
                    <a:pt x="159973" y="42456"/>
                  </a:cubicBezTo>
                  <a:lnTo>
                    <a:pt x="159973" y="158984"/>
                  </a:lnTo>
                  <a:cubicBezTo>
                    <a:pt x="159973" y="167114"/>
                    <a:pt x="166296" y="173437"/>
                    <a:pt x="174426" y="173437"/>
                  </a:cubicBezTo>
                  <a:cubicBezTo>
                    <a:pt x="182556" y="173437"/>
                    <a:pt x="188880" y="167114"/>
                    <a:pt x="188880" y="158984"/>
                  </a:cubicBezTo>
                  <a:cubicBezTo>
                    <a:pt x="188880" y="150854"/>
                    <a:pt x="195202" y="144531"/>
                    <a:pt x="203332" y="144531"/>
                  </a:cubicBezTo>
                  <a:cubicBezTo>
                    <a:pt x="211463" y="144531"/>
                    <a:pt x="217785" y="150854"/>
                    <a:pt x="217785" y="158984"/>
                  </a:cubicBezTo>
                  <a:cubicBezTo>
                    <a:pt x="217785" y="167114"/>
                    <a:pt x="224109" y="173437"/>
                    <a:pt x="232239" y="173437"/>
                  </a:cubicBezTo>
                  <a:cubicBezTo>
                    <a:pt x="240368" y="173437"/>
                    <a:pt x="246692" y="167114"/>
                    <a:pt x="246692" y="158984"/>
                  </a:cubicBezTo>
                  <a:cubicBezTo>
                    <a:pt x="246692" y="150854"/>
                    <a:pt x="253015" y="144531"/>
                    <a:pt x="261145" y="144531"/>
                  </a:cubicBezTo>
                  <a:cubicBezTo>
                    <a:pt x="269275" y="144531"/>
                    <a:pt x="275598" y="150854"/>
                    <a:pt x="275598" y="158984"/>
                  </a:cubicBezTo>
                  <a:cubicBezTo>
                    <a:pt x="275598" y="167114"/>
                    <a:pt x="281922" y="173437"/>
                    <a:pt x="290051" y="173437"/>
                  </a:cubicBezTo>
                  <a:cubicBezTo>
                    <a:pt x="298181" y="173437"/>
                    <a:pt x="304505" y="167114"/>
                    <a:pt x="304505" y="158984"/>
                  </a:cubicBezTo>
                  <a:cubicBezTo>
                    <a:pt x="304505" y="154468"/>
                    <a:pt x="306311" y="150854"/>
                    <a:pt x="309924" y="148144"/>
                  </a:cubicBezTo>
                  <a:cubicBezTo>
                    <a:pt x="313538" y="145435"/>
                    <a:pt x="317151" y="144531"/>
                    <a:pt x="321667" y="145435"/>
                  </a:cubicBezTo>
                  <a:cubicBezTo>
                    <a:pt x="328894" y="147241"/>
                    <a:pt x="334314" y="153565"/>
                    <a:pt x="333411" y="160791"/>
                  </a:cubicBezTo>
                  <a:lnTo>
                    <a:pt x="333411" y="303516"/>
                  </a:lnTo>
                  <a:lnTo>
                    <a:pt x="121130" y="303516"/>
                  </a:lnTo>
                  <a:lnTo>
                    <a:pt x="34411" y="241186"/>
                  </a:lnTo>
                  <a:cubicBezTo>
                    <a:pt x="31701" y="239380"/>
                    <a:pt x="29895" y="234864"/>
                    <a:pt x="29895" y="231250"/>
                  </a:cubicBezTo>
                  <a:cubicBezTo>
                    <a:pt x="29895" y="227637"/>
                    <a:pt x="31701" y="224024"/>
                    <a:pt x="35315" y="222217"/>
                  </a:cubicBezTo>
                  <a:lnTo>
                    <a:pt x="35315" y="222217"/>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grpSp>
      <p:grpSp>
        <p:nvGrpSpPr>
          <p:cNvPr id="1291" name="Google Shape;1291;p24"/>
          <p:cNvGrpSpPr/>
          <p:nvPr/>
        </p:nvGrpSpPr>
        <p:grpSpPr>
          <a:xfrm rot="-5400000">
            <a:off x="580124" y="229474"/>
            <a:ext cx="793054" cy="947012"/>
            <a:chOff x="547405" y="6570863"/>
            <a:chExt cx="1035254" cy="1236230"/>
          </a:xfrm>
        </p:grpSpPr>
        <p:sp>
          <p:nvSpPr>
            <p:cNvPr id="1292" name="Google Shape;1292;p24"/>
            <p:cNvSpPr/>
            <p:nvPr/>
          </p:nvSpPr>
          <p:spPr>
            <a:xfrm>
              <a:off x="1059795" y="7527291"/>
              <a:ext cx="11386" cy="120435"/>
            </a:xfrm>
            <a:custGeom>
              <a:avLst/>
              <a:gdLst/>
              <a:ahLst/>
              <a:cxnLst/>
              <a:rect l="l" t="t" r="r" b="b"/>
              <a:pathLst>
                <a:path w="11386" h="120435" extrusionOk="0">
                  <a:moveTo>
                    <a:pt x="5693" y="120436"/>
                  </a:moveTo>
                  <a:cubicBezTo>
                    <a:pt x="2505" y="120436"/>
                    <a:pt x="0" y="117931"/>
                    <a:pt x="0" y="114744"/>
                  </a:cubicBezTo>
                  <a:lnTo>
                    <a:pt x="0" y="5692"/>
                  </a:lnTo>
                  <a:cubicBezTo>
                    <a:pt x="0" y="2504"/>
                    <a:pt x="2505" y="0"/>
                    <a:pt x="5693" y="0"/>
                  </a:cubicBezTo>
                  <a:cubicBezTo>
                    <a:pt x="8881" y="0"/>
                    <a:pt x="11386" y="2504"/>
                    <a:pt x="11386" y="5692"/>
                  </a:cubicBezTo>
                  <a:lnTo>
                    <a:pt x="11386" y="114744"/>
                  </a:lnTo>
                  <a:cubicBezTo>
                    <a:pt x="11386" y="117931"/>
                    <a:pt x="8881" y="120436"/>
                    <a:pt x="5693" y="120436"/>
                  </a:cubicBezTo>
                  <a:close/>
                </a:path>
              </a:pathLst>
            </a:custGeom>
            <a:solidFill>
              <a:srgbClr val="34343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entury Schoolbook"/>
                <a:ea typeface="Century Schoolbook"/>
                <a:cs typeface="Century Schoolbook"/>
                <a:sym typeface="Century Schoolbook"/>
              </a:endParaRPr>
            </a:p>
          </p:txBody>
        </p:sp>
        <p:grpSp>
          <p:nvGrpSpPr>
            <p:cNvPr id="1293" name="Google Shape;1293;p24"/>
            <p:cNvGrpSpPr/>
            <p:nvPr/>
          </p:nvGrpSpPr>
          <p:grpSpPr>
            <a:xfrm>
              <a:off x="1006279" y="7689162"/>
              <a:ext cx="118191" cy="117931"/>
              <a:chOff x="1006279" y="7689162"/>
              <a:chExt cx="118191" cy="117931"/>
            </a:xfrm>
          </p:grpSpPr>
          <p:sp>
            <p:nvSpPr>
              <p:cNvPr id="1294" name="Google Shape;1294;p24"/>
              <p:cNvSpPr/>
              <p:nvPr/>
            </p:nvSpPr>
            <p:spPr>
              <a:xfrm>
                <a:off x="1006279" y="7689162"/>
                <a:ext cx="118191" cy="117931"/>
              </a:xfrm>
              <a:custGeom>
                <a:avLst/>
                <a:gdLst/>
                <a:ahLst/>
                <a:cxnLst/>
                <a:rect l="l" t="t" r="r" b="b"/>
                <a:pathLst>
                  <a:path w="118191" h="117931" extrusionOk="0">
                    <a:moveTo>
                      <a:pt x="118191" y="58966"/>
                    </a:moveTo>
                    <a:cubicBezTo>
                      <a:pt x="118191" y="26410"/>
                      <a:pt x="91775" y="0"/>
                      <a:pt x="58982" y="0"/>
                    </a:cubicBezTo>
                    <a:cubicBezTo>
                      <a:pt x="26189" y="0"/>
                      <a:pt x="0" y="26410"/>
                      <a:pt x="0" y="58966"/>
                    </a:cubicBezTo>
                    <a:cubicBezTo>
                      <a:pt x="0" y="91522"/>
                      <a:pt x="26417" y="117931"/>
                      <a:pt x="58982" y="117931"/>
                    </a:cubicBezTo>
                    <a:cubicBezTo>
                      <a:pt x="91547" y="117931"/>
                      <a:pt x="118191" y="91522"/>
                      <a:pt x="118191" y="58966"/>
                    </a:cubicBezTo>
                    <a:close/>
                  </a:path>
                </a:pathLst>
              </a:custGeom>
              <a:solidFill>
                <a:schemeClr val="lt1"/>
              </a:solidFill>
              <a:ln w="11375" cap="rnd" cmpd="sng">
                <a:solidFill>
                  <a:srgbClr val="343434"/>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entury Schoolbook"/>
                  <a:ea typeface="Century Schoolbook"/>
                  <a:cs typeface="Century Schoolbook"/>
                  <a:sym typeface="Century Schoolbook"/>
                </a:endParaRPr>
              </a:p>
            </p:txBody>
          </p:sp>
          <p:sp>
            <p:nvSpPr>
              <p:cNvPr id="1295" name="Google Shape;1295;p24"/>
              <p:cNvSpPr/>
              <p:nvPr/>
            </p:nvSpPr>
            <p:spPr>
              <a:xfrm>
                <a:off x="1030873" y="7713523"/>
                <a:ext cx="69229" cy="69210"/>
              </a:xfrm>
              <a:custGeom>
                <a:avLst/>
                <a:gdLst/>
                <a:ahLst/>
                <a:cxnLst/>
                <a:rect l="l" t="t" r="r" b="b"/>
                <a:pathLst>
                  <a:path w="69229" h="69210" extrusionOk="0">
                    <a:moveTo>
                      <a:pt x="69230" y="34605"/>
                    </a:moveTo>
                    <a:cubicBezTo>
                      <a:pt x="69230" y="15481"/>
                      <a:pt x="53744" y="0"/>
                      <a:pt x="34615" y="0"/>
                    </a:cubicBezTo>
                    <a:cubicBezTo>
                      <a:pt x="15486" y="0"/>
                      <a:pt x="0" y="15481"/>
                      <a:pt x="0" y="34605"/>
                    </a:cubicBezTo>
                    <a:cubicBezTo>
                      <a:pt x="0" y="53729"/>
                      <a:pt x="15486" y="69211"/>
                      <a:pt x="34615" y="69211"/>
                    </a:cubicBezTo>
                    <a:cubicBezTo>
                      <a:pt x="53744" y="69211"/>
                      <a:pt x="69230" y="53729"/>
                      <a:pt x="69230" y="34605"/>
                    </a:cubicBezTo>
                    <a:close/>
                  </a:path>
                </a:pathLst>
              </a:custGeom>
              <a:solidFill>
                <a:srgbClr val="EB7F4A"/>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entury Schoolbook"/>
                  <a:ea typeface="Century Schoolbook"/>
                  <a:cs typeface="Century Schoolbook"/>
                  <a:sym typeface="Century Schoolbook"/>
                </a:endParaRPr>
              </a:p>
            </p:txBody>
          </p:sp>
        </p:grpSp>
        <p:grpSp>
          <p:nvGrpSpPr>
            <p:cNvPr id="1296" name="Google Shape;1296;p24"/>
            <p:cNvGrpSpPr/>
            <p:nvPr/>
          </p:nvGrpSpPr>
          <p:grpSpPr>
            <a:xfrm>
              <a:off x="547405" y="6570863"/>
              <a:ext cx="1035254" cy="914993"/>
              <a:chOff x="547405" y="6570863"/>
              <a:chExt cx="1035254" cy="914993"/>
            </a:xfrm>
          </p:grpSpPr>
          <p:sp>
            <p:nvSpPr>
              <p:cNvPr id="1297" name="Google Shape;1297;p24"/>
              <p:cNvSpPr/>
              <p:nvPr/>
            </p:nvSpPr>
            <p:spPr>
              <a:xfrm>
                <a:off x="547405" y="6806271"/>
                <a:ext cx="1035254" cy="679585"/>
              </a:xfrm>
              <a:custGeom>
                <a:avLst/>
                <a:gdLst/>
                <a:ahLst/>
                <a:cxnLst/>
                <a:rect l="l" t="t" r="r" b="b"/>
                <a:pathLst>
                  <a:path w="1035254" h="679585" extrusionOk="0">
                    <a:moveTo>
                      <a:pt x="0" y="162099"/>
                    </a:moveTo>
                    <a:cubicBezTo>
                      <a:pt x="0" y="447820"/>
                      <a:pt x="231828" y="679585"/>
                      <a:pt x="517627" y="679585"/>
                    </a:cubicBezTo>
                    <a:cubicBezTo>
                      <a:pt x="803427" y="679585"/>
                      <a:pt x="1035255" y="447820"/>
                      <a:pt x="1035255" y="162099"/>
                    </a:cubicBezTo>
                    <a:lnTo>
                      <a:pt x="517627" y="0"/>
                    </a:lnTo>
                    <a:lnTo>
                      <a:pt x="0" y="162099"/>
                    </a:lnTo>
                    <a:close/>
                  </a:path>
                </a:pathLst>
              </a:custGeom>
              <a:solidFill>
                <a:srgbClr val="EB7F4A"/>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entury Schoolbook"/>
                  <a:ea typeface="Century Schoolbook"/>
                  <a:cs typeface="Century Schoolbook"/>
                  <a:sym typeface="Century Schoolbook"/>
                </a:endParaRPr>
              </a:p>
            </p:txBody>
          </p:sp>
          <p:sp>
            <p:nvSpPr>
              <p:cNvPr id="1298" name="Google Shape;1298;p24"/>
              <p:cNvSpPr/>
              <p:nvPr/>
            </p:nvSpPr>
            <p:spPr>
              <a:xfrm>
                <a:off x="667646" y="6570863"/>
                <a:ext cx="795228" cy="795012"/>
              </a:xfrm>
              <a:custGeom>
                <a:avLst/>
                <a:gdLst/>
                <a:ahLst/>
                <a:cxnLst/>
                <a:rect l="l" t="t" r="r" b="b"/>
                <a:pathLst>
                  <a:path w="795228" h="795012" extrusionOk="0">
                    <a:moveTo>
                      <a:pt x="0" y="397506"/>
                    </a:moveTo>
                    <a:cubicBezTo>
                      <a:pt x="0" y="178035"/>
                      <a:pt x="178084" y="0"/>
                      <a:pt x="397614" y="0"/>
                    </a:cubicBezTo>
                    <a:cubicBezTo>
                      <a:pt x="617145" y="0"/>
                      <a:pt x="795229" y="178035"/>
                      <a:pt x="795229" y="397506"/>
                    </a:cubicBezTo>
                    <a:cubicBezTo>
                      <a:pt x="795229" y="616977"/>
                      <a:pt x="617145" y="795012"/>
                      <a:pt x="397614" y="795012"/>
                    </a:cubicBezTo>
                    <a:cubicBezTo>
                      <a:pt x="178084" y="795012"/>
                      <a:pt x="0" y="616977"/>
                      <a:pt x="0" y="397506"/>
                    </a:cubicBezTo>
                    <a:close/>
                  </a:path>
                </a:pathLst>
              </a:custGeom>
              <a:solidFill>
                <a:srgbClr val="FDFDFD"/>
              </a:solidFill>
              <a:ln>
                <a:noFill/>
              </a:ln>
              <a:effectLst>
                <a:outerShdw blurRad="176334"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entury Schoolbook"/>
                  <a:ea typeface="Century Schoolbook"/>
                  <a:cs typeface="Century Schoolbook"/>
                  <a:sym typeface="Century Schoolbook"/>
                </a:endParaRPr>
              </a:p>
            </p:txBody>
          </p:sp>
        </p:grpSp>
      </p:grpSp>
      <p:sp>
        <p:nvSpPr>
          <p:cNvPr id="1299" name="Google Shape;1299;p24"/>
          <p:cNvSpPr txBox="1"/>
          <p:nvPr/>
        </p:nvSpPr>
        <p:spPr>
          <a:xfrm>
            <a:off x="711054" y="3751421"/>
            <a:ext cx="4048146" cy="493776"/>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lt1"/>
              </a:buClr>
              <a:buSzPts val="3000"/>
              <a:buFont typeface="Arial"/>
              <a:buNone/>
            </a:pPr>
            <a:r>
              <a:rPr lang="en-US" sz="3000" b="1">
                <a:solidFill>
                  <a:schemeClr val="lt1"/>
                </a:solidFill>
                <a:latin typeface="Calibri"/>
                <a:ea typeface="Calibri"/>
                <a:cs typeface="Calibri"/>
                <a:sym typeface="Calibri"/>
              </a:rPr>
              <a:t>Turkey: 2021 Kastamonu Flash Floods</a:t>
            </a:r>
            <a:endParaRPr/>
          </a:p>
          <a:p>
            <a:pPr marL="0" marR="0" lvl="0" indent="0" algn="l" rtl="0">
              <a:lnSpc>
                <a:spcPct val="90000"/>
              </a:lnSpc>
              <a:spcBef>
                <a:spcPts val="0"/>
              </a:spcBef>
              <a:spcAft>
                <a:spcPts val="0"/>
              </a:spcAft>
              <a:buClr>
                <a:schemeClr val="dk1"/>
              </a:buClr>
              <a:buSzPts val="3000"/>
              <a:buFont typeface="Arial"/>
              <a:buNone/>
            </a:pPr>
            <a:endParaRPr sz="3000" b="1">
              <a:solidFill>
                <a:schemeClr val="lt1"/>
              </a:solidFill>
              <a:latin typeface="Calibri"/>
              <a:ea typeface="Calibri"/>
              <a:cs typeface="Calibri"/>
              <a:sym typeface="Calibri"/>
            </a:endParaRPr>
          </a:p>
        </p:txBody>
      </p:sp>
      <p:sp>
        <p:nvSpPr>
          <p:cNvPr id="1300" name="Google Shape;1300;p24"/>
          <p:cNvSpPr txBox="1"/>
          <p:nvPr/>
        </p:nvSpPr>
        <p:spPr>
          <a:xfrm>
            <a:off x="711054" y="4738290"/>
            <a:ext cx="3508146" cy="36128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lt1"/>
              </a:buClr>
              <a:buSzPts val="2000"/>
              <a:buFont typeface="Arial"/>
              <a:buNone/>
            </a:pPr>
            <a:r>
              <a:rPr lang="en-US" sz="2000">
                <a:solidFill>
                  <a:schemeClr val="lt1"/>
                </a:solidFill>
                <a:latin typeface="Calibri"/>
                <a:ea typeface="Calibri"/>
                <a:cs typeface="Calibri"/>
                <a:sym typeface="Calibri"/>
              </a:rPr>
              <a:t>When Rivers Rise: Responding to Extreme Weather</a:t>
            </a:r>
            <a:endParaRPr/>
          </a:p>
          <a:p>
            <a:pPr marL="0" marR="0" lvl="0" indent="0" algn="l" rtl="0">
              <a:lnSpc>
                <a:spcPct val="90000"/>
              </a:lnSpc>
              <a:spcBef>
                <a:spcPts val="827"/>
              </a:spcBef>
              <a:spcAft>
                <a:spcPts val="0"/>
              </a:spcAft>
              <a:buClr>
                <a:schemeClr val="dk1"/>
              </a:buClr>
              <a:buSzPts val="2000"/>
              <a:buFont typeface="Arial"/>
              <a:buNone/>
            </a:pPr>
            <a:endParaRPr sz="2000">
              <a:solidFill>
                <a:schemeClr val="lt1"/>
              </a:solidFill>
              <a:latin typeface="Calibri"/>
              <a:ea typeface="Calibri"/>
              <a:cs typeface="Calibri"/>
              <a:sym typeface="Calibri"/>
            </a:endParaRPr>
          </a:p>
        </p:txBody>
      </p:sp>
      <p:cxnSp>
        <p:nvCxnSpPr>
          <p:cNvPr id="1301" name="Google Shape;1301;p24"/>
          <p:cNvCxnSpPr/>
          <p:nvPr/>
        </p:nvCxnSpPr>
        <p:spPr>
          <a:xfrm rot="10800000">
            <a:off x="711054" y="4639812"/>
            <a:ext cx="3774546" cy="0"/>
          </a:xfrm>
          <a:prstGeom prst="straightConnector1">
            <a:avLst/>
          </a:prstGeom>
          <a:noFill/>
          <a:ln w="12700" cap="flat" cmpd="sng">
            <a:solidFill>
              <a:schemeClr val="lt1"/>
            </a:solidFill>
            <a:prstDash val="dash"/>
            <a:miter lim="800000"/>
            <a:headEnd type="none" w="sm" len="sm"/>
            <a:tailEnd type="none" w="sm" len="sm"/>
          </a:ln>
        </p:spPr>
      </p:cxnSp>
      <p:sp>
        <p:nvSpPr>
          <p:cNvPr id="1302" name="Google Shape;1302;p24"/>
          <p:cNvSpPr/>
          <p:nvPr/>
        </p:nvSpPr>
        <p:spPr>
          <a:xfrm>
            <a:off x="509998" y="5517681"/>
            <a:ext cx="4186800" cy="337977"/>
          </a:xfrm>
          <a:custGeom>
            <a:avLst/>
            <a:gdLst/>
            <a:ahLst/>
            <a:cxnLst/>
            <a:rect l="l" t="t" r="r" b="b"/>
            <a:pathLst>
              <a:path w="1277620" h="1277620" extrusionOk="0">
                <a:moveTo>
                  <a:pt x="1277480" y="0"/>
                </a:moveTo>
                <a:lnTo>
                  <a:pt x="0" y="0"/>
                </a:lnTo>
                <a:lnTo>
                  <a:pt x="0" y="1277480"/>
                </a:lnTo>
                <a:lnTo>
                  <a:pt x="1277480" y="1277480"/>
                </a:lnTo>
                <a:lnTo>
                  <a:pt x="1277480" y="0"/>
                </a:lnTo>
                <a:close/>
              </a:path>
            </a:pathLst>
          </a:custGeom>
          <a:solidFill>
            <a:srgbClr val="EB7F4A"/>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283">
              <a:solidFill>
                <a:srgbClr val="F05A28"/>
              </a:solidFill>
              <a:latin typeface="Century Schoolbook"/>
              <a:ea typeface="Century Schoolbook"/>
              <a:cs typeface="Century Schoolbook"/>
              <a:sym typeface="Century Schoolbook"/>
            </a:endParaRPr>
          </a:p>
        </p:txBody>
      </p:sp>
      <p:sp>
        <p:nvSpPr>
          <p:cNvPr id="1303" name="Google Shape;1303;p24"/>
          <p:cNvSpPr txBox="1"/>
          <p:nvPr/>
        </p:nvSpPr>
        <p:spPr>
          <a:xfrm>
            <a:off x="539837" y="8617135"/>
            <a:ext cx="6399443" cy="365356"/>
          </a:xfrm>
          <a:prstGeom prst="rect">
            <a:avLst/>
          </a:prstGeom>
          <a:noFill/>
          <a:ln>
            <a:noFill/>
          </a:ln>
        </p:spPr>
        <p:txBody>
          <a:bodyPr spcFirstLastPara="1" wrap="square" lIns="91425" tIns="45700" rIns="91425" bIns="45700" anchor="ctr" anchorCtr="0">
            <a:spAutoFit/>
          </a:bodyPr>
          <a:lstStyle/>
          <a:p>
            <a:pPr marL="6350" marR="0" lvl="0" indent="0" algn="l" rtl="0">
              <a:lnSpc>
                <a:spcPct val="100952"/>
              </a:lnSpc>
              <a:spcBef>
                <a:spcPts val="0"/>
              </a:spcBef>
              <a:spcAft>
                <a:spcPts val="0"/>
              </a:spcAft>
              <a:buNone/>
            </a:pPr>
            <a:r>
              <a:rPr lang="en-US" sz="2100" b="1">
                <a:solidFill>
                  <a:srgbClr val="EB7F4A"/>
                </a:solidFill>
                <a:latin typeface="Calibri"/>
                <a:ea typeface="Calibri"/>
                <a:cs typeface="Calibri"/>
                <a:sym typeface="Calibri"/>
              </a:rPr>
              <a:t>The Disaster</a:t>
            </a:r>
            <a:endParaRPr/>
          </a:p>
        </p:txBody>
      </p:sp>
      <p:sp>
        <p:nvSpPr>
          <p:cNvPr id="1304" name="Google Shape;1304;p24"/>
          <p:cNvSpPr txBox="1"/>
          <p:nvPr/>
        </p:nvSpPr>
        <p:spPr>
          <a:xfrm>
            <a:off x="539837" y="8980638"/>
            <a:ext cx="6480000" cy="800876"/>
          </a:xfrm>
          <a:prstGeom prst="rect">
            <a:avLst/>
          </a:prstGeom>
          <a:noFill/>
          <a:ln>
            <a:noFill/>
          </a:ln>
        </p:spPr>
        <p:txBody>
          <a:bodyPr spcFirstLastPara="1" wrap="square" lIns="91425" tIns="45700" rIns="91425" bIns="45700" anchor="t" anchorCtr="0">
            <a:noAutofit/>
          </a:bodyPr>
          <a:lstStyle/>
          <a:p>
            <a:pPr marL="0" marR="0" lvl="0" indent="0" algn="just" rtl="0">
              <a:lnSpc>
                <a:spcPct val="106086"/>
              </a:lnSpc>
              <a:spcBef>
                <a:spcPts val="0"/>
              </a:spcBef>
              <a:spcAft>
                <a:spcPts val="0"/>
              </a:spcAft>
              <a:buClr>
                <a:srgbClr val="262626"/>
              </a:buClr>
              <a:buSzPts val="1150"/>
              <a:buFont typeface="Arial"/>
              <a:buNone/>
            </a:pPr>
            <a:r>
              <a:rPr lang="en-US" sz="1150" b="0" i="0">
                <a:solidFill>
                  <a:srgbClr val="262626"/>
                </a:solidFill>
                <a:latin typeface="Calibri"/>
                <a:ea typeface="Calibri"/>
                <a:cs typeface="Calibri"/>
                <a:sym typeface="Calibri"/>
              </a:rPr>
              <a:t>On August 11, 2021, extreme rainfall - once-in-a-century intensity - fell on the mountainous Black Sea region. Rivers swelled rapidly, overwhelming banks. In Bozkurt, the Ezine River became a raging torrent,  sweeping through the town center. Buildings collapsed into the water. Cars carried away like toys. Families fled to upper floors as water rushed through homes.</a:t>
            </a:r>
            <a:endParaRPr/>
          </a:p>
          <a:p>
            <a:pPr marL="0" marR="0" lvl="0" indent="0" algn="just" rtl="0">
              <a:lnSpc>
                <a:spcPct val="106086"/>
              </a:lnSpc>
              <a:spcBef>
                <a:spcPts val="0"/>
              </a:spcBef>
              <a:spcAft>
                <a:spcPts val="0"/>
              </a:spcAft>
              <a:buClr>
                <a:srgbClr val="75B543"/>
              </a:buClr>
              <a:buSzPts val="1150"/>
              <a:buFont typeface="Arial"/>
              <a:buNone/>
            </a:pPr>
            <a:endParaRPr sz="1150" b="0" i="0">
              <a:solidFill>
                <a:srgbClr val="262626"/>
              </a:solidFill>
              <a:latin typeface="Calibri"/>
              <a:ea typeface="Calibri"/>
              <a:cs typeface="Calibri"/>
              <a:sym typeface="Calibri"/>
            </a:endParaRPr>
          </a:p>
        </p:txBody>
      </p:sp>
      <p:cxnSp>
        <p:nvCxnSpPr>
          <p:cNvPr id="1305" name="Google Shape;1305;p24"/>
          <p:cNvCxnSpPr/>
          <p:nvPr/>
        </p:nvCxnSpPr>
        <p:spPr>
          <a:xfrm rot="10800000">
            <a:off x="-8048" y="8799818"/>
            <a:ext cx="540000" cy="0"/>
          </a:xfrm>
          <a:prstGeom prst="straightConnector1">
            <a:avLst/>
          </a:prstGeom>
          <a:noFill/>
          <a:ln w="12700" cap="flat" cmpd="sng">
            <a:solidFill>
              <a:srgbClr val="000000"/>
            </a:solidFill>
            <a:prstDash val="dot"/>
            <a:miter lim="800000"/>
            <a:headEnd type="none" w="sm" len="sm"/>
            <a:tailEnd type="none" w="sm" len="sm"/>
          </a:ln>
        </p:spPr>
      </p:cxnSp>
      <p:sp>
        <p:nvSpPr>
          <p:cNvPr id="1306" name="Google Shape;1306;p24"/>
          <p:cNvSpPr txBox="1"/>
          <p:nvPr/>
        </p:nvSpPr>
        <p:spPr>
          <a:xfrm>
            <a:off x="572092" y="6456965"/>
            <a:ext cx="5425508" cy="1554272"/>
          </a:xfrm>
          <a:prstGeom prst="rect">
            <a:avLst/>
          </a:prstGeom>
          <a:noFill/>
          <a:ln>
            <a:noFill/>
          </a:ln>
        </p:spPr>
        <p:txBody>
          <a:bodyPr spcFirstLastPara="1" wrap="square" lIns="91425" tIns="45700" rIns="91425" bIns="45700" anchor="t" anchorCtr="0">
            <a:spAutoFit/>
          </a:bodyPr>
          <a:lstStyle/>
          <a:p>
            <a:pPr marL="0" marR="0" lvl="0" indent="0" algn="l" rtl="0">
              <a:lnSpc>
                <a:spcPct val="104444"/>
              </a:lnSpc>
              <a:spcBef>
                <a:spcPts val="0"/>
              </a:spcBef>
              <a:spcAft>
                <a:spcPts val="0"/>
              </a:spcAft>
              <a:buNone/>
            </a:pPr>
            <a:r>
              <a:rPr lang="en-US" sz="1800" i="1">
                <a:solidFill>
                  <a:srgbClr val="000000"/>
                </a:solidFill>
                <a:latin typeface="Calibri"/>
                <a:ea typeface="Calibri"/>
                <a:cs typeface="Calibri"/>
                <a:sym typeface="Calibri"/>
              </a:rPr>
              <a:t>In August 2021, extreme rainfall triggered devastating flash floods in Turkey Black Sea region, particularly affecting Bozkurt. The disaster highlighted both climate challenges and the importance of community resilience and coordinated emergency response.</a:t>
            </a:r>
            <a:endParaRPr/>
          </a:p>
          <a:p>
            <a:pPr marL="0" marR="0" lvl="0" indent="0" algn="l" rtl="0">
              <a:lnSpc>
                <a:spcPct val="104444"/>
              </a:lnSpc>
              <a:spcBef>
                <a:spcPts val="0"/>
              </a:spcBef>
              <a:spcAft>
                <a:spcPts val="0"/>
              </a:spcAft>
              <a:buNone/>
            </a:pPr>
            <a:endParaRPr sz="1800" i="1">
              <a:solidFill>
                <a:srgbClr val="000000"/>
              </a:solidFill>
              <a:latin typeface="Calibri"/>
              <a:ea typeface="Calibri"/>
              <a:cs typeface="Calibri"/>
              <a:sym typeface="Calibri"/>
            </a:endParaRPr>
          </a:p>
        </p:txBody>
      </p:sp>
      <p:grpSp>
        <p:nvGrpSpPr>
          <p:cNvPr id="1307" name="Google Shape;1307;p24"/>
          <p:cNvGrpSpPr/>
          <p:nvPr/>
        </p:nvGrpSpPr>
        <p:grpSpPr>
          <a:xfrm>
            <a:off x="5358076" y="3600863"/>
            <a:ext cx="2201599" cy="2070748"/>
            <a:chOff x="9333274" y="171098"/>
            <a:chExt cx="799444" cy="751929"/>
          </a:xfrm>
        </p:grpSpPr>
        <p:sp>
          <p:nvSpPr>
            <p:cNvPr id="1308" name="Google Shape;1308;p24"/>
            <p:cNvSpPr/>
            <p:nvPr/>
          </p:nvSpPr>
          <p:spPr>
            <a:xfrm>
              <a:off x="9400697" y="401703"/>
              <a:ext cx="732021" cy="521324"/>
            </a:xfrm>
            <a:custGeom>
              <a:avLst/>
              <a:gdLst/>
              <a:ahLst/>
              <a:cxnLst/>
              <a:rect l="l" t="t" r="r" b="b"/>
              <a:pathLst>
                <a:path w="732021" h="521324" extrusionOk="0">
                  <a:moveTo>
                    <a:pt x="732022" y="0"/>
                  </a:moveTo>
                  <a:lnTo>
                    <a:pt x="732022" y="194572"/>
                  </a:lnTo>
                  <a:cubicBezTo>
                    <a:pt x="732022" y="194572"/>
                    <a:pt x="374438" y="656983"/>
                    <a:pt x="0" y="481628"/>
                  </a:cubicBezTo>
                  <a:cubicBezTo>
                    <a:pt x="0" y="481628"/>
                    <a:pt x="416581" y="425178"/>
                    <a:pt x="732022" y="0"/>
                  </a:cubicBezTo>
                  <a:close/>
                </a:path>
              </a:pathLst>
            </a:custGeom>
            <a:solidFill>
              <a:srgbClr val="F2A33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entury Schoolbook"/>
                <a:ea typeface="Century Schoolbook"/>
                <a:cs typeface="Century Schoolbook"/>
                <a:sym typeface="Century Schoolbook"/>
              </a:endParaRPr>
            </a:p>
          </p:txBody>
        </p:sp>
        <p:sp>
          <p:nvSpPr>
            <p:cNvPr id="1309" name="Google Shape;1309;p24"/>
            <p:cNvSpPr/>
            <p:nvPr/>
          </p:nvSpPr>
          <p:spPr>
            <a:xfrm>
              <a:off x="9333274" y="171098"/>
              <a:ext cx="799444" cy="667868"/>
            </a:xfrm>
            <a:custGeom>
              <a:avLst/>
              <a:gdLst/>
              <a:ahLst/>
              <a:cxnLst/>
              <a:rect l="l" t="t" r="r" b="b"/>
              <a:pathLst>
                <a:path w="799444" h="667868" extrusionOk="0">
                  <a:moveTo>
                    <a:pt x="799444" y="0"/>
                  </a:moveTo>
                  <a:lnTo>
                    <a:pt x="799444" y="175356"/>
                  </a:lnTo>
                  <a:cubicBezTo>
                    <a:pt x="799444" y="175356"/>
                    <a:pt x="387682" y="674998"/>
                    <a:pt x="0" y="667791"/>
                  </a:cubicBezTo>
                  <a:cubicBezTo>
                    <a:pt x="0" y="667791"/>
                    <a:pt x="231164" y="612543"/>
                    <a:pt x="799444" y="0"/>
                  </a:cubicBezTo>
                  <a:close/>
                </a:path>
              </a:pathLst>
            </a:custGeom>
            <a:solidFill>
              <a:srgbClr val="2B747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entury Schoolbook"/>
                <a:ea typeface="Century Schoolbook"/>
                <a:cs typeface="Century Schoolbook"/>
                <a:sym typeface="Century Schoolbook"/>
              </a:endParaRPr>
            </a:p>
          </p:txBody>
        </p:sp>
      </p:grpSp>
      <p:grpSp>
        <p:nvGrpSpPr>
          <p:cNvPr id="1310" name="Google Shape;1310;p24"/>
          <p:cNvGrpSpPr/>
          <p:nvPr/>
        </p:nvGrpSpPr>
        <p:grpSpPr>
          <a:xfrm>
            <a:off x="587526" y="545376"/>
            <a:ext cx="449514" cy="300175"/>
            <a:chOff x="-1139533" y="3178233"/>
            <a:chExt cx="547305" cy="365477"/>
          </a:xfrm>
        </p:grpSpPr>
        <p:sp>
          <p:nvSpPr>
            <p:cNvPr id="1311" name="Google Shape;1311;p24"/>
            <p:cNvSpPr/>
            <p:nvPr/>
          </p:nvSpPr>
          <p:spPr>
            <a:xfrm>
              <a:off x="-1139533" y="3430089"/>
              <a:ext cx="547305" cy="113621"/>
            </a:xfrm>
            <a:custGeom>
              <a:avLst/>
              <a:gdLst/>
              <a:ahLst/>
              <a:cxnLst/>
              <a:rect l="l" t="t" r="r" b="b"/>
              <a:pathLst>
                <a:path w="547305" h="113621" extrusionOk="0">
                  <a:moveTo>
                    <a:pt x="401805" y="75872"/>
                  </a:moveTo>
                  <a:cubicBezTo>
                    <a:pt x="429655" y="70033"/>
                    <a:pt x="479495" y="76974"/>
                    <a:pt x="476851" y="92353"/>
                  </a:cubicBezTo>
                  <a:cubicBezTo>
                    <a:pt x="474207" y="107733"/>
                    <a:pt x="446158" y="83209"/>
                    <a:pt x="399425" y="93191"/>
                  </a:cubicBezTo>
                  <a:lnTo>
                    <a:pt x="332245" y="107534"/>
                  </a:lnTo>
                  <a:cubicBezTo>
                    <a:pt x="284190" y="117802"/>
                    <a:pt x="236619" y="115621"/>
                    <a:pt x="191120" y="96848"/>
                  </a:cubicBezTo>
                  <a:lnTo>
                    <a:pt x="105388" y="61484"/>
                  </a:lnTo>
                  <a:cubicBezTo>
                    <a:pt x="83861" y="52605"/>
                    <a:pt x="61761" y="47647"/>
                    <a:pt x="38295" y="46722"/>
                  </a:cubicBezTo>
                  <a:cubicBezTo>
                    <a:pt x="18333" y="45929"/>
                    <a:pt x="4738" y="55822"/>
                    <a:pt x="574" y="45422"/>
                  </a:cubicBezTo>
                  <a:cubicBezTo>
                    <a:pt x="-4934" y="31651"/>
                    <a:pt x="30385" y="27905"/>
                    <a:pt x="55966" y="31320"/>
                  </a:cubicBezTo>
                  <a:cubicBezTo>
                    <a:pt x="82847" y="34912"/>
                    <a:pt x="107569" y="43285"/>
                    <a:pt x="131740" y="54918"/>
                  </a:cubicBezTo>
                  <a:cubicBezTo>
                    <a:pt x="177107" y="76754"/>
                    <a:pt x="226726" y="23961"/>
                    <a:pt x="288596" y="6555"/>
                  </a:cubicBezTo>
                  <a:cubicBezTo>
                    <a:pt x="324159" y="-3448"/>
                    <a:pt x="360734" y="-1443"/>
                    <a:pt x="396120" y="8780"/>
                  </a:cubicBezTo>
                  <a:lnTo>
                    <a:pt x="471365" y="30527"/>
                  </a:lnTo>
                  <a:cubicBezTo>
                    <a:pt x="492561" y="36653"/>
                    <a:pt x="513757" y="38790"/>
                    <a:pt x="535416" y="35132"/>
                  </a:cubicBezTo>
                  <a:cubicBezTo>
                    <a:pt x="539911" y="34361"/>
                    <a:pt x="545926" y="36631"/>
                    <a:pt x="546873" y="39914"/>
                  </a:cubicBezTo>
                  <a:cubicBezTo>
                    <a:pt x="553021" y="60956"/>
                    <a:pt x="492098" y="53178"/>
                    <a:pt x="457814" y="43725"/>
                  </a:cubicBezTo>
                  <a:lnTo>
                    <a:pt x="374924" y="20877"/>
                  </a:lnTo>
                  <a:cubicBezTo>
                    <a:pt x="341631" y="11689"/>
                    <a:pt x="307237" y="15126"/>
                    <a:pt x="274980" y="28610"/>
                  </a:cubicBezTo>
                  <a:lnTo>
                    <a:pt x="214784" y="58444"/>
                  </a:lnTo>
                  <a:lnTo>
                    <a:pt x="177724" y="73647"/>
                  </a:lnTo>
                  <a:cubicBezTo>
                    <a:pt x="227101" y="96738"/>
                    <a:pt x="278395" y="101806"/>
                    <a:pt x="331077" y="90767"/>
                  </a:cubicBezTo>
                  <a:lnTo>
                    <a:pt x="401871" y="75916"/>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2" name="Google Shape;1312;p24"/>
            <p:cNvSpPr/>
            <p:nvPr/>
          </p:nvSpPr>
          <p:spPr>
            <a:xfrm>
              <a:off x="-1139311" y="3289282"/>
              <a:ext cx="546459" cy="67202"/>
            </a:xfrm>
            <a:custGeom>
              <a:avLst/>
              <a:gdLst/>
              <a:ahLst/>
              <a:cxnLst/>
              <a:rect l="l" t="t" r="r" b="b"/>
              <a:pathLst>
                <a:path w="546459" h="67202" extrusionOk="0">
                  <a:moveTo>
                    <a:pt x="328894" y="26045"/>
                  </a:moveTo>
                  <a:cubicBezTo>
                    <a:pt x="298267" y="14786"/>
                    <a:pt x="266274" y="13266"/>
                    <a:pt x="237300" y="25737"/>
                  </a:cubicBezTo>
                  <a:lnTo>
                    <a:pt x="188187" y="46867"/>
                  </a:lnTo>
                  <a:cubicBezTo>
                    <a:pt x="164920" y="56870"/>
                    <a:pt x="141058" y="55746"/>
                    <a:pt x="116865" y="49577"/>
                  </a:cubicBezTo>
                  <a:lnTo>
                    <a:pt x="64425" y="36159"/>
                  </a:lnTo>
                  <a:cubicBezTo>
                    <a:pt x="30978" y="27587"/>
                    <a:pt x="8041" y="52265"/>
                    <a:pt x="1012" y="40389"/>
                  </a:cubicBezTo>
                  <a:cubicBezTo>
                    <a:pt x="-7691" y="25693"/>
                    <a:pt x="41532" y="11128"/>
                    <a:pt x="79011" y="21749"/>
                  </a:cubicBezTo>
                  <a:lnTo>
                    <a:pt x="124929" y="34726"/>
                  </a:lnTo>
                  <a:cubicBezTo>
                    <a:pt x="143746" y="40058"/>
                    <a:pt x="163796" y="39794"/>
                    <a:pt x="181533" y="31796"/>
                  </a:cubicBezTo>
                  <a:lnTo>
                    <a:pt x="219409" y="14698"/>
                  </a:lnTo>
                  <a:cubicBezTo>
                    <a:pt x="253230" y="-549"/>
                    <a:pt x="289586" y="-5397"/>
                    <a:pt x="324531" y="7184"/>
                  </a:cubicBezTo>
                  <a:lnTo>
                    <a:pt x="379769" y="27059"/>
                  </a:lnTo>
                  <a:cubicBezTo>
                    <a:pt x="425599" y="43562"/>
                    <a:pt x="471120" y="64450"/>
                    <a:pt x="518977" y="40962"/>
                  </a:cubicBezTo>
                  <a:cubicBezTo>
                    <a:pt x="529641" y="35718"/>
                    <a:pt x="535855" y="27059"/>
                    <a:pt x="541142" y="15183"/>
                  </a:cubicBezTo>
                  <a:cubicBezTo>
                    <a:pt x="545153" y="21132"/>
                    <a:pt x="548876" y="33074"/>
                    <a:pt x="544470" y="39992"/>
                  </a:cubicBezTo>
                  <a:cubicBezTo>
                    <a:pt x="523031" y="73593"/>
                    <a:pt x="454507" y="72249"/>
                    <a:pt x="411718" y="56517"/>
                  </a:cubicBezTo>
                  <a:lnTo>
                    <a:pt x="328849" y="26045"/>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3" name="Google Shape;1313;p24"/>
            <p:cNvSpPr/>
            <p:nvPr/>
          </p:nvSpPr>
          <p:spPr>
            <a:xfrm>
              <a:off x="-1139479" y="3352466"/>
              <a:ext cx="516459" cy="63524"/>
            </a:xfrm>
            <a:custGeom>
              <a:avLst/>
              <a:gdLst/>
              <a:ahLst/>
              <a:cxnLst/>
              <a:rect l="l" t="t" r="r" b="b"/>
              <a:pathLst>
                <a:path w="516459" h="63524" extrusionOk="0">
                  <a:moveTo>
                    <a:pt x="281866" y="33588"/>
                  </a:moveTo>
                  <a:cubicBezTo>
                    <a:pt x="226914" y="66617"/>
                    <a:pt x="199791" y="68578"/>
                    <a:pt x="136423" y="57341"/>
                  </a:cubicBezTo>
                  <a:lnTo>
                    <a:pt x="67039" y="45046"/>
                  </a:lnTo>
                  <a:cubicBezTo>
                    <a:pt x="31719" y="38788"/>
                    <a:pt x="3120" y="63818"/>
                    <a:pt x="145" y="48571"/>
                  </a:cubicBezTo>
                  <a:cubicBezTo>
                    <a:pt x="-3116" y="31870"/>
                    <a:pt x="49302" y="24444"/>
                    <a:pt x="80237" y="30107"/>
                  </a:cubicBezTo>
                  <a:lnTo>
                    <a:pt x="161717" y="45046"/>
                  </a:lnTo>
                  <a:cubicBezTo>
                    <a:pt x="234472" y="58376"/>
                    <a:pt x="263953" y="16116"/>
                    <a:pt x="309628" y="3865"/>
                  </a:cubicBezTo>
                  <a:cubicBezTo>
                    <a:pt x="336708" y="-3406"/>
                    <a:pt x="364955" y="141"/>
                    <a:pt x="390976" y="9836"/>
                  </a:cubicBezTo>
                  <a:lnTo>
                    <a:pt x="450467" y="31958"/>
                  </a:lnTo>
                  <a:cubicBezTo>
                    <a:pt x="490193" y="46720"/>
                    <a:pt x="512381" y="29336"/>
                    <a:pt x="516127" y="42270"/>
                  </a:cubicBezTo>
                  <a:cubicBezTo>
                    <a:pt x="520864" y="58574"/>
                    <a:pt x="474065" y="58222"/>
                    <a:pt x="442314" y="46522"/>
                  </a:cubicBezTo>
                  <a:lnTo>
                    <a:pt x="376742" y="22373"/>
                  </a:lnTo>
                  <a:cubicBezTo>
                    <a:pt x="344221" y="10387"/>
                    <a:pt x="311215" y="15962"/>
                    <a:pt x="281866" y="3361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4" name="Google Shape;1314;p24"/>
            <p:cNvSpPr/>
            <p:nvPr/>
          </p:nvSpPr>
          <p:spPr>
            <a:xfrm>
              <a:off x="-714162" y="3178233"/>
              <a:ext cx="82744" cy="119549"/>
            </a:xfrm>
            <a:custGeom>
              <a:avLst/>
              <a:gdLst/>
              <a:ahLst/>
              <a:cxnLst/>
              <a:rect l="l" t="t" r="r" b="b"/>
              <a:pathLst>
                <a:path w="82744" h="119549" extrusionOk="0">
                  <a:moveTo>
                    <a:pt x="78030" y="59426"/>
                  </a:moveTo>
                  <a:cubicBezTo>
                    <a:pt x="87790" y="78749"/>
                    <a:pt x="81599" y="98425"/>
                    <a:pt x="66770" y="110499"/>
                  </a:cubicBezTo>
                  <a:cubicBezTo>
                    <a:pt x="52228" y="122331"/>
                    <a:pt x="32090" y="122442"/>
                    <a:pt x="17063" y="111535"/>
                  </a:cubicBezTo>
                  <a:cubicBezTo>
                    <a:pt x="2036" y="100628"/>
                    <a:pt x="-5125" y="80137"/>
                    <a:pt x="4129" y="61717"/>
                  </a:cubicBezTo>
                  <a:lnTo>
                    <a:pt x="32486" y="5377"/>
                  </a:lnTo>
                  <a:cubicBezTo>
                    <a:pt x="33786" y="2799"/>
                    <a:pt x="39140" y="67"/>
                    <a:pt x="41476" y="1"/>
                  </a:cubicBezTo>
                  <a:cubicBezTo>
                    <a:pt x="43811" y="-65"/>
                    <a:pt x="49342" y="2645"/>
                    <a:pt x="50421" y="4804"/>
                  </a:cubicBezTo>
                  <a:lnTo>
                    <a:pt x="78007" y="59426"/>
                  </a:lnTo>
                  <a:close/>
                  <a:moveTo>
                    <a:pt x="63598" y="69605"/>
                  </a:moveTo>
                  <a:lnTo>
                    <a:pt x="41256" y="22784"/>
                  </a:lnTo>
                  <a:lnTo>
                    <a:pt x="18781" y="70200"/>
                  </a:lnTo>
                  <a:cubicBezTo>
                    <a:pt x="13780" y="80732"/>
                    <a:pt x="19068" y="92873"/>
                    <a:pt x="27705" y="98711"/>
                  </a:cubicBezTo>
                  <a:cubicBezTo>
                    <a:pt x="36342" y="104550"/>
                    <a:pt x="47932" y="104594"/>
                    <a:pt x="56194" y="97742"/>
                  </a:cubicBezTo>
                  <a:cubicBezTo>
                    <a:pt x="63928" y="91352"/>
                    <a:pt x="68864" y="80644"/>
                    <a:pt x="63598" y="6962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318"/>
        <p:cNvGrpSpPr/>
        <p:nvPr/>
      </p:nvGrpSpPr>
      <p:grpSpPr>
        <a:xfrm>
          <a:off x="0" y="0"/>
          <a:ext cx="0" cy="0"/>
          <a:chOff x="0" y="0"/>
          <a:chExt cx="0" cy="0"/>
        </a:xfrm>
      </p:grpSpPr>
      <p:sp>
        <p:nvSpPr>
          <p:cNvPr id="1319" name="Google Shape;1319;p25"/>
          <p:cNvSpPr/>
          <p:nvPr/>
        </p:nvSpPr>
        <p:spPr>
          <a:xfrm rot="-5400000">
            <a:off x="2799871" y="5209934"/>
            <a:ext cx="2163135" cy="7356473"/>
          </a:xfrm>
          <a:custGeom>
            <a:avLst/>
            <a:gdLst/>
            <a:ahLst/>
            <a:cxnLst/>
            <a:rect l="l" t="t" r="r" b="b"/>
            <a:pathLst>
              <a:path w="1277620" h="1277620" extrusionOk="0">
                <a:moveTo>
                  <a:pt x="1277480" y="0"/>
                </a:moveTo>
                <a:lnTo>
                  <a:pt x="0" y="0"/>
                </a:lnTo>
                <a:lnTo>
                  <a:pt x="0" y="1277480"/>
                </a:lnTo>
                <a:lnTo>
                  <a:pt x="1277480" y="1277480"/>
                </a:lnTo>
                <a:lnTo>
                  <a:pt x="1277480" y="0"/>
                </a:lnTo>
                <a:close/>
              </a:path>
            </a:pathLst>
          </a:custGeom>
          <a:gradFill>
            <a:gsLst>
              <a:gs pos="0">
                <a:srgbClr val="265B5F"/>
              </a:gs>
              <a:gs pos="20000">
                <a:srgbClr val="265B5F"/>
              </a:gs>
              <a:gs pos="99000">
                <a:srgbClr val="2B747B"/>
              </a:gs>
              <a:gs pos="100000">
                <a:srgbClr val="2B747B"/>
              </a:gs>
            </a:gsLst>
            <a:lin ang="5400000" scaled="0"/>
          </a:gradFill>
          <a:ln>
            <a:noFill/>
          </a:ln>
        </p:spPr>
        <p:txBody>
          <a:bodyPr spcFirstLastPara="1" wrap="square" lIns="0" tIns="0" rIns="0" bIns="0" anchor="t" anchorCtr="0">
            <a:noAutofit/>
          </a:bodyPr>
          <a:lstStyle/>
          <a:p>
            <a:pPr marL="0" marR="0" lvl="0" indent="0" algn="l" rtl="0">
              <a:spcBef>
                <a:spcPts val="0"/>
              </a:spcBef>
              <a:spcAft>
                <a:spcPts val="0"/>
              </a:spcAft>
              <a:buNone/>
            </a:pPr>
            <a:endParaRPr sz="1283">
              <a:solidFill>
                <a:srgbClr val="F05A28"/>
              </a:solidFill>
              <a:latin typeface="Century Schoolbook"/>
              <a:ea typeface="Century Schoolbook"/>
              <a:cs typeface="Century Schoolbook"/>
              <a:sym typeface="Century Schoolbook"/>
            </a:endParaRPr>
          </a:p>
        </p:txBody>
      </p:sp>
      <p:cxnSp>
        <p:nvCxnSpPr>
          <p:cNvPr id="1320" name="Google Shape;1320;p25"/>
          <p:cNvCxnSpPr/>
          <p:nvPr/>
        </p:nvCxnSpPr>
        <p:spPr>
          <a:xfrm>
            <a:off x="864645" y="7697371"/>
            <a:ext cx="0" cy="1345431"/>
          </a:xfrm>
          <a:prstGeom prst="straightConnector1">
            <a:avLst/>
          </a:prstGeom>
          <a:noFill/>
          <a:ln w="12700" cap="flat" cmpd="sng">
            <a:solidFill>
              <a:schemeClr val="lt1"/>
            </a:solidFill>
            <a:prstDash val="dot"/>
            <a:miter lim="800000"/>
            <a:headEnd type="none" w="sm" len="sm"/>
            <a:tailEnd type="none" w="sm" len="sm"/>
          </a:ln>
        </p:spPr>
      </p:cxnSp>
      <p:sp>
        <p:nvSpPr>
          <p:cNvPr id="1321" name="Google Shape;1321;p25"/>
          <p:cNvSpPr txBox="1"/>
          <p:nvPr/>
        </p:nvSpPr>
        <p:spPr>
          <a:xfrm>
            <a:off x="1355005" y="7697371"/>
            <a:ext cx="2835634" cy="365356"/>
          </a:xfrm>
          <a:prstGeom prst="rect">
            <a:avLst/>
          </a:prstGeom>
          <a:noFill/>
          <a:ln>
            <a:noFill/>
          </a:ln>
        </p:spPr>
        <p:txBody>
          <a:bodyPr spcFirstLastPara="1" wrap="square" lIns="91425" tIns="45700" rIns="91425" bIns="45700" anchor="ctr" anchorCtr="0">
            <a:spAutoFit/>
          </a:bodyPr>
          <a:lstStyle/>
          <a:p>
            <a:pPr marL="6350" marR="0" lvl="0" indent="0" algn="l" rtl="0">
              <a:lnSpc>
                <a:spcPct val="100952"/>
              </a:lnSpc>
              <a:spcBef>
                <a:spcPts val="0"/>
              </a:spcBef>
              <a:spcAft>
                <a:spcPts val="0"/>
              </a:spcAft>
              <a:buNone/>
            </a:pPr>
            <a:r>
              <a:rPr lang="en-US" sz="2100" b="1">
                <a:solidFill>
                  <a:schemeClr val="lt1"/>
                </a:solidFill>
                <a:highlight>
                  <a:srgbClr val="EB7F4A"/>
                </a:highlight>
                <a:latin typeface="Calibri"/>
                <a:ea typeface="Calibri"/>
                <a:cs typeface="Calibri"/>
                <a:sym typeface="Calibri"/>
              </a:rPr>
              <a:t> Key Lesson</a:t>
            </a:r>
            <a:r>
              <a:rPr lang="en-US" sz="2100" b="1">
                <a:solidFill>
                  <a:srgbClr val="EB7F4A"/>
                </a:solidFill>
                <a:highlight>
                  <a:srgbClr val="EB7F4A"/>
                </a:highlight>
                <a:latin typeface="Calibri"/>
                <a:ea typeface="Calibri"/>
                <a:cs typeface="Calibri"/>
                <a:sym typeface="Calibri"/>
              </a:rPr>
              <a:t>.</a:t>
            </a:r>
            <a:endParaRPr/>
          </a:p>
        </p:txBody>
      </p:sp>
      <p:sp>
        <p:nvSpPr>
          <p:cNvPr id="1322" name="Google Shape;1322;p25"/>
          <p:cNvSpPr/>
          <p:nvPr/>
        </p:nvSpPr>
        <p:spPr>
          <a:xfrm>
            <a:off x="531952" y="9002253"/>
            <a:ext cx="821603" cy="821603"/>
          </a:xfrm>
          <a:prstGeom prst="rect">
            <a:avLst/>
          </a:prstGeom>
          <a:noFill/>
          <a:ln>
            <a:noFill/>
          </a:ln>
        </p:spPr>
      </p:sp>
      <p:sp>
        <p:nvSpPr>
          <p:cNvPr id="1323" name="Google Shape;1323;p25"/>
          <p:cNvSpPr txBox="1"/>
          <p:nvPr/>
        </p:nvSpPr>
        <p:spPr>
          <a:xfrm>
            <a:off x="539837" y="4076529"/>
            <a:ext cx="6399443" cy="365356"/>
          </a:xfrm>
          <a:prstGeom prst="rect">
            <a:avLst/>
          </a:prstGeom>
          <a:noFill/>
          <a:ln>
            <a:noFill/>
          </a:ln>
        </p:spPr>
        <p:txBody>
          <a:bodyPr spcFirstLastPara="1" wrap="square" lIns="91425" tIns="45700" rIns="91425" bIns="45700" anchor="ctr" anchorCtr="0">
            <a:spAutoFit/>
          </a:bodyPr>
          <a:lstStyle/>
          <a:p>
            <a:pPr marL="6350" marR="0" lvl="0" indent="0" algn="l" rtl="0">
              <a:lnSpc>
                <a:spcPct val="100952"/>
              </a:lnSpc>
              <a:spcBef>
                <a:spcPts val="0"/>
              </a:spcBef>
              <a:spcAft>
                <a:spcPts val="0"/>
              </a:spcAft>
              <a:buNone/>
            </a:pPr>
            <a:r>
              <a:rPr lang="en-US" sz="2100" b="1">
                <a:solidFill>
                  <a:srgbClr val="EB7F4A"/>
                </a:solidFill>
                <a:latin typeface="Calibri"/>
                <a:ea typeface="Calibri"/>
                <a:cs typeface="Calibri"/>
                <a:sym typeface="Calibri"/>
              </a:rPr>
              <a:t>Emergency Response</a:t>
            </a:r>
            <a:endParaRPr/>
          </a:p>
        </p:txBody>
      </p:sp>
      <p:sp>
        <p:nvSpPr>
          <p:cNvPr id="1324" name="Google Shape;1324;p25"/>
          <p:cNvSpPr txBox="1"/>
          <p:nvPr/>
        </p:nvSpPr>
        <p:spPr>
          <a:xfrm>
            <a:off x="539837" y="4463954"/>
            <a:ext cx="6480000" cy="1013009"/>
          </a:xfrm>
          <a:prstGeom prst="rect">
            <a:avLst/>
          </a:prstGeom>
          <a:noFill/>
          <a:ln>
            <a:noFill/>
          </a:ln>
        </p:spPr>
        <p:txBody>
          <a:bodyPr spcFirstLastPara="1" wrap="square" lIns="91425" tIns="45700" rIns="91425" bIns="45700" anchor="t" anchorCtr="0">
            <a:noAutofit/>
          </a:bodyPr>
          <a:lstStyle/>
          <a:p>
            <a:pPr marL="0" marR="0" lvl="0" indent="0" algn="just" rtl="0">
              <a:lnSpc>
                <a:spcPct val="106086"/>
              </a:lnSpc>
              <a:spcBef>
                <a:spcPts val="0"/>
              </a:spcBef>
              <a:spcAft>
                <a:spcPts val="0"/>
              </a:spcAft>
              <a:buClr>
                <a:srgbClr val="EB7F4A"/>
              </a:buClr>
              <a:buSzPts val="1150"/>
              <a:buFont typeface="Arial"/>
              <a:buNone/>
            </a:pPr>
            <a:r>
              <a:rPr lang="en-US" sz="1150" b="0" i="0">
                <a:solidFill>
                  <a:srgbClr val="262626"/>
                </a:solidFill>
                <a:latin typeface="Calibri"/>
                <a:ea typeface="Calibri"/>
                <a:cs typeface="Calibri"/>
                <a:sym typeface="Calibri"/>
              </a:rPr>
              <a:t>Emergency services faced unique challenges rescuing people in an active flood. Helicopters airlifted stranded residents from rooftops. Boats navigated debris-filled streets. AFAD mobilized resources, but damaged roads made access difficult. Local volunteers formed human chains to pull people from water.  The community's fire station became a coordination hub, with citizens and officials working side by side.</a:t>
            </a:r>
            <a:endParaRPr/>
          </a:p>
          <a:p>
            <a:pPr marL="0" marR="0" lvl="0" indent="0" algn="just" rtl="0">
              <a:lnSpc>
                <a:spcPct val="106086"/>
              </a:lnSpc>
              <a:spcBef>
                <a:spcPts val="0"/>
              </a:spcBef>
              <a:spcAft>
                <a:spcPts val="0"/>
              </a:spcAft>
              <a:buClr>
                <a:srgbClr val="EB7F4A"/>
              </a:buClr>
              <a:buSzPts val="1150"/>
              <a:buFont typeface="Arial"/>
              <a:buNone/>
            </a:pPr>
            <a:endParaRPr sz="1150" b="0" i="0">
              <a:solidFill>
                <a:srgbClr val="262626"/>
              </a:solidFill>
              <a:latin typeface="Calibri"/>
              <a:ea typeface="Calibri"/>
              <a:cs typeface="Calibri"/>
              <a:sym typeface="Calibri"/>
            </a:endParaRPr>
          </a:p>
        </p:txBody>
      </p:sp>
      <p:cxnSp>
        <p:nvCxnSpPr>
          <p:cNvPr id="1325" name="Google Shape;1325;p25"/>
          <p:cNvCxnSpPr/>
          <p:nvPr/>
        </p:nvCxnSpPr>
        <p:spPr>
          <a:xfrm rot="10800000">
            <a:off x="0" y="4247267"/>
            <a:ext cx="540000" cy="0"/>
          </a:xfrm>
          <a:prstGeom prst="straightConnector1">
            <a:avLst/>
          </a:prstGeom>
          <a:noFill/>
          <a:ln w="12700" cap="flat" cmpd="sng">
            <a:solidFill>
              <a:srgbClr val="000000"/>
            </a:solidFill>
            <a:prstDash val="dot"/>
            <a:miter lim="800000"/>
            <a:headEnd type="none" w="sm" len="sm"/>
            <a:tailEnd type="none" w="sm" len="sm"/>
          </a:ln>
        </p:spPr>
      </p:cxnSp>
      <p:grpSp>
        <p:nvGrpSpPr>
          <p:cNvPr id="1326" name="Google Shape;1326;p25"/>
          <p:cNvGrpSpPr/>
          <p:nvPr/>
        </p:nvGrpSpPr>
        <p:grpSpPr>
          <a:xfrm>
            <a:off x="1665471" y="-1293344"/>
            <a:ext cx="5894204" cy="4909463"/>
            <a:chOff x="1605060" y="3850968"/>
            <a:chExt cx="5954615" cy="4959781"/>
          </a:xfrm>
        </p:grpSpPr>
        <p:grpSp>
          <p:nvGrpSpPr>
            <p:cNvPr id="1327" name="Google Shape;1327;p25"/>
            <p:cNvGrpSpPr/>
            <p:nvPr/>
          </p:nvGrpSpPr>
          <p:grpSpPr>
            <a:xfrm>
              <a:off x="2263972" y="5772441"/>
              <a:ext cx="553393" cy="474122"/>
              <a:chOff x="2763274" y="5544541"/>
              <a:chExt cx="497442" cy="426185"/>
            </a:xfrm>
          </p:grpSpPr>
          <p:sp>
            <p:nvSpPr>
              <p:cNvPr id="1328" name="Google Shape;1328;p25"/>
              <p:cNvSpPr/>
              <p:nvPr/>
            </p:nvSpPr>
            <p:spPr>
              <a:xfrm>
                <a:off x="2763274" y="5546744"/>
                <a:ext cx="497442" cy="417263"/>
              </a:xfrm>
              <a:custGeom>
                <a:avLst/>
                <a:gdLst/>
                <a:ahLst/>
                <a:cxnLst/>
                <a:rect l="l" t="t" r="r" b="b"/>
                <a:pathLst>
                  <a:path w="497442" h="417263" extrusionOk="0">
                    <a:moveTo>
                      <a:pt x="164977" y="74100"/>
                    </a:moveTo>
                    <a:cubicBezTo>
                      <a:pt x="160946" y="100978"/>
                      <a:pt x="128700" y="111729"/>
                      <a:pt x="103172" y="115761"/>
                    </a:cubicBezTo>
                    <a:cubicBezTo>
                      <a:pt x="108547" y="137263"/>
                      <a:pt x="131388" y="152046"/>
                      <a:pt x="154228" y="149358"/>
                    </a:cubicBezTo>
                    <a:cubicBezTo>
                      <a:pt x="167664" y="172204"/>
                      <a:pt x="164977" y="201770"/>
                      <a:pt x="148854" y="221928"/>
                    </a:cubicBezTo>
                    <a:cubicBezTo>
                      <a:pt x="132731" y="242087"/>
                      <a:pt x="104516" y="251494"/>
                      <a:pt x="78988" y="244775"/>
                    </a:cubicBezTo>
                    <a:cubicBezTo>
                      <a:pt x="74957" y="260901"/>
                      <a:pt x="85706" y="279715"/>
                      <a:pt x="101829" y="283747"/>
                    </a:cubicBezTo>
                    <a:cubicBezTo>
                      <a:pt x="73613" y="299874"/>
                      <a:pt x="30619" y="264933"/>
                      <a:pt x="7778" y="289123"/>
                    </a:cubicBezTo>
                    <a:cubicBezTo>
                      <a:pt x="-2971" y="299874"/>
                      <a:pt x="-284" y="317345"/>
                      <a:pt x="2404" y="332128"/>
                    </a:cubicBezTo>
                    <a:cubicBezTo>
                      <a:pt x="5091" y="349598"/>
                      <a:pt x="10465" y="368412"/>
                      <a:pt x="25245" y="377820"/>
                    </a:cubicBezTo>
                    <a:cubicBezTo>
                      <a:pt x="42711" y="387227"/>
                      <a:pt x="68239" y="377820"/>
                      <a:pt x="84362" y="389915"/>
                    </a:cubicBezTo>
                    <a:cubicBezTo>
                      <a:pt x="91080" y="393946"/>
                      <a:pt x="95111" y="400666"/>
                      <a:pt x="100485" y="406042"/>
                    </a:cubicBezTo>
                    <a:cubicBezTo>
                      <a:pt x="124670" y="428888"/>
                      <a:pt x="163633" y="412761"/>
                      <a:pt x="190505" y="393946"/>
                    </a:cubicBezTo>
                    <a:cubicBezTo>
                      <a:pt x="217377" y="373788"/>
                      <a:pt x="245592" y="354974"/>
                      <a:pt x="280525" y="363037"/>
                    </a:cubicBezTo>
                    <a:cubicBezTo>
                      <a:pt x="306053" y="369756"/>
                      <a:pt x="324863" y="391259"/>
                      <a:pt x="354422" y="375132"/>
                    </a:cubicBezTo>
                    <a:cubicBezTo>
                      <a:pt x="369202" y="367068"/>
                      <a:pt x="379950" y="352286"/>
                      <a:pt x="390699" y="337503"/>
                    </a:cubicBezTo>
                    <a:cubicBezTo>
                      <a:pt x="400104" y="324064"/>
                      <a:pt x="409509" y="310625"/>
                      <a:pt x="410853" y="294498"/>
                    </a:cubicBezTo>
                    <a:cubicBezTo>
                      <a:pt x="412196" y="275684"/>
                      <a:pt x="402791" y="256870"/>
                      <a:pt x="404135" y="238055"/>
                    </a:cubicBezTo>
                    <a:cubicBezTo>
                      <a:pt x="405478" y="229992"/>
                      <a:pt x="408166" y="221928"/>
                      <a:pt x="412196" y="213865"/>
                    </a:cubicBezTo>
                    <a:cubicBezTo>
                      <a:pt x="422945" y="189675"/>
                      <a:pt x="435037" y="164141"/>
                      <a:pt x="456534" y="149358"/>
                    </a:cubicBezTo>
                    <a:cubicBezTo>
                      <a:pt x="465940" y="142639"/>
                      <a:pt x="478032" y="135919"/>
                      <a:pt x="478032" y="125168"/>
                    </a:cubicBezTo>
                    <a:cubicBezTo>
                      <a:pt x="478032" y="115761"/>
                      <a:pt x="468627" y="106353"/>
                      <a:pt x="471314" y="96946"/>
                    </a:cubicBezTo>
                    <a:cubicBezTo>
                      <a:pt x="474001" y="87539"/>
                      <a:pt x="486093" y="86195"/>
                      <a:pt x="492811" y="79476"/>
                    </a:cubicBezTo>
                    <a:cubicBezTo>
                      <a:pt x="503560" y="67381"/>
                      <a:pt x="494155" y="47222"/>
                      <a:pt x="479376" y="40503"/>
                    </a:cubicBezTo>
                    <a:cubicBezTo>
                      <a:pt x="464596" y="33783"/>
                      <a:pt x="448473" y="36471"/>
                      <a:pt x="432350" y="36471"/>
                    </a:cubicBezTo>
                    <a:cubicBezTo>
                      <a:pt x="414884" y="36471"/>
                      <a:pt x="397417" y="32439"/>
                      <a:pt x="381294" y="25720"/>
                    </a:cubicBezTo>
                    <a:cubicBezTo>
                      <a:pt x="394730" y="23032"/>
                      <a:pt x="406822" y="14969"/>
                      <a:pt x="413540" y="4218"/>
                    </a:cubicBezTo>
                    <a:cubicBezTo>
                      <a:pt x="382637" y="-1158"/>
                      <a:pt x="350391" y="-1158"/>
                      <a:pt x="318146" y="2874"/>
                    </a:cubicBezTo>
                    <a:cubicBezTo>
                      <a:pt x="304710" y="4218"/>
                      <a:pt x="291274" y="6906"/>
                      <a:pt x="280525" y="16313"/>
                    </a:cubicBezTo>
                    <a:cubicBezTo>
                      <a:pt x="271120" y="25720"/>
                      <a:pt x="268433" y="43191"/>
                      <a:pt x="279182" y="52598"/>
                    </a:cubicBezTo>
                    <a:cubicBezTo>
                      <a:pt x="296648" y="66037"/>
                      <a:pt x="302022" y="92915"/>
                      <a:pt x="271120" y="102322"/>
                    </a:cubicBezTo>
                    <a:cubicBezTo>
                      <a:pt x="248279" y="109041"/>
                      <a:pt x="237531" y="83508"/>
                      <a:pt x="224095" y="68725"/>
                    </a:cubicBezTo>
                    <a:cubicBezTo>
                      <a:pt x="197223" y="35127"/>
                      <a:pt x="171695" y="23032"/>
                      <a:pt x="164977" y="74100"/>
                    </a:cubicBezTo>
                    <a:close/>
                  </a:path>
                </a:pathLst>
              </a:cu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1329" name="Google Shape;1329;p25"/>
              <p:cNvSpPr/>
              <p:nvPr/>
            </p:nvSpPr>
            <p:spPr>
              <a:xfrm>
                <a:off x="3045142" y="5624821"/>
                <a:ext cx="152711" cy="114285"/>
              </a:xfrm>
              <a:custGeom>
                <a:avLst/>
                <a:gdLst/>
                <a:ahLst/>
                <a:cxnLst/>
                <a:rect l="l" t="t" r="r" b="b"/>
                <a:pathLst>
                  <a:path w="152711" h="114285" extrusionOk="0">
                    <a:moveTo>
                      <a:pt x="146451" y="114285"/>
                    </a:moveTo>
                    <a:cubicBezTo>
                      <a:pt x="141076" y="114285"/>
                      <a:pt x="137046" y="111598"/>
                      <a:pt x="134358" y="108910"/>
                    </a:cubicBezTo>
                    <a:cubicBezTo>
                      <a:pt x="128984" y="102190"/>
                      <a:pt x="127640" y="92783"/>
                      <a:pt x="130328" y="84720"/>
                    </a:cubicBezTo>
                    <a:cubicBezTo>
                      <a:pt x="131671" y="82032"/>
                      <a:pt x="131671" y="79344"/>
                      <a:pt x="133015" y="78000"/>
                    </a:cubicBezTo>
                    <a:cubicBezTo>
                      <a:pt x="135702" y="72625"/>
                      <a:pt x="137046" y="68593"/>
                      <a:pt x="135702" y="64561"/>
                    </a:cubicBezTo>
                    <a:cubicBezTo>
                      <a:pt x="134358" y="60529"/>
                      <a:pt x="128984" y="57842"/>
                      <a:pt x="123610" y="57842"/>
                    </a:cubicBezTo>
                    <a:cubicBezTo>
                      <a:pt x="118236" y="57842"/>
                      <a:pt x="112861" y="59186"/>
                      <a:pt x="107487" y="61873"/>
                    </a:cubicBezTo>
                    <a:lnTo>
                      <a:pt x="102112" y="63217"/>
                    </a:lnTo>
                    <a:cubicBezTo>
                      <a:pt x="83302" y="68593"/>
                      <a:pt x="64492" y="69937"/>
                      <a:pt x="45682" y="67249"/>
                    </a:cubicBezTo>
                    <a:cubicBezTo>
                      <a:pt x="41651" y="65905"/>
                      <a:pt x="36277" y="65905"/>
                      <a:pt x="32246" y="61873"/>
                    </a:cubicBezTo>
                    <a:cubicBezTo>
                      <a:pt x="25528" y="56498"/>
                      <a:pt x="21497" y="45747"/>
                      <a:pt x="18810" y="34996"/>
                    </a:cubicBezTo>
                    <a:cubicBezTo>
                      <a:pt x="17467" y="29620"/>
                      <a:pt x="16123" y="22901"/>
                      <a:pt x="13436" y="20213"/>
                    </a:cubicBezTo>
                    <a:cubicBezTo>
                      <a:pt x="12093" y="18869"/>
                      <a:pt x="10749" y="17525"/>
                      <a:pt x="10749" y="16181"/>
                    </a:cubicBezTo>
                    <a:lnTo>
                      <a:pt x="0" y="4086"/>
                    </a:lnTo>
                    <a:cubicBezTo>
                      <a:pt x="4031" y="54"/>
                      <a:pt x="12093" y="-1289"/>
                      <a:pt x="17467" y="1398"/>
                    </a:cubicBezTo>
                    <a:cubicBezTo>
                      <a:pt x="22841" y="4086"/>
                      <a:pt x="25528" y="8118"/>
                      <a:pt x="26872" y="10806"/>
                    </a:cubicBezTo>
                    <a:cubicBezTo>
                      <a:pt x="29559" y="16181"/>
                      <a:pt x="32246" y="22901"/>
                      <a:pt x="33590" y="29620"/>
                    </a:cubicBezTo>
                    <a:cubicBezTo>
                      <a:pt x="36277" y="36340"/>
                      <a:pt x="37621" y="45747"/>
                      <a:pt x="41651" y="48434"/>
                    </a:cubicBezTo>
                    <a:cubicBezTo>
                      <a:pt x="42995" y="49778"/>
                      <a:pt x="45682" y="49778"/>
                      <a:pt x="48369" y="51122"/>
                    </a:cubicBezTo>
                    <a:cubicBezTo>
                      <a:pt x="64492" y="53810"/>
                      <a:pt x="81959" y="52466"/>
                      <a:pt x="98082" y="47090"/>
                    </a:cubicBezTo>
                    <a:lnTo>
                      <a:pt x="103456" y="45747"/>
                    </a:lnTo>
                    <a:cubicBezTo>
                      <a:pt x="110174" y="43059"/>
                      <a:pt x="116892" y="41715"/>
                      <a:pt x="124953" y="40371"/>
                    </a:cubicBezTo>
                    <a:cubicBezTo>
                      <a:pt x="135702" y="40371"/>
                      <a:pt x="149138" y="45747"/>
                      <a:pt x="151825" y="57842"/>
                    </a:cubicBezTo>
                    <a:cubicBezTo>
                      <a:pt x="154512" y="67249"/>
                      <a:pt x="150481" y="75312"/>
                      <a:pt x="147794" y="82032"/>
                    </a:cubicBezTo>
                    <a:cubicBezTo>
                      <a:pt x="146451" y="83376"/>
                      <a:pt x="146451" y="86064"/>
                      <a:pt x="145107" y="87407"/>
                    </a:cubicBezTo>
                    <a:cubicBezTo>
                      <a:pt x="143764" y="91439"/>
                      <a:pt x="145107" y="95471"/>
                      <a:pt x="146451" y="96815"/>
                    </a:cubicBezTo>
                    <a:lnTo>
                      <a:pt x="147794" y="112942"/>
                    </a:lnTo>
                    <a:cubicBezTo>
                      <a:pt x="147794" y="114285"/>
                      <a:pt x="147794" y="114285"/>
                      <a:pt x="146451" y="114285"/>
                    </a:cubicBezTo>
                    <a:close/>
                  </a:path>
                </a:pathLst>
              </a:cu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grpSp>
            <p:nvGrpSpPr>
              <p:cNvPr id="1330" name="Google Shape;1330;p25"/>
              <p:cNvGrpSpPr/>
              <p:nvPr/>
            </p:nvGrpSpPr>
            <p:grpSpPr>
              <a:xfrm>
                <a:off x="2763274" y="5587246"/>
                <a:ext cx="435037" cy="383480"/>
                <a:chOff x="2763274" y="5587246"/>
                <a:chExt cx="435037" cy="383480"/>
              </a:xfrm>
            </p:grpSpPr>
            <p:sp>
              <p:nvSpPr>
                <p:cNvPr id="1331" name="Google Shape;1331;p25"/>
                <p:cNvSpPr/>
                <p:nvPr/>
              </p:nvSpPr>
              <p:spPr>
                <a:xfrm>
                  <a:off x="3191593" y="5720292"/>
                  <a:ext cx="2686" cy="10751"/>
                </a:xfrm>
                <a:custGeom>
                  <a:avLst/>
                  <a:gdLst/>
                  <a:ahLst/>
                  <a:cxnLst/>
                  <a:rect l="l" t="t" r="r" b="b"/>
                  <a:pathLst>
                    <a:path w="2686" h="10751" extrusionOk="0">
                      <a:moveTo>
                        <a:pt x="0" y="0"/>
                      </a:moveTo>
                      <a:lnTo>
                        <a:pt x="1343" y="10751"/>
                      </a:lnTo>
                      <a:cubicBezTo>
                        <a:pt x="1343" y="9407"/>
                        <a:pt x="2687" y="9407"/>
                        <a:pt x="2687" y="8063"/>
                      </a:cubicBezTo>
                      <a:cubicBezTo>
                        <a:pt x="1343" y="2688"/>
                        <a:pt x="0" y="0"/>
                        <a:pt x="0" y="0"/>
                      </a:cubicBezTo>
                      <a:close/>
                    </a:path>
                  </a:pathLst>
                </a:custGeom>
                <a:solidFill>
                  <a:srgbClr val="D8D8D8"/>
                </a:solidFill>
                <a:ln w="29675" cap="flat" cmpd="sng">
                  <a:solidFill>
                    <a:srgbClr val="FFFFFF"/>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1332" name="Google Shape;1332;p25"/>
                <p:cNvSpPr/>
                <p:nvPr/>
              </p:nvSpPr>
              <p:spPr>
                <a:xfrm>
                  <a:off x="3035738" y="5587246"/>
                  <a:ext cx="4030" cy="13438"/>
                </a:xfrm>
                <a:custGeom>
                  <a:avLst/>
                  <a:gdLst/>
                  <a:ahLst/>
                  <a:cxnLst/>
                  <a:rect l="l" t="t" r="r" b="b"/>
                  <a:pathLst>
                    <a:path w="4030" h="13438" extrusionOk="0">
                      <a:moveTo>
                        <a:pt x="0" y="0"/>
                      </a:moveTo>
                      <a:cubicBezTo>
                        <a:pt x="0" y="5375"/>
                        <a:pt x="1344" y="9407"/>
                        <a:pt x="4031" y="13439"/>
                      </a:cubicBezTo>
                      <a:cubicBezTo>
                        <a:pt x="2687" y="9407"/>
                        <a:pt x="1344" y="5375"/>
                        <a:pt x="0" y="0"/>
                      </a:cubicBezTo>
                      <a:close/>
                    </a:path>
                  </a:pathLst>
                </a:custGeom>
                <a:solidFill>
                  <a:srgbClr val="D8D8D8"/>
                </a:solidFill>
                <a:ln w="29675" cap="flat" cmpd="sng">
                  <a:solidFill>
                    <a:srgbClr val="FFFFFF"/>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1333" name="Google Shape;1333;p25"/>
                <p:cNvSpPr/>
                <p:nvPr/>
              </p:nvSpPr>
              <p:spPr>
                <a:xfrm>
                  <a:off x="3192937" y="5704165"/>
                  <a:ext cx="5374" cy="18814"/>
                </a:xfrm>
                <a:custGeom>
                  <a:avLst/>
                  <a:gdLst/>
                  <a:ahLst/>
                  <a:cxnLst/>
                  <a:rect l="l" t="t" r="r" b="b"/>
                  <a:pathLst>
                    <a:path w="5374" h="18814" extrusionOk="0">
                      <a:moveTo>
                        <a:pt x="0" y="0"/>
                      </a:moveTo>
                      <a:cubicBezTo>
                        <a:pt x="0" y="0"/>
                        <a:pt x="2687" y="6719"/>
                        <a:pt x="5375" y="18814"/>
                      </a:cubicBezTo>
                      <a:cubicBezTo>
                        <a:pt x="5375" y="18814"/>
                        <a:pt x="5375" y="18814"/>
                        <a:pt x="5375" y="17470"/>
                      </a:cubicBezTo>
                      <a:cubicBezTo>
                        <a:pt x="4031" y="12095"/>
                        <a:pt x="2687" y="6719"/>
                        <a:pt x="0" y="0"/>
                      </a:cubicBezTo>
                      <a:close/>
                    </a:path>
                  </a:pathLst>
                </a:custGeom>
                <a:solidFill>
                  <a:srgbClr val="D8D8D8"/>
                </a:solidFill>
                <a:ln w="29675" cap="flat" cmpd="sng">
                  <a:solidFill>
                    <a:srgbClr val="FFFFFF"/>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1334" name="Google Shape;1334;p25"/>
                <p:cNvSpPr/>
                <p:nvPr/>
              </p:nvSpPr>
              <p:spPr>
                <a:xfrm>
                  <a:off x="2763274" y="5593779"/>
                  <a:ext cx="428319" cy="376947"/>
                </a:xfrm>
                <a:custGeom>
                  <a:avLst/>
                  <a:gdLst/>
                  <a:ahLst/>
                  <a:cxnLst/>
                  <a:rect l="l" t="t" r="r" b="b"/>
                  <a:pathLst>
                    <a:path w="428319" h="376947" extrusionOk="0">
                      <a:moveTo>
                        <a:pt x="413540" y="172205"/>
                      </a:moveTo>
                      <a:cubicBezTo>
                        <a:pt x="417571" y="161454"/>
                        <a:pt x="422945" y="152047"/>
                        <a:pt x="428320" y="142640"/>
                      </a:cubicBezTo>
                      <a:cubicBezTo>
                        <a:pt x="424289" y="142640"/>
                        <a:pt x="420258" y="139952"/>
                        <a:pt x="417571" y="137264"/>
                      </a:cubicBezTo>
                      <a:cubicBezTo>
                        <a:pt x="412196" y="130545"/>
                        <a:pt x="410853" y="121137"/>
                        <a:pt x="413540" y="113074"/>
                      </a:cubicBezTo>
                      <a:cubicBezTo>
                        <a:pt x="414884" y="110386"/>
                        <a:pt x="414884" y="107698"/>
                        <a:pt x="416227" y="106355"/>
                      </a:cubicBezTo>
                      <a:cubicBezTo>
                        <a:pt x="418914" y="100979"/>
                        <a:pt x="420258" y="96948"/>
                        <a:pt x="418914" y="92916"/>
                      </a:cubicBezTo>
                      <a:cubicBezTo>
                        <a:pt x="417571" y="88884"/>
                        <a:pt x="412196" y="86196"/>
                        <a:pt x="406822" y="86196"/>
                      </a:cubicBezTo>
                      <a:cubicBezTo>
                        <a:pt x="401448" y="86196"/>
                        <a:pt x="396073" y="87540"/>
                        <a:pt x="390699" y="90228"/>
                      </a:cubicBezTo>
                      <a:lnTo>
                        <a:pt x="385325" y="91572"/>
                      </a:lnTo>
                      <a:cubicBezTo>
                        <a:pt x="366515" y="96948"/>
                        <a:pt x="347705" y="98291"/>
                        <a:pt x="328894" y="95604"/>
                      </a:cubicBezTo>
                      <a:cubicBezTo>
                        <a:pt x="324863" y="94260"/>
                        <a:pt x="319489" y="94260"/>
                        <a:pt x="315458" y="90228"/>
                      </a:cubicBezTo>
                      <a:cubicBezTo>
                        <a:pt x="308740" y="84852"/>
                        <a:pt x="304710" y="74101"/>
                        <a:pt x="302022" y="63350"/>
                      </a:cubicBezTo>
                      <a:cubicBezTo>
                        <a:pt x="300679" y="57974"/>
                        <a:pt x="299335" y="51255"/>
                        <a:pt x="296648" y="48567"/>
                      </a:cubicBezTo>
                      <a:cubicBezTo>
                        <a:pt x="295304" y="47223"/>
                        <a:pt x="293961" y="45879"/>
                        <a:pt x="293961" y="44535"/>
                      </a:cubicBezTo>
                      <a:lnTo>
                        <a:pt x="292618" y="43192"/>
                      </a:lnTo>
                      <a:cubicBezTo>
                        <a:pt x="289930" y="49911"/>
                        <a:pt x="283212" y="56631"/>
                        <a:pt x="271120" y="59318"/>
                      </a:cubicBezTo>
                      <a:cubicBezTo>
                        <a:pt x="248279" y="66038"/>
                        <a:pt x="237531" y="40504"/>
                        <a:pt x="224095" y="25721"/>
                      </a:cubicBezTo>
                      <a:cubicBezTo>
                        <a:pt x="197223" y="-3844"/>
                        <a:pt x="171695" y="-15940"/>
                        <a:pt x="164977" y="33784"/>
                      </a:cubicBezTo>
                      <a:cubicBezTo>
                        <a:pt x="160946" y="60662"/>
                        <a:pt x="128700" y="71413"/>
                        <a:pt x="103172" y="75445"/>
                      </a:cubicBezTo>
                      <a:cubicBezTo>
                        <a:pt x="108547" y="96948"/>
                        <a:pt x="131388" y="111730"/>
                        <a:pt x="154228" y="109042"/>
                      </a:cubicBezTo>
                      <a:cubicBezTo>
                        <a:pt x="167664" y="131888"/>
                        <a:pt x="164977" y="161454"/>
                        <a:pt x="148854" y="181613"/>
                      </a:cubicBezTo>
                      <a:cubicBezTo>
                        <a:pt x="132731" y="201771"/>
                        <a:pt x="104516" y="211178"/>
                        <a:pt x="78988" y="204459"/>
                      </a:cubicBezTo>
                      <a:cubicBezTo>
                        <a:pt x="74957" y="220585"/>
                        <a:pt x="85706" y="239400"/>
                        <a:pt x="101829" y="243432"/>
                      </a:cubicBezTo>
                      <a:cubicBezTo>
                        <a:pt x="73613" y="259558"/>
                        <a:pt x="30619" y="224617"/>
                        <a:pt x="7778" y="248807"/>
                      </a:cubicBezTo>
                      <a:cubicBezTo>
                        <a:pt x="-2971" y="259558"/>
                        <a:pt x="-284" y="277029"/>
                        <a:pt x="2404" y="291812"/>
                      </a:cubicBezTo>
                      <a:cubicBezTo>
                        <a:pt x="5091" y="309282"/>
                        <a:pt x="10465" y="328097"/>
                        <a:pt x="25245" y="337504"/>
                      </a:cubicBezTo>
                      <a:cubicBezTo>
                        <a:pt x="42711" y="346911"/>
                        <a:pt x="68239" y="337504"/>
                        <a:pt x="84362" y="349599"/>
                      </a:cubicBezTo>
                      <a:cubicBezTo>
                        <a:pt x="91080" y="353631"/>
                        <a:pt x="95111" y="360350"/>
                        <a:pt x="100485" y="365726"/>
                      </a:cubicBezTo>
                      <a:cubicBezTo>
                        <a:pt x="124670" y="388572"/>
                        <a:pt x="163633" y="372445"/>
                        <a:pt x="190505" y="353631"/>
                      </a:cubicBezTo>
                      <a:cubicBezTo>
                        <a:pt x="217377" y="333472"/>
                        <a:pt x="245592" y="314658"/>
                        <a:pt x="280525" y="322721"/>
                      </a:cubicBezTo>
                      <a:cubicBezTo>
                        <a:pt x="306053" y="329441"/>
                        <a:pt x="324863" y="350943"/>
                        <a:pt x="354422" y="334816"/>
                      </a:cubicBezTo>
                      <a:cubicBezTo>
                        <a:pt x="369202" y="326753"/>
                        <a:pt x="379950" y="311970"/>
                        <a:pt x="390699" y="297187"/>
                      </a:cubicBezTo>
                      <a:cubicBezTo>
                        <a:pt x="400104" y="283748"/>
                        <a:pt x="409509" y="270310"/>
                        <a:pt x="410853" y="254183"/>
                      </a:cubicBezTo>
                      <a:cubicBezTo>
                        <a:pt x="412196" y="235368"/>
                        <a:pt x="402791" y="216554"/>
                        <a:pt x="404135" y="197739"/>
                      </a:cubicBezTo>
                      <a:cubicBezTo>
                        <a:pt x="405478" y="188332"/>
                        <a:pt x="409509" y="180269"/>
                        <a:pt x="413540" y="172205"/>
                      </a:cubicBezTo>
                      <a:close/>
                    </a:path>
                  </a:pathLst>
                </a:custGeom>
                <a:solidFill>
                  <a:srgbClr val="D9D9D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grpSp>
          <p:sp>
            <p:nvSpPr>
              <p:cNvPr id="1335" name="Google Shape;1335;p25"/>
              <p:cNvSpPr/>
              <p:nvPr/>
            </p:nvSpPr>
            <p:spPr>
              <a:xfrm>
                <a:off x="3032961" y="5544541"/>
                <a:ext cx="142640" cy="108556"/>
              </a:xfrm>
              <a:custGeom>
                <a:avLst/>
                <a:gdLst/>
                <a:ahLst/>
                <a:cxnLst/>
                <a:rect l="l" t="t" r="r" b="b"/>
                <a:pathLst>
                  <a:path w="142640" h="108556" extrusionOk="0">
                    <a:moveTo>
                      <a:pt x="21587" y="93774"/>
                    </a:moveTo>
                    <a:cubicBezTo>
                      <a:pt x="21587" y="93774"/>
                      <a:pt x="32335" y="66896"/>
                      <a:pt x="8151" y="49425"/>
                    </a:cubicBezTo>
                    <a:cubicBezTo>
                      <a:pt x="-17377" y="31955"/>
                      <a:pt x="22930" y="-299"/>
                      <a:pt x="48458" y="2389"/>
                    </a:cubicBezTo>
                    <a:cubicBezTo>
                      <a:pt x="48458" y="2389"/>
                      <a:pt x="126386" y="-2986"/>
                      <a:pt x="139822" y="2389"/>
                    </a:cubicBezTo>
                    <a:cubicBezTo>
                      <a:pt x="153258" y="7765"/>
                      <a:pt x="114294" y="26579"/>
                      <a:pt x="114294" y="26579"/>
                    </a:cubicBezTo>
                    <a:lnTo>
                      <a:pt x="80704" y="54801"/>
                    </a:lnTo>
                    <a:cubicBezTo>
                      <a:pt x="80704" y="54801"/>
                      <a:pt x="64582" y="64208"/>
                      <a:pt x="52489" y="68240"/>
                    </a:cubicBezTo>
                    <a:cubicBezTo>
                      <a:pt x="41740" y="73615"/>
                      <a:pt x="37710" y="99149"/>
                      <a:pt x="37710" y="99149"/>
                    </a:cubicBezTo>
                    <a:lnTo>
                      <a:pt x="21587" y="108556"/>
                    </a:lnTo>
                    <a:lnTo>
                      <a:pt x="21587" y="93774"/>
                    </a:lnTo>
                    <a:close/>
                  </a:path>
                </a:pathLst>
              </a:custGeom>
              <a:solidFill>
                <a:srgbClr val="D9D9D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1336" name="Google Shape;1336;p25"/>
              <p:cNvSpPr/>
              <p:nvPr/>
            </p:nvSpPr>
            <p:spPr>
              <a:xfrm>
                <a:off x="3067983" y="5550961"/>
                <a:ext cx="104930" cy="98104"/>
              </a:xfrm>
              <a:custGeom>
                <a:avLst/>
                <a:gdLst/>
                <a:ahLst/>
                <a:cxnLst/>
                <a:rect l="l" t="t" r="r" b="b"/>
                <a:pathLst>
                  <a:path w="104930" h="98104" extrusionOk="0">
                    <a:moveTo>
                      <a:pt x="99425" y="0"/>
                    </a:moveTo>
                    <a:cubicBezTo>
                      <a:pt x="100769" y="0"/>
                      <a:pt x="100769" y="0"/>
                      <a:pt x="102112" y="1344"/>
                    </a:cubicBezTo>
                    <a:cubicBezTo>
                      <a:pt x="115548" y="8063"/>
                      <a:pt x="76584" y="25534"/>
                      <a:pt x="76584" y="25534"/>
                    </a:cubicBezTo>
                    <a:lnTo>
                      <a:pt x="42995" y="53756"/>
                    </a:lnTo>
                    <a:cubicBezTo>
                      <a:pt x="42995" y="53756"/>
                      <a:pt x="26872" y="63163"/>
                      <a:pt x="14779" y="67195"/>
                    </a:cubicBezTo>
                    <a:cubicBezTo>
                      <a:pt x="4031" y="72571"/>
                      <a:pt x="0" y="98104"/>
                      <a:pt x="0" y="98104"/>
                    </a:cubicBezTo>
                  </a:path>
                </a:pathLst>
              </a:custGeom>
              <a:solidFill>
                <a:srgbClr val="D8D8D8"/>
              </a:solidFill>
              <a:ln w="9800" cap="flat" cmpd="sng">
                <a:solidFill>
                  <a:srgbClr val="FFFFFF"/>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grpSp>
        <p:sp>
          <p:nvSpPr>
            <p:cNvPr id="1337" name="Google Shape;1337;p25"/>
            <p:cNvSpPr/>
            <p:nvPr/>
          </p:nvSpPr>
          <p:spPr>
            <a:xfrm>
              <a:off x="5746324" y="7999123"/>
              <a:ext cx="1693503" cy="755612"/>
            </a:xfrm>
            <a:custGeom>
              <a:avLst/>
              <a:gdLst/>
              <a:ahLst/>
              <a:cxnLst/>
              <a:rect l="l" t="t" r="r" b="b"/>
              <a:pathLst>
                <a:path w="1522279" h="679215" extrusionOk="0">
                  <a:moveTo>
                    <a:pt x="1512875" y="504510"/>
                  </a:moveTo>
                  <a:lnTo>
                    <a:pt x="1494065" y="473600"/>
                  </a:lnTo>
                  <a:lnTo>
                    <a:pt x="1500782" y="434628"/>
                  </a:lnTo>
                  <a:lnTo>
                    <a:pt x="1491377" y="395655"/>
                  </a:lnTo>
                  <a:lnTo>
                    <a:pt x="1480629" y="324428"/>
                  </a:lnTo>
                  <a:lnTo>
                    <a:pt x="1511531" y="312333"/>
                  </a:lnTo>
                  <a:lnTo>
                    <a:pt x="1511531" y="278736"/>
                  </a:lnTo>
                  <a:lnTo>
                    <a:pt x="1464506" y="267985"/>
                  </a:lnTo>
                  <a:lnTo>
                    <a:pt x="1430916" y="246483"/>
                  </a:lnTo>
                  <a:lnTo>
                    <a:pt x="1441664" y="199447"/>
                  </a:lnTo>
                  <a:lnTo>
                    <a:pt x="1426885" y="163161"/>
                  </a:lnTo>
                  <a:lnTo>
                    <a:pt x="1401357" y="126876"/>
                  </a:lnTo>
                  <a:lnTo>
                    <a:pt x="1340896" y="109406"/>
                  </a:lnTo>
                  <a:lnTo>
                    <a:pt x="1276404" y="109406"/>
                  </a:lnTo>
                  <a:lnTo>
                    <a:pt x="1205194" y="159130"/>
                  </a:lnTo>
                  <a:lnTo>
                    <a:pt x="1155481" y="160474"/>
                  </a:lnTo>
                  <a:lnTo>
                    <a:pt x="1108456" y="156442"/>
                  </a:lnTo>
                  <a:lnTo>
                    <a:pt x="1038590" y="167193"/>
                  </a:lnTo>
                  <a:lnTo>
                    <a:pt x="974098" y="156442"/>
                  </a:lnTo>
                  <a:lnTo>
                    <a:pt x="936478" y="161817"/>
                  </a:lnTo>
                  <a:lnTo>
                    <a:pt x="905575" y="129564"/>
                  </a:lnTo>
                  <a:lnTo>
                    <a:pt x="877360" y="130908"/>
                  </a:lnTo>
                  <a:lnTo>
                    <a:pt x="854519" y="108062"/>
                  </a:lnTo>
                  <a:lnTo>
                    <a:pt x="833021" y="87903"/>
                  </a:lnTo>
                  <a:lnTo>
                    <a:pt x="795401" y="87903"/>
                  </a:lnTo>
                  <a:lnTo>
                    <a:pt x="765842" y="56994"/>
                  </a:lnTo>
                  <a:lnTo>
                    <a:pt x="717474" y="56994"/>
                  </a:lnTo>
                  <a:lnTo>
                    <a:pt x="636859" y="56994"/>
                  </a:lnTo>
                  <a:lnTo>
                    <a:pt x="557587" y="83872"/>
                  </a:lnTo>
                  <a:lnTo>
                    <a:pt x="497126" y="116125"/>
                  </a:lnTo>
                  <a:lnTo>
                    <a:pt x="475629" y="137627"/>
                  </a:lnTo>
                  <a:lnTo>
                    <a:pt x="405762" y="141659"/>
                  </a:lnTo>
                  <a:lnTo>
                    <a:pt x="364111" y="147035"/>
                  </a:lnTo>
                  <a:lnTo>
                    <a:pt x="322460" y="143003"/>
                  </a:lnTo>
                  <a:lnTo>
                    <a:pt x="268717" y="126876"/>
                  </a:lnTo>
                  <a:lnTo>
                    <a:pt x="221691" y="101342"/>
                  </a:lnTo>
                  <a:lnTo>
                    <a:pt x="212286" y="56994"/>
                  </a:lnTo>
                  <a:lnTo>
                    <a:pt x="190789" y="56994"/>
                  </a:lnTo>
                  <a:cubicBezTo>
                    <a:pt x="197507" y="55650"/>
                    <a:pt x="204225" y="55650"/>
                    <a:pt x="213630" y="56994"/>
                  </a:cubicBezTo>
                  <a:cubicBezTo>
                    <a:pt x="171979" y="27428"/>
                    <a:pt x="178697" y="44899"/>
                    <a:pt x="146451" y="4582"/>
                  </a:cubicBezTo>
                  <a:lnTo>
                    <a:pt x="149138" y="12646"/>
                  </a:lnTo>
                  <a:cubicBezTo>
                    <a:pt x="130328" y="19365"/>
                    <a:pt x="110174" y="12646"/>
                    <a:pt x="92708" y="7270"/>
                  </a:cubicBezTo>
                  <a:cubicBezTo>
                    <a:pt x="87333" y="5926"/>
                    <a:pt x="80615" y="3238"/>
                    <a:pt x="75241" y="1894"/>
                  </a:cubicBezTo>
                  <a:cubicBezTo>
                    <a:pt x="61805" y="-2137"/>
                    <a:pt x="44338" y="550"/>
                    <a:pt x="34933" y="7270"/>
                  </a:cubicBezTo>
                  <a:cubicBezTo>
                    <a:pt x="29559" y="11302"/>
                    <a:pt x="26872" y="15333"/>
                    <a:pt x="26872" y="20709"/>
                  </a:cubicBezTo>
                  <a:lnTo>
                    <a:pt x="25528" y="32804"/>
                  </a:lnTo>
                  <a:cubicBezTo>
                    <a:pt x="25528" y="34148"/>
                    <a:pt x="26872" y="35492"/>
                    <a:pt x="28215" y="36835"/>
                  </a:cubicBezTo>
                  <a:cubicBezTo>
                    <a:pt x="32246" y="43555"/>
                    <a:pt x="34933" y="50274"/>
                    <a:pt x="36277" y="58338"/>
                  </a:cubicBezTo>
                  <a:cubicBezTo>
                    <a:pt x="37621" y="69089"/>
                    <a:pt x="32246" y="77152"/>
                    <a:pt x="28215" y="83872"/>
                  </a:cubicBezTo>
                  <a:lnTo>
                    <a:pt x="5375" y="125532"/>
                  </a:lnTo>
                  <a:cubicBezTo>
                    <a:pt x="2687" y="130908"/>
                    <a:pt x="0" y="134939"/>
                    <a:pt x="0" y="138971"/>
                  </a:cubicBezTo>
                  <a:cubicBezTo>
                    <a:pt x="0" y="144347"/>
                    <a:pt x="6718" y="149722"/>
                    <a:pt x="16123" y="155098"/>
                  </a:cubicBezTo>
                  <a:cubicBezTo>
                    <a:pt x="18810" y="156442"/>
                    <a:pt x="21497" y="159130"/>
                    <a:pt x="24185" y="160474"/>
                  </a:cubicBezTo>
                  <a:cubicBezTo>
                    <a:pt x="36277" y="168537"/>
                    <a:pt x="44338" y="181976"/>
                    <a:pt x="48369" y="195415"/>
                  </a:cubicBezTo>
                  <a:lnTo>
                    <a:pt x="48369" y="198103"/>
                  </a:lnTo>
                  <a:cubicBezTo>
                    <a:pt x="49713" y="204822"/>
                    <a:pt x="52400" y="214229"/>
                    <a:pt x="56431" y="214229"/>
                  </a:cubicBezTo>
                  <a:lnTo>
                    <a:pt x="56431" y="219605"/>
                  </a:lnTo>
                  <a:lnTo>
                    <a:pt x="107487" y="200790"/>
                  </a:lnTo>
                  <a:lnTo>
                    <a:pt x="150481" y="191383"/>
                  </a:lnTo>
                  <a:lnTo>
                    <a:pt x="202881" y="160474"/>
                  </a:lnTo>
                  <a:lnTo>
                    <a:pt x="256624" y="160474"/>
                  </a:lnTo>
                  <a:lnTo>
                    <a:pt x="294245" y="160474"/>
                  </a:lnTo>
                  <a:lnTo>
                    <a:pt x="325147" y="180632"/>
                  </a:lnTo>
                  <a:lnTo>
                    <a:pt x="302306" y="200790"/>
                  </a:lnTo>
                  <a:lnTo>
                    <a:pt x="264686" y="229012"/>
                  </a:lnTo>
                  <a:lnTo>
                    <a:pt x="196163" y="229012"/>
                  </a:lnTo>
                  <a:lnTo>
                    <a:pt x="124953" y="229012"/>
                  </a:lnTo>
                  <a:lnTo>
                    <a:pt x="88677" y="229012"/>
                  </a:lnTo>
                  <a:lnTo>
                    <a:pt x="67179" y="246483"/>
                  </a:lnTo>
                  <a:lnTo>
                    <a:pt x="67179" y="309645"/>
                  </a:lnTo>
                  <a:lnTo>
                    <a:pt x="106143" y="320397"/>
                  </a:lnTo>
                  <a:lnTo>
                    <a:pt x="122266" y="320397"/>
                  </a:lnTo>
                  <a:lnTo>
                    <a:pt x="122266" y="355338"/>
                  </a:lnTo>
                  <a:lnTo>
                    <a:pt x="107487" y="388935"/>
                  </a:lnTo>
                  <a:lnTo>
                    <a:pt x="102112" y="410437"/>
                  </a:lnTo>
                  <a:lnTo>
                    <a:pt x="134358" y="462849"/>
                  </a:lnTo>
                  <a:lnTo>
                    <a:pt x="181384" y="539451"/>
                  </a:lnTo>
                  <a:lnTo>
                    <a:pt x="223035" y="564985"/>
                  </a:lnTo>
                  <a:lnTo>
                    <a:pt x="275435" y="597239"/>
                  </a:lnTo>
                  <a:lnTo>
                    <a:pt x="325147" y="628148"/>
                  </a:lnTo>
                  <a:lnTo>
                    <a:pt x="372173" y="628148"/>
                  </a:lnTo>
                  <a:lnTo>
                    <a:pt x="405762" y="616053"/>
                  </a:lnTo>
                  <a:lnTo>
                    <a:pt x="405762" y="581112"/>
                  </a:lnTo>
                  <a:lnTo>
                    <a:pt x="460849" y="582456"/>
                  </a:lnTo>
                  <a:lnTo>
                    <a:pt x="507874" y="599926"/>
                  </a:lnTo>
                  <a:lnTo>
                    <a:pt x="540121" y="626804"/>
                  </a:lnTo>
                  <a:lnTo>
                    <a:pt x="565649" y="641587"/>
                  </a:lnTo>
                  <a:lnTo>
                    <a:pt x="623423" y="653682"/>
                  </a:lnTo>
                  <a:lnTo>
                    <a:pt x="670448" y="641587"/>
                  </a:lnTo>
                  <a:lnTo>
                    <a:pt x="706725" y="614709"/>
                  </a:lnTo>
                  <a:lnTo>
                    <a:pt x="726879" y="594551"/>
                  </a:lnTo>
                  <a:lnTo>
                    <a:pt x="757781" y="595895"/>
                  </a:lnTo>
                  <a:lnTo>
                    <a:pt x="791371" y="605302"/>
                  </a:lnTo>
                  <a:lnTo>
                    <a:pt x="824960" y="587831"/>
                  </a:lnTo>
                  <a:lnTo>
                    <a:pt x="845114" y="581112"/>
                  </a:lnTo>
                  <a:lnTo>
                    <a:pt x="845114" y="609334"/>
                  </a:lnTo>
                  <a:lnTo>
                    <a:pt x="822273" y="641587"/>
                  </a:lnTo>
                  <a:lnTo>
                    <a:pt x="823616" y="663089"/>
                  </a:lnTo>
                  <a:lnTo>
                    <a:pt x="834366" y="679216"/>
                  </a:lnTo>
                  <a:lnTo>
                    <a:pt x="854519" y="679216"/>
                  </a:lnTo>
                  <a:lnTo>
                    <a:pt x="866611" y="656370"/>
                  </a:lnTo>
                  <a:lnTo>
                    <a:pt x="893483" y="636211"/>
                  </a:lnTo>
                  <a:lnTo>
                    <a:pt x="893483" y="583800"/>
                  </a:lnTo>
                  <a:lnTo>
                    <a:pt x="910949" y="585143"/>
                  </a:lnTo>
                  <a:lnTo>
                    <a:pt x="959319" y="595895"/>
                  </a:lnTo>
                  <a:lnTo>
                    <a:pt x="1018436" y="574392"/>
                  </a:lnTo>
                  <a:lnTo>
                    <a:pt x="1043964" y="586487"/>
                  </a:lnTo>
                  <a:lnTo>
                    <a:pt x="1061431" y="593207"/>
                  </a:lnTo>
                  <a:lnTo>
                    <a:pt x="1156826" y="581112"/>
                  </a:lnTo>
                  <a:lnTo>
                    <a:pt x="1221317" y="548858"/>
                  </a:lnTo>
                  <a:lnTo>
                    <a:pt x="1244158" y="554234"/>
                  </a:lnTo>
                  <a:lnTo>
                    <a:pt x="1299245" y="550202"/>
                  </a:lnTo>
                  <a:lnTo>
                    <a:pt x="1330147" y="532732"/>
                  </a:lnTo>
                  <a:lnTo>
                    <a:pt x="1330147" y="548858"/>
                  </a:lnTo>
                  <a:lnTo>
                    <a:pt x="1361049" y="527356"/>
                  </a:lnTo>
                  <a:lnTo>
                    <a:pt x="1382547" y="528700"/>
                  </a:lnTo>
                  <a:lnTo>
                    <a:pt x="1408075" y="532732"/>
                  </a:lnTo>
                  <a:lnTo>
                    <a:pt x="1441664" y="534076"/>
                  </a:lnTo>
                  <a:lnTo>
                    <a:pt x="1468536" y="532732"/>
                  </a:lnTo>
                  <a:lnTo>
                    <a:pt x="1480629" y="558265"/>
                  </a:lnTo>
                  <a:lnTo>
                    <a:pt x="1522279" y="543483"/>
                  </a:lnTo>
                  <a:lnTo>
                    <a:pt x="1522279" y="527356"/>
                  </a:lnTo>
                  <a:lnTo>
                    <a:pt x="1512875" y="504510"/>
                  </a:lnTo>
                  <a:close/>
                </a:path>
              </a:pathLst>
            </a:custGeom>
            <a:solidFill>
              <a:srgbClr val="F2A33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1338" name="Google Shape;1338;p25"/>
            <p:cNvSpPr/>
            <p:nvPr/>
          </p:nvSpPr>
          <p:spPr>
            <a:xfrm>
              <a:off x="2549145" y="6589902"/>
              <a:ext cx="1258544" cy="1224740"/>
            </a:xfrm>
            <a:custGeom>
              <a:avLst/>
              <a:gdLst/>
              <a:ahLst/>
              <a:cxnLst/>
              <a:rect l="l" t="t" r="r" b="b"/>
              <a:pathLst>
                <a:path w="1131297" h="1100911" extrusionOk="0">
                  <a:moveTo>
                    <a:pt x="998282" y="1001200"/>
                  </a:moveTo>
                  <a:cubicBezTo>
                    <a:pt x="986190" y="997168"/>
                    <a:pt x="947226" y="983729"/>
                    <a:pt x="933790" y="956851"/>
                  </a:cubicBezTo>
                  <a:cubicBezTo>
                    <a:pt x="928416" y="946100"/>
                    <a:pt x="928416" y="935349"/>
                    <a:pt x="931103" y="924598"/>
                  </a:cubicBezTo>
                  <a:cubicBezTo>
                    <a:pt x="932447" y="920566"/>
                    <a:pt x="935134" y="916535"/>
                    <a:pt x="936478" y="912503"/>
                  </a:cubicBezTo>
                  <a:cubicBezTo>
                    <a:pt x="939164" y="908471"/>
                    <a:pt x="941852" y="903096"/>
                    <a:pt x="941852" y="899064"/>
                  </a:cubicBezTo>
                  <a:cubicBezTo>
                    <a:pt x="943195" y="889657"/>
                    <a:pt x="932447" y="878905"/>
                    <a:pt x="921698" y="869498"/>
                  </a:cubicBezTo>
                  <a:cubicBezTo>
                    <a:pt x="908262" y="857403"/>
                    <a:pt x="892139" y="841277"/>
                    <a:pt x="904232" y="823806"/>
                  </a:cubicBezTo>
                  <a:lnTo>
                    <a:pt x="906919" y="819774"/>
                  </a:lnTo>
                  <a:lnTo>
                    <a:pt x="943195" y="822462"/>
                  </a:lnTo>
                  <a:cubicBezTo>
                    <a:pt x="957975" y="771394"/>
                    <a:pt x="964693" y="716294"/>
                    <a:pt x="962006" y="663883"/>
                  </a:cubicBezTo>
                  <a:lnTo>
                    <a:pt x="900201" y="696136"/>
                  </a:lnTo>
                  <a:lnTo>
                    <a:pt x="897514" y="688073"/>
                  </a:lnTo>
                  <a:cubicBezTo>
                    <a:pt x="888108" y="665227"/>
                    <a:pt x="910950" y="643724"/>
                    <a:pt x="919011" y="637005"/>
                  </a:cubicBezTo>
                  <a:lnTo>
                    <a:pt x="1003657" y="555027"/>
                  </a:lnTo>
                  <a:lnTo>
                    <a:pt x="1045308" y="552340"/>
                  </a:lnTo>
                  <a:cubicBezTo>
                    <a:pt x="1043964" y="481113"/>
                    <a:pt x="1076210" y="409887"/>
                    <a:pt x="1131297" y="362851"/>
                  </a:cubicBezTo>
                  <a:cubicBezTo>
                    <a:pt x="1131297" y="360163"/>
                    <a:pt x="1129953" y="358819"/>
                    <a:pt x="1127266" y="357475"/>
                  </a:cubicBezTo>
                  <a:cubicBezTo>
                    <a:pt x="1121892" y="352100"/>
                    <a:pt x="1109800" y="348068"/>
                    <a:pt x="1099051" y="349412"/>
                  </a:cubicBezTo>
                  <a:cubicBezTo>
                    <a:pt x="1096364" y="349412"/>
                    <a:pt x="1092333" y="349412"/>
                    <a:pt x="1089646" y="350756"/>
                  </a:cubicBezTo>
                  <a:cubicBezTo>
                    <a:pt x="1073523" y="352100"/>
                    <a:pt x="1054713" y="354787"/>
                    <a:pt x="1039933" y="342692"/>
                  </a:cubicBezTo>
                  <a:cubicBezTo>
                    <a:pt x="1029185" y="333285"/>
                    <a:pt x="1025154" y="319846"/>
                    <a:pt x="1022467" y="307751"/>
                  </a:cubicBezTo>
                  <a:cubicBezTo>
                    <a:pt x="1019779" y="298344"/>
                    <a:pt x="1018436" y="290281"/>
                    <a:pt x="1013062" y="283561"/>
                  </a:cubicBezTo>
                  <a:cubicBezTo>
                    <a:pt x="1003657" y="270122"/>
                    <a:pt x="984847" y="270122"/>
                    <a:pt x="964693" y="268778"/>
                  </a:cubicBezTo>
                  <a:cubicBezTo>
                    <a:pt x="951257" y="268778"/>
                    <a:pt x="939164" y="267434"/>
                    <a:pt x="925729" y="263403"/>
                  </a:cubicBezTo>
                  <a:cubicBezTo>
                    <a:pt x="900201" y="255339"/>
                    <a:pt x="876016" y="229806"/>
                    <a:pt x="863924" y="209647"/>
                  </a:cubicBezTo>
                  <a:cubicBezTo>
                    <a:pt x="859893" y="202928"/>
                    <a:pt x="857206" y="192176"/>
                    <a:pt x="855863" y="182769"/>
                  </a:cubicBezTo>
                  <a:cubicBezTo>
                    <a:pt x="853175" y="170674"/>
                    <a:pt x="850488" y="155892"/>
                    <a:pt x="843770" y="151860"/>
                  </a:cubicBezTo>
                  <a:cubicBezTo>
                    <a:pt x="839739" y="150516"/>
                    <a:pt x="834365" y="150516"/>
                    <a:pt x="827647" y="151860"/>
                  </a:cubicBezTo>
                  <a:lnTo>
                    <a:pt x="823617" y="151860"/>
                  </a:lnTo>
                  <a:cubicBezTo>
                    <a:pt x="810181" y="153204"/>
                    <a:pt x="796745" y="151860"/>
                    <a:pt x="783309" y="147828"/>
                  </a:cubicBezTo>
                  <a:cubicBezTo>
                    <a:pt x="779278" y="146484"/>
                    <a:pt x="775248" y="145140"/>
                    <a:pt x="771217" y="141109"/>
                  </a:cubicBezTo>
                  <a:cubicBezTo>
                    <a:pt x="765842" y="135733"/>
                    <a:pt x="765842" y="129014"/>
                    <a:pt x="764499" y="124982"/>
                  </a:cubicBezTo>
                  <a:lnTo>
                    <a:pt x="761812" y="99448"/>
                  </a:lnTo>
                  <a:cubicBezTo>
                    <a:pt x="761812" y="98104"/>
                    <a:pt x="760468" y="92728"/>
                    <a:pt x="759124" y="91384"/>
                  </a:cubicBezTo>
                  <a:cubicBezTo>
                    <a:pt x="759124" y="91384"/>
                    <a:pt x="756438" y="90041"/>
                    <a:pt x="755094" y="90041"/>
                  </a:cubicBezTo>
                  <a:cubicBezTo>
                    <a:pt x="753750" y="90041"/>
                    <a:pt x="753750" y="90041"/>
                    <a:pt x="752407" y="88697"/>
                  </a:cubicBezTo>
                  <a:cubicBezTo>
                    <a:pt x="738971" y="83321"/>
                    <a:pt x="730909" y="71226"/>
                    <a:pt x="725535" y="57787"/>
                  </a:cubicBezTo>
                  <a:cubicBezTo>
                    <a:pt x="722848" y="52412"/>
                    <a:pt x="720161" y="45692"/>
                    <a:pt x="717473" y="38973"/>
                  </a:cubicBezTo>
                  <a:cubicBezTo>
                    <a:pt x="712099" y="25534"/>
                    <a:pt x="706725" y="12095"/>
                    <a:pt x="698663" y="2688"/>
                  </a:cubicBezTo>
                  <a:lnTo>
                    <a:pt x="702694" y="0"/>
                  </a:lnTo>
                  <a:cubicBezTo>
                    <a:pt x="689258" y="2688"/>
                    <a:pt x="677166" y="6719"/>
                    <a:pt x="663730" y="16127"/>
                  </a:cubicBezTo>
                  <a:cubicBezTo>
                    <a:pt x="622079" y="43005"/>
                    <a:pt x="591177" y="91384"/>
                    <a:pt x="557587" y="126326"/>
                  </a:cubicBezTo>
                  <a:cubicBezTo>
                    <a:pt x="546838" y="137077"/>
                    <a:pt x="536090" y="147828"/>
                    <a:pt x="522654" y="157236"/>
                  </a:cubicBezTo>
                  <a:cubicBezTo>
                    <a:pt x="468910" y="190833"/>
                    <a:pt x="390983" y="165299"/>
                    <a:pt x="360081" y="108855"/>
                  </a:cubicBezTo>
                  <a:cubicBezTo>
                    <a:pt x="357393" y="104823"/>
                    <a:pt x="356050" y="100792"/>
                    <a:pt x="352019" y="98104"/>
                  </a:cubicBezTo>
                  <a:cubicBezTo>
                    <a:pt x="342614" y="90041"/>
                    <a:pt x="326491" y="96760"/>
                    <a:pt x="321116" y="108855"/>
                  </a:cubicBezTo>
                  <a:cubicBezTo>
                    <a:pt x="315742" y="119606"/>
                    <a:pt x="317086" y="133045"/>
                    <a:pt x="318429" y="146484"/>
                  </a:cubicBezTo>
                  <a:cubicBezTo>
                    <a:pt x="319773" y="158579"/>
                    <a:pt x="318429" y="173362"/>
                    <a:pt x="310368" y="182769"/>
                  </a:cubicBezTo>
                  <a:cubicBezTo>
                    <a:pt x="298276" y="197552"/>
                    <a:pt x="275435" y="193520"/>
                    <a:pt x="256624" y="188145"/>
                  </a:cubicBezTo>
                  <a:cubicBezTo>
                    <a:pt x="173322" y="166643"/>
                    <a:pt x="90020" y="141109"/>
                    <a:pt x="2687" y="150516"/>
                  </a:cubicBezTo>
                  <a:cubicBezTo>
                    <a:pt x="18810" y="162611"/>
                    <a:pt x="33590" y="174706"/>
                    <a:pt x="49713" y="186801"/>
                  </a:cubicBezTo>
                  <a:cubicBezTo>
                    <a:pt x="33590" y="204272"/>
                    <a:pt x="16123" y="221742"/>
                    <a:pt x="0" y="239213"/>
                  </a:cubicBezTo>
                  <a:cubicBezTo>
                    <a:pt x="55087" y="252652"/>
                    <a:pt x="106143" y="278186"/>
                    <a:pt x="150481" y="314471"/>
                  </a:cubicBezTo>
                  <a:cubicBezTo>
                    <a:pt x="167948" y="329254"/>
                    <a:pt x="185415" y="349412"/>
                    <a:pt x="178697" y="372258"/>
                  </a:cubicBezTo>
                  <a:cubicBezTo>
                    <a:pt x="194820" y="372258"/>
                    <a:pt x="206912" y="391073"/>
                    <a:pt x="205568" y="407199"/>
                  </a:cubicBezTo>
                  <a:cubicBezTo>
                    <a:pt x="204225" y="423326"/>
                    <a:pt x="193476" y="438109"/>
                    <a:pt x="184071" y="450204"/>
                  </a:cubicBezTo>
                  <a:cubicBezTo>
                    <a:pt x="201537" y="481113"/>
                    <a:pt x="237814" y="501272"/>
                    <a:pt x="272748" y="498584"/>
                  </a:cubicBezTo>
                  <a:cubicBezTo>
                    <a:pt x="256624" y="557715"/>
                    <a:pt x="251250" y="619534"/>
                    <a:pt x="255281" y="680009"/>
                  </a:cubicBezTo>
                  <a:cubicBezTo>
                    <a:pt x="247219" y="662539"/>
                    <a:pt x="240501" y="646412"/>
                    <a:pt x="232440" y="628941"/>
                  </a:cubicBezTo>
                  <a:cubicBezTo>
                    <a:pt x="236471" y="686729"/>
                    <a:pt x="197507" y="736453"/>
                    <a:pt x="159886" y="780801"/>
                  </a:cubicBezTo>
                  <a:cubicBezTo>
                    <a:pt x="139733" y="804991"/>
                    <a:pt x="118236" y="829182"/>
                    <a:pt x="88677" y="839933"/>
                  </a:cubicBezTo>
                  <a:cubicBezTo>
                    <a:pt x="76584" y="843964"/>
                    <a:pt x="63149" y="846652"/>
                    <a:pt x="49713" y="845308"/>
                  </a:cubicBezTo>
                  <a:cubicBezTo>
                    <a:pt x="83302" y="862779"/>
                    <a:pt x="116892" y="886969"/>
                    <a:pt x="120922" y="923254"/>
                  </a:cubicBezTo>
                  <a:lnTo>
                    <a:pt x="153168" y="924598"/>
                  </a:lnTo>
                  <a:cubicBezTo>
                    <a:pt x="157199" y="924598"/>
                    <a:pt x="163917" y="924598"/>
                    <a:pt x="169292" y="927286"/>
                  </a:cubicBezTo>
                  <a:cubicBezTo>
                    <a:pt x="174666" y="931317"/>
                    <a:pt x="178697" y="936693"/>
                    <a:pt x="181384" y="940724"/>
                  </a:cubicBezTo>
                  <a:cubicBezTo>
                    <a:pt x="196163" y="966258"/>
                    <a:pt x="217661" y="986417"/>
                    <a:pt x="243189" y="998512"/>
                  </a:cubicBezTo>
                  <a:cubicBezTo>
                    <a:pt x="282152" y="1017326"/>
                    <a:pt x="327834" y="1017326"/>
                    <a:pt x="369485" y="1017326"/>
                  </a:cubicBezTo>
                  <a:lnTo>
                    <a:pt x="374860" y="1017326"/>
                  </a:lnTo>
                  <a:lnTo>
                    <a:pt x="377547" y="1021358"/>
                  </a:lnTo>
                  <a:cubicBezTo>
                    <a:pt x="384265" y="1036141"/>
                    <a:pt x="386952" y="1052267"/>
                    <a:pt x="382921" y="1068394"/>
                  </a:cubicBezTo>
                  <a:cubicBezTo>
                    <a:pt x="388295" y="1067050"/>
                    <a:pt x="395013" y="1061675"/>
                    <a:pt x="400388" y="1056299"/>
                  </a:cubicBezTo>
                  <a:cubicBezTo>
                    <a:pt x="413824" y="1045548"/>
                    <a:pt x="433978" y="1040172"/>
                    <a:pt x="444726" y="1052267"/>
                  </a:cubicBezTo>
                  <a:lnTo>
                    <a:pt x="446070" y="1054955"/>
                  </a:lnTo>
                  <a:lnTo>
                    <a:pt x="447413" y="1075114"/>
                  </a:lnTo>
                  <a:cubicBezTo>
                    <a:pt x="455475" y="1079145"/>
                    <a:pt x="464880" y="1079145"/>
                    <a:pt x="474285" y="1079145"/>
                  </a:cubicBezTo>
                  <a:cubicBezTo>
                    <a:pt x="478316" y="1079145"/>
                    <a:pt x="482346" y="1079145"/>
                    <a:pt x="485034" y="1079145"/>
                  </a:cubicBezTo>
                  <a:cubicBezTo>
                    <a:pt x="498469" y="1080489"/>
                    <a:pt x="511905" y="1084521"/>
                    <a:pt x="519967" y="1093928"/>
                  </a:cubicBezTo>
                  <a:cubicBezTo>
                    <a:pt x="523997" y="1080489"/>
                    <a:pt x="528028" y="1067050"/>
                    <a:pt x="533403" y="1054955"/>
                  </a:cubicBezTo>
                  <a:cubicBezTo>
                    <a:pt x="556243" y="1007919"/>
                    <a:pt x="611330" y="981041"/>
                    <a:pt x="663730" y="985073"/>
                  </a:cubicBezTo>
                  <a:cubicBezTo>
                    <a:pt x="716130" y="990449"/>
                    <a:pt x="763155" y="1024046"/>
                    <a:pt x="790027" y="1069738"/>
                  </a:cubicBezTo>
                  <a:cubicBezTo>
                    <a:pt x="790027" y="1069738"/>
                    <a:pt x="790027" y="1069738"/>
                    <a:pt x="790027" y="1069738"/>
                  </a:cubicBezTo>
                  <a:cubicBezTo>
                    <a:pt x="790027" y="1073770"/>
                    <a:pt x="790027" y="1077802"/>
                    <a:pt x="791370" y="1080489"/>
                  </a:cubicBezTo>
                  <a:cubicBezTo>
                    <a:pt x="794058" y="1088553"/>
                    <a:pt x="803463" y="1091241"/>
                    <a:pt x="811524" y="1093928"/>
                  </a:cubicBezTo>
                  <a:cubicBezTo>
                    <a:pt x="824960" y="1097960"/>
                    <a:pt x="839739" y="1101992"/>
                    <a:pt x="854519" y="1100648"/>
                  </a:cubicBezTo>
                  <a:cubicBezTo>
                    <a:pt x="869298" y="1099304"/>
                    <a:pt x="884078" y="1089897"/>
                    <a:pt x="888108" y="1076458"/>
                  </a:cubicBezTo>
                  <a:cubicBezTo>
                    <a:pt x="880047" y="1060331"/>
                    <a:pt x="914980" y="1038828"/>
                    <a:pt x="933790" y="1040172"/>
                  </a:cubicBezTo>
                  <a:cubicBezTo>
                    <a:pt x="952600" y="1040172"/>
                    <a:pt x="974098" y="1044204"/>
                    <a:pt x="984847" y="1029421"/>
                  </a:cubicBezTo>
                  <a:cubicBezTo>
                    <a:pt x="988877" y="1024046"/>
                    <a:pt x="990221" y="1015982"/>
                    <a:pt x="994251" y="1010607"/>
                  </a:cubicBezTo>
                </a:path>
              </a:pathLst>
            </a:cu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1339" name="Google Shape;1339;p25"/>
            <p:cNvSpPr/>
            <p:nvPr/>
          </p:nvSpPr>
          <p:spPr>
            <a:xfrm>
              <a:off x="3570031" y="7328457"/>
              <a:ext cx="1259650" cy="1291724"/>
            </a:xfrm>
            <a:custGeom>
              <a:avLst/>
              <a:gdLst/>
              <a:ahLst/>
              <a:cxnLst/>
              <a:rect l="l" t="t" r="r" b="b"/>
              <a:pathLst>
                <a:path w="1132291" h="1161122" extrusionOk="0">
                  <a:moveTo>
                    <a:pt x="79271" y="342692"/>
                  </a:moveTo>
                  <a:cubicBezTo>
                    <a:pt x="88676" y="330598"/>
                    <a:pt x="107487" y="331942"/>
                    <a:pt x="123609" y="330598"/>
                  </a:cubicBezTo>
                  <a:cubicBezTo>
                    <a:pt x="139733" y="329254"/>
                    <a:pt x="158543" y="317159"/>
                    <a:pt x="151825" y="302376"/>
                  </a:cubicBezTo>
                  <a:cubicBezTo>
                    <a:pt x="184071" y="287593"/>
                    <a:pt x="219004" y="286249"/>
                    <a:pt x="241845" y="313127"/>
                  </a:cubicBezTo>
                  <a:cubicBezTo>
                    <a:pt x="248563" y="283561"/>
                    <a:pt x="278121" y="262059"/>
                    <a:pt x="309024" y="264747"/>
                  </a:cubicBezTo>
                  <a:cubicBezTo>
                    <a:pt x="302306" y="305064"/>
                    <a:pt x="307680" y="345380"/>
                    <a:pt x="319773" y="384353"/>
                  </a:cubicBezTo>
                  <a:cubicBezTo>
                    <a:pt x="343957" y="455579"/>
                    <a:pt x="392326" y="516054"/>
                    <a:pt x="439351" y="573842"/>
                  </a:cubicBezTo>
                  <a:cubicBezTo>
                    <a:pt x="498469" y="646412"/>
                    <a:pt x="560274" y="721670"/>
                    <a:pt x="644920" y="760643"/>
                  </a:cubicBezTo>
                  <a:cubicBezTo>
                    <a:pt x="694632" y="783489"/>
                    <a:pt x="761811" y="809023"/>
                    <a:pt x="761811" y="864123"/>
                  </a:cubicBezTo>
                  <a:cubicBezTo>
                    <a:pt x="761811" y="870842"/>
                    <a:pt x="760468" y="878905"/>
                    <a:pt x="764499" y="884281"/>
                  </a:cubicBezTo>
                  <a:cubicBezTo>
                    <a:pt x="771217" y="895032"/>
                    <a:pt x="785996" y="891001"/>
                    <a:pt x="798088" y="892344"/>
                  </a:cubicBezTo>
                  <a:cubicBezTo>
                    <a:pt x="818242" y="893688"/>
                    <a:pt x="834365" y="909815"/>
                    <a:pt x="846457" y="925942"/>
                  </a:cubicBezTo>
                  <a:cubicBezTo>
                    <a:pt x="893483" y="990449"/>
                    <a:pt x="885421" y="1088553"/>
                    <a:pt x="830334" y="1146340"/>
                  </a:cubicBezTo>
                  <a:cubicBezTo>
                    <a:pt x="853175" y="1151716"/>
                    <a:pt x="876016" y="1155747"/>
                    <a:pt x="898857" y="1161123"/>
                  </a:cubicBezTo>
                  <a:cubicBezTo>
                    <a:pt x="884077" y="1097960"/>
                    <a:pt x="1000969" y="1063019"/>
                    <a:pt x="986190" y="999856"/>
                  </a:cubicBezTo>
                  <a:cubicBezTo>
                    <a:pt x="979472" y="971634"/>
                    <a:pt x="947226" y="956851"/>
                    <a:pt x="937821" y="929973"/>
                  </a:cubicBezTo>
                  <a:cubicBezTo>
                    <a:pt x="925729" y="892344"/>
                    <a:pt x="967380" y="854715"/>
                    <a:pt x="1006344" y="860091"/>
                  </a:cubicBezTo>
                  <a:cubicBezTo>
                    <a:pt x="1045307" y="865466"/>
                    <a:pt x="1073523" y="900408"/>
                    <a:pt x="1084271" y="938037"/>
                  </a:cubicBezTo>
                  <a:cubicBezTo>
                    <a:pt x="1112487" y="948788"/>
                    <a:pt x="1140702" y="909815"/>
                    <a:pt x="1129953" y="880249"/>
                  </a:cubicBezTo>
                  <a:cubicBezTo>
                    <a:pt x="1120548" y="850684"/>
                    <a:pt x="1090989" y="833213"/>
                    <a:pt x="1064118" y="818430"/>
                  </a:cubicBezTo>
                  <a:cubicBezTo>
                    <a:pt x="999626" y="783489"/>
                    <a:pt x="936477" y="748548"/>
                    <a:pt x="871985" y="713607"/>
                  </a:cubicBezTo>
                  <a:cubicBezTo>
                    <a:pt x="877360" y="697480"/>
                    <a:pt x="893483" y="686729"/>
                    <a:pt x="909605" y="686729"/>
                  </a:cubicBezTo>
                  <a:cubicBezTo>
                    <a:pt x="906919" y="667915"/>
                    <a:pt x="885421" y="658507"/>
                    <a:pt x="866611" y="658507"/>
                  </a:cubicBezTo>
                  <a:cubicBezTo>
                    <a:pt x="847801" y="657163"/>
                    <a:pt x="828990" y="662539"/>
                    <a:pt x="811524" y="661195"/>
                  </a:cubicBezTo>
                  <a:cubicBezTo>
                    <a:pt x="795401" y="659851"/>
                    <a:pt x="781965" y="651788"/>
                    <a:pt x="768529" y="643724"/>
                  </a:cubicBezTo>
                  <a:cubicBezTo>
                    <a:pt x="725535" y="615503"/>
                    <a:pt x="695976" y="569810"/>
                    <a:pt x="687914" y="518742"/>
                  </a:cubicBezTo>
                  <a:cubicBezTo>
                    <a:pt x="683884" y="493209"/>
                    <a:pt x="685227" y="466331"/>
                    <a:pt x="673135" y="444828"/>
                  </a:cubicBezTo>
                  <a:cubicBezTo>
                    <a:pt x="644920" y="395104"/>
                    <a:pt x="560274" y="388385"/>
                    <a:pt x="549525" y="331942"/>
                  </a:cubicBezTo>
                  <a:cubicBezTo>
                    <a:pt x="545494" y="310439"/>
                    <a:pt x="554900" y="287593"/>
                    <a:pt x="558930" y="266091"/>
                  </a:cubicBezTo>
                  <a:cubicBezTo>
                    <a:pt x="562961" y="244589"/>
                    <a:pt x="560274" y="216367"/>
                    <a:pt x="541464" y="205616"/>
                  </a:cubicBezTo>
                  <a:cubicBezTo>
                    <a:pt x="592520" y="190833"/>
                    <a:pt x="642233" y="170674"/>
                    <a:pt x="689258" y="146484"/>
                  </a:cubicBezTo>
                  <a:cubicBezTo>
                    <a:pt x="698663" y="124982"/>
                    <a:pt x="689258" y="96760"/>
                    <a:pt x="678509" y="69883"/>
                  </a:cubicBezTo>
                  <a:cubicBezTo>
                    <a:pt x="677166" y="67195"/>
                    <a:pt x="675822" y="63163"/>
                    <a:pt x="673135" y="61819"/>
                  </a:cubicBezTo>
                  <a:cubicBezTo>
                    <a:pt x="669104" y="57788"/>
                    <a:pt x="662386" y="59131"/>
                    <a:pt x="651638" y="63163"/>
                  </a:cubicBezTo>
                  <a:cubicBezTo>
                    <a:pt x="643576" y="65851"/>
                    <a:pt x="632827" y="68539"/>
                    <a:pt x="623422" y="67195"/>
                  </a:cubicBezTo>
                  <a:cubicBezTo>
                    <a:pt x="615361" y="65851"/>
                    <a:pt x="608643" y="61819"/>
                    <a:pt x="603269" y="57788"/>
                  </a:cubicBezTo>
                  <a:lnTo>
                    <a:pt x="533402" y="10751"/>
                  </a:lnTo>
                  <a:cubicBezTo>
                    <a:pt x="525341" y="5375"/>
                    <a:pt x="517279" y="0"/>
                    <a:pt x="509218" y="0"/>
                  </a:cubicBezTo>
                  <a:cubicBezTo>
                    <a:pt x="502500" y="0"/>
                    <a:pt x="494438" y="4032"/>
                    <a:pt x="486377" y="8063"/>
                  </a:cubicBezTo>
                  <a:cubicBezTo>
                    <a:pt x="474285" y="14783"/>
                    <a:pt x="460849" y="21502"/>
                    <a:pt x="446069" y="14783"/>
                  </a:cubicBezTo>
                  <a:cubicBezTo>
                    <a:pt x="442039" y="13439"/>
                    <a:pt x="439351" y="10751"/>
                    <a:pt x="435321" y="8063"/>
                  </a:cubicBezTo>
                  <a:cubicBezTo>
                    <a:pt x="429947" y="4032"/>
                    <a:pt x="427259" y="1344"/>
                    <a:pt x="424572" y="2688"/>
                  </a:cubicBezTo>
                  <a:cubicBezTo>
                    <a:pt x="423229" y="4032"/>
                    <a:pt x="423229" y="8063"/>
                    <a:pt x="423229" y="14783"/>
                  </a:cubicBezTo>
                  <a:cubicBezTo>
                    <a:pt x="423229" y="22846"/>
                    <a:pt x="423229" y="33597"/>
                    <a:pt x="415167" y="40317"/>
                  </a:cubicBezTo>
                  <a:cubicBezTo>
                    <a:pt x="404418" y="49724"/>
                    <a:pt x="392326" y="43005"/>
                    <a:pt x="382921" y="38973"/>
                  </a:cubicBezTo>
                  <a:cubicBezTo>
                    <a:pt x="377547" y="36285"/>
                    <a:pt x="374860" y="34941"/>
                    <a:pt x="370829" y="34941"/>
                  </a:cubicBezTo>
                  <a:cubicBezTo>
                    <a:pt x="372172" y="55100"/>
                    <a:pt x="364111" y="75258"/>
                    <a:pt x="346644" y="87353"/>
                  </a:cubicBezTo>
                  <a:lnTo>
                    <a:pt x="338583" y="92728"/>
                  </a:lnTo>
                  <a:lnTo>
                    <a:pt x="334552" y="83321"/>
                  </a:lnTo>
                  <a:cubicBezTo>
                    <a:pt x="329178" y="68539"/>
                    <a:pt x="318429" y="55100"/>
                    <a:pt x="307680" y="44349"/>
                  </a:cubicBezTo>
                  <a:lnTo>
                    <a:pt x="286183" y="84665"/>
                  </a:lnTo>
                  <a:lnTo>
                    <a:pt x="279465" y="69883"/>
                  </a:lnTo>
                  <a:cubicBezTo>
                    <a:pt x="275435" y="60475"/>
                    <a:pt x="264686" y="49724"/>
                    <a:pt x="259311" y="49724"/>
                  </a:cubicBezTo>
                  <a:cubicBezTo>
                    <a:pt x="257968" y="49724"/>
                    <a:pt x="256624" y="49724"/>
                    <a:pt x="255281" y="51068"/>
                  </a:cubicBezTo>
                  <a:cubicBezTo>
                    <a:pt x="252593" y="53756"/>
                    <a:pt x="253937" y="59131"/>
                    <a:pt x="253937" y="64507"/>
                  </a:cubicBezTo>
                  <a:cubicBezTo>
                    <a:pt x="255281" y="71227"/>
                    <a:pt x="255281" y="80634"/>
                    <a:pt x="251250" y="87353"/>
                  </a:cubicBezTo>
                  <a:cubicBezTo>
                    <a:pt x="247219" y="94072"/>
                    <a:pt x="240501" y="98104"/>
                    <a:pt x="231096" y="98104"/>
                  </a:cubicBezTo>
                  <a:cubicBezTo>
                    <a:pt x="219004" y="98104"/>
                    <a:pt x="208255" y="90041"/>
                    <a:pt x="202881" y="80634"/>
                  </a:cubicBezTo>
                  <a:cubicBezTo>
                    <a:pt x="198850" y="72570"/>
                    <a:pt x="197506" y="63163"/>
                    <a:pt x="196163" y="55100"/>
                  </a:cubicBezTo>
                  <a:cubicBezTo>
                    <a:pt x="194820" y="49724"/>
                    <a:pt x="194820" y="44349"/>
                    <a:pt x="193476" y="38973"/>
                  </a:cubicBezTo>
                  <a:cubicBezTo>
                    <a:pt x="190789" y="32253"/>
                    <a:pt x="185414" y="26878"/>
                    <a:pt x="180040" y="24190"/>
                  </a:cubicBezTo>
                  <a:cubicBezTo>
                    <a:pt x="178696" y="24190"/>
                    <a:pt x="177353" y="24190"/>
                    <a:pt x="177353" y="24190"/>
                  </a:cubicBezTo>
                  <a:lnTo>
                    <a:pt x="182727" y="99448"/>
                  </a:lnTo>
                  <a:lnTo>
                    <a:pt x="169291" y="88697"/>
                  </a:lnTo>
                  <a:cubicBezTo>
                    <a:pt x="162573" y="83321"/>
                    <a:pt x="153168" y="84665"/>
                    <a:pt x="147794" y="90041"/>
                  </a:cubicBezTo>
                  <a:lnTo>
                    <a:pt x="142419" y="95416"/>
                  </a:lnTo>
                  <a:lnTo>
                    <a:pt x="137045" y="90041"/>
                  </a:lnTo>
                  <a:cubicBezTo>
                    <a:pt x="116891" y="69883"/>
                    <a:pt x="83302" y="65851"/>
                    <a:pt x="59118" y="80634"/>
                  </a:cubicBezTo>
                  <a:cubicBezTo>
                    <a:pt x="55087" y="112887"/>
                    <a:pt x="49712" y="146484"/>
                    <a:pt x="38964" y="177394"/>
                  </a:cubicBezTo>
                  <a:lnTo>
                    <a:pt x="37620" y="182769"/>
                  </a:lnTo>
                  <a:lnTo>
                    <a:pt x="0" y="180081"/>
                  </a:lnTo>
                  <a:cubicBezTo>
                    <a:pt x="0" y="185457"/>
                    <a:pt x="5374" y="192177"/>
                    <a:pt x="16123" y="202928"/>
                  </a:cubicBezTo>
                  <a:cubicBezTo>
                    <a:pt x="28215" y="215023"/>
                    <a:pt x="41651" y="227118"/>
                    <a:pt x="40307" y="244589"/>
                  </a:cubicBezTo>
                  <a:cubicBezTo>
                    <a:pt x="40307" y="252652"/>
                    <a:pt x="36276" y="259371"/>
                    <a:pt x="32246" y="264747"/>
                  </a:cubicBezTo>
                  <a:cubicBezTo>
                    <a:pt x="30902" y="267434"/>
                    <a:pt x="28215" y="271466"/>
                    <a:pt x="26872" y="274154"/>
                  </a:cubicBezTo>
                  <a:cubicBezTo>
                    <a:pt x="24184" y="280873"/>
                    <a:pt x="25528" y="287593"/>
                    <a:pt x="28215" y="292969"/>
                  </a:cubicBezTo>
                  <a:cubicBezTo>
                    <a:pt x="37620" y="310439"/>
                    <a:pt x="63148" y="323878"/>
                    <a:pt x="83302" y="329254"/>
                  </a:cubicBezTo>
                  <a:lnTo>
                    <a:pt x="79271" y="344036"/>
                  </a:lnTo>
                </a:path>
              </a:pathLst>
            </a:custGeom>
            <a:solidFill>
              <a:srgbClr val="D9D9D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1340" name="Google Shape;1340;p25"/>
            <p:cNvSpPr/>
            <p:nvPr/>
          </p:nvSpPr>
          <p:spPr>
            <a:xfrm>
              <a:off x="1605060" y="7463012"/>
              <a:ext cx="501945" cy="749020"/>
            </a:xfrm>
            <a:custGeom>
              <a:avLst/>
              <a:gdLst/>
              <a:ahLst/>
              <a:cxnLst/>
              <a:rect l="l" t="t" r="r" b="b"/>
              <a:pathLst>
                <a:path w="451195" h="673289" extrusionOk="0">
                  <a:moveTo>
                    <a:pt x="223867" y="2688"/>
                  </a:moveTo>
                  <a:cubicBezTo>
                    <a:pt x="223867" y="68539"/>
                    <a:pt x="195651" y="129014"/>
                    <a:pt x="167436" y="188145"/>
                  </a:cubicBezTo>
                  <a:cubicBezTo>
                    <a:pt x="145939" y="232494"/>
                    <a:pt x="124442" y="276842"/>
                    <a:pt x="90852" y="311783"/>
                  </a:cubicBezTo>
                  <a:cubicBezTo>
                    <a:pt x="65324" y="338661"/>
                    <a:pt x="30391" y="361507"/>
                    <a:pt x="19642" y="397792"/>
                  </a:cubicBezTo>
                  <a:cubicBezTo>
                    <a:pt x="39796" y="405856"/>
                    <a:pt x="63980" y="420638"/>
                    <a:pt x="65324" y="442140"/>
                  </a:cubicBezTo>
                  <a:cubicBezTo>
                    <a:pt x="66667" y="452892"/>
                    <a:pt x="61293" y="463643"/>
                    <a:pt x="57262" y="473050"/>
                  </a:cubicBezTo>
                  <a:cubicBezTo>
                    <a:pt x="39796" y="507991"/>
                    <a:pt x="23673" y="544276"/>
                    <a:pt x="6206" y="579218"/>
                  </a:cubicBezTo>
                  <a:cubicBezTo>
                    <a:pt x="832" y="589969"/>
                    <a:pt x="-3199" y="603407"/>
                    <a:pt x="3519" y="612815"/>
                  </a:cubicBezTo>
                  <a:cubicBezTo>
                    <a:pt x="6206" y="615503"/>
                    <a:pt x="8893" y="618190"/>
                    <a:pt x="12924" y="620878"/>
                  </a:cubicBezTo>
                  <a:cubicBezTo>
                    <a:pt x="45170" y="641037"/>
                    <a:pt x="77416" y="662539"/>
                    <a:pt x="115037" y="670602"/>
                  </a:cubicBezTo>
                  <a:cubicBezTo>
                    <a:pt x="121754" y="671946"/>
                    <a:pt x="128472" y="673290"/>
                    <a:pt x="135190" y="673290"/>
                  </a:cubicBezTo>
                  <a:cubicBezTo>
                    <a:pt x="129816" y="667915"/>
                    <a:pt x="125785" y="659851"/>
                    <a:pt x="123098" y="650444"/>
                  </a:cubicBezTo>
                  <a:cubicBezTo>
                    <a:pt x="120411" y="632973"/>
                    <a:pt x="125785" y="614159"/>
                    <a:pt x="137877" y="603407"/>
                  </a:cubicBezTo>
                  <a:cubicBezTo>
                    <a:pt x="156687" y="585937"/>
                    <a:pt x="182216" y="580562"/>
                    <a:pt x="206400" y="577874"/>
                  </a:cubicBezTo>
                  <a:cubicBezTo>
                    <a:pt x="207744" y="572498"/>
                    <a:pt x="206400" y="567123"/>
                    <a:pt x="203713" y="561747"/>
                  </a:cubicBezTo>
                  <a:cubicBezTo>
                    <a:pt x="199682" y="555028"/>
                    <a:pt x="194308" y="549652"/>
                    <a:pt x="187590" y="546964"/>
                  </a:cubicBezTo>
                  <a:lnTo>
                    <a:pt x="171467" y="541589"/>
                  </a:lnTo>
                  <a:lnTo>
                    <a:pt x="186246" y="532181"/>
                  </a:lnTo>
                  <a:cubicBezTo>
                    <a:pt x="227897" y="505303"/>
                    <a:pt x="249395" y="450204"/>
                    <a:pt x="235959" y="401824"/>
                  </a:cubicBezTo>
                  <a:lnTo>
                    <a:pt x="231928" y="388385"/>
                  </a:lnTo>
                  <a:lnTo>
                    <a:pt x="276266" y="399136"/>
                  </a:lnTo>
                  <a:cubicBezTo>
                    <a:pt x="278954" y="396448"/>
                    <a:pt x="278954" y="389729"/>
                    <a:pt x="280297" y="381665"/>
                  </a:cubicBezTo>
                  <a:cubicBezTo>
                    <a:pt x="280297" y="372258"/>
                    <a:pt x="281641" y="361507"/>
                    <a:pt x="288359" y="352100"/>
                  </a:cubicBezTo>
                  <a:cubicBezTo>
                    <a:pt x="292389" y="346724"/>
                    <a:pt x="297764" y="344036"/>
                    <a:pt x="303138" y="342692"/>
                  </a:cubicBezTo>
                  <a:cubicBezTo>
                    <a:pt x="304482" y="341349"/>
                    <a:pt x="305825" y="341349"/>
                    <a:pt x="308512" y="340005"/>
                  </a:cubicBezTo>
                  <a:cubicBezTo>
                    <a:pt x="330010" y="327910"/>
                    <a:pt x="334041" y="298344"/>
                    <a:pt x="336728" y="266091"/>
                  </a:cubicBezTo>
                  <a:cubicBezTo>
                    <a:pt x="340758" y="220398"/>
                    <a:pt x="356881" y="192177"/>
                    <a:pt x="383753" y="185457"/>
                  </a:cubicBezTo>
                  <a:cubicBezTo>
                    <a:pt x="393158" y="182769"/>
                    <a:pt x="403907" y="184113"/>
                    <a:pt x="413312" y="184113"/>
                  </a:cubicBezTo>
                  <a:cubicBezTo>
                    <a:pt x="417343" y="184113"/>
                    <a:pt x="422717" y="184113"/>
                    <a:pt x="426748" y="184113"/>
                  </a:cubicBezTo>
                  <a:cubicBezTo>
                    <a:pt x="437496" y="184113"/>
                    <a:pt x="449589" y="178738"/>
                    <a:pt x="450932" y="170674"/>
                  </a:cubicBezTo>
                  <a:cubicBezTo>
                    <a:pt x="452276" y="163955"/>
                    <a:pt x="448245" y="157236"/>
                    <a:pt x="444214" y="149172"/>
                  </a:cubicBezTo>
                  <a:cubicBezTo>
                    <a:pt x="436153" y="135733"/>
                    <a:pt x="426748" y="120950"/>
                    <a:pt x="411968" y="114231"/>
                  </a:cubicBezTo>
                  <a:cubicBezTo>
                    <a:pt x="405250" y="111543"/>
                    <a:pt x="398532" y="110199"/>
                    <a:pt x="391814" y="108855"/>
                  </a:cubicBezTo>
                  <a:cubicBezTo>
                    <a:pt x="389127" y="108855"/>
                    <a:pt x="386440" y="107511"/>
                    <a:pt x="383753" y="107511"/>
                  </a:cubicBezTo>
                  <a:cubicBezTo>
                    <a:pt x="324635" y="96760"/>
                    <a:pt x="282984" y="51068"/>
                    <a:pt x="241333" y="0"/>
                  </a:cubicBezTo>
                </a:path>
              </a:pathLst>
            </a:cu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1341" name="Google Shape;1341;p25"/>
            <p:cNvSpPr/>
            <p:nvPr/>
          </p:nvSpPr>
          <p:spPr>
            <a:xfrm>
              <a:off x="4683588" y="6957684"/>
              <a:ext cx="560515" cy="275530"/>
            </a:xfrm>
            <a:custGeom>
              <a:avLst/>
              <a:gdLst/>
              <a:ahLst/>
              <a:cxnLst/>
              <a:rect l="l" t="t" r="r" b="b"/>
              <a:pathLst>
                <a:path w="503843" h="247672" extrusionOk="0">
                  <a:moveTo>
                    <a:pt x="446069" y="17470"/>
                  </a:moveTo>
                  <a:cubicBezTo>
                    <a:pt x="444726" y="16126"/>
                    <a:pt x="444726" y="13439"/>
                    <a:pt x="443382" y="13439"/>
                  </a:cubicBezTo>
                  <a:cubicBezTo>
                    <a:pt x="443382" y="13439"/>
                    <a:pt x="440695" y="13439"/>
                    <a:pt x="439351" y="13439"/>
                  </a:cubicBezTo>
                  <a:cubicBezTo>
                    <a:pt x="438008" y="13439"/>
                    <a:pt x="436664" y="13439"/>
                    <a:pt x="435321" y="13439"/>
                  </a:cubicBezTo>
                  <a:cubicBezTo>
                    <a:pt x="429947" y="12095"/>
                    <a:pt x="424572" y="10751"/>
                    <a:pt x="420541" y="8063"/>
                  </a:cubicBezTo>
                  <a:cubicBezTo>
                    <a:pt x="416511" y="6719"/>
                    <a:pt x="413823" y="4032"/>
                    <a:pt x="409793" y="4032"/>
                  </a:cubicBezTo>
                  <a:cubicBezTo>
                    <a:pt x="401731" y="4032"/>
                    <a:pt x="395013" y="13439"/>
                    <a:pt x="388295" y="21502"/>
                  </a:cubicBezTo>
                  <a:lnTo>
                    <a:pt x="386952" y="24190"/>
                  </a:lnTo>
                  <a:cubicBezTo>
                    <a:pt x="381578" y="32253"/>
                    <a:pt x="370829" y="41661"/>
                    <a:pt x="358736" y="41661"/>
                  </a:cubicBezTo>
                  <a:cubicBezTo>
                    <a:pt x="352019" y="43004"/>
                    <a:pt x="346644" y="40317"/>
                    <a:pt x="342614" y="36285"/>
                  </a:cubicBezTo>
                  <a:cubicBezTo>
                    <a:pt x="341270" y="34941"/>
                    <a:pt x="339926" y="33597"/>
                    <a:pt x="338583" y="30909"/>
                  </a:cubicBezTo>
                  <a:cubicBezTo>
                    <a:pt x="337239" y="29565"/>
                    <a:pt x="335896" y="28222"/>
                    <a:pt x="335896" y="28222"/>
                  </a:cubicBezTo>
                  <a:cubicBezTo>
                    <a:pt x="335896" y="28222"/>
                    <a:pt x="334552" y="28222"/>
                    <a:pt x="334552" y="28222"/>
                  </a:cubicBezTo>
                  <a:cubicBezTo>
                    <a:pt x="331865" y="28222"/>
                    <a:pt x="329178" y="29565"/>
                    <a:pt x="326491" y="28222"/>
                  </a:cubicBezTo>
                  <a:cubicBezTo>
                    <a:pt x="317085" y="26878"/>
                    <a:pt x="314398" y="17470"/>
                    <a:pt x="313055" y="12095"/>
                  </a:cubicBezTo>
                  <a:cubicBezTo>
                    <a:pt x="313055" y="10751"/>
                    <a:pt x="311711" y="9407"/>
                    <a:pt x="311711" y="8063"/>
                  </a:cubicBezTo>
                  <a:cubicBezTo>
                    <a:pt x="310367" y="5375"/>
                    <a:pt x="309024" y="4032"/>
                    <a:pt x="306337" y="2688"/>
                  </a:cubicBezTo>
                  <a:cubicBezTo>
                    <a:pt x="299619" y="0"/>
                    <a:pt x="288870" y="2688"/>
                    <a:pt x="280809" y="8063"/>
                  </a:cubicBezTo>
                  <a:lnTo>
                    <a:pt x="276778" y="10751"/>
                  </a:lnTo>
                  <a:cubicBezTo>
                    <a:pt x="263342" y="18814"/>
                    <a:pt x="245876" y="28222"/>
                    <a:pt x="228409" y="20158"/>
                  </a:cubicBezTo>
                  <a:cubicBezTo>
                    <a:pt x="221691" y="17470"/>
                    <a:pt x="217660" y="13439"/>
                    <a:pt x="213630" y="9407"/>
                  </a:cubicBezTo>
                  <a:cubicBezTo>
                    <a:pt x="210942" y="6719"/>
                    <a:pt x="209599" y="5375"/>
                    <a:pt x="206912" y="2688"/>
                  </a:cubicBezTo>
                  <a:cubicBezTo>
                    <a:pt x="204224" y="1344"/>
                    <a:pt x="200194" y="0"/>
                    <a:pt x="197506" y="1344"/>
                  </a:cubicBezTo>
                  <a:lnTo>
                    <a:pt x="193476" y="0"/>
                  </a:lnTo>
                  <a:cubicBezTo>
                    <a:pt x="194820" y="6719"/>
                    <a:pt x="193476" y="13439"/>
                    <a:pt x="190789" y="20158"/>
                  </a:cubicBezTo>
                  <a:cubicBezTo>
                    <a:pt x="186758" y="30909"/>
                    <a:pt x="177353" y="37629"/>
                    <a:pt x="169291" y="44348"/>
                  </a:cubicBezTo>
                  <a:cubicBezTo>
                    <a:pt x="165261" y="47036"/>
                    <a:pt x="161230" y="51068"/>
                    <a:pt x="158543" y="53756"/>
                  </a:cubicBezTo>
                  <a:cubicBezTo>
                    <a:pt x="153168" y="60475"/>
                    <a:pt x="149137" y="68539"/>
                    <a:pt x="145107" y="76602"/>
                  </a:cubicBezTo>
                  <a:cubicBezTo>
                    <a:pt x="141076" y="83321"/>
                    <a:pt x="138389" y="91384"/>
                    <a:pt x="133015" y="98104"/>
                  </a:cubicBezTo>
                  <a:cubicBezTo>
                    <a:pt x="124953" y="108855"/>
                    <a:pt x="111517" y="116918"/>
                    <a:pt x="99425" y="118262"/>
                  </a:cubicBezTo>
                  <a:cubicBezTo>
                    <a:pt x="96738" y="118262"/>
                    <a:pt x="92707" y="118262"/>
                    <a:pt x="90020" y="118262"/>
                  </a:cubicBezTo>
                  <a:cubicBezTo>
                    <a:pt x="90020" y="118262"/>
                    <a:pt x="90020" y="118262"/>
                    <a:pt x="90020" y="118262"/>
                  </a:cubicBezTo>
                  <a:cubicBezTo>
                    <a:pt x="87333" y="126326"/>
                    <a:pt x="80615" y="133045"/>
                    <a:pt x="71210" y="135733"/>
                  </a:cubicBezTo>
                  <a:cubicBezTo>
                    <a:pt x="65835" y="138421"/>
                    <a:pt x="60461" y="138421"/>
                    <a:pt x="55087" y="139765"/>
                  </a:cubicBezTo>
                  <a:cubicBezTo>
                    <a:pt x="49712" y="141109"/>
                    <a:pt x="45682" y="142453"/>
                    <a:pt x="41651" y="143796"/>
                  </a:cubicBezTo>
                  <a:cubicBezTo>
                    <a:pt x="37620" y="145140"/>
                    <a:pt x="33590" y="149172"/>
                    <a:pt x="33590" y="153204"/>
                  </a:cubicBezTo>
                  <a:cubicBezTo>
                    <a:pt x="32246" y="155892"/>
                    <a:pt x="33590" y="157235"/>
                    <a:pt x="33590" y="157235"/>
                  </a:cubicBezTo>
                  <a:lnTo>
                    <a:pt x="37620" y="163955"/>
                  </a:lnTo>
                  <a:lnTo>
                    <a:pt x="30902" y="167987"/>
                  </a:lnTo>
                  <a:cubicBezTo>
                    <a:pt x="28215" y="169330"/>
                    <a:pt x="24184" y="170674"/>
                    <a:pt x="21497" y="170674"/>
                  </a:cubicBezTo>
                  <a:cubicBezTo>
                    <a:pt x="13436" y="170674"/>
                    <a:pt x="5374" y="166643"/>
                    <a:pt x="0" y="161267"/>
                  </a:cubicBezTo>
                  <a:cubicBezTo>
                    <a:pt x="1343" y="166643"/>
                    <a:pt x="2687" y="170674"/>
                    <a:pt x="4031" y="176050"/>
                  </a:cubicBezTo>
                  <a:cubicBezTo>
                    <a:pt x="8061" y="192176"/>
                    <a:pt x="12092" y="208303"/>
                    <a:pt x="24184" y="213679"/>
                  </a:cubicBezTo>
                  <a:lnTo>
                    <a:pt x="29559" y="216367"/>
                  </a:lnTo>
                  <a:cubicBezTo>
                    <a:pt x="48369" y="217710"/>
                    <a:pt x="65835" y="225774"/>
                    <a:pt x="81958" y="232493"/>
                  </a:cubicBezTo>
                  <a:lnTo>
                    <a:pt x="88676" y="235181"/>
                  </a:lnTo>
                  <a:cubicBezTo>
                    <a:pt x="107487" y="243245"/>
                    <a:pt x="127640" y="251308"/>
                    <a:pt x="146450" y="245932"/>
                  </a:cubicBezTo>
                  <a:cubicBezTo>
                    <a:pt x="155855" y="243245"/>
                    <a:pt x="165261" y="235181"/>
                    <a:pt x="169291" y="225774"/>
                  </a:cubicBezTo>
                  <a:cubicBezTo>
                    <a:pt x="171978" y="221742"/>
                    <a:pt x="173322" y="213679"/>
                    <a:pt x="169291" y="206959"/>
                  </a:cubicBezTo>
                  <a:lnTo>
                    <a:pt x="163917" y="196208"/>
                  </a:lnTo>
                  <a:lnTo>
                    <a:pt x="247219" y="192176"/>
                  </a:lnTo>
                  <a:cubicBezTo>
                    <a:pt x="251250" y="192176"/>
                    <a:pt x="253937" y="192176"/>
                    <a:pt x="257968" y="190832"/>
                  </a:cubicBezTo>
                  <a:cubicBezTo>
                    <a:pt x="266029" y="188145"/>
                    <a:pt x="268717" y="177394"/>
                    <a:pt x="272747" y="165299"/>
                  </a:cubicBezTo>
                  <a:cubicBezTo>
                    <a:pt x="276778" y="150516"/>
                    <a:pt x="282152" y="133045"/>
                    <a:pt x="299619" y="130357"/>
                  </a:cubicBezTo>
                  <a:cubicBezTo>
                    <a:pt x="303649" y="130357"/>
                    <a:pt x="307680" y="130357"/>
                    <a:pt x="310367" y="130357"/>
                  </a:cubicBezTo>
                  <a:cubicBezTo>
                    <a:pt x="314398" y="130357"/>
                    <a:pt x="317085" y="130357"/>
                    <a:pt x="318429" y="130357"/>
                  </a:cubicBezTo>
                  <a:cubicBezTo>
                    <a:pt x="319773" y="129014"/>
                    <a:pt x="321116" y="127670"/>
                    <a:pt x="322460" y="124982"/>
                  </a:cubicBezTo>
                  <a:cubicBezTo>
                    <a:pt x="323803" y="122294"/>
                    <a:pt x="325147" y="120950"/>
                    <a:pt x="327834" y="118262"/>
                  </a:cubicBezTo>
                  <a:cubicBezTo>
                    <a:pt x="341270" y="104823"/>
                    <a:pt x="361424" y="107511"/>
                    <a:pt x="376203" y="115575"/>
                  </a:cubicBezTo>
                  <a:cubicBezTo>
                    <a:pt x="380234" y="118262"/>
                    <a:pt x="384264" y="119606"/>
                    <a:pt x="388295" y="122294"/>
                  </a:cubicBezTo>
                  <a:cubicBezTo>
                    <a:pt x="396357" y="127670"/>
                    <a:pt x="403075" y="131701"/>
                    <a:pt x="411136" y="133045"/>
                  </a:cubicBezTo>
                  <a:cubicBezTo>
                    <a:pt x="420541" y="134389"/>
                    <a:pt x="429947" y="131701"/>
                    <a:pt x="439351" y="129014"/>
                  </a:cubicBezTo>
                  <a:cubicBezTo>
                    <a:pt x="444726" y="127670"/>
                    <a:pt x="450100" y="126326"/>
                    <a:pt x="455475" y="124982"/>
                  </a:cubicBezTo>
                  <a:cubicBezTo>
                    <a:pt x="466223" y="123638"/>
                    <a:pt x="476972" y="124982"/>
                    <a:pt x="485033" y="129014"/>
                  </a:cubicBezTo>
                  <a:cubicBezTo>
                    <a:pt x="485033" y="129014"/>
                    <a:pt x="485033" y="127670"/>
                    <a:pt x="485033" y="127670"/>
                  </a:cubicBezTo>
                  <a:cubicBezTo>
                    <a:pt x="491751" y="108855"/>
                    <a:pt x="497126" y="91384"/>
                    <a:pt x="503844" y="72570"/>
                  </a:cubicBezTo>
                  <a:cubicBezTo>
                    <a:pt x="478315" y="64507"/>
                    <a:pt x="458161" y="43004"/>
                    <a:pt x="446069" y="17470"/>
                  </a:cubicBezTo>
                  <a:close/>
                </a:path>
              </a:pathLst>
            </a:cu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1342" name="Google Shape;1342;p25"/>
            <p:cNvSpPr/>
            <p:nvPr/>
          </p:nvSpPr>
          <p:spPr>
            <a:xfrm>
              <a:off x="4254607" y="6755853"/>
              <a:ext cx="628076" cy="373763"/>
            </a:xfrm>
            <a:custGeom>
              <a:avLst/>
              <a:gdLst/>
              <a:ahLst/>
              <a:cxnLst/>
              <a:rect l="l" t="t" r="r" b="b"/>
              <a:pathLst>
                <a:path w="564573" h="335973" extrusionOk="0">
                  <a:moveTo>
                    <a:pt x="33590" y="151860"/>
                  </a:moveTo>
                  <a:cubicBezTo>
                    <a:pt x="57774" y="212335"/>
                    <a:pt x="92707" y="267434"/>
                    <a:pt x="137046" y="314471"/>
                  </a:cubicBezTo>
                  <a:lnTo>
                    <a:pt x="138389" y="315815"/>
                  </a:lnTo>
                  <a:lnTo>
                    <a:pt x="141076" y="310439"/>
                  </a:lnTo>
                  <a:cubicBezTo>
                    <a:pt x="153168" y="315815"/>
                    <a:pt x="166604" y="322534"/>
                    <a:pt x="180040" y="321190"/>
                  </a:cubicBezTo>
                  <a:cubicBezTo>
                    <a:pt x="180040" y="321190"/>
                    <a:pt x="180040" y="321190"/>
                    <a:pt x="180040" y="321190"/>
                  </a:cubicBezTo>
                  <a:cubicBezTo>
                    <a:pt x="190789" y="321190"/>
                    <a:pt x="204225" y="314471"/>
                    <a:pt x="206912" y="303720"/>
                  </a:cubicBezTo>
                  <a:cubicBezTo>
                    <a:pt x="208255" y="301032"/>
                    <a:pt x="208255" y="297000"/>
                    <a:pt x="208255" y="292968"/>
                  </a:cubicBezTo>
                  <a:cubicBezTo>
                    <a:pt x="208255" y="286249"/>
                    <a:pt x="208255" y="279529"/>
                    <a:pt x="210943" y="272810"/>
                  </a:cubicBezTo>
                  <a:cubicBezTo>
                    <a:pt x="214973" y="264746"/>
                    <a:pt x="223035" y="258027"/>
                    <a:pt x="233783" y="253996"/>
                  </a:cubicBezTo>
                  <a:cubicBezTo>
                    <a:pt x="259311" y="245932"/>
                    <a:pt x="288870" y="252652"/>
                    <a:pt x="307680" y="272810"/>
                  </a:cubicBezTo>
                  <a:cubicBezTo>
                    <a:pt x="311711" y="276842"/>
                    <a:pt x="315742" y="282217"/>
                    <a:pt x="318429" y="286249"/>
                  </a:cubicBezTo>
                  <a:cubicBezTo>
                    <a:pt x="325147" y="295656"/>
                    <a:pt x="330522" y="303720"/>
                    <a:pt x="339926" y="306407"/>
                  </a:cubicBezTo>
                  <a:cubicBezTo>
                    <a:pt x="342614" y="307751"/>
                    <a:pt x="345301" y="307751"/>
                    <a:pt x="346644" y="307751"/>
                  </a:cubicBezTo>
                  <a:cubicBezTo>
                    <a:pt x="350675" y="307751"/>
                    <a:pt x="353362" y="309095"/>
                    <a:pt x="357393" y="310439"/>
                  </a:cubicBezTo>
                  <a:cubicBezTo>
                    <a:pt x="364111" y="313127"/>
                    <a:pt x="369485" y="317159"/>
                    <a:pt x="373516" y="322534"/>
                  </a:cubicBezTo>
                  <a:cubicBezTo>
                    <a:pt x="378891" y="322534"/>
                    <a:pt x="385608" y="325222"/>
                    <a:pt x="389639" y="327910"/>
                  </a:cubicBezTo>
                  <a:lnTo>
                    <a:pt x="390983" y="329254"/>
                  </a:lnTo>
                  <a:cubicBezTo>
                    <a:pt x="395013" y="331941"/>
                    <a:pt x="399044" y="334629"/>
                    <a:pt x="401731" y="335973"/>
                  </a:cubicBezTo>
                  <a:cubicBezTo>
                    <a:pt x="401731" y="334629"/>
                    <a:pt x="401731" y="331941"/>
                    <a:pt x="403075" y="330598"/>
                  </a:cubicBezTo>
                  <a:cubicBezTo>
                    <a:pt x="405762" y="322534"/>
                    <a:pt x="412480" y="314471"/>
                    <a:pt x="420541" y="311783"/>
                  </a:cubicBezTo>
                  <a:cubicBezTo>
                    <a:pt x="425916" y="309095"/>
                    <a:pt x="432634" y="307751"/>
                    <a:pt x="438008" y="306407"/>
                  </a:cubicBezTo>
                  <a:cubicBezTo>
                    <a:pt x="442039" y="305063"/>
                    <a:pt x="447413" y="305063"/>
                    <a:pt x="451444" y="302376"/>
                  </a:cubicBezTo>
                  <a:cubicBezTo>
                    <a:pt x="455475" y="301032"/>
                    <a:pt x="459506" y="297000"/>
                    <a:pt x="460849" y="292968"/>
                  </a:cubicBezTo>
                  <a:cubicBezTo>
                    <a:pt x="462192" y="290281"/>
                    <a:pt x="460849" y="288937"/>
                    <a:pt x="460849" y="288937"/>
                  </a:cubicBezTo>
                  <a:lnTo>
                    <a:pt x="440695" y="247276"/>
                  </a:lnTo>
                  <a:lnTo>
                    <a:pt x="472941" y="280873"/>
                  </a:lnTo>
                  <a:cubicBezTo>
                    <a:pt x="475628" y="283561"/>
                    <a:pt x="478316" y="284905"/>
                    <a:pt x="483690" y="284905"/>
                  </a:cubicBezTo>
                  <a:cubicBezTo>
                    <a:pt x="491751" y="284905"/>
                    <a:pt x="501156" y="278185"/>
                    <a:pt x="506531" y="271466"/>
                  </a:cubicBezTo>
                  <a:cubicBezTo>
                    <a:pt x="510562" y="266090"/>
                    <a:pt x="513249" y="259371"/>
                    <a:pt x="517279" y="252652"/>
                  </a:cubicBezTo>
                  <a:cubicBezTo>
                    <a:pt x="521310" y="243245"/>
                    <a:pt x="526685" y="233837"/>
                    <a:pt x="533403" y="225774"/>
                  </a:cubicBezTo>
                  <a:cubicBezTo>
                    <a:pt x="537433" y="221742"/>
                    <a:pt x="541464" y="217710"/>
                    <a:pt x="546838" y="213679"/>
                  </a:cubicBezTo>
                  <a:cubicBezTo>
                    <a:pt x="553556" y="208303"/>
                    <a:pt x="560274" y="202928"/>
                    <a:pt x="562961" y="196208"/>
                  </a:cubicBezTo>
                  <a:cubicBezTo>
                    <a:pt x="568335" y="182769"/>
                    <a:pt x="560274" y="167987"/>
                    <a:pt x="538777" y="147828"/>
                  </a:cubicBezTo>
                  <a:cubicBezTo>
                    <a:pt x="517279" y="127670"/>
                    <a:pt x="495782" y="107511"/>
                    <a:pt x="471598" y="91384"/>
                  </a:cubicBezTo>
                  <a:cubicBezTo>
                    <a:pt x="464880" y="87353"/>
                    <a:pt x="458162" y="83321"/>
                    <a:pt x="452788" y="84665"/>
                  </a:cubicBezTo>
                  <a:cubicBezTo>
                    <a:pt x="447413" y="86009"/>
                    <a:pt x="442039" y="91384"/>
                    <a:pt x="436664" y="96760"/>
                  </a:cubicBezTo>
                  <a:cubicBezTo>
                    <a:pt x="428603" y="104823"/>
                    <a:pt x="419198" y="115575"/>
                    <a:pt x="405762" y="111543"/>
                  </a:cubicBezTo>
                  <a:lnTo>
                    <a:pt x="395013" y="108855"/>
                  </a:lnTo>
                  <a:lnTo>
                    <a:pt x="400388" y="99448"/>
                  </a:lnTo>
                  <a:cubicBezTo>
                    <a:pt x="400388" y="98104"/>
                    <a:pt x="397701" y="95416"/>
                    <a:pt x="395013" y="94072"/>
                  </a:cubicBezTo>
                  <a:cubicBezTo>
                    <a:pt x="390983" y="94072"/>
                    <a:pt x="388295" y="94072"/>
                    <a:pt x="382921" y="94072"/>
                  </a:cubicBezTo>
                  <a:cubicBezTo>
                    <a:pt x="378891" y="94072"/>
                    <a:pt x="374860" y="95416"/>
                    <a:pt x="370829" y="95416"/>
                  </a:cubicBezTo>
                  <a:cubicBezTo>
                    <a:pt x="362767" y="95416"/>
                    <a:pt x="356050" y="91384"/>
                    <a:pt x="350675" y="86009"/>
                  </a:cubicBezTo>
                  <a:cubicBezTo>
                    <a:pt x="350675" y="86009"/>
                    <a:pt x="349332" y="84665"/>
                    <a:pt x="349332" y="84665"/>
                  </a:cubicBezTo>
                  <a:cubicBezTo>
                    <a:pt x="339926" y="88697"/>
                    <a:pt x="327834" y="90041"/>
                    <a:pt x="317086" y="90041"/>
                  </a:cubicBezTo>
                  <a:lnTo>
                    <a:pt x="311711" y="90041"/>
                  </a:lnTo>
                  <a:lnTo>
                    <a:pt x="310368" y="84665"/>
                  </a:lnTo>
                  <a:cubicBezTo>
                    <a:pt x="307680" y="75258"/>
                    <a:pt x="306337" y="67195"/>
                    <a:pt x="304994" y="57787"/>
                  </a:cubicBezTo>
                  <a:cubicBezTo>
                    <a:pt x="295588" y="61819"/>
                    <a:pt x="286183" y="63163"/>
                    <a:pt x="275435" y="63163"/>
                  </a:cubicBezTo>
                  <a:lnTo>
                    <a:pt x="267373" y="63163"/>
                  </a:lnTo>
                  <a:lnTo>
                    <a:pt x="268717" y="55100"/>
                  </a:lnTo>
                  <a:cubicBezTo>
                    <a:pt x="271404" y="32253"/>
                    <a:pt x="256624" y="8063"/>
                    <a:pt x="235127" y="0"/>
                  </a:cubicBezTo>
                  <a:lnTo>
                    <a:pt x="235127" y="1344"/>
                  </a:lnTo>
                  <a:lnTo>
                    <a:pt x="119579" y="44348"/>
                  </a:lnTo>
                  <a:cubicBezTo>
                    <a:pt x="106143" y="49724"/>
                    <a:pt x="91363" y="55100"/>
                    <a:pt x="76584" y="57787"/>
                  </a:cubicBezTo>
                  <a:cubicBezTo>
                    <a:pt x="51056" y="63163"/>
                    <a:pt x="25528" y="63163"/>
                    <a:pt x="0" y="57787"/>
                  </a:cubicBezTo>
                  <a:cubicBezTo>
                    <a:pt x="1344" y="63163"/>
                    <a:pt x="4031" y="68539"/>
                    <a:pt x="5374" y="73914"/>
                  </a:cubicBezTo>
                  <a:cubicBezTo>
                    <a:pt x="14779" y="99448"/>
                    <a:pt x="22841" y="126326"/>
                    <a:pt x="33590" y="151860"/>
                  </a:cubicBezTo>
                  <a:close/>
                </a:path>
              </a:pathLst>
            </a:cu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1343" name="Google Shape;1343;p25"/>
            <p:cNvSpPr/>
            <p:nvPr/>
          </p:nvSpPr>
          <p:spPr>
            <a:xfrm>
              <a:off x="3946696" y="7048969"/>
              <a:ext cx="745858" cy="359965"/>
            </a:xfrm>
            <a:custGeom>
              <a:avLst/>
              <a:gdLst/>
              <a:ahLst/>
              <a:cxnLst/>
              <a:rect l="l" t="t" r="r" b="b"/>
              <a:pathLst>
                <a:path w="670447" h="323570" extrusionOk="0">
                  <a:moveTo>
                    <a:pt x="358737" y="295580"/>
                  </a:moveTo>
                  <a:lnTo>
                    <a:pt x="362767" y="291548"/>
                  </a:lnTo>
                  <a:lnTo>
                    <a:pt x="440695" y="319769"/>
                  </a:lnTo>
                  <a:cubicBezTo>
                    <a:pt x="448757" y="322457"/>
                    <a:pt x="458162" y="325145"/>
                    <a:pt x="463536" y="322457"/>
                  </a:cubicBezTo>
                  <a:cubicBezTo>
                    <a:pt x="466223" y="321113"/>
                    <a:pt x="468910" y="318425"/>
                    <a:pt x="468910" y="315738"/>
                  </a:cubicBezTo>
                  <a:cubicBezTo>
                    <a:pt x="468910" y="313050"/>
                    <a:pt x="468910" y="313050"/>
                    <a:pt x="467567" y="313050"/>
                  </a:cubicBezTo>
                  <a:lnTo>
                    <a:pt x="429947" y="284828"/>
                  </a:lnTo>
                  <a:lnTo>
                    <a:pt x="474285" y="298267"/>
                  </a:lnTo>
                  <a:cubicBezTo>
                    <a:pt x="495782" y="304987"/>
                    <a:pt x="518623" y="303643"/>
                    <a:pt x="538777" y="294236"/>
                  </a:cubicBezTo>
                  <a:cubicBezTo>
                    <a:pt x="541464" y="292892"/>
                    <a:pt x="544151" y="291548"/>
                    <a:pt x="548182" y="290204"/>
                  </a:cubicBezTo>
                  <a:cubicBezTo>
                    <a:pt x="554900" y="286172"/>
                    <a:pt x="561618" y="283484"/>
                    <a:pt x="569679" y="280797"/>
                  </a:cubicBezTo>
                  <a:cubicBezTo>
                    <a:pt x="588490" y="275421"/>
                    <a:pt x="605956" y="280797"/>
                    <a:pt x="624766" y="288860"/>
                  </a:cubicBezTo>
                  <a:cubicBezTo>
                    <a:pt x="620736" y="260638"/>
                    <a:pt x="630140" y="231072"/>
                    <a:pt x="650294" y="210914"/>
                  </a:cubicBezTo>
                  <a:cubicBezTo>
                    <a:pt x="643576" y="206883"/>
                    <a:pt x="636858" y="200163"/>
                    <a:pt x="632828" y="193444"/>
                  </a:cubicBezTo>
                  <a:cubicBezTo>
                    <a:pt x="626110" y="182692"/>
                    <a:pt x="624766" y="163878"/>
                    <a:pt x="635515" y="153127"/>
                  </a:cubicBezTo>
                  <a:lnTo>
                    <a:pt x="638202" y="150439"/>
                  </a:lnTo>
                  <a:lnTo>
                    <a:pt x="642233" y="150439"/>
                  </a:lnTo>
                  <a:cubicBezTo>
                    <a:pt x="651638" y="151783"/>
                    <a:pt x="662387" y="147751"/>
                    <a:pt x="670448" y="141032"/>
                  </a:cubicBezTo>
                  <a:cubicBezTo>
                    <a:pt x="658356" y="130281"/>
                    <a:pt x="654325" y="114154"/>
                    <a:pt x="650294" y="98027"/>
                  </a:cubicBezTo>
                  <a:cubicBezTo>
                    <a:pt x="647607" y="88620"/>
                    <a:pt x="644920" y="79213"/>
                    <a:pt x="642233" y="72493"/>
                  </a:cubicBezTo>
                  <a:lnTo>
                    <a:pt x="628797" y="69805"/>
                  </a:lnTo>
                  <a:cubicBezTo>
                    <a:pt x="628797" y="67118"/>
                    <a:pt x="631484" y="63086"/>
                    <a:pt x="632828" y="61742"/>
                  </a:cubicBezTo>
                  <a:cubicBezTo>
                    <a:pt x="631484" y="61742"/>
                    <a:pt x="630140" y="60398"/>
                    <a:pt x="628797" y="60398"/>
                  </a:cubicBezTo>
                  <a:cubicBezTo>
                    <a:pt x="626110" y="59054"/>
                    <a:pt x="623422" y="59054"/>
                    <a:pt x="620736" y="59054"/>
                  </a:cubicBezTo>
                  <a:cubicBezTo>
                    <a:pt x="618048" y="59054"/>
                    <a:pt x="614018" y="57710"/>
                    <a:pt x="611330" y="56366"/>
                  </a:cubicBezTo>
                  <a:cubicBezTo>
                    <a:pt x="597894" y="52335"/>
                    <a:pt x="589833" y="40240"/>
                    <a:pt x="581772" y="29489"/>
                  </a:cubicBezTo>
                  <a:cubicBezTo>
                    <a:pt x="579084" y="25457"/>
                    <a:pt x="575054" y="21425"/>
                    <a:pt x="572366" y="17394"/>
                  </a:cubicBezTo>
                  <a:cubicBezTo>
                    <a:pt x="558931" y="2611"/>
                    <a:pt x="534746" y="-4109"/>
                    <a:pt x="515936" y="2611"/>
                  </a:cubicBezTo>
                  <a:cubicBezTo>
                    <a:pt x="511905" y="3955"/>
                    <a:pt x="505187" y="6643"/>
                    <a:pt x="502500" y="13362"/>
                  </a:cubicBezTo>
                  <a:cubicBezTo>
                    <a:pt x="501157" y="17394"/>
                    <a:pt x="501157" y="21425"/>
                    <a:pt x="501157" y="26801"/>
                  </a:cubicBezTo>
                  <a:cubicBezTo>
                    <a:pt x="501157" y="30833"/>
                    <a:pt x="501157" y="36208"/>
                    <a:pt x="499813" y="41584"/>
                  </a:cubicBezTo>
                  <a:cubicBezTo>
                    <a:pt x="494439" y="60398"/>
                    <a:pt x="475628" y="69805"/>
                    <a:pt x="458162" y="69805"/>
                  </a:cubicBezTo>
                  <a:cubicBezTo>
                    <a:pt x="444726" y="69805"/>
                    <a:pt x="431290" y="65774"/>
                    <a:pt x="419198" y="60398"/>
                  </a:cubicBezTo>
                  <a:lnTo>
                    <a:pt x="343957" y="63086"/>
                  </a:lnTo>
                  <a:cubicBezTo>
                    <a:pt x="339927" y="77869"/>
                    <a:pt x="330522" y="89964"/>
                    <a:pt x="318429" y="96683"/>
                  </a:cubicBezTo>
                  <a:cubicBezTo>
                    <a:pt x="323804" y="115498"/>
                    <a:pt x="325147" y="137000"/>
                    <a:pt x="321116" y="155814"/>
                  </a:cubicBezTo>
                  <a:lnTo>
                    <a:pt x="318429" y="166566"/>
                  </a:lnTo>
                  <a:lnTo>
                    <a:pt x="309024" y="161190"/>
                  </a:lnTo>
                  <a:cubicBezTo>
                    <a:pt x="287527" y="150439"/>
                    <a:pt x="263342" y="154471"/>
                    <a:pt x="236471" y="159846"/>
                  </a:cubicBezTo>
                  <a:cubicBezTo>
                    <a:pt x="227065" y="161190"/>
                    <a:pt x="217661" y="163878"/>
                    <a:pt x="209599" y="165222"/>
                  </a:cubicBezTo>
                  <a:cubicBezTo>
                    <a:pt x="190789" y="167910"/>
                    <a:pt x="173322" y="166566"/>
                    <a:pt x="154512" y="166566"/>
                  </a:cubicBezTo>
                  <a:lnTo>
                    <a:pt x="0" y="161190"/>
                  </a:lnTo>
                  <a:cubicBezTo>
                    <a:pt x="6718" y="170597"/>
                    <a:pt x="13436" y="180005"/>
                    <a:pt x="17467" y="189412"/>
                  </a:cubicBezTo>
                  <a:cubicBezTo>
                    <a:pt x="18810" y="192100"/>
                    <a:pt x="20154" y="196131"/>
                    <a:pt x="21497" y="198819"/>
                  </a:cubicBezTo>
                  <a:cubicBezTo>
                    <a:pt x="30903" y="217634"/>
                    <a:pt x="38964" y="236448"/>
                    <a:pt x="56431" y="240480"/>
                  </a:cubicBezTo>
                  <a:lnTo>
                    <a:pt x="57774" y="240480"/>
                  </a:lnTo>
                  <a:cubicBezTo>
                    <a:pt x="61805" y="241824"/>
                    <a:pt x="65835" y="243167"/>
                    <a:pt x="69866" y="245855"/>
                  </a:cubicBezTo>
                  <a:cubicBezTo>
                    <a:pt x="71210" y="240480"/>
                    <a:pt x="73897" y="233760"/>
                    <a:pt x="80615" y="231072"/>
                  </a:cubicBezTo>
                  <a:cubicBezTo>
                    <a:pt x="91364" y="225697"/>
                    <a:pt x="100769" y="232416"/>
                    <a:pt x="107487" y="237792"/>
                  </a:cubicBezTo>
                  <a:cubicBezTo>
                    <a:pt x="110174" y="240480"/>
                    <a:pt x="112861" y="241824"/>
                    <a:pt x="115548" y="243167"/>
                  </a:cubicBezTo>
                  <a:cubicBezTo>
                    <a:pt x="122266" y="245855"/>
                    <a:pt x="130328" y="243167"/>
                    <a:pt x="142420" y="236448"/>
                  </a:cubicBezTo>
                  <a:cubicBezTo>
                    <a:pt x="151825" y="232416"/>
                    <a:pt x="161230" y="227041"/>
                    <a:pt x="173322" y="227041"/>
                  </a:cubicBezTo>
                  <a:cubicBezTo>
                    <a:pt x="173322" y="227041"/>
                    <a:pt x="173322" y="227041"/>
                    <a:pt x="173322" y="227041"/>
                  </a:cubicBezTo>
                  <a:cubicBezTo>
                    <a:pt x="186758" y="227041"/>
                    <a:pt x="197507" y="235104"/>
                    <a:pt x="206912" y="240480"/>
                  </a:cubicBezTo>
                  <a:lnTo>
                    <a:pt x="276778" y="287516"/>
                  </a:lnTo>
                  <a:cubicBezTo>
                    <a:pt x="280809" y="290204"/>
                    <a:pt x="286183" y="294236"/>
                    <a:pt x="291558" y="294236"/>
                  </a:cubicBezTo>
                  <a:cubicBezTo>
                    <a:pt x="296932" y="295580"/>
                    <a:pt x="304994" y="292892"/>
                    <a:pt x="311711" y="290204"/>
                  </a:cubicBezTo>
                  <a:cubicBezTo>
                    <a:pt x="323804" y="286172"/>
                    <a:pt x="337239" y="282141"/>
                    <a:pt x="349332" y="291548"/>
                  </a:cubicBezTo>
                  <a:cubicBezTo>
                    <a:pt x="352019" y="294236"/>
                    <a:pt x="353363" y="296923"/>
                    <a:pt x="356050" y="299611"/>
                  </a:cubicBezTo>
                  <a:cubicBezTo>
                    <a:pt x="354706" y="300955"/>
                    <a:pt x="356050" y="298267"/>
                    <a:pt x="358737" y="295580"/>
                  </a:cubicBezTo>
                  <a:close/>
                </a:path>
              </a:pathLst>
            </a:cu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1344" name="Google Shape;1344;p25"/>
            <p:cNvSpPr/>
            <p:nvPr/>
          </p:nvSpPr>
          <p:spPr>
            <a:xfrm>
              <a:off x="4484045" y="5933002"/>
              <a:ext cx="1123272" cy="1091959"/>
            </a:xfrm>
            <a:custGeom>
              <a:avLst/>
              <a:gdLst/>
              <a:ahLst/>
              <a:cxnLst/>
              <a:rect l="l" t="t" r="r" b="b"/>
              <a:pathLst>
                <a:path w="1009702" h="981555" extrusionOk="0">
                  <a:moveTo>
                    <a:pt x="11421" y="531351"/>
                  </a:moveTo>
                  <a:cubicBezTo>
                    <a:pt x="14108" y="536727"/>
                    <a:pt x="15451" y="543446"/>
                    <a:pt x="16795" y="548822"/>
                  </a:cubicBezTo>
                  <a:cubicBezTo>
                    <a:pt x="34261" y="603921"/>
                    <a:pt x="39636" y="663053"/>
                    <a:pt x="31574" y="720840"/>
                  </a:cubicBezTo>
                  <a:cubicBezTo>
                    <a:pt x="58446" y="728903"/>
                    <a:pt x="78600" y="755781"/>
                    <a:pt x="78600" y="784003"/>
                  </a:cubicBezTo>
                  <a:cubicBezTo>
                    <a:pt x="86661" y="782659"/>
                    <a:pt x="94723" y="779971"/>
                    <a:pt x="101440" y="774596"/>
                  </a:cubicBezTo>
                  <a:lnTo>
                    <a:pt x="114876" y="765188"/>
                  </a:lnTo>
                  <a:lnTo>
                    <a:pt x="114876" y="781315"/>
                  </a:lnTo>
                  <a:cubicBezTo>
                    <a:pt x="114876" y="792066"/>
                    <a:pt x="116220" y="801474"/>
                    <a:pt x="118907" y="810881"/>
                  </a:cubicBezTo>
                  <a:cubicBezTo>
                    <a:pt x="128312" y="810881"/>
                    <a:pt x="136374" y="808193"/>
                    <a:pt x="144435" y="802817"/>
                  </a:cubicBezTo>
                  <a:lnTo>
                    <a:pt x="159215" y="793410"/>
                  </a:lnTo>
                  <a:lnTo>
                    <a:pt x="156527" y="810881"/>
                  </a:lnTo>
                  <a:cubicBezTo>
                    <a:pt x="156527" y="810881"/>
                    <a:pt x="156527" y="810881"/>
                    <a:pt x="156527" y="812225"/>
                  </a:cubicBezTo>
                  <a:cubicBezTo>
                    <a:pt x="157871" y="813569"/>
                    <a:pt x="161902" y="816256"/>
                    <a:pt x="164589" y="816256"/>
                  </a:cubicBezTo>
                  <a:cubicBezTo>
                    <a:pt x="167276" y="816256"/>
                    <a:pt x="171307" y="816256"/>
                    <a:pt x="173994" y="814913"/>
                  </a:cubicBezTo>
                  <a:cubicBezTo>
                    <a:pt x="179368" y="813569"/>
                    <a:pt x="184743" y="813569"/>
                    <a:pt x="190117" y="814913"/>
                  </a:cubicBezTo>
                  <a:cubicBezTo>
                    <a:pt x="198179" y="816256"/>
                    <a:pt x="204896" y="821632"/>
                    <a:pt x="207583" y="828351"/>
                  </a:cubicBezTo>
                  <a:cubicBezTo>
                    <a:pt x="207583" y="829695"/>
                    <a:pt x="207583" y="829695"/>
                    <a:pt x="208927" y="831039"/>
                  </a:cubicBezTo>
                  <a:cubicBezTo>
                    <a:pt x="211614" y="829695"/>
                    <a:pt x="214301" y="827007"/>
                    <a:pt x="218332" y="821632"/>
                  </a:cubicBezTo>
                  <a:cubicBezTo>
                    <a:pt x="225050" y="814913"/>
                    <a:pt x="231768" y="806849"/>
                    <a:pt x="242517" y="805505"/>
                  </a:cubicBezTo>
                  <a:cubicBezTo>
                    <a:pt x="254609" y="802817"/>
                    <a:pt x="265358" y="809537"/>
                    <a:pt x="273419" y="814913"/>
                  </a:cubicBezTo>
                  <a:cubicBezTo>
                    <a:pt x="298947" y="832383"/>
                    <a:pt x="320445" y="852541"/>
                    <a:pt x="343285" y="872700"/>
                  </a:cubicBezTo>
                  <a:cubicBezTo>
                    <a:pt x="348660" y="878075"/>
                    <a:pt x="362095" y="890170"/>
                    <a:pt x="370157" y="906297"/>
                  </a:cubicBezTo>
                  <a:cubicBezTo>
                    <a:pt x="371501" y="906297"/>
                    <a:pt x="371501" y="904953"/>
                    <a:pt x="372844" y="904953"/>
                  </a:cubicBezTo>
                  <a:cubicBezTo>
                    <a:pt x="379562" y="902266"/>
                    <a:pt x="390311" y="903609"/>
                    <a:pt x="397029" y="908985"/>
                  </a:cubicBezTo>
                  <a:cubicBezTo>
                    <a:pt x="401060" y="911673"/>
                    <a:pt x="403747" y="914360"/>
                    <a:pt x="406434" y="917048"/>
                  </a:cubicBezTo>
                  <a:cubicBezTo>
                    <a:pt x="409121" y="919736"/>
                    <a:pt x="413152" y="923767"/>
                    <a:pt x="415839" y="925111"/>
                  </a:cubicBezTo>
                  <a:cubicBezTo>
                    <a:pt x="425244" y="929143"/>
                    <a:pt x="437336" y="922424"/>
                    <a:pt x="449428" y="915704"/>
                  </a:cubicBezTo>
                  <a:lnTo>
                    <a:pt x="453459" y="913017"/>
                  </a:lnTo>
                  <a:cubicBezTo>
                    <a:pt x="462864" y="907641"/>
                    <a:pt x="478987" y="902266"/>
                    <a:pt x="491080" y="907641"/>
                  </a:cubicBezTo>
                  <a:cubicBezTo>
                    <a:pt x="497797" y="910329"/>
                    <a:pt x="503172" y="914360"/>
                    <a:pt x="505859" y="921080"/>
                  </a:cubicBezTo>
                  <a:cubicBezTo>
                    <a:pt x="507203" y="922424"/>
                    <a:pt x="507203" y="925111"/>
                    <a:pt x="508546" y="927799"/>
                  </a:cubicBezTo>
                  <a:cubicBezTo>
                    <a:pt x="508546" y="929143"/>
                    <a:pt x="509890" y="931831"/>
                    <a:pt x="511233" y="933175"/>
                  </a:cubicBezTo>
                  <a:cubicBezTo>
                    <a:pt x="511233" y="933175"/>
                    <a:pt x="512577" y="933175"/>
                    <a:pt x="512577" y="933175"/>
                  </a:cubicBezTo>
                  <a:cubicBezTo>
                    <a:pt x="515264" y="933175"/>
                    <a:pt x="517951" y="931831"/>
                    <a:pt x="520638" y="933175"/>
                  </a:cubicBezTo>
                  <a:cubicBezTo>
                    <a:pt x="527356" y="934519"/>
                    <a:pt x="530043" y="938550"/>
                    <a:pt x="532731" y="942582"/>
                  </a:cubicBezTo>
                  <a:cubicBezTo>
                    <a:pt x="534074" y="943926"/>
                    <a:pt x="534074" y="945270"/>
                    <a:pt x="535418" y="945270"/>
                  </a:cubicBezTo>
                  <a:cubicBezTo>
                    <a:pt x="536761" y="946614"/>
                    <a:pt x="536761" y="946614"/>
                    <a:pt x="539449" y="946614"/>
                  </a:cubicBezTo>
                  <a:cubicBezTo>
                    <a:pt x="544823" y="946614"/>
                    <a:pt x="551541" y="941238"/>
                    <a:pt x="555572" y="934519"/>
                  </a:cubicBezTo>
                  <a:lnTo>
                    <a:pt x="556915" y="931831"/>
                  </a:lnTo>
                  <a:cubicBezTo>
                    <a:pt x="564977" y="921080"/>
                    <a:pt x="574382" y="906297"/>
                    <a:pt x="591848" y="907641"/>
                  </a:cubicBezTo>
                  <a:cubicBezTo>
                    <a:pt x="598566" y="907641"/>
                    <a:pt x="603940" y="910329"/>
                    <a:pt x="607971" y="913017"/>
                  </a:cubicBezTo>
                  <a:cubicBezTo>
                    <a:pt x="612002" y="914360"/>
                    <a:pt x="614689" y="917048"/>
                    <a:pt x="617376" y="917048"/>
                  </a:cubicBezTo>
                  <a:cubicBezTo>
                    <a:pt x="618720" y="917048"/>
                    <a:pt x="618720" y="917048"/>
                    <a:pt x="620064" y="917048"/>
                  </a:cubicBezTo>
                  <a:cubicBezTo>
                    <a:pt x="624094" y="917048"/>
                    <a:pt x="628125" y="917048"/>
                    <a:pt x="632156" y="919736"/>
                  </a:cubicBezTo>
                  <a:cubicBezTo>
                    <a:pt x="636187" y="922424"/>
                    <a:pt x="638874" y="927799"/>
                    <a:pt x="640217" y="930487"/>
                  </a:cubicBezTo>
                  <a:cubicBezTo>
                    <a:pt x="650966" y="951989"/>
                    <a:pt x="668433" y="970804"/>
                    <a:pt x="689930" y="981555"/>
                  </a:cubicBezTo>
                  <a:cubicBezTo>
                    <a:pt x="697991" y="960053"/>
                    <a:pt x="706053" y="938550"/>
                    <a:pt x="715458" y="918392"/>
                  </a:cubicBezTo>
                  <a:lnTo>
                    <a:pt x="728894" y="884795"/>
                  </a:lnTo>
                  <a:cubicBezTo>
                    <a:pt x="732924" y="875388"/>
                    <a:pt x="736955" y="864636"/>
                    <a:pt x="743673" y="855229"/>
                  </a:cubicBezTo>
                  <a:cubicBezTo>
                    <a:pt x="753078" y="841790"/>
                    <a:pt x="765170" y="833727"/>
                    <a:pt x="778606" y="824320"/>
                  </a:cubicBezTo>
                  <a:cubicBezTo>
                    <a:pt x="790699" y="814913"/>
                    <a:pt x="802791" y="806849"/>
                    <a:pt x="810853" y="794754"/>
                  </a:cubicBezTo>
                  <a:cubicBezTo>
                    <a:pt x="826975" y="769220"/>
                    <a:pt x="820257" y="732935"/>
                    <a:pt x="790699" y="685899"/>
                  </a:cubicBezTo>
                  <a:cubicBezTo>
                    <a:pt x="783981" y="675147"/>
                    <a:pt x="775919" y="663053"/>
                    <a:pt x="775919" y="648270"/>
                  </a:cubicBezTo>
                  <a:cubicBezTo>
                    <a:pt x="775919" y="638863"/>
                    <a:pt x="781294" y="629455"/>
                    <a:pt x="788011" y="622736"/>
                  </a:cubicBezTo>
                  <a:cubicBezTo>
                    <a:pt x="790699" y="620048"/>
                    <a:pt x="794729" y="618704"/>
                    <a:pt x="797417" y="618704"/>
                  </a:cubicBezTo>
                  <a:cubicBezTo>
                    <a:pt x="793386" y="601233"/>
                    <a:pt x="781294" y="585107"/>
                    <a:pt x="765170" y="577043"/>
                  </a:cubicBezTo>
                  <a:lnTo>
                    <a:pt x="753078" y="570324"/>
                  </a:lnTo>
                  <a:lnTo>
                    <a:pt x="765170" y="563605"/>
                  </a:lnTo>
                  <a:cubicBezTo>
                    <a:pt x="782637" y="552854"/>
                    <a:pt x="790699" y="530007"/>
                    <a:pt x="786668" y="509849"/>
                  </a:cubicBezTo>
                  <a:cubicBezTo>
                    <a:pt x="786668" y="507161"/>
                    <a:pt x="785324" y="505817"/>
                    <a:pt x="783981" y="503129"/>
                  </a:cubicBezTo>
                  <a:cubicBezTo>
                    <a:pt x="781294" y="495066"/>
                    <a:pt x="778606" y="487003"/>
                    <a:pt x="781294" y="477596"/>
                  </a:cubicBezTo>
                  <a:cubicBezTo>
                    <a:pt x="782637" y="473564"/>
                    <a:pt x="785324" y="469532"/>
                    <a:pt x="786668" y="465501"/>
                  </a:cubicBezTo>
                  <a:cubicBezTo>
                    <a:pt x="788011" y="462813"/>
                    <a:pt x="789355" y="460125"/>
                    <a:pt x="790699" y="457437"/>
                  </a:cubicBezTo>
                  <a:cubicBezTo>
                    <a:pt x="792042" y="453405"/>
                    <a:pt x="789355" y="446686"/>
                    <a:pt x="788011" y="441310"/>
                  </a:cubicBezTo>
                  <a:lnTo>
                    <a:pt x="757109" y="344550"/>
                  </a:lnTo>
                  <a:cubicBezTo>
                    <a:pt x="757109" y="344550"/>
                    <a:pt x="757109" y="344550"/>
                    <a:pt x="757109" y="344550"/>
                  </a:cubicBezTo>
                  <a:cubicBezTo>
                    <a:pt x="751735" y="340518"/>
                    <a:pt x="746360" y="333799"/>
                    <a:pt x="742330" y="328423"/>
                  </a:cubicBezTo>
                  <a:cubicBezTo>
                    <a:pt x="735612" y="321704"/>
                    <a:pt x="730238" y="313641"/>
                    <a:pt x="723520" y="312297"/>
                  </a:cubicBezTo>
                  <a:cubicBezTo>
                    <a:pt x="720832" y="312297"/>
                    <a:pt x="719489" y="310953"/>
                    <a:pt x="716802" y="310953"/>
                  </a:cubicBezTo>
                  <a:cubicBezTo>
                    <a:pt x="711427" y="309609"/>
                    <a:pt x="704709" y="309609"/>
                    <a:pt x="700679" y="305577"/>
                  </a:cubicBezTo>
                  <a:cubicBezTo>
                    <a:pt x="693961" y="300202"/>
                    <a:pt x="691273" y="292138"/>
                    <a:pt x="689930" y="284075"/>
                  </a:cubicBezTo>
                  <a:cubicBezTo>
                    <a:pt x="684555" y="257197"/>
                    <a:pt x="683212" y="228976"/>
                    <a:pt x="687243" y="200754"/>
                  </a:cubicBezTo>
                  <a:cubicBezTo>
                    <a:pt x="673807" y="199410"/>
                    <a:pt x="660371" y="203442"/>
                    <a:pt x="649623" y="210161"/>
                  </a:cubicBezTo>
                  <a:lnTo>
                    <a:pt x="640217" y="196722"/>
                  </a:lnTo>
                  <a:cubicBezTo>
                    <a:pt x="656340" y="185971"/>
                    <a:pt x="677837" y="181939"/>
                    <a:pt x="697991" y="185971"/>
                  </a:cubicBezTo>
                  <a:lnTo>
                    <a:pt x="704709" y="187315"/>
                  </a:lnTo>
                  <a:lnTo>
                    <a:pt x="703366" y="194034"/>
                  </a:lnTo>
                  <a:cubicBezTo>
                    <a:pt x="699335" y="222256"/>
                    <a:pt x="699335" y="250478"/>
                    <a:pt x="704709" y="278699"/>
                  </a:cubicBezTo>
                  <a:cubicBezTo>
                    <a:pt x="706053" y="284075"/>
                    <a:pt x="707396" y="288107"/>
                    <a:pt x="710084" y="290795"/>
                  </a:cubicBezTo>
                  <a:cubicBezTo>
                    <a:pt x="712771" y="292138"/>
                    <a:pt x="715458" y="293482"/>
                    <a:pt x="719489" y="293482"/>
                  </a:cubicBezTo>
                  <a:cubicBezTo>
                    <a:pt x="722176" y="293482"/>
                    <a:pt x="724863" y="294826"/>
                    <a:pt x="727550" y="294826"/>
                  </a:cubicBezTo>
                  <a:cubicBezTo>
                    <a:pt x="739642" y="298858"/>
                    <a:pt x="747704" y="308265"/>
                    <a:pt x="754422" y="316329"/>
                  </a:cubicBezTo>
                  <a:cubicBezTo>
                    <a:pt x="758452" y="321704"/>
                    <a:pt x="762483" y="325736"/>
                    <a:pt x="766514" y="329767"/>
                  </a:cubicBezTo>
                  <a:cubicBezTo>
                    <a:pt x="767858" y="329767"/>
                    <a:pt x="767858" y="331111"/>
                    <a:pt x="769201" y="331111"/>
                  </a:cubicBezTo>
                  <a:lnTo>
                    <a:pt x="770545" y="331111"/>
                  </a:lnTo>
                  <a:lnTo>
                    <a:pt x="770545" y="332455"/>
                  </a:lnTo>
                  <a:cubicBezTo>
                    <a:pt x="779950" y="337831"/>
                    <a:pt x="792042" y="337831"/>
                    <a:pt x="801447" y="332455"/>
                  </a:cubicBezTo>
                  <a:cubicBezTo>
                    <a:pt x="810853" y="325736"/>
                    <a:pt x="816227" y="312297"/>
                    <a:pt x="810853" y="301546"/>
                  </a:cubicBezTo>
                  <a:lnTo>
                    <a:pt x="806822" y="293482"/>
                  </a:lnTo>
                  <a:lnTo>
                    <a:pt x="816227" y="290795"/>
                  </a:lnTo>
                  <a:cubicBezTo>
                    <a:pt x="824288" y="289451"/>
                    <a:pt x="832350" y="290795"/>
                    <a:pt x="839067" y="294826"/>
                  </a:cubicBezTo>
                  <a:cubicBezTo>
                    <a:pt x="841755" y="296170"/>
                    <a:pt x="844442" y="298858"/>
                    <a:pt x="847129" y="301546"/>
                  </a:cubicBezTo>
                  <a:cubicBezTo>
                    <a:pt x="856534" y="296170"/>
                    <a:pt x="867283" y="293482"/>
                    <a:pt x="876688" y="292138"/>
                  </a:cubicBezTo>
                  <a:cubicBezTo>
                    <a:pt x="887437" y="290795"/>
                    <a:pt x="898185" y="289451"/>
                    <a:pt x="904903" y="282731"/>
                  </a:cubicBezTo>
                  <a:cubicBezTo>
                    <a:pt x="910278" y="277356"/>
                    <a:pt x="911621" y="266604"/>
                    <a:pt x="910278" y="251821"/>
                  </a:cubicBezTo>
                  <a:lnTo>
                    <a:pt x="908934" y="245102"/>
                  </a:lnTo>
                  <a:cubicBezTo>
                    <a:pt x="907590" y="233007"/>
                    <a:pt x="904903" y="220912"/>
                    <a:pt x="908934" y="208817"/>
                  </a:cubicBezTo>
                  <a:cubicBezTo>
                    <a:pt x="911621" y="199410"/>
                    <a:pt x="919682" y="191346"/>
                    <a:pt x="929088" y="187315"/>
                  </a:cubicBezTo>
                  <a:cubicBezTo>
                    <a:pt x="937149" y="184627"/>
                    <a:pt x="943867" y="184627"/>
                    <a:pt x="950585" y="188659"/>
                  </a:cubicBezTo>
                  <a:cubicBezTo>
                    <a:pt x="951929" y="190003"/>
                    <a:pt x="953272" y="190003"/>
                    <a:pt x="954616" y="191346"/>
                  </a:cubicBezTo>
                  <a:cubicBezTo>
                    <a:pt x="955959" y="192690"/>
                    <a:pt x="957303" y="192690"/>
                    <a:pt x="957303" y="192690"/>
                  </a:cubicBezTo>
                  <a:cubicBezTo>
                    <a:pt x="958647" y="192690"/>
                    <a:pt x="961334" y="191346"/>
                    <a:pt x="962677" y="190003"/>
                  </a:cubicBezTo>
                  <a:lnTo>
                    <a:pt x="1009703" y="164468"/>
                  </a:lnTo>
                  <a:cubicBezTo>
                    <a:pt x="1007015" y="161781"/>
                    <a:pt x="1000297" y="160437"/>
                    <a:pt x="993579" y="160437"/>
                  </a:cubicBezTo>
                  <a:cubicBezTo>
                    <a:pt x="984175" y="160437"/>
                    <a:pt x="970739" y="157749"/>
                    <a:pt x="964021" y="148342"/>
                  </a:cubicBezTo>
                  <a:cubicBezTo>
                    <a:pt x="959990" y="144310"/>
                    <a:pt x="959990" y="138935"/>
                    <a:pt x="961334" y="133559"/>
                  </a:cubicBezTo>
                  <a:cubicBezTo>
                    <a:pt x="962677" y="128184"/>
                    <a:pt x="966708" y="125496"/>
                    <a:pt x="968051" y="122808"/>
                  </a:cubicBezTo>
                  <a:cubicBezTo>
                    <a:pt x="969395" y="121464"/>
                    <a:pt x="969395" y="121464"/>
                    <a:pt x="970739" y="120120"/>
                  </a:cubicBezTo>
                  <a:lnTo>
                    <a:pt x="951929" y="120120"/>
                  </a:lnTo>
                  <a:lnTo>
                    <a:pt x="966708" y="109369"/>
                  </a:lnTo>
                  <a:cubicBezTo>
                    <a:pt x="957303" y="103993"/>
                    <a:pt x="950585" y="95930"/>
                    <a:pt x="945211" y="87867"/>
                  </a:cubicBezTo>
                  <a:cubicBezTo>
                    <a:pt x="938493" y="77115"/>
                    <a:pt x="933118" y="71740"/>
                    <a:pt x="926400" y="70396"/>
                  </a:cubicBezTo>
                  <a:cubicBezTo>
                    <a:pt x="925057" y="70396"/>
                    <a:pt x="922370" y="70396"/>
                    <a:pt x="921026" y="70396"/>
                  </a:cubicBezTo>
                  <a:cubicBezTo>
                    <a:pt x="916995" y="70396"/>
                    <a:pt x="912964" y="71740"/>
                    <a:pt x="908934" y="70396"/>
                  </a:cubicBezTo>
                  <a:cubicBezTo>
                    <a:pt x="900872" y="69052"/>
                    <a:pt x="895498" y="62333"/>
                    <a:pt x="891467" y="56957"/>
                  </a:cubicBezTo>
                  <a:lnTo>
                    <a:pt x="890124" y="55614"/>
                  </a:lnTo>
                  <a:cubicBezTo>
                    <a:pt x="861909" y="22016"/>
                    <a:pt x="814883" y="12609"/>
                    <a:pt x="765170" y="4545"/>
                  </a:cubicBezTo>
                  <a:cubicBezTo>
                    <a:pt x="734268" y="-830"/>
                    <a:pt x="706053" y="-3518"/>
                    <a:pt x="683212" y="8577"/>
                  </a:cubicBezTo>
                  <a:cubicBezTo>
                    <a:pt x="679181" y="9921"/>
                    <a:pt x="676494" y="12609"/>
                    <a:pt x="672463" y="15297"/>
                  </a:cubicBezTo>
                  <a:cubicBezTo>
                    <a:pt x="657684" y="24704"/>
                    <a:pt x="641561" y="34111"/>
                    <a:pt x="624094" y="26048"/>
                  </a:cubicBezTo>
                  <a:cubicBezTo>
                    <a:pt x="620064" y="24704"/>
                    <a:pt x="617376" y="22016"/>
                    <a:pt x="614689" y="20672"/>
                  </a:cubicBezTo>
                  <a:cubicBezTo>
                    <a:pt x="612002" y="19328"/>
                    <a:pt x="609315" y="16640"/>
                    <a:pt x="607971" y="16640"/>
                  </a:cubicBezTo>
                  <a:cubicBezTo>
                    <a:pt x="599910" y="13953"/>
                    <a:pt x="589161" y="20672"/>
                    <a:pt x="578412" y="28736"/>
                  </a:cubicBezTo>
                  <a:cubicBezTo>
                    <a:pt x="564977" y="39487"/>
                    <a:pt x="551541" y="43518"/>
                    <a:pt x="540792" y="40831"/>
                  </a:cubicBezTo>
                  <a:cubicBezTo>
                    <a:pt x="544823" y="110713"/>
                    <a:pt x="585130" y="176564"/>
                    <a:pt x="645592" y="211505"/>
                  </a:cubicBezTo>
                  <a:cubicBezTo>
                    <a:pt x="618720" y="202098"/>
                    <a:pt x="586474" y="203442"/>
                    <a:pt x="560946" y="216881"/>
                  </a:cubicBezTo>
                  <a:cubicBezTo>
                    <a:pt x="564977" y="206129"/>
                    <a:pt x="563633" y="194034"/>
                    <a:pt x="556915" y="184627"/>
                  </a:cubicBezTo>
                  <a:cubicBezTo>
                    <a:pt x="535418" y="196722"/>
                    <a:pt x="524669" y="226288"/>
                    <a:pt x="534074" y="250478"/>
                  </a:cubicBezTo>
                  <a:cubicBezTo>
                    <a:pt x="508546" y="258541"/>
                    <a:pt x="478987" y="231663"/>
                    <a:pt x="485705" y="206129"/>
                  </a:cubicBezTo>
                  <a:cubicBezTo>
                    <a:pt x="460177" y="204785"/>
                    <a:pt x="449428" y="238383"/>
                    <a:pt x="452116" y="263917"/>
                  </a:cubicBezTo>
                  <a:cubicBezTo>
                    <a:pt x="454803" y="289451"/>
                    <a:pt x="461521" y="319016"/>
                    <a:pt x="442710" y="336487"/>
                  </a:cubicBezTo>
                  <a:cubicBezTo>
                    <a:pt x="405090" y="327079"/>
                    <a:pt x="362095" y="310953"/>
                    <a:pt x="354034" y="274668"/>
                  </a:cubicBezTo>
                  <a:cubicBezTo>
                    <a:pt x="352691" y="265260"/>
                    <a:pt x="351347" y="254509"/>
                    <a:pt x="343285" y="250478"/>
                  </a:cubicBezTo>
                  <a:cubicBezTo>
                    <a:pt x="337911" y="247790"/>
                    <a:pt x="331193" y="249134"/>
                    <a:pt x="325819" y="250478"/>
                  </a:cubicBezTo>
                  <a:cubicBezTo>
                    <a:pt x="296260" y="258541"/>
                    <a:pt x="266701" y="266604"/>
                    <a:pt x="237142" y="274668"/>
                  </a:cubicBezTo>
                  <a:cubicBezTo>
                    <a:pt x="156527" y="296170"/>
                    <a:pt x="85318" y="348582"/>
                    <a:pt x="19482" y="400994"/>
                  </a:cubicBezTo>
                  <a:cubicBezTo>
                    <a:pt x="18139" y="400994"/>
                    <a:pt x="18139" y="399650"/>
                    <a:pt x="16795" y="398306"/>
                  </a:cubicBezTo>
                  <a:cubicBezTo>
                    <a:pt x="3359" y="421152"/>
                    <a:pt x="-2015" y="449374"/>
                    <a:pt x="672" y="476252"/>
                  </a:cubicBezTo>
                  <a:cubicBezTo>
                    <a:pt x="-672" y="499098"/>
                    <a:pt x="6046" y="515224"/>
                    <a:pt x="11421" y="531351"/>
                  </a:cubicBezTo>
                  <a:close/>
                </a:path>
              </a:pathLst>
            </a:cu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1345" name="Google Shape;1345;p25"/>
            <p:cNvSpPr/>
            <p:nvPr/>
          </p:nvSpPr>
          <p:spPr>
            <a:xfrm>
              <a:off x="4348773" y="7379239"/>
              <a:ext cx="289973" cy="155535"/>
            </a:xfrm>
            <a:custGeom>
              <a:avLst/>
              <a:gdLst/>
              <a:ahLst/>
              <a:cxnLst/>
              <a:rect l="l" t="t" r="r" b="b"/>
              <a:pathLst>
                <a:path w="260655" h="139809" extrusionOk="0">
                  <a:moveTo>
                    <a:pt x="60461" y="138466"/>
                  </a:moveTo>
                  <a:cubicBezTo>
                    <a:pt x="60461" y="138466"/>
                    <a:pt x="61805" y="139810"/>
                    <a:pt x="63149" y="139810"/>
                  </a:cubicBezTo>
                  <a:cubicBezTo>
                    <a:pt x="63149" y="139810"/>
                    <a:pt x="64492" y="138466"/>
                    <a:pt x="64492" y="138466"/>
                  </a:cubicBezTo>
                  <a:cubicBezTo>
                    <a:pt x="80615" y="126371"/>
                    <a:pt x="96738" y="127714"/>
                    <a:pt x="114205" y="129058"/>
                  </a:cubicBezTo>
                  <a:cubicBezTo>
                    <a:pt x="124953" y="130402"/>
                    <a:pt x="135702" y="130402"/>
                    <a:pt x="145107" y="127714"/>
                  </a:cubicBezTo>
                  <a:cubicBezTo>
                    <a:pt x="157199" y="123683"/>
                    <a:pt x="166605" y="114276"/>
                    <a:pt x="174666" y="106212"/>
                  </a:cubicBezTo>
                  <a:cubicBezTo>
                    <a:pt x="182727" y="98149"/>
                    <a:pt x="189445" y="91430"/>
                    <a:pt x="194820" y="82022"/>
                  </a:cubicBezTo>
                  <a:cubicBezTo>
                    <a:pt x="197507" y="76647"/>
                    <a:pt x="200194" y="72615"/>
                    <a:pt x="202881" y="67239"/>
                  </a:cubicBezTo>
                  <a:cubicBezTo>
                    <a:pt x="209599" y="52457"/>
                    <a:pt x="216317" y="36330"/>
                    <a:pt x="233784" y="29610"/>
                  </a:cubicBezTo>
                  <a:cubicBezTo>
                    <a:pt x="236471" y="28267"/>
                    <a:pt x="239158" y="28267"/>
                    <a:pt x="243189" y="28267"/>
                  </a:cubicBezTo>
                  <a:cubicBezTo>
                    <a:pt x="245876" y="28267"/>
                    <a:pt x="248563" y="26923"/>
                    <a:pt x="251250" y="25579"/>
                  </a:cubicBezTo>
                  <a:cubicBezTo>
                    <a:pt x="256624" y="22891"/>
                    <a:pt x="259312" y="16172"/>
                    <a:pt x="260655" y="9452"/>
                  </a:cubicBezTo>
                  <a:cubicBezTo>
                    <a:pt x="244532" y="2733"/>
                    <a:pt x="228409" y="-2643"/>
                    <a:pt x="213630" y="1389"/>
                  </a:cubicBezTo>
                  <a:cubicBezTo>
                    <a:pt x="208255" y="2733"/>
                    <a:pt x="201537" y="5421"/>
                    <a:pt x="196163" y="9452"/>
                  </a:cubicBezTo>
                  <a:cubicBezTo>
                    <a:pt x="193476" y="10796"/>
                    <a:pt x="189445" y="12140"/>
                    <a:pt x="186758" y="14828"/>
                  </a:cubicBezTo>
                  <a:cubicBezTo>
                    <a:pt x="167948" y="24235"/>
                    <a:pt x="145107" y="26923"/>
                    <a:pt x="124953" y="22891"/>
                  </a:cubicBezTo>
                  <a:cubicBezTo>
                    <a:pt x="124953" y="22891"/>
                    <a:pt x="124953" y="22891"/>
                    <a:pt x="124953" y="22891"/>
                  </a:cubicBezTo>
                  <a:cubicBezTo>
                    <a:pt x="123610" y="30954"/>
                    <a:pt x="118236" y="39018"/>
                    <a:pt x="110174" y="43049"/>
                  </a:cubicBezTo>
                  <a:cubicBezTo>
                    <a:pt x="106143" y="44393"/>
                    <a:pt x="102112" y="45737"/>
                    <a:pt x="99425" y="45737"/>
                  </a:cubicBezTo>
                  <a:cubicBezTo>
                    <a:pt x="91364" y="45737"/>
                    <a:pt x="81959" y="43049"/>
                    <a:pt x="76584" y="40361"/>
                  </a:cubicBezTo>
                  <a:lnTo>
                    <a:pt x="8062" y="16172"/>
                  </a:lnTo>
                  <a:cubicBezTo>
                    <a:pt x="6718" y="18860"/>
                    <a:pt x="5375" y="21547"/>
                    <a:pt x="5375" y="24235"/>
                  </a:cubicBezTo>
                  <a:lnTo>
                    <a:pt x="0" y="24235"/>
                  </a:lnTo>
                  <a:cubicBezTo>
                    <a:pt x="9405" y="45737"/>
                    <a:pt x="14779" y="68583"/>
                    <a:pt x="12093" y="88742"/>
                  </a:cubicBezTo>
                  <a:cubicBezTo>
                    <a:pt x="13436" y="87398"/>
                    <a:pt x="14779" y="87398"/>
                    <a:pt x="16123" y="87398"/>
                  </a:cubicBezTo>
                  <a:cubicBezTo>
                    <a:pt x="24185" y="96805"/>
                    <a:pt x="24185" y="107556"/>
                    <a:pt x="22841" y="118307"/>
                  </a:cubicBezTo>
                  <a:cubicBezTo>
                    <a:pt x="37621" y="118307"/>
                    <a:pt x="53743" y="133090"/>
                    <a:pt x="60461" y="138466"/>
                  </a:cubicBezTo>
                  <a:close/>
                </a:path>
              </a:pathLst>
            </a:cu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1346" name="Google Shape;1346;p25"/>
            <p:cNvSpPr/>
            <p:nvPr/>
          </p:nvSpPr>
          <p:spPr>
            <a:xfrm>
              <a:off x="4569485" y="7581121"/>
              <a:ext cx="471337" cy="481396"/>
            </a:xfrm>
            <a:custGeom>
              <a:avLst/>
              <a:gdLst/>
              <a:ahLst/>
              <a:cxnLst/>
              <a:rect l="l" t="t" r="r" b="b"/>
              <a:pathLst>
                <a:path w="423682" h="432724" extrusionOk="0">
                  <a:moveTo>
                    <a:pt x="348442" y="423326"/>
                  </a:moveTo>
                  <a:cubicBezTo>
                    <a:pt x="355160" y="411231"/>
                    <a:pt x="356503" y="395105"/>
                    <a:pt x="351129" y="381666"/>
                  </a:cubicBezTo>
                  <a:lnTo>
                    <a:pt x="347098" y="370914"/>
                  </a:lnTo>
                  <a:lnTo>
                    <a:pt x="357847" y="370914"/>
                  </a:lnTo>
                  <a:cubicBezTo>
                    <a:pt x="368596" y="370914"/>
                    <a:pt x="380688" y="362851"/>
                    <a:pt x="392780" y="348068"/>
                  </a:cubicBezTo>
                  <a:cubicBezTo>
                    <a:pt x="402185" y="335973"/>
                    <a:pt x="410247" y="323878"/>
                    <a:pt x="418308" y="310439"/>
                  </a:cubicBezTo>
                  <a:cubicBezTo>
                    <a:pt x="419652" y="307752"/>
                    <a:pt x="420995" y="305064"/>
                    <a:pt x="423683" y="302376"/>
                  </a:cubicBezTo>
                  <a:cubicBezTo>
                    <a:pt x="422339" y="301032"/>
                    <a:pt x="422339" y="301032"/>
                    <a:pt x="420995" y="299688"/>
                  </a:cubicBezTo>
                  <a:cubicBezTo>
                    <a:pt x="416965" y="294313"/>
                    <a:pt x="414277" y="291625"/>
                    <a:pt x="411590" y="292969"/>
                  </a:cubicBezTo>
                  <a:cubicBezTo>
                    <a:pt x="410247" y="292969"/>
                    <a:pt x="408903" y="292969"/>
                    <a:pt x="407559" y="294313"/>
                  </a:cubicBezTo>
                  <a:cubicBezTo>
                    <a:pt x="404873" y="295656"/>
                    <a:pt x="403529" y="295656"/>
                    <a:pt x="400842" y="295656"/>
                  </a:cubicBezTo>
                  <a:cubicBezTo>
                    <a:pt x="391437" y="297000"/>
                    <a:pt x="384719" y="291625"/>
                    <a:pt x="379344" y="286249"/>
                  </a:cubicBezTo>
                  <a:cubicBezTo>
                    <a:pt x="376657" y="283561"/>
                    <a:pt x="373970" y="282217"/>
                    <a:pt x="371283" y="280874"/>
                  </a:cubicBezTo>
                  <a:cubicBezTo>
                    <a:pt x="369939" y="280874"/>
                    <a:pt x="367252" y="279530"/>
                    <a:pt x="364565" y="279530"/>
                  </a:cubicBezTo>
                  <a:cubicBezTo>
                    <a:pt x="360534" y="279530"/>
                    <a:pt x="356503" y="278186"/>
                    <a:pt x="352472" y="276842"/>
                  </a:cubicBezTo>
                  <a:cubicBezTo>
                    <a:pt x="341724" y="271466"/>
                    <a:pt x="339037" y="259371"/>
                    <a:pt x="336350" y="249964"/>
                  </a:cubicBezTo>
                  <a:lnTo>
                    <a:pt x="335006" y="247276"/>
                  </a:lnTo>
                  <a:cubicBezTo>
                    <a:pt x="333662" y="241901"/>
                    <a:pt x="330975" y="237869"/>
                    <a:pt x="328288" y="235181"/>
                  </a:cubicBezTo>
                  <a:cubicBezTo>
                    <a:pt x="328288" y="235181"/>
                    <a:pt x="328288" y="235181"/>
                    <a:pt x="326944" y="235181"/>
                  </a:cubicBezTo>
                  <a:cubicBezTo>
                    <a:pt x="326944" y="235181"/>
                    <a:pt x="325601" y="236525"/>
                    <a:pt x="325601" y="236525"/>
                  </a:cubicBezTo>
                  <a:cubicBezTo>
                    <a:pt x="310822" y="253996"/>
                    <a:pt x="293355" y="271466"/>
                    <a:pt x="274545" y="286249"/>
                  </a:cubicBezTo>
                  <a:cubicBezTo>
                    <a:pt x="269171" y="290281"/>
                    <a:pt x="265140" y="294313"/>
                    <a:pt x="263796" y="298344"/>
                  </a:cubicBezTo>
                  <a:cubicBezTo>
                    <a:pt x="259765" y="306408"/>
                    <a:pt x="261109" y="315815"/>
                    <a:pt x="263796" y="327910"/>
                  </a:cubicBezTo>
                  <a:cubicBezTo>
                    <a:pt x="266483" y="338661"/>
                    <a:pt x="269171" y="350756"/>
                    <a:pt x="265140" y="361507"/>
                  </a:cubicBezTo>
                  <a:lnTo>
                    <a:pt x="250360" y="357475"/>
                  </a:lnTo>
                  <a:cubicBezTo>
                    <a:pt x="253047" y="349412"/>
                    <a:pt x="250360" y="340005"/>
                    <a:pt x="249017" y="330598"/>
                  </a:cubicBezTo>
                  <a:cubicBezTo>
                    <a:pt x="246329" y="318503"/>
                    <a:pt x="243643" y="303720"/>
                    <a:pt x="250360" y="290281"/>
                  </a:cubicBezTo>
                  <a:cubicBezTo>
                    <a:pt x="254391" y="283561"/>
                    <a:pt x="259765" y="279530"/>
                    <a:pt x="265140" y="274154"/>
                  </a:cubicBezTo>
                  <a:cubicBezTo>
                    <a:pt x="283950" y="259371"/>
                    <a:pt x="300073" y="243245"/>
                    <a:pt x="314852" y="225774"/>
                  </a:cubicBezTo>
                  <a:cubicBezTo>
                    <a:pt x="321570" y="217711"/>
                    <a:pt x="329632" y="208303"/>
                    <a:pt x="330975" y="196208"/>
                  </a:cubicBezTo>
                  <a:cubicBezTo>
                    <a:pt x="332319" y="182769"/>
                    <a:pt x="325601" y="169330"/>
                    <a:pt x="317540" y="155892"/>
                  </a:cubicBezTo>
                  <a:cubicBezTo>
                    <a:pt x="310822" y="143797"/>
                    <a:pt x="302760" y="130358"/>
                    <a:pt x="301416" y="116919"/>
                  </a:cubicBezTo>
                  <a:cubicBezTo>
                    <a:pt x="300073" y="103480"/>
                    <a:pt x="302760" y="91385"/>
                    <a:pt x="305447" y="79290"/>
                  </a:cubicBezTo>
                  <a:cubicBezTo>
                    <a:pt x="306791" y="72571"/>
                    <a:pt x="308134" y="67195"/>
                    <a:pt x="309478" y="61819"/>
                  </a:cubicBezTo>
                  <a:lnTo>
                    <a:pt x="309478" y="63163"/>
                  </a:lnTo>
                  <a:cubicBezTo>
                    <a:pt x="293355" y="60475"/>
                    <a:pt x="279919" y="52412"/>
                    <a:pt x="267827" y="44349"/>
                  </a:cubicBezTo>
                  <a:cubicBezTo>
                    <a:pt x="255735" y="36285"/>
                    <a:pt x="243643" y="29566"/>
                    <a:pt x="231550" y="26878"/>
                  </a:cubicBezTo>
                  <a:cubicBezTo>
                    <a:pt x="224832" y="25534"/>
                    <a:pt x="219458" y="26878"/>
                    <a:pt x="212740" y="26878"/>
                  </a:cubicBezTo>
                  <a:cubicBezTo>
                    <a:pt x="208709" y="26878"/>
                    <a:pt x="206022" y="26878"/>
                    <a:pt x="201991" y="26878"/>
                  </a:cubicBezTo>
                  <a:cubicBezTo>
                    <a:pt x="185868" y="26878"/>
                    <a:pt x="171089" y="24190"/>
                    <a:pt x="157653" y="21502"/>
                  </a:cubicBezTo>
                  <a:lnTo>
                    <a:pt x="62259" y="1344"/>
                  </a:lnTo>
                  <a:cubicBezTo>
                    <a:pt x="58228" y="0"/>
                    <a:pt x="52854" y="0"/>
                    <a:pt x="50166" y="0"/>
                  </a:cubicBezTo>
                  <a:cubicBezTo>
                    <a:pt x="47479" y="1344"/>
                    <a:pt x="44792" y="2688"/>
                    <a:pt x="42105" y="5376"/>
                  </a:cubicBezTo>
                  <a:cubicBezTo>
                    <a:pt x="40761" y="6719"/>
                    <a:pt x="39418" y="8063"/>
                    <a:pt x="38074" y="8063"/>
                  </a:cubicBezTo>
                  <a:cubicBezTo>
                    <a:pt x="32700" y="12095"/>
                    <a:pt x="28669" y="14783"/>
                    <a:pt x="23295" y="17471"/>
                  </a:cubicBezTo>
                  <a:cubicBezTo>
                    <a:pt x="17920" y="20158"/>
                    <a:pt x="11202" y="24190"/>
                    <a:pt x="8516" y="28222"/>
                  </a:cubicBezTo>
                  <a:cubicBezTo>
                    <a:pt x="454" y="36285"/>
                    <a:pt x="-890" y="49724"/>
                    <a:pt x="454" y="59132"/>
                  </a:cubicBezTo>
                  <a:cubicBezTo>
                    <a:pt x="1798" y="94072"/>
                    <a:pt x="23295" y="122294"/>
                    <a:pt x="46136" y="153204"/>
                  </a:cubicBezTo>
                  <a:cubicBezTo>
                    <a:pt x="66289" y="181425"/>
                    <a:pt x="87787" y="210991"/>
                    <a:pt x="94505" y="247276"/>
                  </a:cubicBezTo>
                  <a:cubicBezTo>
                    <a:pt x="94505" y="249964"/>
                    <a:pt x="94505" y="251308"/>
                    <a:pt x="94505" y="253996"/>
                  </a:cubicBezTo>
                  <a:cubicBezTo>
                    <a:pt x="118689" y="260715"/>
                    <a:pt x="142874" y="276842"/>
                    <a:pt x="138843" y="299688"/>
                  </a:cubicBezTo>
                  <a:cubicBezTo>
                    <a:pt x="165714" y="330598"/>
                    <a:pt x="197960" y="345380"/>
                    <a:pt x="235581" y="360163"/>
                  </a:cubicBezTo>
                  <a:cubicBezTo>
                    <a:pt x="265140" y="370914"/>
                    <a:pt x="304104" y="393761"/>
                    <a:pt x="289324" y="421982"/>
                  </a:cubicBezTo>
                  <a:cubicBezTo>
                    <a:pt x="310822" y="434077"/>
                    <a:pt x="336350" y="435421"/>
                    <a:pt x="359190" y="428702"/>
                  </a:cubicBezTo>
                  <a:lnTo>
                    <a:pt x="348442" y="423326"/>
                  </a:lnTo>
                  <a:close/>
                </a:path>
              </a:pathLst>
            </a:cu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1347" name="Google Shape;1347;p25"/>
            <p:cNvSpPr/>
            <p:nvPr/>
          </p:nvSpPr>
          <p:spPr>
            <a:xfrm>
              <a:off x="4336382" y="7385270"/>
              <a:ext cx="577390" cy="473557"/>
            </a:xfrm>
            <a:custGeom>
              <a:avLst/>
              <a:gdLst/>
              <a:ahLst/>
              <a:cxnLst/>
              <a:rect l="l" t="t" r="r" b="b"/>
              <a:pathLst>
                <a:path w="519012" h="425677" extrusionOk="0">
                  <a:moveTo>
                    <a:pt x="283886" y="424670"/>
                  </a:moveTo>
                  <a:cubicBezTo>
                    <a:pt x="278511" y="392416"/>
                    <a:pt x="259701" y="365538"/>
                    <a:pt x="239547" y="337317"/>
                  </a:cubicBezTo>
                  <a:cubicBezTo>
                    <a:pt x="216706" y="306407"/>
                    <a:pt x="193865" y="274154"/>
                    <a:pt x="191178" y="235181"/>
                  </a:cubicBezTo>
                  <a:cubicBezTo>
                    <a:pt x="189835" y="223086"/>
                    <a:pt x="192522" y="205615"/>
                    <a:pt x="203271" y="192176"/>
                  </a:cubicBezTo>
                  <a:cubicBezTo>
                    <a:pt x="208645" y="185457"/>
                    <a:pt x="216706" y="182769"/>
                    <a:pt x="223424" y="178737"/>
                  </a:cubicBezTo>
                  <a:cubicBezTo>
                    <a:pt x="227455" y="176050"/>
                    <a:pt x="232829" y="174706"/>
                    <a:pt x="235516" y="170674"/>
                  </a:cubicBezTo>
                  <a:cubicBezTo>
                    <a:pt x="236860" y="169330"/>
                    <a:pt x="238204" y="169330"/>
                    <a:pt x="238204" y="167987"/>
                  </a:cubicBezTo>
                  <a:cubicBezTo>
                    <a:pt x="242234" y="165299"/>
                    <a:pt x="244922" y="161267"/>
                    <a:pt x="250296" y="159923"/>
                  </a:cubicBezTo>
                  <a:cubicBezTo>
                    <a:pt x="258358" y="157235"/>
                    <a:pt x="265075" y="158579"/>
                    <a:pt x="271793" y="159923"/>
                  </a:cubicBezTo>
                  <a:lnTo>
                    <a:pt x="367187" y="180081"/>
                  </a:lnTo>
                  <a:cubicBezTo>
                    <a:pt x="380623" y="182769"/>
                    <a:pt x="394059" y="185457"/>
                    <a:pt x="408839" y="185457"/>
                  </a:cubicBezTo>
                  <a:cubicBezTo>
                    <a:pt x="412870" y="185457"/>
                    <a:pt x="415557" y="185457"/>
                    <a:pt x="419588" y="185457"/>
                  </a:cubicBezTo>
                  <a:cubicBezTo>
                    <a:pt x="426305" y="185457"/>
                    <a:pt x="434367" y="184113"/>
                    <a:pt x="442428" y="185457"/>
                  </a:cubicBezTo>
                  <a:cubicBezTo>
                    <a:pt x="458551" y="188145"/>
                    <a:pt x="471987" y="196208"/>
                    <a:pt x="485423" y="205615"/>
                  </a:cubicBezTo>
                  <a:cubicBezTo>
                    <a:pt x="496172" y="212335"/>
                    <a:pt x="508264" y="220398"/>
                    <a:pt x="519013" y="221742"/>
                  </a:cubicBezTo>
                  <a:cubicBezTo>
                    <a:pt x="517669" y="212335"/>
                    <a:pt x="513638" y="202927"/>
                    <a:pt x="508264" y="193520"/>
                  </a:cubicBezTo>
                  <a:cubicBezTo>
                    <a:pt x="504233" y="186801"/>
                    <a:pt x="501546" y="180081"/>
                    <a:pt x="498859" y="172018"/>
                  </a:cubicBezTo>
                  <a:cubicBezTo>
                    <a:pt x="490797" y="145140"/>
                    <a:pt x="496172" y="116918"/>
                    <a:pt x="504233" y="92728"/>
                  </a:cubicBezTo>
                  <a:cubicBezTo>
                    <a:pt x="500203" y="95416"/>
                    <a:pt x="496172" y="96760"/>
                    <a:pt x="492141" y="99448"/>
                  </a:cubicBezTo>
                  <a:cubicBezTo>
                    <a:pt x="490797" y="106167"/>
                    <a:pt x="486767" y="111543"/>
                    <a:pt x="481392" y="115574"/>
                  </a:cubicBezTo>
                  <a:cubicBezTo>
                    <a:pt x="474674" y="120950"/>
                    <a:pt x="465269" y="123638"/>
                    <a:pt x="455864" y="123638"/>
                  </a:cubicBezTo>
                  <a:cubicBezTo>
                    <a:pt x="451833" y="123638"/>
                    <a:pt x="447802" y="123638"/>
                    <a:pt x="443772" y="122294"/>
                  </a:cubicBezTo>
                  <a:cubicBezTo>
                    <a:pt x="435710" y="119606"/>
                    <a:pt x="427649" y="116918"/>
                    <a:pt x="420931" y="112887"/>
                  </a:cubicBezTo>
                  <a:cubicBezTo>
                    <a:pt x="412870" y="108855"/>
                    <a:pt x="406152" y="104823"/>
                    <a:pt x="398090" y="103479"/>
                  </a:cubicBezTo>
                  <a:cubicBezTo>
                    <a:pt x="394059" y="102135"/>
                    <a:pt x="390029" y="102135"/>
                    <a:pt x="385998" y="102135"/>
                  </a:cubicBezTo>
                  <a:cubicBezTo>
                    <a:pt x="375249" y="100792"/>
                    <a:pt x="361813" y="100792"/>
                    <a:pt x="352408" y="91384"/>
                  </a:cubicBezTo>
                  <a:cubicBezTo>
                    <a:pt x="348377" y="87353"/>
                    <a:pt x="345690" y="81977"/>
                    <a:pt x="343003" y="76602"/>
                  </a:cubicBezTo>
                  <a:lnTo>
                    <a:pt x="320162" y="29565"/>
                  </a:lnTo>
                  <a:cubicBezTo>
                    <a:pt x="316131" y="20158"/>
                    <a:pt x="310757" y="10751"/>
                    <a:pt x="304039" y="5375"/>
                  </a:cubicBezTo>
                  <a:cubicBezTo>
                    <a:pt x="301352" y="2688"/>
                    <a:pt x="297321" y="1344"/>
                    <a:pt x="294634" y="0"/>
                  </a:cubicBezTo>
                  <a:lnTo>
                    <a:pt x="300008" y="16126"/>
                  </a:lnTo>
                  <a:lnTo>
                    <a:pt x="285229" y="9407"/>
                  </a:lnTo>
                  <a:cubicBezTo>
                    <a:pt x="282542" y="18814"/>
                    <a:pt x="278511" y="28221"/>
                    <a:pt x="267762" y="33597"/>
                  </a:cubicBezTo>
                  <a:cubicBezTo>
                    <a:pt x="263732" y="36285"/>
                    <a:pt x="259701" y="36285"/>
                    <a:pt x="255670" y="37629"/>
                  </a:cubicBezTo>
                  <a:cubicBezTo>
                    <a:pt x="252983" y="37629"/>
                    <a:pt x="251640" y="38973"/>
                    <a:pt x="248952" y="38973"/>
                  </a:cubicBezTo>
                  <a:cubicBezTo>
                    <a:pt x="238204" y="43004"/>
                    <a:pt x="232829" y="55099"/>
                    <a:pt x="227455" y="67195"/>
                  </a:cubicBezTo>
                  <a:cubicBezTo>
                    <a:pt x="224768" y="72570"/>
                    <a:pt x="222081" y="79290"/>
                    <a:pt x="219393" y="84665"/>
                  </a:cubicBezTo>
                  <a:cubicBezTo>
                    <a:pt x="212675" y="95416"/>
                    <a:pt x="204614" y="103479"/>
                    <a:pt x="196553" y="111543"/>
                  </a:cubicBezTo>
                  <a:cubicBezTo>
                    <a:pt x="187147" y="120950"/>
                    <a:pt x="175055" y="133045"/>
                    <a:pt x="160276" y="137077"/>
                  </a:cubicBezTo>
                  <a:cubicBezTo>
                    <a:pt x="148184" y="141109"/>
                    <a:pt x="136091" y="139765"/>
                    <a:pt x="123999" y="139765"/>
                  </a:cubicBezTo>
                  <a:cubicBezTo>
                    <a:pt x="109220" y="138421"/>
                    <a:pt x="95784" y="138421"/>
                    <a:pt x="86379" y="145140"/>
                  </a:cubicBezTo>
                  <a:cubicBezTo>
                    <a:pt x="82348" y="147828"/>
                    <a:pt x="78317" y="150516"/>
                    <a:pt x="72943" y="150516"/>
                  </a:cubicBezTo>
                  <a:cubicBezTo>
                    <a:pt x="72943" y="150516"/>
                    <a:pt x="72943" y="150516"/>
                    <a:pt x="71599" y="150516"/>
                  </a:cubicBezTo>
                  <a:cubicBezTo>
                    <a:pt x="66225" y="150516"/>
                    <a:pt x="62194" y="146484"/>
                    <a:pt x="59507" y="145140"/>
                  </a:cubicBezTo>
                  <a:cubicBezTo>
                    <a:pt x="46071" y="131701"/>
                    <a:pt x="33979" y="126326"/>
                    <a:pt x="25917" y="127670"/>
                  </a:cubicBezTo>
                  <a:cubicBezTo>
                    <a:pt x="21887" y="135733"/>
                    <a:pt x="17856" y="143796"/>
                    <a:pt x="13825" y="151860"/>
                  </a:cubicBezTo>
                  <a:cubicBezTo>
                    <a:pt x="389" y="173362"/>
                    <a:pt x="-9016" y="206959"/>
                    <a:pt x="13825" y="220398"/>
                  </a:cubicBezTo>
                  <a:cubicBezTo>
                    <a:pt x="27261" y="228462"/>
                    <a:pt x="47415" y="221742"/>
                    <a:pt x="56820" y="209647"/>
                  </a:cubicBezTo>
                  <a:cubicBezTo>
                    <a:pt x="67569" y="197552"/>
                    <a:pt x="70256" y="180081"/>
                    <a:pt x="74287" y="165299"/>
                  </a:cubicBezTo>
                  <a:cubicBezTo>
                    <a:pt x="102502" y="155891"/>
                    <a:pt x="126686" y="189488"/>
                    <a:pt x="129374" y="217710"/>
                  </a:cubicBezTo>
                  <a:cubicBezTo>
                    <a:pt x="132060" y="247276"/>
                    <a:pt x="126686" y="279529"/>
                    <a:pt x="142809" y="303719"/>
                  </a:cubicBezTo>
                  <a:cubicBezTo>
                    <a:pt x="156245" y="322534"/>
                    <a:pt x="180430" y="331941"/>
                    <a:pt x="193865" y="352099"/>
                  </a:cubicBezTo>
                  <a:cubicBezTo>
                    <a:pt x="204614" y="368226"/>
                    <a:pt x="207301" y="391072"/>
                    <a:pt x="220737" y="405855"/>
                  </a:cubicBezTo>
                  <a:cubicBezTo>
                    <a:pt x="235516" y="420638"/>
                    <a:pt x="261044" y="423326"/>
                    <a:pt x="283886" y="424670"/>
                  </a:cubicBezTo>
                  <a:cubicBezTo>
                    <a:pt x="283886" y="426014"/>
                    <a:pt x="283886" y="426014"/>
                    <a:pt x="283886" y="424670"/>
                  </a:cubicBezTo>
                  <a:close/>
                </a:path>
              </a:pathLst>
            </a:cu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1348" name="Google Shape;1348;p25"/>
            <p:cNvSpPr/>
            <p:nvPr/>
          </p:nvSpPr>
          <p:spPr>
            <a:xfrm>
              <a:off x="5350228" y="5975435"/>
              <a:ext cx="791364" cy="657822"/>
            </a:xfrm>
            <a:custGeom>
              <a:avLst/>
              <a:gdLst/>
              <a:ahLst/>
              <a:cxnLst/>
              <a:rect l="l" t="t" r="r" b="b"/>
              <a:pathLst>
                <a:path w="711352" h="591312" extrusionOk="0">
                  <a:moveTo>
                    <a:pt x="24185" y="426014"/>
                  </a:moveTo>
                  <a:cubicBezTo>
                    <a:pt x="22841" y="430045"/>
                    <a:pt x="20154" y="434077"/>
                    <a:pt x="18810" y="438109"/>
                  </a:cubicBezTo>
                  <a:cubicBezTo>
                    <a:pt x="17467" y="440797"/>
                    <a:pt x="16123" y="443484"/>
                    <a:pt x="14779" y="446172"/>
                  </a:cubicBezTo>
                  <a:cubicBezTo>
                    <a:pt x="13436" y="451548"/>
                    <a:pt x="14779" y="456923"/>
                    <a:pt x="17467" y="463643"/>
                  </a:cubicBezTo>
                  <a:cubicBezTo>
                    <a:pt x="18810" y="466331"/>
                    <a:pt x="18810" y="469018"/>
                    <a:pt x="20154" y="471706"/>
                  </a:cubicBezTo>
                  <a:cubicBezTo>
                    <a:pt x="25528" y="494553"/>
                    <a:pt x="18810" y="518742"/>
                    <a:pt x="1344" y="534869"/>
                  </a:cubicBezTo>
                  <a:cubicBezTo>
                    <a:pt x="17467" y="546964"/>
                    <a:pt x="28215" y="565779"/>
                    <a:pt x="32246" y="584593"/>
                  </a:cubicBezTo>
                  <a:cubicBezTo>
                    <a:pt x="38964" y="580562"/>
                    <a:pt x="44338" y="576530"/>
                    <a:pt x="49713" y="569810"/>
                  </a:cubicBezTo>
                  <a:cubicBezTo>
                    <a:pt x="51056" y="568467"/>
                    <a:pt x="52400" y="565779"/>
                    <a:pt x="53743" y="564435"/>
                  </a:cubicBezTo>
                  <a:cubicBezTo>
                    <a:pt x="59118" y="557715"/>
                    <a:pt x="64492" y="549652"/>
                    <a:pt x="73897" y="545620"/>
                  </a:cubicBezTo>
                  <a:cubicBezTo>
                    <a:pt x="81959" y="541589"/>
                    <a:pt x="92708" y="542932"/>
                    <a:pt x="100769" y="548308"/>
                  </a:cubicBezTo>
                  <a:cubicBezTo>
                    <a:pt x="102112" y="549652"/>
                    <a:pt x="103456" y="550996"/>
                    <a:pt x="104800" y="550996"/>
                  </a:cubicBezTo>
                  <a:cubicBezTo>
                    <a:pt x="127640" y="534869"/>
                    <a:pt x="161230" y="540245"/>
                    <a:pt x="186758" y="552340"/>
                  </a:cubicBezTo>
                  <a:cubicBezTo>
                    <a:pt x="193476" y="555028"/>
                    <a:pt x="200194" y="559059"/>
                    <a:pt x="208255" y="563091"/>
                  </a:cubicBezTo>
                  <a:cubicBezTo>
                    <a:pt x="227066" y="573842"/>
                    <a:pt x="245876" y="583249"/>
                    <a:pt x="266030" y="583249"/>
                  </a:cubicBezTo>
                  <a:cubicBezTo>
                    <a:pt x="276778" y="583249"/>
                    <a:pt x="287527" y="580562"/>
                    <a:pt x="299619" y="577874"/>
                  </a:cubicBezTo>
                  <a:cubicBezTo>
                    <a:pt x="317086" y="573842"/>
                    <a:pt x="335896" y="569810"/>
                    <a:pt x="354706" y="576530"/>
                  </a:cubicBezTo>
                  <a:cubicBezTo>
                    <a:pt x="360081" y="577874"/>
                    <a:pt x="365455" y="580562"/>
                    <a:pt x="369485" y="583249"/>
                  </a:cubicBezTo>
                  <a:cubicBezTo>
                    <a:pt x="373516" y="585937"/>
                    <a:pt x="378891" y="587281"/>
                    <a:pt x="382921" y="588625"/>
                  </a:cubicBezTo>
                  <a:cubicBezTo>
                    <a:pt x="390983" y="591313"/>
                    <a:pt x="400388" y="591313"/>
                    <a:pt x="408450" y="591313"/>
                  </a:cubicBezTo>
                  <a:lnTo>
                    <a:pt x="464880" y="589969"/>
                  </a:lnTo>
                  <a:cubicBezTo>
                    <a:pt x="506531" y="588625"/>
                    <a:pt x="542808" y="587281"/>
                    <a:pt x="571023" y="568467"/>
                  </a:cubicBezTo>
                  <a:cubicBezTo>
                    <a:pt x="575054" y="542932"/>
                    <a:pt x="572366" y="514711"/>
                    <a:pt x="565649" y="490521"/>
                  </a:cubicBezTo>
                  <a:lnTo>
                    <a:pt x="564305" y="483801"/>
                  </a:lnTo>
                  <a:lnTo>
                    <a:pt x="569680" y="481114"/>
                  </a:lnTo>
                  <a:cubicBezTo>
                    <a:pt x="581772" y="475738"/>
                    <a:pt x="595208" y="474394"/>
                    <a:pt x="607300" y="478426"/>
                  </a:cubicBezTo>
                  <a:lnTo>
                    <a:pt x="611330" y="479770"/>
                  </a:lnTo>
                  <a:lnTo>
                    <a:pt x="612674" y="483801"/>
                  </a:lnTo>
                  <a:cubicBezTo>
                    <a:pt x="615361" y="490521"/>
                    <a:pt x="620736" y="497240"/>
                    <a:pt x="628797" y="501272"/>
                  </a:cubicBezTo>
                  <a:cubicBezTo>
                    <a:pt x="636859" y="505303"/>
                    <a:pt x="644920" y="505303"/>
                    <a:pt x="651638" y="502616"/>
                  </a:cubicBezTo>
                  <a:cubicBezTo>
                    <a:pt x="658356" y="499928"/>
                    <a:pt x="663730" y="493209"/>
                    <a:pt x="667761" y="485145"/>
                  </a:cubicBezTo>
                  <a:cubicBezTo>
                    <a:pt x="670448" y="477082"/>
                    <a:pt x="670448" y="469018"/>
                    <a:pt x="666418" y="462299"/>
                  </a:cubicBezTo>
                  <a:lnTo>
                    <a:pt x="661043" y="451548"/>
                  </a:lnTo>
                  <a:lnTo>
                    <a:pt x="678509" y="450204"/>
                  </a:lnTo>
                  <a:cubicBezTo>
                    <a:pt x="677166" y="448860"/>
                    <a:pt x="674479" y="447516"/>
                    <a:pt x="673136" y="446172"/>
                  </a:cubicBezTo>
                  <a:cubicBezTo>
                    <a:pt x="659700" y="435421"/>
                    <a:pt x="651638" y="419294"/>
                    <a:pt x="650295" y="400480"/>
                  </a:cubicBezTo>
                  <a:cubicBezTo>
                    <a:pt x="648950" y="381665"/>
                    <a:pt x="654325" y="364195"/>
                    <a:pt x="666418" y="352100"/>
                  </a:cubicBezTo>
                  <a:cubicBezTo>
                    <a:pt x="670448" y="348068"/>
                    <a:pt x="674479" y="344036"/>
                    <a:pt x="678509" y="341349"/>
                  </a:cubicBezTo>
                  <a:cubicBezTo>
                    <a:pt x="682540" y="338661"/>
                    <a:pt x="685227" y="335973"/>
                    <a:pt x="687915" y="331942"/>
                  </a:cubicBezTo>
                  <a:cubicBezTo>
                    <a:pt x="701351" y="317159"/>
                    <a:pt x="706725" y="294312"/>
                    <a:pt x="710756" y="275498"/>
                  </a:cubicBezTo>
                  <a:cubicBezTo>
                    <a:pt x="710756" y="272810"/>
                    <a:pt x="712099" y="270122"/>
                    <a:pt x="710756" y="267434"/>
                  </a:cubicBezTo>
                  <a:cubicBezTo>
                    <a:pt x="709412" y="264747"/>
                    <a:pt x="705381" y="263403"/>
                    <a:pt x="702694" y="262059"/>
                  </a:cubicBezTo>
                  <a:lnTo>
                    <a:pt x="624766" y="220398"/>
                  </a:lnTo>
                  <a:cubicBezTo>
                    <a:pt x="616705" y="216367"/>
                    <a:pt x="607300" y="210991"/>
                    <a:pt x="601925" y="202928"/>
                  </a:cubicBezTo>
                  <a:cubicBezTo>
                    <a:pt x="599238" y="198896"/>
                    <a:pt x="597894" y="194864"/>
                    <a:pt x="595208" y="190833"/>
                  </a:cubicBezTo>
                  <a:cubicBezTo>
                    <a:pt x="592520" y="184113"/>
                    <a:pt x="589833" y="178738"/>
                    <a:pt x="585802" y="177394"/>
                  </a:cubicBezTo>
                  <a:cubicBezTo>
                    <a:pt x="584459" y="177394"/>
                    <a:pt x="581772" y="177394"/>
                    <a:pt x="579084" y="177394"/>
                  </a:cubicBezTo>
                  <a:cubicBezTo>
                    <a:pt x="576397" y="177394"/>
                    <a:pt x="573710" y="177394"/>
                    <a:pt x="571023" y="177394"/>
                  </a:cubicBezTo>
                  <a:cubicBezTo>
                    <a:pt x="548182" y="174706"/>
                    <a:pt x="540121" y="146484"/>
                    <a:pt x="537433" y="137077"/>
                  </a:cubicBezTo>
                  <a:cubicBezTo>
                    <a:pt x="526685" y="100792"/>
                    <a:pt x="518623" y="64507"/>
                    <a:pt x="513249" y="26878"/>
                  </a:cubicBezTo>
                  <a:cubicBezTo>
                    <a:pt x="507875" y="22846"/>
                    <a:pt x="501157" y="22846"/>
                    <a:pt x="495782" y="24190"/>
                  </a:cubicBezTo>
                  <a:cubicBezTo>
                    <a:pt x="490408" y="25534"/>
                    <a:pt x="482347" y="29566"/>
                    <a:pt x="481003" y="37629"/>
                  </a:cubicBezTo>
                  <a:lnTo>
                    <a:pt x="479659" y="44349"/>
                  </a:lnTo>
                  <a:lnTo>
                    <a:pt x="472941" y="43005"/>
                  </a:lnTo>
                  <a:cubicBezTo>
                    <a:pt x="444726" y="40317"/>
                    <a:pt x="416511" y="33597"/>
                    <a:pt x="390983" y="24190"/>
                  </a:cubicBezTo>
                  <a:cubicBezTo>
                    <a:pt x="373516" y="21502"/>
                    <a:pt x="353363" y="16127"/>
                    <a:pt x="335896" y="9407"/>
                  </a:cubicBezTo>
                  <a:cubicBezTo>
                    <a:pt x="329178" y="6719"/>
                    <a:pt x="322460" y="4032"/>
                    <a:pt x="315742" y="0"/>
                  </a:cubicBezTo>
                  <a:cubicBezTo>
                    <a:pt x="315742" y="0"/>
                    <a:pt x="315742" y="0"/>
                    <a:pt x="315742" y="0"/>
                  </a:cubicBezTo>
                  <a:cubicBezTo>
                    <a:pt x="310368" y="2688"/>
                    <a:pt x="304994" y="10751"/>
                    <a:pt x="303650" y="18814"/>
                  </a:cubicBezTo>
                  <a:cubicBezTo>
                    <a:pt x="303650" y="21502"/>
                    <a:pt x="303650" y="24190"/>
                    <a:pt x="303650" y="28222"/>
                  </a:cubicBezTo>
                  <a:cubicBezTo>
                    <a:pt x="303650" y="41661"/>
                    <a:pt x="302306" y="59131"/>
                    <a:pt x="288870" y="68539"/>
                  </a:cubicBezTo>
                  <a:cubicBezTo>
                    <a:pt x="280809" y="73914"/>
                    <a:pt x="270060" y="73914"/>
                    <a:pt x="261999" y="73914"/>
                  </a:cubicBezTo>
                  <a:cubicBezTo>
                    <a:pt x="257968" y="73914"/>
                    <a:pt x="255281" y="73914"/>
                    <a:pt x="251250" y="73914"/>
                  </a:cubicBezTo>
                  <a:cubicBezTo>
                    <a:pt x="244532" y="75258"/>
                    <a:pt x="237814" y="77946"/>
                    <a:pt x="231096" y="80634"/>
                  </a:cubicBezTo>
                  <a:cubicBezTo>
                    <a:pt x="224379" y="83321"/>
                    <a:pt x="217661" y="86009"/>
                    <a:pt x="209599" y="87353"/>
                  </a:cubicBezTo>
                  <a:lnTo>
                    <a:pt x="208255" y="88697"/>
                  </a:lnTo>
                  <a:cubicBezTo>
                    <a:pt x="209599" y="94072"/>
                    <a:pt x="208255" y="99448"/>
                    <a:pt x="205568" y="103480"/>
                  </a:cubicBezTo>
                  <a:cubicBezTo>
                    <a:pt x="204225" y="104824"/>
                    <a:pt x="202881" y="107511"/>
                    <a:pt x="201537" y="108855"/>
                  </a:cubicBezTo>
                  <a:cubicBezTo>
                    <a:pt x="200194" y="110199"/>
                    <a:pt x="198851" y="111543"/>
                    <a:pt x="198851" y="112887"/>
                  </a:cubicBezTo>
                  <a:cubicBezTo>
                    <a:pt x="201537" y="116919"/>
                    <a:pt x="208255" y="119606"/>
                    <a:pt x="214973" y="119606"/>
                  </a:cubicBezTo>
                  <a:cubicBezTo>
                    <a:pt x="224379" y="119606"/>
                    <a:pt x="237814" y="122294"/>
                    <a:pt x="244532" y="129014"/>
                  </a:cubicBezTo>
                  <a:cubicBezTo>
                    <a:pt x="248563" y="133045"/>
                    <a:pt x="249907" y="138421"/>
                    <a:pt x="248563" y="143797"/>
                  </a:cubicBezTo>
                  <a:lnTo>
                    <a:pt x="248563" y="147828"/>
                  </a:lnTo>
                  <a:lnTo>
                    <a:pt x="192133" y="178738"/>
                  </a:lnTo>
                  <a:cubicBezTo>
                    <a:pt x="188102" y="181425"/>
                    <a:pt x="182727" y="184113"/>
                    <a:pt x="174666" y="182769"/>
                  </a:cubicBezTo>
                  <a:cubicBezTo>
                    <a:pt x="170635" y="181425"/>
                    <a:pt x="167948" y="180081"/>
                    <a:pt x="165261" y="178738"/>
                  </a:cubicBezTo>
                  <a:cubicBezTo>
                    <a:pt x="163917" y="178738"/>
                    <a:pt x="163917" y="177394"/>
                    <a:pt x="162574" y="177394"/>
                  </a:cubicBezTo>
                  <a:cubicBezTo>
                    <a:pt x="159887" y="176050"/>
                    <a:pt x="158543" y="176050"/>
                    <a:pt x="154512" y="177394"/>
                  </a:cubicBezTo>
                  <a:cubicBezTo>
                    <a:pt x="149138" y="178738"/>
                    <a:pt x="145107" y="184113"/>
                    <a:pt x="143764" y="189489"/>
                  </a:cubicBezTo>
                  <a:cubicBezTo>
                    <a:pt x="141076" y="197552"/>
                    <a:pt x="142420" y="208303"/>
                    <a:pt x="145107" y="217711"/>
                  </a:cubicBezTo>
                  <a:lnTo>
                    <a:pt x="146451" y="224430"/>
                  </a:lnTo>
                  <a:cubicBezTo>
                    <a:pt x="149138" y="244589"/>
                    <a:pt x="146451" y="258027"/>
                    <a:pt x="137046" y="267434"/>
                  </a:cubicBezTo>
                  <a:cubicBezTo>
                    <a:pt x="127640" y="278186"/>
                    <a:pt x="112861" y="280873"/>
                    <a:pt x="99425" y="282217"/>
                  </a:cubicBezTo>
                  <a:cubicBezTo>
                    <a:pt x="87333" y="283561"/>
                    <a:pt x="76584" y="286249"/>
                    <a:pt x="71210" y="292969"/>
                  </a:cubicBezTo>
                  <a:lnTo>
                    <a:pt x="60461" y="309095"/>
                  </a:lnTo>
                  <a:lnTo>
                    <a:pt x="57774" y="290281"/>
                  </a:lnTo>
                  <a:cubicBezTo>
                    <a:pt x="57774" y="287593"/>
                    <a:pt x="55087" y="283561"/>
                    <a:pt x="52400" y="282217"/>
                  </a:cubicBezTo>
                  <a:cubicBezTo>
                    <a:pt x="52400" y="282217"/>
                    <a:pt x="51056" y="282217"/>
                    <a:pt x="51056" y="280873"/>
                  </a:cubicBezTo>
                  <a:cubicBezTo>
                    <a:pt x="52400" y="295656"/>
                    <a:pt x="45682" y="310439"/>
                    <a:pt x="32246" y="319847"/>
                  </a:cubicBezTo>
                  <a:cubicBezTo>
                    <a:pt x="25528" y="323878"/>
                    <a:pt x="17467" y="326566"/>
                    <a:pt x="9405" y="326566"/>
                  </a:cubicBezTo>
                  <a:cubicBezTo>
                    <a:pt x="6718" y="326566"/>
                    <a:pt x="2687" y="326566"/>
                    <a:pt x="0" y="325222"/>
                  </a:cubicBezTo>
                  <a:lnTo>
                    <a:pt x="26872" y="409887"/>
                  </a:lnTo>
                  <a:cubicBezTo>
                    <a:pt x="24185" y="408543"/>
                    <a:pt x="26872" y="416607"/>
                    <a:pt x="24185" y="426014"/>
                  </a:cubicBezTo>
                  <a:close/>
                </a:path>
              </a:pathLst>
            </a:cu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1349" name="Google Shape;1349;p25"/>
            <p:cNvSpPr/>
            <p:nvPr/>
          </p:nvSpPr>
          <p:spPr>
            <a:xfrm>
              <a:off x="5240495" y="6468428"/>
              <a:ext cx="1728794" cy="906502"/>
            </a:xfrm>
            <a:custGeom>
              <a:avLst/>
              <a:gdLst/>
              <a:ahLst/>
              <a:cxnLst/>
              <a:rect l="l" t="t" r="r" b="b"/>
              <a:pathLst>
                <a:path w="1554002" h="814849" extrusionOk="0">
                  <a:moveTo>
                    <a:pt x="1547020" y="353780"/>
                  </a:moveTo>
                  <a:cubicBezTo>
                    <a:pt x="1544334" y="347060"/>
                    <a:pt x="1538959" y="338997"/>
                    <a:pt x="1534929" y="332278"/>
                  </a:cubicBezTo>
                  <a:cubicBezTo>
                    <a:pt x="1530898" y="325558"/>
                    <a:pt x="1526867" y="318839"/>
                    <a:pt x="1522836" y="312119"/>
                  </a:cubicBezTo>
                  <a:cubicBezTo>
                    <a:pt x="1513431" y="291961"/>
                    <a:pt x="1512087" y="273146"/>
                    <a:pt x="1521493" y="258363"/>
                  </a:cubicBezTo>
                  <a:cubicBezTo>
                    <a:pt x="1524180" y="254332"/>
                    <a:pt x="1526867" y="251644"/>
                    <a:pt x="1529554" y="247612"/>
                  </a:cubicBezTo>
                  <a:cubicBezTo>
                    <a:pt x="1537616" y="236861"/>
                    <a:pt x="1541646" y="232830"/>
                    <a:pt x="1538959" y="230142"/>
                  </a:cubicBezTo>
                  <a:cubicBezTo>
                    <a:pt x="1537616" y="228798"/>
                    <a:pt x="1534929" y="227454"/>
                    <a:pt x="1533584" y="227454"/>
                  </a:cubicBezTo>
                  <a:cubicBezTo>
                    <a:pt x="1475811" y="204608"/>
                    <a:pt x="1416693" y="199232"/>
                    <a:pt x="1362950" y="212671"/>
                  </a:cubicBezTo>
                  <a:lnTo>
                    <a:pt x="1334734" y="219391"/>
                  </a:lnTo>
                  <a:lnTo>
                    <a:pt x="1354888" y="199232"/>
                  </a:lnTo>
                  <a:cubicBezTo>
                    <a:pt x="1354888" y="197888"/>
                    <a:pt x="1348170" y="193856"/>
                    <a:pt x="1342796" y="195200"/>
                  </a:cubicBezTo>
                  <a:cubicBezTo>
                    <a:pt x="1340109" y="196544"/>
                    <a:pt x="1337422" y="196544"/>
                    <a:pt x="1334734" y="197888"/>
                  </a:cubicBezTo>
                  <a:cubicBezTo>
                    <a:pt x="1325329" y="201920"/>
                    <a:pt x="1314581" y="205952"/>
                    <a:pt x="1303832" y="200576"/>
                  </a:cubicBezTo>
                  <a:cubicBezTo>
                    <a:pt x="1297114" y="196544"/>
                    <a:pt x="1294427" y="191169"/>
                    <a:pt x="1290396" y="185793"/>
                  </a:cubicBezTo>
                  <a:cubicBezTo>
                    <a:pt x="1287709" y="180417"/>
                    <a:pt x="1285022" y="177730"/>
                    <a:pt x="1282335" y="177730"/>
                  </a:cubicBezTo>
                  <a:cubicBezTo>
                    <a:pt x="1280991" y="177730"/>
                    <a:pt x="1279648" y="177730"/>
                    <a:pt x="1278304" y="177730"/>
                  </a:cubicBezTo>
                  <a:cubicBezTo>
                    <a:pt x="1274273" y="179074"/>
                    <a:pt x="1270243" y="179074"/>
                    <a:pt x="1264868" y="177730"/>
                  </a:cubicBezTo>
                  <a:cubicBezTo>
                    <a:pt x="1259494" y="175042"/>
                    <a:pt x="1256807" y="169666"/>
                    <a:pt x="1254119" y="165635"/>
                  </a:cubicBezTo>
                  <a:cubicBezTo>
                    <a:pt x="1252776" y="164291"/>
                    <a:pt x="1252776" y="162947"/>
                    <a:pt x="1251432" y="161603"/>
                  </a:cubicBezTo>
                  <a:cubicBezTo>
                    <a:pt x="1250089" y="160259"/>
                    <a:pt x="1248746" y="158916"/>
                    <a:pt x="1246058" y="158916"/>
                  </a:cubicBezTo>
                  <a:cubicBezTo>
                    <a:pt x="1240684" y="157572"/>
                    <a:pt x="1232622" y="160259"/>
                    <a:pt x="1227248" y="165635"/>
                  </a:cubicBezTo>
                  <a:cubicBezTo>
                    <a:pt x="1224560" y="166979"/>
                    <a:pt x="1223217" y="169666"/>
                    <a:pt x="1220530" y="171010"/>
                  </a:cubicBezTo>
                  <a:cubicBezTo>
                    <a:pt x="1211125" y="177730"/>
                    <a:pt x="1201720" y="187137"/>
                    <a:pt x="1188284" y="187137"/>
                  </a:cubicBezTo>
                  <a:lnTo>
                    <a:pt x="1184253" y="187137"/>
                  </a:lnTo>
                  <a:lnTo>
                    <a:pt x="1181566" y="184449"/>
                  </a:lnTo>
                  <a:cubicBezTo>
                    <a:pt x="1169474" y="168323"/>
                    <a:pt x="1143945" y="168323"/>
                    <a:pt x="1121105" y="171010"/>
                  </a:cubicBezTo>
                  <a:lnTo>
                    <a:pt x="1113043" y="172354"/>
                  </a:lnTo>
                  <a:lnTo>
                    <a:pt x="1113043" y="164291"/>
                  </a:lnTo>
                  <a:cubicBezTo>
                    <a:pt x="1111700" y="141445"/>
                    <a:pt x="1104982" y="113223"/>
                    <a:pt x="1084828" y="110535"/>
                  </a:cubicBezTo>
                  <a:cubicBezTo>
                    <a:pt x="1078110" y="109191"/>
                    <a:pt x="1070048" y="110535"/>
                    <a:pt x="1061987" y="113223"/>
                  </a:cubicBezTo>
                  <a:cubicBezTo>
                    <a:pt x="1059300" y="113223"/>
                    <a:pt x="1057957" y="114567"/>
                    <a:pt x="1055269" y="114567"/>
                  </a:cubicBezTo>
                  <a:cubicBezTo>
                    <a:pt x="1039146" y="118599"/>
                    <a:pt x="1023023" y="118599"/>
                    <a:pt x="1006901" y="115911"/>
                  </a:cubicBezTo>
                  <a:cubicBezTo>
                    <a:pt x="990777" y="113223"/>
                    <a:pt x="978685" y="106503"/>
                    <a:pt x="974654" y="95752"/>
                  </a:cubicBezTo>
                  <a:cubicBezTo>
                    <a:pt x="970624" y="87689"/>
                    <a:pt x="971967" y="80970"/>
                    <a:pt x="971967" y="74250"/>
                  </a:cubicBezTo>
                  <a:lnTo>
                    <a:pt x="974654" y="8399"/>
                  </a:lnTo>
                  <a:cubicBezTo>
                    <a:pt x="953157" y="1680"/>
                    <a:pt x="930316" y="-1008"/>
                    <a:pt x="907475" y="336"/>
                  </a:cubicBezTo>
                  <a:cubicBezTo>
                    <a:pt x="899414" y="336"/>
                    <a:pt x="892696" y="1680"/>
                    <a:pt x="884634" y="3024"/>
                  </a:cubicBezTo>
                  <a:cubicBezTo>
                    <a:pt x="861793" y="7055"/>
                    <a:pt x="838953" y="12431"/>
                    <a:pt x="813424" y="19150"/>
                  </a:cubicBezTo>
                  <a:cubicBezTo>
                    <a:pt x="813424" y="19150"/>
                    <a:pt x="813424" y="20494"/>
                    <a:pt x="814768" y="20494"/>
                  </a:cubicBezTo>
                  <a:lnTo>
                    <a:pt x="799988" y="27214"/>
                  </a:lnTo>
                  <a:cubicBezTo>
                    <a:pt x="798645" y="25870"/>
                    <a:pt x="797301" y="23182"/>
                    <a:pt x="795958" y="21838"/>
                  </a:cubicBezTo>
                  <a:lnTo>
                    <a:pt x="782522" y="23182"/>
                  </a:lnTo>
                  <a:cubicBezTo>
                    <a:pt x="783865" y="31246"/>
                    <a:pt x="783865" y="39309"/>
                    <a:pt x="779835" y="48716"/>
                  </a:cubicBezTo>
                  <a:cubicBezTo>
                    <a:pt x="775804" y="60811"/>
                    <a:pt x="766399" y="70219"/>
                    <a:pt x="755650" y="75594"/>
                  </a:cubicBezTo>
                  <a:cubicBezTo>
                    <a:pt x="744902" y="79626"/>
                    <a:pt x="731466" y="79626"/>
                    <a:pt x="719373" y="74250"/>
                  </a:cubicBezTo>
                  <a:cubicBezTo>
                    <a:pt x="708625" y="68875"/>
                    <a:pt x="700563" y="60811"/>
                    <a:pt x="696532" y="51404"/>
                  </a:cubicBezTo>
                  <a:cubicBezTo>
                    <a:pt x="691158" y="50060"/>
                    <a:pt x="685784" y="50060"/>
                    <a:pt x="680410" y="52748"/>
                  </a:cubicBezTo>
                  <a:cubicBezTo>
                    <a:pt x="687128" y="79626"/>
                    <a:pt x="688471" y="107847"/>
                    <a:pt x="684440" y="134725"/>
                  </a:cubicBezTo>
                  <a:lnTo>
                    <a:pt x="684440" y="137413"/>
                  </a:lnTo>
                  <a:lnTo>
                    <a:pt x="681753" y="138757"/>
                  </a:lnTo>
                  <a:cubicBezTo>
                    <a:pt x="646820" y="164291"/>
                    <a:pt x="601138" y="164291"/>
                    <a:pt x="564861" y="165635"/>
                  </a:cubicBezTo>
                  <a:lnTo>
                    <a:pt x="508431" y="166979"/>
                  </a:lnTo>
                  <a:cubicBezTo>
                    <a:pt x="499026" y="166979"/>
                    <a:pt x="488277" y="166979"/>
                    <a:pt x="477529" y="164291"/>
                  </a:cubicBezTo>
                  <a:cubicBezTo>
                    <a:pt x="472154" y="162947"/>
                    <a:pt x="466780" y="160259"/>
                    <a:pt x="461405" y="157572"/>
                  </a:cubicBezTo>
                  <a:cubicBezTo>
                    <a:pt x="457375" y="154884"/>
                    <a:pt x="453344" y="153540"/>
                    <a:pt x="449313" y="152196"/>
                  </a:cubicBezTo>
                  <a:cubicBezTo>
                    <a:pt x="434534" y="146820"/>
                    <a:pt x="419755" y="150852"/>
                    <a:pt x="402288" y="154884"/>
                  </a:cubicBezTo>
                  <a:cubicBezTo>
                    <a:pt x="390196" y="157572"/>
                    <a:pt x="376760" y="160259"/>
                    <a:pt x="364668" y="160259"/>
                  </a:cubicBezTo>
                  <a:cubicBezTo>
                    <a:pt x="340483" y="160259"/>
                    <a:pt x="320329" y="149508"/>
                    <a:pt x="300175" y="138757"/>
                  </a:cubicBezTo>
                  <a:cubicBezTo>
                    <a:pt x="293458" y="134725"/>
                    <a:pt x="286740" y="132038"/>
                    <a:pt x="280022" y="129350"/>
                  </a:cubicBezTo>
                  <a:cubicBezTo>
                    <a:pt x="257181" y="118599"/>
                    <a:pt x="223591" y="113223"/>
                    <a:pt x="207468" y="133381"/>
                  </a:cubicBezTo>
                  <a:lnTo>
                    <a:pt x="191346" y="150852"/>
                  </a:lnTo>
                  <a:lnTo>
                    <a:pt x="194032" y="126662"/>
                  </a:lnTo>
                  <a:cubicBezTo>
                    <a:pt x="194032" y="126662"/>
                    <a:pt x="194032" y="125318"/>
                    <a:pt x="192689" y="123974"/>
                  </a:cubicBezTo>
                  <a:cubicBezTo>
                    <a:pt x="190002" y="121286"/>
                    <a:pt x="184628" y="121286"/>
                    <a:pt x="181940" y="122630"/>
                  </a:cubicBezTo>
                  <a:cubicBezTo>
                    <a:pt x="176566" y="125318"/>
                    <a:pt x="172535" y="130694"/>
                    <a:pt x="167161" y="137413"/>
                  </a:cubicBezTo>
                  <a:cubicBezTo>
                    <a:pt x="165817" y="140101"/>
                    <a:pt x="164474" y="141445"/>
                    <a:pt x="161787" y="144133"/>
                  </a:cubicBezTo>
                  <a:cubicBezTo>
                    <a:pt x="148351" y="160259"/>
                    <a:pt x="130884" y="169666"/>
                    <a:pt x="110731" y="173698"/>
                  </a:cubicBezTo>
                  <a:cubicBezTo>
                    <a:pt x="110731" y="175042"/>
                    <a:pt x="110731" y="175042"/>
                    <a:pt x="110731" y="176386"/>
                  </a:cubicBezTo>
                  <a:cubicBezTo>
                    <a:pt x="110731" y="185793"/>
                    <a:pt x="117448" y="196544"/>
                    <a:pt x="122823" y="205952"/>
                  </a:cubicBezTo>
                  <a:cubicBezTo>
                    <a:pt x="156412" y="258363"/>
                    <a:pt x="163130" y="300024"/>
                    <a:pt x="144320" y="330934"/>
                  </a:cubicBezTo>
                  <a:cubicBezTo>
                    <a:pt x="134915" y="345716"/>
                    <a:pt x="121479" y="355123"/>
                    <a:pt x="108043" y="364531"/>
                  </a:cubicBezTo>
                  <a:cubicBezTo>
                    <a:pt x="95951" y="372594"/>
                    <a:pt x="85202" y="380658"/>
                    <a:pt x="77141" y="391409"/>
                  </a:cubicBezTo>
                  <a:cubicBezTo>
                    <a:pt x="71766" y="399472"/>
                    <a:pt x="67736" y="407536"/>
                    <a:pt x="65048" y="416943"/>
                  </a:cubicBezTo>
                  <a:lnTo>
                    <a:pt x="51613" y="450540"/>
                  </a:lnTo>
                  <a:cubicBezTo>
                    <a:pt x="34146" y="493545"/>
                    <a:pt x="16680" y="537893"/>
                    <a:pt x="1900" y="583585"/>
                  </a:cubicBezTo>
                  <a:cubicBezTo>
                    <a:pt x="557" y="588961"/>
                    <a:pt x="-787" y="592992"/>
                    <a:pt x="557" y="597024"/>
                  </a:cubicBezTo>
                  <a:cubicBezTo>
                    <a:pt x="1900" y="601056"/>
                    <a:pt x="7274" y="605087"/>
                    <a:pt x="16680" y="607775"/>
                  </a:cubicBezTo>
                  <a:cubicBezTo>
                    <a:pt x="52956" y="618526"/>
                    <a:pt x="90577" y="619870"/>
                    <a:pt x="120135" y="619870"/>
                  </a:cubicBezTo>
                  <a:cubicBezTo>
                    <a:pt x="184628" y="619870"/>
                    <a:pt x="247776" y="611807"/>
                    <a:pt x="309581" y="597024"/>
                  </a:cubicBezTo>
                  <a:cubicBezTo>
                    <a:pt x="320329" y="594336"/>
                    <a:pt x="331078" y="590305"/>
                    <a:pt x="335109" y="582242"/>
                  </a:cubicBezTo>
                  <a:cubicBezTo>
                    <a:pt x="336452" y="580898"/>
                    <a:pt x="336452" y="578210"/>
                    <a:pt x="337796" y="575522"/>
                  </a:cubicBezTo>
                  <a:cubicBezTo>
                    <a:pt x="339140" y="571490"/>
                    <a:pt x="339140" y="567459"/>
                    <a:pt x="341827" y="562083"/>
                  </a:cubicBezTo>
                  <a:cubicBezTo>
                    <a:pt x="349888" y="548644"/>
                    <a:pt x="366011" y="548644"/>
                    <a:pt x="378103" y="547300"/>
                  </a:cubicBezTo>
                  <a:lnTo>
                    <a:pt x="382134" y="547300"/>
                  </a:lnTo>
                  <a:cubicBezTo>
                    <a:pt x="400944" y="545956"/>
                    <a:pt x="418411" y="539237"/>
                    <a:pt x="437221" y="532517"/>
                  </a:cubicBezTo>
                  <a:cubicBezTo>
                    <a:pt x="453344" y="525798"/>
                    <a:pt x="470811" y="520422"/>
                    <a:pt x="488277" y="517734"/>
                  </a:cubicBezTo>
                  <a:cubicBezTo>
                    <a:pt x="513805" y="513703"/>
                    <a:pt x="543364" y="524454"/>
                    <a:pt x="559487" y="541925"/>
                  </a:cubicBezTo>
                  <a:cubicBezTo>
                    <a:pt x="567549" y="551332"/>
                    <a:pt x="572923" y="562083"/>
                    <a:pt x="571579" y="574178"/>
                  </a:cubicBezTo>
                  <a:cubicBezTo>
                    <a:pt x="585015" y="574178"/>
                    <a:pt x="598451" y="574178"/>
                    <a:pt x="610543" y="579554"/>
                  </a:cubicBezTo>
                  <a:cubicBezTo>
                    <a:pt x="626666" y="586273"/>
                    <a:pt x="642789" y="602400"/>
                    <a:pt x="640102" y="622558"/>
                  </a:cubicBezTo>
                  <a:cubicBezTo>
                    <a:pt x="640102" y="626590"/>
                    <a:pt x="638759" y="631965"/>
                    <a:pt x="637415" y="635997"/>
                  </a:cubicBezTo>
                  <a:cubicBezTo>
                    <a:pt x="636071" y="641373"/>
                    <a:pt x="634728" y="645404"/>
                    <a:pt x="634728" y="649436"/>
                  </a:cubicBezTo>
                  <a:cubicBezTo>
                    <a:pt x="636071" y="653468"/>
                    <a:pt x="640102" y="657499"/>
                    <a:pt x="644133" y="660187"/>
                  </a:cubicBezTo>
                  <a:cubicBezTo>
                    <a:pt x="684440" y="699160"/>
                    <a:pt x="716686" y="747540"/>
                    <a:pt x="738184" y="798608"/>
                  </a:cubicBezTo>
                  <a:lnTo>
                    <a:pt x="732809" y="799952"/>
                  </a:lnTo>
                  <a:cubicBezTo>
                    <a:pt x="732809" y="799952"/>
                    <a:pt x="732809" y="799952"/>
                    <a:pt x="732809" y="799952"/>
                  </a:cubicBezTo>
                  <a:cubicBezTo>
                    <a:pt x="742215" y="805327"/>
                    <a:pt x="751620" y="816079"/>
                    <a:pt x="763712" y="814735"/>
                  </a:cubicBezTo>
                  <a:cubicBezTo>
                    <a:pt x="789240" y="813391"/>
                    <a:pt x="783865" y="774418"/>
                    <a:pt x="770429" y="752916"/>
                  </a:cubicBezTo>
                  <a:cubicBezTo>
                    <a:pt x="802676" y="740821"/>
                    <a:pt x="833578" y="728726"/>
                    <a:pt x="865824" y="715287"/>
                  </a:cubicBezTo>
                  <a:cubicBezTo>
                    <a:pt x="867168" y="693784"/>
                    <a:pt x="876573" y="673626"/>
                    <a:pt x="891352" y="660187"/>
                  </a:cubicBezTo>
                  <a:cubicBezTo>
                    <a:pt x="916880" y="693784"/>
                    <a:pt x="915536" y="743509"/>
                    <a:pt x="891352" y="775762"/>
                  </a:cubicBezTo>
                  <a:cubicBezTo>
                    <a:pt x="895383" y="795920"/>
                    <a:pt x="924942" y="790545"/>
                    <a:pt x="941065" y="777106"/>
                  </a:cubicBezTo>
                  <a:cubicBezTo>
                    <a:pt x="955844" y="763667"/>
                    <a:pt x="977342" y="747540"/>
                    <a:pt x="993465" y="758291"/>
                  </a:cubicBezTo>
                  <a:cubicBezTo>
                    <a:pt x="1000183" y="763667"/>
                    <a:pt x="1002869" y="771730"/>
                    <a:pt x="1008244" y="777106"/>
                  </a:cubicBezTo>
                  <a:cubicBezTo>
                    <a:pt x="1018992" y="789201"/>
                    <a:pt x="1039146" y="791888"/>
                    <a:pt x="1051239" y="782481"/>
                  </a:cubicBezTo>
                  <a:cubicBezTo>
                    <a:pt x="1064675" y="773074"/>
                    <a:pt x="1068705" y="754260"/>
                    <a:pt x="1060644" y="739477"/>
                  </a:cubicBezTo>
                  <a:cubicBezTo>
                    <a:pt x="1082141" y="720662"/>
                    <a:pt x="1119761" y="726038"/>
                    <a:pt x="1135884" y="750228"/>
                  </a:cubicBezTo>
                  <a:cubicBezTo>
                    <a:pt x="1164099" y="735445"/>
                    <a:pt x="1181566" y="704535"/>
                    <a:pt x="1178879" y="673626"/>
                  </a:cubicBezTo>
                  <a:cubicBezTo>
                    <a:pt x="1197689" y="670938"/>
                    <a:pt x="1216499" y="689753"/>
                    <a:pt x="1215156" y="708567"/>
                  </a:cubicBezTo>
                  <a:cubicBezTo>
                    <a:pt x="1254119" y="715287"/>
                    <a:pt x="1264868" y="642717"/>
                    <a:pt x="1303832" y="641373"/>
                  </a:cubicBezTo>
                  <a:cubicBezTo>
                    <a:pt x="1313237" y="641373"/>
                    <a:pt x="1321299" y="644060"/>
                    <a:pt x="1329361" y="644060"/>
                  </a:cubicBezTo>
                  <a:cubicBezTo>
                    <a:pt x="1350858" y="642717"/>
                    <a:pt x="1360263" y="617182"/>
                    <a:pt x="1372355" y="599712"/>
                  </a:cubicBezTo>
                  <a:cubicBezTo>
                    <a:pt x="1385790" y="579554"/>
                    <a:pt x="1404601" y="567459"/>
                    <a:pt x="1426098" y="558051"/>
                  </a:cubicBezTo>
                  <a:cubicBezTo>
                    <a:pt x="1415349" y="537893"/>
                    <a:pt x="1411319" y="513703"/>
                    <a:pt x="1416693" y="490857"/>
                  </a:cubicBezTo>
                  <a:lnTo>
                    <a:pt x="1418037" y="486825"/>
                  </a:lnTo>
                  <a:lnTo>
                    <a:pt x="1422067" y="485481"/>
                  </a:lnTo>
                  <a:cubicBezTo>
                    <a:pt x="1459687" y="473386"/>
                    <a:pt x="1493277" y="451884"/>
                    <a:pt x="1520149" y="423662"/>
                  </a:cubicBezTo>
                  <a:lnTo>
                    <a:pt x="1526867" y="416943"/>
                  </a:lnTo>
                  <a:lnTo>
                    <a:pt x="1532241" y="425006"/>
                  </a:lnTo>
                  <a:cubicBezTo>
                    <a:pt x="1533584" y="426350"/>
                    <a:pt x="1533584" y="426350"/>
                    <a:pt x="1536272" y="426350"/>
                  </a:cubicBezTo>
                  <a:cubicBezTo>
                    <a:pt x="1541646" y="425006"/>
                    <a:pt x="1549708" y="418287"/>
                    <a:pt x="1552395" y="411567"/>
                  </a:cubicBezTo>
                  <a:cubicBezTo>
                    <a:pt x="1555082" y="390065"/>
                    <a:pt x="1555082" y="369906"/>
                    <a:pt x="1547020" y="353780"/>
                  </a:cubicBezTo>
                  <a:close/>
                </a:path>
              </a:pathLst>
            </a:custGeom>
            <a:solidFill>
              <a:srgbClr val="D9D9D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1350" name="Google Shape;1350;p25"/>
            <p:cNvSpPr/>
            <p:nvPr/>
          </p:nvSpPr>
          <p:spPr>
            <a:xfrm>
              <a:off x="2622386" y="5387881"/>
              <a:ext cx="731900" cy="1172436"/>
            </a:xfrm>
            <a:custGeom>
              <a:avLst/>
              <a:gdLst/>
              <a:ahLst/>
              <a:cxnLst/>
              <a:rect l="l" t="t" r="r" b="b"/>
              <a:pathLst>
                <a:path w="657900" h="1053895" extrusionOk="0">
                  <a:moveTo>
                    <a:pt x="338583" y="69882"/>
                  </a:moveTo>
                  <a:cubicBezTo>
                    <a:pt x="338583" y="83321"/>
                    <a:pt x="350675" y="96760"/>
                    <a:pt x="365455" y="98104"/>
                  </a:cubicBezTo>
                  <a:cubicBezTo>
                    <a:pt x="378891" y="99448"/>
                    <a:pt x="393670" y="90041"/>
                    <a:pt x="397701" y="76602"/>
                  </a:cubicBezTo>
                  <a:cubicBezTo>
                    <a:pt x="386952" y="71226"/>
                    <a:pt x="378891" y="63163"/>
                    <a:pt x="373516" y="53756"/>
                  </a:cubicBezTo>
                  <a:cubicBezTo>
                    <a:pt x="392326" y="55099"/>
                    <a:pt x="409793" y="55099"/>
                    <a:pt x="428603" y="56443"/>
                  </a:cubicBezTo>
                  <a:cubicBezTo>
                    <a:pt x="424572" y="37629"/>
                    <a:pt x="420542" y="18814"/>
                    <a:pt x="415167" y="0"/>
                  </a:cubicBezTo>
                  <a:cubicBezTo>
                    <a:pt x="436664" y="21502"/>
                    <a:pt x="464880" y="36285"/>
                    <a:pt x="495782" y="38973"/>
                  </a:cubicBezTo>
                  <a:cubicBezTo>
                    <a:pt x="517279" y="40317"/>
                    <a:pt x="549526" y="48380"/>
                    <a:pt x="545495" y="69882"/>
                  </a:cubicBezTo>
                  <a:cubicBezTo>
                    <a:pt x="503844" y="75258"/>
                    <a:pt x="463536" y="94072"/>
                    <a:pt x="432634" y="122294"/>
                  </a:cubicBezTo>
                  <a:cubicBezTo>
                    <a:pt x="424572" y="129014"/>
                    <a:pt x="417854" y="138421"/>
                    <a:pt x="419198" y="149172"/>
                  </a:cubicBezTo>
                  <a:cubicBezTo>
                    <a:pt x="423229" y="169330"/>
                    <a:pt x="451444" y="166643"/>
                    <a:pt x="470254" y="162611"/>
                  </a:cubicBezTo>
                  <a:cubicBezTo>
                    <a:pt x="498469" y="157235"/>
                    <a:pt x="529372" y="161267"/>
                    <a:pt x="554900" y="174706"/>
                  </a:cubicBezTo>
                  <a:cubicBezTo>
                    <a:pt x="566992" y="180081"/>
                    <a:pt x="577741" y="189489"/>
                    <a:pt x="577741" y="202928"/>
                  </a:cubicBezTo>
                  <a:cubicBezTo>
                    <a:pt x="577741" y="208303"/>
                    <a:pt x="575054" y="213679"/>
                    <a:pt x="572366" y="217710"/>
                  </a:cubicBezTo>
                  <a:cubicBezTo>
                    <a:pt x="560274" y="241901"/>
                    <a:pt x="548182" y="267434"/>
                    <a:pt x="526685" y="284905"/>
                  </a:cubicBezTo>
                  <a:cubicBezTo>
                    <a:pt x="505187" y="302376"/>
                    <a:pt x="475629" y="311783"/>
                    <a:pt x="451444" y="301032"/>
                  </a:cubicBezTo>
                  <a:cubicBezTo>
                    <a:pt x="448757" y="313127"/>
                    <a:pt x="446070" y="325222"/>
                    <a:pt x="443382" y="338661"/>
                  </a:cubicBezTo>
                  <a:cubicBezTo>
                    <a:pt x="433978" y="330598"/>
                    <a:pt x="424572" y="322534"/>
                    <a:pt x="412480" y="321190"/>
                  </a:cubicBezTo>
                  <a:cubicBezTo>
                    <a:pt x="400388" y="319846"/>
                    <a:pt x="386952" y="327910"/>
                    <a:pt x="388296" y="340005"/>
                  </a:cubicBezTo>
                  <a:cubicBezTo>
                    <a:pt x="389639" y="360163"/>
                    <a:pt x="419198" y="356131"/>
                    <a:pt x="439352" y="358819"/>
                  </a:cubicBezTo>
                  <a:cubicBezTo>
                    <a:pt x="466223" y="361507"/>
                    <a:pt x="486377" y="389729"/>
                    <a:pt x="482347" y="415263"/>
                  </a:cubicBezTo>
                  <a:cubicBezTo>
                    <a:pt x="486377" y="423326"/>
                    <a:pt x="481003" y="434077"/>
                    <a:pt x="471598" y="435421"/>
                  </a:cubicBezTo>
                  <a:cubicBezTo>
                    <a:pt x="495782" y="428701"/>
                    <a:pt x="514593" y="455579"/>
                    <a:pt x="522654" y="479769"/>
                  </a:cubicBezTo>
                  <a:cubicBezTo>
                    <a:pt x="533403" y="510679"/>
                    <a:pt x="541464" y="542932"/>
                    <a:pt x="550869" y="575186"/>
                  </a:cubicBezTo>
                  <a:cubicBezTo>
                    <a:pt x="553556" y="583249"/>
                    <a:pt x="554900" y="591313"/>
                    <a:pt x="557587" y="599376"/>
                  </a:cubicBezTo>
                  <a:cubicBezTo>
                    <a:pt x="565649" y="630285"/>
                    <a:pt x="572366" y="669258"/>
                    <a:pt x="548182" y="690760"/>
                  </a:cubicBezTo>
                  <a:cubicBezTo>
                    <a:pt x="538777" y="692104"/>
                    <a:pt x="528028" y="693448"/>
                    <a:pt x="518623" y="694792"/>
                  </a:cubicBezTo>
                  <a:cubicBezTo>
                    <a:pt x="542808" y="705543"/>
                    <a:pt x="558931" y="731077"/>
                    <a:pt x="562962" y="757955"/>
                  </a:cubicBezTo>
                  <a:cubicBezTo>
                    <a:pt x="566992" y="784833"/>
                    <a:pt x="562962" y="811711"/>
                    <a:pt x="557587" y="837245"/>
                  </a:cubicBezTo>
                  <a:cubicBezTo>
                    <a:pt x="581772" y="837245"/>
                    <a:pt x="605956" y="837245"/>
                    <a:pt x="627453" y="847996"/>
                  </a:cubicBezTo>
                  <a:cubicBezTo>
                    <a:pt x="648951" y="858747"/>
                    <a:pt x="663730" y="884281"/>
                    <a:pt x="655669" y="907127"/>
                  </a:cubicBezTo>
                  <a:cubicBezTo>
                    <a:pt x="638202" y="952819"/>
                    <a:pt x="553556" y="935349"/>
                    <a:pt x="536090" y="981041"/>
                  </a:cubicBezTo>
                  <a:cubicBezTo>
                    <a:pt x="526685" y="1006575"/>
                    <a:pt x="554900" y="1037484"/>
                    <a:pt x="581772" y="1029421"/>
                  </a:cubicBezTo>
                  <a:cubicBezTo>
                    <a:pt x="549526" y="1052267"/>
                    <a:pt x="507875" y="1054955"/>
                    <a:pt x="467567" y="1053611"/>
                  </a:cubicBezTo>
                  <a:cubicBezTo>
                    <a:pt x="439352" y="1052267"/>
                    <a:pt x="411136" y="1048236"/>
                    <a:pt x="382921" y="1042860"/>
                  </a:cubicBezTo>
                  <a:cubicBezTo>
                    <a:pt x="347988" y="1037484"/>
                    <a:pt x="314399" y="1032109"/>
                    <a:pt x="279466" y="1026733"/>
                  </a:cubicBezTo>
                  <a:cubicBezTo>
                    <a:pt x="268717" y="1025389"/>
                    <a:pt x="257968" y="1024046"/>
                    <a:pt x="249907" y="1017326"/>
                  </a:cubicBezTo>
                  <a:cubicBezTo>
                    <a:pt x="235127" y="1006575"/>
                    <a:pt x="228409" y="985073"/>
                    <a:pt x="210943" y="978353"/>
                  </a:cubicBezTo>
                  <a:cubicBezTo>
                    <a:pt x="174666" y="966258"/>
                    <a:pt x="153169" y="1034797"/>
                    <a:pt x="115548" y="1029421"/>
                  </a:cubicBezTo>
                  <a:cubicBezTo>
                    <a:pt x="114205" y="1006575"/>
                    <a:pt x="80615" y="1003887"/>
                    <a:pt x="59118" y="1010607"/>
                  </a:cubicBezTo>
                  <a:cubicBezTo>
                    <a:pt x="37621" y="1017326"/>
                    <a:pt x="5375" y="1018670"/>
                    <a:pt x="0" y="995824"/>
                  </a:cubicBezTo>
                  <a:cubicBezTo>
                    <a:pt x="30903" y="983729"/>
                    <a:pt x="63149" y="972978"/>
                    <a:pt x="94051" y="960883"/>
                  </a:cubicBezTo>
                  <a:cubicBezTo>
                    <a:pt x="126297" y="948788"/>
                    <a:pt x="159887" y="936693"/>
                    <a:pt x="194820" y="939380"/>
                  </a:cubicBezTo>
                  <a:cubicBezTo>
                    <a:pt x="214973" y="940724"/>
                    <a:pt x="236471" y="947444"/>
                    <a:pt x="255281" y="940724"/>
                  </a:cubicBezTo>
                  <a:cubicBezTo>
                    <a:pt x="274091" y="932661"/>
                    <a:pt x="282152" y="900408"/>
                    <a:pt x="263342" y="893688"/>
                  </a:cubicBezTo>
                  <a:cubicBezTo>
                    <a:pt x="267373" y="885625"/>
                    <a:pt x="271404" y="876217"/>
                    <a:pt x="275435" y="868154"/>
                  </a:cubicBezTo>
                  <a:cubicBezTo>
                    <a:pt x="263342" y="868154"/>
                    <a:pt x="253938" y="882937"/>
                    <a:pt x="257968" y="893688"/>
                  </a:cubicBezTo>
                  <a:cubicBezTo>
                    <a:pt x="241845" y="911159"/>
                    <a:pt x="214973" y="892344"/>
                    <a:pt x="196163" y="876217"/>
                  </a:cubicBezTo>
                  <a:cubicBezTo>
                    <a:pt x="162574" y="846652"/>
                    <a:pt x="120922" y="829181"/>
                    <a:pt x="80615" y="810367"/>
                  </a:cubicBezTo>
                  <a:cubicBezTo>
                    <a:pt x="110174" y="815742"/>
                    <a:pt x="141076" y="819774"/>
                    <a:pt x="169292" y="814399"/>
                  </a:cubicBezTo>
                  <a:cubicBezTo>
                    <a:pt x="197507" y="809023"/>
                    <a:pt x="227066" y="788864"/>
                    <a:pt x="235127" y="760643"/>
                  </a:cubicBezTo>
                  <a:cubicBezTo>
                    <a:pt x="243189" y="731077"/>
                    <a:pt x="219004" y="694792"/>
                    <a:pt x="189445" y="700168"/>
                  </a:cubicBezTo>
                  <a:cubicBezTo>
                    <a:pt x="227066" y="694792"/>
                    <a:pt x="266030" y="690760"/>
                    <a:pt x="303650" y="685385"/>
                  </a:cubicBezTo>
                  <a:cubicBezTo>
                    <a:pt x="310368" y="693448"/>
                    <a:pt x="317086" y="700168"/>
                    <a:pt x="322460" y="708231"/>
                  </a:cubicBezTo>
                  <a:cubicBezTo>
                    <a:pt x="341270" y="705543"/>
                    <a:pt x="337239" y="678666"/>
                    <a:pt x="335896" y="659851"/>
                  </a:cubicBezTo>
                  <a:cubicBezTo>
                    <a:pt x="334553" y="632973"/>
                    <a:pt x="353363" y="606095"/>
                    <a:pt x="380234" y="599376"/>
                  </a:cubicBezTo>
                  <a:cubicBezTo>
                    <a:pt x="358737" y="583249"/>
                    <a:pt x="337239" y="565779"/>
                    <a:pt x="330522" y="540244"/>
                  </a:cubicBezTo>
                  <a:cubicBezTo>
                    <a:pt x="325147" y="514710"/>
                    <a:pt x="349332" y="483801"/>
                    <a:pt x="373516" y="493208"/>
                  </a:cubicBezTo>
                  <a:cubicBezTo>
                    <a:pt x="376203" y="481113"/>
                    <a:pt x="366798" y="467674"/>
                    <a:pt x="354706" y="463643"/>
                  </a:cubicBezTo>
                  <a:cubicBezTo>
                    <a:pt x="342614" y="459611"/>
                    <a:pt x="329178" y="460955"/>
                    <a:pt x="317086" y="462299"/>
                  </a:cubicBezTo>
                  <a:cubicBezTo>
                    <a:pt x="291558" y="464987"/>
                    <a:pt x="267373" y="467674"/>
                    <a:pt x="241845" y="470362"/>
                  </a:cubicBezTo>
                  <a:cubicBezTo>
                    <a:pt x="236471" y="470362"/>
                    <a:pt x="231096" y="471706"/>
                    <a:pt x="227066" y="469018"/>
                  </a:cubicBezTo>
                  <a:cubicBezTo>
                    <a:pt x="216317" y="463643"/>
                    <a:pt x="216317" y="448860"/>
                    <a:pt x="223035" y="439452"/>
                  </a:cubicBezTo>
                  <a:cubicBezTo>
                    <a:pt x="229753" y="430045"/>
                    <a:pt x="240502" y="424670"/>
                    <a:pt x="251250" y="419294"/>
                  </a:cubicBezTo>
                  <a:cubicBezTo>
                    <a:pt x="286183" y="396448"/>
                    <a:pt x="304994" y="356131"/>
                    <a:pt x="313055" y="315815"/>
                  </a:cubicBezTo>
                  <a:cubicBezTo>
                    <a:pt x="321117" y="275498"/>
                    <a:pt x="319773" y="233837"/>
                    <a:pt x="325147" y="192176"/>
                  </a:cubicBezTo>
                  <a:cubicBezTo>
                    <a:pt x="309024" y="198896"/>
                    <a:pt x="287527" y="188145"/>
                    <a:pt x="284840" y="170674"/>
                  </a:cubicBezTo>
                  <a:cubicBezTo>
                    <a:pt x="310368" y="172018"/>
                    <a:pt x="318429" y="153204"/>
                    <a:pt x="325147" y="134389"/>
                  </a:cubicBezTo>
                  <a:cubicBezTo>
                    <a:pt x="325147" y="123638"/>
                    <a:pt x="339927" y="71226"/>
                    <a:pt x="338583" y="69882"/>
                  </a:cubicBezTo>
                  <a:close/>
                </a:path>
              </a:pathLst>
            </a:cu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grpSp>
          <p:nvGrpSpPr>
            <p:cNvPr id="1351" name="Google Shape;1351;p25"/>
            <p:cNvGrpSpPr/>
            <p:nvPr/>
          </p:nvGrpSpPr>
          <p:grpSpPr>
            <a:xfrm>
              <a:off x="3886908" y="3850968"/>
              <a:ext cx="1659126" cy="2302591"/>
              <a:chOff x="4222121" y="3817341"/>
              <a:chExt cx="1491377" cy="2069784"/>
            </a:xfrm>
          </p:grpSpPr>
          <p:sp>
            <p:nvSpPr>
              <p:cNvPr id="1352" name="Google Shape;1352;p25"/>
              <p:cNvSpPr/>
              <p:nvPr/>
            </p:nvSpPr>
            <p:spPr>
              <a:xfrm>
                <a:off x="4222121" y="3817341"/>
                <a:ext cx="1491377" cy="1663684"/>
              </a:xfrm>
              <a:custGeom>
                <a:avLst/>
                <a:gdLst/>
                <a:ahLst/>
                <a:cxnLst/>
                <a:rect l="l" t="t" r="r" b="b"/>
                <a:pathLst>
                  <a:path w="1491377" h="1663684" extrusionOk="0">
                    <a:moveTo>
                      <a:pt x="1477941" y="87353"/>
                    </a:moveTo>
                    <a:cubicBezTo>
                      <a:pt x="1480629" y="76602"/>
                      <a:pt x="1473911" y="77946"/>
                      <a:pt x="1471223" y="65851"/>
                    </a:cubicBezTo>
                    <a:cubicBezTo>
                      <a:pt x="1451070" y="84665"/>
                      <a:pt x="1413450" y="71226"/>
                      <a:pt x="1408075" y="45692"/>
                    </a:cubicBezTo>
                    <a:cubicBezTo>
                      <a:pt x="1382547" y="43005"/>
                      <a:pt x="1358363" y="65851"/>
                      <a:pt x="1361050" y="91385"/>
                    </a:cubicBezTo>
                    <a:cubicBezTo>
                      <a:pt x="1346270" y="88697"/>
                      <a:pt x="1331491" y="86009"/>
                      <a:pt x="1316711" y="83321"/>
                    </a:cubicBezTo>
                    <a:cubicBezTo>
                      <a:pt x="1328804" y="55099"/>
                      <a:pt x="1342239" y="28222"/>
                      <a:pt x="1354332" y="0"/>
                    </a:cubicBezTo>
                    <a:cubicBezTo>
                      <a:pt x="1315368" y="17471"/>
                      <a:pt x="1289840" y="60475"/>
                      <a:pt x="1292527" y="102136"/>
                    </a:cubicBezTo>
                    <a:cubicBezTo>
                      <a:pt x="1271030" y="103480"/>
                      <a:pt x="1253563" y="73914"/>
                      <a:pt x="1265655" y="55099"/>
                    </a:cubicBezTo>
                    <a:cubicBezTo>
                      <a:pt x="1253563" y="68538"/>
                      <a:pt x="1242814" y="81977"/>
                      <a:pt x="1230722" y="95416"/>
                    </a:cubicBezTo>
                    <a:cubicBezTo>
                      <a:pt x="1211912" y="72570"/>
                      <a:pt x="1225348" y="30910"/>
                      <a:pt x="1253563" y="22846"/>
                    </a:cubicBezTo>
                    <a:cubicBezTo>
                      <a:pt x="1228035" y="14783"/>
                      <a:pt x="1201163" y="34941"/>
                      <a:pt x="1185040" y="56443"/>
                    </a:cubicBezTo>
                    <a:cubicBezTo>
                      <a:pt x="1168917" y="79290"/>
                      <a:pt x="1156825" y="104824"/>
                      <a:pt x="1132641" y="118263"/>
                    </a:cubicBezTo>
                    <a:cubicBezTo>
                      <a:pt x="1108456" y="131701"/>
                      <a:pt x="1077554" y="127670"/>
                      <a:pt x="1052026" y="139765"/>
                    </a:cubicBezTo>
                    <a:cubicBezTo>
                      <a:pt x="1026497" y="151860"/>
                      <a:pt x="1015749" y="194864"/>
                      <a:pt x="1041277" y="202928"/>
                    </a:cubicBezTo>
                    <a:cubicBezTo>
                      <a:pt x="1006344" y="209647"/>
                      <a:pt x="972754" y="216367"/>
                      <a:pt x="937821" y="223086"/>
                    </a:cubicBezTo>
                    <a:cubicBezTo>
                      <a:pt x="949913" y="239213"/>
                      <a:pt x="960662" y="255339"/>
                      <a:pt x="972754" y="271466"/>
                    </a:cubicBezTo>
                    <a:cubicBezTo>
                      <a:pt x="937821" y="268778"/>
                      <a:pt x="897514" y="268778"/>
                      <a:pt x="873329" y="295656"/>
                    </a:cubicBezTo>
                    <a:cubicBezTo>
                      <a:pt x="862580" y="307751"/>
                      <a:pt x="857206" y="323878"/>
                      <a:pt x="851832" y="338661"/>
                    </a:cubicBezTo>
                    <a:cubicBezTo>
                      <a:pt x="842427" y="366883"/>
                      <a:pt x="830335" y="393760"/>
                      <a:pt x="819586" y="420638"/>
                    </a:cubicBezTo>
                    <a:cubicBezTo>
                      <a:pt x="804806" y="452892"/>
                      <a:pt x="788683" y="486489"/>
                      <a:pt x="757781" y="503960"/>
                    </a:cubicBezTo>
                    <a:cubicBezTo>
                      <a:pt x="748376" y="493208"/>
                      <a:pt x="733596" y="486489"/>
                      <a:pt x="720161" y="486489"/>
                    </a:cubicBezTo>
                    <a:cubicBezTo>
                      <a:pt x="717473" y="537557"/>
                      <a:pt x="630140" y="549652"/>
                      <a:pt x="628797" y="600720"/>
                    </a:cubicBezTo>
                    <a:cubicBezTo>
                      <a:pt x="628797" y="614159"/>
                      <a:pt x="634171" y="627598"/>
                      <a:pt x="631484" y="641036"/>
                    </a:cubicBezTo>
                    <a:cubicBezTo>
                      <a:pt x="626110" y="658507"/>
                      <a:pt x="607300" y="666570"/>
                      <a:pt x="593864" y="677322"/>
                    </a:cubicBezTo>
                    <a:cubicBezTo>
                      <a:pt x="537433" y="721670"/>
                      <a:pt x="560274" y="819774"/>
                      <a:pt x="511905" y="870842"/>
                    </a:cubicBezTo>
                    <a:cubicBezTo>
                      <a:pt x="497126" y="880249"/>
                      <a:pt x="472941" y="868154"/>
                      <a:pt x="474285" y="850684"/>
                    </a:cubicBezTo>
                    <a:cubicBezTo>
                      <a:pt x="454131" y="864123"/>
                      <a:pt x="438008" y="881593"/>
                      <a:pt x="425916" y="901751"/>
                    </a:cubicBezTo>
                    <a:cubicBezTo>
                      <a:pt x="382921" y="975666"/>
                      <a:pt x="296932" y="1056299"/>
                      <a:pt x="213630" y="1076457"/>
                    </a:cubicBezTo>
                    <a:cubicBezTo>
                      <a:pt x="176009" y="1085865"/>
                      <a:pt x="137046" y="1085865"/>
                      <a:pt x="103456" y="1104679"/>
                    </a:cubicBezTo>
                    <a:cubicBezTo>
                      <a:pt x="60461" y="1127525"/>
                      <a:pt x="34933" y="1181281"/>
                      <a:pt x="42995" y="1229661"/>
                    </a:cubicBezTo>
                    <a:cubicBezTo>
                      <a:pt x="61805" y="1232349"/>
                      <a:pt x="60461" y="1260571"/>
                      <a:pt x="53743" y="1279385"/>
                    </a:cubicBezTo>
                    <a:cubicBezTo>
                      <a:pt x="44338" y="1304919"/>
                      <a:pt x="33590" y="1330453"/>
                      <a:pt x="24185" y="1355987"/>
                    </a:cubicBezTo>
                    <a:cubicBezTo>
                      <a:pt x="36277" y="1357331"/>
                      <a:pt x="48369" y="1357331"/>
                      <a:pt x="60461" y="1358675"/>
                    </a:cubicBezTo>
                    <a:cubicBezTo>
                      <a:pt x="68523" y="1393616"/>
                      <a:pt x="42995" y="1432589"/>
                      <a:pt x="6718" y="1437965"/>
                    </a:cubicBezTo>
                    <a:cubicBezTo>
                      <a:pt x="17467" y="1448716"/>
                      <a:pt x="29559" y="1458123"/>
                      <a:pt x="40307" y="1468874"/>
                    </a:cubicBezTo>
                    <a:cubicBezTo>
                      <a:pt x="38964" y="1501127"/>
                      <a:pt x="0" y="1522630"/>
                      <a:pt x="0" y="1553539"/>
                    </a:cubicBezTo>
                    <a:cubicBezTo>
                      <a:pt x="0" y="1573697"/>
                      <a:pt x="14779" y="1589824"/>
                      <a:pt x="29559" y="1604607"/>
                    </a:cubicBezTo>
                    <a:cubicBezTo>
                      <a:pt x="49713" y="1624766"/>
                      <a:pt x="72553" y="1646268"/>
                      <a:pt x="99425" y="1657019"/>
                    </a:cubicBezTo>
                    <a:cubicBezTo>
                      <a:pt x="126297" y="1667770"/>
                      <a:pt x="161230" y="1666426"/>
                      <a:pt x="181384" y="1646268"/>
                    </a:cubicBezTo>
                    <a:cubicBezTo>
                      <a:pt x="198851" y="1628797"/>
                      <a:pt x="205568" y="1600575"/>
                      <a:pt x="227065" y="1587136"/>
                    </a:cubicBezTo>
                    <a:cubicBezTo>
                      <a:pt x="240501" y="1579073"/>
                      <a:pt x="257968" y="1577729"/>
                      <a:pt x="272748" y="1573697"/>
                    </a:cubicBezTo>
                    <a:cubicBezTo>
                      <a:pt x="315742" y="1558915"/>
                      <a:pt x="337239" y="1510535"/>
                      <a:pt x="347988" y="1466186"/>
                    </a:cubicBezTo>
                    <a:cubicBezTo>
                      <a:pt x="353363" y="1441996"/>
                      <a:pt x="373516" y="1409743"/>
                      <a:pt x="393670" y="1424526"/>
                    </a:cubicBezTo>
                    <a:cubicBezTo>
                      <a:pt x="401731" y="1431245"/>
                      <a:pt x="403075" y="1443340"/>
                      <a:pt x="403075" y="1455435"/>
                    </a:cubicBezTo>
                    <a:cubicBezTo>
                      <a:pt x="403075" y="1489032"/>
                      <a:pt x="401731" y="1523974"/>
                      <a:pt x="401731" y="1557571"/>
                    </a:cubicBezTo>
                    <a:cubicBezTo>
                      <a:pt x="401731" y="1562947"/>
                      <a:pt x="401731" y="1568322"/>
                      <a:pt x="401731" y="1575041"/>
                    </a:cubicBezTo>
                    <a:lnTo>
                      <a:pt x="440695" y="1472906"/>
                    </a:lnTo>
                    <a:cubicBezTo>
                      <a:pt x="444726" y="1462155"/>
                      <a:pt x="450100" y="1447372"/>
                      <a:pt x="460849" y="1437965"/>
                    </a:cubicBezTo>
                    <a:cubicBezTo>
                      <a:pt x="470254" y="1429901"/>
                      <a:pt x="483690" y="1427213"/>
                      <a:pt x="494439" y="1429901"/>
                    </a:cubicBezTo>
                    <a:cubicBezTo>
                      <a:pt x="487721" y="1369426"/>
                      <a:pt x="499813" y="1306263"/>
                      <a:pt x="530715" y="1252507"/>
                    </a:cubicBezTo>
                    <a:cubicBezTo>
                      <a:pt x="514593" y="1244444"/>
                      <a:pt x="489064" y="1226974"/>
                      <a:pt x="491751" y="1200096"/>
                    </a:cubicBezTo>
                    <a:cubicBezTo>
                      <a:pt x="491751" y="1193376"/>
                      <a:pt x="494439" y="1186657"/>
                      <a:pt x="497126" y="1181281"/>
                    </a:cubicBezTo>
                    <a:cubicBezTo>
                      <a:pt x="498469" y="1177249"/>
                      <a:pt x="501157" y="1171874"/>
                      <a:pt x="501157" y="1167842"/>
                    </a:cubicBezTo>
                    <a:cubicBezTo>
                      <a:pt x="502500" y="1157091"/>
                      <a:pt x="497126" y="1146340"/>
                      <a:pt x="490408" y="1134245"/>
                    </a:cubicBezTo>
                    <a:cubicBezTo>
                      <a:pt x="487721" y="1128869"/>
                      <a:pt x="483690" y="1123494"/>
                      <a:pt x="482346" y="1116774"/>
                    </a:cubicBezTo>
                    <a:cubicBezTo>
                      <a:pt x="476972" y="1101992"/>
                      <a:pt x="478316" y="1083177"/>
                      <a:pt x="487721" y="1071082"/>
                    </a:cubicBezTo>
                    <a:cubicBezTo>
                      <a:pt x="491751" y="1067050"/>
                      <a:pt x="495782" y="1064363"/>
                      <a:pt x="499813" y="1061675"/>
                    </a:cubicBezTo>
                    <a:cubicBezTo>
                      <a:pt x="493095" y="1032109"/>
                      <a:pt x="497126" y="999856"/>
                      <a:pt x="510562" y="974322"/>
                    </a:cubicBezTo>
                    <a:cubicBezTo>
                      <a:pt x="521310" y="954163"/>
                      <a:pt x="537433" y="940724"/>
                      <a:pt x="557587" y="935349"/>
                    </a:cubicBezTo>
                    <a:cubicBezTo>
                      <a:pt x="577741" y="929973"/>
                      <a:pt x="597894" y="934005"/>
                      <a:pt x="615361" y="931317"/>
                    </a:cubicBezTo>
                    <a:cubicBezTo>
                      <a:pt x="630140" y="928629"/>
                      <a:pt x="646264" y="920566"/>
                      <a:pt x="648951" y="907127"/>
                    </a:cubicBezTo>
                    <a:lnTo>
                      <a:pt x="599238" y="852027"/>
                    </a:lnTo>
                    <a:lnTo>
                      <a:pt x="609987" y="847996"/>
                    </a:lnTo>
                    <a:cubicBezTo>
                      <a:pt x="636858" y="837245"/>
                      <a:pt x="657012" y="811711"/>
                      <a:pt x="662387" y="783489"/>
                    </a:cubicBezTo>
                    <a:cubicBezTo>
                      <a:pt x="663730" y="774082"/>
                      <a:pt x="665074" y="763331"/>
                      <a:pt x="665074" y="752580"/>
                    </a:cubicBezTo>
                    <a:cubicBezTo>
                      <a:pt x="666417" y="731077"/>
                      <a:pt x="666417" y="709575"/>
                      <a:pt x="679853" y="692104"/>
                    </a:cubicBezTo>
                    <a:cubicBezTo>
                      <a:pt x="687915" y="680009"/>
                      <a:pt x="701351" y="671946"/>
                      <a:pt x="713443" y="665227"/>
                    </a:cubicBezTo>
                    <a:cubicBezTo>
                      <a:pt x="729566" y="654475"/>
                      <a:pt x="743002" y="646412"/>
                      <a:pt x="745689" y="631629"/>
                    </a:cubicBezTo>
                    <a:cubicBezTo>
                      <a:pt x="745689" y="628942"/>
                      <a:pt x="745689" y="627598"/>
                      <a:pt x="745689" y="624910"/>
                    </a:cubicBezTo>
                    <a:cubicBezTo>
                      <a:pt x="745689" y="620878"/>
                      <a:pt x="745689" y="615503"/>
                      <a:pt x="748376" y="610127"/>
                    </a:cubicBezTo>
                    <a:cubicBezTo>
                      <a:pt x="753750" y="595344"/>
                      <a:pt x="768530" y="589969"/>
                      <a:pt x="781965" y="583249"/>
                    </a:cubicBezTo>
                    <a:cubicBezTo>
                      <a:pt x="795401" y="577874"/>
                      <a:pt x="803463" y="573842"/>
                      <a:pt x="804806" y="565778"/>
                    </a:cubicBezTo>
                    <a:cubicBezTo>
                      <a:pt x="804806" y="561747"/>
                      <a:pt x="803463" y="557715"/>
                      <a:pt x="800776" y="552340"/>
                    </a:cubicBezTo>
                    <a:cubicBezTo>
                      <a:pt x="798088" y="548308"/>
                      <a:pt x="796745" y="542932"/>
                      <a:pt x="795401" y="536213"/>
                    </a:cubicBezTo>
                    <a:cubicBezTo>
                      <a:pt x="791370" y="510679"/>
                      <a:pt x="818242" y="493208"/>
                      <a:pt x="835709" y="482457"/>
                    </a:cubicBezTo>
                    <a:cubicBezTo>
                      <a:pt x="847801" y="474394"/>
                      <a:pt x="857206" y="463643"/>
                      <a:pt x="858549" y="454236"/>
                    </a:cubicBezTo>
                    <a:cubicBezTo>
                      <a:pt x="858549" y="450204"/>
                      <a:pt x="858549" y="447516"/>
                      <a:pt x="855863" y="443484"/>
                    </a:cubicBezTo>
                    <a:lnTo>
                      <a:pt x="847801" y="434077"/>
                    </a:lnTo>
                    <a:lnTo>
                      <a:pt x="859893" y="431389"/>
                    </a:lnTo>
                    <a:cubicBezTo>
                      <a:pt x="873329" y="427358"/>
                      <a:pt x="889452" y="428701"/>
                      <a:pt x="901544" y="435421"/>
                    </a:cubicBezTo>
                    <a:cubicBezTo>
                      <a:pt x="917667" y="424670"/>
                      <a:pt x="928416" y="407199"/>
                      <a:pt x="932447" y="389729"/>
                    </a:cubicBezTo>
                    <a:lnTo>
                      <a:pt x="933790" y="377634"/>
                    </a:lnTo>
                    <a:lnTo>
                      <a:pt x="944539" y="384353"/>
                    </a:lnTo>
                    <a:cubicBezTo>
                      <a:pt x="947226" y="385697"/>
                      <a:pt x="949913" y="385697"/>
                      <a:pt x="952600" y="385697"/>
                    </a:cubicBezTo>
                    <a:cubicBezTo>
                      <a:pt x="959318" y="384353"/>
                      <a:pt x="964693" y="377634"/>
                      <a:pt x="967380" y="370914"/>
                    </a:cubicBezTo>
                    <a:cubicBezTo>
                      <a:pt x="970067" y="365539"/>
                      <a:pt x="971411" y="358819"/>
                      <a:pt x="972754" y="352100"/>
                    </a:cubicBezTo>
                    <a:cubicBezTo>
                      <a:pt x="974098" y="344036"/>
                      <a:pt x="976785" y="335973"/>
                      <a:pt x="979472" y="327910"/>
                    </a:cubicBezTo>
                    <a:cubicBezTo>
                      <a:pt x="984847" y="317158"/>
                      <a:pt x="995595" y="309095"/>
                      <a:pt x="1006344" y="307751"/>
                    </a:cubicBezTo>
                    <a:cubicBezTo>
                      <a:pt x="999626" y="292969"/>
                      <a:pt x="998282" y="278186"/>
                      <a:pt x="1009031" y="267434"/>
                    </a:cubicBezTo>
                    <a:cubicBezTo>
                      <a:pt x="1014405" y="262059"/>
                      <a:pt x="1021123" y="260715"/>
                      <a:pt x="1027841" y="260715"/>
                    </a:cubicBezTo>
                    <a:cubicBezTo>
                      <a:pt x="1042621" y="262059"/>
                      <a:pt x="1056056" y="274154"/>
                      <a:pt x="1065462" y="286249"/>
                    </a:cubicBezTo>
                    <a:lnTo>
                      <a:pt x="1068149" y="288937"/>
                    </a:lnTo>
                    <a:cubicBezTo>
                      <a:pt x="1077554" y="301032"/>
                      <a:pt x="1085615" y="313127"/>
                      <a:pt x="1097708" y="321190"/>
                    </a:cubicBezTo>
                    <a:cubicBezTo>
                      <a:pt x="1108456" y="327910"/>
                      <a:pt x="1123236" y="334629"/>
                      <a:pt x="1136671" y="327910"/>
                    </a:cubicBezTo>
                    <a:lnTo>
                      <a:pt x="1142046" y="325222"/>
                    </a:lnTo>
                    <a:lnTo>
                      <a:pt x="1146077" y="329254"/>
                    </a:lnTo>
                    <a:cubicBezTo>
                      <a:pt x="1152795" y="337317"/>
                      <a:pt x="1164887" y="341349"/>
                      <a:pt x="1175635" y="338661"/>
                    </a:cubicBezTo>
                    <a:cubicBezTo>
                      <a:pt x="1182353" y="337317"/>
                      <a:pt x="1189071" y="333285"/>
                      <a:pt x="1197133" y="330597"/>
                    </a:cubicBezTo>
                    <a:cubicBezTo>
                      <a:pt x="1214599" y="321190"/>
                      <a:pt x="1233409" y="311783"/>
                      <a:pt x="1246845" y="295656"/>
                    </a:cubicBezTo>
                    <a:cubicBezTo>
                      <a:pt x="1257594" y="282217"/>
                      <a:pt x="1264312" y="260715"/>
                      <a:pt x="1253563" y="245932"/>
                    </a:cubicBezTo>
                    <a:cubicBezTo>
                      <a:pt x="1253563" y="244588"/>
                      <a:pt x="1252220" y="243244"/>
                      <a:pt x="1250876" y="243244"/>
                    </a:cubicBezTo>
                    <a:cubicBezTo>
                      <a:pt x="1248189" y="240557"/>
                      <a:pt x="1246845" y="236525"/>
                      <a:pt x="1245502" y="232493"/>
                    </a:cubicBezTo>
                    <a:cubicBezTo>
                      <a:pt x="1242814" y="225774"/>
                      <a:pt x="1245502" y="217710"/>
                      <a:pt x="1246845" y="210991"/>
                    </a:cubicBezTo>
                    <a:cubicBezTo>
                      <a:pt x="1253563" y="190833"/>
                      <a:pt x="1262968" y="170674"/>
                      <a:pt x="1276404" y="154548"/>
                    </a:cubicBezTo>
                    <a:lnTo>
                      <a:pt x="1284465" y="143796"/>
                    </a:lnTo>
                    <a:lnTo>
                      <a:pt x="1289840" y="155891"/>
                    </a:lnTo>
                    <a:cubicBezTo>
                      <a:pt x="1292527" y="162611"/>
                      <a:pt x="1299245" y="166643"/>
                      <a:pt x="1305963" y="167987"/>
                    </a:cubicBezTo>
                    <a:cubicBezTo>
                      <a:pt x="1314024" y="169330"/>
                      <a:pt x="1320742" y="167987"/>
                      <a:pt x="1326117" y="162611"/>
                    </a:cubicBezTo>
                    <a:cubicBezTo>
                      <a:pt x="1327460" y="161267"/>
                      <a:pt x="1328804" y="158579"/>
                      <a:pt x="1330147" y="157235"/>
                    </a:cubicBezTo>
                    <a:cubicBezTo>
                      <a:pt x="1332835" y="154548"/>
                      <a:pt x="1334178" y="151860"/>
                      <a:pt x="1336865" y="149172"/>
                    </a:cubicBezTo>
                    <a:cubicBezTo>
                      <a:pt x="1346270" y="139765"/>
                      <a:pt x="1362393" y="137077"/>
                      <a:pt x="1374486" y="142452"/>
                    </a:cubicBezTo>
                    <a:lnTo>
                      <a:pt x="1378516" y="143796"/>
                    </a:lnTo>
                    <a:lnTo>
                      <a:pt x="1382547" y="167987"/>
                    </a:lnTo>
                    <a:cubicBezTo>
                      <a:pt x="1395983" y="166643"/>
                      <a:pt x="1409419" y="176050"/>
                      <a:pt x="1416136" y="186801"/>
                    </a:cubicBezTo>
                    <a:cubicBezTo>
                      <a:pt x="1420167" y="194864"/>
                      <a:pt x="1421511" y="204272"/>
                      <a:pt x="1422854" y="212335"/>
                    </a:cubicBezTo>
                    <a:cubicBezTo>
                      <a:pt x="1441665" y="196208"/>
                      <a:pt x="1464506" y="185457"/>
                      <a:pt x="1491377" y="178738"/>
                    </a:cubicBezTo>
                    <a:cubicBezTo>
                      <a:pt x="1473911" y="151860"/>
                      <a:pt x="1469880" y="118263"/>
                      <a:pt x="1477941" y="87353"/>
                    </a:cubicBezTo>
                    <a:close/>
                  </a:path>
                </a:pathLst>
              </a:cu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1353" name="Google Shape;1353;p25"/>
              <p:cNvSpPr/>
              <p:nvPr/>
            </p:nvSpPr>
            <p:spPr>
              <a:xfrm>
                <a:off x="4625196" y="4142006"/>
                <a:ext cx="816941" cy="1745119"/>
              </a:xfrm>
              <a:custGeom>
                <a:avLst/>
                <a:gdLst/>
                <a:ahLst/>
                <a:cxnLst/>
                <a:rect l="l" t="t" r="r" b="b"/>
                <a:pathLst>
                  <a:path w="816941" h="1745119" extrusionOk="0">
                    <a:moveTo>
                      <a:pt x="808837" y="308308"/>
                    </a:moveTo>
                    <a:cubicBezTo>
                      <a:pt x="806150" y="306964"/>
                      <a:pt x="803463" y="305620"/>
                      <a:pt x="800776" y="304276"/>
                    </a:cubicBezTo>
                    <a:cubicBezTo>
                      <a:pt x="795401" y="301588"/>
                      <a:pt x="788683" y="298901"/>
                      <a:pt x="784652" y="292181"/>
                    </a:cubicBezTo>
                    <a:cubicBezTo>
                      <a:pt x="776591" y="280086"/>
                      <a:pt x="780622" y="266647"/>
                      <a:pt x="785996" y="255896"/>
                    </a:cubicBezTo>
                    <a:cubicBezTo>
                      <a:pt x="788683" y="249177"/>
                      <a:pt x="791370" y="243801"/>
                      <a:pt x="791370" y="238426"/>
                    </a:cubicBezTo>
                    <a:cubicBezTo>
                      <a:pt x="791370" y="230362"/>
                      <a:pt x="785996" y="222299"/>
                      <a:pt x="779278" y="214235"/>
                    </a:cubicBezTo>
                    <a:cubicBezTo>
                      <a:pt x="775248" y="210204"/>
                      <a:pt x="772560" y="204828"/>
                      <a:pt x="768530" y="199453"/>
                    </a:cubicBezTo>
                    <a:cubicBezTo>
                      <a:pt x="764499" y="191389"/>
                      <a:pt x="761812" y="181982"/>
                      <a:pt x="759124" y="173919"/>
                    </a:cubicBezTo>
                    <a:lnTo>
                      <a:pt x="757781" y="168543"/>
                    </a:lnTo>
                    <a:cubicBezTo>
                      <a:pt x="748376" y="136290"/>
                      <a:pt x="730909" y="106724"/>
                      <a:pt x="709412" y="81190"/>
                    </a:cubicBezTo>
                    <a:cubicBezTo>
                      <a:pt x="687915" y="71783"/>
                      <a:pt x="667761" y="57000"/>
                      <a:pt x="643576" y="34154"/>
                    </a:cubicBezTo>
                    <a:cubicBezTo>
                      <a:pt x="632828" y="23403"/>
                      <a:pt x="623422" y="12652"/>
                      <a:pt x="614018" y="1901"/>
                    </a:cubicBezTo>
                    <a:lnTo>
                      <a:pt x="614018" y="1901"/>
                    </a:lnTo>
                    <a:cubicBezTo>
                      <a:pt x="612674" y="557"/>
                      <a:pt x="611330" y="-787"/>
                      <a:pt x="605956" y="557"/>
                    </a:cubicBezTo>
                    <a:cubicBezTo>
                      <a:pt x="599238" y="1901"/>
                      <a:pt x="592520" y="7276"/>
                      <a:pt x="589833" y="12652"/>
                    </a:cubicBezTo>
                    <a:cubicBezTo>
                      <a:pt x="587146" y="19371"/>
                      <a:pt x="585802" y="26091"/>
                      <a:pt x="583115" y="32810"/>
                    </a:cubicBezTo>
                    <a:cubicBezTo>
                      <a:pt x="581772" y="39529"/>
                      <a:pt x="580428" y="47593"/>
                      <a:pt x="577741" y="54312"/>
                    </a:cubicBezTo>
                    <a:cubicBezTo>
                      <a:pt x="573710" y="65064"/>
                      <a:pt x="562961" y="74471"/>
                      <a:pt x="552213" y="77159"/>
                    </a:cubicBezTo>
                    <a:cubicBezTo>
                      <a:pt x="548182" y="78502"/>
                      <a:pt x="544151" y="78502"/>
                      <a:pt x="541464" y="78502"/>
                    </a:cubicBezTo>
                    <a:cubicBezTo>
                      <a:pt x="534746" y="100005"/>
                      <a:pt x="521310" y="118819"/>
                      <a:pt x="501157" y="129570"/>
                    </a:cubicBezTo>
                    <a:lnTo>
                      <a:pt x="497126" y="132258"/>
                    </a:lnTo>
                    <a:lnTo>
                      <a:pt x="491751" y="128226"/>
                    </a:lnTo>
                    <a:cubicBezTo>
                      <a:pt x="483690" y="124195"/>
                      <a:pt x="475628" y="121507"/>
                      <a:pt x="467567" y="122851"/>
                    </a:cubicBezTo>
                    <a:cubicBezTo>
                      <a:pt x="468910" y="126882"/>
                      <a:pt x="468910" y="130914"/>
                      <a:pt x="467567" y="134946"/>
                    </a:cubicBezTo>
                    <a:cubicBezTo>
                      <a:pt x="464880" y="152417"/>
                      <a:pt x="450100" y="167199"/>
                      <a:pt x="438008" y="173919"/>
                    </a:cubicBezTo>
                    <a:cubicBezTo>
                      <a:pt x="419198" y="186014"/>
                      <a:pt x="403075" y="196765"/>
                      <a:pt x="404419" y="211548"/>
                    </a:cubicBezTo>
                    <a:cubicBezTo>
                      <a:pt x="404419" y="215579"/>
                      <a:pt x="407106" y="218267"/>
                      <a:pt x="408449" y="222299"/>
                    </a:cubicBezTo>
                    <a:cubicBezTo>
                      <a:pt x="411136" y="229018"/>
                      <a:pt x="415167" y="235738"/>
                      <a:pt x="413824" y="243801"/>
                    </a:cubicBezTo>
                    <a:cubicBezTo>
                      <a:pt x="412480" y="261272"/>
                      <a:pt x="396357" y="269335"/>
                      <a:pt x="381578" y="274711"/>
                    </a:cubicBezTo>
                    <a:cubicBezTo>
                      <a:pt x="370829" y="278742"/>
                      <a:pt x="360081" y="284118"/>
                      <a:pt x="357393" y="292181"/>
                    </a:cubicBezTo>
                    <a:cubicBezTo>
                      <a:pt x="356050" y="294869"/>
                      <a:pt x="356050" y="298901"/>
                      <a:pt x="356050" y="301588"/>
                    </a:cubicBezTo>
                    <a:cubicBezTo>
                      <a:pt x="356050" y="304276"/>
                      <a:pt x="356050" y="306964"/>
                      <a:pt x="354706" y="309652"/>
                    </a:cubicBezTo>
                    <a:cubicBezTo>
                      <a:pt x="350675" y="331154"/>
                      <a:pt x="333209" y="343249"/>
                      <a:pt x="314398" y="354000"/>
                    </a:cubicBezTo>
                    <a:cubicBezTo>
                      <a:pt x="303650" y="360720"/>
                      <a:pt x="291558" y="367439"/>
                      <a:pt x="284840" y="378190"/>
                    </a:cubicBezTo>
                    <a:cubicBezTo>
                      <a:pt x="274091" y="391629"/>
                      <a:pt x="274091" y="410444"/>
                      <a:pt x="272748" y="430602"/>
                    </a:cubicBezTo>
                    <a:cubicBezTo>
                      <a:pt x="272748" y="441353"/>
                      <a:pt x="271404" y="452105"/>
                      <a:pt x="270060" y="462855"/>
                    </a:cubicBezTo>
                    <a:cubicBezTo>
                      <a:pt x="264686" y="492421"/>
                      <a:pt x="244532" y="519299"/>
                      <a:pt x="219004" y="534082"/>
                    </a:cubicBezTo>
                    <a:lnTo>
                      <a:pt x="259312" y="578430"/>
                    </a:lnTo>
                    <a:lnTo>
                      <a:pt x="259312" y="581118"/>
                    </a:lnTo>
                    <a:cubicBezTo>
                      <a:pt x="257968" y="603964"/>
                      <a:pt x="235127" y="620091"/>
                      <a:pt x="212286" y="622779"/>
                    </a:cubicBezTo>
                    <a:cubicBezTo>
                      <a:pt x="192133" y="625467"/>
                      <a:pt x="173322" y="622779"/>
                      <a:pt x="155856" y="626810"/>
                    </a:cubicBezTo>
                    <a:cubicBezTo>
                      <a:pt x="139733" y="630842"/>
                      <a:pt x="127640" y="641593"/>
                      <a:pt x="118236" y="657720"/>
                    </a:cubicBezTo>
                    <a:cubicBezTo>
                      <a:pt x="104800" y="680566"/>
                      <a:pt x="102112" y="714163"/>
                      <a:pt x="110174" y="741041"/>
                    </a:cubicBezTo>
                    <a:lnTo>
                      <a:pt x="114205" y="753136"/>
                    </a:lnTo>
                    <a:lnTo>
                      <a:pt x="102112" y="751792"/>
                    </a:lnTo>
                    <a:cubicBezTo>
                      <a:pt x="99425" y="751792"/>
                      <a:pt x="96738" y="751792"/>
                      <a:pt x="94051" y="755824"/>
                    </a:cubicBezTo>
                    <a:cubicBezTo>
                      <a:pt x="88677" y="762543"/>
                      <a:pt x="87333" y="775982"/>
                      <a:pt x="91364" y="785390"/>
                    </a:cubicBezTo>
                    <a:cubicBezTo>
                      <a:pt x="94051" y="790765"/>
                      <a:pt x="96738" y="796141"/>
                      <a:pt x="99425" y="800172"/>
                    </a:cubicBezTo>
                    <a:cubicBezTo>
                      <a:pt x="106143" y="813611"/>
                      <a:pt x="114205" y="827050"/>
                      <a:pt x="111518" y="843177"/>
                    </a:cubicBezTo>
                    <a:cubicBezTo>
                      <a:pt x="110174" y="849896"/>
                      <a:pt x="108830" y="855272"/>
                      <a:pt x="106143" y="859304"/>
                    </a:cubicBezTo>
                    <a:cubicBezTo>
                      <a:pt x="104800" y="864679"/>
                      <a:pt x="102112" y="868711"/>
                      <a:pt x="102112" y="874087"/>
                    </a:cubicBezTo>
                    <a:cubicBezTo>
                      <a:pt x="100769" y="888869"/>
                      <a:pt x="112861" y="902308"/>
                      <a:pt x="139733" y="915747"/>
                    </a:cubicBezTo>
                    <a:lnTo>
                      <a:pt x="147794" y="919779"/>
                    </a:lnTo>
                    <a:lnTo>
                      <a:pt x="143764" y="926498"/>
                    </a:lnTo>
                    <a:cubicBezTo>
                      <a:pt x="103456" y="989661"/>
                      <a:pt x="92707" y="1068951"/>
                      <a:pt x="112861" y="1140177"/>
                    </a:cubicBezTo>
                    <a:lnTo>
                      <a:pt x="114205" y="1144209"/>
                    </a:lnTo>
                    <a:cubicBezTo>
                      <a:pt x="122266" y="1169743"/>
                      <a:pt x="130328" y="1201996"/>
                      <a:pt x="111518" y="1223498"/>
                    </a:cubicBezTo>
                    <a:lnTo>
                      <a:pt x="103456" y="1232906"/>
                    </a:lnTo>
                    <a:lnTo>
                      <a:pt x="98082" y="1222155"/>
                    </a:lnTo>
                    <a:cubicBezTo>
                      <a:pt x="80615" y="1189901"/>
                      <a:pt x="76584" y="1152272"/>
                      <a:pt x="84646" y="1115987"/>
                    </a:cubicBezTo>
                    <a:cubicBezTo>
                      <a:pt x="79271" y="1113299"/>
                      <a:pt x="69866" y="1115987"/>
                      <a:pt x="65835" y="1120019"/>
                    </a:cubicBezTo>
                    <a:cubicBezTo>
                      <a:pt x="57774" y="1126738"/>
                      <a:pt x="53743" y="1138833"/>
                      <a:pt x="49713" y="1148240"/>
                    </a:cubicBezTo>
                    <a:lnTo>
                      <a:pt x="5374" y="1265159"/>
                    </a:lnTo>
                    <a:lnTo>
                      <a:pt x="0" y="1263815"/>
                    </a:lnTo>
                    <a:cubicBezTo>
                      <a:pt x="0" y="1265159"/>
                      <a:pt x="1344" y="1266503"/>
                      <a:pt x="1344" y="1267847"/>
                    </a:cubicBezTo>
                    <a:cubicBezTo>
                      <a:pt x="6718" y="1277254"/>
                      <a:pt x="14779" y="1283974"/>
                      <a:pt x="21497" y="1293381"/>
                    </a:cubicBezTo>
                    <a:cubicBezTo>
                      <a:pt x="71210" y="1356544"/>
                      <a:pt x="16123" y="1462711"/>
                      <a:pt x="64492" y="1525874"/>
                    </a:cubicBezTo>
                    <a:cubicBezTo>
                      <a:pt x="69866" y="1532594"/>
                      <a:pt x="75241" y="1537969"/>
                      <a:pt x="76584" y="1546033"/>
                    </a:cubicBezTo>
                    <a:cubicBezTo>
                      <a:pt x="79271" y="1559471"/>
                      <a:pt x="68523" y="1571566"/>
                      <a:pt x="63149" y="1583661"/>
                    </a:cubicBezTo>
                    <a:cubicBezTo>
                      <a:pt x="48369" y="1614571"/>
                      <a:pt x="60461" y="1650856"/>
                      <a:pt x="73897" y="1683110"/>
                    </a:cubicBezTo>
                    <a:cubicBezTo>
                      <a:pt x="81959" y="1703268"/>
                      <a:pt x="91364" y="1723426"/>
                      <a:pt x="108830" y="1736865"/>
                    </a:cubicBezTo>
                    <a:cubicBezTo>
                      <a:pt x="126297" y="1748960"/>
                      <a:pt x="154512" y="1748960"/>
                      <a:pt x="165261" y="1728802"/>
                    </a:cubicBezTo>
                    <a:cubicBezTo>
                      <a:pt x="174666" y="1709988"/>
                      <a:pt x="162574" y="1687141"/>
                      <a:pt x="169292" y="1666983"/>
                    </a:cubicBezTo>
                    <a:cubicBezTo>
                      <a:pt x="173322" y="1656232"/>
                      <a:pt x="181384" y="1648168"/>
                      <a:pt x="189445" y="1640105"/>
                    </a:cubicBezTo>
                    <a:cubicBezTo>
                      <a:pt x="208255" y="1622635"/>
                      <a:pt x="240501" y="1605164"/>
                      <a:pt x="255281" y="1626666"/>
                    </a:cubicBezTo>
                    <a:cubicBezTo>
                      <a:pt x="259312" y="1633386"/>
                      <a:pt x="260655" y="1641449"/>
                      <a:pt x="267373" y="1645481"/>
                    </a:cubicBezTo>
                    <a:cubicBezTo>
                      <a:pt x="278122" y="1652200"/>
                      <a:pt x="291558" y="1640105"/>
                      <a:pt x="296932" y="1628010"/>
                    </a:cubicBezTo>
                    <a:cubicBezTo>
                      <a:pt x="354706" y="1527218"/>
                      <a:pt x="378891" y="1406268"/>
                      <a:pt x="364111" y="1289349"/>
                    </a:cubicBezTo>
                    <a:cubicBezTo>
                      <a:pt x="374860" y="1294725"/>
                      <a:pt x="385608" y="1300101"/>
                      <a:pt x="396357" y="1306820"/>
                    </a:cubicBezTo>
                    <a:cubicBezTo>
                      <a:pt x="403075" y="1293381"/>
                      <a:pt x="409793" y="1278598"/>
                      <a:pt x="421885" y="1269191"/>
                    </a:cubicBezTo>
                    <a:cubicBezTo>
                      <a:pt x="433978" y="1259784"/>
                      <a:pt x="454131" y="1258440"/>
                      <a:pt x="463536" y="1270535"/>
                    </a:cubicBezTo>
                    <a:cubicBezTo>
                      <a:pt x="476972" y="1257096"/>
                      <a:pt x="481003" y="1235593"/>
                      <a:pt x="472941" y="1218123"/>
                    </a:cubicBezTo>
                    <a:cubicBezTo>
                      <a:pt x="491751" y="1207372"/>
                      <a:pt x="509218" y="1196621"/>
                      <a:pt x="528028" y="1185870"/>
                    </a:cubicBezTo>
                    <a:cubicBezTo>
                      <a:pt x="517279" y="1161679"/>
                      <a:pt x="511905" y="1136146"/>
                      <a:pt x="511905" y="1109268"/>
                    </a:cubicBezTo>
                    <a:cubicBezTo>
                      <a:pt x="444726" y="1105236"/>
                      <a:pt x="411136" y="1024602"/>
                      <a:pt x="413824" y="957408"/>
                    </a:cubicBezTo>
                    <a:cubicBezTo>
                      <a:pt x="415167" y="913059"/>
                      <a:pt x="425916" y="868711"/>
                      <a:pt x="446070" y="828394"/>
                    </a:cubicBezTo>
                    <a:cubicBezTo>
                      <a:pt x="428603" y="828394"/>
                      <a:pt x="412480" y="818987"/>
                      <a:pt x="401731" y="805548"/>
                    </a:cubicBezTo>
                    <a:cubicBezTo>
                      <a:pt x="468910" y="789421"/>
                      <a:pt x="529372" y="751792"/>
                      <a:pt x="573710" y="699381"/>
                    </a:cubicBezTo>
                    <a:cubicBezTo>
                      <a:pt x="591177" y="677878"/>
                      <a:pt x="612674" y="652344"/>
                      <a:pt x="639546" y="655032"/>
                    </a:cubicBezTo>
                    <a:cubicBezTo>
                      <a:pt x="663730" y="612028"/>
                      <a:pt x="674479" y="562304"/>
                      <a:pt x="671792" y="513923"/>
                    </a:cubicBezTo>
                    <a:cubicBezTo>
                      <a:pt x="669105" y="476294"/>
                      <a:pt x="659699" y="434634"/>
                      <a:pt x="682540" y="405068"/>
                    </a:cubicBezTo>
                    <a:cubicBezTo>
                      <a:pt x="710755" y="367439"/>
                      <a:pt x="768530" y="375502"/>
                      <a:pt x="814211" y="388941"/>
                    </a:cubicBezTo>
                    <a:cubicBezTo>
                      <a:pt x="810181" y="375502"/>
                      <a:pt x="811524" y="360720"/>
                      <a:pt x="812868" y="347281"/>
                    </a:cubicBezTo>
                    <a:cubicBezTo>
                      <a:pt x="818242" y="328466"/>
                      <a:pt x="819586" y="315027"/>
                      <a:pt x="808837" y="308308"/>
                    </a:cubicBezTo>
                    <a:close/>
                  </a:path>
                </a:pathLst>
              </a:cu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1354" name="Google Shape;1354;p25"/>
              <p:cNvSpPr/>
              <p:nvPr/>
            </p:nvSpPr>
            <p:spPr>
              <a:xfrm>
                <a:off x="4721604" y="5288902"/>
                <a:ext cx="10449" cy="57787"/>
              </a:xfrm>
              <a:custGeom>
                <a:avLst/>
                <a:gdLst/>
                <a:ahLst/>
                <a:cxnLst/>
                <a:rect l="l" t="t" r="r" b="b"/>
                <a:pathLst>
                  <a:path w="10449" h="57787" extrusionOk="0">
                    <a:moveTo>
                      <a:pt x="1674" y="5375"/>
                    </a:moveTo>
                    <a:lnTo>
                      <a:pt x="330" y="1344"/>
                    </a:lnTo>
                    <a:cubicBezTo>
                      <a:pt x="330" y="1344"/>
                      <a:pt x="330" y="0"/>
                      <a:pt x="330" y="0"/>
                    </a:cubicBezTo>
                    <a:cubicBezTo>
                      <a:pt x="-1014" y="20158"/>
                      <a:pt x="1674" y="38973"/>
                      <a:pt x="9735" y="57787"/>
                    </a:cubicBezTo>
                    <a:cubicBezTo>
                      <a:pt x="12422" y="41661"/>
                      <a:pt x="7048" y="22846"/>
                      <a:pt x="1674" y="5375"/>
                    </a:cubicBezTo>
                    <a:close/>
                  </a:path>
                </a:pathLst>
              </a:cu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grpSp>
        <p:sp>
          <p:nvSpPr>
            <p:cNvPr id="1355" name="Google Shape;1355;p25"/>
            <p:cNvSpPr/>
            <p:nvPr/>
          </p:nvSpPr>
          <p:spPr>
            <a:xfrm>
              <a:off x="3740184" y="7889709"/>
              <a:ext cx="110086" cy="189989"/>
            </a:xfrm>
            <a:custGeom>
              <a:avLst/>
              <a:gdLst/>
              <a:ahLst/>
              <a:cxnLst/>
              <a:rect l="l" t="t" r="r" b="b"/>
              <a:pathLst>
                <a:path w="98956" h="170780" extrusionOk="0">
                  <a:moveTo>
                    <a:pt x="2906" y="121748"/>
                  </a:moveTo>
                  <a:cubicBezTo>
                    <a:pt x="4250" y="128468"/>
                    <a:pt x="6937" y="135187"/>
                    <a:pt x="10968" y="139219"/>
                  </a:cubicBezTo>
                  <a:cubicBezTo>
                    <a:pt x="16342" y="144595"/>
                    <a:pt x="23060" y="145938"/>
                    <a:pt x="25748" y="152658"/>
                  </a:cubicBezTo>
                  <a:cubicBezTo>
                    <a:pt x="27091" y="156690"/>
                    <a:pt x="24404" y="162065"/>
                    <a:pt x="27091" y="167441"/>
                  </a:cubicBezTo>
                  <a:cubicBezTo>
                    <a:pt x="32465" y="175504"/>
                    <a:pt x="44558" y="167441"/>
                    <a:pt x="48589" y="159377"/>
                  </a:cubicBezTo>
                  <a:cubicBezTo>
                    <a:pt x="53963" y="147282"/>
                    <a:pt x="57993" y="133843"/>
                    <a:pt x="56650" y="120404"/>
                  </a:cubicBezTo>
                  <a:cubicBezTo>
                    <a:pt x="56650" y="110997"/>
                    <a:pt x="55307" y="100246"/>
                    <a:pt x="59337" y="92183"/>
                  </a:cubicBezTo>
                  <a:cubicBezTo>
                    <a:pt x="64711" y="82776"/>
                    <a:pt x="76804" y="80088"/>
                    <a:pt x="84865" y="73368"/>
                  </a:cubicBezTo>
                  <a:cubicBezTo>
                    <a:pt x="118455" y="47834"/>
                    <a:pt x="86209" y="-7265"/>
                    <a:pt x="48589" y="798"/>
                  </a:cubicBezTo>
                  <a:cubicBezTo>
                    <a:pt x="1563" y="11549"/>
                    <a:pt x="-5155" y="84119"/>
                    <a:pt x="2906" y="121748"/>
                  </a:cubicBezTo>
                  <a:close/>
                </a:path>
              </a:pathLst>
            </a:custGeom>
            <a:solidFill>
              <a:srgbClr val="D9D9D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1356" name="Google Shape;1356;p25"/>
            <p:cNvSpPr/>
            <p:nvPr/>
          </p:nvSpPr>
          <p:spPr>
            <a:xfrm>
              <a:off x="4089252" y="8560174"/>
              <a:ext cx="385101" cy="239645"/>
            </a:xfrm>
            <a:custGeom>
              <a:avLst/>
              <a:gdLst/>
              <a:ahLst/>
              <a:cxnLst/>
              <a:rect l="l" t="t" r="r" b="b"/>
              <a:pathLst>
                <a:path w="346165" h="215415" extrusionOk="0">
                  <a:moveTo>
                    <a:pt x="7561" y="53940"/>
                  </a:moveTo>
                  <a:cubicBezTo>
                    <a:pt x="8904" y="57972"/>
                    <a:pt x="11591" y="62004"/>
                    <a:pt x="15622" y="64692"/>
                  </a:cubicBezTo>
                  <a:cubicBezTo>
                    <a:pt x="19653" y="68723"/>
                    <a:pt x="26371" y="68723"/>
                    <a:pt x="31745" y="70067"/>
                  </a:cubicBezTo>
                  <a:cubicBezTo>
                    <a:pt x="72052" y="76787"/>
                    <a:pt x="109673" y="100977"/>
                    <a:pt x="131170" y="134574"/>
                  </a:cubicBezTo>
                  <a:cubicBezTo>
                    <a:pt x="133857" y="138606"/>
                    <a:pt x="136545" y="143981"/>
                    <a:pt x="140575" y="146669"/>
                  </a:cubicBezTo>
                  <a:cubicBezTo>
                    <a:pt x="148637" y="152045"/>
                    <a:pt x="159385" y="150701"/>
                    <a:pt x="168791" y="150701"/>
                  </a:cubicBezTo>
                  <a:cubicBezTo>
                    <a:pt x="195662" y="150701"/>
                    <a:pt x="223877" y="168171"/>
                    <a:pt x="225221" y="193705"/>
                  </a:cubicBezTo>
                  <a:cubicBezTo>
                    <a:pt x="225221" y="200425"/>
                    <a:pt x="225221" y="209832"/>
                    <a:pt x="230595" y="213864"/>
                  </a:cubicBezTo>
                  <a:cubicBezTo>
                    <a:pt x="234626" y="216551"/>
                    <a:pt x="240000" y="215207"/>
                    <a:pt x="244031" y="213864"/>
                  </a:cubicBezTo>
                  <a:cubicBezTo>
                    <a:pt x="268216" y="205800"/>
                    <a:pt x="297775" y="192361"/>
                    <a:pt x="299118" y="166828"/>
                  </a:cubicBezTo>
                  <a:cubicBezTo>
                    <a:pt x="299118" y="156076"/>
                    <a:pt x="295087" y="146669"/>
                    <a:pt x="293744" y="135918"/>
                  </a:cubicBezTo>
                  <a:cubicBezTo>
                    <a:pt x="287026" y="87538"/>
                    <a:pt x="347487" y="51253"/>
                    <a:pt x="346144" y="2873"/>
                  </a:cubicBezTo>
                  <a:cubicBezTo>
                    <a:pt x="312554" y="2873"/>
                    <a:pt x="282995" y="41845"/>
                    <a:pt x="250749" y="31094"/>
                  </a:cubicBezTo>
                  <a:cubicBezTo>
                    <a:pt x="244031" y="28406"/>
                    <a:pt x="237313" y="24375"/>
                    <a:pt x="230595" y="23031"/>
                  </a:cubicBezTo>
                  <a:cubicBezTo>
                    <a:pt x="206411" y="16312"/>
                    <a:pt x="176852" y="28406"/>
                    <a:pt x="151324" y="27063"/>
                  </a:cubicBezTo>
                  <a:cubicBezTo>
                    <a:pt x="128483" y="25719"/>
                    <a:pt x="109673" y="14968"/>
                    <a:pt x="88176" y="9592"/>
                  </a:cubicBezTo>
                  <a:cubicBezTo>
                    <a:pt x="47868" y="-3847"/>
                    <a:pt x="-23342" y="-13254"/>
                    <a:pt x="7561" y="53940"/>
                  </a:cubicBezTo>
                  <a:close/>
                </a:path>
              </a:pathLst>
            </a:custGeom>
            <a:solidFill>
              <a:srgbClr val="D9D9D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1357" name="Google Shape;1357;p25"/>
            <p:cNvSpPr/>
            <p:nvPr/>
          </p:nvSpPr>
          <p:spPr>
            <a:xfrm>
              <a:off x="2951221" y="8183627"/>
              <a:ext cx="115320" cy="59801"/>
            </a:xfrm>
            <a:custGeom>
              <a:avLst/>
              <a:gdLst/>
              <a:ahLst/>
              <a:cxnLst/>
              <a:rect l="l" t="t" r="r" b="b"/>
              <a:pathLst>
                <a:path w="103660" h="53755" extrusionOk="0">
                  <a:moveTo>
                    <a:pt x="84646" y="5375"/>
                  </a:moveTo>
                  <a:cubicBezTo>
                    <a:pt x="56431" y="-1344"/>
                    <a:pt x="25528" y="2688"/>
                    <a:pt x="0" y="16126"/>
                  </a:cubicBezTo>
                  <a:cubicBezTo>
                    <a:pt x="34933" y="12095"/>
                    <a:pt x="69866" y="26878"/>
                    <a:pt x="92708" y="53756"/>
                  </a:cubicBezTo>
                  <a:cubicBezTo>
                    <a:pt x="100769" y="44348"/>
                    <a:pt x="108830" y="29565"/>
                    <a:pt x="99425" y="20158"/>
                  </a:cubicBezTo>
                  <a:cubicBezTo>
                    <a:pt x="94051" y="13439"/>
                    <a:pt x="79272" y="6719"/>
                    <a:pt x="84646" y="0"/>
                  </a:cubicBezTo>
                </a:path>
              </a:pathLst>
            </a:custGeom>
            <a:solidFill>
              <a:srgbClr val="D9D9D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1358" name="Google Shape;1358;p25"/>
            <p:cNvSpPr/>
            <p:nvPr/>
          </p:nvSpPr>
          <p:spPr>
            <a:xfrm>
              <a:off x="5384605" y="8482893"/>
              <a:ext cx="198796" cy="113494"/>
            </a:xfrm>
            <a:custGeom>
              <a:avLst/>
              <a:gdLst/>
              <a:ahLst/>
              <a:cxnLst/>
              <a:rect l="l" t="t" r="r" b="b"/>
              <a:pathLst>
                <a:path w="178696" h="102019" extrusionOk="0">
                  <a:moveTo>
                    <a:pt x="138389" y="80404"/>
                  </a:moveTo>
                  <a:cubicBezTo>
                    <a:pt x="149138" y="92499"/>
                    <a:pt x="162574" y="103250"/>
                    <a:pt x="178696" y="101906"/>
                  </a:cubicBezTo>
                  <a:cubicBezTo>
                    <a:pt x="147794" y="66965"/>
                    <a:pt x="114205" y="36055"/>
                    <a:pt x="77928" y="6490"/>
                  </a:cubicBezTo>
                  <a:cubicBezTo>
                    <a:pt x="61805" y="-6949"/>
                    <a:pt x="18810" y="3802"/>
                    <a:pt x="0" y="9177"/>
                  </a:cubicBezTo>
                  <a:cubicBezTo>
                    <a:pt x="16123" y="18585"/>
                    <a:pt x="38964" y="19929"/>
                    <a:pt x="57774" y="23960"/>
                  </a:cubicBezTo>
                  <a:cubicBezTo>
                    <a:pt x="95394" y="34711"/>
                    <a:pt x="111517" y="52182"/>
                    <a:pt x="138389" y="80404"/>
                  </a:cubicBezTo>
                  <a:close/>
                </a:path>
              </a:pathLst>
            </a:cu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1359" name="Google Shape;1359;p25"/>
            <p:cNvSpPr/>
            <p:nvPr/>
          </p:nvSpPr>
          <p:spPr>
            <a:xfrm>
              <a:off x="6290945" y="7328429"/>
              <a:ext cx="435589" cy="230931"/>
            </a:xfrm>
            <a:custGeom>
              <a:avLst/>
              <a:gdLst/>
              <a:ahLst/>
              <a:cxnLst/>
              <a:rect l="l" t="t" r="r" b="b"/>
              <a:pathLst>
                <a:path w="391548" h="207582" extrusionOk="0">
                  <a:moveTo>
                    <a:pt x="119626" y="117865"/>
                  </a:moveTo>
                  <a:cubicBezTo>
                    <a:pt x="131719" y="146087"/>
                    <a:pt x="100816" y="178340"/>
                    <a:pt x="112908" y="206562"/>
                  </a:cubicBezTo>
                  <a:cubicBezTo>
                    <a:pt x="133062" y="210593"/>
                    <a:pt x="154560" y="202530"/>
                    <a:pt x="165308" y="185060"/>
                  </a:cubicBezTo>
                  <a:cubicBezTo>
                    <a:pt x="170683" y="176996"/>
                    <a:pt x="174714" y="167589"/>
                    <a:pt x="181431" y="160870"/>
                  </a:cubicBezTo>
                  <a:cubicBezTo>
                    <a:pt x="185462" y="156838"/>
                    <a:pt x="190837" y="154150"/>
                    <a:pt x="196211" y="151462"/>
                  </a:cubicBezTo>
                  <a:cubicBezTo>
                    <a:pt x="227113" y="136679"/>
                    <a:pt x="256672" y="121896"/>
                    <a:pt x="287574" y="107114"/>
                  </a:cubicBezTo>
                  <a:cubicBezTo>
                    <a:pt x="286231" y="99051"/>
                    <a:pt x="286231" y="89643"/>
                    <a:pt x="284888" y="81580"/>
                  </a:cubicBezTo>
                  <a:cubicBezTo>
                    <a:pt x="311759" y="77548"/>
                    <a:pt x="339974" y="72173"/>
                    <a:pt x="365503" y="62765"/>
                  </a:cubicBezTo>
                  <a:cubicBezTo>
                    <a:pt x="373564" y="60078"/>
                    <a:pt x="381625" y="57390"/>
                    <a:pt x="387000" y="50670"/>
                  </a:cubicBezTo>
                  <a:cubicBezTo>
                    <a:pt x="392374" y="43951"/>
                    <a:pt x="393717" y="33200"/>
                    <a:pt x="387000" y="27824"/>
                  </a:cubicBezTo>
                  <a:cubicBezTo>
                    <a:pt x="378938" y="21105"/>
                    <a:pt x="366846" y="26480"/>
                    <a:pt x="358785" y="30512"/>
                  </a:cubicBezTo>
                  <a:cubicBezTo>
                    <a:pt x="327882" y="45295"/>
                    <a:pt x="292949" y="52014"/>
                    <a:pt x="259359" y="49326"/>
                  </a:cubicBezTo>
                  <a:cubicBezTo>
                    <a:pt x="251298" y="47982"/>
                    <a:pt x="243236" y="47982"/>
                    <a:pt x="236518" y="43951"/>
                  </a:cubicBezTo>
                  <a:cubicBezTo>
                    <a:pt x="194867" y="19761"/>
                    <a:pt x="186805" y="-12493"/>
                    <a:pt x="130375" y="4978"/>
                  </a:cubicBezTo>
                  <a:cubicBezTo>
                    <a:pt x="95442" y="15729"/>
                    <a:pt x="59165" y="27824"/>
                    <a:pt x="26919" y="45295"/>
                  </a:cubicBezTo>
                  <a:cubicBezTo>
                    <a:pt x="-64444" y="95019"/>
                    <a:pt x="104847" y="81580"/>
                    <a:pt x="119626" y="117865"/>
                  </a:cubicBezTo>
                  <a:close/>
                </a:path>
              </a:pathLst>
            </a:custGeom>
            <a:solidFill>
              <a:srgbClr val="D9D9D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1360" name="Google Shape;1360;p25"/>
            <p:cNvSpPr/>
            <p:nvPr/>
          </p:nvSpPr>
          <p:spPr>
            <a:xfrm>
              <a:off x="4141009" y="5784478"/>
              <a:ext cx="101914" cy="74903"/>
            </a:xfrm>
            <a:custGeom>
              <a:avLst/>
              <a:gdLst/>
              <a:ahLst/>
              <a:cxnLst/>
              <a:rect l="l" t="t" r="r" b="b"/>
              <a:pathLst>
                <a:path w="91610" h="67330" extrusionOk="0">
                  <a:moveTo>
                    <a:pt x="55087" y="6351"/>
                  </a:moveTo>
                  <a:cubicBezTo>
                    <a:pt x="36277" y="13071"/>
                    <a:pt x="17467" y="21134"/>
                    <a:pt x="0" y="30541"/>
                  </a:cubicBezTo>
                  <a:cubicBezTo>
                    <a:pt x="17467" y="42636"/>
                    <a:pt x="38964" y="49356"/>
                    <a:pt x="60461" y="50700"/>
                  </a:cubicBezTo>
                  <a:cubicBezTo>
                    <a:pt x="60461" y="54732"/>
                    <a:pt x="60461" y="58763"/>
                    <a:pt x="63149" y="62795"/>
                  </a:cubicBezTo>
                  <a:cubicBezTo>
                    <a:pt x="65835" y="66826"/>
                    <a:pt x="69866" y="68170"/>
                    <a:pt x="73897" y="66826"/>
                  </a:cubicBezTo>
                  <a:cubicBezTo>
                    <a:pt x="75241" y="65482"/>
                    <a:pt x="76584" y="64139"/>
                    <a:pt x="76584" y="62795"/>
                  </a:cubicBezTo>
                  <a:cubicBezTo>
                    <a:pt x="88677" y="45324"/>
                    <a:pt x="92707" y="23822"/>
                    <a:pt x="91364" y="3663"/>
                  </a:cubicBezTo>
                  <a:cubicBezTo>
                    <a:pt x="71210" y="-3056"/>
                    <a:pt x="47025" y="-368"/>
                    <a:pt x="28215" y="10383"/>
                  </a:cubicBezTo>
                </a:path>
              </a:pathLst>
            </a:cu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1361" name="Google Shape;1361;p25"/>
            <p:cNvSpPr/>
            <p:nvPr/>
          </p:nvSpPr>
          <p:spPr>
            <a:xfrm>
              <a:off x="4236671" y="6023278"/>
              <a:ext cx="121133" cy="128574"/>
            </a:xfrm>
            <a:custGeom>
              <a:avLst/>
              <a:gdLst/>
              <a:ahLst/>
              <a:cxnLst/>
              <a:rect l="l" t="t" r="r" b="b"/>
              <a:pathLst>
                <a:path w="108886" h="115574" extrusionOk="0">
                  <a:moveTo>
                    <a:pt x="67179" y="44348"/>
                  </a:moveTo>
                  <a:cubicBezTo>
                    <a:pt x="63149" y="49724"/>
                    <a:pt x="59118" y="53756"/>
                    <a:pt x="53743" y="56443"/>
                  </a:cubicBezTo>
                  <a:cubicBezTo>
                    <a:pt x="48369" y="59131"/>
                    <a:pt x="41651" y="59131"/>
                    <a:pt x="37621" y="55100"/>
                  </a:cubicBezTo>
                  <a:cubicBezTo>
                    <a:pt x="33590" y="49724"/>
                    <a:pt x="34933" y="43004"/>
                    <a:pt x="33590" y="36285"/>
                  </a:cubicBezTo>
                  <a:cubicBezTo>
                    <a:pt x="32246" y="29565"/>
                    <a:pt x="26872" y="22846"/>
                    <a:pt x="21497" y="25534"/>
                  </a:cubicBezTo>
                  <a:cubicBezTo>
                    <a:pt x="20154" y="26878"/>
                    <a:pt x="18810" y="28222"/>
                    <a:pt x="17467" y="29565"/>
                  </a:cubicBezTo>
                  <a:cubicBezTo>
                    <a:pt x="13436" y="34941"/>
                    <a:pt x="9405" y="41661"/>
                    <a:pt x="5375" y="47036"/>
                  </a:cubicBezTo>
                  <a:cubicBezTo>
                    <a:pt x="2687" y="51068"/>
                    <a:pt x="0" y="55100"/>
                    <a:pt x="0" y="59131"/>
                  </a:cubicBezTo>
                  <a:cubicBezTo>
                    <a:pt x="0" y="64507"/>
                    <a:pt x="1344" y="68539"/>
                    <a:pt x="4031" y="73914"/>
                  </a:cubicBezTo>
                  <a:cubicBezTo>
                    <a:pt x="10749" y="88697"/>
                    <a:pt x="18810" y="106167"/>
                    <a:pt x="34933" y="110199"/>
                  </a:cubicBezTo>
                  <a:cubicBezTo>
                    <a:pt x="38964" y="111543"/>
                    <a:pt x="42995" y="111543"/>
                    <a:pt x="45682" y="112887"/>
                  </a:cubicBezTo>
                  <a:cubicBezTo>
                    <a:pt x="47025" y="114231"/>
                    <a:pt x="48369" y="115575"/>
                    <a:pt x="49713" y="115575"/>
                  </a:cubicBezTo>
                  <a:cubicBezTo>
                    <a:pt x="52400" y="115575"/>
                    <a:pt x="53743" y="114231"/>
                    <a:pt x="56431" y="112887"/>
                  </a:cubicBezTo>
                  <a:cubicBezTo>
                    <a:pt x="87333" y="86009"/>
                    <a:pt x="110174" y="41661"/>
                    <a:pt x="108830" y="0"/>
                  </a:cubicBezTo>
                  <a:cubicBezTo>
                    <a:pt x="90020" y="6719"/>
                    <a:pt x="77928" y="30909"/>
                    <a:pt x="67179" y="44348"/>
                  </a:cubicBezTo>
                  <a:close/>
                </a:path>
              </a:pathLst>
            </a:cu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1362" name="Google Shape;1362;p25"/>
            <p:cNvSpPr/>
            <p:nvPr/>
          </p:nvSpPr>
          <p:spPr>
            <a:xfrm>
              <a:off x="4149025" y="6096676"/>
              <a:ext cx="68070" cy="61563"/>
            </a:xfrm>
            <a:custGeom>
              <a:avLst/>
              <a:gdLst/>
              <a:ahLst/>
              <a:cxnLst/>
              <a:rect l="l" t="t" r="r" b="b"/>
              <a:pathLst>
                <a:path w="61188" h="55339" extrusionOk="0">
                  <a:moveTo>
                    <a:pt x="19665" y="1217"/>
                  </a:moveTo>
                  <a:cubicBezTo>
                    <a:pt x="12948" y="-2815"/>
                    <a:pt x="3543" y="3905"/>
                    <a:pt x="855" y="10624"/>
                  </a:cubicBezTo>
                  <a:cubicBezTo>
                    <a:pt x="-1832" y="18688"/>
                    <a:pt x="2199" y="26751"/>
                    <a:pt x="7573" y="32127"/>
                  </a:cubicBezTo>
                  <a:cubicBezTo>
                    <a:pt x="12948" y="37502"/>
                    <a:pt x="21009" y="41534"/>
                    <a:pt x="27727" y="45566"/>
                  </a:cubicBezTo>
                  <a:cubicBezTo>
                    <a:pt x="33101" y="48254"/>
                    <a:pt x="37132" y="49597"/>
                    <a:pt x="42507" y="52285"/>
                  </a:cubicBezTo>
                  <a:cubicBezTo>
                    <a:pt x="46537" y="53629"/>
                    <a:pt x="49224" y="56317"/>
                    <a:pt x="53255" y="54973"/>
                  </a:cubicBezTo>
                  <a:cubicBezTo>
                    <a:pt x="62660" y="53629"/>
                    <a:pt x="62660" y="38846"/>
                    <a:pt x="58629" y="30783"/>
                  </a:cubicBezTo>
                  <a:cubicBezTo>
                    <a:pt x="54599" y="20032"/>
                    <a:pt x="46537" y="10624"/>
                    <a:pt x="35789" y="5249"/>
                  </a:cubicBezTo>
                  <a:cubicBezTo>
                    <a:pt x="25040" y="-127"/>
                    <a:pt x="11604" y="2561"/>
                    <a:pt x="3543" y="10624"/>
                  </a:cubicBezTo>
                </a:path>
              </a:pathLst>
            </a:cu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1363" name="Google Shape;1363;p25"/>
            <p:cNvSpPr/>
            <p:nvPr/>
          </p:nvSpPr>
          <p:spPr>
            <a:xfrm>
              <a:off x="4214250" y="6187274"/>
              <a:ext cx="58457" cy="40825"/>
            </a:xfrm>
            <a:custGeom>
              <a:avLst/>
              <a:gdLst/>
              <a:ahLst/>
              <a:cxnLst/>
              <a:rect l="l" t="t" r="r" b="b"/>
              <a:pathLst>
                <a:path w="52547" h="36697" extrusionOk="0">
                  <a:moveTo>
                    <a:pt x="40307" y="23259"/>
                  </a:moveTo>
                  <a:cubicBezTo>
                    <a:pt x="33590" y="8477"/>
                    <a:pt x="16123" y="-2275"/>
                    <a:pt x="0" y="413"/>
                  </a:cubicBezTo>
                  <a:cubicBezTo>
                    <a:pt x="13436" y="17884"/>
                    <a:pt x="32246" y="29979"/>
                    <a:pt x="52400" y="36698"/>
                  </a:cubicBezTo>
                  <a:cubicBezTo>
                    <a:pt x="53743" y="27291"/>
                    <a:pt x="45682" y="17884"/>
                    <a:pt x="36277" y="16540"/>
                  </a:cubicBezTo>
                </a:path>
              </a:pathLst>
            </a:cu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1364" name="Google Shape;1364;p25"/>
            <p:cNvSpPr/>
            <p:nvPr/>
          </p:nvSpPr>
          <p:spPr>
            <a:xfrm>
              <a:off x="5161425" y="5653999"/>
              <a:ext cx="90358" cy="70402"/>
            </a:xfrm>
            <a:custGeom>
              <a:avLst/>
              <a:gdLst/>
              <a:ahLst/>
              <a:cxnLst/>
              <a:rect l="l" t="t" r="r" b="b"/>
              <a:pathLst>
                <a:path w="81222" h="63284" extrusionOk="0">
                  <a:moveTo>
                    <a:pt x="68944" y="0"/>
                  </a:moveTo>
                  <a:cubicBezTo>
                    <a:pt x="50134" y="12095"/>
                    <a:pt x="32668" y="24190"/>
                    <a:pt x="13857" y="36285"/>
                  </a:cubicBezTo>
                  <a:cubicBezTo>
                    <a:pt x="9826" y="38973"/>
                    <a:pt x="4452" y="43005"/>
                    <a:pt x="1765" y="47036"/>
                  </a:cubicBezTo>
                  <a:cubicBezTo>
                    <a:pt x="-922" y="52412"/>
                    <a:pt x="-922" y="59131"/>
                    <a:pt x="4452" y="61819"/>
                  </a:cubicBezTo>
                  <a:cubicBezTo>
                    <a:pt x="8483" y="64507"/>
                    <a:pt x="15201" y="63163"/>
                    <a:pt x="20575" y="60475"/>
                  </a:cubicBezTo>
                  <a:cubicBezTo>
                    <a:pt x="32668" y="55100"/>
                    <a:pt x="44760" y="49724"/>
                    <a:pt x="56852" y="44349"/>
                  </a:cubicBezTo>
                  <a:cubicBezTo>
                    <a:pt x="64913" y="40317"/>
                    <a:pt x="74319" y="36285"/>
                    <a:pt x="78349" y="28222"/>
                  </a:cubicBezTo>
                  <a:cubicBezTo>
                    <a:pt x="82380" y="21502"/>
                    <a:pt x="82380" y="12095"/>
                    <a:pt x="77006" y="6719"/>
                  </a:cubicBezTo>
                  <a:cubicBezTo>
                    <a:pt x="71631" y="1344"/>
                    <a:pt x="60883" y="1344"/>
                    <a:pt x="56852" y="8063"/>
                  </a:cubicBezTo>
                </a:path>
              </a:pathLst>
            </a:cu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1365" name="Google Shape;1365;p25"/>
            <p:cNvSpPr/>
            <p:nvPr/>
          </p:nvSpPr>
          <p:spPr>
            <a:xfrm>
              <a:off x="2874010" y="5365454"/>
              <a:ext cx="96643" cy="71762"/>
            </a:xfrm>
            <a:custGeom>
              <a:avLst/>
              <a:gdLst/>
              <a:ahLst/>
              <a:cxnLst/>
              <a:rect l="l" t="t" r="r" b="b"/>
              <a:pathLst>
                <a:path w="86872" h="64506" extrusionOk="0">
                  <a:moveTo>
                    <a:pt x="66718" y="0"/>
                  </a:moveTo>
                  <a:cubicBezTo>
                    <a:pt x="57313" y="8063"/>
                    <a:pt x="45221" y="12095"/>
                    <a:pt x="34473" y="17470"/>
                  </a:cubicBezTo>
                  <a:cubicBezTo>
                    <a:pt x="15662" y="26878"/>
                    <a:pt x="-4492" y="44348"/>
                    <a:pt x="883" y="64507"/>
                  </a:cubicBezTo>
                  <a:cubicBezTo>
                    <a:pt x="15662" y="49724"/>
                    <a:pt x="38503" y="47036"/>
                    <a:pt x="58657" y="45692"/>
                  </a:cubicBezTo>
                  <a:cubicBezTo>
                    <a:pt x="62687" y="45692"/>
                    <a:pt x="65375" y="45692"/>
                    <a:pt x="69405" y="44348"/>
                  </a:cubicBezTo>
                  <a:cubicBezTo>
                    <a:pt x="73436" y="41661"/>
                    <a:pt x="76123" y="37629"/>
                    <a:pt x="77467" y="32253"/>
                  </a:cubicBezTo>
                  <a:cubicBezTo>
                    <a:pt x="80154" y="24190"/>
                    <a:pt x="84185" y="16127"/>
                    <a:pt x="86872" y="8063"/>
                  </a:cubicBezTo>
                  <a:cubicBezTo>
                    <a:pt x="77467" y="9407"/>
                    <a:pt x="69405" y="12095"/>
                    <a:pt x="62687" y="17470"/>
                  </a:cubicBezTo>
                </a:path>
              </a:pathLst>
            </a:cu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1366" name="Google Shape;1366;p25"/>
            <p:cNvSpPr/>
            <p:nvPr/>
          </p:nvSpPr>
          <p:spPr>
            <a:xfrm>
              <a:off x="2873497" y="5982911"/>
              <a:ext cx="53809" cy="36112"/>
            </a:xfrm>
            <a:custGeom>
              <a:avLst/>
              <a:gdLst/>
              <a:ahLst/>
              <a:cxnLst/>
              <a:rect l="l" t="t" r="r" b="b"/>
              <a:pathLst>
                <a:path w="48369" h="32461" extrusionOk="0">
                  <a:moveTo>
                    <a:pt x="26872" y="0"/>
                  </a:moveTo>
                  <a:cubicBezTo>
                    <a:pt x="14779" y="6719"/>
                    <a:pt x="5374" y="17471"/>
                    <a:pt x="0" y="30910"/>
                  </a:cubicBezTo>
                  <a:cubicBezTo>
                    <a:pt x="9405" y="32253"/>
                    <a:pt x="20154" y="33597"/>
                    <a:pt x="29559" y="30910"/>
                  </a:cubicBezTo>
                  <a:cubicBezTo>
                    <a:pt x="38964" y="28222"/>
                    <a:pt x="47025" y="21502"/>
                    <a:pt x="48369" y="10751"/>
                  </a:cubicBezTo>
                  <a:cubicBezTo>
                    <a:pt x="38964" y="10751"/>
                    <a:pt x="29559" y="10751"/>
                    <a:pt x="21497" y="9407"/>
                  </a:cubicBezTo>
                </a:path>
              </a:pathLst>
            </a:cu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1367" name="Google Shape;1367;p25"/>
            <p:cNvSpPr/>
            <p:nvPr/>
          </p:nvSpPr>
          <p:spPr>
            <a:xfrm>
              <a:off x="2895918" y="5471985"/>
              <a:ext cx="35101" cy="65399"/>
            </a:xfrm>
            <a:custGeom>
              <a:avLst/>
              <a:gdLst/>
              <a:ahLst/>
              <a:cxnLst/>
              <a:rect l="l" t="t" r="r" b="b"/>
              <a:pathLst>
                <a:path w="31552" h="58787" extrusionOk="0">
                  <a:moveTo>
                    <a:pt x="5374" y="3688"/>
                  </a:moveTo>
                  <a:cubicBezTo>
                    <a:pt x="4031" y="7720"/>
                    <a:pt x="6718" y="11752"/>
                    <a:pt x="8062" y="15783"/>
                  </a:cubicBezTo>
                  <a:cubicBezTo>
                    <a:pt x="14779" y="30566"/>
                    <a:pt x="21497" y="45349"/>
                    <a:pt x="29559" y="58788"/>
                  </a:cubicBezTo>
                  <a:cubicBezTo>
                    <a:pt x="33590" y="48036"/>
                    <a:pt x="30902" y="34597"/>
                    <a:pt x="26872" y="23846"/>
                  </a:cubicBezTo>
                  <a:cubicBezTo>
                    <a:pt x="25528" y="17127"/>
                    <a:pt x="22841" y="10408"/>
                    <a:pt x="18810" y="5032"/>
                  </a:cubicBezTo>
                  <a:cubicBezTo>
                    <a:pt x="13436" y="-344"/>
                    <a:pt x="5374" y="-1687"/>
                    <a:pt x="0" y="2344"/>
                  </a:cubicBezTo>
                </a:path>
              </a:pathLst>
            </a:cu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1368" name="Google Shape;1368;p25"/>
            <p:cNvSpPr/>
            <p:nvPr/>
          </p:nvSpPr>
          <p:spPr>
            <a:xfrm>
              <a:off x="3135071" y="8139158"/>
              <a:ext cx="77198" cy="72654"/>
            </a:xfrm>
            <a:custGeom>
              <a:avLst/>
              <a:gdLst/>
              <a:ahLst/>
              <a:cxnLst/>
              <a:rect l="l" t="t" r="r" b="b"/>
              <a:pathLst>
                <a:path w="69393" h="65308" extrusionOk="0">
                  <a:moveTo>
                    <a:pt x="5374" y="13095"/>
                  </a:moveTo>
                  <a:cubicBezTo>
                    <a:pt x="-5374" y="27878"/>
                    <a:pt x="8062" y="53412"/>
                    <a:pt x="25528" y="53412"/>
                  </a:cubicBezTo>
                  <a:cubicBezTo>
                    <a:pt x="30902" y="53412"/>
                    <a:pt x="36276" y="52068"/>
                    <a:pt x="41651" y="54756"/>
                  </a:cubicBezTo>
                  <a:cubicBezTo>
                    <a:pt x="45682" y="57444"/>
                    <a:pt x="48369" y="61476"/>
                    <a:pt x="52400" y="64163"/>
                  </a:cubicBezTo>
                  <a:cubicBezTo>
                    <a:pt x="61805" y="69539"/>
                    <a:pt x="72553" y="54756"/>
                    <a:pt x="68523" y="45349"/>
                  </a:cubicBezTo>
                  <a:cubicBezTo>
                    <a:pt x="64492" y="35941"/>
                    <a:pt x="52400" y="30566"/>
                    <a:pt x="42994" y="27878"/>
                  </a:cubicBezTo>
                  <a:cubicBezTo>
                    <a:pt x="36276" y="25190"/>
                    <a:pt x="28215" y="22502"/>
                    <a:pt x="25528" y="14439"/>
                  </a:cubicBezTo>
                  <a:cubicBezTo>
                    <a:pt x="24184" y="11751"/>
                    <a:pt x="25528" y="7720"/>
                    <a:pt x="24184" y="5032"/>
                  </a:cubicBezTo>
                  <a:cubicBezTo>
                    <a:pt x="21497" y="-343"/>
                    <a:pt x="13436" y="-1687"/>
                    <a:pt x="9405" y="2344"/>
                  </a:cubicBezTo>
                  <a:cubicBezTo>
                    <a:pt x="4031" y="5032"/>
                    <a:pt x="1344" y="10407"/>
                    <a:pt x="0" y="17127"/>
                  </a:cubicBezTo>
                </a:path>
              </a:pathLst>
            </a:custGeom>
            <a:solidFill>
              <a:srgbClr val="D9D9D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1369" name="Google Shape;1369;p25"/>
            <p:cNvSpPr/>
            <p:nvPr/>
          </p:nvSpPr>
          <p:spPr>
            <a:xfrm>
              <a:off x="2768867" y="8240439"/>
              <a:ext cx="98745" cy="77742"/>
            </a:xfrm>
            <a:custGeom>
              <a:avLst/>
              <a:gdLst/>
              <a:ahLst/>
              <a:cxnLst/>
              <a:rect l="l" t="t" r="r" b="b"/>
              <a:pathLst>
                <a:path w="88761" h="69882" extrusionOk="0">
                  <a:moveTo>
                    <a:pt x="67179" y="0"/>
                  </a:moveTo>
                  <a:cubicBezTo>
                    <a:pt x="44338" y="22846"/>
                    <a:pt x="21497" y="45692"/>
                    <a:pt x="0" y="69883"/>
                  </a:cubicBezTo>
                  <a:cubicBezTo>
                    <a:pt x="20154" y="68539"/>
                    <a:pt x="40307" y="67195"/>
                    <a:pt x="57774" y="59131"/>
                  </a:cubicBezTo>
                  <a:cubicBezTo>
                    <a:pt x="75241" y="49724"/>
                    <a:pt x="90020" y="32253"/>
                    <a:pt x="88677" y="12095"/>
                  </a:cubicBezTo>
                  <a:cubicBezTo>
                    <a:pt x="72553" y="12095"/>
                    <a:pt x="57774" y="16127"/>
                    <a:pt x="44338" y="24190"/>
                  </a:cubicBezTo>
                </a:path>
              </a:pathLst>
            </a:custGeom>
            <a:solidFill>
              <a:srgbClr val="D9D9D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1370" name="Google Shape;1370;p25"/>
            <p:cNvSpPr/>
            <p:nvPr/>
          </p:nvSpPr>
          <p:spPr>
            <a:xfrm>
              <a:off x="3215784" y="5343029"/>
              <a:ext cx="29565" cy="34386"/>
            </a:xfrm>
            <a:custGeom>
              <a:avLst/>
              <a:gdLst/>
              <a:ahLst/>
              <a:cxnLst/>
              <a:rect l="l" t="t" r="r" b="b"/>
              <a:pathLst>
                <a:path w="26576" h="30909" extrusionOk="0">
                  <a:moveTo>
                    <a:pt x="13436" y="0"/>
                  </a:moveTo>
                  <a:cubicBezTo>
                    <a:pt x="8062" y="9407"/>
                    <a:pt x="2687" y="20158"/>
                    <a:pt x="0" y="30909"/>
                  </a:cubicBezTo>
                  <a:cubicBezTo>
                    <a:pt x="8062" y="30909"/>
                    <a:pt x="17466" y="30909"/>
                    <a:pt x="25528" y="30909"/>
                  </a:cubicBezTo>
                  <a:cubicBezTo>
                    <a:pt x="29559" y="20158"/>
                    <a:pt x="21497" y="6719"/>
                    <a:pt x="9405" y="4032"/>
                  </a:cubicBezTo>
                </a:path>
              </a:pathLst>
            </a:cu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grpSp>
          <p:nvGrpSpPr>
            <p:cNvPr id="1371" name="Google Shape;1371;p25"/>
            <p:cNvGrpSpPr/>
            <p:nvPr/>
          </p:nvGrpSpPr>
          <p:grpSpPr>
            <a:xfrm>
              <a:off x="5079686" y="5495524"/>
              <a:ext cx="602366" cy="559476"/>
              <a:chOff x="5294301" y="5295622"/>
              <a:chExt cx="541463" cy="502909"/>
            </a:xfrm>
          </p:grpSpPr>
          <p:sp>
            <p:nvSpPr>
              <p:cNvPr id="1372" name="Google Shape;1372;p25"/>
              <p:cNvSpPr/>
              <p:nvPr/>
            </p:nvSpPr>
            <p:spPr>
              <a:xfrm>
                <a:off x="5294301" y="5525569"/>
                <a:ext cx="541463" cy="272962"/>
              </a:xfrm>
              <a:custGeom>
                <a:avLst/>
                <a:gdLst/>
                <a:ahLst/>
                <a:cxnLst/>
                <a:rect l="l" t="t" r="r" b="b"/>
                <a:pathLst>
                  <a:path w="541463" h="272962" extrusionOk="0">
                    <a:moveTo>
                      <a:pt x="537433" y="175908"/>
                    </a:moveTo>
                    <a:cubicBezTo>
                      <a:pt x="533402" y="165157"/>
                      <a:pt x="534746" y="153062"/>
                      <a:pt x="536090" y="142311"/>
                    </a:cubicBezTo>
                    <a:cubicBezTo>
                      <a:pt x="537433" y="127528"/>
                      <a:pt x="538776" y="119464"/>
                      <a:pt x="532059" y="114089"/>
                    </a:cubicBezTo>
                    <a:cubicBezTo>
                      <a:pt x="530715" y="112745"/>
                      <a:pt x="530715" y="112745"/>
                      <a:pt x="529372" y="112745"/>
                    </a:cubicBezTo>
                    <a:cubicBezTo>
                      <a:pt x="525341" y="110057"/>
                      <a:pt x="521310" y="108713"/>
                      <a:pt x="518623" y="103338"/>
                    </a:cubicBezTo>
                    <a:cubicBezTo>
                      <a:pt x="514592" y="96619"/>
                      <a:pt x="517279" y="88555"/>
                      <a:pt x="519966" y="83180"/>
                    </a:cubicBezTo>
                    <a:cubicBezTo>
                      <a:pt x="526684" y="63021"/>
                      <a:pt x="521310" y="36143"/>
                      <a:pt x="505187" y="25392"/>
                    </a:cubicBezTo>
                    <a:lnTo>
                      <a:pt x="503844" y="28080"/>
                    </a:lnTo>
                    <a:cubicBezTo>
                      <a:pt x="479659" y="20016"/>
                      <a:pt x="458161" y="14641"/>
                      <a:pt x="438008" y="20016"/>
                    </a:cubicBezTo>
                    <a:cubicBezTo>
                      <a:pt x="432633" y="21360"/>
                      <a:pt x="427259" y="25392"/>
                      <a:pt x="420541" y="28080"/>
                    </a:cubicBezTo>
                    <a:cubicBezTo>
                      <a:pt x="415167" y="30768"/>
                      <a:pt x="411136" y="33455"/>
                      <a:pt x="405762" y="36143"/>
                    </a:cubicBezTo>
                    <a:cubicBezTo>
                      <a:pt x="399044" y="38831"/>
                      <a:pt x="392326" y="40175"/>
                      <a:pt x="385608" y="40175"/>
                    </a:cubicBezTo>
                    <a:cubicBezTo>
                      <a:pt x="376203" y="40175"/>
                      <a:pt x="368142" y="37487"/>
                      <a:pt x="362767" y="32111"/>
                    </a:cubicBezTo>
                    <a:cubicBezTo>
                      <a:pt x="357393" y="26736"/>
                      <a:pt x="353362" y="21360"/>
                      <a:pt x="350675" y="15985"/>
                    </a:cubicBezTo>
                    <a:cubicBezTo>
                      <a:pt x="347988" y="11953"/>
                      <a:pt x="346644" y="6578"/>
                      <a:pt x="342614" y="3890"/>
                    </a:cubicBezTo>
                    <a:cubicBezTo>
                      <a:pt x="335896" y="-1486"/>
                      <a:pt x="325147" y="-142"/>
                      <a:pt x="319773" y="1202"/>
                    </a:cubicBezTo>
                    <a:cubicBezTo>
                      <a:pt x="315742" y="1202"/>
                      <a:pt x="313055" y="2546"/>
                      <a:pt x="310367" y="3890"/>
                    </a:cubicBezTo>
                    <a:cubicBezTo>
                      <a:pt x="303649" y="5234"/>
                      <a:pt x="296932" y="7922"/>
                      <a:pt x="288870" y="7922"/>
                    </a:cubicBezTo>
                    <a:cubicBezTo>
                      <a:pt x="283496" y="7922"/>
                      <a:pt x="278121" y="6578"/>
                      <a:pt x="272747" y="6578"/>
                    </a:cubicBezTo>
                    <a:cubicBezTo>
                      <a:pt x="271404" y="50926"/>
                      <a:pt x="260655" y="95275"/>
                      <a:pt x="239158" y="134247"/>
                    </a:cubicBezTo>
                    <a:cubicBezTo>
                      <a:pt x="206912" y="131560"/>
                      <a:pt x="186758" y="100650"/>
                      <a:pt x="167948" y="75116"/>
                    </a:cubicBezTo>
                    <a:cubicBezTo>
                      <a:pt x="150481" y="48238"/>
                      <a:pt x="122266" y="20016"/>
                      <a:pt x="91363" y="28080"/>
                    </a:cubicBezTo>
                    <a:cubicBezTo>
                      <a:pt x="48369" y="38831"/>
                      <a:pt x="49712" y="101994"/>
                      <a:pt x="26872" y="140967"/>
                    </a:cubicBezTo>
                    <a:cubicBezTo>
                      <a:pt x="20154" y="153062"/>
                      <a:pt x="9405" y="163813"/>
                      <a:pt x="4031" y="177252"/>
                    </a:cubicBezTo>
                    <a:cubicBezTo>
                      <a:pt x="1343" y="183971"/>
                      <a:pt x="1343" y="190691"/>
                      <a:pt x="0" y="197410"/>
                    </a:cubicBezTo>
                    <a:lnTo>
                      <a:pt x="0" y="197410"/>
                    </a:lnTo>
                    <a:cubicBezTo>
                      <a:pt x="6718" y="202786"/>
                      <a:pt x="18810" y="197410"/>
                      <a:pt x="26872" y="189347"/>
                    </a:cubicBezTo>
                    <a:cubicBezTo>
                      <a:pt x="37620" y="181284"/>
                      <a:pt x="53743" y="167845"/>
                      <a:pt x="71210" y="174564"/>
                    </a:cubicBezTo>
                    <a:cubicBezTo>
                      <a:pt x="75240" y="175908"/>
                      <a:pt x="79271" y="178596"/>
                      <a:pt x="81958" y="181284"/>
                    </a:cubicBezTo>
                    <a:cubicBezTo>
                      <a:pt x="84646" y="182628"/>
                      <a:pt x="85989" y="183971"/>
                      <a:pt x="88676" y="185315"/>
                    </a:cubicBezTo>
                    <a:cubicBezTo>
                      <a:pt x="98081" y="189347"/>
                      <a:pt x="110174" y="182628"/>
                      <a:pt x="122266" y="175908"/>
                    </a:cubicBezTo>
                    <a:cubicBezTo>
                      <a:pt x="126297" y="173220"/>
                      <a:pt x="130327" y="170533"/>
                      <a:pt x="134358" y="169189"/>
                    </a:cubicBezTo>
                    <a:cubicBezTo>
                      <a:pt x="163917" y="154406"/>
                      <a:pt x="200194" y="159781"/>
                      <a:pt x="225722" y="163813"/>
                    </a:cubicBezTo>
                    <a:cubicBezTo>
                      <a:pt x="278121" y="171877"/>
                      <a:pt x="327834" y="182628"/>
                      <a:pt x="360080" y="220256"/>
                    </a:cubicBezTo>
                    <a:lnTo>
                      <a:pt x="361424" y="221600"/>
                    </a:lnTo>
                    <a:cubicBezTo>
                      <a:pt x="364111" y="225632"/>
                      <a:pt x="368142" y="228320"/>
                      <a:pt x="370829" y="229664"/>
                    </a:cubicBezTo>
                    <a:cubicBezTo>
                      <a:pt x="372172" y="229664"/>
                      <a:pt x="374860" y="229664"/>
                      <a:pt x="377547" y="229664"/>
                    </a:cubicBezTo>
                    <a:cubicBezTo>
                      <a:pt x="380234" y="229664"/>
                      <a:pt x="382921" y="229664"/>
                      <a:pt x="385608" y="229664"/>
                    </a:cubicBezTo>
                    <a:cubicBezTo>
                      <a:pt x="400388" y="231008"/>
                      <a:pt x="408449" y="243103"/>
                      <a:pt x="416511" y="253854"/>
                    </a:cubicBezTo>
                    <a:cubicBezTo>
                      <a:pt x="421885" y="261917"/>
                      <a:pt x="425916" y="268637"/>
                      <a:pt x="432633" y="271324"/>
                    </a:cubicBezTo>
                    <a:cubicBezTo>
                      <a:pt x="440695" y="275356"/>
                      <a:pt x="450100" y="271324"/>
                      <a:pt x="462192" y="265949"/>
                    </a:cubicBezTo>
                    <a:cubicBezTo>
                      <a:pt x="470254" y="263261"/>
                      <a:pt x="478315" y="259230"/>
                      <a:pt x="487720" y="257886"/>
                    </a:cubicBezTo>
                    <a:cubicBezTo>
                      <a:pt x="491751" y="257886"/>
                      <a:pt x="495782" y="257886"/>
                      <a:pt x="501156" y="257886"/>
                    </a:cubicBezTo>
                    <a:cubicBezTo>
                      <a:pt x="507874" y="257886"/>
                      <a:pt x="514592" y="257886"/>
                      <a:pt x="518623" y="255198"/>
                    </a:cubicBezTo>
                    <a:cubicBezTo>
                      <a:pt x="525341" y="251166"/>
                      <a:pt x="526684" y="239071"/>
                      <a:pt x="526684" y="228320"/>
                    </a:cubicBezTo>
                    <a:cubicBezTo>
                      <a:pt x="526684" y="225632"/>
                      <a:pt x="526684" y="221600"/>
                      <a:pt x="526684" y="218913"/>
                    </a:cubicBezTo>
                    <a:cubicBezTo>
                      <a:pt x="528028" y="208161"/>
                      <a:pt x="533402" y="197410"/>
                      <a:pt x="541464" y="192035"/>
                    </a:cubicBezTo>
                    <a:cubicBezTo>
                      <a:pt x="541464" y="183971"/>
                      <a:pt x="538776" y="179940"/>
                      <a:pt x="537433" y="175908"/>
                    </a:cubicBezTo>
                    <a:close/>
                  </a:path>
                </a:pathLst>
              </a:cu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1373" name="Google Shape;1373;p25"/>
              <p:cNvSpPr/>
              <p:nvPr/>
            </p:nvSpPr>
            <p:spPr>
              <a:xfrm>
                <a:off x="5502937" y="5295622"/>
                <a:ext cx="307725" cy="252315"/>
              </a:xfrm>
              <a:custGeom>
                <a:avLst/>
                <a:gdLst/>
                <a:ahLst/>
                <a:cxnLst/>
                <a:rect l="l" t="t" r="r" b="b"/>
                <a:pathLst>
                  <a:path w="307725" h="252315" extrusionOk="0">
                    <a:moveTo>
                      <a:pt x="2306" y="186801"/>
                    </a:moveTo>
                    <a:cubicBezTo>
                      <a:pt x="13055" y="182769"/>
                      <a:pt x="22460" y="177394"/>
                      <a:pt x="30522" y="169330"/>
                    </a:cubicBezTo>
                    <a:cubicBezTo>
                      <a:pt x="46645" y="161267"/>
                      <a:pt x="60081" y="184113"/>
                      <a:pt x="61424" y="201584"/>
                    </a:cubicBezTo>
                    <a:cubicBezTo>
                      <a:pt x="61424" y="206960"/>
                      <a:pt x="62767" y="212335"/>
                      <a:pt x="62767" y="217710"/>
                    </a:cubicBezTo>
                    <a:cubicBezTo>
                      <a:pt x="68142" y="219054"/>
                      <a:pt x="73516" y="220398"/>
                      <a:pt x="78891" y="219054"/>
                    </a:cubicBezTo>
                    <a:cubicBezTo>
                      <a:pt x="84265" y="219054"/>
                      <a:pt x="90983" y="217710"/>
                      <a:pt x="96357" y="216367"/>
                    </a:cubicBezTo>
                    <a:cubicBezTo>
                      <a:pt x="100388" y="215023"/>
                      <a:pt x="103075" y="215023"/>
                      <a:pt x="107106" y="213679"/>
                    </a:cubicBezTo>
                    <a:cubicBezTo>
                      <a:pt x="121885" y="210991"/>
                      <a:pt x="133978" y="213679"/>
                      <a:pt x="143382" y="220398"/>
                    </a:cubicBezTo>
                    <a:cubicBezTo>
                      <a:pt x="148757" y="225774"/>
                      <a:pt x="152788" y="231149"/>
                      <a:pt x="155475" y="236525"/>
                    </a:cubicBezTo>
                    <a:cubicBezTo>
                      <a:pt x="158162" y="240557"/>
                      <a:pt x="159506" y="245932"/>
                      <a:pt x="163536" y="248620"/>
                    </a:cubicBezTo>
                    <a:cubicBezTo>
                      <a:pt x="170254" y="253996"/>
                      <a:pt x="182346" y="252652"/>
                      <a:pt x="190408" y="249964"/>
                    </a:cubicBezTo>
                    <a:cubicBezTo>
                      <a:pt x="195782" y="248620"/>
                      <a:pt x="199813" y="245932"/>
                      <a:pt x="203844" y="243244"/>
                    </a:cubicBezTo>
                    <a:cubicBezTo>
                      <a:pt x="210562" y="240557"/>
                      <a:pt x="215936" y="236525"/>
                      <a:pt x="223997" y="233837"/>
                    </a:cubicBezTo>
                    <a:cubicBezTo>
                      <a:pt x="244151" y="227118"/>
                      <a:pt x="266992" y="231149"/>
                      <a:pt x="284459" y="236525"/>
                    </a:cubicBezTo>
                    <a:lnTo>
                      <a:pt x="285802" y="235181"/>
                    </a:lnTo>
                    <a:cubicBezTo>
                      <a:pt x="304612" y="224430"/>
                      <a:pt x="312674" y="198896"/>
                      <a:pt x="304612" y="180082"/>
                    </a:cubicBezTo>
                    <a:lnTo>
                      <a:pt x="303269" y="176050"/>
                    </a:lnTo>
                    <a:cubicBezTo>
                      <a:pt x="301925" y="172018"/>
                      <a:pt x="299238" y="166643"/>
                      <a:pt x="299238" y="161267"/>
                    </a:cubicBezTo>
                    <a:cubicBezTo>
                      <a:pt x="299238" y="158579"/>
                      <a:pt x="299238" y="154547"/>
                      <a:pt x="300582" y="151860"/>
                    </a:cubicBezTo>
                    <a:cubicBezTo>
                      <a:pt x="300582" y="149172"/>
                      <a:pt x="301925" y="147828"/>
                      <a:pt x="300582" y="146484"/>
                    </a:cubicBezTo>
                    <a:cubicBezTo>
                      <a:pt x="300582" y="143796"/>
                      <a:pt x="297894" y="139765"/>
                      <a:pt x="295208" y="135733"/>
                    </a:cubicBezTo>
                    <a:cubicBezTo>
                      <a:pt x="293864" y="134389"/>
                      <a:pt x="292520" y="133045"/>
                      <a:pt x="292520" y="131701"/>
                    </a:cubicBezTo>
                    <a:cubicBezTo>
                      <a:pt x="275054" y="107511"/>
                      <a:pt x="281772" y="75258"/>
                      <a:pt x="293864" y="52412"/>
                    </a:cubicBezTo>
                    <a:lnTo>
                      <a:pt x="296551" y="48380"/>
                    </a:lnTo>
                    <a:cubicBezTo>
                      <a:pt x="299238" y="41661"/>
                      <a:pt x="303269" y="36285"/>
                      <a:pt x="303269" y="30910"/>
                    </a:cubicBezTo>
                    <a:cubicBezTo>
                      <a:pt x="304612" y="21502"/>
                      <a:pt x="297894" y="10751"/>
                      <a:pt x="288490" y="8063"/>
                    </a:cubicBezTo>
                    <a:lnTo>
                      <a:pt x="291177" y="0"/>
                    </a:lnTo>
                    <a:cubicBezTo>
                      <a:pt x="254900" y="22846"/>
                      <a:pt x="203844" y="24190"/>
                      <a:pt x="158162" y="24190"/>
                    </a:cubicBezTo>
                    <a:cubicBezTo>
                      <a:pt x="100388" y="24190"/>
                      <a:pt x="31865" y="30910"/>
                      <a:pt x="963" y="79290"/>
                    </a:cubicBezTo>
                    <a:cubicBezTo>
                      <a:pt x="9024" y="84665"/>
                      <a:pt x="17086" y="90041"/>
                      <a:pt x="25147" y="94072"/>
                    </a:cubicBezTo>
                    <a:cubicBezTo>
                      <a:pt x="3650" y="119607"/>
                      <a:pt x="-4412" y="154547"/>
                      <a:pt x="2306" y="186801"/>
                    </a:cubicBezTo>
                    <a:close/>
                  </a:path>
                </a:pathLst>
              </a:cu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grpSp>
        <p:grpSp>
          <p:nvGrpSpPr>
            <p:cNvPr id="1374" name="Google Shape;1374;p25"/>
            <p:cNvGrpSpPr/>
            <p:nvPr/>
          </p:nvGrpSpPr>
          <p:grpSpPr>
            <a:xfrm>
              <a:off x="5674580" y="7052798"/>
              <a:ext cx="409549" cy="436242"/>
              <a:chOff x="5829047" y="6695445"/>
              <a:chExt cx="368141" cy="392135"/>
            </a:xfrm>
          </p:grpSpPr>
          <p:sp>
            <p:nvSpPr>
              <p:cNvPr id="1375" name="Google Shape;1375;p25"/>
              <p:cNvSpPr/>
              <p:nvPr/>
            </p:nvSpPr>
            <p:spPr>
              <a:xfrm>
                <a:off x="5829047" y="6695445"/>
                <a:ext cx="313054" cy="248646"/>
              </a:xfrm>
              <a:custGeom>
                <a:avLst/>
                <a:gdLst/>
                <a:ahLst/>
                <a:cxnLst/>
                <a:rect l="l" t="t" r="r" b="b"/>
                <a:pathLst>
                  <a:path w="313054" h="248646" extrusionOk="0">
                    <a:moveTo>
                      <a:pt x="167948" y="247788"/>
                    </a:moveTo>
                    <a:lnTo>
                      <a:pt x="170635" y="245101"/>
                    </a:lnTo>
                    <a:cubicBezTo>
                      <a:pt x="177353" y="250476"/>
                      <a:pt x="188102" y="249132"/>
                      <a:pt x="194820" y="245101"/>
                    </a:cubicBezTo>
                    <a:cubicBezTo>
                      <a:pt x="198850" y="243757"/>
                      <a:pt x="202881" y="241069"/>
                      <a:pt x="206912" y="239725"/>
                    </a:cubicBezTo>
                    <a:cubicBezTo>
                      <a:pt x="213630" y="237037"/>
                      <a:pt x="219004" y="233005"/>
                      <a:pt x="227065" y="231662"/>
                    </a:cubicBezTo>
                    <a:cubicBezTo>
                      <a:pt x="241845" y="227630"/>
                      <a:pt x="256624" y="228974"/>
                      <a:pt x="268717" y="230318"/>
                    </a:cubicBezTo>
                    <a:cubicBezTo>
                      <a:pt x="276778" y="231662"/>
                      <a:pt x="284840" y="231662"/>
                      <a:pt x="292901" y="233005"/>
                    </a:cubicBezTo>
                    <a:cubicBezTo>
                      <a:pt x="300963" y="234349"/>
                      <a:pt x="307680" y="235693"/>
                      <a:pt x="313055" y="238381"/>
                    </a:cubicBezTo>
                    <a:cubicBezTo>
                      <a:pt x="294245" y="202096"/>
                      <a:pt x="270060" y="169843"/>
                      <a:pt x="240501" y="141621"/>
                    </a:cubicBezTo>
                    <a:cubicBezTo>
                      <a:pt x="235127" y="136245"/>
                      <a:pt x="229753" y="130870"/>
                      <a:pt x="227065" y="122806"/>
                    </a:cubicBezTo>
                    <a:cubicBezTo>
                      <a:pt x="224379" y="114743"/>
                      <a:pt x="227065" y="106680"/>
                      <a:pt x="229753" y="99960"/>
                    </a:cubicBezTo>
                    <a:cubicBezTo>
                      <a:pt x="231096" y="95929"/>
                      <a:pt x="232440" y="93241"/>
                      <a:pt x="232440" y="90553"/>
                    </a:cubicBezTo>
                    <a:cubicBezTo>
                      <a:pt x="233783" y="78458"/>
                      <a:pt x="223035" y="67707"/>
                      <a:pt x="212286" y="63675"/>
                    </a:cubicBezTo>
                    <a:cubicBezTo>
                      <a:pt x="198850" y="58299"/>
                      <a:pt x="184071" y="59643"/>
                      <a:pt x="169292" y="59643"/>
                    </a:cubicBezTo>
                    <a:lnTo>
                      <a:pt x="158543" y="59643"/>
                    </a:lnTo>
                    <a:lnTo>
                      <a:pt x="161230" y="48892"/>
                    </a:lnTo>
                    <a:cubicBezTo>
                      <a:pt x="163917" y="36797"/>
                      <a:pt x="158543" y="27390"/>
                      <a:pt x="153168" y="20671"/>
                    </a:cubicBezTo>
                    <a:cubicBezTo>
                      <a:pt x="139733" y="5888"/>
                      <a:pt x="115548" y="-2176"/>
                      <a:pt x="95394" y="512"/>
                    </a:cubicBezTo>
                    <a:cubicBezTo>
                      <a:pt x="79271" y="3200"/>
                      <a:pt x="64492" y="8576"/>
                      <a:pt x="48369" y="15295"/>
                    </a:cubicBezTo>
                    <a:cubicBezTo>
                      <a:pt x="32246" y="20671"/>
                      <a:pt x="16123" y="27390"/>
                      <a:pt x="0" y="30078"/>
                    </a:cubicBezTo>
                    <a:cubicBezTo>
                      <a:pt x="12092" y="36797"/>
                      <a:pt x="22841" y="46204"/>
                      <a:pt x="30902" y="55612"/>
                    </a:cubicBezTo>
                    <a:cubicBezTo>
                      <a:pt x="34933" y="60987"/>
                      <a:pt x="38964" y="65019"/>
                      <a:pt x="41651" y="70395"/>
                    </a:cubicBezTo>
                    <a:cubicBezTo>
                      <a:pt x="52400" y="86521"/>
                      <a:pt x="63149" y="99960"/>
                      <a:pt x="79271" y="108024"/>
                    </a:cubicBezTo>
                    <a:cubicBezTo>
                      <a:pt x="81959" y="109368"/>
                      <a:pt x="83302" y="109368"/>
                      <a:pt x="85989" y="110711"/>
                    </a:cubicBezTo>
                    <a:cubicBezTo>
                      <a:pt x="95394" y="114743"/>
                      <a:pt x="106143" y="118775"/>
                      <a:pt x="111517" y="129526"/>
                    </a:cubicBezTo>
                    <a:cubicBezTo>
                      <a:pt x="112861" y="133557"/>
                      <a:pt x="114205" y="137589"/>
                      <a:pt x="114205" y="140277"/>
                    </a:cubicBezTo>
                    <a:cubicBezTo>
                      <a:pt x="115548" y="142965"/>
                      <a:pt x="115548" y="146996"/>
                      <a:pt x="116892" y="148340"/>
                    </a:cubicBezTo>
                    <a:cubicBezTo>
                      <a:pt x="118235" y="149684"/>
                      <a:pt x="120922" y="152372"/>
                      <a:pt x="124953" y="153716"/>
                    </a:cubicBezTo>
                    <a:cubicBezTo>
                      <a:pt x="126297" y="155060"/>
                      <a:pt x="127640" y="155060"/>
                      <a:pt x="128984" y="156404"/>
                    </a:cubicBezTo>
                    <a:cubicBezTo>
                      <a:pt x="151825" y="169843"/>
                      <a:pt x="159886" y="196721"/>
                      <a:pt x="163917" y="223598"/>
                    </a:cubicBezTo>
                    <a:cubicBezTo>
                      <a:pt x="165261" y="231662"/>
                      <a:pt x="166604" y="239725"/>
                      <a:pt x="167948" y="247788"/>
                    </a:cubicBezTo>
                    <a:close/>
                  </a:path>
                </a:pathLst>
              </a:cu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1376" name="Google Shape;1376;p25"/>
              <p:cNvSpPr/>
              <p:nvPr/>
            </p:nvSpPr>
            <p:spPr>
              <a:xfrm>
                <a:off x="5999682" y="6940546"/>
                <a:ext cx="197506" cy="147034"/>
              </a:xfrm>
              <a:custGeom>
                <a:avLst/>
                <a:gdLst/>
                <a:ahLst/>
                <a:cxnLst/>
                <a:rect l="l" t="t" r="r" b="b"/>
                <a:pathLst>
                  <a:path w="197506" h="147034" extrusionOk="0">
                    <a:moveTo>
                      <a:pt x="197507" y="84665"/>
                    </a:moveTo>
                    <a:cubicBezTo>
                      <a:pt x="180040" y="68538"/>
                      <a:pt x="161230" y="51068"/>
                      <a:pt x="143763" y="34941"/>
                    </a:cubicBezTo>
                    <a:cubicBezTo>
                      <a:pt x="143763" y="28222"/>
                      <a:pt x="150481" y="24190"/>
                      <a:pt x="157199" y="24190"/>
                    </a:cubicBezTo>
                    <a:cubicBezTo>
                      <a:pt x="155855" y="22846"/>
                      <a:pt x="155855" y="20158"/>
                      <a:pt x="154512" y="18815"/>
                    </a:cubicBezTo>
                    <a:lnTo>
                      <a:pt x="153168" y="20158"/>
                    </a:lnTo>
                    <a:cubicBezTo>
                      <a:pt x="147794" y="12095"/>
                      <a:pt x="135702" y="6720"/>
                      <a:pt x="119579" y="4032"/>
                    </a:cubicBezTo>
                    <a:cubicBezTo>
                      <a:pt x="111517" y="2688"/>
                      <a:pt x="103456" y="1344"/>
                      <a:pt x="96738" y="1344"/>
                    </a:cubicBezTo>
                    <a:cubicBezTo>
                      <a:pt x="84646" y="0"/>
                      <a:pt x="72553" y="-1344"/>
                      <a:pt x="60461" y="2688"/>
                    </a:cubicBezTo>
                    <a:cubicBezTo>
                      <a:pt x="55087" y="4032"/>
                      <a:pt x="49712" y="6720"/>
                      <a:pt x="44338" y="9407"/>
                    </a:cubicBezTo>
                    <a:cubicBezTo>
                      <a:pt x="40307" y="12095"/>
                      <a:pt x="34933" y="13439"/>
                      <a:pt x="30902" y="16127"/>
                    </a:cubicBezTo>
                    <a:cubicBezTo>
                      <a:pt x="20154" y="20158"/>
                      <a:pt x="9405" y="21502"/>
                      <a:pt x="0" y="17471"/>
                    </a:cubicBezTo>
                    <a:cubicBezTo>
                      <a:pt x="5374" y="59131"/>
                      <a:pt x="10749" y="102136"/>
                      <a:pt x="13436" y="145140"/>
                    </a:cubicBezTo>
                    <a:cubicBezTo>
                      <a:pt x="21497" y="149172"/>
                      <a:pt x="33590" y="146484"/>
                      <a:pt x="44338" y="139765"/>
                    </a:cubicBezTo>
                    <a:lnTo>
                      <a:pt x="49712" y="135733"/>
                    </a:lnTo>
                    <a:cubicBezTo>
                      <a:pt x="61804" y="127670"/>
                      <a:pt x="75240" y="119606"/>
                      <a:pt x="91363" y="120950"/>
                    </a:cubicBezTo>
                    <a:cubicBezTo>
                      <a:pt x="98081" y="122294"/>
                      <a:pt x="104799" y="124982"/>
                      <a:pt x="108830" y="127670"/>
                    </a:cubicBezTo>
                    <a:lnTo>
                      <a:pt x="143763" y="143796"/>
                    </a:lnTo>
                    <a:cubicBezTo>
                      <a:pt x="137045" y="126326"/>
                      <a:pt x="128984" y="108855"/>
                      <a:pt x="119579" y="91385"/>
                    </a:cubicBezTo>
                    <a:cubicBezTo>
                      <a:pt x="145107" y="90041"/>
                      <a:pt x="170635" y="87353"/>
                      <a:pt x="197507" y="84665"/>
                    </a:cubicBezTo>
                    <a:close/>
                  </a:path>
                </a:pathLst>
              </a:custGeom>
              <a:solidFill>
                <a:srgbClr val="D9D9D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grpSp>
        <p:sp>
          <p:nvSpPr>
            <p:cNvPr id="1377" name="Google Shape;1377;p25"/>
            <p:cNvSpPr/>
            <p:nvPr/>
          </p:nvSpPr>
          <p:spPr>
            <a:xfrm>
              <a:off x="5033349" y="7905264"/>
              <a:ext cx="293030" cy="288786"/>
            </a:xfrm>
            <a:custGeom>
              <a:avLst/>
              <a:gdLst/>
              <a:ahLst/>
              <a:cxnLst/>
              <a:rect l="l" t="t" r="r" b="b"/>
              <a:pathLst>
                <a:path w="263403" h="259588" extrusionOk="0">
                  <a:moveTo>
                    <a:pt x="102112" y="258282"/>
                  </a:moveTo>
                  <a:lnTo>
                    <a:pt x="104799" y="258282"/>
                  </a:lnTo>
                  <a:cubicBezTo>
                    <a:pt x="139733" y="263658"/>
                    <a:pt x="176009" y="251563"/>
                    <a:pt x="212286" y="238124"/>
                  </a:cubicBezTo>
                  <a:cubicBezTo>
                    <a:pt x="232440" y="231404"/>
                    <a:pt x="251250" y="221997"/>
                    <a:pt x="259311" y="205870"/>
                  </a:cubicBezTo>
                  <a:cubicBezTo>
                    <a:pt x="266029" y="191088"/>
                    <a:pt x="263342" y="173617"/>
                    <a:pt x="259311" y="154802"/>
                  </a:cubicBezTo>
                  <a:cubicBezTo>
                    <a:pt x="253937" y="130612"/>
                    <a:pt x="247219" y="111798"/>
                    <a:pt x="237814" y="101047"/>
                  </a:cubicBezTo>
                  <a:cubicBezTo>
                    <a:pt x="231096" y="98359"/>
                    <a:pt x="220348" y="102391"/>
                    <a:pt x="212286" y="109110"/>
                  </a:cubicBezTo>
                  <a:cubicBezTo>
                    <a:pt x="198850" y="119861"/>
                    <a:pt x="184071" y="131956"/>
                    <a:pt x="166604" y="126580"/>
                  </a:cubicBezTo>
                  <a:lnTo>
                    <a:pt x="159886" y="123893"/>
                  </a:lnTo>
                  <a:lnTo>
                    <a:pt x="161230" y="117173"/>
                  </a:lnTo>
                  <a:cubicBezTo>
                    <a:pt x="161230" y="115829"/>
                    <a:pt x="158543" y="111798"/>
                    <a:pt x="155856" y="109110"/>
                  </a:cubicBezTo>
                  <a:cubicBezTo>
                    <a:pt x="151825" y="105078"/>
                    <a:pt x="146450" y="99703"/>
                    <a:pt x="145107" y="92983"/>
                  </a:cubicBezTo>
                  <a:cubicBezTo>
                    <a:pt x="143763" y="88952"/>
                    <a:pt x="145107" y="86264"/>
                    <a:pt x="145107" y="82232"/>
                  </a:cubicBezTo>
                  <a:cubicBezTo>
                    <a:pt x="145107" y="80888"/>
                    <a:pt x="145107" y="78200"/>
                    <a:pt x="145107" y="78200"/>
                  </a:cubicBezTo>
                  <a:cubicBezTo>
                    <a:pt x="143763" y="72825"/>
                    <a:pt x="138389" y="70137"/>
                    <a:pt x="127640" y="64761"/>
                  </a:cubicBezTo>
                  <a:cubicBezTo>
                    <a:pt x="120922" y="62074"/>
                    <a:pt x="114205" y="59386"/>
                    <a:pt x="108830" y="55354"/>
                  </a:cubicBezTo>
                  <a:cubicBezTo>
                    <a:pt x="100769" y="48635"/>
                    <a:pt x="95394" y="39227"/>
                    <a:pt x="91363" y="29820"/>
                  </a:cubicBezTo>
                  <a:cubicBezTo>
                    <a:pt x="88677" y="24445"/>
                    <a:pt x="87333" y="20413"/>
                    <a:pt x="84646" y="16382"/>
                  </a:cubicBezTo>
                  <a:cubicBezTo>
                    <a:pt x="79271" y="6974"/>
                    <a:pt x="68523" y="1599"/>
                    <a:pt x="55087" y="255"/>
                  </a:cubicBezTo>
                  <a:cubicBezTo>
                    <a:pt x="42994" y="-1089"/>
                    <a:pt x="30902" y="2943"/>
                    <a:pt x="24184" y="11006"/>
                  </a:cubicBezTo>
                  <a:cubicBezTo>
                    <a:pt x="22841" y="12350"/>
                    <a:pt x="22841" y="12350"/>
                    <a:pt x="21497" y="13694"/>
                  </a:cubicBezTo>
                  <a:lnTo>
                    <a:pt x="20154" y="17725"/>
                  </a:lnTo>
                  <a:cubicBezTo>
                    <a:pt x="20154" y="17725"/>
                    <a:pt x="18810" y="17725"/>
                    <a:pt x="18810" y="16382"/>
                  </a:cubicBezTo>
                  <a:cubicBezTo>
                    <a:pt x="17466" y="19069"/>
                    <a:pt x="16123" y="20413"/>
                    <a:pt x="14779" y="23101"/>
                  </a:cubicBezTo>
                  <a:cubicBezTo>
                    <a:pt x="9405" y="31164"/>
                    <a:pt x="5374" y="37883"/>
                    <a:pt x="0" y="45947"/>
                  </a:cubicBezTo>
                  <a:lnTo>
                    <a:pt x="4031" y="51322"/>
                  </a:lnTo>
                  <a:cubicBezTo>
                    <a:pt x="4031" y="51322"/>
                    <a:pt x="4031" y="51322"/>
                    <a:pt x="2687" y="52666"/>
                  </a:cubicBezTo>
                  <a:cubicBezTo>
                    <a:pt x="2687" y="55354"/>
                    <a:pt x="2687" y="58042"/>
                    <a:pt x="5374" y="59386"/>
                  </a:cubicBezTo>
                  <a:cubicBezTo>
                    <a:pt x="8062" y="62074"/>
                    <a:pt x="10749" y="64761"/>
                    <a:pt x="14779" y="66105"/>
                  </a:cubicBezTo>
                  <a:cubicBezTo>
                    <a:pt x="17466" y="67449"/>
                    <a:pt x="20154" y="70137"/>
                    <a:pt x="22841" y="71481"/>
                  </a:cubicBezTo>
                  <a:cubicBezTo>
                    <a:pt x="36276" y="82232"/>
                    <a:pt x="41651" y="97015"/>
                    <a:pt x="47025" y="113142"/>
                  </a:cubicBezTo>
                  <a:cubicBezTo>
                    <a:pt x="63148" y="158834"/>
                    <a:pt x="75241" y="204526"/>
                    <a:pt x="85989" y="251563"/>
                  </a:cubicBezTo>
                  <a:cubicBezTo>
                    <a:pt x="91363" y="255594"/>
                    <a:pt x="98081" y="256938"/>
                    <a:pt x="102112" y="258282"/>
                  </a:cubicBezTo>
                  <a:close/>
                </a:path>
              </a:pathLst>
            </a:cu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1378" name="Google Shape;1378;p25"/>
            <p:cNvSpPr/>
            <p:nvPr/>
          </p:nvSpPr>
          <p:spPr>
            <a:xfrm>
              <a:off x="4657725" y="7097643"/>
              <a:ext cx="627657" cy="406938"/>
            </a:xfrm>
            <a:custGeom>
              <a:avLst/>
              <a:gdLst/>
              <a:ahLst/>
              <a:cxnLst/>
              <a:rect l="l" t="t" r="r" b="b"/>
              <a:pathLst>
                <a:path w="564197" h="365794" extrusionOk="0">
                  <a:moveTo>
                    <a:pt x="372580" y="314989"/>
                  </a:moveTo>
                  <a:cubicBezTo>
                    <a:pt x="373923" y="310957"/>
                    <a:pt x="376610" y="306925"/>
                    <a:pt x="380641" y="302894"/>
                  </a:cubicBezTo>
                  <a:cubicBezTo>
                    <a:pt x="387359" y="296174"/>
                    <a:pt x="394077" y="292143"/>
                    <a:pt x="402138" y="288111"/>
                  </a:cubicBezTo>
                  <a:lnTo>
                    <a:pt x="406169" y="285423"/>
                  </a:lnTo>
                  <a:cubicBezTo>
                    <a:pt x="445133" y="263921"/>
                    <a:pt x="473349" y="224948"/>
                    <a:pt x="481410" y="180599"/>
                  </a:cubicBezTo>
                  <a:cubicBezTo>
                    <a:pt x="481410" y="176568"/>
                    <a:pt x="482753" y="173880"/>
                    <a:pt x="482753" y="169848"/>
                  </a:cubicBezTo>
                  <a:cubicBezTo>
                    <a:pt x="485441" y="153722"/>
                    <a:pt x="486784" y="137595"/>
                    <a:pt x="497533" y="124156"/>
                  </a:cubicBezTo>
                  <a:cubicBezTo>
                    <a:pt x="506938" y="112061"/>
                    <a:pt x="520374" y="106685"/>
                    <a:pt x="532466" y="101310"/>
                  </a:cubicBezTo>
                  <a:cubicBezTo>
                    <a:pt x="540528" y="98622"/>
                    <a:pt x="548589" y="94590"/>
                    <a:pt x="553964" y="90559"/>
                  </a:cubicBezTo>
                  <a:cubicBezTo>
                    <a:pt x="562025" y="83839"/>
                    <a:pt x="566056" y="70401"/>
                    <a:pt x="563368" y="62337"/>
                  </a:cubicBezTo>
                  <a:cubicBezTo>
                    <a:pt x="562025" y="56962"/>
                    <a:pt x="559338" y="55618"/>
                    <a:pt x="556651" y="55618"/>
                  </a:cubicBezTo>
                  <a:lnTo>
                    <a:pt x="556651" y="54274"/>
                  </a:lnTo>
                  <a:cubicBezTo>
                    <a:pt x="548589" y="52930"/>
                    <a:pt x="540528" y="50242"/>
                    <a:pt x="532466" y="47554"/>
                  </a:cubicBezTo>
                  <a:cubicBezTo>
                    <a:pt x="527092" y="46210"/>
                    <a:pt x="509625" y="40835"/>
                    <a:pt x="505595" y="24708"/>
                  </a:cubicBezTo>
                  <a:cubicBezTo>
                    <a:pt x="505595" y="23364"/>
                    <a:pt x="505595" y="23364"/>
                    <a:pt x="505595" y="22020"/>
                  </a:cubicBezTo>
                  <a:cubicBezTo>
                    <a:pt x="505595" y="22020"/>
                    <a:pt x="504251" y="20676"/>
                    <a:pt x="504251" y="20676"/>
                  </a:cubicBezTo>
                  <a:cubicBezTo>
                    <a:pt x="498877" y="16645"/>
                    <a:pt x="489471" y="13957"/>
                    <a:pt x="480067" y="16645"/>
                  </a:cubicBezTo>
                  <a:cubicBezTo>
                    <a:pt x="474692" y="17988"/>
                    <a:pt x="470661" y="19332"/>
                    <a:pt x="465287" y="20676"/>
                  </a:cubicBezTo>
                  <a:cubicBezTo>
                    <a:pt x="454538" y="23364"/>
                    <a:pt x="442446" y="27396"/>
                    <a:pt x="430354" y="24708"/>
                  </a:cubicBezTo>
                  <a:cubicBezTo>
                    <a:pt x="419605" y="23364"/>
                    <a:pt x="410200" y="16645"/>
                    <a:pt x="402138" y="11269"/>
                  </a:cubicBezTo>
                  <a:cubicBezTo>
                    <a:pt x="398108" y="8581"/>
                    <a:pt x="395421" y="7237"/>
                    <a:pt x="391390" y="4550"/>
                  </a:cubicBezTo>
                  <a:cubicBezTo>
                    <a:pt x="381985" y="-826"/>
                    <a:pt x="368549" y="-2170"/>
                    <a:pt x="361831" y="4550"/>
                  </a:cubicBezTo>
                  <a:cubicBezTo>
                    <a:pt x="360487" y="5893"/>
                    <a:pt x="359144" y="7237"/>
                    <a:pt x="359144" y="8581"/>
                  </a:cubicBezTo>
                  <a:cubicBezTo>
                    <a:pt x="356457" y="12613"/>
                    <a:pt x="353769" y="16645"/>
                    <a:pt x="348395" y="19332"/>
                  </a:cubicBezTo>
                  <a:cubicBezTo>
                    <a:pt x="343021" y="22020"/>
                    <a:pt x="336303" y="22020"/>
                    <a:pt x="330929" y="22020"/>
                  </a:cubicBezTo>
                  <a:cubicBezTo>
                    <a:pt x="328241" y="22020"/>
                    <a:pt x="325555" y="22020"/>
                    <a:pt x="324211" y="22020"/>
                  </a:cubicBezTo>
                  <a:cubicBezTo>
                    <a:pt x="316149" y="23364"/>
                    <a:pt x="313462" y="31427"/>
                    <a:pt x="309431" y="46210"/>
                  </a:cubicBezTo>
                  <a:cubicBezTo>
                    <a:pt x="305401" y="59649"/>
                    <a:pt x="300026" y="75776"/>
                    <a:pt x="285247" y="81152"/>
                  </a:cubicBezTo>
                  <a:cubicBezTo>
                    <a:pt x="279872" y="83839"/>
                    <a:pt x="274498" y="83839"/>
                    <a:pt x="270468" y="83839"/>
                  </a:cubicBezTo>
                  <a:lnTo>
                    <a:pt x="210006" y="86527"/>
                  </a:lnTo>
                  <a:cubicBezTo>
                    <a:pt x="211350" y="93246"/>
                    <a:pt x="210006" y="101310"/>
                    <a:pt x="205975" y="108029"/>
                  </a:cubicBezTo>
                  <a:cubicBezTo>
                    <a:pt x="199257" y="121468"/>
                    <a:pt x="187165" y="133563"/>
                    <a:pt x="172386" y="136251"/>
                  </a:cubicBezTo>
                  <a:cubicBezTo>
                    <a:pt x="167011" y="137595"/>
                    <a:pt x="161637" y="138939"/>
                    <a:pt x="156263" y="138939"/>
                  </a:cubicBezTo>
                  <a:cubicBezTo>
                    <a:pt x="137453" y="138939"/>
                    <a:pt x="119986" y="132219"/>
                    <a:pt x="103863" y="125500"/>
                  </a:cubicBezTo>
                  <a:lnTo>
                    <a:pt x="97145" y="122812"/>
                  </a:lnTo>
                  <a:cubicBezTo>
                    <a:pt x="79679" y="114749"/>
                    <a:pt x="62212" y="106685"/>
                    <a:pt x="44745" y="106685"/>
                  </a:cubicBezTo>
                  <a:lnTo>
                    <a:pt x="44745" y="106685"/>
                  </a:lnTo>
                  <a:cubicBezTo>
                    <a:pt x="33997" y="117437"/>
                    <a:pt x="20561" y="122812"/>
                    <a:pt x="5781" y="122812"/>
                  </a:cubicBezTo>
                  <a:cubicBezTo>
                    <a:pt x="3095" y="128188"/>
                    <a:pt x="4438" y="134907"/>
                    <a:pt x="7125" y="140283"/>
                  </a:cubicBezTo>
                  <a:cubicBezTo>
                    <a:pt x="12499" y="148346"/>
                    <a:pt x="20561" y="153722"/>
                    <a:pt x="28623" y="159097"/>
                  </a:cubicBezTo>
                  <a:lnTo>
                    <a:pt x="38027" y="165817"/>
                  </a:lnTo>
                  <a:lnTo>
                    <a:pt x="28623" y="172536"/>
                  </a:lnTo>
                  <a:cubicBezTo>
                    <a:pt x="8469" y="188663"/>
                    <a:pt x="-2280" y="215541"/>
                    <a:pt x="407" y="242419"/>
                  </a:cubicBezTo>
                  <a:cubicBezTo>
                    <a:pt x="9812" y="242419"/>
                    <a:pt x="17874" y="246450"/>
                    <a:pt x="24592" y="251826"/>
                  </a:cubicBezTo>
                  <a:cubicBezTo>
                    <a:pt x="33997" y="259889"/>
                    <a:pt x="39371" y="271984"/>
                    <a:pt x="44745" y="281391"/>
                  </a:cubicBezTo>
                  <a:lnTo>
                    <a:pt x="67586" y="328428"/>
                  </a:lnTo>
                  <a:cubicBezTo>
                    <a:pt x="68930" y="332460"/>
                    <a:pt x="71617" y="336491"/>
                    <a:pt x="74304" y="337835"/>
                  </a:cubicBezTo>
                  <a:cubicBezTo>
                    <a:pt x="79679" y="343210"/>
                    <a:pt x="87740" y="343210"/>
                    <a:pt x="97145" y="344554"/>
                  </a:cubicBezTo>
                  <a:cubicBezTo>
                    <a:pt x="102520" y="344554"/>
                    <a:pt x="106550" y="345898"/>
                    <a:pt x="111924" y="345898"/>
                  </a:cubicBezTo>
                  <a:cubicBezTo>
                    <a:pt x="121330" y="347242"/>
                    <a:pt x="130735" y="352618"/>
                    <a:pt x="138796" y="356649"/>
                  </a:cubicBezTo>
                  <a:cubicBezTo>
                    <a:pt x="145514" y="360681"/>
                    <a:pt x="152232" y="363369"/>
                    <a:pt x="158950" y="364713"/>
                  </a:cubicBezTo>
                  <a:cubicBezTo>
                    <a:pt x="167011" y="367400"/>
                    <a:pt x="176417" y="364713"/>
                    <a:pt x="183135" y="360681"/>
                  </a:cubicBezTo>
                  <a:cubicBezTo>
                    <a:pt x="185822" y="357993"/>
                    <a:pt x="188509" y="355305"/>
                    <a:pt x="188509" y="352618"/>
                  </a:cubicBezTo>
                  <a:lnTo>
                    <a:pt x="188509" y="348586"/>
                  </a:lnTo>
                  <a:lnTo>
                    <a:pt x="192539" y="345898"/>
                  </a:lnTo>
                  <a:cubicBezTo>
                    <a:pt x="244940" y="313645"/>
                    <a:pt x="310775" y="301550"/>
                    <a:pt x="372580" y="314989"/>
                  </a:cubicBezTo>
                  <a:close/>
                </a:path>
              </a:pathLst>
            </a:cu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1379" name="Google Shape;1379;p25"/>
            <p:cNvSpPr/>
            <p:nvPr/>
          </p:nvSpPr>
          <p:spPr>
            <a:xfrm>
              <a:off x="5282966" y="7711673"/>
              <a:ext cx="648703" cy="408955"/>
            </a:xfrm>
            <a:custGeom>
              <a:avLst/>
              <a:gdLst/>
              <a:ahLst/>
              <a:cxnLst/>
              <a:rect l="l" t="t" r="r" b="b"/>
              <a:pathLst>
                <a:path w="583115" h="367607" extrusionOk="0">
                  <a:moveTo>
                    <a:pt x="583115" y="43914"/>
                  </a:moveTo>
                  <a:lnTo>
                    <a:pt x="583115" y="43914"/>
                  </a:lnTo>
                  <a:lnTo>
                    <a:pt x="562962" y="22412"/>
                  </a:lnTo>
                  <a:cubicBezTo>
                    <a:pt x="542808" y="7629"/>
                    <a:pt x="511905" y="6285"/>
                    <a:pt x="490408" y="19724"/>
                  </a:cubicBezTo>
                  <a:cubicBezTo>
                    <a:pt x="489065" y="21068"/>
                    <a:pt x="487721" y="22412"/>
                    <a:pt x="485034" y="22412"/>
                  </a:cubicBezTo>
                  <a:cubicBezTo>
                    <a:pt x="481003" y="25100"/>
                    <a:pt x="475629" y="29132"/>
                    <a:pt x="470254" y="31819"/>
                  </a:cubicBezTo>
                  <a:cubicBezTo>
                    <a:pt x="448757" y="39883"/>
                    <a:pt x="427260" y="25100"/>
                    <a:pt x="409793" y="13005"/>
                  </a:cubicBezTo>
                  <a:lnTo>
                    <a:pt x="407106" y="11661"/>
                  </a:lnTo>
                  <a:cubicBezTo>
                    <a:pt x="393670" y="2254"/>
                    <a:pt x="374860" y="-4466"/>
                    <a:pt x="364111" y="3597"/>
                  </a:cubicBezTo>
                  <a:cubicBezTo>
                    <a:pt x="365455" y="41227"/>
                    <a:pt x="334553" y="70792"/>
                    <a:pt x="306337" y="82887"/>
                  </a:cubicBezTo>
                  <a:cubicBezTo>
                    <a:pt x="286183" y="90950"/>
                    <a:pt x="266030" y="93638"/>
                    <a:pt x="244532" y="93638"/>
                  </a:cubicBezTo>
                  <a:cubicBezTo>
                    <a:pt x="231096" y="93638"/>
                    <a:pt x="217661" y="92294"/>
                    <a:pt x="205568" y="92294"/>
                  </a:cubicBezTo>
                  <a:cubicBezTo>
                    <a:pt x="147794" y="86919"/>
                    <a:pt x="90020" y="77511"/>
                    <a:pt x="33590" y="65417"/>
                  </a:cubicBezTo>
                  <a:lnTo>
                    <a:pt x="25528" y="64073"/>
                  </a:lnTo>
                  <a:lnTo>
                    <a:pt x="28215" y="56010"/>
                  </a:lnTo>
                  <a:cubicBezTo>
                    <a:pt x="30903" y="47946"/>
                    <a:pt x="30903" y="39883"/>
                    <a:pt x="29559" y="31819"/>
                  </a:cubicBezTo>
                  <a:cubicBezTo>
                    <a:pt x="25528" y="38539"/>
                    <a:pt x="21497" y="43914"/>
                    <a:pt x="16123" y="49290"/>
                  </a:cubicBezTo>
                  <a:cubicBezTo>
                    <a:pt x="14779" y="51978"/>
                    <a:pt x="12093" y="53322"/>
                    <a:pt x="10749" y="56010"/>
                  </a:cubicBezTo>
                  <a:cubicBezTo>
                    <a:pt x="8062" y="58697"/>
                    <a:pt x="-1343" y="70792"/>
                    <a:pt x="2687" y="80199"/>
                  </a:cubicBezTo>
                  <a:cubicBezTo>
                    <a:pt x="4031" y="84231"/>
                    <a:pt x="9405" y="88263"/>
                    <a:pt x="13436" y="90950"/>
                  </a:cubicBezTo>
                  <a:cubicBezTo>
                    <a:pt x="17467" y="93638"/>
                    <a:pt x="21497" y="96326"/>
                    <a:pt x="24185" y="100358"/>
                  </a:cubicBezTo>
                  <a:cubicBezTo>
                    <a:pt x="42995" y="120516"/>
                    <a:pt x="36277" y="151426"/>
                    <a:pt x="26872" y="175616"/>
                  </a:cubicBezTo>
                  <a:lnTo>
                    <a:pt x="0" y="248186"/>
                  </a:lnTo>
                  <a:cubicBezTo>
                    <a:pt x="9405" y="252217"/>
                    <a:pt x="17467" y="258937"/>
                    <a:pt x="24185" y="265656"/>
                  </a:cubicBezTo>
                  <a:cubicBezTo>
                    <a:pt x="25528" y="265656"/>
                    <a:pt x="25528" y="267000"/>
                    <a:pt x="26872" y="267000"/>
                  </a:cubicBezTo>
                  <a:lnTo>
                    <a:pt x="26872" y="267000"/>
                  </a:lnTo>
                  <a:cubicBezTo>
                    <a:pt x="40307" y="284471"/>
                    <a:pt x="47025" y="307317"/>
                    <a:pt x="51056" y="327475"/>
                  </a:cubicBezTo>
                  <a:cubicBezTo>
                    <a:pt x="53743" y="338227"/>
                    <a:pt x="55087" y="350322"/>
                    <a:pt x="55087" y="361073"/>
                  </a:cubicBezTo>
                  <a:lnTo>
                    <a:pt x="59118" y="361073"/>
                  </a:lnTo>
                  <a:cubicBezTo>
                    <a:pt x="59118" y="362417"/>
                    <a:pt x="59118" y="362417"/>
                    <a:pt x="60461" y="363761"/>
                  </a:cubicBezTo>
                  <a:cubicBezTo>
                    <a:pt x="64492" y="366448"/>
                    <a:pt x="71210" y="366448"/>
                    <a:pt x="76584" y="365105"/>
                  </a:cubicBezTo>
                  <a:cubicBezTo>
                    <a:pt x="79272" y="363761"/>
                    <a:pt x="81959" y="362417"/>
                    <a:pt x="84646" y="362417"/>
                  </a:cubicBezTo>
                  <a:cubicBezTo>
                    <a:pt x="94051" y="358385"/>
                    <a:pt x="103456" y="354353"/>
                    <a:pt x="115548" y="357041"/>
                  </a:cubicBezTo>
                  <a:cubicBezTo>
                    <a:pt x="119579" y="358385"/>
                    <a:pt x="123610" y="361073"/>
                    <a:pt x="126297" y="362417"/>
                  </a:cubicBezTo>
                  <a:cubicBezTo>
                    <a:pt x="127640" y="363761"/>
                    <a:pt x="128984" y="365105"/>
                    <a:pt x="131671" y="365105"/>
                  </a:cubicBezTo>
                  <a:cubicBezTo>
                    <a:pt x="145107" y="371824"/>
                    <a:pt x="161230" y="363761"/>
                    <a:pt x="177353" y="355697"/>
                  </a:cubicBezTo>
                  <a:cubicBezTo>
                    <a:pt x="197507" y="346290"/>
                    <a:pt x="219004" y="335539"/>
                    <a:pt x="239158" y="350322"/>
                  </a:cubicBezTo>
                  <a:cubicBezTo>
                    <a:pt x="241845" y="351666"/>
                    <a:pt x="243189" y="354353"/>
                    <a:pt x="245876" y="355697"/>
                  </a:cubicBezTo>
                  <a:cubicBezTo>
                    <a:pt x="248563" y="358385"/>
                    <a:pt x="249907" y="359729"/>
                    <a:pt x="252594" y="361073"/>
                  </a:cubicBezTo>
                  <a:cubicBezTo>
                    <a:pt x="257968" y="363761"/>
                    <a:pt x="266030" y="359729"/>
                    <a:pt x="275435" y="353009"/>
                  </a:cubicBezTo>
                  <a:cubicBezTo>
                    <a:pt x="279466" y="350322"/>
                    <a:pt x="284840" y="347634"/>
                    <a:pt x="288870" y="344946"/>
                  </a:cubicBezTo>
                  <a:cubicBezTo>
                    <a:pt x="299619" y="339570"/>
                    <a:pt x="311711" y="339570"/>
                    <a:pt x="322460" y="338227"/>
                  </a:cubicBezTo>
                  <a:cubicBezTo>
                    <a:pt x="326491" y="338227"/>
                    <a:pt x="329178" y="338227"/>
                    <a:pt x="333209" y="336883"/>
                  </a:cubicBezTo>
                  <a:cubicBezTo>
                    <a:pt x="343957" y="335539"/>
                    <a:pt x="370829" y="331507"/>
                    <a:pt x="382921" y="310005"/>
                  </a:cubicBezTo>
                  <a:cubicBezTo>
                    <a:pt x="385608" y="305973"/>
                    <a:pt x="386952" y="301942"/>
                    <a:pt x="388296" y="297910"/>
                  </a:cubicBezTo>
                  <a:cubicBezTo>
                    <a:pt x="390983" y="291191"/>
                    <a:pt x="393670" y="284471"/>
                    <a:pt x="399044" y="277752"/>
                  </a:cubicBezTo>
                  <a:cubicBezTo>
                    <a:pt x="405762" y="269688"/>
                    <a:pt x="416511" y="265656"/>
                    <a:pt x="424572" y="267000"/>
                  </a:cubicBezTo>
                  <a:cubicBezTo>
                    <a:pt x="425916" y="267000"/>
                    <a:pt x="428603" y="267000"/>
                    <a:pt x="429947" y="268344"/>
                  </a:cubicBezTo>
                  <a:cubicBezTo>
                    <a:pt x="432634" y="262969"/>
                    <a:pt x="436664" y="258937"/>
                    <a:pt x="440695" y="256249"/>
                  </a:cubicBezTo>
                  <a:cubicBezTo>
                    <a:pt x="454131" y="246842"/>
                    <a:pt x="475629" y="242810"/>
                    <a:pt x="493095" y="248186"/>
                  </a:cubicBezTo>
                  <a:cubicBezTo>
                    <a:pt x="499813" y="249530"/>
                    <a:pt x="505187" y="252217"/>
                    <a:pt x="511905" y="253561"/>
                  </a:cubicBezTo>
                  <a:cubicBezTo>
                    <a:pt x="528028" y="258937"/>
                    <a:pt x="542808" y="262969"/>
                    <a:pt x="556244" y="260281"/>
                  </a:cubicBezTo>
                  <a:cubicBezTo>
                    <a:pt x="552213" y="254905"/>
                    <a:pt x="549526" y="250874"/>
                    <a:pt x="545495" y="245498"/>
                  </a:cubicBezTo>
                  <a:cubicBezTo>
                    <a:pt x="513249" y="194430"/>
                    <a:pt x="503844" y="123204"/>
                    <a:pt x="538777" y="74824"/>
                  </a:cubicBezTo>
                  <a:cubicBezTo>
                    <a:pt x="562962" y="74824"/>
                    <a:pt x="575054" y="62729"/>
                    <a:pt x="583115" y="43914"/>
                  </a:cubicBezTo>
                  <a:close/>
                </a:path>
              </a:pathLst>
            </a:cu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1380" name="Google Shape;1380;p25"/>
            <p:cNvSpPr/>
            <p:nvPr/>
          </p:nvSpPr>
          <p:spPr>
            <a:xfrm>
              <a:off x="5082199" y="7098219"/>
              <a:ext cx="948119" cy="700212"/>
            </a:xfrm>
            <a:custGeom>
              <a:avLst/>
              <a:gdLst/>
              <a:ahLst/>
              <a:cxnLst/>
              <a:rect l="l" t="t" r="r" b="b"/>
              <a:pathLst>
                <a:path w="852258" h="629416" extrusionOk="0">
                  <a:moveTo>
                    <a:pt x="197934" y="60475"/>
                  </a:moveTo>
                  <a:cubicBezTo>
                    <a:pt x="201965" y="76602"/>
                    <a:pt x="195247" y="96760"/>
                    <a:pt x="181811" y="106167"/>
                  </a:cubicBezTo>
                  <a:cubicBezTo>
                    <a:pt x="173749" y="111543"/>
                    <a:pt x="165688" y="115575"/>
                    <a:pt x="156283" y="118262"/>
                  </a:cubicBezTo>
                  <a:cubicBezTo>
                    <a:pt x="145535" y="123638"/>
                    <a:pt x="133442" y="127670"/>
                    <a:pt x="126724" y="135733"/>
                  </a:cubicBezTo>
                  <a:cubicBezTo>
                    <a:pt x="118663" y="145140"/>
                    <a:pt x="117319" y="158579"/>
                    <a:pt x="114632" y="173362"/>
                  </a:cubicBezTo>
                  <a:cubicBezTo>
                    <a:pt x="114632" y="177394"/>
                    <a:pt x="113288" y="181425"/>
                    <a:pt x="113288" y="184113"/>
                  </a:cubicBezTo>
                  <a:cubicBezTo>
                    <a:pt x="105227" y="232493"/>
                    <a:pt x="72981" y="276842"/>
                    <a:pt x="29986" y="299688"/>
                  </a:cubicBezTo>
                  <a:lnTo>
                    <a:pt x="25955" y="302376"/>
                  </a:lnTo>
                  <a:cubicBezTo>
                    <a:pt x="19237" y="306407"/>
                    <a:pt x="13863" y="309095"/>
                    <a:pt x="8489" y="313127"/>
                  </a:cubicBezTo>
                  <a:cubicBezTo>
                    <a:pt x="-11665" y="333285"/>
                    <a:pt x="8489" y="370914"/>
                    <a:pt x="23268" y="391073"/>
                  </a:cubicBezTo>
                  <a:lnTo>
                    <a:pt x="91791" y="489177"/>
                  </a:lnTo>
                  <a:lnTo>
                    <a:pt x="144191" y="499928"/>
                  </a:lnTo>
                  <a:cubicBezTo>
                    <a:pt x="152252" y="501272"/>
                    <a:pt x="160314" y="502616"/>
                    <a:pt x="168375" y="505303"/>
                  </a:cubicBezTo>
                  <a:cubicBezTo>
                    <a:pt x="207339" y="518742"/>
                    <a:pt x="231524" y="561747"/>
                    <a:pt x="224806" y="602063"/>
                  </a:cubicBezTo>
                  <a:cubicBezTo>
                    <a:pt x="278549" y="614159"/>
                    <a:pt x="332293" y="622222"/>
                    <a:pt x="387380" y="627598"/>
                  </a:cubicBezTo>
                  <a:cubicBezTo>
                    <a:pt x="416938" y="630285"/>
                    <a:pt x="450528" y="631629"/>
                    <a:pt x="480087" y="619534"/>
                  </a:cubicBezTo>
                  <a:cubicBezTo>
                    <a:pt x="505615" y="608783"/>
                    <a:pt x="531143" y="583249"/>
                    <a:pt x="528456" y="552340"/>
                  </a:cubicBezTo>
                  <a:lnTo>
                    <a:pt x="528456" y="549652"/>
                  </a:lnTo>
                  <a:lnTo>
                    <a:pt x="531143" y="546964"/>
                  </a:lnTo>
                  <a:cubicBezTo>
                    <a:pt x="547266" y="529493"/>
                    <a:pt x="575481" y="536213"/>
                    <a:pt x="596978" y="550996"/>
                  </a:cubicBezTo>
                  <a:lnTo>
                    <a:pt x="599665" y="552340"/>
                  </a:lnTo>
                  <a:cubicBezTo>
                    <a:pt x="614445" y="563091"/>
                    <a:pt x="630568" y="573842"/>
                    <a:pt x="645347" y="568466"/>
                  </a:cubicBezTo>
                  <a:cubicBezTo>
                    <a:pt x="649378" y="567123"/>
                    <a:pt x="653409" y="564435"/>
                    <a:pt x="657439" y="561747"/>
                  </a:cubicBezTo>
                  <a:cubicBezTo>
                    <a:pt x="658783" y="560403"/>
                    <a:pt x="661470" y="559059"/>
                    <a:pt x="662814" y="557715"/>
                  </a:cubicBezTo>
                  <a:cubicBezTo>
                    <a:pt x="689686" y="540245"/>
                    <a:pt x="728650" y="541588"/>
                    <a:pt x="754178" y="561747"/>
                  </a:cubicBezTo>
                  <a:lnTo>
                    <a:pt x="755521" y="563091"/>
                  </a:lnTo>
                  <a:lnTo>
                    <a:pt x="768957" y="579218"/>
                  </a:lnTo>
                  <a:cubicBezTo>
                    <a:pt x="771644" y="568466"/>
                    <a:pt x="772988" y="556371"/>
                    <a:pt x="772988" y="544276"/>
                  </a:cubicBezTo>
                  <a:cubicBezTo>
                    <a:pt x="775675" y="499928"/>
                    <a:pt x="778362" y="455579"/>
                    <a:pt x="779706" y="409887"/>
                  </a:cubicBezTo>
                  <a:cubicBezTo>
                    <a:pt x="797172" y="417951"/>
                    <a:pt x="805234" y="443484"/>
                    <a:pt x="794485" y="459611"/>
                  </a:cubicBezTo>
                  <a:cubicBezTo>
                    <a:pt x="828075" y="458267"/>
                    <a:pt x="852259" y="423326"/>
                    <a:pt x="852259" y="389729"/>
                  </a:cubicBezTo>
                  <a:cubicBezTo>
                    <a:pt x="852259" y="378978"/>
                    <a:pt x="850916" y="368226"/>
                    <a:pt x="848228" y="357475"/>
                  </a:cubicBezTo>
                  <a:lnTo>
                    <a:pt x="844198" y="365539"/>
                  </a:lnTo>
                  <a:lnTo>
                    <a:pt x="803890" y="346724"/>
                  </a:lnTo>
                  <a:cubicBezTo>
                    <a:pt x="799859" y="344036"/>
                    <a:pt x="794485" y="342692"/>
                    <a:pt x="790454" y="341349"/>
                  </a:cubicBezTo>
                  <a:cubicBezTo>
                    <a:pt x="779706" y="340005"/>
                    <a:pt x="770301" y="346724"/>
                    <a:pt x="759552" y="353443"/>
                  </a:cubicBezTo>
                  <a:lnTo>
                    <a:pt x="754178" y="357475"/>
                  </a:lnTo>
                  <a:cubicBezTo>
                    <a:pt x="744772" y="362851"/>
                    <a:pt x="734024" y="366882"/>
                    <a:pt x="723275" y="366882"/>
                  </a:cubicBezTo>
                  <a:cubicBezTo>
                    <a:pt x="715214" y="366882"/>
                    <a:pt x="707152" y="364195"/>
                    <a:pt x="701778" y="358819"/>
                  </a:cubicBezTo>
                  <a:lnTo>
                    <a:pt x="699091" y="356131"/>
                  </a:lnTo>
                  <a:lnTo>
                    <a:pt x="699091" y="353443"/>
                  </a:lnTo>
                  <a:cubicBezTo>
                    <a:pt x="695060" y="298344"/>
                    <a:pt x="688342" y="241901"/>
                    <a:pt x="680280" y="185457"/>
                  </a:cubicBezTo>
                  <a:cubicBezTo>
                    <a:pt x="676250" y="162611"/>
                    <a:pt x="670875" y="139765"/>
                    <a:pt x="653409" y="130358"/>
                  </a:cubicBezTo>
                  <a:cubicBezTo>
                    <a:pt x="652065" y="130358"/>
                    <a:pt x="650721" y="129014"/>
                    <a:pt x="649378" y="129014"/>
                  </a:cubicBezTo>
                  <a:cubicBezTo>
                    <a:pt x="645347" y="126326"/>
                    <a:pt x="639973" y="123638"/>
                    <a:pt x="635942" y="119606"/>
                  </a:cubicBezTo>
                  <a:cubicBezTo>
                    <a:pt x="631911" y="115575"/>
                    <a:pt x="631911" y="110199"/>
                    <a:pt x="630568" y="104823"/>
                  </a:cubicBezTo>
                  <a:cubicBezTo>
                    <a:pt x="630568" y="102136"/>
                    <a:pt x="629224" y="99448"/>
                    <a:pt x="629224" y="98104"/>
                  </a:cubicBezTo>
                  <a:cubicBezTo>
                    <a:pt x="626537" y="92728"/>
                    <a:pt x="619819" y="90041"/>
                    <a:pt x="613101" y="87353"/>
                  </a:cubicBezTo>
                  <a:cubicBezTo>
                    <a:pt x="610414" y="86009"/>
                    <a:pt x="607727" y="84665"/>
                    <a:pt x="605040" y="84665"/>
                  </a:cubicBezTo>
                  <a:cubicBezTo>
                    <a:pt x="586230" y="75258"/>
                    <a:pt x="572794" y="59131"/>
                    <a:pt x="560702" y="41661"/>
                  </a:cubicBezTo>
                  <a:cubicBezTo>
                    <a:pt x="556671" y="36285"/>
                    <a:pt x="553984" y="32253"/>
                    <a:pt x="549953" y="26878"/>
                  </a:cubicBezTo>
                  <a:cubicBezTo>
                    <a:pt x="539204" y="14783"/>
                    <a:pt x="524425" y="2688"/>
                    <a:pt x="509645" y="0"/>
                  </a:cubicBezTo>
                  <a:lnTo>
                    <a:pt x="501584" y="12095"/>
                  </a:lnTo>
                  <a:lnTo>
                    <a:pt x="490835" y="5375"/>
                  </a:lnTo>
                  <a:cubicBezTo>
                    <a:pt x="490835" y="6719"/>
                    <a:pt x="490835" y="8063"/>
                    <a:pt x="489492" y="9407"/>
                  </a:cubicBezTo>
                  <a:cubicBezTo>
                    <a:pt x="488148" y="12095"/>
                    <a:pt x="488148" y="16127"/>
                    <a:pt x="486805" y="18814"/>
                  </a:cubicBezTo>
                  <a:cubicBezTo>
                    <a:pt x="480087" y="33597"/>
                    <a:pt x="465307" y="38973"/>
                    <a:pt x="450528" y="41661"/>
                  </a:cubicBezTo>
                  <a:cubicBezTo>
                    <a:pt x="387380" y="56444"/>
                    <a:pt x="322887" y="64507"/>
                    <a:pt x="257052" y="64507"/>
                  </a:cubicBezTo>
                  <a:cubicBezTo>
                    <a:pt x="240929" y="63163"/>
                    <a:pt x="219432" y="63163"/>
                    <a:pt x="197934" y="60475"/>
                  </a:cubicBezTo>
                  <a:cubicBezTo>
                    <a:pt x="197934" y="60475"/>
                    <a:pt x="197934" y="60475"/>
                    <a:pt x="197934" y="60475"/>
                  </a:cubicBezTo>
                  <a:close/>
                </a:path>
              </a:pathLst>
            </a:cu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1381" name="Google Shape;1381;p25"/>
            <p:cNvSpPr/>
            <p:nvPr/>
          </p:nvSpPr>
          <p:spPr>
            <a:xfrm>
              <a:off x="4955949" y="7978804"/>
              <a:ext cx="174556" cy="400674"/>
            </a:xfrm>
            <a:custGeom>
              <a:avLst/>
              <a:gdLst/>
              <a:ahLst/>
              <a:cxnLst/>
              <a:rect l="l" t="t" r="r" b="b"/>
              <a:pathLst>
                <a:path w="156907" h="360163" extrusionOk="0">
                  <a:moveTo>
                    <a:pt x="84354" y="321190"/>
                  </a:moveTo>
                  <a:cubicBezTo>
                    <a:pt x="95103" y="307751"/>
                    <a:pt x="113913" y="299688"/>
                    <a:pt x="131380" y="302376"/>
                  </a:cubicBezTo>
                  <a:cubicBezTo>
                    <a:pt x="130036" y="280873"/>
                    <a:pt x="136754" y="259371"/>
                    <a:pt x="151533" y="244589"/>
                  </a:cubicBezTo>
                  <a:cubicBezTo>
                    <a:pt x="154220" y="241901"/>
                    <a:pt x="156908" y="239213"/>
                    <a:pt x="156908" y="237869"/>
                  </a:cubicBezTo>
                  <a:cubicBezTo>
                    <a:pt x="156908" y="236525"/>
                    <a:pt x="152877" y="233837"/>
                    <a:pt x="150190" y="232494"/>
                  </a:cubicBezTo>
                  <a:cubicBezTo>
                    <a:pt x="144815" y="229806"/>
                    <a:pt x="138098" y="225774"/>
                    <a:pt x="134067" y="217711"/>
                  </a:cubicBezTo>
                  <a:cubicBezTo>
                    <a:pt x="132723" y="212335"/>
                    <a:pt x="132723" y="208303"/>
                    <a:pt x="135410" y="202928"/>
                  </a:cubicBezTo>
                  <a:cubicBezTo>
                    <a:pt x="136754" y="200240"/>
                    <a:pt x="138098" y="197552"/>
                    <a:pt x="140784" y="196208"/>
                  </a:cubicBezTo>
                  <a:cubicBezTo>
                    <a:pt x="131380" y="149172"/>
                    <a:pt x="117944" y="102136"/>
                    <a:pt x="101821" y="57788"/>
                  </a:cubicBezTo>
                  <a:cubicBezTo>
                    <a:pt x="97790" y="44349"/>
                    <a:pt x="92415" y="30910"/>
                    <a:pt x="83011" y="24190"/>
                  </a:cubicBezTo>
                  <a:cubicBezTo>
                    <a:pt x="80323" y="22846"/>
                    <a:pt x="78980" y="21502"/>
                    <a:pt x="76293" y="20158"/>
                  </a:cubicBezTo>
                  <a:cubicBezTo>
                    <a:pt x="72262" y="17471"/>
                    <a:pt x="66887" y="14783"/>
                    <a:pt x="62857" y="9407"/>
                  </a:cubicBezTo>
                  <a:cubicBezTo>
                    <a:pt x="60169" y="6719"/>
                    <a:pt x="58826" y="4032"/>
                    <a:pt x="57483" y="0"/>
                  </a:cubicBezTo>
                  <a:cubicBezTo>
                    <a:pt x="45390" y="14783"/>
                    <a:pt x="33298" y="24190"/>
                    <a:pt x="21206" y="26878"/>
                  </a:cubicBezTo>
                  <a:cubicBezTo>
                    <a:pt x="25236" y="43005"/>
                    <a:pt x="22549" y="59131"/>
                    <a:pt x="14488" y="73914"/>
                  </a:cubicBezTo>
                  <a:lnTo>
                    <a:pt x="11800" y="72570"/>
                  </a:lnTo>
                  <a:cubicBezTo>
                    <a:pt x="34641" y="146484"/>
                    <a:pt x="-7010" y="228462"/>
                    <a:pt x="1052" y="306408"/>
                  </a:cubicBezTo>
                  <a:cubicBezTo>
                    <a:pt x="1052" y="313127"/>
                    <a:pt x="2396" y="319847"/>
                    <a:pt x="7770" y="322534"/>
                  </a:cubicBezTo>
                  <a:cubicBezTo>
                    <a:pt x="13144" y="326566"/>
                    <a:pt x="19862" y="325222"/>
                    <a:pt x="25236" y="325222"/>
                  </a:cubicBezTo>
                  <a:cubicBezTo>
                    <a:pt x="46734" y="325222"/>
                    <a:pt x="60169" y="341349"/>
                    <a:pt x="70918" y="360163"/>
                  </a:cubicBezTo>
                  <a:cubicBezTo>
                    <a:pt x="70918" y="346724"/>
                    <a:pt x="76293" y="331942"/>
                    <a:pt x="84354" y="321190"/>
                  </a:cubicBezTo>
                  <a:close/>
                </a:path>
              </a:pathLst>
            </a:cu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1382" name="Google Shape;1382;p25"/>
            <p:cNvSpPr/>
            <p:nvPr/>
          </p:nvSpPr>
          <p:spPr>
            <a:xfrm>
              <a:off x="5052781" y="8022161"/>
              <a:ext cx="751838" cy="788588"/>
            </a:xfrm>
            <a:custGeom>
              <a:avLst/>
              <a:gdLst/>
              <a:ahLst/>
              <a:cxnLst/>
              <a:rect l="l" t="t" r="r" b="b"/>
              <a:pathLst>
                <a:path w="675822" h="708857" extrusionOk="0">
                  <a:moveTo>
                    <a:pt x="658356" y="182769"/>
                  </a:moveTo>
                  <a:lnTo>
                    <a:pt x="658356" y="180082"/>
                  </a:lnTo>
                  <a:cubicBezTo>
                    <a:pt x="655669" y="169330"/>
                    <a:pt x="648951" y="159923"/>
                    <a:pt x="640889" y="153204"/>
                  </a:cubicBezTo>
                  <a:cubicBezTo>
                    <a:pt x="638202" y="151860"/>
                    <a:pt x="635515" y="150516"/>
                    <a:pt x="634171" y="147828"/>
                  </a:cubicBezTo>
                  <a:cubicBezTo>
                    <a:pt x="624766" y="141109"/>
                    <a:pt x="611330" y="134389"/>
                    <a:pt x="609987" y="119607"/>
                  </a:cubicBezTo>
                  <a:cubicBezTo>
                    <a:pt x="608643" y="110199"/>
                    <a:pt x="614018" y="102136"/>
                    <a:pt x="616705" y="96760"/>
                  </a:cubicBezTo>
                  <a:lnTo>
                    <a:pt x="639546" y="55100"/>
                  </a:lnTo>
                  <a:cubicBezTo>
                    <a:pt x="643576" y="48380"/>
                    <a:pt x="646264" y="43005"/>
                    <a:pt x="644920" y="37629"/>
                  </a:cubicBezTo>
                  <a:cubicBezTo>
                    <a:pt x="644920" y="33597"/>
                    <a:pt x="642233" y="28222"/>
                    <a:pt x="639546" y="22846"/>
                  </a:cubicBezTo>
                  <a:cubicBezTo>
                    <a:pt x="635515" y="16127"/>
                    <a:pt x="631484" y="8063"/>
                    <a:pt x="632828" y="0"/>
                  </a:cubicBezTo>
                  <a:cubicBezTo>
                    <a:pt x="628797" y="0"/>
                    <a:pt x="623422" y="2688"/>
                    <a:pt x="620736" y="5376"/>
                  </a:cubicBezTo>
                  <a:cubicBezTo>
                    <a:pt x="616705" y="9407"/>
                    <a:pt x="614018" y="16127"/>
                    <a:pt x="612674" y="21502"/>
                  </a:cubicBezTo>
                  <a:cubicBezTo>
                    <a:pt x="611330" y="25534"/>
                    <a:pt x="608643" y="30910"/>
                    <a:pt x="605956" y="34941"/>
                  </a:cubicBezTo>
                  <a:cubicBezTo>
                    <a:pt x="595208" y="53756"/>
                    <a:pt x="572366" y="67195"/>
                    <a:pt x="544151" y="69883"/>
                  </a:cubicBezTo>
                  <a:cubicBezTo>
                    <a:pt x="540121" y="69883"/>
                    <a:pt x="537433" y="69883"/>
                    <a:pt x="533403" y="71227"/>
                  </a:cubicBezTo>
                  <a:cubicBezTo>
                    <a:pt x="522654" y="71227"/>
                    <a:pt x="513249" y="72571"/>
                    <a:pt x="505187" y="76602"/>
                  </a:cubicBezTo>
                  <a:cubicBezTo>
                    <a:pt x="501157" y="77946"/>
                    <a:pt x="497126" y="80634"/>
                    <a:pt x="494439" y="83321"/>
                  </a:cubicBezTo>
                  <a:cubicBezTo>
                    <a:pt x="483690" y="90041"/>
                    <a:pt x="470254" y="99448"/>
                    <a:pt x="455475" y="92729"/>
                  </a:cubicBezTo>
                  <a:cubicBezTo>
                    <a:pt x="451444" y="90041"/>
                    <a:pt x="447413" y="87353"/>
                    <a:pt x="444726" y="84665"/>
                  </a:cubicBezTo>
                  <a:cubicBezTo>
                    <a:pt x="443382" y="83321"/>
                    <a:pt x="442039" y="81977"/>
                    <a:pt x="440695" y="80634"/>
                  </a:cubicBezTo>
                  <a:cubicBezTo>
                    <a:pt x="429947" y="72571"/>
                    <a:pt x="416511" y="77946"/>
                    <a:pt x="395013" y="87353"/>
                  </a:cubicBezTo>
                  <a:cubicBezTo>
                    <a:pt x="381578" y="94072"/>
                    <a:pt x="368142" y="100792"/>
                    <a:pt x="353363" y="100792"/>
                  </a:cubicBezTo>
                  <a:cubicBezTo>
                    <a:pt x="347988" y="100792"/>
                    <a:pt x="341270" y="99448"/>
                    <a:pt x="335896" y="96760"/>
                  </a:cubicBezTo>
                  <a:cubicBezTo>
                    <a:pt x="333209" y="95416"/>
                    <a:pt x="331865" y="94072"/>
                    <a:pt x="329178" y="92729"/>
                  </a:cubicBezTo>
                  <a:cubicBezTo>
                    <a:pt x="326491" y="91385"/>
                    <a:pt x="323804" y="90041"/>
                    <a:pt x="322460" y="88697"/>
                  </a:cubicBezTo>
                  <a:cubicBezTo>
                    <a:pt x="317086" y="87353"/>
                    <a:pt x="310368" y="90041"/>
                    <a:pt x="302306" y="92729"/>
                  </a:cubicBezTo>
                  <a:cubicBezTo>
                    <a:pt x="299619" y="94072"/>
                    <a:pt x="296932" y="95416"/>
                    <a:pt x="292901" y="96760"/>
                  </a:cubicBezTo>
                  <a:cubicBezTo>
                    <a:pt x="283496" y="100792"/>
                    <a:pt x="272748" y="99448"/>
                    <a:pt x="264686" y="94072"/>
                  </a:cubicBezTo>
                  <a:cubicBezTo>
                    <a:pt x="263342" y="98104"/>
                    <a:pt x="261999" y="102136"/>
                    <a:pt x="260655" y="104824"/>
                  </a:cubicBezTo>
                  <a:cubicBezTo>
                    <a:pt x="249907" y="126326"/>
                    <a:pt x="225722" y="137077"/>
                    <a:pt x="204225" y="145141"/>
                  </a:cubicBezTo>
                  <a:cubicBezTo>
                    <a:pt x="165261" y="159923"/>
                    <a:pt x="127640" y="172018"/>
                    <a:pt x="88677" y="165299"/>
                  </a:cubicBezTo>
                  <a:lnTo>
                    <a:pt x="85989" y="165299"/>
                  </a:lnTo>
                  <a:cubicBezTo>
                    <a:pt x="80615" y="163955"/>
                    <a:pt x="75241" y="163955"/>
                    <a:pt x="71210" y="165299"/>
                  </a:cubicBezTo>
                  <a:cubicBezTo>
                    <a:pt x="68523" y="165299"/>
                    <a:pt x="67179" y="167987"/>
                    <a:pt x="65835" y="169330"/>
                  </a:cubicBezTo>
                  <a:cubicBezTo>
                    <a:pt x="65835" y="170674"/>
                    <a:pt x="65835" y="170674"/>
                    <a:pt x="65835" y="172018"/>
                  </a:cubicBezTo>
                  <a:cubicBezTo>
                    <a:pt x="67179" y="173362"/>
                    <a:pt x="69866" y="176050"/>
                    <a:pt x="73897" y="177394"/>
                  </a:cubicBezTo>
                  <a:cubicBezTo>
                    <a:pt x="80615" y="181425"/>
                    <a:pt x="88677" y="185457"/>
                    <a:pt x="88677" y="196208"/>
                  </a:cubicBezTo>
                  <a:cubicBezTo>
                    <a:pt x="88677" y="204272"/>
                    <a:pt x="83302" y="208303"/>
                    <a:pt x="80615" y="212335"/>
                  </a:cubicBezTo>
                  <a:cubicBezTo>
                    <a:pt x="65835" y="227118"/>
                    <a:pt x="60461" y="248620"/>
                    <a:pt x="65835" y="268778"/>
                  </a:cubicBezTo>
                  <a:lnTo>
                    <a:pt x="69866" y="283561"/>
                  </a:lnTo>
                  <a:lnTo>
                    <a:pt x="55087" y="278186"/>
                  </a:lnTo>
                  <a:cubicBezTo>
                    <a:pt x="40307" y="272810"/>
                    <a:pt x="22841" y="278186"/>
                    <a:pt x="13436" y="290281"/>
                  </a:cubicBezTo>
                  <a:cubicBezTo>
                    <a:pt x="4031" y="302376"/>
                    <a:pt x="2687" y="319847"/>
                    <a:pt x="9405" y="333285"/>
                  </a:cubicBezTo>
                  <a:lnTo>
                    <a:pt x="0" y="338661"/>
                  </a:lnTo>
                  <a:cubicBezTo>
                    <a:pt x="2687" y="344036"/>
                    <a:pt x="5374" y="350756"/>
                    <a:pt x="8062" y="356131"/>
                  </a:cubicBezTo>
                  <a:cubicBezTo>
                    <a:pt x="21497" y="388385"/>
                    <a:pt x="60461" y="420638"/>
                    <a:pt x="87333" y="397792"/>
                  </a:cubicBezTo>
                  <a:cubicBezTo>
                    <a:pt x="84646" y="415263"/>
                    <a:pt x="69866" y="431389"/>
                    <a:pt x="51056" y="435421"/>
                  </a:cubicBezTo>
                  <a:cubicBezTo>
                    <a:pt x="94051" y="455580"/>
                    <a:pt x="145107" y="443484"/>
                    <a:pt x="193476" y="444828"/>
                  </a:cubicBezTo>
                  <a:cubicBezTo>
                    <a:pt x="241845" y="446172"/>
                    <a:pt x="296932" y="477082"/>
                    <a:pt x="294245" y="524118"/>
                  </a:cubicBezTo>
                  <a:cubicBezTo>
                    <a:pt x="232440" y="503960"/>
                    <a:pt x="166604" y="501272"/>
                    <a:pt x="103456" y="516055"/>
                  </a:cubicBezTo>
                  <a:cubicBezTo>
                    <a:pt x="135702" y="544276"/>
                    <a:pt x="154512" y="587281"/>
                    <a:pt x="153168" y="630286"/>
                  </a:cubicBezTo>
                  <a:cubicBezTo>
                    <a:pt x="153168" y="646412"/>
                    <a:pt x="149138" y="663883"/>
                    <a:pt x="153168" y="680009"/>
                  </a:cubicBezTo>
                  <a:cubicBezTo>
                    <a:pt x="157199" y="696136"/>
                    <a:pt x="171979" y="712263"/>
                    <a:pt x="188102" y="708231"/>
                  </a:cubicBezTo>
                  <a:cubicBezTo>
                    <a:pt x="214973" y="702856"/>
                    <a:pt x="210943" y="662539"/>
                    <a:pt x="198851" y="637005"/>
                  </a:cubicBezTo>
                  <a:cubicBezTo>
                    <a:pt x="224379" y="650444"/>
                    <a:pt x="241845" y="678666"/>
                    <a:pt x="240501" y="706887"/>
                  </a:cubicBezTo>
                  <a:cubicBezTo>
                    <a:pt x="247219" y="696136"/>
                    <a:pt x="253937" y="685385"/>
                    <a:pt x="260655" y="674634"/>
                  </a:cubicBezTo>
                  <a:cubicBezTo>
                    <a:pt x="279466" y="692104"/>
                    <a:pt x="303650" y="702856"/>
                    <a:pt x="329178" y="705543"/>
                  </a:cubicBezTo>
                  <a:cubicBezTo>
                    <a:pt x="295588" y="661195"/>
                    <a:pt x="268717" y="612815"/>
                    <a:pt x="249907" y="560403"/>
                  </a:cubicBezTo>
                  <a:cubicBezTo>
                    <a:pt x="284840" y="565779"/>
                    <a:pt x="318429" y="580562"/>
                    <a:pt x="345301" y="602064"/>
                  </a:cubicBezTo>
                  <a:cubicBezTo>
                    <a:pt x="333209" y="589969"/>
                    <a:pt x="330522" y="568467"/>
                    <a:pt x="341270" y="553684"/>
                  </a:cubicBezTo>
                  <a:cubicBezTo>
                    <a:pt x="353363" y="536213"/>
                    <a:pt x="381578" y="534869"/>
                    <a:pt x="396357" y="549652"/>
                  </a:cubicBezTo>
                  <a:cubicBezTo>
                    <a:pt x="421885" y="522774"/>
                    <a:pt x="395013" y="477082"/>
                    <a:pt x="361424" y="462299"/>
                  </a:cubicBezTo>
                  <a:cubicBezTo>
                    <a:pt x="327834" y="446172"/>
                    <a:pt x="287527" y="443484"/>
                    <a:pt x="261999" y="416607"/>
                  </a:cubicBezTo>
                  <a:cubicBezTo>
                    <a:pt x="257968" y="385697"/>
                    <a:pt x="252594" y="356131"/>
                    <a:pt x="248563" y="325222"/>
                  </a:cubicBezTo>
                  <a:cubicBezTo>
                    <a:pt x="260655" y="318503"/>
                    <a:pt x="278122" y="325222"/>
                    <a:pt x="283496" y="337317"/>
                  </a:cubicBezTo>
                  <a:cubicBezTo>
                    <a:pt x="295588" y="333285"/>
                    <a:pt x="296932" y="314471"/>
                    <a:pt x="288870" y="303720"/>
                  </a:cubicBezTo>
                  <a:cubicBezTo>
                    <a:pt x="280809" y="292969"/>
                    <a:pt x="267373" y="288937"/>
                    <a:pt x="256624" y="280874"/>
                  </a:cubicBezTo>
                  <a:cubicBezTo>
                    <a:pt x="224379" y="256683"/>
                    <a:pt x="224379" y="200240"/>
                    <a:pt x="257968" y="176050"/>
                  </a:cubicBezTo>
                  <a:cubicBezTo>
                    <a:pt x="279466" y="177394"/>
                    <a:pt x="284840" y="205616"/>
                    <a:pt x="288870" y="227118"/>
                  </a:cubicBezTo>
                  <a:cubicBezTo>
                    <a:pt x="292901" y="248620"/>
                    <a:pt x="311711" y="274154"/>
                    <a:pt x="330522" y="263403"/>
                  </a:cubicBezTo>
                  <a:cubicBezTo>
                    <a:pt x="331865" y="251308"/>
                    <a:pt x="327834" y="239213"/>
                    <a:pt x="321116" y="228462"/>
                  </a:cubicBezTo>
                  <a:cubicBezTo>
                    <a:pt x="337239" y="240557"/>
                    <a:pt x="354706" y="251308"/>
                    <a:pt x="370829" y="263403"/>
                  </a:cubicBezTo>
                  <a:cubicBezTo>
                    <a:pt x="365455" y="251308"/>
                    <a:pt x="361424" y="239213"/>
                    <a:pt x="356050" y="228462"/>
                  </a:cubicBezTo>
                  <a:cubicBezTo>
                    <a:pt x="378891" y="233838"/>
                    <a:pt x="401731" y="240557"/>
                    <a:pt x="424572" y="245932"/>
                  </a:cubicBezTo>
                  <a:cubicBezTo>
                    <a:pt x="396357" y="231150"/>
                    <a:pt x="374860" y="204272"/>
                    <a:pt x="366798" y="173362"/>
                  </a:cubicBezTo>
                  <a:cubicBezTo>
                    <a:pt x="415167" y="146485"/>
                    <a:pt x="471598" y="131702"/>
                    <a:pt x="526685" y="131702"/>
                  </a:cubicBezTo>
                  <a:cubicBezTo>
                    <a:pt x="571023" y="131702"/>
                    <a:pt x="620736" y="145141"/>
                    <a:pt x="643576" y="184113"/>
                  </a:cubicBezTo>
                  <a:cubicBezTo>
                    <a:pt x="647607" y="190833"/>
                    <a:pt x="651638" y="200240"/>
                    <a:pt x="658356" y="202928"/>
                  </a:cubicBezTo>
                  <a:cubicBezTo>
                    <a:pt x="665074" y="205616"/>
                    <a:pt x="670448" y="205616"/>
                    <a:pt x="675823" y="201584"/>
                  </a:cubicBezTo>
                  <a:cubicBezTo>
                    <a:pt x="663730" y="202928"/>
                    <a:pt x="661043" y="190833"/>
                    <a:pt x="658356" y="182769"/>
                  </a:cubicBezTo>
                  <a:close/>
                </a:path>
              </a:pathLst>
            </a:cu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1383" name="Google Shape;1383;p25"/>
            <p:cNvSpPr/>
            <p:nvPr/>
          </p:nvSpPr>
          <p:spPr>
            <a:xfrm>
              <a:off x="4913085" y="7459411"/>
              <a:ext cx="394952" cy="570224"/>
            </a:xfrm>
            <a:custGeom>
              <a:avLst/>
              <a:gdLst/>
              <a:ahLst/>
              <a:cxnLst/>
              <a:rect l="l" t="t" r="r" b="b"/>
              <a:pathLst>
                <a:path w="355020" h="512571" extrusionOk="0">
                  <a:moveTo>
                    <a:pt x="43614" y="353992"/>
                  </a:moveTo>
                  <a:cubicBezTo>
                    <a:pt x="44957" y="360712"/>
                    <a:pt x="46301" y="368775"/>
                    <a:pt x="51675" y="370119"/>
                  </a:cubicBezTo>
                  <a:cubicBezTo>
                    <a:pt x="53019" y="371463"/>
                    <a:pt x="55706" y="371463"/>
                    <a:pt x="58393" y="371463"/>
                  </a:cubicBezTo>
                  <a:cubicBezTo>
                    <a:pt x="61080" y="371463"/>
                    <a:pt x="65111" y="372807"/>
                    <a:pt x="67798" y="374151"/>
                  </a:cubicBezTo>
                  <a:cubicBezTo>
                    <a:pt x="73173" y="375495"/>
                    <a:pt x="77203" y="379526"/>
                    <a:pt x="81234" y="382214"/>
                  </a:cubicBezTo>
                  <a:cubicBezTo>
                    <a:pt x="85265" y="386246"/>
                    <a:pt x="89296" y="387590"/>
                    <a:pt x="91983" y="387590"/>
                  </a:cubicBezTo>
                  <a:cubicBezTo>
                    <a:pt x="93326" y="387590"/>
                    <a:pt x="94670" y="387590"/>
                    <a:pt x="96014" y="386246"/>
                  </a:cubicBezTo>
                  <a:cubicBezTo>
                    <a:pt x="98701" y="384902"/>
                    <a:pt x="101388" y="384902"/>
                    <a:pt x="104075" y="384902"/>
                  </a:cubicBezTo>
                  <a:cubicBezTo>
                    <a:pt x="114824" y="383558"/>
                    <a:pt x="121542" y="391621"/>
                    <a:pt x="126916" y="396997"/>
                  </a:cubicBezTo>
                  <a:cubicBezTo>
                    <a:pt x="126916" y="396997"/>
                    <a:pt x="128260" y="398341"/>
                    <a:pt x="128260" y="398341"/>
                  </a:cubicBezTo>
                  <a:cubicBezTo>
                    <a:pt x="139008" y="388934"/>
                    <a:pt x="152444" y="384902"/>
                    <a:pt x="168567" y="386246"/>
                  </a:cubicBezTo>
                  <a:cubicBezTo>
                    <a:pt x="186033" y="387590"/>
                    <a:pt x="200813" y="395653"/>
                    <a:pt x="208875" y="409092"/>
                  </a:cubicBezTo>
                  <a:cubicBezTo>
                    <a:pt x="212905" y="414468"/>
                    <a:pt x="214249" y="419843"/>
                    <a:pt x="216936" y="425218"/>
                  </a:cubicBezTo>
                  <a:cubicBezTo>
                    <a:pt x="220967" y="433282"/>
                    <a:pt x="223654" y="440001"/>
                    <a:pt x="229028" y="444033"/>
                  </a:cubicBezTo>
                  <a:cubicBezTo>
                    <a:pt x="233059" y="446721"/>
                    <a:pt x="238433" y="449409"/>
                    <a:pt x="243808" y="452096"/>
                  </a:cubicBezTo>
                  <a:cubicBezTo>
                    <a:pt x="254556" y="457472"/>
                    <a:pt x="269336" y="462848"/>
                    <a:pt x="270679" y="477631"/>
                  </a:cubicBezTo>
                  <a:cubicBezTo>
                    <a:pt x="270679" y="480318"/>
                    <a:pt x="270679" y="483006"/>
                    <a:pt x="270679" y="485694"/>
                  </a:cubicBezTo>
                  <a:cubicBezTo>
                    <a:pt x="270679" y="488382"/>
                    <a:pt x="270679" y="489726"/>
                    <a:pt x="270679" y="491070"/>
                  </a:cubicBezTo>
                  <a:cubicBezTo>
                    <a:pt x="270679" y="493757"/>
                    <a:pt x="274710" y="496445"/>
                    <a:pt x="277397" y="499133"/>
                  </a:cubicBezTo>
                  <a:cubicBezTo>
                    <a:pt x="281428" y="503164"/>
                    <a:pt x="285459" y="507196"/>
                    <a:pt x="286802" y="512571"/>
                  </a:cubicBezTo>
                  <a:cubicBezTo>
                    <a:pt x="294864" y="512571"/>
                    <a:pt x="304269" y="504508"/>
                    <a:pt x="312330" y="497789"/>
                  </a:cubicBezTo>
                  <a:cubicBezTo>
                    <a:pt x="317705" y="492413"/>
                    <a:pt x="325766" y="488382"/>
                    <a:pt x="332484" y="487038"/>
                  </a:cubicBezTo>
                  <a:cubicBezTo>
                    <a:pt x="329797" y="485694"/>
                    <a:pt x="327110" y="485694"/>
                    <a:pt x="324423" y="484350"/>
                  </a:cubicBezTo>
                  <a:lnTo>
                    <a:pt x="315018" y="483006"/>
                  </a:lnTo>
                  <a:lnTo>
                    <a:pt x="347263" y="392965"/>
                  </a:lnTo>
                  <a:cubicBezTo>
                    <a:pt x="353981" y="372807"/>
                    <a:pt x="360699" y="348617"/>
                    <a:pt x="347263" y="333834"/>
                  </a:cubicBezTo>
                  <a:cubicBezTo>
                    <a:pt x="344577" y="331146"/>
                    <a:pt x="341889" y="329802"/>
                    <a:pt x="339202" y="327115"/>
                  </a:cubicBezTo>
                  <a:cubicBezTo>
                    <a:pt x="332484" y="323083"/>
                    <a:pt x="325766" y="317707"/>
                    <a:pt x="323079" y="309644"/>
                  </a:cubicBezTo>
                  <a:cubicBezTo>
                    <a:pt x="317705" y="297549"/>
                    <a:pt x="321735" y="282766"/>
                    <a:pt x="333828" y="269327"/>
                  </a:cubicBezTo>
                  <a:cubicBezTo>
                    <a:pt x="335171" y="266639"/>
                    <a:pt x="337859" y="265295"/>
                    <a:pt x="340546" y="262608"/>
                  </a:cubicBezTo>
                  <a:cubicBezTo>
                    <a:pt x="345920" y="257232"/>
                    <a:pt x="351294" y="250513"/>
                    <a:pt x="353981" y="243793"/>
                  </a:cubicBezTo>
                  <a:cubicBezTo>
                    <a:pt x="355325" y="239762"/>
                    <a:pt x="355325" y="234386"/>
                    <a:pt x="352638" y="230354"/>
                  </a:cubicBezTo>
                  <a:cubicBezTo>
                    <a:pt x="351294" y="229011"/>
                    <a:pt x="349951" y="227667"/>
                    <a:pt x="348607" y="227667"/>
                  </a:cubicBezTo>
                  <a:lnTo>
                    <a:pt x="349951" y="216915"/>
                  </a:lnTo>
                  <a:cubicBezTo>
                    <a:pt x="341889" y="207508"/>
                    <a:pt x="332484" y="199445"/>
                    <a:pt x="320392" y="195413"/>
                  </a:cubicBezTo>
                  <a:cubicBezTo>
                    <a:pt x="313674" y="192725"/>
                    <a:pt x="305612" y="191381"/>
                    <a:pt x="298894" y="190037"/>
                  </a:cubicBezTo>
                  <a:lnTo>
                    <a:pt x="239777" y="179286"/>
                  </a:lnTo>
                  <a:lnTo>
                    <a:pt x="168567" y="75807"/>
                  </a:lnTo>
                  <a:cubicBezTo>
                    <a:pt x="149757" y="48929"/>
                    <a:pt x="141695" y="24739"/>
                    <a:pt x="144382" y="4580"/>
                  </a:cubicBezTo>
                  <a:cubicBezTo>
                    <a:pt x="100044" y="-4827"/>
                    <a:pt x="53019" y="549"/>
                    <a:pt x="11368" y="18019"/>
                  </a:cubicBezTo>
                  <a:lnTo>
                    <a:pt x="12711" y="18019"/>
                  </a:lnTo>
                  <a:cubicBezTo>
                    <a:pt x="3306" y="48929"/>
                    <a:pt x="-4755" y="75807"/>
                    <a:pt x="3306" y="101341"/>
                  </a:cubicBezTo>
                  <a:cubicBezTo>
                    <a:pt x="5993" y="108060"/>
                    <a:pt x="8681" y="113436"/>
                    <a:pt x="11368" y="120155"/>
                  </a:cubicBezTo>
                  <a:cubicBezTo>
                    <a:pt x="16742" y="130906"/>
                    <a:pt x="22117" y="141658"/>
                    <a:pt x="23460" y="153753"/>
                  </a:cubicBezTo>
                  <a:cubicBezTo>
                    <a:pt x="24804" y="167191"/>
                    <a:pt x="22117" y="179286"/>
                    <a:pt x="19429" y="191381"/>
                  </a:cubicBezTo>
                  <a:cubicBezTo>
                    <a:pt x="16742" y="202133"/>
                    <a:pt x="14055" y="212884"/>
                    <a:pt x="15399" y="223635"/>
                  </a:cubicBezTo>
                  <a:cubicBezTo>
                    <a:pt x="16742" y="235730"/>
                    <a:pt x="23460" y="246481"/>
                    <a:pt x="30178" y="257232"/>
                  </a:cubicBezTo>
                  <a:cubicBezTo>
                    <a:pt x="39583" y="273359"/>
                    <a:pt x="48988" y="289486"/>
                    <a:pt x="46301" y="308300"/>
                  </a:cubicBezTo>
                  <a:cubicBezTo>
                    <a:pt x="44957" y="316364"/>
                    <a:pt x="42270" y="324427"/>
                    <a:pt x="36896" y="331146"/>
                  </a:cubicBezTo>
                  <a:cubicBezTo>
                    <a:pt x="43614" y="336522"/>
                    <a:pt x="48988" y="344585"/>
                    <a:pt x="50332" y="352648"/>
                  </a:cubicBezTo>
                  <a:lnTo>
                    <a:pt x="43614" y="353992"/>
                  </a:lnTo>
                  <a:close/>
                </a:path>
              </a:pathLst>
            </a:cu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1384" name="Google Shape;1384;p25"/>
            <p:cNvSpPr/>
            <p:nvPr/>
          </p:nvSpPr>
          <p:spPr>
            <a:xfrm>
              <a:off x="3565547" y="7177510"/>
              <a:ext cx="448411" cy="236165"/>
            </a:xfrm>
            <a:custGeom>
              <a:avLst/>
              <a:gdLst/>
              <a:ahLst/>
              <a:cxnLst/>
              <a:rect l="l" t="t" r="r" b="b"/>
              <a:pathLst>
                <a:path w="403074" h="212287" extrusionOk="0">
                  <a:moveTo>
                    <a:pt x="400388" y="154500"/>
                  </a:moveTo>
                  <a:cubicBezTo>
                    <a:pt x="400388" y="153156"/>
                    <a:pt x="401731" y="151812"/>
                    <a:pt x="401731" y="151812"/>
                  </a:cubicBezTo>
                  <a:cubicBezTo>
                    <a:pt x="401731" y="150468"/>
                    <a:pt x="403075" y="149124"/>
                    <a:pt x="403075" y="147780"/>
                  </a:cubicBezTo>
                  <a:cubicBezTo>
                    <a:pt x="403075" y="147780"/>
                    <a:pt x="399044" y="146437"/>
                    <a:pt x="396357" y="146437"/>
                  </a:cubicBezTo>
                  <a:lnTo>
                    <a:pt x="395013" y="146437"/>
                  </a:lnTo>
                  <a:cubicBezTo>
                    <a:pt x="370829" y="139717"/>
                    <a:pt x="360081" y="116871"/>
                    <a:pt x="349332" y="95368"/>
                  </a:cubicBezTo>
                  <a:cubicBezTo>
                    <a:pt x="347988" y="92681"/>
                    <a:pt x="346645" y="88649"/>
                    <a:pt x="345301" y="85961"/>
                  </a:cubicBezTo>
                  <a:cubicBezTo>
                    <a:pt x="335896" y="67147"/>
                    <a:pt x="323804" y="51020"/>
                    <a:pt x="309024" y="37581"/>
                  </a:cubicBezTo>
                  <a:cubicBezTo>
                    <a:pt x="304994" y="33549"/>
                    <a:pt x="300963" y="30862"/>
                    <a:pt x="296932" y="29518"/>
                  </a:cubicBezTo>
                  <a:cubicBezTo>
                    <a:pt x="295588" y="29518"/>
                    <a:pt x="292901" y="29518"/>
                    <a:pt x="291558" y="28174"/>
                  </a:cubicBezTo>
                  <a:cubicBezTo>
                    <a:pt x="288870" y="28174"/>
                    <a:pt x="284840" y="28174"/>
                    <a:pt x="282152" y="26830"/>
                  </a:cubicBezTo>
                  <a:cubicBezTo>
                    <a:pt x="275435" y="25486"/>
                    <a:pt x="271404" y="21454"/>
                    <a:pt x="266030" y="18767"/>
                  </a:cubicBezTo>
                  <a:cubicBezTo>
                    <a:pt x="261999" y="14735"/>
                    <a:pt x="257968" y="12047"/>
                    <a:pt x="253937" y="12047"/>
                  </a:cubicBezTo>
                  <a:cubicBezTo>
                    <a:pt x="251250" y="12047"/>
                    <a:pt x="248563" y="13391"/>
                    <a:pt x="244532" y="14735"/>
                  </a:cubicBezTo>
                  <a:cubicBezTo>
                    <a:pt x="239158" y="17423"/>
                    <a:pt x="233783" y="20110"/>
                    <a:pt x="225722" y="18767"/>
                  </a:cubicBezTo>
                  <a:cubicBezTo>
                    <a:pt x="220348" y="17423"/>
                    <a:pt x="214973" y="14735"/>
                    <a:pt x="212286" y="13391"/>
                  </a:cubicBezTo>
                  <a:lnTo>
                    <a:pt x="210943" y="12047"/>
                  </a:lnTo>
                  <a:cubicBezTo>
                    <a:pt x="193476" y="-48"/>
                    <a:pt x="170635" y="-2736"/>
                    <a:pt x="149138" y="2640"/>
                  </a:cubicBezTo>
                  <a:cubicBezTo>
                    <a:pt x="149138" y="12047"/>
                    <a:pt x="147794" y="20110"/>
                    <a:pt x="149138" y="29518"/>
                  </a:cubicBezTo>
                  <a:lnTo>
                    <a:pt x="149138" y="37581"/>
                  </a:lnTo>
                  <a:lnTo>
                    <a:pt x="98082" y="40269"/>
                  </a:lnTo>
                  <a:lnTo>
                    <a:pt x="17467" y="118215"/>
                  </a:lnTo>
                  <a:cubicBezTo>
                    <a:pt x="8062" y="127622"/>
                    <a:pt x="1344" y="135685"/>
                    <a:pt x="0" y="143749"/>
                  </a:cubicBezTo>
                  <a:lnTo>
                    <a:pt x="64492" y="110151"/>
                  </a:lnTo>
                  <a:lnTo>
                    <a:pt x="65835" y="122246"/>
                  </a:lnTo>
                  <a:cubicBezTo>
                    <a:pt x="67179" y="145093"/>
                    <a:pt x="67179" y="167939"/>
                    <a:pt x="65835" y="189441"/>
                  </a:cubicBezTo>
                  <a:cubicBezTo>
                    <a:pt x="92707" y="178690"/>
                    <a:pt x="126297" y="182721"/>
                    <a:pt x="149138" y="201536"/>
                  </a:cubicBezTo>
                  <a:cubicBezTo>
                    <a:pt x="155856" y="197504"/>
                    <a:pt x="163917" y="196160"/>
                    <a:pt x="171979" y="197504"/>
                  </a:cubicBezTo>
                  <a:lnTo>
                    <a:pt x="167948" y="142405"/>
                  </a:lnTo>
                  <a:lnTo>
                    <a:pt x="171979" y="139717"/>
                  </a:lnTo>
                  <a:cubicBezTo>
                    <a:pt x="178697" y="135685"/>
                    <a:pt x="185415" y="135685"/>
                    <a:pt x="192133" y="138373"/>
                  </a:cubicBezTo>
                  <a:cubicBezTo>
                    <a:pt x="201537" y="142405"/>
                    <a:pt x="210943" y="151812"/>
                    <a:pt x="214973" y="162563"/>
                  </a:cubicBezTo>
                  <a:cubicBezTo>
                    <a:pt x="217661" y="169283"/>
                    <a:pt x="217661" y="174658"/>
                    <a:pt x="219004" y="181377"/>
                  </a:cubicBezTo>
                  <a:cubicBezTo>
                    <a:pt x="220348" y="189441"/>
                    <a:pt x="221691" y="196160"/>
                    <a:pt x="224379" y="202880"/>
                  </a:cubicBezTo>
                  <a:cubicBezTo>
                    <a:pt x="227065" y="208255"/>
                    <a:pt x="233783" y="212287"/>
                    <a:pt x="239158" y="212287"/>
                  </a:cubicBezTo>
                  <a:cubicBezTo>
                    <a:pt x="243189" y="212287"/>
                    <a:pt x="244532" y="210943"/>
                    <a:pt x="244532" y="209599"/>
                  </a:cubicBezTo>
                  <a:cubicBezTo>
                    <a:pt x="245876" y="206912"/>
                    <a:pt x="245876" y="201536"/>
                    <a:pt x="245876" y="196160"/>
                  </a:cubicBezTo>
                  <a:cubicBezTo>
                    <a:pt x="244532" y="188097"/>
                    <a:pt x="244532" y="178690"/>
                    <a:pt x="249907" y="171970"/>
                  </a:cubicBezTo>
                  <a:cubicBezTo>
                    <a:pt x="253937" y="166595"/>
                    <a:pt x="260655" y="163907"/>
                    <a:pt x="268717" y="163907"/>
                  </a:cubicBezTo>
                  <a:cubicBezTo>
                    <a:pt x="278122" y="165251"/>
                    <a:pt x="287527" y="171970"/>
                    <a:pt x="294245" y="181377"/>
                  </a:cubicBezTo>
                  <a:lnTo>
                    <a:pt x="310368" y="151812"/>
                  </a:lnTo>
                  <a:lnTo>
                    <a:pt x="317086" y="157188"/>
                  </a:lnTo>
                  <a:cubicBezTo>
                    <a:pt x="331865" y="167939"/>
                    <a:pt x="343957" y="182721"/>
                    <a:pt x="352019" y="198848"/>
                  </a:cubicBezTo>
                  <a:cubicBezTo>
                    <a:pt x="360081" y="189441"/>
                    <a:pt x="364111" y="174658"/>
                    <a:pt x="361424" y="161219"/>
                  </a:cubicBezTo>
                  <a:lnTo>
                    <a:pt x="360081" y="155844"/>
                  </a:lnTo>
                  <a:lnTo>
                    <a:pt x="364111" y="153156"/>
                  </a:lnTo>
                  <a:cubicBezTo>
                    <a:pt x="374860" y="145093"/>
                    <a:pt x="386952" y="151812"/>
                    <a:pt x="396357" y="155844"/>
                  </a:cubicBezTo>
                  <a:cubicBezTo>
                    <a:pt x="397701" y="157188"/>
                    <a:pt x="399044" y="157188"/>
                    <a:pt x="400388" y="157188"/>
                  </a:cubicBezTo>
                  <a:cubicBezTo>
                    <a:pt x="399044" y="157188"/>
                    <a:pt x="400388" y="155844"/>
                    <a:pt x="400388" y="154500"/>
                  </a:cubicBezTo>
                  <a:close/>
                </a:path>
              </a:pathLst>
            </a:cu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1385" name="Google Shape;1385;p25"/>
            <p:cNvSpPr/>
            <p:nvPr/>
          </p:nvSpPr>
          <p:spPr>
            <a:xfrm>
              <a:off x="2541671" y="6580931"/>
              <a:ext cx="1258544" cy="1224740"/>
            </a:xfrm>
            <a:custGeom>
              <a:avLst/>
              <a:gdLst/>
              <a:ahLst/>
              <a:cxnLst/>
              <a:rect l="l" t="t" r="r" b="b"/>
              <a:pathLst>
                <a:path w="1131297" h="1100911" extrusionOk="0">
                  <a:moveTo>
                    <a:pt x="998282" y="1001200"/>
                  </a:moveTo>
                  <a:cubicBezTo>
                    <a:pt x="986190" y="997168"/>
                    <a:pt x="947226" y="983729"/>
                    <a:pt x="933790" y="956851"/>
                  </a:cubicBezTo>
                  <a:cubicBezTo>
                    <a:pt x="928416" y="946100"/>
                    <a:pt x="928416" y="935349"/>
                    <a:pt x="931103" y="924598"/>
                  </a:cubicBezTo>
                  <a:cubicBezTo>
                    <a:pt x="932447" y="920566"/>
                    <a:pt x="935134" y="916535"/>
                    <a:pt x="936478" y="912503"/>
                  </a:cubicBezTo>
                  <a:cubicBezTo>
                    <a:pt x="939164" y="908471"/>
                    <a:pt x="941852" y="903096"/>
                    <a:pt x="941852" y="899064"/>
                  </a:cubicBezTo>
                  <a:cubicBezTo>
                    <a:pt x="943195" y="889657"/>
                    <a:pt x="932447" y="878905"/>
                    <a:pt x="921698" y="869498"/>
                  </a:cubicBezTo>
                  <a:cubicBezTo>
                    <a:pt x="908262" y="857403"/>
                    <a:pt x="892139" y="841277"/>
                    <a:pt x="904232" y="823806"/>
                  </a:cubicBezTo>
                  <a:lnTo>
                    <a:pt x="906919" y="819774"/>
                  </a:lnTo>
                  <a:lnTo>
                    <a:pt x="943195" y="822462"/>
                  </a:lnTo>
                  <a:cubicBezTo>
                    <a:pt x="957975" y="771394"/>
                    <a:pt x="964693" y="716295"/>
                    <a:pt x="962006" y="663883"/>
                  </a:cubicBezTo>
                  <a:lnTo>
                    <a:pt x="900201" y="696136"/>
                  </a:lnTo>
                  <a:lnTo>
                    <a:pt x="897514" y="688073"/>
                  </a:lnTo>
                  <a:cubicBezTo>
                    <a:pt x="888108" y="665227"/>
                    <a:pt x="910950" y="643724"/>
                    <a:pt x="919011" y="637005"/>
                  </a:cubicBezTo>
                  <a:lnTo>
                    <a:pt x="1003657" y="555028"/>
                  </a:lnTo>
                  <a:lnTo>
                    <a:pt x="1045308" y="552340"/>
                  </a:lnTo>
                  <a:cubicBezTo>
                    <a:pt x="1043964" y="481114"/>
                    <a:pt x="1076210" y="409887"/>
                    <a:pt x="1131297" y="362851"/>
                  </a:cubicBezTo>
                  <a:cubicBezTo>
                    <a:pt x="1131297" y="360163"/>
                    <a:pt x="1129953" y="358819"/>
                    <a:pt x="1127266" y="357475"/>
                  </a:cubicBezTo>
                  <a:cubicBezTo>
                    <a:pt x="1121892" y="352100"/>
                    <a:pt x="1109800" y="348068"/>
                    <a:pt x="1099051" y="349412"/>
                  </a:cubicBezTo>
                  <a:cubicBezTo>
                    <a:pt x="1096364" y="349412"/>
                    <a:pt x="1092333" y="349412"/>
                    <a:pt x="1089646" y="350756"/>
                  </a:cubicBezTo>
                  <a:cubicBezTo>
                    <a:pt x="1073523" y="352100"/>
                    <a:pt x="1054713" y="354787"/>
                    <a:pt x="1039933" y="342692"/>
                  </a:cubicBezTo>
                  <a:cubicBezTo>
                    <a:pt x="1029185" y="333285"/>
                    <a:pt x="1025154" y="319847"/>
                    <a:pt x="1022467" y="307751"/>
                  </a:cubicBezTo>
                  <a:cubicBezTo>
                    <a:pt x="1019779" y="298344"/>
                    <a:pt x="1018436" y="290281"/>
                    <a:pt x="1013062" y="283561"/>
                  </a:cubicBezTo>
                  <a:cubicBezTo>
                    <a:pt x="1003657" y="270122"/>
                    <a:pt x="984847" y="270122"/>
                    <a:pt x="964693" y="268778"/>
                  </a:cubicBezTo>
                  <a:cubicBezTo>
                    <a:pt x="951257" y="268778"/>
                    <a:pt x="939164" y="267434"/>
                    <a:pt x="925729" y="263403"/>
                  </a:cubicBezTo>
                  <a:cubicBezTo>
                    <a:pt x="900201" y="255339"/>
                    <a:pt x="876016" y="229806"/>
                    <a:pt x="863924" y="209647"/>
                  </a:cubicBezTo>
                  <a:cubicBezTo>
                    <a:pt x="859893" y="202928"/>
                    <a:pt x="857206" y="192177"/>
                    <a:pt x="855863" y="182769"/>
                  </a:cubicBezTo>
                  <a:cubicBezTo>
                    <a:pt x="853175" y="170674"/>
                    <a:pt x="850488" y="155892"/>
                    <a:pt x="843770" y="151860"/>
                  </a:cubicBezTo>
                  <a:cubicBezTo>
                    <a:pt x="839739" y="150516"/>
                    <a:pt x="834365" y="150516"/>
                    <a:pt x="827647" y="151860"/>
                  </a:cubicBezTo>
                  <a:lnTo>
                    <a:pt x="823617" y="151860"/>
                  </a:lnTo>
                  <a:cubicBezTo>
                    <a:pt x="810181" y="153204"/>
                    <a:pt x="796745" y="151860"/>
                    <a:pt x="783309" y="147828"/>
                  </a:cubicBezTo>
                  <a:cubicBezTo>
                    <a:pt x="779278" y="146484"/>
                    <a:pt x="775248" y="145141"/>
                    <a:pt x="771217" y="141109"/>
                  </a:cubicBezTo>
                  <a:cubicBezTo>
                    <a:pt x="765842" y="135733"/>
                    <a:pt x="765842" y="129014"/>
                    <a:pt x="764499" y="124982"/>
                  </a:cubicBezTo>
                  <a:lnTo>
                    <a:pt x="761812" y="99448"/>
                  </a:lnTo>
                  <a:cubicBezTo>
                    <a:pt x="761812" y="98104"/>
                    <a:pt x="760468" y="92728"/>
                    <a:pt x="759124" y="91385"/>
                  </a:cubicBezTo>
                  <a:cubicBezTo>
                    <a:pt x="759124" y="91385"/>
                    <a:pt x="756438" y="90041"/>
                    <a:pt x="755094" y="90041"/>
                  </a:cubicBezTo>
                  <a:cubicBezTo>
                    <a:pt x="753750" y="90041"/>
                    <a:pt x="753750" y="90041"/>
                    <a:pt x="752407" y="88697"/>
                  </a:cubicBezTo>
                  <a:cubicBezTo>
                    <a:pt x="738971" y="83321"/>
                    <a:pt x="730909" y="71227"/>
                    <a:pt x="725535" y="57788"/>
                  </a:cubicBezTo>
                  <a:cubicBezTo>
                    <a:pt x="722848" y="52412"/>
                    <a:pt x="720161" y="45692"/>
                    <a:pt x="717473" y="38973"/>
                  </a:cubicBezTo>
                  <a:cubicBezTo>
                    <a:pt x="712099" y="25534"/>
                    <a:pt x="706725" y="12095"/>
                    <a:pt x="698663" y="2688"/>
                  </a:cubicBezTo>
                  <a:lnTo>
                    <a:pt x="702694" y="0"/>
                  </a:lnTo>
                  <a:cubicBezTo>
                    <a:pt x="689258" y="2688"/>
                    <a:pt x="677166" y="6719"/>
                    <a:pt x="663730" y="16127"/>
                  </a:cubicBezTo>
                  <a:cubicBezTo>
                    <a:pt x="622079" y="43005"/>
                    <a:pt x="591177" y="91385"/>
                    <a:pt x="557587" y="126326"/>
                  </a:cubicBezTo>
                  <a:cubicBezTo>
                    <a:pt x="546838" y="137077"/>
                    <a:pt x="536090" y="147828"/>
                    <a:pt x="522654" y="157236"/>
                  </a:cubicBezTo>
                  <a:cubicBezTo>
                    <a:pt x="468910" y="190833"/>
                    <a:pt x="390983" y="165299"/>
                    <a:pt x="360081" y="108855"/>
                  </a:cubicBezTo>
                  <a:cubicBezTo>
                    <a:pt x="357393" y="104824"/>
                    <a:pt x="356050" y="100792"/>
                    <a:pt x="352019" y="98104"/>
                  </a:cubicBezTo>
                  <a:cubicBezTo>
                    <a:pt x="342614" y="90041"/>
                    <a:pt x="326491" y="96760"/>
                    <a:pt x="321116" y="108855"/>
                  </a:cubicBezTo>
                  <a:cubicBezTo>
                    <a:pt x="315742" y="119606"/>
                    <a:pt x="317086" y="133045"/>
                    <a:pt x="318429" y="146484"/>
                  </a:cubicBezTo>
                  <a:cubicBezTo>
                    <a:pt x="319773" y="158580"/>
                    <a:pt x="318429" y="173362"/>
                    <a:pt x="310368" y="182769"/>
                  </a:cubicBezTo>
                  <a:cubicBezTo>
                    <a:pt x="298276" y="197552"/>
                    <a:pt x="275435" y="193520"/>
                    <a:pt x="256624" y="188145"/>
                  </a:cubicBezTo>
                  <a:cubicBezTo>
                    <a:pt x="173322" y="166643"/>
                    <a:pt x="90020" y="141109"/>
                    <a:pt x="2687" y="150516"/>
                  </a:cubicBezTo>
                  <a:cubicBezTo>
                    <a:pt x="18810" y="162611"/>
                    <a:pt x="33590" y="174706"/>
                    <a:pt x="49713" y="186801"/>
                  </a:cubicBezTo>
                  <a:cubicBezTo>
                    <a:pt x="33590" y="204272"/>
                    <a:pt x="16123" y="221742"/>
                    <a:pt x="0" y="239213"/>
                  </a:cubicBezTo>
                  <a:cubicBezTo>
                    <a:pt x="55087" y="252652"/>
                    <a:pt x="106143" y="278186"/>
                    <a:pt x="150481" y="314471"/>
                  </a:cubicBezTo>
                  <a:cubicBezTo>
                    <a:pt x="167948" y="329254"/>
                    <a:pt x="185415" y="349412"/>
                    <a:pt x="178697" y="372258"/>
                  </a:cubicBezTo>
                  <a:cubicBezTo>
                    <a:pt x="194820" y="372258"/>
                    <a:pt x="206912" y="391073"/>
                    <a:pt x="205568" y="407200"/>
                  </a:cubicBezTo>
                  <a:cubicBezTo>
                    <a:pt x="204225" y="423326"/>
                    <a:pt x="193476" y="438109"/>
                    <a:pt x="184071" y="450204"/>
                  </a:cubicBezTo>
                  <a:cubicBezTo>
                    <a:pt x="201537" y="481114"/>
                    <a:pt x="237814" y="501272"/>
                    <a:pt x="272748" y="498584"/>
                  </a:cubicBezTo>
                  <a:cubicBezTo>
                    <a:pt x="256624" y="557715"/>
                    <a:pt x="251250" y="619534"/>
                    <a:pt x="255281" y="680009"/>
                  </a:cubicBezTo>
                  <a:cubicBezTo>
                    <a:pt x="247219" y="662539"/>
                    <a:pt x="240501" y="646412"/>
                    <a:pt x="232440" y="628942"/>
                  </a:cubicBezTo>
                  <a:cubicBezTo>
                    <a:pt x="236471" y="686729"/>
                    <a:pt x="197507" y="736453"/>
                    <a:pt x="159886" y="780801"/>
                  </a:cubicBezTo>
                  <a:cubicBezTo>
                    <a:pt x="139733" y="804991"/>
                    <a:pt x="118236" y="829182"/>
                    <a:pt x="88677" y="839933"/>
                  </a:cubicBezTo>
                  <a:cubicBezTo>
                    <a:pt x="76584" y="843964"/>
                    <a:pt x="63149" y="846652"/>
                    <a:pt x="49713" y="845308"/>
                  </a:cubicBezTo>
                  <a:cubicBezTo>
                    <a:pt x="83302" y="862779"/>
                    <a:pt x="116892" y="886969"/>
                    <a:pt x="120922" y="923254"/>
                  </a:cubicBezTo>
                  <a:lnTo>
                    <a:pt x="153168" y="924598"/>
                  </a:lnTo>
                  <a:cubicBezTo>
                    <a:pt x="157199" y="924598"/>
                    <a:pt x="163917" y="924598"/>
                    <a:pt x="169292" y="927286"/>
                  </a:cubicBezTo>
                  <a:cubicBezTo>
                    <a:pt x="174666" y="931317"/>
                    <a:pt x="178697" y="936693"/>
                    <a:pt x="181384" y="940724"/>
                  </a:cubicBezTo>
                  <a:cubicBezTo>
                    <a:pt x="196163" y="966258"/>
                    <a:pt x="217661" y="986417"/>
                    <a:pt x="243189" y="998512"/>
                  </a:cubicBezTo>
                  <a:cubicBezTo>
                    <a:pt x="282152" y="1017326"/>
                    <a:pt x="327834" y="1017326"/>
                    <a:pt x="369485" y="1017326"/>
                  </a:cubicBezTo>
                  <a:lnTo>
                    <a:pt x="374860" y="1017326"/>
                  </a:lnTo>
                  <a:lnTo>
                    <a:pt x="377547" y="1021358"/>
                  </a:lnTo>
                  <a:cubicBezTo>
                    <a:pt x="384265" y="1036141"/>
                    <a:pt x="386952" y="1052268"/>
                    <a:pt x="382921" y="1068394"/>
                  </a:cubicBezTo>
                  <a:cubicBezTo>
                    <a:pt x="388295" y="1067050"/>
                    <a:pt x="395013" y="1061675"/>
                    <a:pt x="400388" y="1056299"/>
                  </a:cubicBezTo>
                  <a:cubicBezTo>
                    <a:pt x="413824" y="1045548"/>
                    <a:pt x="433978" y="1040172"/>
                    <a:pt x="444726" y="1052268"/>
                  </a:cubicBezTo>
                  <a:lnTo>
                    <a:pt x="446070" y="1054955"/>
                  </a:lnTo>
                  <a:lnTo>
                    <a:pt x="447413" y="1075114"/>
                  </a:lnTo>
                  <a:cubicBezTo>
                    <a:pt x="455475" y="1079146"/>
                    <a:pt x="464880" y="1079146"/>
                    <a:pt x="474285" y="1079146"/>
                  </a:cubicBezTo>
                  <a:cubicBezTo>
                    <a:pt x="478316" y="1079146"/>
                    <a:pt x="482346" y="1079146"/>
                    <a:pt x="485034" y="1079146"/>
                  </a:cubicBezTo>
                  <a:cubicBezTo>
                    <a:pt x="498469" y="1080489"/>
                    <a:pt x="511905" y="1084521"/>
                    <a:pt x="519967" y="1093928"/>
                  </a:cubicBezTo>
                  <a:cubicBezTo>
                    <a:pt x="523997" y="1080489"/>
                    <a:pt x="528028" y="1067050"/>
                    <a:pt x="533403" y="1054955"/>
                  </a:cubicBezTo>
                  <a:cubicBezTo>
                    <a:pt x="556243" y="1007919"/>
                    <a:pt x="611330" y="981041"/>
                    <a:pt x="663730" y="985073"/>
                  </a:cubicBezTo>
                  <a:cubicBezTo>
                    <a:pt x="716130" y="990449"/>
                    <a:pt x="763155" y="1024046"/>
                    <a:pt x="790027" y="1069738"/>
                  </a:cubicBezTo>
                  <a:cubicBezTo>
                    <a:pt x="790027" y="1069738"/>
                    <a:pt x="790027" y="1069738"/>
                    <a:pt x="790027" y="1069738"/>
                  </a:cubicBezTo>
                  <a:cubicBezTo>
                    <a:pt x="790027" y="1073770"/>
                    <a:pt x="790027" y="1077802"/>
                    <a:pt x="791370" y="1080489"/>
                  </a:cubicBezTo>
                  <a:cubicBezTo>
                    <a:pt x="794058" y="1088553"/>
                    <a:pt x="803463" y="1091241"/>
                    <a:pt x="811524" y="1093928"/>
                  </a:cubicBezTo>
                  <a:cubicBezTo>
                    <a:pt x="824960" y="1097960"/>
                    <a:pt x="839739" y="1101992"/>
                    <a:pt x="854519" y="1100648"/>
                  </a:cubicBezTo>
                  <a:cubicBezTo>
                    <a:pt x="869298" y="1099304"/>
                    <a:pt x="884078" y="1089897"/>
                    <a:pt x="888108" y="1076458"/>
                  </a:cubicBezTo>
                  <a:cubicBezTo>
                    <a:pt x="880047" y="1060331"/>
                    <a:pt x="914980" y="1038829"/>
                    <a:pt x="933790" y="1040172"/>
                  </a:cubicBezTo>
                  <a:cubicBezTo>
                    <a:pt x="952600" y="1040172"/>
                    <a:pt x="974098" y="1044204"/>
                    <a:pt x="984847" y="1029421"/>
                  </a:cubicBezTo>
                  <a:cubicBezTo>
                    <a:pt x="988877" y="1024046"/>
                    <a:pt x="990221" y="1015982"/>
                    <a:pt x="994251" y="1010607"/>
                  </a:cubicBezTo>
                  <a:lnTo>
                    <a:pt x="998282" y="1001200"/>
                  </a:lnTo>
                  <a:close/>
                </a:path>
              </a:pathLst>
            </a:cu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rgbClr val="3CBEB4"/>
                </a:solidFill>
                <a:latin typeface="Calibri"/>
                <a:ea typeface="Calibri"/>
                <a:cs typeface="Calibri"/>
                <a:sym typeface="Calibri"/>
              </a:endParaRPr>
            </a:p>
          </p:txBody>
        </p:sp>
        <p:sp>
          <p:nvSpPr>
            <p:cNvPr id="1386" name="Google Shape;1386;p25"/>
            <p:cNvSpPr/>
            <p:nvPr/>
          </p:nvSpPr>
          <p:spPr>
            <a:xfrm>
              <a:off x="1759656" y="7295566"/>
              <a:ext cx="1367941" cy="1161654"/>
            </a:xfrm>
            <a:custGeom>
              <a:avLst/>
              <a:gdLst/>
              <a:ahLst/>
              <a:cxnLst/>
              <a:rect l="l" t="t" r="r" b="b"/>
              <a:pathLst>
                <a:path w="1229633" h="1044203" extrusionOk="0">
                  <a:moveTo>
                    <a:pt x="99680" y="153204"/>
                  </a:moveTo>
                  <a:lnTo>
                    <a:pt x="111772" y="142452"/>
                  </a:lnTo>
                  <a:cubicBezTo>
                    <a:pt x="152079" y="189488"/>
                    <a:pt x="192387" y="233837"/>
                    <a:pt x="246130" y="244588"/>
                  </a:cubicBezTo>
                  <a:cubicBezTo>
                    <a:pt x="248817" y="244588"/>
                    <a:pt x="251505" y="245932"/>
                    <a:pt x="254192" y="245932"/>
                  </a:cubicBezTo>
                  <a:cubicBezTo>
                    <a:pt x="262253" y="247276"/>
                    <a:pt x="270315" y="248620"/>
                    <a:pt x="278376" y="252652"/>
                  </a:cubicBezTo>
                  <a:cubicBezTo>
                    <a:pt x="297186" y="260715"/>
                    <a:pt x="309279" y="279529"/>
                    <a:pt x="317340" y="294312"/>
                  </a:cubicBezTo>
                  <a:cubicBezTo>
                    <a:pt x="324058" y="305063"/>
                    <a:pt x="329432" y="315815"/>
                    <a:pt x="326745" y="327910"/>
                  </a:cubicBezTo>
                  <a:cubicBezTo>
                    <a:pt x="322715" y="345380"/>
                    <a:pt x="303904" y="353443"/>
                    <a:pt x="287781" y="353443"/>
                  </a:cubicBezTo>
                  <a:cubicBezTo>
                    <a:pt x="282407" y="353443"/>
                    <a:pt x="278376" y="353443"/>
                    <a:pt x="273002" y="352099"/>
                  </a:cubicBezTo>
                  <a:cubicBezTo>
                    <a:pt x="264940" y="350756"/>
                    <a:pt x="256879" y="350756"/>
                    <a:pt x="248817" y="352099"/>
                  </a:cubicBezTo>
                  <a:cubicBezTo>
                    <a:pt x="221946" y="358819"/>
                    <a:pt x="215228" y="397792"/>
                    <a:pt x="213884" y="419294"/>
                  </a:cubicBezTo>
                  <a:cubicBezTo>
                    <a:pt x="211197" y="448860"/>
                    <a:pt x="208510" y="489177"/>
                    <a:pt x="177608" y="506647"/>
                  </a:cubicBezTo>
                  <a:cubicBezTo>
                    <a:pt x="176264" y="507991"/>
                    <a:pt x="173577" y="509335"/>
                    <a:pt x="172233" y="509335"/>
                  </a:cubicBezTo>
                  <a:cubicBezTo>
                    <a:pt x="168203" y="510679"/>
                    <a:pt x="165515" y="513367"/>
                    <a:pt x="162828" y="516054"/>
                  </a:cubicBezTo>
                  <a:cubicBezTo>
                    <a:pt x="158797" y="520086"/>
                    <a:pt x="158797" y="528149"/>
                    <a:pt x="158797" y="536213"/>
                  </a:cubicBezTo>
                  <a:cubicBezTo>
                    <a:pt x="157454" y="546964"/>
                    <a:pt x="157454" y="561747"/>
                    <a:pt x="145361" y="568466"/>
                  </a:cubicBezTo>
                  <a:lnTo>
                    <a:pt x="142674" y="569810"/>
                  </a:lnTo>
                  <a:lnTo>
                    <a:pt x="117146" y="564435"/>
                  </a:lnTo>
                  <a:cubicBezTo>
                    <a:pt x="125208" y="611471"/>
                    <a:pt x="106398" y="662539"/>
                    <a:pt x="68777" y="692104"/>
                  </a:cubicBezTo>
                  <a:cubicBezTo>
                    <a:pt x="74152" y="696136"/>
                    <a:pt x="78182" y="701511"/>
                    <a:pt x="80870" y="708231"/>
                  </a:cubicBezTo>
                  <a:cubicBezTo>
                    <a:pt x="86244" y="718982"/>
                    <a:pt x="86244" y="731077"/>
                    <a:pt x="82213" y="741828"/>
                  </a:cubicBezTo>
                  <a:lnTo>
                    <a:pt x="80870" y="745860"/>
                  </a:lnTo>
                  <a:lnTo>
                    <a:pt x="75495" y="745860"/>
                  </a:lnTo>
                  <a:cubicBezTo>
                    <a:pt x="51311" y="747204"/>
                    <a:pt x="27126" y="751236"/>
                    <a:pt x="11003" y="767362"/>
                  </a:cubicBezTo>
                  <a:cubicBezTo>
                    <a:pt x="2942" y="775425"/>
                    <a:pt x="-1089" y="788864"/>
                    <a:pt x="255" y="800959"/>
                  </a:cubicBezTo>
                  <a:cubicBezTo>
                    <a:pt x="1598" y="806335"/>
                    <a:pt x="4285" y="814398"/>
                    <a:pt x="12347" y="818430"/>
                  </a:cubicBezTo>
                  <a:lnTo>
                    <a:pt x="8316" y="827837"/>
                  </a:lnTo>
                  <a:cubicBezTo>
                    <a:pt x="23096" y="829181"/>
                    <a:pt x="37875" y="830525"/>
                    <a:pt x="52654" y="834557"/>
                  </a:cubicBezTo>
                  <a:cubicBezTo>
                    <a:pt x="78182" y="841276"/>
                    <a:pt x="102367" y="857403"/>
                    <a:pt x="109085" y="881593"/>
                  </a:cubicBezTo>
                  <a:cubicBezTo>
                    <a:pt x="113116" y="896376"/>
                    <a:pt x="107741" y="912503"/>
                    <a:pt x="107741" y="928629"/>
                  </a:cubicBezTo>
                  <a:cubicBezTo>
                    <a:pt x="106398" y="962226"/>
                    <a:pt x="122521" y="997168"/>
                    <a:pt x="150736" y="1017326"/>
                  </a:cubicBezTo>
                  <a:cubicBezTo>
                    <a:pt x="184325" y="1003887"/>
                    <a:pt x="217915" y="990448"/>
                    <a:pt x="251505" y="977009"/>
                  </a:cubicBezTo>
                  <a:cubicBezTo>
                    <a:pt x="259566" y="987761"/>
                    <a:pt x="268971" y="998512"/>
                    <a:pt x="277033" y="1007919"/>
                  </a:cubicBezTo>
                  <a:cubicBezTo>
                    <a:pt x="294499" y="1001200"/>
                    <a:pt x="302561" y="975665"/>
                    <a:pt x="293156" y="959539"/>
                  </a:cubicBezTo>
                  <a:cubicBezTo>
                    <a:pt x="301217" y="944756"/>
                    <a:pt x="324058" y="947444"/>
                    <a:pt x="336150" y="958195"/>
                  </a:cubicBezTo>
                  <a:cubicBezTo>
                    <a:pt x="349586" y="968946"/>
                    <a:pt x="356304" y="983729"/>
                    <a:pt x="369740" y="994480"/>
                  </a:cubicBezTo>
                  <a:cubicBezTo>
                    <a:pt x="381832" y="1003887"/>
                    <a:pt x="397955" y="1007919"/>
                    <a:pt x="414078" y="1011951"/>
                  </a:cubicBezTo>
                  <a:cubicBezTo>
                    <a:pt x="461103" y="1022702"/>
                    <a:pt x="506785" y="1033453"/>
                    <a:pt x="553811" y="1044204"/>
                  </a:cubicBezTo>
                  <a:cubicBezTo>
                    <a:pt x="545749" y="1017326"/>
                    <a:pt x="555154" y="985073"/>
                    <a:pt x="577995" y="967602"/>
                  </a:cubicBezTo>
                  <a:cubicBezTo>
                    <a:pt x="600836" y="950131"/>
                    <a:pt x="634426" y="947444"/>
                    <a:pt x="658610" y="962226"/>
                  </a:cubicBezTo>
                  <a:cubicBezTo>
                    <a:pt x="666672" y="966258"/>
                    <a:pt x="673390" y="972978"/>
                    <a:pt x="681451" y="972978"/>
                  </a:cubicBezTo>
                  <a:cubicBezTo>
                    <a:pt x="698918" y="974322"/>
                    <a:pt x="709666" y="955507"/>
                    <a:pt x="713697" y="938036"/>
                  </a:cubicBezTo>
                  <a:cubicBezTo>
                    <a:pt x="717728" y="920566"/>
                    <a:pt x="717728" y="901751"/>
                    <a:pt x="731164" y="891000"/>
                  </a:cubicBezTo>
                  <a:cubicBezTo>
                    <a:pt x="755348" y="870842"/>
                    <a:pt x="803717" y="895032"/>
                    <a:pt x="819840" y="866810"/>
                  </a:cubicBezTo>
                  <a:cubicBezTo>
                    <a:pt x="830589" y="846652"/>
                    <a:pt x="810435" y="823806"/>
                    <a:pt x="803717" y="802303"/>
                  </a:cubicBezTo>
                  <a:cubicBezTo>
                    <a:pt x="791625" y="763331"/>
                    <a:pt x="822527" y="724358"/>
                    <a:pt x="857460" y="702855"/>
                  </a:cubicBezTo>
                  <a:cubicBezTo>
                    <a:pt x="892394" y="681353"/>
                    <a:pt x="934045" y="667914"/>
                    <a:pt x="958229" y="635661"/>
                  </a:cubicBezTo>
                  <a:cubicBezTo>
                    <a:pt x="968978" y="622222"/>
                    <a:pt x="977039" y="604751"/>
                    <a:pt x="990475" y="595344"/>
                  </a:cubicBezTo>
                  <a:cubicBezTo>
                    <a:pt x="999880" y="588625"/>
                    <a:pt x="1013316" y="584593"/>
                    <a:pt x="1025408" y="581905"/>
                  </a:cubicBezTo>
                  <a:cubicBezTo>
                    <a:pt x="1096619" y="567122"/>
                    <a:pt x="1182608" y="564435"/>
                    <a:pt x="1218884" y="501272"/>
                  </a:cubicBezTo>
                  <a:cubicBezTo>
                    <a:pt x="1224259" y="493208"/>
                    <a:pt x="1226946" y="483801"/>
                    <a:pt x="1229633" y="475738"/>
                  </a:cubicBezTo>
                  <a:lnTo>
                    <a:pt x="1226946" y="475738"/>
                  </a:lnTo>
                  <a:cubicBezTo>
                    <a:pt x="1226946" y="464986"/>
                    <a:pt x="1210823" y="459611"/>
                    <a:pt x="1200074" y="458267"/>
                  </a:cubicBezTo>
                  <a:cubicBezTo>
                    <a:pt x="1196044" y="458267"/>
                    <a:pt x="1193356" y="458267"/>
                    <a:pt x="1189326" y="458267"/>
                  </a:cubicBezTo>
                  <a:cubicBezTo>
                    <a:pt x="1175890" y="458267"/>
                    <a:pt x="1162454" y="458267"/>
                    <a:pt x="1150362" y="450204"/>
                  </a:cubicBezTo>
                  <a:lnTo>
                    <a:pt x="1147674" y="447516"/>
                  </a:lnTo>
                  <a:lnTo>
                    <a:pt x="1146331" y="424670"/>
                  </a:lnTo>
                  <a:cubicBezTo>
                    <a:pt x="1140957" y="421982"/>
                    <a:pt x="1131551" y="426014"/>
                    <a:pt x="1124833" y="431389"/>
                  </a:cubicBezTo>
                  <a:cubicBezTo>
                    <a:pt x="1114085" y="439452"/>
                    <a:pt x="1099305" y="451547"/>
                    <a:pt x="1083183" y="444828"/>
                  </a:cubicBezTo>
                  <a:lnTo>
                    <a:pt x="1075121" y="442140"/>
                  </a:lnTo>
                  <a:lnTo>
                    <a:pt x="1077808" y="435421"/>
                  </a:lnTo>
                  <a:cubicBezTo>
                    <a:pt x="1083183" y="423326"/>
                    <a:pt x="1083183" y="408543"/>
                    <a:pt x="1077808" y="395104"/>
                  </a:cubicBezTo>
                  <a:cubicBezTo>
                    <a:pt x="1036157" y="395104"/>
                    <a:pt x="990475" y="393760"/>
                    <a:pt x="950168" y="373602"/>
                  </a:cubicBezTo>
                  <a:cubicBezTo>
                    <a:pt x="921953" y="360163"/>
                    <a:pt x="897768" y="337317"/>
                    <a:pt x="881645" y="310439"/>
                  </a:cubicBezTo>
                  <a:cubicBezTo>
                    <a:pt x="878958" y="306407"/>
                    <a:pt x="877614" y="303719"/>
                    <a:pt x="874927" y="302376"/>
                  </a:cubicBezTo>
                  <a:cubicBezTo>
                    <a:pt x="872240" y="301032"/>
                    <a:pt x="869553" y="301032"/>
                    <a:pt x="866866" y="301032"/>
                  </a:cubicBezTo>
                  <a:lnTo>
                    <a:pt x="818497" y="299688"/>
                  </a:lnTo>
                  <a:lnTo>
                    <a:pt x="818497" y="291624"/>
                  </a:lnTo>
                  <a:cubicBezTo>
                    <a:pt x="818497" y="255339"/>
                    <a:pt x="779533" y="231149"/>
                    <a:pt x="744600" y="215023"/>
                  </a:cubicBezTo>
                  <a:lnTo>
                    <a:pt x="748630" y="205615"/>
                  </a:lnTo>
                  <a:cubicBezTo>
                    <a:pt x="729820" y="202927"/>
                    <a:pt x="712354" y="197552"/>
                    <a:pt x="694887" y="190832"/>
                  </a:cubicBezTo>
                  <a:cubicBezTo>
                    <a:pt x="665328" y="180081"/>
                    <a:pt x="638457" y="165299"/>
                    <a:pt x="611585" y="149172"/>
                  </a:cubicBezTo>
                  <a:cubicBezTo>
                    <a:pt x="602180" y="142452"/>
                    <a:pt x="591431" y="135733"/>
                    <a:pt x="580682" y="135733"/>
                  </a:cubicBezTo>
                  <a:cubicBezTo>
                    <a:pt x="556498" y="133045"/>
                    <a:pt x="530970" y="157235"/>
                    <a:pt x="509473" y="146484"/>
                  </a:cubicBezTo>
                  <a:cubicBezTo>
                    <a:pt x="489319" y="137077"/>
                    <a:pt x="489319" y="107511"/>
                    <a:pt x="474539" y="92728"/>
                  </a:cubicBezTo>
                  <a:cubicBezTo>
                    <a:pt x="454386" y="72570"/>
                    <a:pt x="420796" y="81977"/>
                    <a:pt x="392581" y="86009"/>
                  </a:cubicBezTo>
                  <a:cubicBezTo>
                    <a:pt x="364366" y="91384"/>
                    <a:pt x="332120" y="91384"/>
                    <a:pt x="336150" y="61819"/>
                  </a:cubicBezTo>
                  <a:cubicBezTo>
                    <a:pt x="330776" y="69882"/>
                    <a:pt x="317340" y="67195"/>
                    <a:pt x="310622" y="60475"/>
                  </a:cubicBezTo>
                  <a:cubicBezTo>
                    <a:pt x="303904" y="53756"/>
                    <a:pt x="301217" y="43004"/>
                    <a:pt x="297186" y="33597"/>
                  </a:cubicBezTo>
                  <a:cubicBezTo>
                    <a:pt x="289125" y="14782"/>
                    <a:pt x="270315" y="0"/>
                    <a:pt x="248817" y="0"/>
                  </a:cubicBezTo>
                  <a:cubicBezTo>
                    <a:pt x="228664" y="1344"/>
                    <a:pt x="208510" y="21502"/>
                    <a:pt x="213884" y="41660"/>
                  </a:cubicBezTo>
                  <a:cubicBezTo>
                    <a:pt x="178951" y="26878"/>
                    <a:pt x="138644" y="25534"/>
                    <a:pt x="102367" y="37629"/>
                  </a:cubicBezTo>
                  <a:cubicBezTo>
                    <a:pt x="113116" y="57787"/>
                    <a:pt x="123864" y="79290"/>
                    <a:pt x="122521" y="102135"/>
                  </a:cubicBezTo>
                  <a:cubicBezTo>
                    <a:pt x="122521" y="124982"/>
                    <a:pt x="106398" y="149172"/>
                    <a:pt x="83557" y="151860"/>
                  </a:cubicBezTo>
                </a:path>
              </a:pathLst>
            </a:custGeom>
            <a:solidFill>
              <a:srgbClr val="D9D9D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1387" name="Google Shape;1387;p25"/>
            <p:cNvSpPr/>
            <p:nvPr/>
          </p:nvSpPr>
          <p:spPr>
            <a:xfrm>
              <a:off x="3348814" y="6558506"/>
              <a:ext cx="315383" cy="309475"/>
            </a:xfrm>
            <a:custGeom>
              <a:avLst/>
              <a:gdLst/>
              <a:ahLst/>
              <a:cxnLst/>
              <a:rect l="l" t="t" r="r" b="b"/>
              <a:pathLst>
                <a:path w="283496" h="278185" extrusionOk="0">
                  <a:moveTo>
                    <a:pt x="16123" y="59131"/>
                  </a:moveTo>
                  <a:cubicBezTo>
                    <a:pt x="18810" y="65851"/>
                    <a:pt x="21497" y="71227"/>
                    <a:pt x="24185" y="76602"/>
                  </a:cubicBezTo>
                  <a:cubicBezTo>
                    <a:pt x="28215" y="86009"/>
                    <a:pt x="33590" y="95416"/>
                    <a:pt x="41651" y="99448"/>
                  </a:cubicBezTo>
                  <a:lnTo>
                    <a:pt x="44338" y="99448"/>
                  </a:lnTo>
                  <a:cubicBezTo>
                    <a:pt x="47025" y="100792"/>
                    <a:pt x="49713" y="100792"/>
                    <a:pt x="52400" y="103480"/>
                  </a:cubicBezTo>
                  <a:cubicBezTo>
                    <a:pt x="59118" y="108855"/>
                    <a:pt x="60461" y="116919"/>
                    <a:pt x="60461" y="122294"/>
                  </a:cubicBezTo>
                  <a:lnTo>
                    <a:pt x="63149" y="147828"/>
                  </a:lnTo>
                  <a:cubicBezTo>
                    <a:pt x="63149" y="150516"/>
                    <a:pt x="63149" y="154548"/>
                    <a:pt x="64492" y="155892"/>
                  </a:cubicBezTo>
                  <a:cubicBezTo>
                    <a:pt x="65835" y="157236"/>
                    <a:pt x="68523" y="157236"/>
                    <a:pt x="69866" y="158580"/>
                  </a:cubicBezTo>
                  <a:cubicBezTo>
                    <a:pt x="80615" y="161267"/>
                    <a:pt x="92707" y="162611"/>
                    <a:pt x="103456" y="161267"/>
                  </a:cubicBezTo>
                  <a:lnTo>
                    <a:pt x="107487" y="161267"/>
                  </a:lnTo>
                  <a:cubicBezTo>
                    <a:pt x="115548" y="159923"/>
                    <a:pt x="123610" y="158580"/>
                    <a:pt x="133015" y="162611"/>
                  </a:cubicBezTo>
                  <a:cubicBezTo>
                    <a:pt x="147794" y="169330"/>
                    <a:pt x="150481" y="188145"/>
                    <a:pt x="154512" y="204272"/>
                  </a:cubicBezTo>
                  <a:cubicBezTo>
                    <a:pt x="155856" y="212335"/>
                    <a:pt x="157199" y="221742"/>
                    <a:pt x="161230" y="227118"/>
                  </a:cubicBezTo>
                  <a:cubicBezTo>
                    <a:pt x="171979" y="245932"/>
                    <a:pt x="193476" y="267434"/>
                    <a:pt x="214973" y="274154"/>
                  </a:cubicBezTo>
                  <a:cubicBezTo>
                    <a:pt x="223035" y="276842"/>
                    <a:pt x="232440" y="278186"/>
                    <a:pt x="241845" y="278186"/>
                  </a:cubicBezTo>
                  <a:cubicBezTo>
                    <a:pt x="236471" y="252652"/>
                    <a:pt x="248563" y="227118"/>
                    <a:pt x="259312" y="202928"/>
                  </a:cubicBezTo>
                  <a:cubicBezTo>
                    <a:pt x="261999" y="197552"/>
                    <a:pt x="263342" y="192177"/>
                    <a:pt x="266030" y="186801"/>
                  </a:cubicBezTo>
                  <a:cubicBezTo>
                    <a:pt x="278122" y="155892"/>
                    <a:pt x="283496" y="120950"/>
                    <a:pt x="280809" y="87353"/>
                  </a:cubicBezTo>
                  <a:cubicBezTo>
                    <a:pt x="280809" y="80634"/>
                    <a:pt x="279466" y="73914"/>
                    <a:pt x="282152" y="67195"/>
                  </a:cubicBezTo>
                  <a:cubicBezTo>
                    <a:pt x="282152" y="65851"/>
                    <a:pt x="283496" y="64507"/>
                    <a:pt x="283496" y="63163"/>
                  </a:cubicBezTo>
                  <a:cubicBezTo>
                    <a:pt x="282152" y="61819"/>
                    <a:pt x="280809" y="59131"/>
                    <a:pt x="279466" y="57788"/>
                  </a:cubicBezTo>
                  <a:cubicBezTo>
                    <a:pt x="275435" y="53756"/>
                    <a:pt x="270060" y="49724"/>
                    <a:pt x="264686" y="45692"/>
                  </a:cubicBezTo>
                  <a:cubicBezTo>
                    <a:pt x="233783" y="25534"/>
                    <a:pt x="198851" y="13439"/>
                    <a:pt x="162574" y="9407"/>
                  </a:cubicBezTo>
                  <a:lnTo>
                    <a:pt x="163917" y="0"/>
                  </a:lnTo>
                  <a:cubicBezTo>
                    <a:pt x="135702" y="18814"/>
                    <a:pt x="98082" y="21502"/>
                    <a:pt x="68523" y="4032"/>
                  </a:cubicBezTo>
                  <a:cubicBezTo>
                    <a:pt x="68523" y="4032"/>
                    <a:pt x="17467" y="18814"/>
                    <a:pt x="10749" y="20158"/>
                  </a:cubicBezTo>
                  <a:cubicBezTo>
                    <a:pt x="6718" y="20158"/>
                    <a:pt x="2687" y="21502"/>
                    <a:pt x="0" y="21502"/>
                  </a:cubicBezTo>
                  <a:cubicBezTo>
                    <a:pt x="5374" y="34941"/>
                    <a:pt x="10749" y="47036"/>
                    <a:pt x="16123" y="59131"/>
                  </a:cubicBezTo>
                  <a:close/>
                </a:path>
              </a:pathLst>
            </a:cu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1388" name="Google Shape;1388;p25"/>
            <p:cNvSpPr/>
            <p:nvPr/>
          </p:nvSpPr>
          <p:spPr>
            <a:xfrm>
              <a:off x="3535658" y="6337004"/>
              <a:ext cx="329494" cy="278313"/>
            </a:xfrm>
            <a:custGeom>
              <a:avLst/>
              <a:gdLst/>
              <a:ahLst/>
              <a:cxnLst/>
              <a:rect l="l" t="t" r="r" b="b"/>
              <a:pathLst>
                <a:path w="296180" h="250174" extrusionOk="0">
                  <a:moveTo>
                    <a:pt x="1339" y="195074"/>
                  </a:moveTo>
                  <a:cubicBezTo>
                    <a:pt x="37616" y="199106"/>
                    <a:pt x="72549" y="212545"/>
                    <a:pt x="103451" y="232703"/>
                  </a:cubicBezTo>
                  <a:cubicBezTo>
                    <a:pt x="108826" y="236735"/>
                    <a:pt x="115543" y="240767"/>
                    <a:pt x="120918" y="246142"/>
                  </a:cubicBezTo>
                  <a:cubicBezTo>
                    <a:pt x="122261" y="247486"/>
                    <a:pt x="123605" y="248830"/>
                    <a:pt x="124949" y="250174"/>
                  </a:cubicBezTo>
                  <a:cubicBezTo>
                    <a:pt x="128979" y="247486"/>
                    <a:pt x="134354" y="244798"/>
                    <a:pt x="138385" y="242111"/>
                  </a:cubicBezTo>
                  <a:cubicBezTo>
                    <a:pt x="146446" y="238079"/>
                    <a:pt x="153164" y="235391"/>
                    <a:pt x="157195" y="228672"/>
                  </a:cubicBezTo>
                  <a:cubicBezTo>
                    <a:pt x="158538" y="227328"/>
                    <a:pt x="158538" y="224640"/>
                    <a:pt x="159882" y="221952"/>
                  </a:cubicBezTo>
                  <a:cubicBezTo>
                    <a:pt x="161225" y="216577"/>
                    <a:pt x="162569" y="211201"/>
                    <a:pt x="167943" y="207169"/>
                  </a:cubicBezTo>
                  <a:cubicBezTo>
                    <a:pt x="176005" y="197762"/>
                    <a:pt x="188097" y="199106"/>
                    <a:pt x="198846" y="199106"/>
                  </a:cubicBezTo>
                  <a:cubicBezTo>
                    <a:pt x="206907" y="199106"/>
                    <a:pt x="213625" y="200450"/>
                    <a:pt x="217656" y="196418"/>
                  </a:cubicBezTo>
                  <a:cubicBezTo>
                    <a:pt x="220343" y="193730"/>
                    <a:pt x="221686" y="191042"/>
                    <a:pt x="223030" y="187011"/>
                  </a:cubicBezTo>
                  <a:cubicBezTo>
                    <a:pt x="227061" y="178947"/>
                    <a:pt x="231092" y="169540"/>
                    <a:pt x="243184" y="169540"/>
                  </a:cubicBezTo>
                  <a:cubicBezTo>
                    <a:pt x="243184" y="169540"/>
                    <a:pt x="243184" y="169540"/>
                    <a:pt x="243184" y="169540"/>
                  </a:cubicBezTo>
                  <a:cubicBezTo>
                    <a:pt x="248558" y="169540"/>
                    <a:pt x="252589" y="172228"/>
                    <a:pt x="256620" y="173572"/>
                  </a:cubicBezTo>
                  <a:cubicBezTo>
                    <a:pt x="257963" y="174916"/>
                    <a:pt x="259307" y="174916"/>
                    <a:pt x="260650" y="176260"/>
                  </a:cubicBezTo>
                  <a:cubicBezTo>
                    <a:pt x="263338" y="177604"/>
                    <a:pt x="264681" y="176260"/>
                    <a:pt x="267368" y="174916"/>
                  </a:cubicBezTo>
                  <a:cubicBezTo>
                    <a:pt x="272743" y="170884"/>
                    <a:pt x="279461" y="160133"/>
                    <a:pt x="280804" y="148038"/>
                  </a:cubicBezTo>
                  <a:lnTo>
                    <a:pt x="295583" y="57997"/>
                  </a:lnTo>
                  <a:cubicBezTo>
                    <a:pt x="295583" y="55310"/>
                    <a:pt x="296927" y="52622"/>
                    <a:pt x="295583" y="49934"/>
                  </a:cubicBezTo>
                  <a:cubicBezTo>
                    <a:pt x="294240" y="45902"/>
                    <a:pt x="290209" y="41871"/>
                    <a:pt x="286179" y="37839"/>
                  </a:cubicBezTo>
                  <a:cubicBezTo>
                    <a:pt x="280804" y="32463"/>
                    <a:pt x="272743" y="24400"/>
                    <a:pt x="274086" y="14993"/>
                  </a:cubicBezTo>
                  <a:cubicBezTo>
                    <a:pt x="236466" y="-3822"/>
                    <a:pt x="190784" y="-5165"/>
                    <a:pt x="153164" y="12305"/>
                  </a:cubicBezTo>
                  <a:cubicBezTo>
                    <a:pt x="145102" y="45902"/>
                    <a:pt x="137041" y="79500"/>
                    <a:pt x="127636" y="114441"/>
                  </a:cubicBezTo>
                  <a:cubicBezTo>
                    <a:pt x="115543" y="110409"/>
                    <a:pt x="104795" y="106377"/>
                    <a:pt x="92702" y="102346"/>
                  </a:cubicBezTo>
                  <a:cubicBezTo>
                    <a:pt x="94046" y="80844"/>
                    <a:pt x="95390" y="60685"/>
                    <a:pt x="96733" y="39183"/>
                  </a:cubicBezTo>
                  <a:cubicBezTo>
                    <a:pt x="75236" y="63373"/>
                    <a:pt x="53739" y="86219"/>
                    <a:pt x="33585" y="110409"/>
                  </a:cubicBezTo>
                  <a:cubicBezTo>
                    <a:pt x="13431" y="133255"/>
                    <a:pt x="-9410" y="164165"/>
                    <a:pt x="4026" y="192386"/>
                  </a:cubicBezTo>
                  <a:cubicBezTo>
                    <a:pt x="4026" y="192386"/>
                    <a:pt x="2683" y="193730"/>
                    <a:pt x="1339" y="195074"/>
                  </a:cubicBezTo>
                  <a:close/>
                </a:path>
              </a:pathLst>
            </a:cu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1389" name="Google Shape;1389;p25"/>
            <p:cNvSpPr/>
            <p:nvPr/>
          </p:nvSpPr>
          <p:spPr>
            <a:xfrm>
              <a:off x="5432436" y="8697925"/>
              <a:ext cx="8968" cy="7475"/>
            </a:xfrm>
            <a:custGeom>
              <a:avLst/>
              <a:gdLst/>
              <a:ahLst/>
              <a:cxnLst/>
              <a:rect l="l" t="t" r="r" b="b"/>
              <a:pathLst>
                <a:path w="8061" h="6719" extrusionOk="0">
                  <a:moveTo>
                    <a:pt x="8062" y="6719"/>
                  </a:moveTo>
                  <a:cubicBezTo>
                    <a:pt x="5375" y="4032"/>
                    <a:pt x="2687" y="2688"/>
                    <a:pt x="0" y="0"/>
                  </a:cubicBezTo>
                  <a:cubicBezTo>
                    <a:pt x="2687" y="2688"/>
                    <a:pt x="5375" y="5375"/>
                    <a:pt x="8062" y="6719"/>
                  </a:cubicBezTo>
                  <a:close/>
                </a:path>
              </a:pathLst>
            </a:cu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1390" name="Google Shape;1390;p25"/>
            <p:cNvSpPr/>
            <p:nvPr/>
          </p:nvSpPr>
          <p:spPr>
            <a:xfrm>
              <a:off x="5020955" y="4028318"/>
              <a:ext cx="794126" cy="1467110"/>
            </a:xfrm>
            <a:custGeom>
              <a:avLst/>
              <a:gdLst/>
              <a:ahLst/>
              <a:cxnLst/>
              <a:rect l="l" t="t" r="r" b="b"/>
              <a:pathLst>
                <a:path w="713835" h="1318776" extrusionOk="0">
                  <a:moveTo>
                    <a:pt x="674872" y="836405"/>
                  </a:moveTo>
                  <a:lnTo>
                    <a:pt x="547231" y="774586"/>
                  </a:lnTo>
                  <a:lnTo>
                    <a:pt x="560667" y="734269"/>
                  </a:lnTo>
                  <a:lnTo>
                    <a:pt x="570072" y="742332"/>
                  </a:lnTo>
                  <a:cubicBezTo>
                    <a:pt x="575447" y="746364"/>
                    <a:pt x="582165" y="745020"/>
                    <a:pt x="586195" y="742332"/>
                  </a:cubicBezTo>
                  <a:cubicBezTo>
                    <a:pt x="590226" y="739645"/>
                    <a:pt x="595600" y="734269"/>
                    <a:pt x="595600" y="728893"/>
                  </a:cubicBezTo>
                  <a:cubicBezTo>
                    <a:pt x="594257" y="719486"/>
                    <a:pt x="587539" y="712767"/>
                    <a:pt x="579477" y="704703"/>
                  </a:cubicBezTo>
                  <a:lnTo>
                    <a:pt x="578134" y="703360"/>
                  </a:lnTo>
                  <a:cubicBezTo>
                    <a:pt x="548575" y="673794"/>
                    <a:pt x="524390" y="637509"/>
                    <a:pt x="510954" y="597192"/>
                  </a:cubicBezTo>
                  <a:cubicBezTo>
                    <a:pt x="506924" y="586441"/>
                    <a:pt x="502893" y="574346"/>
                    <a:pt x="504236" y="560907"/>
                  </a:cubicBezTo>
                  <a:cubicBezTo>
                    <a:pt x="505580" y="552844"/>
                    <a:pt x="508267" y="546124"/>
                    <a:pt x="510954" y="538061"/>
                  </a:cubicBezTo>
                  <a:cubicBezTo>
                    <a:pt x="512298" y="532685"/>
                    <a:pt x="514985" y="528654"/>
                    <a:pt x="514985" y="524622"/>
                  </a:cubicBezTo>
                  <a:cubicBezTo>
                    <a:pt x="517672" y="511183"/>
                    <a:pt x="516329" y="496400"/>
                    <a:pt x="509611" y="478930"/>
                  </a:cubicBezTo>
                  <a:cubicBezTo>
                    <a:pt x="498862" y="450708"/>
                    <a:pt x="478708" y="426518"/>
                    <a:pt x="454524" y="409047"/>
                  </a:cubicBezTo>
                  <a:lnTo>
                    <a:pt x="453180" y="407703"/>
                  </a:lnTo>
                  <a:cubicBezTo>
                    <a:pt x="449150" y="405016"/>
                    <a:pt x="443775" y="400984"/>
                    <a:pt x="439745" y="395608"/>
                  </a:cubicBezTo>
                  <a:cubicBezTo>
                    <a:pt x="435714" y="390233"/>
                    <a:pt x="434370" y="383513"/>
                    <a:pt x="433027" y="378138"/>
                  </a:cubicBezTo>
                  <a:cubicBezTo>
                    <a:pt x="428996" y="353948"/>
                    <a:pt x="431683" y="329757"/>
                    <a:pt x="441088" y="306911"/>
                  </a:cubicBezTo>
                  <a:lnTo>
                    <a:pt x="443775" y="301536"/>
                  </a:lnTo>
                  <a:cubicBezTo>
                    <a:pt x="446463" y="294816"/>
                    <a:pt x="450493" y="288097"/>
                    <a:pt x="450493" y="282721"/>
                  </a:cubicBezTo>
                  <a:cubicBezTo>
                    <a:pt x="450493" y="269282"/>
                    <a:pt x="437057" y="258531"/>
                    <a:pt x="424965" y="249124"/>
                  </a:cubicBezTo>
                  <a:cubicBezTo>
                    <a:pt x="384658" y="216871"/>
                    <a:pt x="363160" y="181929"/>
                    <a:pt x="360473" y="145644"/>
                  </a:cubicBezTo>
                  <a:cubicBezTo>
                    <a:pt x="359130" y="120110"/>
                    <a:pt x="368535" y="93233"/>
                    <a:pt x="386001" y="71730"/>
                  </a:cubicBezTo>
                  <a:cubicBezTo>
                    <a:pt x="386001" y="60979"/>
                    <a:pt x="386001" y="47540"/>
                    <a:pt x="380627" y="38133"/>
                  </a:cubicBezTo>
                  <a:cubicBezTo>
                    <a:pt x="376596" y="30069"/>
                    <a:pt x="365848" y="24694"/>
                    <a:pt x="359130" y="28726"/>
                  </a:cubicBezTo>
                  <a:lnTo>
                    <a:pt x="349724" y="34101"/>
                  </a:lnTo>
                  <a:lnTo>
                    <a:pt x="344350" y="504"/>
                  </a:lnTo>
                  <a:cubicBezTo>
                    <a:pt x="338976" y="-840"/>
                    <a:pt x="332258" y="504"/>
                    <a:pt x="328227" y="4536"/>
                  </a:cubicBezTo>
                  <a:cubicBezTo>
                    <a:pt x="326884" y="5880"/>
                    <a:pt x="324196" y="8567"/>
                    <a:pt x="322853" y="11255"/>
                  </a:cubicBezTo>
                  <a:cubicBezTo>
                    <a:pt x="321509" y="13943"/>
                    <a:pt x="318822" y="16631"/>
                    <a:pt x="317478" y="17975"/>
                  </a:cubicBezTo>
                  <a:cubicBezTo>
                    <a:pt x="309417" y="27382"/>
                    <a:pt x="295981" y="30069"/>
                    <a:pt x="283889" y="28726"/>
                  </a:cubicBezTo>
                  <a:cubicBezTo>
                    <a:pt x="275827" y="27382"/>
                    <a:pt x="267766" y="23350"/>
                    <a:pt x="262392" y="17975"/>
                  </a:cubicBezTo>
                  <a:cubicBezTo>
                    <a:pt x="252987" y="31413"/>
                    <a:pt x="246269" y="46196"/>
                    <a:pt x="242238" y="60979"/>
                  </a:cubicBezTo>
                  <a:cubicBezTo>
                    <a:pt x="240894" y="65011"/>
                    <a:pt x="239551" y="70386"/>
                    <a:pt x="240894" y="73074"/>
                  </a:cubicBezTo>
                  <a:cubicBezTo>
                    <a:pt x="240894" y="75762"/>
                    <a:pt x="243581" y="77106"/>
                    <a:pt x="244925" y="79794"/>
                  </a:cubicBezTo>
                  <a:cubicBezTo>
                    <a:pt x="246269" y="81137"/>
                    <a:pt x="246269" y="82481"/>
                    <a:pt x="247612" y="83825"/>
                  </a:cubicBezTo>
                  <a:cubicBezTo>
                    <a:pt x="262392" y="106672"/>
                    <a:pt x="252987" y="134893"/>
                    <a:pt x="239551" y="152364"/>
                  </a:cubicBezTo>
                  <a:cubicBezTo>
                    <a:pt x="224771" y="171178"/>
                    <a:pt x="203274" y="181929"/>
                    <a:pt x="184464" y="191337"/>
                  </a:cubicBezTo>
                  <a:cubicBezTo>
                    <a:pt x="176402" y="195368"/>
                    <a:pt x="168341" y="199400"/>
                    <a:pt x="158936" y="200744"/>
                  </a:cubicBezTo>
                  <a:cubicBezTo>
                    <a:pt x="145500" y="203432"/>
                    <a:pt x="130721" y="199400"/>
                    <a:pt x="119972" y="189993"/>
                  </a:cubicBezTo>
                  <a:cubicBezTo>
                    <a:pt x="103849" y="194024"/>
                    <a:pt x="86382" y="189993"/>
                    <a:pt x="70259" y="179242"/>
                  </a:cubicBezTo>
                  <a:cubicBezTo>
                    <a:pt x="56823" y="169834"/>
                    <a:pt x="47418" y="156395"/>
                    <a:pt x="38013" y="144300"/>
                  </a:cubicBezTo>
                  <a:lnTo>
                    <a:pt x="35326" y="141613"/>
                  </a:lnTo>
                  <a:cubicBezTo>
                    <a:pt x="27264" y="130861"/>
                    <a:pt x="16516" y="122798"/>
                    <a:pt x="9798" y="122798"/>
                  </a:cubicBezTo>
                  <a:cubicBezTo>
                    <a:pt x="7111" y="122798"/>
                    <a:pt x="4424" y="122798"/>
                    <a:pt x="3080" y="125486"/>
                  </a:cubicBezTo>
                  <a:cubicBezTo>
                    <a:pt x="-4981" y="132205"/>
                    <a:pt x="4424" y="149676"/>
                    <a:pt x="12485" y="159083"/>
                  </a:cubicBezTo>
                  <a:cubicBezTo>
                    <a:pt x="21890" y="171178"/>
                    <a:pt x="32639" y="181929"/>
                    <a:pt x="43388" y="192681"/>
                  </a:cubicBezTo>
                  <a:cubicBezTo>
                    <a:pt x="66229" y="215527"/>
                    <a:pt x="85039" y="228966"/>
                    <a:pt x="105193" y="237029"/>
                  </a:cubicBezTo>
                  <a:lnTo>
                    <a:pt x="107879" y="238373"/>
                  </a:lnTo>
                  <a:cubicBezTo>
                    <a:pt x="132064" y="265251"/>
                    <a:pt x="150874" y="297504"/>
                    <a:pt x="161623" y="332445"/>
                  </a:cubicBezTo>
                  <a:lnTo>
                    <a:pt x="162966" y="337821"/>
                  </a:lnTo>
                  <a:cubicBezTo>
                    <a:pt x="165654" y="345884"/>
                    <a:pt x="166997" y="352604"/>
                    <a:pt x="171028" y="359323"/>
                  </a:cubicBezTo>
                  <a:cubicBezTo>
                    <a:pt x="173715" y="363355"/>
                    <a:pt x="176402" y="367386"/>
                    <a:pt x="180433" y="371418"/>
                  </a:cubicBezTo>
                  <a:cubicBezTo>
                    <a:pt x="188494" y="380825"/>
                    <a:pt x="196556" y="391577"/>
                    <a:pt x="196556" y="406359"/>
                  </a:cubicBezTo>
                  <a:cubicBezTo>
                    <a:pt x="196556" y="414423"/>
                    <a:pt x="193869" y="422486"/>
                    <a:pt x="189838" y="430549"/>
                  </a:cubicBezTo>
                  <a:cubicBezTo>
                    <a:pt x="185808" y="441301"/>
                    <a:pt x="183120" y="446676"/>
                    <a:pt x="187151" y="452052"/>
                  </a:cubicBezTo>
                  <a:cubicBezTo>
                    <a:pt x="188494" y="454739"/>
                    <a:pt x="192525" y="456083"/>
                    <a:pt x="197900" y="458771"/>
                  </a:cubicBezTo>
                  <a:cubicBezTo>
                    <a:pt x="201930" y="460115"/>
                    <a:pt x="204618" y="461459"/>
                    <a:pt x="208648" y="464147"/>
                  </a:cubicBezTo>
                  <a:cubicBezTo>
                    <a:pt x="227459" y="477586"/>
                    <a:pt x="224771" y="500432"/>
                    <a:pt x="223428" y="520590"/>
                  </a:cubicBezTo>
                  <a:cubicBezTo>
                    <a:pt x="222084" y="535373"/>
                    <a:pt x="220741" y="551500"/>
                    <a:pt x="226115" y="562251"/>
                  </a:cubicBezTo>
                  <a:lnTo>
                    <a:pt x="222084" y="564939"/>
                  </a:lnTo>
                  <a:cubicBezTo>
                    <a:pt x="238207" y="570314"/>
                    <a:pt x="254330" y="577034"/>
                    <a:pt x="263735" y="590473"/>
                  </a:cubicBezTo>
                  <a:cubicBezTo>
                    <a:pt x="283889" y="618694"/>
                    <a:pt x="267766" y="657667"/>
                    <a:pt x="248956" y="685889"/>
                  </a:cubicBezTo>
                  <a:cubicBezTo>
                    <a:pt x="232833" y="708735"/>
                    <a:pt x="214023" y="730237"/>
                    <a:pt x="193869" y="749052"/>
                  </a:cubicBezTo>
                  <a:cubicBezTo>
                    <a:pt x="185808" y="757115"/>
                    <a:pt x="177746" y="763835"/>
                    <a:pt x="171028" y="773242"/>
                  </a:cubicBezTo>
                  <a:cubicBezTo>
                    <a:pt x="162966" y="786681"/>
                    <a:pt x="160280" y="802807"/>
                    <a:pt x="156249" y="817590"/>
                  </a:cubicBezTo>
                  <a:cubicBezTo>
                    <a:pt x="142813" y="857907"/>
                    <a:pt x="109223" y="890160"/>
                    <a:pt x="67572" y="900912"/>
                  </a:cubicBezTo>
                  <a:cubicBezTo>
                    <a:pt x="78321" y="968106"/>
                    <a:pt x="78321" y="1037989"/>
                    <a:pt x="67572" y="1105183"/>
                  </a:cubicBezTo>
                  <a:cubicBezTo>
                    <a:pt x="60854" y="1141468"/>
                    <a:pt x="55480" y="1187161"/>
                    <a:pt x="86382" y="1208663"/>
                  </a:cubicBezTo>
                  <a:cubicBezTo>
                    <a:pt x="98475" y="1216726"/>
                    <a:pt x="114597" y="1219414"/>
                    <a:pt x="128033" y="1226133"/>
                  </a:cubicBezTo>
                  <a:cubicBezTo>
                    <a:pt x="141469" y="1232853"/>
                    <a:pt x="152218" y="1251668"/>
                    <a:pt x="142813" y="1263762"/>
                  </a:cubicBezTo>
                  <a:cubicBezTo>
                    <a:pt x="164310" y="1263762"/>
                    <a:pt x="177746" y="1283921"/>
                    <a:pt x="191182" y="1300048"/>
                  </a:cubicBezTo>
                  <a:cubicBezTo>
                    <a:pt x="204618" y="1316174"/>
                    <a:pt x="231489" y="1326925"/>
                    <a:pt x="244925" y="1310799"/>
                  </a:cubicBezTo>
                  <a:cubicBezTo>
                    <a:pt x="251643" y="1302735"/>
                    <a:pt x="251643" y="1289297"/>
                    <a:pt x="258361" y="1279889"/>
                  </a:cubicBezTo>
                  <a:cubicBezTo>
                    <a:pt x="267766" y="1266450"/>
                    <a:pt x="287920" y="1267794"/>
                    <a:pt x="304043" y="1263762"/>
                  </a:cubicBezTo>
                  <a:cubicBezTo>
                    <a:pt x="317478" y="1259731"/>
                    <a:pt x="328227" y="1251668"/>
                    <a:pt x="340320" y="1243604"/>
                  </a:cubicBezTo>
                  <a:cubicBezTo>
                    <a:pt x="376596" y="1220758"/>
                    <a:pt x="419591" y="1208663"/>
                    <a:pt x="462586" y="1207319"/>
                  </a:cubicBezTo>
                  <a:cubicBezTo>
                    <a:pt x="466616" y="1183129"/>
                    <a:pt x="494832" y="1177753"/>
                    <a:pt x="520360" y="1180441"/>
                  </a:cubicBezTo>
                  <a:lnTo>
                    <a:pt x="513642" y="1176409"/>
                  </a:lnTo>
                  <a:lnTo>
                    <a:pt x="587539" y="1048740"/>
                  </a:lnTo>
                  <a:cubicBezTo>
                    <a:pt x="591569" y="1042020"/>
                    <a:pt x="595600" y="1033957"/>
                    <a:pt x="605005" y="1029925"/>
                  </a:cubicBezTo>
                  <a:cubicBezTo>
                    <a:pt x="609036" y="1027238"/>
                    <a:pt x="613067" y="1025894"/>
                    <a:pt x="617098" y="1024550"/>
                  </a:cubicBezTo>
                  <a:cubicBezTo>
                    <a:pt x="621128" y="1023206"/>
                    <a:pt x="627846" y="1020518"/>
                    <a:pt x="627846" y="1019174"/>
                  </a:cubicBezTo>
                  <a:cubicBezTo>
                    <a:pt x="627846" y="1017830"/>
                    <a:pt x="626503" y="1016486"/>
                    <a:pt x="625159" y="1015142"/>
                  </a:cubicBezTo>
                  <a:cubicBezTo>
                    <a:pt x="623816" y="1012455"/>
                    <a:pt x="621128" y="1009767"/>
                    <a:pt x="619785" y="1005735"/>
                  </a:cubicBezTo>
                  <a:cubicBezTo>
                    <a:pt x="618441" y="997672"/>
                    <a:pt x="622472" y="990952"/>
                    <a:pt x="623816" y="986921"/>
                  </a:cubicBezTo>
                  <a:cubicBezTo>
                    <a:pt x="639938" y="957355"/>
                    <a:pt x="657405" y="927789"/>
                    <a:pt x="678902" y="900912"/>
                  </a:cubicBezTo>
                  <a:cubicBezTo>
                    <a:pt x="688307" y="890160"/>
                    <a:pt x="699056" y="876721"/>
                    <a:pt x="713835" y="871346"/>
                  </a:cubicBezTo>
                  <a:cubicBezTo>
                    <a:pt x="707118" y="852532"/>
                    <a:pt x="682933" y="840436"/>
                    <a:pt x="674872" y="836405"/>
                  </a:cubicBezTo>
                  <a:close/>
                </a:path>
              </a:pathLst>
            </a:cu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1391" name="Google Shape;1391;p25"/>
            <p:cNvSpPr/>
            <p:nvPr/>
          </p:nvSpPr>
          <p:spPr>
            <a:xfrm>
              <a:off x="3636468" y="5896572"/>
              <a:ext cx="870258" cy="1327604"/>
            </a:xfrm>
            <a:custGeom>
              <a:avLst/>
              <a:gdLst/>
              <a:ahLst/>
              <a:cxnLst/>
              <a:rect l="l" t="t" r="r" b="b"/>
              <a:pathLst>
                <a:path w="782269" h="1193375" extrusionOk="0">
                  <a:moveTo>
                    <a:pt x="49110" y="893352"/>
                  </a:moveTo>
                  <a:cubicBezTo>
                    <a:pt x="55828" y="902759"/>
                    <a:pt x="58515" y="913511"/>
                    <a:pt x="61202" y="924262"/>
                  </a:cubicBezTo>
                  <a:cubicBezTo>
                    <a:pt x="63889" y="935013"/>
                    <a:pt x="66577" y="945764"/>
                    <a:pt x="73295" y="951139"/>
                  </a:cubicBezTo>
                  <a:cubicBezTo>
                    <a:pt x="82699" y="959203"/>
                    <a:pt x="96135" y="957859"/>
                    <a:pt x="110915" y="955171"/>
                  </a:cubicBezTo>
                  <a:cubicBezTo>
                    <a:pt x="114946" y="955171"/>
                    <a:pt x="117633" y="953827"/>
                    <a:pt x="120320" y="953827"/>
                  </a:cubicBezTo>
                  <a:cubicBezTo>
                    <a:pt x="133756" y="952483"/>
                    <a:pt x="151222" y="956515"/>
                    <a:pt x="161971" y="967266"/>
                  </a:cubicBezTo>
                  <a:cubicBezTo>
                    <a:pt x="167345" y="972642"/>
                    <a:pt x="171376" y="980705"/>
                    <a:pt x="170032" y="988769"/>
                  </a:cubicBezTo>
                  <a:lnTo>
                    <a:pt x="170032" y="992800"/>
                  </a:lnTo>
                  <a:lnTo>
                    <a:pt x="167345" y="995488"/>
                  </a:lnTo>
                  <a:cubicBezTo>
                    <a:pt x="124351" y="1030429"/>
                    <a:pt x="96135" y="1082841"/>
                    <a:pt x="86730" y="1137940"/>
                  </a:cubicBezTo>
                  <a:cubicBezTo>
                    <a:pt x="109571" y="1133909"/>
                    <a:pt x="135100" y="1137940"/>
                    <a:pt x="155253" y="1150036"/>
                  </a:cubicBezTo>
                  <a:lnTo>
                    <a:pt x="156597" y="1151379"/>
                  </a:lnTo>
                  <a:cubicBezTo>
                    <a:pt x="159284" y="1152723"/>
                    <a:pt x="161971" y="1154067"/>
                    <a:pt x="163314" y="1155411"/>
                  </a:cubicBezTo>
                  <a:cubicBezTo>
                    <a:pt x="166002" y="1155411"/>
                    <a:pt x="168689" y="1154067"/>
                    <a:pt x="172720" y="1152723"/>
                  </a:cubicBezTo>
                  <a:cubicBezTo>
                    <a:pt x="176750" y="1150036"/>
                    <a:pt x="182125" y="1148692"/>
                    <a:pt x="187499" y="1148692"/>
                  </a:cubicBezTo>
                  <a:cubicBezTo>
                    <a:pt x="196904" y="1148692"/>
                    <a:pt x="203622" y="1154067"/>
                    <a:pt x="210340" y="1158099"/>
                  </a:cubicBezTo>
                  <a:cubicBezTo>
                    <a:pt x="214371" y="1160787"/>
                    <a:pt x="217058" y="1163475"/>
                    <a:pt x="221089" y="1164818"/>
                  </a:cubicBezTo>
                  <a:cubicBezTo>
                    <a:pt x="223776" y="1164818"/>
                    <a:pt x="225119" y="1164818"/>
                    <a:pt x="227807" y="1166162"/>
                  </a:cubicBezTo>
                  <a:cubicBezTo>
                    <a:pt x="230494" y="1166162"/>
                    <a:pt x="233181" y="1166162"/>
                    <a:pt x="237211" y="1167506"/>
                  </a:cubicBezTo>
                  <a:cubicBezTo>
                    <a:pt x="245273" y="1168850"/>
                    <a:pt x="250647" y="1174226"/>
                    <a:pt x="256022" y="1179601"/>
                  </a:cubicBezTo>
                  <a:cubicBezTo>
                    <a:pt x="258709" y="1182289"/>
                    <a:pt x="261396" y="1184977"/>
                    <a:pt x="264083" y="1187665"/>
                  </a:cubicBezTo>
                  <a:lnTo>
                    <a:pt x="433375" y="1193040"/>
                  </a:lnTo>
                  <a:cubicBezTo>
                    <a:pt x="450842" y="1193040"/>
                    <a:pt x="468308" y="1194384"/>
                    <a:pt x="485774" y="1191696"/>
                  </a:cubicBezTo>
                  <a:cubicBezTo>
                    <a:pt x="493836" y="1190352"/>
                    <a:pt x="503241" y="1189009"/>
                    <a:pt x="512646" y="1187665"/>
                  </a:cubicBezTo>
                  <a:cubicBezTo>
                    <a:pt x="536831" y="1182289"/>
                    <a:pt x="562359" y="1178257"/>
                    <a:pt x="585200" y="1186321"/>
                  </a:cubicBezTo>
                  <a:cubicBezTo>
                    <a:pt x="586543" y="1170194"/>
                    <a:pt x="585200" y="1154067"/>
                    <a:pt x="579825" y="1137940"/>
                  </a:cubicBezTo>
                  <a:lnTo>
                    <a:pt x="577138" y="1129877"/>
                  </a:lnTo>
                  <a:lnTo>
                    <a:pt x="585200" y="1127189"/>
                  </a:lnTo>
                  <a:cubicBezTo>
                    <a:pt x="597292" y="1123158"/>
                    <a:pt x="608040" y="1109719"/>
                    <a:pt x="609384" y="1096280"/>
                  </a:cubicBezTo>
                  <a:lnTo>
                    <a:pt x="609384" y="1089561"/>
                  </a:lnTo>
                  <a:lnTo>
                    <a:pt x="671189" y="1088217"/>
                  </a:lnTo>
                  <a:cubicBezTo>
                    <a:pt x="630882" y="1042524"/>
                    <a:pt x="598636" y="990112"/>
                    <a:pt x="575795" y="933669"/>
                  </a:cubicBezTo>
                  <a:cubicBezTo>
                    <a:pt x="565046" y="908135"/>
                    <a:pt x="556985" y="881257"/>
                    <a:pt x="548923" y="854379"/>
                  </a:cubicBezTo>
                  <a:cubicBezTo>
                    <a:pt x="546236" y="843628"/>
                    <a:pt x="542205" y="834221"/>
                    <a:pt x="539518" y="823470"/>
                  </a:cubicBezTo>
                  <a:lnTo>
                    <a:pt x="534143" y="808687"/>
                  </a:lnTo>
                  <a:lnTo>
                    <a:pt x="548923" y="814063"/>
                  </a:lnTo>
                  <a:cubicBezTo>
                    <a:pt x="575795" y="822126"/>
                    <a:pt x="604010" y="823470"/>
                    <a:pt x="630882" y="818094"/>
                  </a:cubicBezTo>
                  <a:cubicBezTo>
                    <a:pt x="644317" y="815406"/>
                    <a:pt x="657753" y="810031"/>
                    <a:pt x="671189" y="804655"/>
                  </a:cubicBezTo>
                  <a:lnTo>
                    <a:pt x="777332" y="764339"/>
                  </a:lnTo>
                  <a:cubicBezTo>
                    <a:pt x="786737" y="706551"/>
                    <a:pt x="782706" y="647420"/>
                    <a:pt x="765240" y="590977"/>
                  </a:cubicBezTo>
                  <a:cubicBezTo>
                    <a:pt x="763896" y="585601"/>
                    <a:pt x="761209" y="578882"/>
                    <a:pt x="759866" y="573506"/>
                  </a:cubicBezTo>
                  <a:cubicBezTo>
                    <a:pt x="754491" y="556035"/>
                    <a:pt x="747773" y="538565"/>
                    <a:pt x="745086" y="521094"/>
                  </a:cubicBezTo>
                  <a:cubicBezTo>
                    <a:pt x="741055" y="490185"/>
                    <a:pt x="747773" y="456587"/>
                    <a:pt x="765240" y="431053"/>
                  </a:cubicBezTo>
                  <a:cubicBezTo>
                    <a:pt x="755835" y="420302"/>
                    <a:pt x="749117" y="406863"/>
                    <a:pt x="747773" y="392080"/>
                  </a:cubicBezTo>
                  <a:cubicBezTo>
                    <a:pt x="734337" y="392080"/>
                    <a:pt x="720901" y="390737"/>
                    <a:pt x="707466" y="390737"/>
                  </a:cubicBezTo>
                  <a:cubicBezTo>
                    <a:pt x="710153" y="361171"/>
                    <a:pt x="672533" y="343700"/>
                    <a:pt x="644317" y="346388"/>
                  </a:cubicBezTo>
                  <a:cubicBezTo>
                    <a:pt x="614758" y="349076"/>
                    <a:pt x="586543" y="363859"/>
                    <a:pt x="556985" y="358483"/>
                  </a:cubicBezTo>
                  <a:cubicBezTo>
                    <a:pt x="508615" y="350420"/>
                    <a:pt x="470995" y="292632"/>
                    <a:pt x="422626" y="306071"/>
                  </a:cubicBezTo>
                  <a:cubicBezTo>
                    <a:pt x="417252" y="273818"/>
                    <a:pt x="410534" y="240221"/>
                    <a:pt x="415908" y="206623"/>
                  </a:cubicBezTo>
                  <a:cubicBezTo>
                    <a:pt x="421283" y="173026"/>
                    <a:pt x="438749" y="140773"/>
                    <a:pt x="469652" y="127334"/>
                  </a:cubicBezTo>
                  <a:cubicBezTo>
                    <a:pt x="489805" y="117926"/>
                    <a:pt x="516677" y="113895"/>
                    <a:pt x="520708" y="92392"/>
                  </a:cubicBezTo>
                  <a:cubicBezTo>
                    <a:pt x="527426" y="62827"/>
                    <a:pt x="480400" y="29229"/>
                    <a:pt x="504585" y="9071"/>
                  </a:cubicBezTo>
                  <a:cubicBezTo>
                    <a:pt x="496523" y="1008"/>
                    <a:pt x="484431" y="-1680"/>
                    <a:pt x="472339" y="1008"/>
                  </a:cubicBezTo>
                  <a:cubicBezTo>
                    <a:pt x="468308" y="10415"/>
                    <a:pt x="464277" y="19822"/>
                    <a:pt x="458903" y="30573"/>
                  </a:cubicBezTo>
                  <a:cubicBezTo>
                    <a:pt x="418595" y="14447"/>
                    <a:pt x="374257" y="10415"/>
                    <a:pt x="331262" y="19822"/>
                  </a:cubicBezTo>
                  <a:cubicBezTo>
                    <a:pt x="335293" y="84329"/>
                    <a:pt x="339324" y="148836"/>
                    <a:pt x="343355" y="214687"/>
                  </a:cubicBezTo>
                  <a:cubicBezTo>
                    <a:pt x="346042" y="267098"/>
                    <a:pt x="351416" y="320854"/>
                    <a:pt x="380975" y="363859"/>
                  </a:cubicBezTo>
                  <a:cubicBezTo>
                    <a:pt x="358134" y="381329"/>
                    <a:pt x="340668" y="406863"/>
                    <a:pt x="333950" y="435085"/>
                  </a:cubicBezTo>
                  <a:cubicBezTo>
                    <a:pt x="297673" y="401488"/>
                    <a:pt x="250647" y="378641"/>
                    <a:pt x="202279" y="371922"/>
                  </a:cubicBezTo>
                  <a:cubicBezTo>
                    <a:pt x="199591" y="386705"/>
                    <a:pt x="196904" y="400144"/>
                    <a:pt x="194217" y="414927"/>
                  </a:cubicBezTo>
                  <a:lnTo>
                    <a:pt x="202279" y="416271"/>
                  </a:lnTo>
                  <a:cubicBezTo>
                    <a:pt x="200935" y="418958"/>
                    <a:pt x="204966" y="422990"/>
                    <a:pt x="210340" y="428366"/>
                  </a:cubicBezTo>
                  <a:cubicBezTo>
                    <a:pt x="215714" y="433741"/>
                    <a:pt x="222432" y="440460"/>
                    <a:pt x="223776" y="448524"/>
                  </a:cubicBezTo>
                  <a:cubicBezTo>
                    <a:pt x="225119" y="453899"/>
                    <a:pt x="223776" y="457931"/>
                    <a:pt x="223776" y="461963"/>
                  </a:cubicBezTo>
                  <a:lnTo>
                    <a:pt x="208997" y="552004"/>
                  </a:lnTo>
                  <a:cubicBezTo>
                    <a:pt x="206309" y="565443"/>
                    <a:pt x="199591" y="582913"/>
                    <a:pt x="188843" y="589633"/>
                  </a:cubicBezTo>
                  <a:cubicBezTo>
                    <a:pt x="183468" y="593664"/>
                    <a:pt x="176750" y="593664"/>
                    <a:pt x="170032" y="592321"/>
                  </a:cubicBezTo>
                  <a:cubicBezTo>
                    <a:pt x="167345" y="590977"/>
                    <a:pt x="164658" y="589633"/>
                    <a:pt x="163314" y="588289"/>
                  </a:cubicBezTo>
                  <a:cubicBezTo>
                    <a:pt x="161971" y="586945"/>
                    <a:pt x="159284" y="585601"/>
                    <a:pt x="157940" y="585601"/>
                  </a:cubicBezTo>
                  <a:cubicBezTo>
                    <a:pt x="155253" y="585601"/>
                    <a:pt x="153910" y="589633"/>
                    <a:pt x="151222" y="595008"/>
                  </a:cubicBezTo>
                  <a:cubicBezTo>
                    <a:pt x="148535" y="600384"/>
                    <a:pt x="145848" y="605759"/>
                    <a:pt x="141817" y="609791"/>
                  </a:cubicBezTo>
                  <a:cubicBezTo>
                    <a:pt x="132412" y="617854"/>
                    <a:pt x="121664" y="616510"/>
                    <a:pt x="110915" y="616510"/>
                  </a:cubicBezTo>
                  <a:cubicBezTo>
                    <a:pt x="101510" y="616510"/>
                    <a:pt x="96135" y="616510"/>
                    <a:pt x="92105" y="619198"/>
                  </a:cubicBezTo>
                  <a:cubicBezTo>
                    <a:pt x="90761" y="620542"/>
                    <a:pt x="89417" y="624574"/>
                    <a:pt x="88074" y="628605"/>
                  </a:cubicBezTo>
                  <a:cubicBezTo>
                    <a:pt x="86730" y="631293"/>
                    <a:pt x="85387" y="635325"/>
                    <a:pt x="84043" y="639357"/>
                  </a:cubicBezTo>
                  <a:cubicBezTo>
                    <a:pt x="78669" y="650108"/>
                    <a:pt x="67920" y="654139"/>
                    <a:pt x="58515" y="659515"/>
                  </a:cubicBezTo>
                  <a:cubicBezTo>
                    <a:pt x="54485" y="662203"/>
                    <a:pt x="49110" y="663547"/>
                    <a:pt x="46423" y="666235"/>
                  </a:cubicBezTo>
                  <a:cubicBezTo>
                    <a:pt x="49110" y="670266"/>
                    <a:pt x="50454" y="674298"/>
                    <a:pt x="53141" y="678330"/>
                  </a:cubicBezTo>
                  <a:lnTo>
                    <a:pt x="39705" y="685049"/>
                  </a:lnTo>
                  <a:cubicBezTo>
                    <a:pt x="39705" y="685049"/>
                    <a:pt x="39705" y="686393"/>
                    <a:pt x="39705" y="686393"/>
                  </a:cubicBezTo>
                  <a:cubicBezTo>
                    <a:pt x="43736" y="724022"/>
                    <a:pt x="38361" y="760307"/>
                    <a:pt x="23582" y="793904"/>
                  </a:cubicBezTo>
                  <a:cubicBezTo>
                    <a:pt x="20895" y="799280"/>
                    <a:pt x="19551" y="804655"/>
                    <a:pt x="16864" y="810031"/>
                  </a:cubicBezTo>
                  <a:cubicBezTo>
                    <a:pt x="6115" y="834221"/>
                    <a:pt x="-4633" y="858411"/>
                    <a:pt x="2084" y="879913"/>
                  </a:cubicBezTo>
                  <a:cubicBezTo>
                    <a:pt x="18208" y="874538"/>
                    <a:pt x="37018" y="877225"/>
                    <a:pt x="49110" y="893352"/>
                  </a:cubicBezTo>
                  <a:close/>
                </a:path>
              </a:pathLst>
            </a:cu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1392" name="Google Shape;1392;p25"/>
            <p:cNvSpPr/>
            <p:nvPr/>
          </p:nvSpPr>
          <p:spPr>
            <a:xfrm>
              <a:off x="5439797" y="3998747"/>
              <a:ext cx="2119878" cy="3552473"/>
            </a:xfrm>
            <a:custGeom>
              <a:avLst/>
              <a:gdLst/>
              <a:ahLst/>
              <a:cxnLst/>
              <a:rect l="l" t="t" r="r" b="b"/>
              <a:pathLst>
                <a:path w="1905545" h="3193295" extrusionOk="0">
                  <a:moveTo>
                    <a:pt x="1099051" y="0"/>
                  </a:moveTo>
                  <a:lnTo>
                    <a:pt x="1817937" y="0"/>
                  </a:lnTo>
                  <a:lnTo>
                    <a:pt x="1812932" y="25406"/>
                  </a:lnTo>
                  <a:cubicBezTo>
                    <a:pt x="1810916" y="52283"/>
                    <a:pt x="1815283" y="79497"/>
                    <a:pt x="1826032" y="103687"/>
                  </a:cubicBezTo>
                  <a:cubicBezTo>
                    <a:pt x="1807221" y="94280"/>
                    <a:pt x="1784380" y="92936"/>
                    <a:pt x="1764227" y="100999"/>
                  </a:cubicBezTo>
                  <a:cubicBezTo>
                    <a:pt x="1807221" y="106375"/>
                    <a:pt x="1836780" y="148036"/>
                    <a:pt x="1854247" y="187009"/>
                  </a:cubicBezTo>
                  <a:cubicBezTo>
                    <a:pt x="1862980" y="207167"/>
                    <a:pt x="1871042" y="228333"/>
                    <a:pt x="1881119" y="247820"/>
                  </a:cubicBezTo>
                  <a:lnTo>
                    <a:pt x="1905545" y="279623"/>
                  </a:lnTo>
                  <a:lnTo>
                    <a:pt x="1905545" y="3172328"/>
                  </a:lnTo>
                  <a:lnTo>
                    <a:pt x="1897032" y="3169651"/>
                  </a:lnTo>
                  <a:cubicBezTo>
                    <a:pt x="1863652" y="3162974"/>
                    <a:pt x="1828383" y="3165746"/>
                    <a:pt x="1799160" y="3167761"/>
                  </a:cubicBezTo>
                  <a:lnTo>
                    <a:pt x="1691674" y="3175824"/>
                  </a:lnTo>
                  <a:cubicBezTo>
                    <a:pt x="1678238" y="3175824"/>
                    <a:pt x="1664802" y="3177168"/>
                    <a:pt x="1658084" y="3169105"/>
                  </a:cubicBezTo>
                  <a:cubicBezTo>
                    <a:pt x="1652709" y="3165074"/>
                    <a:pt x="1650022" y="3157010"/>
                    <a:pt x="1647336" y="3150291"/>
                  </a:cubicBezTo>
                  <a:cubicBezTo>
                    <a:pt x="1641961" y="3136852"/>
                    <a:pt x="1636586" y="3120725"/>
                    <a:pt x="1617777" y="3122069"/>
                  </a:cubicBezTo>
                  <a:lnTo>
                    <a:pt x="1613746" y="3122069"/>
                  </a:lnTo>
                  <a:lnTo>
                    <a:pt x="1611059" y="3124757"/>
                  </a:lnTo>
                  <a:cubicBezTo>
                    <a:pt x="1602997" y="3136852"/>
                    <a:pt x="1588218" y="3142227"/>
                    <a:pt x="1576125" y="3138196"/>
                  </a:cubicBezTo>
                  <a:lnTo>
                    <a:pt x="1566721" y="3135508"/>
                  </a:lnTo>
                  <a:lnTo>
                    <a:pt x="1565376" y="3144915"/>
                  </a:lnTo>
                  <a:cubicBezTo>
                    <a:pt x="1562689" y="3167761"/>
                    <a:pt x="1543879" y="3187919"/>
                    <a:pt x="1522382" y="3193295"/>
                  </a:cubicBezTo>
                  <a:cubicBezTo>
                    <a:pt x="1518351" y="3183888"/>
                    <a:pt x="1511633" y="3173137"/>
                    <a:pt x="1500885" y="3166417"/>
                  </a:cubicBezTo>
                  <a:cubicBezTo>
                    <a:pt x="1492823" y="3161042"/>
                    <a:pt x="1483418" y="3159698"/>
                    <a:pt x="1474013" y="3162386"/>
                  </a:cubicBezTo>
                  <a:cubicBezTo>
                    <a:pt x="1471326" y="3162386"/>
                    <a:pt x="1469982" y="3162386"/>
                    <a:pt x="1468638" y="3163730"/>
                  </a:cubicBezTo>
                  <a:cubicBezTo>
                    <a:pt x="1428331" y="3124757"/>
                    <a:pt x="1365183" y="3095191"/>
                    <a:pt x="1318158" y="3114005"/>
                  </a:cubicBezTo>
                  <a:cubicBezTo>
                    <a:pt x="1319501" y="3091159"/>
                    <a:pt x="1291286" y="3079064"/>
                    <a:pt x="1268445" y="3073689"/>
                  </a:cubicBezTo>
                  <a:cubicBezTo>
                    <a:pt x="1245604" y="3066969"/>
                    <a:pt x="1218732" y="3049499"/>
                    <a:pt x="1226793" y="3027996"/>
                  </a:cubicBezTo>
                  <a:cubicBezTo>
                    <a:pt x="1230825" y="3015901"/>
                    <a:pt x="1245604" y="3009182"/>
                    <a:pt x="1252322" y="2998431"/>
                  </a:cubicBezTo>
                  <a:cubicBezTo>
                    <a:pt x="1257696" y="2986336"/>
                    <a:pt x="1255009" y="2972897"/>
                    <a:pt x="1257696" y="2959458"/>
                  </a:cubicBezTo>
                  <a:cubicBezTo>
                    <a:pt x="1260383" y="2947363"/>
                    <a:pt x="1272476" y="2932580"/>
                    <a:pt x="1284568" y="2939299"/>
                  </a:cubicBezTo>
                  <a:cubicBezTo>
                    <a:pt x="1296660" y="2908390"/>
                    <a:pt x="1276506" y="2868073"/>
                    <a:pt x="1244261" y="2858666"/>
                  </a:cubicBezTo>
                  <a:cubicBezTo>
                    <a:pt x="1246947" y="2849259"/>
                    <a:pt x="1252322" y="2839851"/>
                    <a:pt x="1260383" y="2834476"/>
                  </a:cubicBezTo>
                  <a:cubicBezTo>
                    <a:pt x="1276506" y="2846571"/>
                    <a:pt x="1302035" y="2846571"/>
                    <a:pt x="1316814" y="2831788"/>
                  </a:cubicBezTo>
                  <a:cubicBezTo>
                    <a:pt x="1314126" y="2822381"/>
                    <a:pt x="1310096" y="2811630"/>
                    <a:pt x="1307408" y="2802223"/>
                  </a:cubicBezTo>
                  <a:cubicBezTo>
                    <a:pt x="1327562" y="2798191"/>
                    <a:pt x="1342342" y="2779376"/>
                    <a:pt x="1342342" y="2759218"/>
                  </a:cubicBezTo>
                  <a:cubicBezTo>
                    <a:pt x="1315470" y="2761906"/>
                    <a:pt x="1285911" y="2765937"/>
                    <a:pt x="1259040" y="2775345"/>
                  </a:cubicBezTo>
                  <a:cubicBezTo>
                    <a:pt x="1250979" y="2759218"/>
                    <a:pt x="1246947" y="2740404"/>
                    <a:pt x="1249634" y="2721589"/>
                  </a:cubicBezTo>
                  <a:cubicBezTo>
                    <a:pt x="1285911" y="2708150"/>
                    <a:pt x="1318158" y="2687992"/>
                    <a:pt x="1345029" y="2661114"/>
                  </a:cubicBezTo>
                  <a:cubicBezTo>
                    <a:pt x="1349060" y="2662458"/>
                    <a:pt x="1353091" y="2662458"/>
                    <a:pt x="1357121" y="2662458"/>
                  </a:cubicBezTo>
                  <a:cubicBezTo>
                    <a:pt x="1369214" y="2661114"/>
                    <a:pt x="1381305" y="2650363"/>
                    <a:pt x="1385337" y="2636924"/>
                  </a:cubicBezTo>
                  <a:cubicBezTo>
                    <a:pt x="1392055" y="2616765"/>
                    <a:pt x="1392055" y="2592575"/>
                    <a:pt x="1382650" y="2572417"/>
                  </a:cubicBezTo>
                  <a:cubicBezTo>
                    <a:pt x="1378619" y="2563010"/>
                    <a:pt x="1374588" y="2556290"/>
                    <a:pt x="1369214" y="2548227"/>
                  </a:cubicBezTo>
                  <a:cubicBezTo>
                    <a:pt x="1365183" y="2541507"/>
                    <a:pt x="1361152" y="2536132"/>
                    <a:pt x="1358465" y="2529412"/>
                  </a:cubicBezTo>
                  <a:cubicBezTo>
                    <a:pt x="1351747" y="2515973"/>
                    <a:pt x="1351747" y="2501191"/>
                    <a:pt x="1357121" y="2491784"/>
                  </a:cubicBezTo>
                  <a:cubicBezTo>
                    <a:pt x="1358465" y="2489096"/>
                    <a:pt x="1361152" y="2485064"/>
                    <a:pt x="1363839" y="2482376"/>
                  </a:cubicBezTo>
                  <a:cubicBezTo>
                    <a:pt x="1371901" y="2471625"/>
                    <a:pt x="1383993" y="2456842"/>
                    <a:pt x="1371901" y="2443403"/>
                  </a:cubicBezTo>
                  <a:cubicBezTo>
                    <a:pt x="1367870" y="2439372"/>
                    <a:pt x="1363839" y="2436684"/>
                    <a:pt x="1359808" y="2435340"/>
                  </a:cubicBezTo>
                  <a:cubicBezTo>
                    <a:pt x="1302035" y="2413838"/>
                    <a:pt x="1244261" y="2408462"/>
                    <a:pt x="1190517" y="2417869"/>
                  </a:cubicBezTo>
                  <a:cubicBezTo>
                    <a:pt x="1190517" y="2416525"/>
                    <a:pt x="1189173" y="2416525"/>
                    <a:pt x="1189173" y="2415182"/>
                  </a:cubicBezTo>
                  <a:cubicBezTo>
                    <a:pt x="1183799" y="2405775"/>
                    <a:pt x="1170364" y="2400399"/>
                    <a:pt x="1159614" y="2403087"/>
                  </a:cubicBezTo>
                  <a:cubicBezTo>
                    <a:pt x="1155584" y="2404431"/>
                    <a:pt x="1152896" y="2405775"/>
                    <a:pt x="1148866" y="2407118"/>
                  </a:cubicBezTo>
                  <a:cubicBezTo>
                    <a:pt x="1140805" y="2409806"/>
                    <a:pt x="1135430" y="2412494"/>
                    <a:pt x="1131399" y="2409806"/>
                  </a:cubicBezTo>
                  <a:cubicBezTo>
                    <a:pt x="1128712" y="2408462"/>
                    <a:pt x="1126025" y="2404431"/>
                    <a:pt x="1123338" y="2400399"/>
                  </a:cubicBezTo>
                  <a:cubicBezTo>
                    <a:pt x="1119307" y="2393679"/>
                    <a:pt x="1113933" y="2385616"/>
                    <a:pt x="1103184" y="2384272"/>
                  </a:cubicBezTo>
                  <a:cubicBezTo>
                    <a:pt x="1099153" y="2384272"/>
                    <a:pt x="1096467" y="2385616"/>
                    <a:pt x="1093779" y="2385616"/>
                  </a:cubicBezTo>
                  <a:cubicBezTo>
                    <a:pt x="1092435" y="2385616"/>
                    <a:pt x="1089749" y="2385616"/>
                    <a:pt x="1089749" y="2385616"/>
                  </a:cubicBezTo>
                  <a:cubicBezTo>
                    <a:pt x="1089749" y="2385616"/>
                    <a:pt x="1088405" y="2382928"/>
                    <a:pt x="1087061" y="2381584"/>
                  </a:cubicBezTo>
                  <a:cubicBezTo>
                    <a:pt x="1085717" y="2378897"/>
                    <a:pt x="1084374" y="2376209"/>
                    <a:pt x="1083031" y="2374865"/>
                  </a:cubicBezTo>
                  <a:cubicBezTo>
                    <a:pt x="1078999" y="2369489"/>
                    <a:pt x="1073625" y="2366801"/>
                    <a:pt x="1066908" y="2365458"/>
                  </a:cubicBezTo>
                  <a:cubicBezTo>
                    <a:pt x="1056159" y="2364114"/>
                    <a:pt x="1044066" y="2369489"/>
                    <a:pt x="1036005" y="2374865"/>
                  </a:cubicBezTo>
                  <a:cubicBezTo>
                    <a:pt x="1033318" y="2376209"/>
                    <a:pt x="1031974" y="2378897"/>
                    <a:pt x="1029287" y="2380240"/>
                  </a:cubicBezTo>
                  <a:cubicBezTo>
                    <a:pt x="1022569" y="2385616"/>
                    <a:pt x="1017195" y="2390992"/>
                    <a:pt x="1010477" y="2392336"/>
                  </a:cubicBezTo>
                  <a:cubicBezTo>
                    <a:pt x="995698" y="2374865"/>
                    <a:pt x="971513" y="2373521"/>
                    <a:pt x="947328" y="2374865"/>
                  </a:cubicBezTo>
                  <a:cubicBezTo>
                    <a:pt x="940610" y="2330516"/>
                    <a:pt x="921801" y="2317078"/>
                    <a:pt x="907021" y="2314390"/>
                  </a:cubicBezTo>
                  <a:cubicBezTo>
                    <a:pt x="896272" y="2311702"/>
                    <a:pt x="886867" y="2314390"/>
                    <a:pt x="877462" y="2317078"/>
                  </a:cubicBezTo>
                  <a:cubicBezTo>
                    <a:pt x="874775" y="2317078"/>
                    <a:pt x="873431" y="2318422"/>
                    <a:pt x="870744" y="2318422"/>
                  </a:cubicBezTo>
                  <a:cubicBezTo>
                    <a:pt x="857308" y="2321109"/>
                    <a:pt x="842529" y="2322453"/>
                    <a:pt x="829093" y="2319765"/>
                  </a:cubicBezTo>
                  <a:cubicBezTo>
                    <a:pt x="821032" y="2318422"/>
                    <a:pt x="810283" y="2314390"/>
                    <a:pt x="807596" y="2307670"/>
                  </a:cubicBezTo>
                  <a:cubicBezTo>
                    <a:pt x="806252" y="2303639"/>
                    <a:pt x="806252" y="2298263"/>
                    <a:pt x="806252" y="2292887"/>
                  </a:cubicBezTo>
                  <a:lnTo>
                    <a:pt x="810283" y="2214942"/>
                  </a:lnTo>
                  <a:lnTo>
                    <a:pt x="804909" y="2213598"/>
                  </a:lnTo>
                  <a:cubicBezTo>
                    <a:pt x="780724" y="2205534"/>
                    <a:pt x="753853" y="2202847"/>
                    <a:pt x="726981" y="2204191"/>
                  </a:cubicBezTo>
                  <a:cubicBezTo>
                    <a:pt x="718919" y="2204191"/>
                    <a:pt x="710858" y="2205534"/>
                    <a:pt x="702796" y="2206878"/>
                  </a:cubicBezTo>
                  <a:cubicBezTo>
                    <a:pt x="678612" y="2210910"/>
                    <a:pt x="651740" y="2217630"/>
                    <a:pt x="623525" y="2225693"/>
                  </a:cubicBezTo>
                  <a:cubicBezTo>
                    <a:pt x="619495" y="2223005"/>
                    <a:pt x="615463" y="2220317"/>
                    <a:pt x="611433" y="2217630"/>
                  </a:cubicBezTo>
                  <a:cubicBezTo>
                    <a:pt x="608745" y="2214942"/>
                    <a:pt x="604715" y="2213598"/>
                    <a:pt x="602027" y="2210910"/>
                  </a:cubicBezTo>
                  <a:cubicBezTo>
                    <a:pt x="592623" y="2202847"/>
                    <a:pt x="585905" y="2189408"/>
                    <a:pt x="584561" y="2175969"/>
                  </a:cubicBezTo>
                  <a:cubicBezTo>
                    <a:pt x="584561" y="2162530"/>
                    <a:pt x="588591" y="2149091"/>
                    <a:pt x="596653" y="2139684"/>
                  </a:cubicBezTo>
                  <a:cubicBezTo>
                    <a:pt x="600684" y="2136996"/>
                    <a:pt x="603371" y="2132964"/>
                    <a:pt x="607402" y="2130277"/>
                  </a:cubicBezTo>
                  <a:cubicBezTo>
                    <a:pt x="610089" y="2126245"/>
                    <a:pt x="614120" y="2123557"/>
                    <a:pt x="618150" y="2119525"/>
                  </a:cubicBezTo>
                  <a:cubicBezTo>
                    <a:pt x="635617" y="2100711"/>
                    <a:pt x="640992" y="2075177"/>
                    <a:pt x="645022" y="2055019"/>
                  </a:cubicBezTo>
                  <a:cubicBezTo>
                    <a:pt x="646366" y="2049643"/>
                    <a:pt x="647709" y="2044267"/>
                    <a:pt x="645022" y="2037548"/>
                  </a:cubicBezTo>
                  <a:cubicBezTo>
                    <a:pt x="642335" y="2030828"/>
                    <a:pt x="634274" y="2026797"/>
                    <a:pt x="630243" y="2024109"/>
                  </a:cubicBezTo>
                  <a:lnTo>
                    <a:pt x="552315" y="1982449"/>
                  </a:lnTo>
                  <a:cubicBezTo>
                    <a:pt x="545597" y="1978417"/>
                    <a:pt x="538880" y="1974385"/>
                    <a:pt x="534848" y="1969010"/>
                  </a:cubicBezTo>
                  <a:cubicBezTo>
                    <a:pt x="532161" y="1966322"/>
                    <a:pt x="530818" y="1963634"/>
                    <a:pt x="529474" y="1959602"/>
                  </a:cubicBezTo>
                  <a:cubicBezTo>
                    <a:pt x="525443" y="1951539"/>
                    <a:pt x="521413" y="1942132"/>
                    <a:pt x="510664" y="1938100"/>
                  </a:cubicBezTo>
                  <a:cubicBezTo>
                    <a:pt x="505290" y="1936756"/>
                    <a:pt x="501259" y="1936756"/>
                    <a:pt x="497228" y="1936756"/>
                  </a:cubicBezTo>
                  <a:cubicBezTo>
                    <a:pt x="495885" y="1936756"/>
                    <a:pt x="493197" y="1936756"/>
                    <a:pt x="491854" y="1936756"/>
                  </a:cubicBezTo>
                  <a:cubicBezTo>
                    <a:pt x="483792" y="1935412"/>
                    <a:pt x="477074" y="1926005"/>
                    <a:pt x="471700" y="1908534"/>
                  </a:cubicBezTo>
                  <a:cubicBezTo>
                    <a:pt x="460951" y="1872249"/>
                    <a:pt x="452890" y="1835964"/>
                    <a:pt x="447516" y="1798335"/>
                  </a:cubicBezTo>
                  <a:lnTo>
                    <a:pt x="447516" y="1795647"/>
                  </a:lnTo>
                  <a:lnTo>
                    <a:pt x="446172" y="1794304"/>
                  </a:lnTo>
                  <a:cubicBezTo>
                    <a:pt x="438110" y="1784896"/>
                    <a:pt x="424675" y="1782208"/>
                    <a:pt x="411239" y="1784896"/>
                  </a:cubicBezTo>
                  <a:cubicBezTo>
                    <a:pt x="400490" y="1787584"/>
                    <a:pt x="391085" y="1794304"/>
                    <a:pt x="387054" y="1802367"/>
                  </a:cubicBezTo>
                  <a:cubicBezTo>
                    <a:pt x="362870" y="1799679"/>
                    <a:pt x="337342" y="1792960"/>
                    <a:pt x="313157" y="1784896"/>
                  </a:cubicBezTo>
                  <a:cubicBezTo>
                    <a:pt x="294347" y="1782208"/>
                    <a:pt x="275537" y="1778177"/>
                    <a:pt x="258070" y="1771457"/>
                  </a:cubicBezTo>
                  <a:cubicBezTo>
                    <a:pt x="247322" y="1767426"/>
                    <a:pt x="232542" y="1760706"/>
                    <a:pt x="228511" y="1749955"/>
                  </a:cubicBezTo>
                  <a:cubicBezTo>
                    <a:pt x="225824" y="1743235"/>
                    <a:pt x="227168" y="1733828"/>
                    <a:pt x="228511" y="1724421"/>
                  </a:cubicBezTo>
                  <a:cubicBezTo>
                    <a:pt x="229855" y="1709638"/>
                    <a:pt x="231199" y="1692168"/>
                    <a:pt x="217763" y="1681416"/>
                  </a:cubicBezTo>
                  <a:cubicBezTo>
                    <a:pt x="216419" y="1680073"/>
                    <a:pt x="215076" y="1680073"/>
                    <a:pt x="213732" y="1678729"/>
                  </a:cubicBezTo>
                  <a:cubicBezTo>
                    <a:pt x="212389" y="1678729"/>
                    <a:pt x="209701" y="1677385"/>
                    <a:pt x="209701" y="1676041"/>
                  </a:cubicBezTo>
                  <a:cubicBezTo>
                    <a:pt x="208358" y="1674697"/>
                    <a:pt x="209701" y="1672009"/>
                    <a:pt x="211045" y="1667977"/>
                  </a:cubicBezTo>
                  <a:cubicBezTo>
                    <a:pt x="220450" y="1642444"/>
                    <a:pt x="213732" y="1608846"/>
                    <a:pt x="190891" y="1592720"/>
                  </a:cubicBezTo>
                  <a:cubicBezTo>
                    <a:pt x="208358" y="1575249"/>
                    <a:pt x="215076" y="1548371"/>
                    <a:pt x="205671" y="1525525"/>
                  </a:cubicBezTo>
                  <a:lnTo>
                    <a:pt x="204327" y="1521493"/>
                  </a:lnTo>
                  <a:cubicBezTo>
                    <a:pt x="202983" y="1517462"/>
                    <a:pt x="201640" y="1514774"/>
                    <a:pt x="201640" y="1512086"/>
                  </a:cubicBezTo>
                  <a:cubicBezTo>
                    <a:pt x="200296" y="1510742"/>
                    <a:pt x="201640" y="1509398"/>
                    <a:pt x="201640" y="1506710"/>
                  </a:cubicBezTo>
                  <a:cubicBezTo>
                    <a:pt x="202983" y="1502679"/>
                    <a:pt x="202983" y="1499991"/>
                    <a:pt x="202983" y="1495959"/>
                  </a:cubicBezTo>
                  <a:cubicBezTo>
                    <a:pt x="201640" y="1487896"/>
                    <a:pt x="197609" y="1482520"/>
                    <a:pt x="193579" y="1477145"/>
                  </a:cubicBezTo>
                  <a:cubicBezTo>
                    <a:pt x="192235" y="1475801"/>
                    <a:pt x="192235" y="1474457"/>
                    <a:pt x="190891" y="1473113"/>
                  </a:cubicBezTo>
                  <a:cubicBezTo>
                    <a:pt x="177455" y="1454299"/>
                    <a:pt x="182830" y="1427421"/>
                    <a:pt x="192235" y="1409950"/>
                  </a:cubicBezTo>
                  <a:lnTo>
                    <a:pt x="194922" y="1405918"/>
                  </a:lnTo>
                  <a:cubicBezTo>
                    <a:pt x="198953" y="1399199"/>
                    <a:pt x="202983" y="1392480"/>
                    <a:pt x="204327" y="1383073"/>
                  </a:cubicBezTo>
                  <a:cubicBezTo>
                    <a:pt x="205671" y="1368290"/>
                    <a:pt x="197609" y="1352163"/>
                    <a:pt x="184173" y="1345444"/>
                  </a:cubicBezTo>
                  <a:cubicBezTo>
                    <a:pt x="192235" y="1340068"/>
                    <a:pt x="198953" y="1333348"/>
                    <a:pt x="205671" y="1325285"/>
                  </a:cubicBezTo>
                  <a:cubicBezTo>
                    <a:pt x="247322" y="1299751"/>
                    <a:pt x="294347" y="1283624"/>
                    <a:pt x="342716" y="1279593"/>
                  </a:cubicBezTo>
                  <a:cubicBezTo>
                    <a:pt x="303752" y="1244652"/>
                    <a:pt x="244635" y="1235244"/>
                    <a:pt x="196265" y="1255403"/>
                  </a:cubicBezTo>
                  <a:cubicBezTo>
                    <a:pt x="194922" y="1244652"/>
                    <a:pt x="192235" y="1232556"/>
                    <a:pt x="190891" y="1221805"/>
                  </a:cubicBezTo>
                  <a:cubicBezTo>
                    <a:pt x="181486" y="1219118"/>
                    <a:pt x="172081" y="1216430"/>
                    <a:pt x="162676" y="1213742"/>
                  </a:cubicBezTo>
                  <a:cubicBezTo>
                    <a:pt x="157302" y="1212398"/>
                    <a:pt x="151927" y="1211054"/>
                    <a:pt x="146553" y="1209710"/>
                  </a:cubicBezTo>
                  <a:lnTo>
                    <a:pt x="219107" y="1084728"/>
                  </a:lnTo>
                  <a:cubicBezTo>
                    <a:pt x="223137" y="1078009"/>
                    <a:pt x="225824" y="1073977"/>
                    <a:pt x="229855" y="1071289"/>
                  </a:cubicBezTo>
                  <a:cubicBezTo>
                    <a:pt x="232542" y="1069946"/>
                    <a:pt x="235229" y="1068602"/>
                    <a:pt x="239260" y="1067258"/>
                  </a:cubicBezTo>
                  <a:cubicBezTo>
                    <a:pt x="247322" y="1064570"/>
                    <a:pt x="263445" y="1059194"/>
                    <a:pt x="260758" y="1044412"/>
                  </a:cubicBezTo>
                  <a:cubicBezTo>
                    <a:pt x="259414" y="1039036"/>
                    <a:pt x="256727" y="1036348"/>
                    <a:pt x="255383" y="1033661"/>
                  </a:cubicBezTo>
                  <a:cubicBezTo>
                    <a:pt x="254040" y="1032317"/>
                    <a:pt x="252696" y="1030973"/>
                    <a:pt x="252696" y="1029629"/>
                  </a:cubicBezTo>
                  <a:cubicBezTo>
                    <a:pt x="252696" y="1028285"/>
                    <a:pt x="254040" y="1024253"/>
                    <a:pt x="255383" y="1022909"/>
                  </a:cubicBezTo>
                  <a:cubicBezTo>
                    <a:pt x="271506" y="993344"/>
                    <a:pt x="288973" y="963778"/>
                    <a:pt x="309126" y="938244"/>
                  </a:cubicBezTo>
                  <a:cubicBezTo>
                    <a:pt x="317188" y="927493"/>
                    <a:pt x="327937" y="916742"/>
                    <a:pt x="340029" y="912710"/>
                  </a:cubicBezTo>
                  <a:lnTo>
                    <a:pt x="344060" y="911366"/>
                  </a:lnTo>
                  <a:lnTo>
                    <a:pt x="345403" y="907335"/>
                  </a:lnTo>
                  <a:cubicBezTo>
                    <a:pt x="352121" y="887176"/>
                    <a:pt x="337342" y="867018"/>
                    <a:pt x="306439" y="852235"/>
                  </a:cubicBezTo>
                  <a:lnTo>
                    <a:pt x="190891" y="795792"/>
                  </a:lnTo>
                  <a:lnTo>
                    <a:pt x="193579" y="789072"/>
                  </a:lnTo>
                  <a:cubicBezTo>
                    <a:pt x="201640" y="791760"/>
                    <a:pt x="209701" y="790416"/>
                    <a:pt x="217763" y="786384"/>
                  </a:cubicBezTo>
                  <a:cubicBezTo>
                    <a:pt x="228511" y="779665"/>
                    <a:pt x="236573" y="768914"/>
                    <a:pt x="235229" y="756819"/>
                  </a:cubicBezTo>
                  <a:cubicBezTo>
                    <a:pt x="235229" y="742036"/>
                    <a:pt x="224481" y="732629"/>
                    <a:pt x="215076" y="723221"/>
                  </a:cubicBezTo>
                  <a:lnTo>
                    <a:pt x="213732" y="721877"/>
                  </a:lnTo>
                  <a:cubicBezTo>
                    <a:pt x="185517" y="695000"/>
                    <a:pt x="164020" y="660059"/>
                    <a:pt x="150584" y="622430"/>
                  </a:cubicBezTo>
                  <a:cubicBezTo>
                    <a:pt x="146553" y="613022"/>
                    <a:pt x="143866" y="602271"/>
                    <a:pt x="145209" y="592864"/>
                  </a:cubicBezTo>
                  <a:cubicBezTo>
                    <a:pt x="145209" y="586145"/>
                    <a:pt x="147896" y="580769"/>
                    <a:pt x="150584" y="574049"/>
                  </a:cubicBezTo>
                  <a:cubicBezTo>
                    <a:pt x="151927" y="568674"/>
                    <a:pt x="154614" y="563298"/>
                    <a:pt x="155958" y="557923"/>
                  </a:cubicBezTo>
                  <a:cubicBezTo>
                    <a:pt x="159989" y="541796"/>
                    <a:pt x="157302" y="522982"/>
                    <a:pt x="149240" y="502823"/>
                  </a:cubicBezTo>
                  <a:cubicBezTo>
                    <a:pt x="137148" y="473257"/>
                    <a:pt x="115650" y="445036"/>
                    <a:pt x="88779" y="426221"/>
                  </a:cubicBezTo>
                  <a:lnTo>
                    <a:pt x="87435" y="424877"/>
                  </a:lnTo>
                  <a:cubicBezTo>
                    <a:pt x="84748" y="420846"/>
                    <a:pt x="80717" y="418158"/>
                    <a:pt x="78030" y="415470"/>
                  </a:cubicBezTo>
                  <a:cubicBezTo>
                    <a:pt x="75343" y="411439"/>
                    <a:pt x="75343" y="407407"/>
                    <a:pt x="73999" y="403375"/>
                  </a:cubicBezTo>
                  <a:cubicBezTo>
                    <a:pt x="69969" y="381873"/>
                    <a:pt x="72656" y="360371"/>
                    <a:pt x="80717" y="341556"/>
                  </a:cubicBezTo>
                  <a:lnTo>
                    <a:pt x="83405" y="336180"/>
                  </a:lnTo>
                  <a:cubicBezTo>
                    <a:pt x="87435" y="328117"/>
                    <a:pt x="91466" y="318710"/>
                    <a:pt x="91466" y="309303"/>
                  </a:cubicBezTo>
                  <a:cubicBezTo>
                    <a:pt x="91466" y="287801"/>
                    <a:pt x="72656" y="273018"/>
                    <a:pt x="59220" y="262266"/>
                  </a:cubicBezTo>
                  <a:cubicBezTo>
                    <a:pt x="21600" y="232701"/>
                    <a:pt x="1446" y="201791"/>
                    <a:pt x="102" y="170882"/>
                  </a:cubicBezTo>
                  <a:cubicBezTo>
                    <a:pt x="-1241" y="144004"/>
                    <a:pt x="10851" y="117126"/>
                    <a:pt x="32349" y="96968"/>
                  </a:cubicBezTo>
                  <a:cubicBezTo>
                    <a:pt x="49815" y="80841"/>
                    <a:pt x="73999" y="68746"/>
                    <a:pt x="102215" y="63370"/>
                  </a:cubicBezTo>
                  <a:cubicBezTo>
                    <a:pt x="104902" y="68746"/>
                    <a:pt x="107589" y="72778"/>
                    <a:pt x="111620" y="76809"/>
                  </a:cubicBezTo>
                  <a:cubicBezTo>
                    <a:pt x="119681" y="63370"/>
                    <a:pt x="133117" y="53963"/>
                    <a:pt x="147896" y="49931"/>
                  </a:cubicBezTo>
                  <a:cubicBezTo>
                    <a:pt x="196265" y="36493"/>
                    <a:pt x="243291" y="75466"/>
                    <a:pt x="293004" y="87560"/>
                  </a:cubicBezTo>
                  <a:cubicBezTo>
                    <a:pt x="358839" y="105031"/>
                    <a:pt x="432736" y="72778"/>
                    <a:pt x="494541" y="99656"/>
                  </a:cubicBezTo>
                  <a:cubicBezTo>
                    <a:pt x="546941" y="122502"/>
                    <a:pt x="587248" y="185665"/>
                    <a:pt x="643679" y="174913"/>
                  </a:cubicBezTo>
                  <a:cubicBezTo>
                    <a:pt x="657115" y="172226"/>
                    <a:pt x="669206" y="166850"/>
                    <a:pt x="681299" y="165506"/>
                  </a:cubicBezTo>
                  <a:cubicBezTo>
                    <a:pt x="726981" y="161475"/>
                    <a:pt x="748478" y="220606"/>
                    <a:pt x="755196" y="266298"/>
                  </a:cubicBezTo>
                  <a:cubicBezTo>
                    <a:pt x="757883" y="283769"/>
                    <a:pt x="760571" y="301239"/>
                    <a:pt x="753853" y="317366"/>
                  </a:cubicBezTo>
                  <a:cubicBezTo>
                    <a:pt x="744448" y="342900"/>
                    <a:pt x="717576" y="354995"/>
                    <a:pt x="698765" y="373810"/>
                  </a:cubicBezTo>
                  <a:cubicBezTo>
                    <a:pt x="682642" y="391280"/>
                    <a:pt x="670551" y="412782"/>
                    <a:pt x="653084" y="428909"/>
                  </a:cubicBezTo>
                  <a:cubicBezTo>
                    <a:pt x="635617" y="445036"/>
                    <a:pt x="610089" y="457131"/>
                    <a:pt x="588591" y="447724"/>
                  </a:cubicBezTo>
                  <a:cubicBezTo>
                    <a:pt x="576500" y="442348"/>
                    <a:pt x="568438" y="431597"/>
                    <a:pt x="557689" y="424877"/>
                  </a:cubicBezTo>
                  <a:cubicBezTo>
                    <a:pt x="509321" y="392624"/>
                    <a:pt x="438110" y="436972"/>
                    <a:pt x="385711" y="410095"/>
                  </a:cubicBezTo>
                  <a:cubicBezTo>
                    <a:pt x="369588" y="400687"/>
                    <a:pt x="357495" y="385904"/>
                    <a:pt x="341373" y="377841"/>
                  </a:cubicBezTo>
                  <a:cubicBezTo>
                    <a:pt x="325249" y="368434"/>
                    <a:pt x="299722" y="369778"/>
                    <a:pt x="293004" y="387248"/>
                  </a:cubicBezTo>
                  <a:cubicBezTo>
                    <a:pt x="283598" y="410095"/>
                    <a:pt x="313157" y="428909"/>
                    <a:pt x="337342" y="435629"/>
                  </a:cubicBezTo>
                  <a:cubicBezTo>
                    <a:pt x="361526" y="441004"/>
                    <a:pt x="392429" y="455787"/>
                    <a:pt x="387054" y="479977"/>
                  </a:cubicBezTo>
                  <a:cubicBezTo>
                    <a:pt x="404521" y="463850"/>
                    <a:pt x="435423" y="477289"/>
                    <a:pt x="446172" y="498792"/>
                  </a:cubicBezTo>
                  <a:cubicBezTo>
                    <a:pt x="456920" y="520294"/>
                    <a:pt x="455577" y="545828"/>
                    <a:pt x="459608" y="568674"/>
                  </a:cubicBezTo>
                  <a:cubicBezTo>
                    <a:pt x="466326" y="615710"/>
                    <a:pt x="495885" y="657371"/>
                    <a:pt x="536192" y="681561"/>
                  </a:cubicBezTo>
                  <a:cubicBezTo>
                    <a:pt x="545597" y="661402"/>
                    <a:pt x="576500" y="676185"/>
                    <a:pt x="596653" y="688280"/>
                  </a:cubicBezTo>
                  <a:cubicBezTo>
                    <a:pt x="622181" y="704407"/>
                    <a:pt x="653084" y="713814"/>
                    <a:pt x="683986" y="713814"/>
                  </a:cubicBezTo>
                  <a:cubicBezTo>
                    <a:pt x="690704" y="713814"/>
                    <a:pt x="697422" y="712470"/>
                    <a:pt x="702796" y="708439"/>
                  </a:cubicBezTo>
                  <a:cubicBezTo>
                    <a:pt x="708171" y="703063"/>
                    <a:pt x="709514" y="695000"/>
                    <a:pt x="709514" y="688280"/>
                  </a:cubicBezTo>
                  <a:cubicBezTo>
                    <a:pt x="706827" y="634525"/>
                    <a:pt x="638304" y="614366"/>
                    <a:pt x="584561" y="608991"/>
                  </a:cubicBezTo>
                  <a:cubicBezTo>
                    <a:pt x="589936" y="596896"/>
                    <a:pt x="595309" y="583457"/>
                    <a:pt x="600684" y="570018"/>
                  </a:cubicBezTo>
                  <a:cubicBezTo>
                    <a:pt x="673238" y="588832"/>
                    <a:pt x="775350" y="586145"/>
                    <a:pt x="849247" y="598239"/>
                  </a:cubicBezTo>
                  <a:cubicBezTo>
                    <a:pt x="831780" y="565986"/>
                    <a:pt x="802221" y="540452"/>
                    <a:pt x="767289" y="529701"/>
                  </a:cubicBezTo>
                  <a:cubicBezTo>
                    <a:pt x="771319" y="498792"/>
                    <a:pt x="740417" y="467882"/>
                    <a:pt x="709514" y="471914"/>
                  </a:cubicBezTo>
                  <a:cubicBezTo>
                    <a:pt x="704140" y="446380"/>
                    <a:pt x="735042" y="430253"/>
                    <a:pt x="755196" y="414126"/>
                  </a:cubicBezTo>
                  <a:cubicBezTo>
                    <a:pt x="779380" y="393968"/>
                    <a:pt x="790129" y="363058"/>
                    <a:pt x="806252" y="336180"/>
                  </a:cubicBezTo>
                  <a:cubicBezTo>
                    <a:pt x="821032" y="309303"/>
                    <a:pt x="849247" y="285113"/>
                    <a:pt x="880149" y="290488"/>
                  </a:cubicBezTo>
                  <a:cubicBezTo>
                    <a:pt x="881493" y="303927"/>
                    <a:pt x="884180" y="317366"/>
                    <a:pt x="886867" y="330805"/>
                  </a:cubicBezTo>
                  <a:cubicBezTo>
                    <a:pt x="913739" y="321398"/>
                    <a:pt x="944641" y="325429"/>
                    <a:pt x="967482" y="341556"/>
                  </a:cubicBezTo>
                  <a:cubicBezTo>
                    <a:pt x="937923" y="325429"/>
                    <a:pt x="959421" y="275705"/>
                    <a:pt x="940610" y="248828"/>
                  </a:cubicBezTo>
                  <a:cubicBezTo>
                    <a:pt x="924487" y="225981"/>
                    <a:pt x="889554" y="231357"/>
                    <a:pt x="862683" y="239420"/>
                  </a:cubicBezTo>
                  <a:cubicBezTo>
                    <a:pt x="870744" y="181633"/>
                    <a:pt x="876119" y="113095"/>
                    <a:pt x="831780" y="72778"/>
                  </a:cubicBezTo>
                  <a:cubicBezTo>
                    <a:pt x="818345" y="60683"/>
                    <a:pt x="802221" y="52619"/>
                    <a:pt x="794160" y="37837"/>
                  </a:cubicBezTo>
                  <a:cubicBezTo>
                    <a:pt x="851934" y="-3824"/>
                    <a:pt x="932549" y="35149"/>
                    <a:pt x="988980" y="78153"/>
                  </a:cubicBezTo>
                  <a:cubicBezTo>
                    <a:pt x="979575" y="109063"/>
                    <a:pt x="937923" y="114438"/>
                    <a:pt x="905678" y="114438"/>
                  </a:cubicBezTo>
                  <a:cubicBezTo>
                    <a:pt x="900303" y="146692"/>
                    <a:pt x="916426" y="181633"/>
                    <a:pt x="943298" y="199104"/>
                  </a:cubicBezTo>
                  <a:cubicBezTo>
                    <a:pt x="976887" y="170882"/>
                    <a:pt x="1034661" y="201791"/>
                    <a:pt x="1072281" y="178945"/>
                  </a:cubicBezTo>
                  <a:cubicBezTo>
                    <a:pt x="1109902" y="157443"/>
                    <a:pt x="1101840" y="100999"/>
                    <a:pt x="1087061" y="59339"/>
                  </a:cubicBezTo>
                  <a:cubicBezTo>
                    <a:pt x="1083031" y="51275"/>
                    <a:pt x="1080343" y="43212"/>
                    <a:pt x="1081687" y="33805"/>
                  </a:cubicBezTo>
                  <a:cubicBezTo>
                    <a:pt x="1081687" y="25742"/>
                    <a:pt x="1087061" y="19022"/>
                    <a:pt x="1091092" y="12303"/>
                  </a:cubicBezTo>
                  <a:lnTo>
                    <a:pt x="1099051" y="0"/>
                  </a:lnTo>
                  <a:close/>
                </a:path>
              </a:pathLst>
            </a:custGeom>
            <a:solidFill>
              <a:srgbClr val="D8D8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283">
                <a:solidFill>
                  <a:schemeClr val="lt1"/>
                </a:solidFill>
                <a:latin typeface="Calibri"/>
                <a:ea typeface="Calibri"/>
                <a:cs typeface="Calibri"/>
                <a:sym typeface="Calibri"/>
              </a:endParaRPr>
            </a:p>
          </p:txBody>
        </p:sp>
      </p:grpSp>
      <p:sp>
        <p:nvSpPr>
          <p:cNvPr id="1393" name="Google Shape;1393;p25"/>
          <p:cNvSpPr txBox="1"/>
          <p:nvPr/>
        </p:nvSpPr>
        <p:spPr>
          <a:xfrm>
            <a:off x="203201" y="1213671"/>
            <a:ext cx="2017236" cy="913070"/>
          </a:xfrm>
          <a:prstGeom prst="rect">
            <a:avLst/>
          </a:prstGeom>
          <a:noFill/>
          <a:ln>
            <a:noFill/>
          </a:ln>
        </p:spPr>
        <p:txBody>
          <a:bodyPr spcFirstLastPara="1" wrap="square" lIns="91425" tIns="45700" rIns="91425" bIns="45700" anchor="t" anchorCtr="0">
            <a:spAutoFit/>
          </a:bodyPr>
          <a:lstStyle/>
          <a:p>
            <a:pPr marL="0" marR="0" lvl="0" indent="0" algn="r" rtl="0">
              <a:lnSpc>
                <a:spcPct val="106666"/>
              </a:lnSpc>
              <a:spcBef>
                <a:spcPts val="0"/>
              </a:spcBef>
              <a:spcAft>
                <a:spcPts val="0"/>
              </a:spcAft>
              <a:buNone/>
            </a:pPr>
            <a:r>
              <a:rPr lang="en-US" sz="1500" b="1">
                <a:solidFill>
                  <a:srgbClr val="265B5F"/>
                </a:solidFill>
                <a:latin typeface="Calibri"/>
                <a:ea typeface="Calibri"/>
                <a:cs typeface="Calibri"/>
                <a:sym typeface="Calibri"/>
              </a:rPr>
              <a:t>Turkey: 2021 Kastamonu </a:t>
            </a:r>
            <a:endParaRPr/>
          </a:p>
          <a:p>
            <a:pPr marL="0" marR="0" lvl="0" indent="0" algn="r" rtl="0">
              <a:lnSpc>
                <a:spcPct val="106666"/>
              </a:lnSpc>
              <a:spcBef>
                <a:spcPts val="0"/>
              </a:spcBef>
              <a:spcAft>
                <a:spcPts val="0"/>
              </a:spcAft>
              <a:buNone/>
            </a:pPr>
            <a:r>
              <a:rPr lang="en-US" sz="1500" b="1">
                <a:solidFill>
                  <a:srgbClr val="265B5F"/>
                </a:solidFill>
                <a:latin typeface="Calibri"/>
                <a:ea typeface="Calibri"/>
                <a:cs typeface="Calibri"/>
                <a:sym typeface="Calibri"/>
              </a:rPr>
              <a:t>Flash Floods</a:t>
            </a:r>
            <a:endParaRPr/>
          </a:p>
          <a:p>
            <a:pPr marL="0" marR="0" lvl="0" indent="0" algn="r" rtl="0">
              <a:lnSpc>
                <a:spcPct val="106666"/>
              </a:lnSpc>
              <a:spcBef>
                <a:spcPts val="0"/>
              </a:spcBef>
              <a:spcAft>
                <a:spcPts val="0"/>
              </a:spcAft>
              <a:buNone/>
            </a:pPr>
            <a:endParaRPr sz="1500" b="1">
              <a:solidFill>
                <a:srgbClr val="265B5F"/>
              </a:solidFill>
              <a:latin typeface="Calibri"/>
              <a:ea typeface="Calibri"/>
              <a:cs typeface="Calibri"/>
              <a:sym typeface="Calibri"/>
            </a:endParaRPr>
          </a:p>
        </p:txBody>
      </p:sp>
      <p:grpSp>
        <p:nvGrpSpPr>
          <p:cNvPr id="1394" name="Google Shape;1394;p25"/>
          <p:cNvGrpSpPr/>
          <p:nvPr/>
        </p:nvGrpSpPr>
        <p:grpSpPr>
          <a:xfrm>
            <a:off x="5358076" y="7913139"/>
            <a:ext cx="2201599" cy="2070748"/>
            <a:chOff x="9333274" y="171098"/>
            <a:chExt cx="799444" cy="751929"/>
          </a:xfrm>
        </p:grpSpPr>
        <p:sp>
          <p:nvSpPr>
            <p:cNvPr id="1395" name="Google Shape;1395;p25"/>
            <p:cNvSpPr/>
            <p:nvPr/>
          </p:nvSpPr>
          <p:spPr>
            <a:xfrm>
              <a:off x="9400697" y="401703"/>
              <a:ext cx="732021" cy="521324"/>
            </a:xfrm>
            <a:custGeom>
              <a:avLst/>
              <a:gdLst/>
              <a:ahLst/>
              <a:cxnLst/>
              <a:rect l="l" t="t" r="r" b="b"/>
              <a:pathLst>
                <a:path w="732021" h="521324" extrusionOk="0">
                  <a:moveTo>
                    <a:pt x="732022" y="0"/>
                  </a:moveTo>
                  <a:lnTo>
                    <a:pt x="732022" y="194572"/>
                  </a:lnTo>
                  <a:cubicBezTo>
                    <a:pt x="732022" y="194572"/>
                    <a:pt x="374438" y="656983"/>
                    <a:pt x="0" y="481628"/>
                  </a:cubicBezTo>
                  <a:cubicBezTo>
                    <a:pt x="0" y="481628"/>
                    <a:pt x="416581" y="425178"/>
                    <a:pt x="732022" y="0"/>
                  </a:cubicBezTo>
                  <a:close/>
                </a:path>
              </a:pathLst>
            </a:custGeom>
            <a:solidFill>
              <a:schemeClr val="lt1">
                <a:alpha val="8235"/>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entury Schoolbook"/>
                <a:ea typeface="Century Schoolbook"/>
                <a:cs typeface="Century Schoolbook"/>
                <a:sym typeface="Century Schoolbook"/>
              </a:endParaRPr>
            </a:p>
          </p:txBody>
        </p:sp>
        <p:sp>
          <p:nvSpPr>
            <p:cNvPr id="1396" name="Google Shape;1396;p25"/>
            <p:cNvSpPr/>
            <p:nvPr/>
          </p:nvSpPr>
          <p:spPr>
            <a:xfrm>
              <a:off x="9333274" y="171098"/>
              <a:ext cx="799444" cy="667868"/>
            </a:xfrm>
            <a:custGeom>
              <a:avLst/>
              <a:gdLst/>
              <a:ahLst/>
              <a:cxnLst/>
              <a:rect l="l" t="t" r="r" b="b"/>
              <a:pathLst>
                <a:path w="799444" h="667868" extrusionOk="0">
                  <a:moveTo>
                    <a:pt x="799444" y="0"/>
                  </a:moveTo>
                  <a:lnTo>
                    <a:pt x="799444" y="175356"/>
                  </a:lnTo>
                  <a:cubicBezTo>
                    <a:pt x="799444" y="175356"/>
                    <a:pt x="387682" y="674998"/>
                    <a:pt x="0" y="667791"/>
                  </a:cubicBezTo>
                  <a:cubicBezTo>
                    <a:pt x="0" y="667791"/>
                    <a:pt x="231164" y="612543"/>
                    <a:pt x="799444" y="0"/>
                  </a:cubicBezTo>
                  <a:close/>
                </a:path>
              </a:pathLst>
            </a:custGeom>
            <a:solidFill>
              <a:schemeClr val="lt1">
                <a:alpha val="8235"/>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entury Schoolbook"/>
                <a:ea typeface="Century Schoolbook"/>
                <a:cs typeface="Century Schoolbook"/>
                <a:sym typeface="Century Schoolbook"/>
              </a:endParaRPr>
            </a:p>
          </p:txBody>
        </p:sp>
      </p:grpSp>
      <p:sp>
        <p:nvSpPr>
          <p:cNvPr id="1397" name="Google Shape;1397;p25"/>
          <p:cNvSpPr txBox="1"/>
          <p:nvPr/>
        </p:nvSpPr>
        <p:spPr>
          <a:xfrm>
            <a:off x="1397686" y="8278490"/>
            <a:ext cx="5029835" cy="1323439"/>
          </a:xfrm>
          <a:prstGeom prst="rect">
            <a:avLst/>
          </a:prstGeom>
          <a:noFill/>
          <a:ln>
            <a:noFill/>
          </a:ln>
        </p:spPr>
        <p:txBody>
          <a:bodyPr spcFirstLastPara="1" wrap="square" lIns="91425" tIns="45700" rIns="91425" bIns="45700" anchor="t" anchorCtr="0">
            <a:spAutoFit/>
          </a:bodyPr>
          <a:lstStyle/>
          <a:p>
            <a:pPr marL="0" marR="0" lvl="0" indent="0" algn="l" rtl="0">
              <a:lnSpc>
                <a:spcPct val="105333"/>
              </a:lnSpc>
              <a:spcBef>
                <a:spcPts val="0"/>
              </a:spcBef>
              <a:spcAft>
                <a:spcPts val="0"/>
              </a:spcAft>
              <a:buNone/>
            </a:pPr>
            <a:r>
              <a:rPr lang="en-US" sz="1500">
                <a:solidFill>
                  <a:schemeClr val="lt1"/>
                </a:solidFill>
                <a:latin typeface="Calibri"/>
                <a:ea typeface="Calibri"/>
                <a:cs typeface="Calibri"/>
                <a:sym typeface="Calibri"/>
              </a:rPr>
              <a:t>Climate change brings more extreme weather events. Communities must adapt through better infrastructure, early warning systems, and local preparedness.  When disaster strikes, local knowledge and community networks are as important as official response systems.</a:t>
            </a:r>
            <a:endParaRPr/>
          </a:p>
          <a:p>
            <a:pPr marL="0" marR="0" lvl="0" indent="0" algn="l" rtl="0">
              <a:lnSpc>
                <a:spcPct val="105333"/>
              </a:lnSpc>
              <a:spcBef>
                <a:spcPts val="0"/>
              </a:spcBef>
              <a:spcAft>
                <a:spcPts val="0"/>
              </a:spcAft>
              <a:buNone/>
            </a:pPr>
            <a:endParaRPr sz="1500">
              <a:solidFill>
                <a:schemeClr val="lt1"/>
              </a:solidFill>
              <a:latin typeface="Calibri"/>
              <a:ea typeface="Calibri"/>
              <a:cs typeface="Calibri"/>
              <a:sym typeface="Calibri"/>
            </a:endParaRPr>
          </a:p>
        </p:txBody>
      </p:sp>
      <p:sp>
        <p:nvSpPr>
          <p:cNvPr id="1398" name="Google Shape;1398;p25"/>
          <p:cNvSpPr txBox="1"/>
          <p:nvPr/>
        </p:nvSpPr>
        <p:spPr>
          <a:xfrm>
            <a:off x="531952" y="5860305"/>
            <a:ext cx="6399443" cy="365356"/>
          </a:xfrm>
          <a:prstGeom prst="rect">
            <a:avLst/>
          </a:prstGeom>
          <a:noFill/>
          <a:ln>
            <a:noFill/>
          </a:ln>
        </p:spPr>
        <p:txBody>
          <a:bodyPr spcFirstLastPara="1" wrap="square" lIns="91425" tIns="45700" rIns="91425" bIns="45700" anchor="ctr" anchorCtr="0">
            <a:spAutoFit/>
          </a:bodyPr>
          <a:lstStyle/>
          <a:p>
            <a:pPr marL="6350" marR="0" lvl="0" indent="0" algn="l" rtl="0">
              <a:lnSpc>
                <a:spcPct val="100952"/>
              </a:lnSpc>
              <a:spcBef>
                <a:spcPts val="0"/>
              </a:spcBef>
              <a:spcAft>
                <a:spcPts val="0"/>
              </a:spcAft>
              <a:buNone/>
            </a:pPr>
            <a:r>
              <a:rPr lang="en-US" sz="2100" b="1">
                <a:solidFill>
                  <a:srgbClr val="EB7F4A"/>
                </a:solidFill>
                <a:latin typeface="Calibri"/>
                <a:ea typeface="Calibri"/>
                <a:cs typeface="Calibri"/>
                <a:sym typeface="Calibri"/>
              </a:rPr>
              <a:t>Recovery and Adaptation</a:t>
            </a:r>
            <a:endParaRPr/>
          </a:p>
        </p:txBody>
      </p:sp>
      <p:sp>
        <p:nvSpPr>
          <p:cNvPr id="1399" name="Google Shape;1399;p25"/>
          <p:cNvSpPr txBox="1"/>
          <p:nvPr/>
        </p:nvSpPr>
        <p:spPr>
          <a:xfrm>
            <a:off x="531952" y="6247731"/>
            <a:ext cx="6480000" cy="1013009"/>
          </a:xfrm>
          <a:prstGeom prst="rect">
            <a:avLst/>
          </a:prstGeom>
          <a:noFill/>
          <a:ln>
            <a:noFill/>
          </a:ln>
        </p:spPr>
        <p:txBody>
          <a:bodyPr spcFirstLastPara="1" wrap="square" lIns="91425" tIns="45700" rIns="91425" bIns="45700" anchor="t" anchorCtr="0">
            <a:noAutofit/>
          </a:bodyPr>
          <a:lstStyle/>
          <a:p>
            <a:pPr marL="0" marR="0" lvl="0" indent="0" algn="just" rtl="0">
              <a:lnSpc>
                <a:spcPct val="106086"/>
              </a:lnSpc>
              <a:spcBef>
                <a:spcPts val="0"/>
              </a:spcBef>
              <a:spcAft>
                <a:spcPts val="0"/>
              </a:spcAft>
              <a:buClr>
                <a:srgbClr val="EB7F4A"/>
              </a:buClr>
              <a:buSzPts val="1150"/>
              <a:buFont typeface="Arial"/>
              <a:buNone/>
            </a:pPr>
            <a:r>
              <a:rPr lang="en-US" sz="1150" b="0" i="0">
                <a:solidFill>
                  <a:srgbClr val="262626"/>
                </a:solidFill>
                <a:latin typeface="Calibri"/>
                <a:ea typeface="Calibri"/>
                <a:cs typeface="Calibri"/>
                <a:sym typeface="Calibri"/>
              </a:rPr>
              <a:t>As floodwaters receded, thick mud covered everything. Power and water systems were destroyed.  Families had lost everything. Emergency teams focused on basics: shelter, food, clean water, medical care. Mobile kitchens fed thousands. Temporary shelters housed displaced families. Recovery meant rethinking the relationship with the river: engineers redesigned flood defenses, buildings in high-risk areas were relocated, new early warning systems were installed, and the community developed evacuation plans and conducted regular drills.</a:t>
            </a:r>
            <a:endParaRPr/>
          </a:p>
          <a:p>
            <a:pPr marL="0" marR="0" lvl="0" indent="0" algn="just" rtl="0">
              <a:lnSpc>
                <a:spcPct val="106086"/>
              </a:lnSpc>
              <a:spcBef>
                <a:spcPts val="0"/>
              </a:spcBef>
              <a:spcAft>
                <a:spcPts val="0"/>
              </a:spcAft>
              <a:buClr>
                <a:srgbClr val="EB7F4A"/>
              </a:buClr>
              <a:buSzPts val="1150"/>
              <a:buFont typeface="Arial"/>
              <a:buNone/>
            </a:pPr>
            <a:endParaRPr sz="1150" b="0" i="0">
              <a:solidFill>
                <a:srgbClr val="262626"/>
              </a:solidFill>
              <a:latin typeface="Calibri"/>
              <a:ea typeface="Calibri"/>
              <a:cs typeface="Calibri"/>
              <a:sym typeface="Calibri"/>
            </a:endParaRPr>
          </a:p>
        </p:txBody>
      </p:sp>
      <p:cxnSp>
        <p:nvCxnSpPr>
          <p:cNvPr id="1400" name="Google Shape;1400;p25"/>
          <p:cNvCxnSpPr/>
          <p:nvPr/>
        </p:nvCxnSpPr>
        <p:spPr>
          <a:xfrm rot="10800000">
            <a:off x="22840" y="6042983"/>
            <a:ext cx="540000" cy="0"/>
          </a:xfrm>
          <a:prstGeom prst="straightConnector1">
            <a:avLst/>
          </a:prstGeom>
          <a:noFill/>
          <a:ln w="12700" cap="flat" cmpd="sng">
            <a:solidFill>
              <a:srgbClr val="000000"/>
            </a:solidFill>
            <a:prstDash val="dot"/>
            <a:miter lim="800000"/>
            <a:headEnd type="none" w="sm" len="sm"/>
            <a:tailEnd type="none" w="sm" len="sm"/>
          </a:ln>
        </p:spPr>
      </p:cxnSp>
      <p:grpSp>
        <p:nvGrpSpPr>
          <p:cNvPr id="1401" name="Google Shape;1401;p25"/>
          <p:cNvGrpSpPr/>
          <p:nvPr/>
        </p:nvGrpSpPr>
        <p:grpSpPr>
          <a:xfrm rot="1185731">
            <a:off x="2018965" y="691844"/>
            <a:ext cx="4711244" cy="2963675"/>
            <a:chOff x="1813804" y="-494331"/>
            <a:chExt cx="4711244" cy="2963675"/>
          </a:xfrm>
        </p:grpSpPr>
        <p:cxnSp>
          <p:nvCxnSpPr>
            <p:cNvPr id="1402" name="Google Shape;1402;p25"/>
            <p:cNvCxnSpPr/>
            <p:nvPr/>
          </p:nvCxnSpPr>
          <p:spPr>
            <a:xfrm rot="9614269">
              <a:off x="2004670" y="196717"/>
              <a:ext cx="4363120" cy="1581579"/>
            </a:xfrm>
            <a:prstGeom prst="straightConnector1">
              <a:avLst/>
            </a:prstGeom>
            <a:noFill/>
            <a:ln w="19050" cap="flat" cmpd="sng">
              <a:solidFill>
                <a:srgbClr val="265B5F"/>
              </a:solidFill>
              <a:prstDash val="solid"/>
              <a:miter lim="800000"/>
              <a:headEnd type="none" w="sm" len="sm"/>
              <a:tailEnd type="none" w="sm" len="sm"/>
            </a:ln>
          </p:spPr>
        </p:cxnSp>
        <p:sp>
          <p:nvSpPr>
            <p:cNvPr id="1403" name="Google Shape;1403;p25"/>
            <p:cNvSpPr/>
            <p:nvPr/>
          </p:nvSpPr>
          <p:spPr>
            <a:xfrm>
              <a:off x="6417048" y="940099"/>
              <a:ext cx="108000" cy="108000"/>
            </a:xfrm>
            <a:prstGeom prst="ellipse">
              <a:avLst/>
            </a:prstGeom>
            <a:solidFill>
              <a:srgbClr val="265B5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283">
                <a:solidFill>
                  <a:schemeClr val="lt1"/>
                </a:solidFill>
                <a:latin typeface="Century Schoolbook"/>
                <a:ea typeface="Century Schoolbook"/>
                <a:cs typeface="Century Schoolbook"/>
                <a:sym typeface="Century Schoolbook"/>
              </a:endParaRPr>
            </a:p>
          </p:txBody>
        </p:sp>
        <p:sp>
          <p:nvSpPr>
            <p:cNvPr id="1404" name="Google Shape;1404;p25"/>
            <p:cNvSpPr/>
            <p:nvPr/>
          </p:nvSpPr>
          <p:spPr>
            <a:xfrm>
              <a:off x="1813804" y="921143"/>
              <a:ext cx="108000" cy="108000"/>
            </a:xfrm>
            <a:prstGeom prst="ellipse">
              <a:avLst/>
            </a:prstGeom>
            <a:solidFill>
              <a:srgbClr val="265B5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283">
                <a:solidFill>
                  <a:schemeClr val="lt1"/>
                </a:solidFill>
                <a:latin typeface="Century Schoolbook"/>
                <a:ea typeface="Century Schoolbook"/>
                <a:cs typeface="Century Schoolbook"/>
                <a:sym typeface="Century Schoolbook"/>
              </a:endParaRPr>
            </a:p>
          </p:txBody>
        </p:sp>
      </p:gr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408"/>
        <p:cNvGrpSpPr/>
        <p:nvPr/>
      </p:nvGrpSpPr>
      <p:grpSpPr>
        <a:xfrm>
          <a:off x="0" y="0"/>
          <a:ext cx="0" cy="0"/>
          <a:chOff x="0" y="0"/>
          <a:chExt cx="0" cy="0"/>
        </a:xfrm>
      </p:grpSpPr>
      <p:sp>
        <p:nvSpPr>
          <p:cNvPr id="1409" name="Google Shape;1409;p26"/>
          <p:cNvSpPr/>
          <p:nvPr/>
        </p:nvSpPr>
        <p:spPr>
          <a:xfrm rot="10800000">
            <a:off x="-5" y="-2"/>
            <a:ext cx="1484676" cy="10691814"/>
          </a:xfrm>
          <a:custGeom>
            <a:avLst/>
            <a:gdLst/>
            <a:ahLst/>
            <a:cxnLst/>
            <a:rect l="l" t="t" r="r" b="b"/>
            <a:pathLst>
              <a:path w="852645" h="961650" extrusionOk="0">
                <a:moveTo>
                  <a:pt x="0" y="0"/>
                </a:moveTo>
                <a:lnTo>
                  <a:pt x="852646" y="0"/>
                </a:lnTo>
                <a:lnTo>
                  <a:pt x="852646" y="961651"/>
                </a:lnTo>
                <a:lnTo>
                  <a:pt x="0" y="961651"/>
                </a:lnTo>
                <a:close/>
              </a:path>
            </a:pathLst>
          </a:custGeom>
          <a:gradFill>
            <a:gsLst>
              <a:gs pos="0">
                <a:srgbClr val="265B5F"/>
              </a:gs>
              <a:gs pos="83000">
                <a:srgbClr val="2B747B"/>
              </a:gs>
              <a:gs pos="100000">
                <a:srgbClr val="2B747B"/>
              </a:gs>
            </a:gsLst>
            <a:lin ang="540000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entury Schoolbook"/>
              <a:ea typeface="Century Schoolbook"/>
              <a:cs typeface="Century Schoolbook"/>
              <a:sym typeface="Century Schoolbook"/>
            </a:endParaRPr>
          </a:p>
        </p:txBody>
      </p:sp>
      <p:sp>
        <p:nvSpPr>
          <p:cNvPr id="1410" name="Google Shape;1410;p26"/>
          <p:cNvSpPr/>
          <p:nvPr/>
        </p:nvSpPr>
        <p:spPr>
          <a:xfrm flipH="1">
            <a:off x="-15453" y="1358459"/>
            <a:ext cx="7575128" cy="3351740"/>
          </a:xfrm>
          <a:custGeom>
            <a:avLst/>
            <a:gdLst/>
            <a:ahLst/>
            <a:cxnLst/>
            <a:rect l="l" t="t" r="r" b="b"/>
            <a:pathLst>
              <a:path w="1277620" h="1277620" extrusionOk="0">
                <a:moveTo>
                  <a:pt x="1277480" y="0"/>
                </a:moveTo>
                <a:lnTo>
                  <a:pt x="0" y="0"/>
                </a:lnTo>
                <a:lnTo>
                  <a:pt x="0" y="1277480"/>
                </a:lnTo>
                <a:lnTo>
                  <a:pt x="1277480" y="1277480"/>
                </a:lnTo>
                <a:lnTo>
                  <a:pt x="1277480" y="0"/>
                </a:lnTo>
                <a:close/>
              </a:path>
            </a:pathLst>
          </a:custGeom>
          <a:blipFill rotWithShape="1">
            <a:blip r:embed="rId3">
              <a:alphaModFix/>
            </a:blip>
            <a:stretch>
              <a:fillRect t="-25281" b="-25281"/>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283">
              <a:solidFill>
                <a:srgbClr val="F05A28"/>
              </a:solidFill>
              <a:latin typeface="Century Schoolbook"/>
              <a:ea typeface="Century Schoolbook"/>
              <a:cs typeface="Century Schoolbook"/>
              <a:sym typeface="Century Schoolbook"/>
            </a:endParaRPr>
          </a:p>
        </p:txBody>
      </p:sp>
      <p:sp>
        <p:nvSpPr>
          <p:cNvPr id="1411" name="Google Shape;1411;p26"/>
          <p:cNvSpPr txBox="1"/>
          <p:nvPr/>
        </p:nvSpPr>
        <p:spPr>
          <a:xfrm>
            <a:off x="1837996" y="8593022"/>
            <a:ext cx="5170865" cy="2070747"/>
          </a:xfrm>
          <a:prstGeom prst="rect">
            <a:avLst/>
          </a:prstGeom>
          <a:noFill/>
          <a:ln>
            <a:noFill/>
          </a:ln>
        </p:spPr>
        <p:txBody>
          <a:bodyPr spcFirstLastPara="1" wrap="square" lIns="91425" tIns="45700" rIns="91425" bIns="45700" anchor="t" anchorCtr="0">
            <a:noAutofit/>
          </a:bodyPr>
          <a:lstStyle/>
          <a:p>
            <a:pPr marL="0" marR="0" lvl="0" indent="0" algn="just" rtl="0">
              <a:lnSpc>
                <a:spcPct val="106086"/>
              </a:lnSpc>
              <a:spcBef>
                <a:spcPts val="0"/>
              </a:spcBef>
              <a:spcAft>
                <a:spcPts val="0"/>
              </a:spcAft>
              <a:buClr>
                <a:srgbClr val="262626"/>
              </a:buClr>
              <a:buSzPts val="1150"/>
              <a:buFont typeface="Arial"/>
              <a:buNone/>
            </a:pPr>
            <a:r>
              <a:rPr lang="en-US" sz="1150" b="0" i="0">
                <a:solidFill>
                  <a:srgbClr val="262626"/>
                </a:solidFill>
                <a:latin typeface="Calibri"/>
                <a:ea typeface="Calibri"/>
                <a:cs typeface="Calibri"/>
                <a:sym typeface="Calibri"/>
              </a:rPr>
              <a:t>Click to type… </a:t>
            </a:r>
            <a:endParaRPr/>
          </a:p>
        </p:txBody>
      </p:sp>
      <p:sp>
        <p:nvSpPr>
          <p:cNvPr id="1412" name="Google Shape;1412;p26"/>
          <p:cNvSpPr txBox="1"/>
          <p:nvPr/>
        </p:nvSpPr>
        <p:spPr>
          <a:xfrm>
            <a:off x="2966802" y="840489"/>
            <a:ext cx="4098153" cy="1564043"/>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2B747B"/>
              </a:buClr>
              <a:buSzPts val="2800"/>
              <a:buFont typeface="Arial"/>
              <a:buNone/>
            </a:pPr>
            <a:r>
              <a:rPr lang="en-US" sz="2800" b="1">
                <a:solidFill>
                  <a:srgbClr val="2B747B"/>
                </a:solidFill>
                <a:latin typeface="Calibri"/>
                <a:ea typeface="Calibri"/>
                <a:cs typeface="Calibri"/>
                <a:sym typeface="Calibri"/>
              </a:rPr>
              <a:t>Earthquakes</a:t>
            </a:r>
            <a:endParaRPr/>
          </a:p>
          <a:p>
            <a:pPr marL="0" marR="0" lvl="0" indent="0" algn="r" rtl="0">
              <a:lnSpc>
                <a:spcPct val="100000"/>
              </a:lnSpc>
              <a:spcBef>
                <a:spcPts val="2267"/>
              </a:spcBef>
              <a:spcAft>
                <a:spcPts val="0"/>
              </a:spcAft>
              <a:buClr>
                <a:srgbClr val="011E3B"/>
              </a:buClr>
              <a:buSzPts val="2800"/>
              <a:buFont typeface="Arial"/>
              <a:buNone/>
            </a:pPr>
            <a:endParaRPr sz="2800" b="1">
              <a:solidFill>
                <a:srgbClr val="2B747B"/>
              </a:solidFill>
              <a:latin typeface="Calibri"/>
              <a:ea typeface="Calibri"/>
              <a:cs typeface="Calibri"/>
              <a:sym typeface="Calibri"/>
            </a:endParaRPr>
          </a:p>
          <a:p>
            <a:pPr marL="0" marR="0" lvl="0" indent="0" algn="r" rtl="0">
              <a:lnSpc>
                <a:spcPct val="100000"/>
              </a:lnSpc>
              <a:spcBef>
                <a:spcPts val="2267"/>
              </a:spcBef>
              <a:spcAft>
                <a:spcPts val="0"/>
              </a:spcAft>
              <a:buClr>
                <a:srgbClr val="2B747B"/>
              </a:buClr>
              <a:buSzPts val="2800"/>
              <a:buFont typeface="Arial"/>
              <a:buNone/>
            </a:pPr>
            <a:r>
              <a:rPr lang="en-US" sz="2800" b="1">
                <a:solidFill>
                  <a:srgbClr val="2B747B"/>
                </a:solidFill>
                <a:latin typeface="Calibri"/>
                <a:ea typeface="Calibri"/>
                <a:cs typeface="Calibri"/>
                <a:sym typeface="Calibri"/>
              </a:rPr>
              <a:t> </a:t>
            </a:r>
            <a:endParaRPr/>
          </a:p>
        </p:txBody>
      </p:sp>
      <p:sp>
        <p:nvSpPr>
          <p:cNvPr id="1413" name="Google Shape;1413;p26"/>
          <p:cNvSpPr/>
          <p:nvPr/>
        </p:nvSpPr>
        <p:spPr>
          <a:xfrm rot="5400000">
            <a:off x="4854321" y="2000578"/>
            <a:ext cx="3351739" cy="2058968"/>
          </a:xfrm>
          <a:custGeom>
            <a:avLst/>
            <a:gdLst/>
            <a:ahLst/>
            <a:cxnLst/>
            <a:rect l="l" t="t" r="r" b="b"/>
            <a:pathLst>
              <a:path w="1277620" h="1277620" extrusionOk="0">
                <a:moveTo>
                  <a:pt x="1277480" y="0"/>
                </a:moveTo>
                <a:lnTo>
                  <a:pt x="0" y="0"/>
                </a:lnTo>
                <a:lnTo>
                  <a:pt x="0" y="1277480"/>
                </a:lnTo>
                <a:lnTo>
                  <a:pt x="1277480" y="1277480"/>
                </a:lnTo>
                <a:lnTo>
                  <a:pt x="1277480" y="0"/>
                </a:lnTo>
                <a:close/>
              </a:path>
            </a:pathLst>
          </a:custGeom>
          <a:gradFill>
            <a:gsLst>
              <a:gs pos="0">
                <a:srgbClr val="265B5F">
                  <a:alpha val="69803"/>
                </a:srgbClr>
              </a:gs>
              <a:gs pos="41000">
                <a:srgbClr val="265B5F">
                  <a:alpha val="69803"/>
                </a:srgbClr>
              </a:gs>
              <a:gs pos="96000">
                <a:srgbClr val="2B747B">
                  <a:alpha val="0"/>
                </a:srgbClr>
              </a:gs>
              <a:gs pos="100000">
                <a:srgbClr val="2B747B">
                  <a:alpha val="0"/>
                </a:srgbClr>
              </a:gs>
            </a:gsLst>
            <a:lin ang="5400000" scaled="0"/>
          </a:gradFill>
          <a:ln>
            <a:noFill/>
          </a:ln>
        </p:spPr>
        <p:txBody>
          <a:bodyPr spcFirstLastPara="1" wrap="square" lIns="0" tIns="0" rIns="0" bIns="0" anchor="t" anchorCtr="0">
            <a:noAutofit/>
          </a:bodyPr>
          <a:lstStyle/>
          <a:p>
            <a:pPr marL="0" marR="0" lvl="0" indent="0" algn="l" rtl="0">
              <a:spcBef>
                <a:spcPts val="0"/>
              </a:spcBef>
              <a:spcAft>
                <a:spcPts val="0"/>
              </a:spcAft>
              <a:buNone/>
            </a:pPr>
            <a:endParaRPr sz="1283">
              <a:solidFill>
                <a:srgbClr val="F05A28"/>
              </a:solidFill>
              <a:latin typeface="Century Schoolbook"/>
              <a:ea typeface="Century Schoolbook"/>
              <a:cs typeface="Century Schoolbook"/>
              <a:sym typeface="Century Schoolbook"/>
            </a:endParaRPr>
          </a:p>
        </p:txBody>
      </p:sp>
      <p:sp>
        <p:nvSpPr>
          <p:cNvPr id="1414" name="Google Shape;1414;p26"/>
          <p:cNvSpPr/>
          <p:nvPr/>
        </p:nvSpPr>
        <p:spPr>
          <a:xfrm rot="-5400000">
            <a:off x="5860991" y="3990888"/>
            <a:ext cx="1204126" cy="1203801"/>
          </a:xfrm>
          <a:custGeom>
            <a:avLst/>
            <a:gdLst/>
            <a:ahLst/>
            <a:cxnLst/>
            <a:rect l="l" t="t" r="r" b="b"/>
            <a:pathLst>
              <a:path w="795228" h="795012" extrusionOk="0">
                <a:moveTo>
                  <a:pt x="0" y="397506"/>
                </a:moveTo>
                <a:cubicBezTo>
                  <a:pt x="0" y="178035"/>
                  <a:pt x="178084" y="0"/>
                  <a:pt x="397614" y="0"/>
                </a:cubicBezTo>
                <a:cubicBezTo>
                  <a:pt x="617145" y="0"/>
                  <a:pt x="795229" y="178035"/>
                  <a:pt x="795229" y="397506"/>
                </a:cubicBezTo>
                <a:cubicBezTo>
                  <a:pt x="795229" y="616977"/>
                  <a:pt x="617145" y="795012"/>
                  <a:pt x="397614" y="795012"/>
                </a:cubicBezTo>
                <a:cubicBezTo>
                  <a:pt x="178084" y="795012"/>
                  <a:pt x="0" y="616977"/>
                  <a:pt x="0" y="397506"/>
                </a:cubicBezTo>
                <a:close/>
              </a:path>
            </a:pathLst>
          </a:custGeom>
          <a:solidFill>
            <a:srgbClr val="2B747B"/>
          </a:solidFill>
          <a:ln>
            <a:noFill/>
          </a:ln>
          <a:effectLst>
            <a:outerShdw blurRad="176334"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entury Schoolbook"/>
              <a:ea typeface="Century Schoolbook"/>
              <a:cs typeface="Century Schoolbook"/>
              <a:sym typeface="Century Schoolbook"/>
            </a:endParaRPr>
          </a:p>
        </p:txBody>
      </p:sp>
      <p:sp>
        <p:nvSpPr>
          <p:cNvPr id="1415" name="Google Shape;1415;p26"/>
          <p:cNvSpPr txBox="1"/>
          <p:nvPr/>
        </p:nvSpPr>
        <p:spPr>
          <a:xfrm>
            <a:off x="325276" y="635842"/>
            <a:ext cx="1983210" cy="447594"/>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lt1"/>
              </a:buClr>
              <a:buSzPts val="6000"/>
              <a:buFont typeface="Arial"/>
              <a:buNone/>
            </a:pPr>
            <a:r>
              <a:rPr lang="en-US" sz="6000" b="1">
                <a:solidFill>
                  <a:schemeClr val="lt1"/>
                </a:solidFill>
                <a:latin typeface="Calibri"/>
                <a:ea typeface="Calibri"/>
                <a:cs typeface="Calibri"/>
                <a:sym typeface="Calibri"/>
              </a:rPr>
              <a:t>03</a:t>
            </a:r>
            <a:endParaRPr/>
          </a:p>
        </p:txBody>
      </p:sp>
      <p:grpSp>
        <p:nvGrpSpPr>
          <p:cNvPr id="1416" name="Google Shape;1416;p26"/>
          <p:cNvGrpSpPr/>
          <p:nvPr/>
        </p:nvGrpSpPr>
        <p:grpSpPr>
          <a:xfrm flipH="1">
            <a:off x="-13599" y="8381240"/>
            <a:ext cx="2201599" cy="2070748"/>
            <a:chOff x="9333274" y="171098"/>
            <a:chExt cx="799444" cy="751929"/>
          </a:xfrm>
        </p:grpSpPr>
        <p:sp>
          <p:nvSpPr>
            <p:cNvPr id="1417" name="Google Shape;1417;p26"/>
            <p:cNvSpPr/>
            <p:nvPr/>
          </p:nvSpPr>
          <p:spPr>
            <a:xfrm>
              <a:off x="9400697" y="401703"/>
              <a:ext cx="732021" cy="521324"/>
            </a:xfrm>
            <a:custGeom>
              <a:avLst/>
              <a:gdLst/>
              <a:ahLst/>
              <a:cxnLst/>
              <a:rect l="l" t="t" r="r" b="b"/>
              <a:pathLst>
                <a:path w="732021" h="521324" extrusionOk="0">
                  <a:moveTo>
                    <a:pt x="732022" y="0"/>
                  </a:moveTo>
                  <a:lnTo>
                    <a:pt x="732022" y="194572"/>
                  </a:lnTo>
                  <a:cubicBezTo>
                    <a:pt x="732022" y="194572"/>
                    <a:pt x="374438" y="656983"/>
                    <a:pt x="0" y="481628"/>
                  </a:cubicBezTo>
                  <a:cubicBezTo>
                    <a:pt x="0" y="481628"/>
                    <a:pt x="416581" y="425178"/>
                    <a:pt x="732022" y="0"/>
                  </a:cubicBezTo>
                  <a:close/>
                </a:path>
              </a:pathLst>
            </a:custGeom>
            <a:solidFill>
              <a:srgbClr val="EB7F4A"/>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entury Schoolbook"/>
                <a:ea typeface="Century Schoolbook"/>
                <a:cs typeface="Century Schoolbook"/>
                <a:sym typeface="Century Schoolbook"/>
              </a:endParaRPr>
            </a:p>
          </p:txBody>
        </p:sp>
        <p:sp>
          <p:nvSpPr>
            <p:cNvPr id="1418" name="Google Shape;1418;p26"/>
            <p:cNvSpPr/>
            <p:nvPr/>
          </p:nvSpPr>
          <p:spPr>
            <a:xfrm>
              <a:off x="9333274" y="171098"/>
              <a:ext cx="799444" cy="667868"/>
            </a:xfrm>
            <a:custGeom>
              <a:avLst/>
              <a:gdLst/>
              <a:ahLst/>
              <a:cxnLst/>
              <a:rect l="l" t="t" r="r" b="b"/>
              <a:pathLst>
                <a:path w="799444" h="667868" extrusionOk="0">
                  <a:moveTo>
                    <a:pt x="799444" y="0"/>
                  </a:moveTo>
                  <a:lnTo>
                    <a:pt x="799444" y="175356"/>
                  </a:lnTo>
                  <a:cubicBezTo>
                    <a:pt x="799444" y="175356"/>
                    <a:pt x="387682" y="674998"/>
                    <a:pt x="0" y="667791"/>
                  </a:cubicBezTo>
                  <a:cubicBezTo>
                    <a:pt x="0" y="667791"/>
                    <a:pt x="231164" y="612543"/>
                    <a:pt x="799444" y="0"/>
                  </a:cubicBezTo>
                  <a:close/>
                </a:path>
              </a:pathLst>
            </a:custGeom>
            <a:solidFill>
              <a:srgbClr val="F2A33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entury Schoolbook"/>
                <a:ea typeface="Century Schoolbook"/>
                <a:cs typeface="Century Schoolbook"/>
                <a:sym typeface="Century Schoolbook"/>
              </a:endParaRPr>
            </a:p>
          </p:txBody>
        </p:sp>
      </p:grpSp>
      <p:sp>
        <p:nvSpPr>
          <p:cNvPr id="1419" name="Google Shape;1419;p26"/>
          <p:cNvSpPr/>
          <p:nvPr/>
        </p:nvSpPr>
        <p:spPr>
          <a:xfrm>
            <a:off x="6081264" y="4247695"/>
            <a:ext cx="786895" cy="674286"/>
          </a:xfrm>
          <a:custGeom>
            <a:avLst/>
            <a:gdLst/>
            <a:ahLst/>
            <a:cxnLst/>
            <a:rect l="l" t="t" r="r" b="b"/>
            <a:pathLst>
              <a:path w="544122" h="466255" extrusionOk="0">
                <a:moveTo>
                  <a:pt x="268834" y="157411"/>
                </a:moveTo>
                <a:cubicBezTo>
                  <a:pt x="270597" y="160121"/>
                  <a:pt x="271104" y="166775"/>
                  <a:pt x="270464" y="169904"/>
                </a:cubicBezTo>
                <a:lnTo>
                  <a:pt x="210864" y="273550"/>
                </a:lnTo>
                <a:lnTo>
                  <a:pt x="257729" y="311778"/>
                </a:lnTo>
                <a:cubicBezTo>
                  <a:pt x="262400" y="315589"/>
                  <a:pt x="262202" y="323257"/>
                  <a:pt x="257509" y="326562"/>
                </a:cubicBezTo>
                <a:lnTo>
                  <a:pt x="219259" y="353465"/>
                </a:lnTo>
                <a:lnTo>
                  <a:pt x="247616" y="394514"/>
                </a:lnTo>
                <a:lnTo>
                  <a:pt x="261211" y="412229"/>
                </a:lnTo>
                <a:cubicBezTo>
                  <a:pt x="285580" y="411722"/>
                  <a:pt x="300584" y="430671"/>
                  <a:pt x="298447" y="453982"/>
                </a:cubicBezTo>
                <a:cubicBezTo>
                  <a:pt x="298139" y="457397"/>
                  <a:pt x="297191" y="462862"/>
                  <a:pt x="295340" y="464624"/>
                </a:cubicBezTo>
                <a:cubicBezTo>
                  <a:pt x="293490" y="466387"/>
                  <a:pt x="287805" y="466806"/>
                  <a:pt x="285624" y="465462"/>
                </a:cubicBezTo>
                <a:cubicBezTo>
                  <a:pt x="278242" y="460879"/>
                  <a:pt x="285073" y="447328"/>
                  <a:pt x="276700" y="434879"/>
                </a:cubicBezTo>
                <a:cubicBezTo>
                  <a:pt x="270905" y="426220"/>
                  <a:pt x="254182" y="431662"/>
                  <a:pt x="246118" y="420447"/>
                </a:cubicBezTo>
                <a:lnTo>
                  <a:pt x="204144" y="362058"/>
                </a:lnTo>
                <a:lnTo>
                  <a:pt x="172944" y="363446"/>
                </a:lnTo>
                <a:cubicBezTo>
                  <a:pt x="151329" y="364394"/>
                  <a:pt x="160054" y="394932"/>
                  <a:pt x="146284" y="394932"/>
                </a:cubicBezTo>
                <a:cubicBezTo>
                  <a:pt x="134958" y="381888"/>
                  <a:pt x="140863" y="361243"/>
                  <a:pt x="155912" y="353046"/>
                </a:cubicBezTo>
                <a:cubicBezTo>
                  <a:pt x="163954" y="348662"/>
                  <a:pt x="172129" y="346525"/>
                  <a:pt x="181603" y="346458"/>
                </a:cubicBezTo>
                <a:lnTo>
                  <a:pt x="201323" y="346304"/>
                </a:lnTo>
                <a:lnTo>
                  <a:pt x="239485" y="318762"/>
                </a:lnTo>
                <a:lnTo>
                  <a:pt x="197974" y="285051"/>
                </a:lnTo>
                <a:lnTo>
                  <a:pt x="7560" y="284919"/>
                </a:lnTo>
                <a:cubicBezTo>
                  <a:pt x="4189" y="284919"/>
                  <a:pt x="-129" y="279080"/>
                  <a:pt x="3" y="276282"/>
                </a:cubicBezTo>
                <a:cubicBezTo>
                  <a:pt x="201" y="272183"/>
                  <a:pt x="4520" y="268195"/>
                  <a:pt x="9852" y="268195"/>
                </a:cubicBezTo>
                <a:lnTo>
                  <a:pt x="195507" y="268129"/>
                </a:lnTo>
                <a:lnTo>
                  <a:pt x="254336" y="165519"/>
                </a:lnTo>
                <a:lnTo>
                  <a:pt x="223489" y="118830"/>
                </a:lnTo>
                <a:cubicBezTo>
                  <a:pt x="220140" y="113542"/>
                  <a:pt x="221308" y="106051"/>
                  <a:pt x="225781" y="101225"/>
                </a:cubicBezTo>
                <a:lnTo>
                  <a:pt x="285293" y="2162"/>
                </a:lnTo>
                <a:cubicBezTo>
                  <a:pt x="287849" y="1061"/>
                  <a:pt x="292520" y="-327"/>
                  <a:pt x="294679" y="69"/>
                </a:cubicBezTo>
                <a:cubicBezTo>
                  <a:pt x="297257" y="532"/>
                  <a:pt x="299505" y="5776"/>
                  <a:pt x="300166" y="8905"/>
                </a:cubicBezTo>
                <a:lnTo>
                  <a:pt x="294878" y="92169"/>
                </a:lnTo>
                <a:lnTo>
                  <a:pt x="331564" y="127842"/>
                </a:lnTo>
                <a:cubicBezTo>
                  <a:pt x="335265" y="131455"/>
                  <a:pt x="340245" y="137162"/>
                  <a:pt x="338416" y="142847"/>
                </a:cubicBezTo>
                <a:lnTo>
                  <a:pt x="305806" y="244575"/>
                </a:lnTo>
                <a:lnTo>
                  <a:pt x="337028" y="270289"/>
                </a:lnTo>
                <a:lnTo>
                  <a:pt x="534294" y="270002"/>
                </a:lnTo>
                <a:cubicBezTo>
                  <a:pt x="539604" y="270002"/>
                  <a:pt x="544209" y="274277"/>
                  <a:pt x="544121" y="278617"/>
                </a:cubicBezTo>
                <a:cubicBezTo>
                  <a:pt x="544033" y="282958"/>
                  <a:pt x="539516" y="286990"/>
                  <a:pt x="534470" y="286990"/>
                </a:cubicBezTo>
                <a:lnTo>
                  <a:pt x="426484" y="286814"/>
                </a:lnTo>
                <a:lnTo>
                  <a:pt x="361110" y="341281"/>
                </a:lnTo>
                <a:lnTo>
                  <a:pt x="387419" y="356484"/>
                </a:lnTo>
                <a:cubicBezTo>
                  <a:pt x="390327" y="358158"/>
                  <a:pt x="394734" y="365848"/>
                  <a:pt x="392751" y="369065"/>
                </a:cubicBezTo>
                <a:lnTo>
                  <a:pt x="373207" y="400595"/>
                </a:lnTo>
                <a:cubicBezTo>
                  <a:pt x="371378" y="403547"/>
                  <a:pt x="362939" y="403966"/>
                  <a:pt x="360802" y="401741"/>
                </a:cubicBezTo>
                <a:cubicBezTo>
                  <a:pt x="358665" y="399515"/>
                  <a:pt x="358268" y="392927"/>
                  <a:pt x="359921" y="390327"/>
                </a:cubicBezTo>
                <a:lnTo>
                  <a:pt x="373824" y="368580"/>
                </a:lnTo>
                <a:lnTo>
                  <a:pt x="345335" y="351724"/>
                </a:lnTo>
                <a:cubicBezTo>
                  <a:pt x="343241" y="350491"/>
                  <a:pt x="340311" y="346613"/>
                  <a:pt x="339760" y="344431"/>
                </a:cubicBezTo>
                <a:cubicBezTo>
                  <a:pt x="339209" y="342250"/>
                  <a:pt x="341280" y="336698"/>
                  <a:pt x="343374" y="334913"/>
                </a:cubicBezTo>
                <a:lnTo>
                  <a:pt x="398986" y="287519"/>
                </a:lnTo>
                <a:lnTo>
                  <a:pt x="331409" y="286659"/>
                </a:lnTo>
                <a:lnTo>
                  <a:pt x="293159" y="256143"/>
                </a:lnTo>
                <a:cubicBezTo>
                  <a:pt x="290118" y="253257"/>
                  <a:pt x="288091" y="246977"/>
                  <a:pt x="289501" y="242504"/>
                </a:cubicBezTo>
                <a:lnTo>
                  <a:pt x="321494" y="140665"/>
                </a:lnTo>
                <a:lnTo>
                  <a:pt x="277868" y="99374"/>
                </a:lnTo>
                <a:lnTo>
                  <a:pt x="281085" y="42484"/>
                </a:lnTo>
                <a:lnTo>
                  <a:pt x="238758" y="111273"/>
                </a:lnTo>
                <a:lnTo>
                  <a:pt x="268878" y="15741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0" name="Google Shape;1420;p26"/>
          <p:cNvSpPr txBox="1"/>
          <p:nvPr/>
        </p:nvSpPr>
        <p:spPr>
          <a:xfrm>
            <a:off x="1778887" y="5345906"/>
            <a:ext cx="4774314" cy="2528897"/>
          </a:xfrm>
          <a:prstGeom prst="rect">
            <a:avLst/>
          </a:prstGeom>
          <a:noFill/>
          <a:ln>
            <a:noFill/>
          </a:ln>
        </p:spPr>
        <p:txBody>
          <a:bodyPr spcFirstLastPara="1" wrap="square" lIns="91425" tIns="45700" rIns="91425" bIns="45700" anchor="t" anchorCtr="0">
            <a:spAutoFit/>
          </a:bodyPr>
          <a:lstStyle/>
          <a:p>
            <a:pPr marL="0" marR="0" lvl="0" indent="0" algn="l" rtl="0">
              <a:lnSpc>
                <a:spcPct val="104444"/>
              </a:lnSpc>
              <a:spcBef>
                <a:spcPts val="0"/>
              </a:spcBef>
              <a:spcAft>
                <a:spcPts val="0"/>
              </a:spcAft>
              <a:buNone/>
            </a:pPr>
            <a:r>
              <a:rPr lang="en-US" sz="1800" i="1">
                <a:solidFill>
                  <a:srgbClr val="000000"/>
                </a:solidFill>
                <a:latin typeface="Calibri"/>
                <a:ea typeface="Calibri"/>
                <a:cs typeface="Calibri"/>
                <a:sym typeface="Calibri"/>
              </a:rPr>
              <a:t>Turkey experience with devastating earthquakes has transformed the nation's disaster management approach. These cases trace that evolution - from the 1999 Marmara earthquake exposing critical vulnerabilities, through developing AFAD as a coordinated national response system, to the 2023 Kahramanmara earthquakes testing Turkey preparedness at unprecedented scale.</a:t>
            </a:r>
            <a:endParaRPr/>
          </a:p>
          <a:p>
            <a:pPr marL="0" marR="0" lvl="0" indent="0" algn="l" rtl="0">
              <a:lnSpc>
                <a:spcPct val="104444"/>
              </a:lnSpc>
              <a:spcBef>
                <a:spcPts val="0"/>
              </a:spcBef>
              <a:spcAft>
                <a:spcPts val="0"/>
              </a:spcAft>
              <a:buNone/>
            </a:pPr>
            <a:endParaRPr sz="1800" i="1">
              <a:solidFill>
                <a:srgbClr val="000000"/>
              </a:solidFill>
              <a:latin typeface="Calibri"/>
              <a:ea typeface="Calibri"/>
              <a:cs typeface="Calibri"/>
              <a:sym typeface="Calibri"/>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424"/>
        <p:cNvGrpSpPr/>
        <p:nvPr/>
      </p:nvGrpSpPr>
      <p:grpSpPr>
        <a:xfrm>
          <a:off x="0" y="0"/>
          <a:ext cx="0" cy="0"/>
          <a:chOff x="0" y="0"/>
          <a:chExt cx="0" cy="0"/>
        </a:xfrm>
      </p:grpSpPr>
      <p:pic>
        <p:nvPicPr>
          <p:cNvPr id="1425" name="Google Shape;1425;p27"/>
          <p:cNvPicPr preferRelativeResize="0"/>
          <p:nvPr/>
        </p:nvPicPr>
        <p:blipFill>
          <a:blip r:embed="rId3">
            <a:alphaModFix/>
          </a:blip>
          <a:stretch>
            <a:fillRect/>
          </a:stretch>
        </p:blipFill>
        <p:spPr>
          <a:xfrm>
            <a:off x="1" y="1315600"/>
            <a:ext cx="7559676" cy="4171950"/>
          </a:xfrm>
          <a:prstGeom prst="rect">
            <a:avLst/>
          </a:prstGeom>
          <a:noFill/>
          <a:ln>
            <a:noFill/>
          </a:ln>
        </p:spPr>
      </p:pic>
      <p:cxnSp>
        <p:nvCxnSpPr>
          <p:cNvPr id="1426" name="Google Shape;1426;p27"/>
          <p:cNvCxnSpPr/>
          <p:nvPr/>
        </p:nvCxnSpPr>
        <p:spPr>
          <a:xfrm rot="10800000">
            <a:off x="1410318" y="0"/>
            <a:ext cx="0" cy="1310737"/>
          </a:xfrm>
          <a:prstGeom prst="straightConnector1">
            <a:avLst/>
          </a:prstGeom>
          <a:noFill/>
          <a:ln w="12700" cap="flat" cmpd="sng">
            <a:solidFill>
              <a:srgbClr val="000000"/>
            </a:solidFill>
            <a:prstDash val="dot"/>
            <a:miter lim="800000"/>
            <a:headEnd type="none" w="sm" len="sm"/>
            <a:tailEnd type="none" w="sm" len="sm"/>
          </a:ln>
        </p:spPr>
      </p:cxnSp>
      <p:sp>
        <p:nvSpPr>
          <p:cNvPr id="1427" name="Google Shape;1427;p27"/>
          <p:cNvSpPr/>
          <p:nvPr/>
        </p:nvSpPr>
        <p:spPr>
          <a:xfrm>
            <a:off x="509998" y="3423967"/>
            <a:ext cx="4186800" cy="2431691"/>
          </a:xfrm>
          <a:custGeom>
            <a:avLst/>
            <a:gdLst/>
            <a:ahLst/>
            <a:cxnLst/>
            <a:rect l="l" t="t" r="r" b="b"/>
            <a:pathLst>
              <a:path w="1277620" h="1277620" extrusionOk="0">
                <a:moveTo>
                  <a:pt x="1277480" y="0"/>
                </a:moveTo>
                <a:lnTo>
                  <a:pt x="0" y="0"/>
                </a:lnTo>
                <a:lnTo>
                  <a:pt x="0" y="1277480"/>
                </a:lnTo>
                <a:lnTo>
                  <a:pt x="1277480" y="1277480"/>
                </a:lnTo>
                <a:lnTo>
                  <a:pt x="1277480" y="0"/>
                </a:lnTo>
                <a:close/>
              </a:path>
            </a:pathLst>
          </a:custGeom>
          <a:solidFill>
            <a:srgbClr val="2B747B">
              <a:alpha val="74117"/>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283">
              <a:solidFill>
                <a:srgbClr val="F05A28"/>
              </a:solidFill>
              <a:latin typeface="Century Schoolbook"/>
              <a:ea typeface="Century Schoolbook"/>
              <a:cs typeface="Century Schoolbook"/>
              <a:sym typeface="Century Schoolbook"/>
            </a:endParaRPr>
          </a:p>
        </p:txBody>
      </p:sp>
      <p:grpSp>
        <p:nvGrpSpPr>
          <p:cNvPr id="1428" name="Google Shape;1428;p27"/>
          <p:cNvGrpSpPr/>
          <p:nvPr/>
        </p:nvGrpSpPr>
        <p:grpSpPr>
          <a:xfrm>
            <a:off x="330776" y="451279"/>
            <a:ext cx="414291" cy="413839"/>
            <a:chOff x="7257599" y="768348"/>
            <a:chExt cx="868457" cy="867509"/>
          </a:xfrm>
        </p:grpSpPr>
        <p:sp>
          <p:nvSpPr>
            <p:cNvPr id="1429" name="Google Shape;1429;p27"/>
            <p:cNvSpPr/>
            <p:nvPr/>
          </p:nvSpPr>
          <p:spPr>
            <a:xfrm>
              <a:off x="7257599" y="768348"/>
              <a:ext cx="868457" cy="867509"/>
            </a:xfrm>
            <a:custGeom>
              <a:avLst/>
              <a:gdLst/>
              <a:ahLst/>
              <a:cxnLst/>
              <a:rect l="l" t="t" r="r" b="b"/>
              <a:pathLst>
                <a:path w="868457" h="867509" extrusionOk="0">
                  <a:moveTo>
                    <a:pt x="0" y="621711"/>
                  </a:moveTo>
                  <a:cubicBezTo>
                    <a:pt x="0" y="659650"/>
                    <a:pt x="25293" y="693073"/>
                    <a:pt x="61426" y="704816"/>
                  </a:cubicBezTo>
                  <a:cubicBezTo>
                    <a:pt x="97559" y="716560"/>
                    <a:pt x="137304" y="702107"/>
                    <a:pt x="158984" y="670490"/>
                  </a:cubicBezTo>
                  <a:lnTo>
                    <a:pt x="350489" y="758113"/>
                  </a:lnTo>
                  <a:cubicBezTo>
                    <a:pt x="348682" y="765339"/>
                    <a:pt x="347779" y="772566"/>
                    <a:pt x="347779" y="780696"/>
                  </a:cubicBezTo>
                  <a:cubicBezTo>
                    <a:pt x="347779" y="813215"/>
                    <a:pt x="366748" y="843928"/>
                    <a:pt x="395655" y="858381"/>
                  </a:cubicBezTo>
                  <a:cubicBezTo>
                    <a:pt x="425464" y="872835"/>
                    <a:pt x="459790" y="870125"/>
                    <a:pt x="485987" y="850251"/>
                  </a:cubicBezTo>
                  <a:lnTo>
                    <a:pt x="468824" y="826765"/>
                  </a:lnTo>
                  <a:cubicBezTo>
                    <a:pt x="458887" y="833992"/>
                    <a:pt x="446240" y="838508"/>
                    <a:pt x="434497" y="838508"/>
                  </a:cubicBezTo>
                  <a:cubicBezTo>
                    <a:pt x="415528" y="838508"/>
                    <a:pt x="396558" y="828572"/>
                    <a:pt x="386621" y="812312"/>
                  </a:cubicBezTo>
                  <a:cubicBezTo>
                    <a:pt x="375782" y="796052"/>
                    <a:pt x="373975" y="775276"/>
                    <a:pt x="382105" y="758113"/>
                  </a:cubicBezTo>
                  <a:cubicBezTo>
                    <a:pt x="383912" y="754499"/>
                    <a:pt x="384815" y="749982"/>
                    <a:pt x="383008" y="746370"/>
                  </a:cubicBezTo>
                  <a:cubicBezTo>
                    <a:pt x="382105" y="742756"/>
                    <a:pt x="378491" y="739143"/>
                    <a:pt x="374878" y="737336"/>
                  </a:cubicBezTo>
                  <a:lnTo>
                    <a:pt x="171631" y="644294"/>
                  </a:lnTo>
                  <a:cubicBezTo>
                    <a:pt x="176148" y="628034"/>
                    <a:pt x="175244" y="611774"/>
                    <a:pt x="170727" y="595515"/>
                  </a:cubicBezTo>
                  <a:lnTo>
                    <a:pt x="282740" y="534089"/>
                  </a:lnTo>
                  <a:lnTo>
                    <a:pt x="269190" y="508796"/>
                  </a:lnTo>
                  <a:lnTo>
                    <a:pt x="158081" y="569318"/>
                  </a:lnTo>
                  <a:cubicBezTo>
                    <a:pt x="144531" y="551252"/>
                    <a:pt x="124658" y="539509"/>
                    <a:pt x="102978" y="535896"/>
                  </a:cubicBezTo>
                  <a:lnTo>
                    <a:pt x="102978" y="330842"/>
                  </a:lnTo>
                  <a:cubicBezTo>
                    <a:pt x="121045" y="328132"/>
                    <a:pt x="137304" y="319099"/>
                    <a:pt x="149951" y="306452"/>
                  </a:cubicBezTo>
                  <a:lnTo>
                    <a:pt x="270093" y="366974"/>
                  </a:lnTo>
                  <a:lnTo>
                    <a:pt x="282740" y="340778"/>
                  </a:lnTo>
                  <a:lnTo>
                    <a:pt x="166211" y="282966"/>
                  </a:lnTo>
                  <a:cubicBezTo>
                    <a:pt x="175244" y="263996"/>
                    <a:pt x="177051" y="243219"/>
                    <a:pt x="171631" y="223346"/>
                  </a:cubicBezTo>
                  <a:lnTo>
                    <a:pt x="363135" y="135724"/>
                  </a:lnTo>
                  <a:cubicBezTo>
                    <a:pt x="376685" y="155597"/>
                    <a:pt x="397461" y="168244"/>
                    <a:pt x="420044" y="172760"/>
                  </a:cubicBezTo>
                  <a:lnTo>
                    <a:pt x="420044" y="245929"/>
                  </a:lnTo>
                  <a:lnTo>
                    <a:pt x="448950" y="245929"/>
                  </a:lnTo>
                  <a:lnTo>
                    <a:pt x="448950" y="172760"/>
                  </a:lnTo>
                  <a:cubicBezTo>
                    <a:pt x="472437" y="169147"/>
                    <a:pt x="493213" y="155597"/>
                    <a:pt x="505860" y="135724"/>
                  </a:cubicBezTo>
                  <a:lnTo>
                    <a:pt x="697364" y="223346"/>
                  </a:lnTo>
                  <a:cubicBezTo>
                    <a:pt x="692847" y="239606"/>
                    <a:pt x="693751" y="255866"/>
                    <a:pt x="698267" y="272126"/>
                  </a:cubicBezTo>
                  <a:lnTo>
                    <a:pt x="586255" y="333551"/>
                  </a:lnTo>
                  <a:lnTo>
                    <a:pt x="599805" y="358844"/>
                  </a:lnTo>
                  <a:lnTo>
                    <a:pt x="710914" y="298322"/>
                  </a:lnTo>
                  <a:cubicBezTo>
                    <a:pt x="724463" y="316388"/>
                    <a:pt x="744337" y="328132"/>
                    <a:pt x="766017" y="331745"/>
                  </a:cubicBezTo>
                  <a:lnTo>
                    <a:pt x="766017" y="536799"/>
                  </a:lnTo>
                  <a:cubicBezTo>
                    <a:pt x="744337" y="540412"/>
                    <a:pt x="724463" y="552155"/>
                    <a:pt x="710914" y="570222"/>
                  </a:cubicBezTo>
                  <a:lnTo>
                    <a:pt x="734400" y="587385"/>
                  </a:lnTo>
                  <a:cubicBezTo>
                    <a:pt x="751563" y="564802"/>
                    <a:pt x="783179" y="557575"/>
                    <a:pt x="808473" y="571125"/>
                  </a:cubicBezTo>
                  <a:cubicBezTo>
                    <a:pt x="833766" y="584675"/>
                    <a:pt x="845509" y="614484"/>
                    <a:pt x="835572" y="641584"/>
                  </a:cubicBezTo>
                  <a:cubicBezTo>
                    <a:pt x="825636" y="668684"/>
                    <a:pt x="797633" y="684040"/>
                    <a:pt x="769629" y="678620"/>
                  </a:cubicBezTo>
                  <a:lnTo>
                    <a:pt x="764210" y="706623"/>
                  </a:lnTo>
                  <a:cubicBezTo>
                    <a:pt x="769629" y="707527"/>
                    <a:pt x="775953" y="708430"/>
                    <a:pt x="781373" y="708430"/>
                  </a:cubicBezTo>
                  <a:cubicBezTo>
                    <a:pt x="826539" y="708430"/>
                    <a:pt x="863575" y="674104"/>
                    <a:pt x="867189" y="628938"/>
                  </a:cubicBezTo>
                  <a:cubicBezTo>
                    <a:pt x="870802" y="583772"/>
                    <a:pt x="840089" y="544025"/>
                    <a:pt x="795826" y="535896"/>
                  </a:cubicBezTo>
                  <a:lnTo>
                    <a:pt x="795826" y="330842"/>
                  </a:lnTo>
                  <a:cubicBezTo>
                    <a:pt x="834669" y="324518"/>
                    <a:pt x="864478" y="291999"/>
                    <a:pt x="868092" y="253156"/>
                  </a:cubicBezTo>
                  <a:cubicBezTo>
                    <a:pt x="871705" y="213410"/>
                    <a:pt x="848219" y="177277"/>
                    <a:pt x="811183" y="163727"/>
                  </a:cubicBezTo>
                  <a:cubicBezTo>
                    <a:pt x="774146" y="150177"/>
                    <a:pt x="732594" y="163727"/>
                    <a:pt x="710010" y="197150"/>
                  </a:cubicBezTo>
                  <a:lnTo>
                    <a:pt x="518506" y="109528"/>
                  </a:lnTo>
                  <a:cubicBezTo>
                    <a:pt x="528443" y="74298"/>
                    <a:pt x="514893" y="37262"/>
                    <a:pt x="485083" y="15582"/>
                  </a:cubicBezTo>
                  <a:cubicBezTo>
                    <a:pt x="455274" y="-5194"/>
                    <a:pt x="415528" y="-5194"/>
                    <a:pt x="385718" y="15582"/>
                  </a:cubicBezTo>
                  <a:cubicBezTo>
                    <a:pt x="355908" y="36359"/>
                    <a:pt x="342359" y="74298"/>
                    <a:pt x="352295" y="109528"/>
                  </a:cubicBezTo>
                  <a:lnTo>
                    <a:pt x="160791" y="197150"/>
                  </a:lnTo>
                  <a:cubicBezTo>
                    <a:pt x="138208" y="164630"/>
                    <a:pt x="97559" y="151080"/>
                    <a:pt x="59619" y="163727"/>
                  </a:cubicBezTo>
                  <a:cubicBezTo>
                    <a:pt x="22583" y="177277"/>
                    <a:pt x="-904" y="213410"/>
                    <a:pt x="2710" y="253156"/>
                  </a:cubicBezTo>
                  <a:cubicBezTo>
                    <a:pt x="6323" y="292902"/>
                    <a:pt x="36133" y="324518"/>
                    <a:pt x="74976" y="330842"/>
                  </a:cubicBezTo>
                  <a:lnTo>
                    <a:pt x="74976" y="535896"/>
                  </a:lnTo>
                  <a:cubicBezTo>
                    <a:pt x="30713" y="543122"/>
                    <a:pt x="0" y="579255"/>
                    <a:pt x="0" y="621711"/>
                  </a:cubicBezTo>
                  <a:close/>
                  <a:moveTo>
                    <a:pt x="780469" y="188117"/>
                  </a:moveTo>
                  <a:cubicBezTo>
                    <a:pt x="812086" y="188117"/>
                    <a:pt x="838282" y="214313"/>
                    <a:pt x="838282" y="245929"/>
                  </a:cubicBezTo>
                  <a:cubicBezTo>
                    <a:pt x="838282" y="277545"/>
                    <a:pt x="812086" y="303742"/>
                    <a:pt x="780469" y="303742"/>
                  </a:cubicBezTo>
                  <a:cubicBezTo>
                    <a:pt x="748853" y="303742"/>
                    <a:pt x="722657" y="277545"/>
                    <a:pt x="722657" y="245929"/>
                  </a:cubicBezTo>
                  <a:cubicBezTo>
                    <a:pt x="722657" y="213410"/>
                    <a:pt x="748853" y="188117"/>
                    <a:pt x="780469" y="188117"/>
                  </a:cubicBezTo>
                  <a:close/>
                  <a:moveTo>
                    <a:pt x="433594" y="29132"/>
                  </a:moveTo>
                  <a:cubicBezTo>
                    <a:pt x="465211" y="29132"/>
                    <a:pt x="491407" y="55329"/>
                    <a:pt x="491407" y="86945"/>
                  </a:cubicBezTo>
                  <a:cubicBezTo>
                    <a:pt x="491407" y="118561"/>
                    <a:pt x="465211" y="144757"/>
                    <a:pt x="433594" y="144757"/>
                  </a:cubicBezTo>
                  <a:cubicBezTo>
                    <a:pt x="401978" y="144757"/>
                    <a:pt x="375782" y="118561"/>
                    <a:pt x="375782" y="86945"/>
                  </a:cubicBezTo>
                  <a:cubicBezTo>
                    <a:pt x="375782" y="55329"/>
                    <a:pt x="401978" y="29132"/>
                    <a:pt x="433594" y="29132"/>
                  </a:cubicBezTo>
                  <a:close/>
                  <a:moveTo>
                    <a:pt x="144531" y="621711"/>
                  </a:moveTo>
                  <a:cubicBezTo>
                    <a:pt x="144531" y="653328"/>
                    <a:pt x="118335" y="679524"/>
                    <a:pt x="86719" y="679524"/>
                  </a:cubicBezTo>
                  <a:cubicBezTo>
                    <a:pt x="55102" y="679524"/>
                    <a:pt x="28906" y="653328"/>
                    <a:pt x="28906" y="621711"/>
                  </a:cubicBezTo>
                  <a:cubicBezTo>
                    <a:pt x="28906" y="590095"/>
                    <a:pt x="55102" y="563898"/>
                    <a:pt x="86719" y="563898"/>
                  </a:cubicBezTo>
                  <a:cubicBezTo>
                    <a:pt x="118335" y="563898"/>
                    <a:pt x="144531" y="589191"/>
                    <a:pt x="144531" y="621711"/>
                  </a:cubicBezTo>
                  <a:close/>
                  <a:moveTo>
                    <a:pt x="28906" y="245929"/>
                  </a:moveTo>
                  <a:cubicBezTo>
                    <a:pt x="28906" y="214313"/>
                    <a:pt x="55102" y="188117"/>
                    <a:pt x="86719" y="188117"/>
                  </a:cubicBezTo>
                  <a:cubicBezTo>
                    <a:pt x="118335" y="188117"/>
                    <a:pt x="144531" y="214313"/>
                    <a:pt x="144531" y="245929"/>
                  </a:cubicBezTo>
                  <a:cubicBezTo>
                    <a:pt x="144531" y="277545"/>
                    <a:pt x="118335" y="303742"/>
                    <a:pt x="86719" y="303742"/>
                  </a:cubicBezTo>
                  <a:cubicBezTo>
                    <a:pt x="55102" y="303742"/>
                    <a:pt x="28906" y="277545"/>
                    <a:pt x="28906" y="245929"/>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1430" name="Google Shape;1430;p27"/>
            <p:cNvSpPr/>
            <p:nvPr/>
          </p:nvSpPr>
          <p:spPr>
            <a:xfrm>
              <a:off x="7618928" y="1129902"/>
              <a:ext cx="144531" cy="144531"/>
            </a:xfrm>
            <a:custGeom>
              <a:avLst/>
              <a:gdLst/>
              <a:ahLst/>
              <a:cxnLst/>
              <a:rect l="l" t="t" r="r" b="b"/>
              <a:pathLst>
                <a:path w="144531" h="144531" extrusionOk="0">
                  <a:moveTo>
                    <a:pt x="72266" y="0"/>
                  </a:moveTo>
                  <a:cubicBezTo>
                    <a:pt x="32519" y="0"/>
                    <a:pt x="0" y="32520"/>
                    <a:pt x="0" y="72266"/>
                  </a:cubicBezTo>
                  <a:cubicBezTo>
                    <a:pt x="0" y="112012"/>
                    <a:pt x="32519" y="144531"/>
                    <a:pt x="72266" y="144531"/>
                  </a:cubicBezTo>
                  <a:cubicBezTo>
                    <a:pt x="112012" y="144531"/>
                    <a:pt x="144531" y="112012"/>
                    <a:pt x="144531" y="72266"/>
                  </a:cubicBezTo>
                  <a:cubicBezTo>
                    <a:pt x="144531" y="31616"/>
                    <a:pt x="112012" y="0"/>
                    <a:pt x="72266" y="0"/>
                  </a:cubicBezTo>
                  <a:close/>
                  <a:moveTo>
                    <a:pt x="72266" y="115626"/>
                  </a:moveTo>
                  <a:cubicBezTo>
                    <a:pt x="48779" y="115626"/>
                    <a:pt x="28906" y="96656"/>
                    <a:pt x="28906" y="72266"/>
                  </a:cubicBezTo>
                  <a:cubicBezTo>
                    <a:pt x="28906" y="48780"/>
                    <a:pt x="47876" y="28906"/>
                    <a:pt x="72266" y="28906"/>
                  </a:cubicBezTo>
                  <a:cubicBezTo>
                    <a:pt x="96655" y="28906"/>
                    <a:pt x="115625" y="47876"/>
                    <a:pt x="115625" y="72266"/>
                  </a:cubicBezTo>
                  <a:cubicBezTo>
                    <a:pt x="115625" y="95752"/>
                    <a:pt x="96655" y="115626"/>
                    <a:pt x="72266" y="115626"/>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1431" name="Google Shape;1431;p27"/>
            <p:cNvSpPr/>
            <p:nvPr/>
          </p:nvSpPr>
          <p:spPr>
            <a:xfrm>
              <a:off x="7531306" y="1043183"/>
              <a:ext cx="317969" cy="317065"/>
            </a:xfrm>
            <a:custGeom>
              <a:avLst/>
              <a:gdLst/>
              <a:ahLst/>
              <a:cxnLst/>
              <a:rect l="l" t="t" r="r" b="b"/>
              <a:pathLst>
                <a:path w="317969" h="317065" extrusionOk="0">
                  <a:moveTo>
                    <a:pt x="27100" y="250220"/>
                  </a:moveTo>
                  <a:lnTo>
                    <a:pt x="67749" y="290870"/>
                  </a:lnTo>
                  <a:cubicBezTo>
                    <a:pt x="73169" y="296289"/>
                    <a:pt x="82202" y="296289"/>
                    <a:pt x="88525" y="290870"/>
                  </a:cubicBezTo>
                  <a:lnTo>
                    <a:pt x="103882" y="275513"/>
                  </a:lnTo>
                  <a:cubicBezTo>
                    <a:pt x="108399" y="277320"/>
                    <a:pt x="112012" y="279127"/>
                    <a:pt x="116528" y="280933"/>
                  </a:cubicBezTo>
                  <a:lnTo>
                    <a:pt x="116528" y="302613"/>
                  </a:lnTo>
                  <a:cubicBezTo>
                    <a:pt x="116528" y="310743"/>
                    <a:pt x="122852" y="317066"/>
                    <a:pt x="130982" y="317066"/>
                  </a:cubicBezTo>
                  <a:lnTo>
                    <a:pt x="174341" y="317066"/>
                  </a:lnTo>
                  <a:lnTo>
                    <a:pt x="174341" y="289063"/>
                  </a:lnTo>
                  <a:lnTo>
                    <a:pt x="145435" y="289063"/>
                  </a:lnTo>
                  <a:lnTo>
                    <a:pt x="145435" y="270996"/>
                  </a:lnTo>
                  <a:cubicBezTo>
                    <a:pt x="145435" y="264673"/>
                    <a:pt x="140918" y="258350"/>
                    <a:pt x="134595" y="257447"/>
                  </a:cubicBezTo>
                  <a:cubicBezTo>
                    <a:pt x="125561" y="254737"/>
                    <a:pt x="116528" y="251123"/>
                    <a:pt x="108399" y="246607"/>
                  </a:cubicBezTo>
                  <a:cubicBezTo>
                    <a:pt x="102978" y="242994"/>
                    <a:pt x="95752" y="243897"/>
                    <a:pt x="91235" y="249317"/>
                  </a:cubicBezTo>
                  <a:lnTo>
                    <a:pt x="78589" y="261963"/>
                  </a:lnTo>
                  <a:lnTo>
                    <a:pt x="57812" y="241187"/>
                  </a:lnTo>
                  <a:lnTo>
                    <a:pt x="70459" y="228540"/>
                  </a:lnTo>
                  <a:cubicBezTo>
                    <a:pt x="74976" y="224024"/>
                    <a:pt x="75879" y="216797"/>
                    <a:pt x="73169" y="211377"/>
                  </a:cubicBezTo>
                  <a:cubicBezTo>
                    <a:pt x="68652" y="203247"/>
                    <a:pt x="65039" y="194214"/>
                    <a:pt x="62329" y="185181"/>
                  </a:cubicBezTo>
                  <a:cubicBezTo>
                    <a:pt x="60523" y="178858"/>
                    <a:pt x="55102" y="174341"/>
                    <a:pt x="48779" y="174341"/>
                  </a:cubicBezTo>
                  <a:lnTo>
                    <a:pt x="30713" y="174341"/>
                  </a:lnTo>
                  <a:lnTo>
                    <a:pt x="30713" y="144531"/>
                  </a:lnTo>
                  <a:lnTo>
                    <a:pt x="48779" y="144531"/>
                  </a:lnTo>
                  <a:cubicBezTo>
                    <a:pt x="55102" y="144531"/>
                    <a:pt x="61426" y="140015"/>
                    <a:pt x="62329" y="133691"/>
                  </a:cubicBezTo>
                  <a:cubicBezTo>
                    <a:pt x="65039" y="124658"/>
                    <a:pt x="68652" y="115625"/>
                    <a:pt x="73169" y="107495"/>
                  </a:cubicBezTo>
                  <a:cubicBezTo>
                    <a:pt x="76782" y="102075"/>
                    <a:pt x="75879" y="94849"/>
                    <a:pt x="70459" y="90332"/>
                  </a:cubicBezTo>
                  <a:lnTo>
                    <a:pt x="57812" y="77685"/>
                  </a:lnTo>
                  <a:lnTo>
                    <a:pt x="78589" y="56909"/>
                  </a:lnTo>
                  <a:lnTo>
                    <a:pt x="91235" y="69556"/>
                  </a:lnTo>
                  <a:cubicBezTo>
                    <a:pt x="95752" y="74072"/>
                    <a:pt x="102978" y="74976"/>
                    <a:pt x="108399" y="72266"/>
                  </a:cubicBezTo>
                  <a:cubicBezTo>
                    <a:pt x="116528" y="67749"/>
                    <a:pt x="125561" y="64136"/>
                    <a:pt x="134595" y="61426"/>
                  </a:cubicBezTo>
                  <a:cubicBezTo>
                    <a:pt x="140918" y="59619"/>
                    <a:pt x="145435" y="54199"/>
                    <a:pt x="145435" y="47876"/>
                  </a:cubicBezTo>
                  <a:lnTo>
                    <a:pt x="145435" y="29809"/>
                  </a:lnTo>
                  <a:lnTo>
                    <a:pt x="174341" y="29809"/>
                  </a:lnTo>
                  <a:lnTo>
                    <a:pt x="174341" y="47876"/>
                  </a:lnTo>
                  <a:cubicBezTo>
                    <a:pt x="174341" y="54199"/>
                    <a:pt x="178858" y="60523"/>
                    <a:pt x="185181" y="61426"/>
                  </a:cubicBezTo>
                  <a:cubicBezTo>
                    <a:pt x="194214" y="64136"/>
                    <a:pt x="203247" y="67749"/>
                    <a:pt x="211377" y="72266"/>
                  </a:cubicBezTo>
                  <a:cubicBezTo>
                    <a:pt x="216797" y="75879"/>
                    <a:pt x="224024" y="74976"/>
                    <a:pt x="228540" y="69556"/>
                  </a:cubicBezTo>
                  <a:lnTo>
                    <a:pt x="241187" y="56909"/>
                  </a:lnTo>
                  <a:lnTo>
                    <a:pt x="261963" y="77685"/>
                  </a:lnTo>
                  <a:lnTo>
                    <a:pt x="249317" y="90332"/>
                  </a:lnTo>
                  <a:cubicBezTo>
                    <a:pt x="244800" y="94849"/>
                    <a:pt x="243897" y="102075"/>
                    <a:pt x="246607" y="107495"/>
                  </a:cubicBezTo>
                  <a:cubicBezTo>
                    <a:pt x="251123" y="115625"/>
                    <a:pt x="254737" y="124658"/>
                    <a:pt x="257447" y="133691"/>
                  </a:cubicBezTo>
                  <a:cubicBezTo>
                    <a:pt x="259253" y="140015"/>
                    <a:pt x="264673" y="144531"/>
                    <a:pt x="270996" y="144531"/>
                  </a:cubicBezTo>
                  <a:lnTo>
                    <a:pt x="289063" y="144531"/>
                  </a:lnTo>
                  <a:lnTo>
                    <a:pt x="289063" y="187891"/>
                  </a:lnTo>
                  <a:lnTo>
                    <a:pt x="317969" y="187891"/>
                  </a:lnTo>
                  <a:lnTo>
                    <a:pt x="317969" y="130079"/>
                  </a:lnTo>
                  <a:cubicBezTo>
                    <a:pt x="317969" y="121948"/>
                    <a:pt x="311646" y="115625"/>
                    <a:pt x="303516" y="115625"/>
                  </a:cubicBezTo>
                  <a:lnTo>
                    <a:pt x="281836" y="115625"/>
                  </a:lnTo>
                  <a:cubicBezTo>
                    <a:pt x="280030" y="111108"/>
                    <a:pt x="278223" y="107495"/>
                    <a:pt x="276416" y="102979"/>
                  </a:cubicBezTo>
                  <a:lnTo>
                    <a:pt x="291773" y="87622"/>
                  </a:lnTo>
                  <a:cubicBezTo>
                    <a:pt x="297192" y="82202"/>
                    <a:pt x="297192" y="73169"/>
                    <a:pt x="291773" y="66846"/>
                  </a:cubicBezTo>
                  <a:lnTo>
                    <a:pt x="251123" y="26197"/>
                  </a:lnTo>
                  <a:cubicBezTo>
                    <a:pt x="245704" y="20776"/>
                    <a:pt x="236670" y="20776"/>
                    <a:pt x="230347" y="26197"/>
                  </a:cubicBezTo>
                  <a:lnTo>
                    <a:pt x="214990" y="41553"/>
                  </a:lnTo>
                  <a:cubicBezTo>
                    <a:pt x="210474" y="39746"/>
                    <a:pt x="206860" y="37940"/>
                    <a:pt x="202344" y="36133"/>
                  </a:cubicBezTo>
                  <a:lnTo>
                    <a:pt x="202344" y="14453"/>
                  </a:lnTo>
                  <a:cubicBezTo>
                    <a:pt x="202344" y="6323"/>
                    <a:pt x="196021" y="0"/>
                    <a:pt x="187891" y="0"/>
                  </a:cubicBezTo>
                  <a:lnTo>
                    <a:pt x="130078" y="0"/>
                  </a:lnTo>
                  <a:cubicBezTo>
                    <a:pt x="121948" y="0"/>
                    <a:pt x="115625" y="6323"/>
                    <a:pt x="115625" y="14453"/>
                  </a:cubicBezTo>
                  <a:lnTo>
                    <a:pt x="115625" y="36133"/>
                  </a:lnTo>
                  <a:cubicBezTo>
                    <a:pt x="111108" y="37940"/>
                    <a:pt x="107495" y="39746"/>
                    <a:pt x="102978" y="41553"/>
                  </a:cubicBezTo>
                  <a:lnTo>
                    <a:pt x="87622" y="26197"/>
                  </a:lnTo>
                  <a:cubicBezTo>
                    <a:pt x="82202" y="20776"/>
                    <a:pt x="73169" y="20776"/>
                    <a:pt x="66845" y="26197"/>
                  </a:cubicBezTo>
                  <a:lnTo>
                    <a:pt x="26196" y="66846"/>
                  </a:lnTo>
                  <a:cubicBezTo>
                    <a:pt x="20776" y="72266"/>
                    <a:pt x="20776" y="81299"/>
                    <a:pt x="26196" y="87622"/>
                  </a:cubicBezTo>
                  <a:lnTo>
                    <a:pt x="41553" y="102979"/>
                  </a:lnTo>
                  <a:cubicBezTo>
                    <a:pt x="39746" y="107495"/>
                    <a:pt x="37940" y="111108"/>
                    <a:pt x="36133" y="115625"/>
                  </a:cubicBezTo>
                  <a:lnTo>
                    <a:pt x="14453" y="115625"/>
                  </a:lnTo>
                  <a:cubicBezTo>
                    <a:pt x="6323" y="115625"/>
                    <a:pt x="0" y="121948"/>
                    <a:pt x="0" y="130079"/>
                  </a:cubicBezTo>
                  <a:lnTo>
                    <a:pt x="0" y="187891"/>
                  </a:lnTo>
                  <a:cubicBezTo>
                    <a:pt x="0" y="196021"/>
                    <a:pt x="6323" y="202344"/>
                    <a:pt x="14453" y="202344"/>
                  </a:cubicBezTo>
                  <a:lnTo>
                    <a:pt x="36133" y="202344"/>
                  </a:lnTo>
                  <a:cubicBezTo>
                    <a:pt x="37940" y="206861"/>
                    <a:pt x="39746" y="210474"/>
                    <a:pt x="41553" y="214990"/>
                  </a:cubicBezTo>
                  <a:lnTo>
                    <a:pt x="26196" y="230347"/>
                  </a:lnTo>
                  <a:cubicBezTo>
                    <a:pt x="21679" y="235767"/>
                    <a:pt x="21679" y="244800"/>
                    <a:pt x="27100" y="25022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1432" name="Google Shape;1432;p27"/>
            <p:cNvSpPr/>
            <p:nvPr/>
          </p:nvSpPr>
          <p:spPr>
            <a:xfrm>
              <a:off x="7843855" y="1268111"/>
              <a:ext cx="113818" cy="76782"/>
            </a:xfrm>
            <a:custGeom>
              <a:avLst/>
              <a:gdLst/>
              <a:ahLst/>
              <a:cxnLst/>
              <a:rect l="l" t="t" r="r" b="b"/>
              <a:pathLst>
                <a:path w="113818" h="76782" extrusionOk="0">
                  <a:moveTo>
                    <a:pt x="0" y="26196"/>
                  </a:moveTo>
                  <a:lnTo>
                    <a:pt x="12647" y="0"/>
                  </a:lnTo>
                  <a:lnTo>
                    <a:pt x="113819" y="50586"/>
                  </a:lnTo>
                  <a:lnTo>
                    <a:pt x="101172" y="76782"/>
                  </a:lnTo>
                  <a:lnTo>
                    <a:pt x="0" y="26196"/>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1433" name="Google Shape;1433;p27"/>
            <p:cNvSpPr/>
            <p:nvPr/>
          </p:nvSpPr>
          <p:spPr>
            <a:xfrm>
              <a:off x="7633296" y="1245528"/>
              <a:ext cx="361413" cy="332422"/>
            </a:xfrm>
            <a:custGeom>
              <a:avLst/>
              <a:gdLst/>
              <a:ahLst/>
              <a:cxnLst/>
              <a:rect l="l" t="t" r="r" b="b"/>
              <a:pathLst>
                <a:path w="361413" h="332422" extrusionOk="0">
                  <a:moveTo>
                    <a:pt x="17248" y="264673"/>
                  </a:moveTo>
                  <a:lnTo>
                    <a:pt x="107581" y="329712"/>
                  </a:lnTo>
                  <a:cubicBezTo>
                    <a:pt x="110290" y="331519"/>
                    <a:pt x="113000" y="332422"/>
                    <a:pt x="115710" y="332422"/>
                  </a:cubicBezTo>
                  <a:lnTo>
                    <a:pt x="346961" y="332422"/>
                  </a:lnTo>
                  <a:cubicBezTo>
                    <a:pt x="355090" y="332422"/>
                    <a:pt x="361414" y="326099"/>
                    <a:pt x="361414" y="317969"/>
                  </a:cubicBezTo>
                  <a:lnTo>
                    <a:pt x="361414" y="160791"/>
                  </a:lnTo>
                  <a:cubicBezTo>
                    <a:pt x="361414" y="139111"/>
                    <a:pt x="346057" y="120142"/>
                    <a:pt x="325281" y="116528"/>
                  </a:cubicBezTo>
                  <a:cubicBezTo>
                    <a:pt x="312634" y="114721"/>
                    <a:pt x="299988" y="118335"/>
                    <a:pt x="290051" y="126465"/>
                  </a:cubicBezTo>
                  <a:cubicBezTo>
                    <a:pt x="290051" y="126465"/>
                    <a:pt x="289148" y="127368"/>
                    <a:pt x="289148" y="127368"/>
                  </a:cubicBezTo>
                  <a:cubicBezTo>
                    <a:pt x="272888" y="112915"/>
                    <a:pt x="247595" y="112915"/>
                    <a:pt x="231335" y="127368"/>
                  </a:cubicBezTo>
                  <a:cubicBezTo>
                    <a:pt x="219592" y="117432"/>
                    <a:pt x="203332" y="113818"/>
                    <a:pt x="187976" y="118335"/>
                  </a:cubicBezTo>
                  <a:lnTo>
                    <a:pt x="187976" y="43359"/>
                  </a:lnTo>
                  <a:cubicBezTo>
                    <a:pt x="187976" y="19873"/>
                    <a:pt x="169006" y="0"/>
                    <a:pt x="144617" y="0"/>
                  </a:cubicBezTo>
                  <a:cubicBezTo>
                    <a:pt x="121130" y="0"/>
                    <a:pt x="101257" y="18970"/>
                    <a:pt x="101257" y="43359"/>
                  </a:cubicBezTo>
                  <a:lnTo>
                    <a:pt x="101257" y="220410"/>
                  </a:lnTo>
                  <a:lnTo>
                    <a:pt x="63318" y="197827"/>
                  </a:lnTo>
                  <a:cubicBezTo>
                    <a:pt x="51575" y="190601"/>
                    <a:pt x="37121" y="190601"/>
                    <a:pt x="24475" y="196020"/>
                  </a:cubicBezTo>
                  <a:lnTo>
                    <a:pt x="21765" y="196924"/>
                  </a:lnTo>
                  <a:cubicBezTo>
                    <a:pt x="9118" y="203247"/>
                    <a:pt x="988" y="215894"/>
                    <a:pt x="85" y="229443"/>
                  </a:cubicBezTo>
                  <a:cubicBezTo>
                    <a:pt x="-818" y="242993"/>
                    <a:pt x="5505" y="256543"/>
                    <a:pt x="17248" y="264673"/>
                  </a:cubicBezTo>
                  <a:lnTo>
                    <a:pt x="17248" y="264673"/>
                  </a:lnTo>
                  <a:close/>
                  <a:moveTo>
                    <a:pt x="35315" y="222217"/>
                  </a:moveTo>
                  <a:lnTo>
                    <a:pt x="38025" y="221314"/>
                  </a:lnTo>
                  <a:cubicBezTo>
                    <a:pt x="41638" y="219507"/>
                    <a:pt x="45251" y="219507"/>
                    <a:pt x="48865" y="221314"/>
                  </a:cubicBezTo>
                  <a:lnTo>
                    <a:pt x="109387" y="257447"/>
                  </a:lnTo>
                  <a:cubicBezTo>
                    <a:pt x="113903" y="260156"/>
                    <a:pt x="119324" y="260156"/>
                    <a:pt x="123840" y="257447"/>
                  </a:cubicBezTo>
                  <a:cubicBezTo>
                    <a:pt x="128357" y="254736"/>
                    <a:pt x="131067" y="250220"/>
                    <a:pt x="131067" y="244800"/>
                  </a:cubicBezTo>
                  <a:lnTo>
                    <a:pt x="131067" y="42456"/>
                  </a:lnTo>
                  <a:cubicBezTo>
                    <a:pt x="131067" y="34326"/>
                    <a:pt x="137390" y="28003"/>
                    <a:pt x="145520" y="28003"/>
                  </a:cubicBezTo>
                  <a:cubicBezTo>
                    <a:pt x="153650" y="28003"/>
                    <a:pt x="159973" y="34326"/>
                    <a:pt x="159973" y="42456"/>
                  </a:cubicBezTo>
                  <a:lnTo>
                    <a:pt x="159973" y="158984"/>
                  </a:lnTo>
                  <a:cubicBezTo>
                    <a:pt x="159973" y="167114"/>
                    <a:pt x="166296" y="173437"/>
                    <a:pt x="174426" y="173437"/>
                  </a:cubicBezTo>
                  <a:cubicBezTo>
                    <a:pt x="182556" y="173437"/>
                    <a:pt x="188880" y="167114"/>
                    <a:pt x="188880" y="158984"/>
                  </a:cubicBezTo>
                  <a:cubicBezTo>
                    <a:pt x="188880" y="150854"/>
                    <a:pt x="195202" y="144531"/>
                    <a:pt x="203332" y="144531"/>
                  </a:cubicBezTo>
                  <a:cubicBezTo>
                    <a:pt x="211463" y="144531"/>
                    <a:pt x="217785" y="150854"/>
                    <a:pt x="217785" y="158984"/>
                  </a:cubicBezTo>
                  <a:cubicBezTo>
                    <a:pt x="217785" y="167114"/>
                    <a:pt x="224109" y="173437"/>
                    <a:pt x="232239" y="173437"/>
                  </a:cubicBezTo>
                  <a:cubicBezTo>
                    <a:pt x="240368" y="173437"/>
                    <a:pt x="246692" y="167114"/>
                    <a:pt x="246692" y="158984"/>
                  </a:cubicBezTo>
                  <a:cubicBezTo>
                    <a:pt x="246692" y="150854"/>
                    <a:pt x="253015" y="144531"/>
                    <a:pt x="261145" y="144531"/>
                  </a:cubicBezTo>
                  <a:cubicBezTo>
                    <a:pt x="269275" y="144531"/>
                    <a:pt x="275598" y="150854"/>
                    <a:pt x="275598" y="158984"/>
                  </a:cubicBezTo>
                  <a:cubicBezTo>
                    <a:pt x="275598" y="167114"/>
                    <a:pt x="281922" y="173437"/>
                    <a:pt x="290051" y="173437"/>
                  </a:cubicBezTo>
                  <a:cubicBezTo>
                    <a:pt x="298181" y="173437"/>
                    <a:pt x="304505" y="167114"/>
                    <a:pt x="304505" y="158984"/>
                  </a:cubicBezTo>
                  <a:cubicBezTo>
                    <a:pt x="304505" y="154468"/>
                    <a:pt x="306311" y="150854"/>
                    <a:pt x="309924" y="148144"/>
                  </a:cubicBezTo>
                  <a:cubicBezTo>
                    <a:pt x="313538" y="145435"/>
                    <a:pt x="317151" y="144531"/>
                    <a:pt x="321667" y="145435"/>
                  </a:cubicBezTo>
                  <a:cubicBezTo>
                    <a:pt x="328894" y="147241"/>
                    <a:pt x="334314" y="153565"/>
                    <a:pt x="333411" y="160791"/>
                  </a:cubicBezTo>
                  <a:lnTo>
                    <a:pt x="333411" y="303516"/>
                  </a:lnTo>
                  <a:lnTo>
                    <a:pt x="121130" y="303516"/>
                  </a:lnTo>
                  <a:lnTo>
                    <a:pt x="34411" y="241186"/>
                  </a:lnTo>
                  <a:cubicBezTo>
                    <a:pt x="31701" y="239380"/>
                    <a:pt x="29895" y="234864"/>
                    <a:pt x="29895" y="231250"/>
                  </a:cubicBezTo>
                  <a:cubicBezTo>
                    <a:pt x="29895" y="227637"/>
                    <a:pt x="31701" y="224024"/>
                    <a:pt x="35315" y="222217"/>
                  </a:cubicBezTo>
                  <a:lnTo>
                    <a:pt x="35315" y="222217"/>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grpSp>
      <p:grpSp>
        <p:nvGrpSpPr>
          <p:cNvPr id="1434" name="Google Shape;1434;p27"/>
          <p:cNvGrpSpPr/>
          <p:nvPr/>
        </p:nvGrpSpPr>
        <p:grpSpPr>
          <a:xfrm rot="-5400000">
            <a:off x="580124" y="229474"/>
            <a:ext cx="793054" cy="947012"/>
            <a:chOff x="547405" y="6570863"/>
            <a:chExt cx="1035254" cy="1236230"/>
          </a:xfrm>
        </p:grpSpPr>
        <p:sp>
          <p:nvSpPr>
            <p:cNvPr id="1435" name="Google Shape;1435;p27"/>
            <p:cNvSpPr/>
            <p:nvPr/>
          </p:nvSpPr>
          <p:spPr>
            <a:xfrm>
              <a:off x="1059795" y="7527291"/>
              <a:ext cx="11386" cy="120435"/>
            </a:xfrm>
            <a:custGeom>
              <a:avLst/>
              <a:gdLst/>
              <a:ahLst/>
              <a:cxnLst/>
              <a:rect l="l" t="t" r="r" b="b"/>
              <a:pathLst>
                <a:path w="11386" h="120435" extrusionOk="0">
                  <a:moveTo>
                    <a:pt x="5693" y="120436"/>
                  </a:moveTo>
                  <a:cubicBezTo>
                    <a:pt x="2505" y="120436"/>
                    <a:pt x="0" y="117931"/>
                    <a:pt x="0" y="114744"/>
                  </a:cubicBezTo>
                  <a:lnTo>
                    <a:pt x="0" y="5692"/>
                  </a:lnTo>
                  <a:cubicBezTo>
                    <a:pt x="0" y="2504"/>
                    <a:pt x="2505" y="0"/>
                    <a:pt x="5693" y="0"/>
                  </a:cubicBezTo>
                  <a:cubicBezTo>
                    <a:pt x="8881" y="0"/>
                    <a:pt x="11386" y="2504"/>
                    <a:pt x="11386" y="5692"/>
                  </a:cubicBezTo>
                  <a:lnTo>
                    <a:pt x="11386" y="114744"/>
                  </a:lnTo>
                  <a:cubicBezTo>
                    <a:pt x="11386" y="117931"/>
                    <a:pt x="8881" y="120436"/>
                    <a:pt x="5693" y="120436"/>
                  </a:cubicBezTo>
                  <a:close/>
                </a:path>
              </a:pathLst>
            </a:custGeom>
            <a:solidFill>
              <a:srgbClr val="34343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entury Schoolbook"/>
                <a:ea typeface="Century Schoolbook"/>
                <a:cs typeface="Century Schoolbook"/>
                <a:sym typeface="Century Schoolbook"/>
              </a:endParaRPr>
            </a:p>
          </p:txBody>
        </p:sp>
        <p:grpSp>
          <p:nvGrpSpPr>
            <p:cNvPr id="1436" name="Google Shape;1436;p27"/>
            <p:cNvGrpSpPr/>
            <p:nvPr/>
          </p:nvGrpSpPr>
          <p:grpSpPr>
            <a:xfrm>
              <a:off x="1006279" y="7689162"/>
              <a:ext cx="118191" cy="117931"/>
              <a:chOff x="1006279" y="7689162"/>
              <a:chExt cx="118191" cy="117931"/>
            </a:xfrm>
          </p:grpSpPr>
          <p:sp>
            <p:nvSpPr>
              <p:cNvPr id="1437" name="Google Shape;1437;p27"/>
              <p:cNvSpPr/>
              <p:nvPr/>
            </p:nvSpPr>
            <p:spPr>
              <a:xfrm>
                <a:off x="1006279" y="7689162"/>
                <a:ext cx="118191" cy="117931"/>
              </a:xfrm>
              <a:custGeom>
                <a:avLst/>
                <a:gdLst/>
                <a:ahLst/>
                <a:cxnLst/>
                <a:rect l="l" t="t" r="r" b="b"/>
                <a:pathLst>
                  <a:path w="118191" h="117931" extrusionOk="0">
                    <a:moveTo>
                      <a:pt x="118191" y="58966"/>
                    </a:moveTo>
                    <a:cubicBezTo>
                      <a:pt x="118191" y="26410"/>
                      <a:pt x="91775" y="0"/>
                      <a:pt x="58982" y="0"/>
                    </a:cubicBezTo>
                    <a:cubicBezTo>
                      <a:pt x="26189" y="0"/>
                      <a:pt x="0" y="26410"/>
                      <a:pt x="0" y="58966"/>
                    </a:cubicBezTo>
                    <a:cubicBezTo>
                      <a:pt x="0" y="91522"/>
                      <a:pt x="26417" y="117931"/>
                      <a:pt x="58982" y="117931"/>
                    </a:cubicBezTo>
                    <a:cubicBezTo>
                      <a:pt x="91547" y="117931"/>
                      <a:pt x="118191" y="91522"/>
                      <a:pt x="118191" y="58966"/>
                    </a:cubicBezTo>
                    <a:close/>
                  </a:path>
                </a:pathLst>
              </a:custGeom>
              <a:solidFill>
                <a:schemeClr val="lt1"/>
              </a:solidFill>
              <a:ln w="11375" cap="rnd" cmpd="sng">
                <a:solidFill>
                  <a:srgbClr val="343434"/>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entury Schoolbook"/>
                  <a:ea typeface="Century Schoolbook"/>
                  <a:cs typeface="Century Schoolbook"/>
                  <a:sym typeface="Century Schoolbook"/>
                </a:endParaRPr>
              </a:p>
            </p:txBody>
          </p:sp>
          <p:sp>
            <p:nvSpPr>
              <p:cNvPr id="1438" name="Google Shape;1438;p27"/>
              <p:cNvSpPr/>
              <p:nvPr/>
            </p:nvSpPr>
            <p:spPr>
              <a:xfrm>
                <a:off x="1030873" y="7713523"/>
                <a:ext cx="69229" cy="69210"/>
              </a:xfrm>
              <a:custGeom>
                <a:avLst/>
                <a:gdLst/>
                <a:ahLst/>
                <a:cxnLst/>
                <a:rect l="l" t="t" r="r" b="b"/>
                <a:pathLst>
                  <a:path w="69229" h="69210" extrusionOk="0">
                    <a:moveTo>
                      <a:pt x="69230" y="34605"/>
                    </a:moveTo>
                    <a:cubicBezTo>
                      <a:pt x="69230" y="15481"/>
                      <a:pt x="53744" y="0"/>
                      <a:pt x="34615" y="0"/>
                    </a:cubicBezTo>
                    <a:cubicBezTo>
                      <a:pt x="15486" y="0"/>
                      <a:pt x="0" y="15481"/>
                      <a:pt x="0" y="34605"/>
                    </a:cubicBezTo>
                    <a:cubicBezTo>
                      <a:pt x="0" y="53729"/>
                      <a:pt x="15486" y="69211"/>
                      <a:pt x="34615" y="69211"/>
                    </a:cubicBezTo>
                    <a:cubicBezTo>
                      <a:pt x="53744" y="69211"/>
                      <a:pt x="69230" y="53729"/>
                      <a:pt x="69230" y="34605"/>
                    </a:cubicBezTo>
                    <a:close/>
                  </a:path>
                </a:pathLst>
              </a:custGeom>
              <a:solidFill>
                <a:srgbClr val="2B747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entury Schoolbook"/>
                  <a:ea typeface="Century Schoolbook"/>
                  <a:cs typeface="Century Schoolbook"/>
                  <a:sym typeface="Century Schoolbook"/>
                </a:endParaRPr>
              </a:p>
            </p:txBody>
          </p:sp>
        </p:grpSp>
        <p:grpSp>
          <p:nvGrpSpPr>
            <p:cNvPr id="1439" name="Google Shape;1439;p27"/>
            <p:cNvGrpSpPr/>
            <p:nvPr/>
          </p:nvGrpSpPr>
          <p:grpSpPr>
            <a:xfrm>
              <a:off x="547405" y="6570863"/>
              <a:ext cx="1035254" cy="914993"/>
              <a:chOff x="547405" y="6570863"/>
              <a:chExt cx="1035254" cy="914993"/>
            </a:xfrm>
          </p:grpSpPr>
          <p:sp>
            <p:nvSpPr>
              <p:cNvPr id="1440" name="Google Shape;1440;p27"/>
              <p:cNvSpPr/>
              <p:nvPr/>
            </p:nvSpPr>
            <p:spPr>
              <a:xfrm>
                <a:off x="547405" y="6806271"/>
                <a:ext cx="1035254" cy="679585"/>
              </a:xfrm>
              <a:custGeom>
                <a:avLst/>
                <a:gdLst/>
                <a:ahLst/>
                <a:cxnLst/>
                <a:rect l="l" t="t" r="r" b="b"/>
                <a:pathLst>
                  <a:path w="1035254" h="679585" extrusionOk="0">
                    <a:moveTo>
                      <a:pt x="0" y="162099"/>
                    </a:moveTo>
                    <a:cubicBezTo>
                      <a:pt x="0" y="447820"/>
                      <a:pt x="231828" y="679585"/>
                      <a:pt x="517627" y="679585"/>
                    </a:cubicBezTo>
                    <a:cubicBezTo>
                      <a:pt x="803427" y="679585"/>
                      <a:pt x="1035255" y="447820"/>
                      <a:pt x="1035255" y="162099"/>
                    </a:cubicBezTo>
                    <a:lnTo>
                      <a:pt x="517627" y="0"/>
                    </a:lnTo>
                    <a:lnTo>
                      <a:pt x="0" y="162099"/>
                    </a:lnTo>
                    <a:close/>
                  </a:path>
                </a:pathLst>
              </a:custGeom>
              <a:solidFill>
                <a:srgbClr val="2B747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entury Schoolbook"/>
                  <a:ea typeface="Century Schoolbook"/>
                  <a:cs typeface="Century Schoolbook"/>
                  <a:sym typeface="Century Schoolbook"/>
                </a:endParaRPr>
              </a:p>
            </p:txBody>
          </p:sp>
          <p:sp>
            <p:nvSpPr>
              <p:cNvPr id="1441" name="Google Shape;1441;p27"/>
              <p:cNvSpPr/>
              <p:nvPr/>
            </p:nvSpPr>
            <p:spPr>
              <a:xfrm>
                <a:off x="667646" y="6570863"/>
                <a:ext cx="795228" cy="795012"/>
              </a:xfrm>
              <a:custGeom>
                <a:avLst/>
                <a:gdLst/>
                <a:ahLst/>
                <a:cxnLst/>
                <a:rect l="l" t="t" r="r" b="b"/>
                <a:pathLst>
                  <a:path w="795228" h="795012" extrusionOk="0">
                    <a:moveTo>
                      <a:pt x="0" y="397506"/>
                    </a:moveTo>
                    <a:cubicBezTo>
                      <a:pt x="0" y="178035"/>
                      <a:pt x="178084" y="0"/>
                      <a:pt x="397614" y="0"/>
                    </a:cubicBezTo>
                    <a:cubicBezTo>
                      <a:pt x="617145" y="0"/>
                      <a:pt x="795229" y="178035"/>
                      <a:pt x="795229" y="397506"/>
                    </a:cubicBezTo>
                    <a:cubicBezTo>
                      <a:pt x="795229" y="616977"/>
                      <a:pt x="617145" y="795012"/>
                      <a:pt x="397614" y="795012"/>
                    </a:cubicBezTo>
                    <a:cubicBezTo>
                      <a:pt x="178084" y="795012"/>
                      <a:pt x="0" y="616977"/>
                      <a:pt x="0" y="397506"/>
                    </a:cubicBezTo>
                    <a:close/>
                  </a:path>
                </a:pathLst>
              </a:custGeom>
              <a:solidFill>
                <a:srgbClr val="FDFDFD"/>
              </a:solidFill>
              <a:ln>
                <a:noFill/>
              </a:ln>
              <a:effectLst>
                <a:outerShdw blurRad="176334"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entury Schoolbook"/>
                  <a:ea typeface="Century Schoolbook"/>
                  <a:cs typeface="Century Schoolbook"/>
                  <a:sym typeface="Century Schoolbook"/>
                </a:endParaRPr>
              </a:p>
            </p:txBody>
          </p:sp>
        </p:grpSp>
      </p:grpSp>
      <p:sp>
        <p:nvSpPr>
          <p:cNvPr id="1442" name="Google Shape;1442;p27"/>
          <p:cNvSpPr txBox="1"/>
          <p:nvPr/>
        </p:nvSpPr>
        <p:spPr>
          <a:xfrm>
            <a:off x="711050" y="3751426"/>
            <a:ext cx="4048200" cy="9363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lt1"/>
              </a:buClr>
              <a:buSzPts val="3000"/>
              <a:buFont typeface="Arial"/>
              <a:buNone/>
            </a:pPr>
            <a:r>
              <a:rPr lang="en-US" sz="3000" b="1">
                <a:solidFill>
                  <a:schemeClr val="lt1"/>
                </a:solidFill>
                <a:latin typeface="Calibri"/>
                <a:ea typeface="Calibri"/>
                <a:cs typeface="Calibri"/>
                <a:sym typeface="Calibri"/>
              </a:rPr>
              <a:t>Turkey: 1999 Marmara Earthquake</a:t>
            </a:r>
            <a:endParaRPr/>
          </a:p>
          <a:p>
            <a:pPr marL="0" marR="0" lvl="0" indent="0" algn="l" rtl="0">
              <a:lnSpc>
                <a:spcPct val="90000"/>
              </a:lnSpc>
              <a:spcBef>
                <a:spcPts val="0"/>
              </a:spcBef>
              <a:spcAft>
                <a:spcPts val="0"/>
              </a:spcAft>
              <a:buClr>
                <a:schemeClr val="dk1"/>
              </a:buClr>
              <a:buSzPts val="3000"/>
              <a:buFont typeface="Arial"/>
              <a:buNone/>
            </a:pPr>
            <a:endParaRPr sz="3000" b="1">
              <a:solidFill>
                <a:schemeClr val="lt1"/>
              </a:solidFill>
              <a:latin typeface="Calibri"/>
              <a:ea typeface="Calibri"/>
              <a:cs typeface="Calibri"/>
              <a:sym typeface="Calibri"/>
            </a:endParaRPr>
          </a:p>
        </p:txBody>
      </p:sp>
      <p:sp>
        <p:nvSpPr>
          <p:cNvPr id="1443" name="Google Shape;1443;p27"/>
          <p:cNvSpPr txBox="1"/>
          <p:nvPr/>
        </p:nvSpPr>
        <p:spPr>
          <a:xfrm>
            <a:off x="711054" y="4738290"/>
            <a:ext cx="3508146" cy="36128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lt1"/>
              </a:buClr>
              <a:buSzPts val="2000"/>
              <a:buFont typeface="Arial"/>
              <a:buNone/>
            </a:pPr>
            <a:r>
              <a:rPr lang="en-US" sz="2000">
                <a:solidFill>
                  <a:schemeClr val="lt1"/>
                </a:solidFill>
                <a:latin typeface="Calibri"/>
                <a:ea typeface="Calibri"/>
                <a:cs typeface="Calibri"/>
                <a:sym typeface="Calibri"/>
              </a:rPr>
              <a:t>Transforming Disaster Response and Building Codes</a:t>
            </a:r>
            <a:endParaRPr/>
          </a:p>
          <a:p>
            <a:pPr marL="0" marR="0" lvl="0" indent="0" algn="l" rtl="0">
              <a:lnSpc>
                <a:spcPct val="90000"/>
              </a:lnSpc>
              <a:spcBef>
                <a:spcPts val="827"/>
              </a:spcBef>
              <a:spcAft>
                <a:spcPts val="0"/>
              </a:spcAft>
              <a:buClr>
                <a:schemeClr val="dk1"/>
              </a:buClr>
              <a:buSzPts val="2000"/>
              <a:buFont typeface="Arial"/>
              <a:buNone/>
            </a:pPr>
            <a:endParaRPr sz="2000">
              <a:solidFill>
                <a:schemeClr val="lt1"/>
              </a:solidFill>
              <a:latin typeface="Calibri"/>
              <a:ea typeface="Calibri"/>
              <a:cs typeface="Calibri"/>
              <a:sym typeface="Calibri"/>
            </a:endParaRPr>
          </a:p>
        </p:txBody>
      </p:sp>
      <p:cxnSp>
        <p:nvCxnSpPr>
          <p:cNvPr id="1444" name="Google Shape;1444;p27"/>
          <p:cNvCxnSpPr/>
          <p:nvPr/>
        </p:nvCxnSpPr>
        <p:spPr>
          <a:xfrm rot="10800000">
            <a:off x="711054" y="4639812"/>
            <a:ext cx="3774546" cy="0"/>
          </a:xfrm>
          <a:prstGeom prst="straightConnector1">
            <a:avLst/>
          </a:prstGeom>
          <a:noFill/>
          <a:ln w="12700" cap="flat" cmpd="sng">
            <a:solidFill>
              <a:schemeClr val="lt1"/>
            </a:solidFill>
            <a:prstDash val="dash"/>
            <a:miter lim="800000"/>
            <a:headEnd type="none" w="sm" len="sm"/>
            <a:tailEnd type="none" w="sm" len="sm"/>
          </a:ln>
        </p:spPr>
      </p:cxnSp>
      <p:sp>
        <p:nvSpPr>
          <p:cNvPr id="1445" name="Google Shape;1445;p27"/>
          <p:cNvSpPr/>
          <p:nvPr/>
        </p:nvSpPr>
        <p:spPr>
          <a:xfrm>
            <a:off x="509998" y="5517681"/>
            <a:ext cx="4186800" cy="337977"/>
          </a:xfrm>
          <a:custGeom>
            <a:avLst/>
            <a:gdLst/>
            <a:ahLst/>
            <a:cxnLst/>
            <a:rect l="l" t="t" r="r" b="b"/>
            <a:pathLst>
              <a:path w="1277620" h="1277620" extrusionOk="0">
                <a:moveTo>
                  <a:pt x="1277480" y="0"/>
                </a:moveTo>
                <a:lnTo>
                  <a:pt x="0" y="0"/>
                </a:lnTo>
                <a:lnTo>
                  <a:pt x="0" y="1277480"/>
                </a:lnTo>
                <a:lnTo>
                  <a:pt x="1277480" y="1277480"/>
                </a:lnTo>
                <a:lnTo>
                  <a:pt x="1277480" y="0"/>
                </a:lnTo>
                <a:close/>
              </a:path>
            </a:pathLst>
          </a:custGeom>
          <a:solidFill>
            <a:srgbClr val="2B747B"/>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283">
              <a:solidFill>
                <a:srgbClr val="F05A28"/>
              </a:solidFill>
              <a:latin typeface="Century Schoolbook"/>
              <a:ea typeface="Century Schoolbook"/>
              <a:cs typeface="Century Schoolbook"/>
              <a:sym typeface="Century Schoolbook"/>
            </a:endParaRPr>
          </a:p>
        </p:txBody>
      </p:sp>
      <p:sp>
        <p:nvSpPr>
          <p:cNvPr id="1446" name="Google Shape;1446;p27"/>
          <p:cNvSpPr txBox="1"/>
          <p:nvPr/>
        </p:nvSpPr>
        <p:spPr>
          <a:xfrm>
            <a:off x="539837" y="8617134"/>
            <a:ext cx="6399443" cy="365356"/>
          </a:xfrm>
          <a:prstGeom prst="rect">
            <a:avLst/>
          </a:prstGeom>
          <a:noFill/>
          <a:ln>
            <a:noFill/>
          </a:ln>
        </p:spPr>
        <p:txBody>
          <a:bodyPr spcFirstLastPara="1" wrap="square" lIns="91425" tIns="45700" rIns="91425" bIns="45700" anchor="ctr" anchorCtr="0">
            <a:spAutoFit/>
          </a:bodyPr>
          <a:lstStyle/>
          <a:p>
            <a:pPr marL="6350" marR="0" lvl="0" indent="0" algn="l" rtl="0">
              <a:lnSpc>
                <a:spcPct val="100952"/>
              </a:lnSpc>
              <a:spcBef>
                <a:spcPts val="0"/>
              </a:spcBef>
              <a:spcAft>
                <a:spcPts val="0"/>
              </a:spcAft>
              <a:buNone/>
            </a:pPr>
            <a:r>
              <a:rPr lang="en-US" sz="2100" b="1">
                <a:solidFill>
                  <a:srgbClr val="EB7F4A"/>
                </a:solidFill>
                <a:latin typeface="Calibri"/>
                <a:ea typeface="Calibri"/>
                <a:cs typeface="Calibri"/>
                <a:sym typeface="Calibri"/>
              </a:rPr>
              <a:t>What Happened</a:t>
            </a:r>
            <a:endParaRPr/>
          </a:p>
        </p:txBody>
      </p:sp>
      <p:sp>
        <p:nvSpPr>
          <p:cNvPr id="1447" name="Google Shape;1447;p27"/>
          <p:cNvSpPr txBox="1"/>
          <p:nvPr/>
        </p:nvSpPr>
        <p:spPr>
          <a:xfrm>
            <a:off x="539837" y="8980638"/>
            <a:ext cx="6480000" cy="800876"/>
          </a:xfrm>
          <a:prstGeom prst="rect">
            <a:avLst/>
          </a:prstGeom>
          <a:noFill/>
          <a:ln>
            <a:noFill/>
          </a:ln>
        </p:spPr>
        <p:txBody>
          <a:bodyPr spcFirstLastPara="1" wrap="square" lIns="91425" tIns="45700" rIns="91425" bIns="45700" anchor="t" anchorCtr="0">
            <a:noAutofit/>
          </a:bodyPr>
          <a:lstStyle/>
          <a:p>
            <a:pPr marL="0" marR="0" lvl="0" indent="0" algn="just" rtl="0">
              <a:lnSpc>
                <a:spcPct val="106086"/>
              </a:lnSpc>
              <a:spcBef>
                <a:spcPts val="0"/>
              </a:spcBef>
              <a:spcAft>
                <a:spcPts val="0"/>
              </a:spcAft>
              <a:buClr>
                <a:srgbClr val="262626"/>
              </a:buClr>
              <a:buSzPts val="1150"/>
              <a:buFont typeface="Arial"/>
              <a:buNone/>
            </a:pPr>
            <a:r>
              <a:rPr lang="en-US" sz="1150" b="0" i="0">
                <a:solidFill>
                  <a:srgbClr val="262626"/>
                </a:solidFill>
                <a:latin typeface="Calibri"/>
                <a:ea typeface="Calibri"/>
                <a:cs typeface="Calibri"/>
                <a:sym typeface="Calibri"/>
              </a:rPr>
              <a:t>A magnitude 7.4 earthquake struck the heavily populated Marmara region at 3:02 AM when most people were asleep. Thousands of buildings collapsed within seconds, trapping families in rubble. The disaster affected major cities including Kocaeli, Sakarya, and Yalova, with over 600,000 people left homeless.</a:t>
            </a:r>
            <a:endParaRPr/>
          </a:p>
          <a:p>
            <a:pPr marL="0" marR="0" lvl="0" indent="0" algn="just" rtl="0">
              <a:lnSpc>
                <a:spcPct val="106086"/>
              </a:lnSpc>
              <a:spcBef>
                <a:spcPts val="0"/>
              </a:spcBef>
              <a:spcAft>
                <a:spcPts val="0"/>
              </a:spcAft>
              <a:buClr>
                <a:srgbClr val="75B543"/>
              </a:buClr>
              <a:buSzPts val="1150"/>
              <a:buFont typeface="Arial"/>
              <a:buNone/>
            </a:pPr>
            <a:endParaRPr sz="1150" b="0" i="0">
              <a:solidFill>
                <a:srgbClr val="262626"/>
              </a:solidFill>
              <a:latin typeface="Calibri"/>
              <a:ea typeface="Calibri"/>
              <a:cs typeface="Calibri"/>
              <a:sym typeface="Calibri"/>
            </a:endParaRPr>
          </a:p>
        </p:txBody>
      </p:sp>
      <p:cxnSp>
        <p:nvCxnSpPr>
          <p:cNvPr id="1448" name="Google Shape;1448;p27"/>
          <p:cNvCxnSpPr/>
          <p:nvPr/>
        </p:nvCxnSpPr>
        <p:spPr>
          <a:xfrm rot="10800000">
            <a:off x="-8048" y="8799818"/>
            <a:ext cx="540000" cy="0"/>
          </a:xfrm>
          <a:prstGeom prst="straightConnector1">
            <a:avLst/>
          </a:prstGeom>
          <a:noFill/>
          <a:ln w="12700" cap="flat" cmpd="sng">
            <a:solidFill>
              <a:srgbClr val="000000"/>
            </a:solidFill>
            <a:prstDash val="dot"/>
            <a:miter lim="800000"/>
            <a:headEnd type="none" w="sm" len="sm"/>
            <a:tailEnd type="none" w="sm" len="sm"/>
          </a:ln>
        </p:spPr>
      </p:cxnSp>
      <p:sp>
        <p:nvSpPr>
          <p:cNvPr id="1449" name="Google Shape;1449;p27"/>
          <p:cNvSpPr txBox="1"/>
          <p:nvPr/>
        </p:nvSpPr>
        <p:spPr>
          <a:xfrm>
            <a:off x="572092" y="6456965"/>
            <a:ext cx="5425508" cy="1554272"/>
          </a:xfrm>
          <a:prstGeom prst="rect">
            <a:avLst/>
          </a:prstGeom>
          <a:noFill/>
          <a:ln>
            <a:noFill/>
          </a:ln>
        </p:spPr>
        <p:txBody>
          <a:bodyPr spcFirstLastPara="1" wrap="square" lIns="91425" tIns="45700" rIns="91425" bIns="45700" anchor="t" anchorCtr="0">
            <a:spAutoFit/>
          </a:bodyPr>
          <a:lstStyle/>
          <a:p>
            <a:pPr marL="0" marR="0" lvl="0" indent="0" algn="l" rtl="0">
              <a:lnSpc>
                <a:spcPct val="104444"/>
              </a:lnSpc>
              <a:spcBef>
                <a:spcPts val="0"/>
              </a:spcBef>
              <a:spcAft>
                <a:spcPts val="0"/>
              </a:spcAft>
              <a:buNone/>
            </a:pPr>
            <a:r>
              <a:rPr lang="en-US" sz="1800" i="1">
                <a:solidFill>
                  <a:srgbClr val="000000"/>
                </a:solidFill>
                <a:latin typeface="Calibri"/>
                <a:ea typeface="Calibri"/>
                <a:cs typeface="Calibri"/>
                <a:sym typeface="Calibri"/>
              </a:rPr>
              <a:t>On August 17, 1999, a devastating earthquake struck northwestern Turkey, claiming over 17,000 lives and exposing critical weaknesses in building standards and emergency response. This disaster became a turning point for Turkey approach to disaster management.</a:t>
            </a:r>
            <a:endParaRPr/>
          </a:p>
          <a:p>
            <a:pPr marL="0" marR="0" lvl="0" indent="0" algn="l" rtl="0">
              <a:lnSpc>
                <a:spcPct val="104444"/>
              </a:lnSpc>
              <a:spcBef>
                <a:spcPts val="0"/>
              </a:spcBef>
              <a:spcAft>
                <a:spcPts val="0"/>
              </a:spcAft>
              <a:buNone/>
            </a:pPr>
            <a:endParaRPr sz="1800" i="1">
              <a:solidFill>
                <a:srgbClr val="000000"/>
              </a:solidFill>
              <a:latin typeface="Calibri"/>
              <a:ea typeface="Calibri"/>
              <a:cs typeface="Calibri"/>
              <a:sym typeface="Calibri"/>
            </a:endParaRPr>
          </a:p>
        </p:txBody>
      </p:sp>
      <p:sp>
        <p:nvSpPr>
          <p:cNvPr id="1450" name="Google Shape;1450;p27"/>
          <p:cNvSpPr/>
          <p:nvPr/>
        </p:nvSpPr>
        <p:spPr>
          <a:xfrm>
            <a:off x="585091" y="502246"/>
            <a:ext cx="438489" cy="375739"/>
          </a:xfrm>
          <a:custGeom>
            <a:avLst/>
            <a:gdLst/>
            <a:ahLst/>
            <a:cxnLst/>
            <a:rect l="l" t="t" r="r" b="b"/>
            <a:pathLst>
              <a:path w="544122" h="466255" extrusionOk="0">
                <a:moveTo>
                  <a:pt x="268834" y="157411"/>
                </a:moveTo>
                <a:cubicBezTo>
                  <a:pt x="270597" y="160121"/>
                  <a:pt x="271104" y="166775"/>
                  <a:pt x="270464" y="169904"/>
                </a:cubicBezTo>
                <a:lnTo>
                  <a:pt x="210864" y="273550"/>
                </a:lnTo>
                <a:lnTo>
                  <a:pt x="257729" y="311778"/>
                </a:lnTo>
                <a:cubicBezTo>
                  <a:pt x="262400" y="315589"/>
                  <a:pt x="262202" y="323257"/>
                  <a:pt x="257509" y="326562"/>
                </a:cubicBezTo>
                <a:lnTo>
                  <a:pt x="219259" y="353465"/>
                </a:lnTo>
                <a:lnTo>
                  <a:pt x="247616" y="394514"/>
                </a:lnTo>
                <a:lnTo>
                  <a:pt x="261211" y="412229"/>
                </a:lnTo>
                <a:cubicBezTo>
                  <a:pt x="285580" y="411722"/>
                  <a:pt x="300584" y="430671"/>
                  <a:pt x="298447" y="453982"/>
                </a:cubicBezTo>
                <a:cubicBezTo>
                  <a:pt x="298139" y="457397"/>
                  <a:pt x="297191" y="462862"/>
                  <a:pt x="295340" y="464624"/>
                </a:cubicBezTo>
                <a:cubicBezTo>
                  <a:pt x="293490" y="466387"/>
                  <a:pt x="287805" y="466806"/>
                  <a:pt x="285624" y="465462"/>
                </a:cubicBezTo>
                <a:cubicBezTo>
                  <a:pt x="278242" y="460879"/>
                  <a:pt x="285073" y="447328"/>
                  <a:pt x="276700" y="434879"/>
                </a:cubicBezTo>
                <a:cubicBezTo>
                  <a:pt x="270905" y="426220"/>
                  <a:pt x="254182" y="431662"/>
                  <a:pt x="246118" y="420447"/>
                </a:cubicBezTo>
                <a:lnTo>
                  <a:pt x="204144" y="362058"/>
                </a:lnTo>
                <a:lnTo>
                  <a:pt x="172944" y="363446"/>
                </a:lnTo>
                <a:cubicBezTo>
                  <a:pt x="151329" y="364394"/>
                  <a:pt x="160054" y="394932"/>
                  <a:pt x="146284" y="394932"/>
                </a:cubicBezTo>
                <a:cubicBezTo>
                  <a:pt x="134958" y="381888"/>
                  <a:pt x="140863" y="361243"/>
                  <a:pt x="155912" y="353046"/>
                </a:cubicBezTo>
                <a:cubicBezTo>
                  <a:pt x="163954" y="348662"/>
                  <a:pt x="172129" y="346525"/>
                  <a:pt x="181603" y="346458"/>
                </a:cubicBezTo>
                <a:lnTo>
                  <a:pt x="201323" y="346304"/>
                </a:lnTo>
                <a:lnTo>
                  <a:pt x="239485" y="318762"/>
                </a:lnTo>
                <a:lnTo>
                  <a:pt x="197974" y="285051"/>
                </a:lnTo>
                <a:lnTo>
                  <a:pt x="7560" y="284919"/>
                </a:lnTo>
                <a:cubicBezTo>
                  <a:pt x="4189" y="284919"/>
                  <a:pt x="-129" y="279080"/>
                  <a:pt x="3" y="276282"/>
                </a:cubicBezTo>
                <a:cubicBezTo>
                  <a:pt x="201" y="272183"/>
                  <a:pt x="4520" y="268195"/>
                  <a:pt x="9852" y="268195"/>
                </a:cubicBezTo>
                <a:lnTo>
                  <a:pt x="195507" y="268129"/>
                </a:lnTo>
                <a:lnTo>
                  <a:pt x="254336" y="165519"/>
                </a:lnTo>
                <a:lnTo>
                  <a:pt x="223489" y="118830"/>
                </a:lnTo>
                <a:cubicBezTo>
                  <a:pt x="220140" y="113542"/>
                  <a:pt x="221308" y="106051"/>
                  <a:pt x="225781" y="101225"/>
                </a:cubicBezTo>
                <a:lnTo>
                  <a:pt x="285293" y="2162"/>
                </a:lnTo>
                <a:cubicBezTo>
                  <a:pt x="287849" y="1061"/>
                  <a:pt x="292520" y="-327"/>
                  <a:pt x="294679" y="69"/>
                </a:cubicBezTo>
                <a:cubicBezTo>
                  <a:pt x="297257" y="532"/>
                  <a:pt x="299505" y="5776"/>
                  <a:pt x="300166" y="8905"/>
                </a:cubicBezTo>
                <a:lnTo>
                  <a:pt x="294878" y="92169"/>
                </a:lnTo>
                <a:lnTo>
                  <a:pt x="331564" y="127842"/>
                </a:lnTo>
                <a:cubicBezTo>
                  <a:pt x="335265" y="131455"/>
                  <a:pt x="340245" y="137162"/>
                  <a:pt x="338416" y="142847"/>
                </a:cubicBezTo>
                <a:lnTo>
                  <a:pt x="305806" y="244575"/>
                </a:lnTo>
                <a:lnTo>
                  <a:pt x="337028" y="270289"/>
                </a:lnTo>
                <a:lnTo>
                  <a:pt x="534294" y="270002"/>
                </a:lnTo>
                <a:cubicBezTo>
                  <a:pt x="539604" y="270002"/>
                  <a:pt x="544209" y="274277"/>
                  <a:pt x="544121" y="278617"/>
                </a:cubicBezTo>
                <a:cubicBezTo>
                  <a:pt x="544033" y="282958"/>
                  <a:pt x="539516" y="286990"/>
                  <a:pt x="534470" y="286990"/>
                </a:cubicBezTo>
                <a:lnTo>
                  <a:pt x="426484" y="286814"/>
                </a:lnTo>
                <a:lnTo>
                  <a:pt x="361110" y="341281"/>
                </a:lnTo>
                <a:lnTo>
                  <a:pt x="387419" y="356484"/>
                </a:lnTo>
                <a:cubicBezTo>
                  <a:pt x="390327" y="358158"/>
                  <a:pt x="394734" y="365848"/>
                  <a:pt x="392751" y="369065"/>
                </a:cubicBezTo>
                <a:lnTo>
                  <a:pt x="373207" y="400595"/>
                </a:lnTo>
                <a:cubicBezTo>
                  <a:pt x="371378" y="403547"/>
                  <a:pt x="362939" y="403966"/>
                  <a:pt x="360802" y="401741"/>
                </a:cubicBezTo>
                <a:cubicBezTo>
                  <a:pt x="358665" y="399515"/>
                  <a:pt x="358268" y="392927"/>
                  <a:pt x="359921" y="390327"/>
                </a:cubicBezTo>
                <a:lnTo>
                  <a:pt x="373824" y="368580"/>
                </a:lnTo>
                <a:lnTo>
                  <a:pt x="345335" y="351724"/>
                </a:lnTo>
                <a:cubicBezTo>
                  <a:pt x="343241" y="350491"/>
                  <a:pt x="340311" y="346613"/>
                  <a:pt x="339760" y="344431"/>
                </a:cubicBezTo>
                <a:cubicBezTo>
                  <a:pt x="339209" y="342250"/>
                  <a:pt x="341280" y="336698"/>
                  <a:pt x="343374" y="334913"/>
                </a:cubicBezTo>
                <a:lnTo>
                  <a:pt x="398986" y="287519"/>
                </a:lnTo>
                <a:lnTo>
                  <a:pt x="331409" y="286659"/>
                </a:lnTo>
                <a:lnTo>
                  <a:pt x="293159" y="256143"/>
                </a:lnTo>
                <a:cubicBezTo>
                  <a:pt x="290118" y="253257"/>
                  <a:pt x="288091" y="246977"/>
                  <a:pt x="289501" y="242504"/>
                </a:cubicBezTo>
                <a:lnTo>
                  <a:pt x="321494" y="140665"/>
                </a:lnTo>
                <a:lnTo>
                  <a:pt x="277868" y="99374"/>
                </a:lnTo>
                <a:lnTo>
                  <a:pt x="281085" y="42484"/>
                </a:lnTo>
                <a:lnTo>
                  <a:pt x="238758" y="111273"/>
                </a:lnTo>
                <a:lnTo>
                  <a:pt x="268878" y="15741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51" name="Google Shape;1451;p27"/>
          <p:cNvGrpSpPr/>
          <p:nvPr/>
        </p:nvGrpSpPr>
        <p:grpSpPr>
          <a:xfrm>
            <a:off x="5358076" y="3600863"/>
            <a:ext cx="2201599" cy="2070748"/>
            <a:chOff x="9333274" y="171098"/>
            <a:chExt cx="799444" cy="751929"/>
          </a:xfrm>
        </p:grpSpPr>
        <p:sp>
          <p:nvSpPr>
            <p:cNvPr id="1452" name="Google Shape;1452;p27"/>
            <p:cNvSpPr/>
            <p:nvPr/>
          </p:nvSpPr>
          <p:spPr>
            <a:xfrm>
              <a:off x="9400697" y="401703"/>
              <a:ext cx="732021" cy="521324"/>
            </a:xfrm>
            <a:custGeom>
              <a:avLst/>
              <a:gdLst/>
              <a:ahLst/>
              <a:cxnLst/>
              <a:rect l="l" t="t" r="r" b="b"/>
              <a:pathLst>
                <a:path w="732021" h="521324" extrusionOk="0">
                  <a:moveTo>
                    <a:pt x="732022" y="0"/>
                  </a:moveTo>
                  <a:lnTo>
                    <a:pt x="732022" y="194572"/>
                  </a:lnTo>
                  <a:cubicBezTo>
                    <a:pt x="732022" y="194572"/>
                    <a:pt x="374438" y="656983"/>
                    <a:pt x="0" y="481628"/>
                  </a:cubicBezTo>
                  <a:cubicBezTo>
                    <a:pt x="0" y="481628"/>
                    <a:pt x="416581" y="425178"/>
                    <a:pt x="732022" y="0"/>
                  </a:cubicBezTo>
                  <a:close/>
                </a:path>
              </a:pathLst>
            </a:custGeom>
            <a:solidFill>
              <a:srgbClr val="F2A33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entury Schoolbook"/>
                <a:ea typeface="Century Schoolbook"/>
                <a:cs typeface="Century Schoolbook"/>
                <a:sym typeface="Century Schoolbook"/>
              </a:endParaRPr>
            </a:p>
          </p:txBody>
        </p:sp>
        <p:sp>
          <p:nvSpPr>
            <p:cNvPr id="1453" name="Google Shape;1453;p27"/>
            <p:cNvSpPr/>
            <p:nvPr/>
          </p:nvSpPr>
          <p:spPr>
            <a:xfrm>
              <a:off x="9333274" y="171098"/>
              <a:ext cx="799444" cy="667868"/>
            </a:xfrm>
            <a:custGeom>
              <a:avLst/>
              <a:gdLst/>
              <a:ahLst/>
              <a:cxnLst/>
              <a:rect l="l" t="t" r="r" b="b"/>
              <a:pathLst>
                <a:path w="799444" h="667868" extrusionOk="0">
                  <a:moveTo>
                    <a:pt x="799444" y="0"/>
                  </a:moveTo>
                  <a:lnTo>
                    <a:pt x="799444" y="175356"/>
                  </a:lnTo>
                  <a:cubicBezTo>
                    <a:pt x="799444" y="175356"/>
                    <a:pt x="387682" y="674998"/>
                    <a:pt x="0" y="667791"/>
                  </a:cubicBezTo>
                  <a:cubicBezTo>
                    <a:pt x="0" y="667791"/>
                    <a:pt x="231164" y="612543"/>
                    <a:pt x="799444" y="0"/>
                  </a:cubicBezTo>
                  <a:close/>
                </a:path>
              </a:pathLst>
            </a:custGeom>
            <a:solidFill>
              <a:srgbClr val="EB7F4A"/>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entury Schoolbook"/>
                <a:ea typeface="Century Schoolbook"/>
                <a:cs typeface="Century Schoolbook"/>
                <a:sym typeface="Century Schoolbook"/>
              </a:endParaRPr>
            </a:p>
          </p:txBody>
        </p:sp>
      </p:grpSp>
      <p:sp>
        <p:nvSpPr>
          <p:cNvPr id="1454" name="Google Shape;1454;p27"/>
          <p:cNvSpPr txBox="1"/>
          <p:nvPr/>
        </p:nvSpPr>
        <p:spPr>
          <a:xfrm>
            <a:off x="1601624" y="595549"/>
            <a:ext cx="2473340" cy="936218"/>
          </a:xfrm>
          <a:prstGeom prst="rect">
            <a:avLst/>
          </a:prstGeom>
          <a:noFill/>
          <a:ln>
            <a:noFill/>
          </a:ln>
        </p:spPr>
        <p:txBody>
          <a:bodyPr spcFirstLastPara="1" wrap="square" lIns="91425" tIns="45700" rIns="91425" bIns="45700" anchor="t" anchorCtr="0">
            <a:spAutoFit/>
          </a:bodyPr>
          <a:lstStyle/>
          <a:p>
            <a:pPr marL="9525" marR="0" lvl="0" indent="0" algn="l" rtl="0">
              <a:lnSpc>
                <a:spcPct val="70909"/>
              </a:lnSpc>
              <a:spcBef>
                <a:spcPts val="0"/>
              </a:spcBef>
              <a:spcAft>
                <a:spcPts val="0"/>
              </a:spcAft>
              <a:buNone/>
            </a:pPr>
            <a:r>
              <a:rPr lang="en-US" sz="2200" b="1">
                <a:solidFill>
                  <a:srgbClr val="2B747B"/>
                </a:solidFill>
                <a:latin typeface="Calibri"/>
                <a:ea typeface="Calibri"/>
                <a:cs typeface="Calibri"/>
                <a:sym typeface="Calibri"/>
              </a:rPr>
              <a:t>Earthquakes</a:t>
            </a:r>
            <a:endParaRPr/>
          </a:p>
          <a:p>
            <a:pPr marL="9525" marR="0" lvl="0" indent="0" algn="l" rtl="0">
              <a:lnSpc>
                <a:spcPct val="70909"/>
              </a:lnSpc>
              <a:spcBef>
                <a:spcPts val="0"/>
              </a:spcBef>
              <a:spcAft>
                <a:spcPts val="0"/>
              </a:spcAft>
              <a:buNone/>
            </a:pPr>
            <a:endParaRPr sz="2200" b="1">
              <a:solidFill>
                <a:srgbClr val="000000"/>
              </a:solidFill>
              <a:latin typeface="Calibri"/>
              <a:ea typeface="Calibri"/>
              <a:cs typeface="Calibri"/>
              <a:sym typeface="Calibri"/>
            </a:endParaRPr>
          </a:p>
          <a:p>
            <a:pPr marL="9525" marR="0" lvl="0" indent="0" algn="l" rtl="0">
              <a:lnSpc>
                <a:spcPct val="70909"/>
              </a:lnSpc>
              <a:spcBef>
                <a:spcPts val="0"/>
              </a:spcBef>
              <a:spcAft>
                <a:spcPts val="0"/>
              </a:spcAft>
              <a:buNone/>
            </a:pPr>
            <a:r>
              <a:rPr lang="en-US" sz="2200" b="1">
                <a:solidFill>
                  <a:srgbClr val="000000"/>
                </a:solidFill>
                <a:latin typeface="Calibri"/>
                <a:ea typeface="Calibri"/>
                <a:cs typeface="Calibri"/>
                <a:sym typeface="Calibri"/>
              </a:rPr>
              <a:t> </a:t>
            </a:r>
            <a:endParaRPr/>
          </a:p>
          <a:p>
            <a:pPr marL="9525" marR="0" lvl="0" indent="0" algn="l" rtl="0">
              <a:lnSpc>
                <a:spcPct val="70909"/>
              </a:lnSpc>
              <a:spcBef>
                <a:spcPts val="0"/>
              </a:spcBef>
              <a:spcAft>
                <a:spcPts val="0"/>
              </a:spcAft>
              <a:buNone/>
            </a:pPr>
            <a:endParaRPr sz="2200" b="1">
              <a:solidFill>
                <a:srgbClr val="000000"/>
              </a:solidFill>
              <a:latin typeface="Calibri"/>
              <a:ea typeface="Calibri"/>
              <a:cs typeface="Calibri"/>
              <a:sym typeface="Calibri"/>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458"/>
        <p:cNvGrpSpPr/>
        <p:nvPr/>
      </p:nvGrpSpPr>
      <p:grpSpPr>
        <a:xfrm>
          <a:off x="0" y="0"/>
          <a:ext cx="0" cy="0"/>
          <a:chOff x="0" y="0"/>
          <a:chExt cx="0" cy="0"/>
        </a:xfrm>
      </p:grpSpPr>
      <p:sp>
        <p:nvSpPr>
          <p:cNvPr id="1459" name="Google Shape;1459;p28"/>
          <p:cNvSpPr/>
          <p:nvPr/>
        </p:nvSpPr>
        <p:spPr>
          <a:xfrm rot="-5400000">
            <a:off x="3017136" y="5493556"/>
            <a:ext cx="1728608" cy="7356473"/>
          </a:xfrm>
          <a:custGeom>
            <a:avLst/>
            <a:gdLst/>
            <a:ahLst/>
            <a:cxnLst/>
            <a:rect l="l" t="t" r="r" b="b"/>
            <a:pathLst>
              <a:path w="1277620" h="1277620" extrusionOk="0">
                <a:moveTo>
                  <a:pt x="1277480" y="0"/>
                </a:moveTo>
                <a:lnTo>
                  <a:pt x="0" y="0"/>
                </a:lnTo>
                <a:lnTo>
                  <a:pt x="0" y="1277480"/>
                </a:lnTo>
                <a:lnTo>
                  <a:pt x="1277480" y="1277480"/>
                </a:lnTo>
                <a:lnTo>
                  <a:pt x="1277480" y="0"/>
                </a:lnTo>
                <a:close/>
              </a:path>
            </a:pathLst>
          </a:custGeom>
          <a:gradFill>
            <a:gsLst>
              <a:gs pos="0">
                <a:srgbClr val="265B5F"/>
              </a:gs>
              <a:gs pos="20000">
                <a:srgbClr val="265B5F"/>
              </a:gs>
              <a:gs pos="99000">
                <a:srgbClr val="2B747B"/>
              </a:gs>
              <a:gs pos="100000">
                <a:srgbClr val="2B747B"/>
              </a:gs>
            </a:gsLst>
            <a:lin ang="5400000" scaled="0"/>
          </a:gradFill>
          <a:ln>
            <a:noFill/>
          </a:ln>
        </p:spPr>
        <p:txBody>
          <a:bodyPr spcFirstLastPara="1" wrap="square" lIns="0" tIns="0" rIns="0" bIns="0" anchor="t" anchorCtr="0">
            <a:noAutofit/>
          </a:bodyPr>
          <a:lstStyle/>
          <a:p>
            <a:pPr marL="0" marR="0" lvl="0" indent="0" algn="l" rtl="0">
              <a:spcBef>
                <a:spcPts val="0"/>
              </a:spcBef>
              <a:spcAft>
                <a:spcPts val="0"/>
              </a:spcAft>
              <a:buNone/>
            </a:pPr>
            <a:endParaRPr sz="1283">
              <a:solidFill>
                <a:srgbClr val="F05A28"/>
              </a:solidFill>
              <a:latin typeface="Century Schoolbook"/>
              <a:ea typeface="Century Schoolbook"/>
              <a:cs typeface="Century Schoolbook"/>
              <a:sym typeface="Century Schoolbook"/>
            </a:endParaRPr>
          </a:p>
        </p:txBody>
      </p:sp>
      <p:cxnSp>
        <p:nvCxnSpPr>
          <p:cNvPr id="1460" name="Google Shape;1460;p28"/>
          <p:cNvCxnSpPr/>
          <p:nvPr/>
        </p:nvCxnSpPr>
        <p:spPr>
          <a:xfrm>
            <a:off x="864646" y="8033518"/>
            <a:ext cx="0" cy="1042511"/>
          </a:xfrm>
          <a:prstGeom prst="straightConnector1">
            <a:avLst/>
          </a:prstGeom>
          <a:noFill/>
          <a:ln w="12700" cap="flat" cmpd="sng">
            <a:solidFill>
              <a:schemeClr val="lt1"/>
            </a:solidFill>
            <a:prstDash val="dot"/>
            <a:miter lim="800000"/>
            <a:headEnd type="none" w="sm" len="sm"/>
            <a:tailEnd type="none" w="sm" len="sm"/>
          </a:ln>
        </p:spPr>
      </p:cxnSp>
      <p:sp>
        <p:nvSpPr>
          <p:cNvPr id="1461" name="Google Shape;1461;p28"/>
          <p:cNvSpPr txBox="1"/>
          <p:nvPr/>
        </p:nvSpPr>
        <p:spPr>
          <a:xfrm>
            <a:off x="1355006" y="8198258"/>
            <a:ext cx="2835634" cy="365356"/>
          </a:xfrm>
          <a:prstGeom prst="rect">
            <a:avLst/>
          </a:prstGeom>
          <a:noFill/>
          <a:ln>
            <a:noFill/>
          </a:ln>
        </p:spPr>
        <p:txBody>
          <a:bodyPr spcFirstLastPara="1" wrap="square" lIns="91425" tIns="45700" rIns="91425" bIns="45700" anchor="ctr" anchorCtr="0">
            <a:spAutoFit/>
          </a:bodyPr>
          <a:lstStyle/>
          <a:p>
            <a:pPr marL="6350" marR="0" lvl="0" indent="0" algn="l" rtl="0">
              <a:lnSpc>
                <a:spcPct val="100952"/>
              </a:lnSpc>
              <a:spcBef>
                <a:spcPts val="0"/>
              </a:spcBef>
              <a:spcAft>
                <a:spcPts val="0"/>
              </a:spcAft>
              <a:buNone/>
            </a:pPr>
            <a:r>
              <a:rPr lang="en-US" sz="2100" b="1">
                <a:solidFill>
                  <a:schemeClr val="lt1"/>
                </a:solidFill>
                <a:highlight>
                  <a:srgbClr val="EB7F4A"/>
                </a:highlight>
                <a:latin typeface="Calibri"/>
                <a:ea typeface="Calibri"/>
                <a:cs typeface="Calibri"/>
                <a:sym typeface="Calibri"/>
              </a:rPr>
              <a:t> Key Lesson</a:t>
            </a:r>
            <a:r>
              <a:rPr lang="en-US" sz="2100" b="1">
                <a:solidFill>
                  <a:srgbClr val="EB7F4A"/>
                </a:solidFill>
                <a:highlight>
                  <a:srgbClr val="EB7F4A"/>
                </a:highlight>
                <a:latin typeface="Calibri"/>
                <a:ea typeface="Calibri"/>
                <a:cs typeface="Calibri"/>
                <a:sym typeface="Calibri"/>
              </a:rPr>
              <a:t>.</a:t>
            </a:r>
            <a:endParaRPr/>
          </a:p>
        </p:txBody>
      </p:sp>
      <p:sp>
        <p:nvSpPr>
          <p:cNvPr id="1462" name="Google Shape;1462;p28"/>
          <p:cNvSpPr/>
          <p:nvPr/>
        </p:nvSpPr>
        <p:spPr>
          <a:xfrm>
            <a:off x="531953" y="9076029"/>
            <a:ext cx="821603" cy="821603"/>
          </a:xfrm>
          <a:prstGeom prst="rect">
            <a:avLst/>
          </a:prstGeom>
          <a:noFill/>
          <a:ln>
            <a:noFill/>
          </a:ln>
        </p:spPr>
      </p:sp>
      <p:sp>
        <p:nvSpPr>
          <p:cNvPr id="1463" name="Google Shape;1463;p28"/>
          <p:cNvSpPr txBox="1"/>
          <p:nvPr/>
        </p:nvSpPr>
        <p:spPr>
          <a:xfrm>
            <a:off x="539837" y="3763996"/>
            <a:ext cx="6399443" cy="365356"/>
          </a:xfrm>
          <a:prstGeom prst="rect">
            <a:avLst/>
          </a:prstGeom>
          <a:noFill/>
          <a:ln>
            <a:noFill/>
          </a:ln>
        </p:spPr>
        <p:txBody>
          <a:bodyPr spcFirstLastPara="1" wrap="square" lIns="91425" tIns="45700" rIns="91425" bIns="45700" anchor="ctr" anchorCtr="0">
            <a:spAutoFit/>
          </a:bodyPr>
          <a:lstStyle/>
          <a:p>
            <a:pPr marL="6350" marR="0" lvl="0" indent="0" algn="l" rtl="0">
              <a:lnSpc>
                <a:spcPct val="100952"/>
              </a:lnSpc>
              <a:spcBef>
                <a:spcPts val="0"/>
              </a:spcBef>
              <a:spcAft>
                <a:spcPts val="0"/>
              </a:spcAft>
              <a:buNone/>
            </a:pPr>
            <a:r>
              <a:rPr lang="en-US" sz="2100" b="1">
                <a:solidFill>
                  <a:srgbClr val="EB7F4A"/>
                </a:solidFill>
                <a:latin typeface="Calibri"/>
                <a:ea typeface="Calibri"/>
                <a:cs typeface="Calibri"/>
                <a:sym typeface="Calibri"/>
              </a:rPr>
              <a:t>The Response</a:t>
            </a:r>
            <a:endParaRPr/>
          </a:p>
        </p:txBody>
      </p:sp>
      <p:sp>
        <p:nvSpPr>
          <p:cNvPr id="1464" name="Google Shape;1464;p28"/>
          <p:cNvSpPr txBox="1"/>
          <p:nvPr/>
        </p:nvSpPr>
        <p:spPr>
          <a:xfrm>
            <a:off x="539837" y="4151422"/>
            <a:ext cx="6480000" cy="1013009"/>
          </a:xfrm>
          <a:prstGeom prst="rect">
            <a:avLst/>
          </a:prstGeom>
          <a:noFill/>
          <a:ln>
            <a:noFill/>
          </a:ln>
        </p:spPr>
        <p:txBody>
          <a:bodyPr spcFirstLastPara="1" wrap="square" lIns="91425" tIns="45700" rIns="91425" bIns="45700" anchor="t" anchorCtr="0">
            <a:noAutofit/>
          </a:bodyPr>
          <a:lstStyle/>
          <a:p>
            <a:pPr marL="0" marR="0" lvl="0" indent="0" algn="just" rtl="0">
              <a:lnSpc>
                <a:spcPct val="106086"/>
              </a:lnSpc>
              <a:spcBef>
                <a:spcPts val="0"/>
              </a:spcBef>
              <a:spcAft>
                <a:spcPts val="0"/>
              </a:spcAft>
              <a:buClr>
                <a:srgbClr val="EB7F4A"/>
              </a:buClr>
              <a:buSzPts val="1150"/>
              <a:buFont typeface="Arial"/>
              <a:buNone/>
            </a:pPr>
            <a:r>
              <a:rPr lang="en-US" sz="1150" b="0" i="0">
                <a:solidFill>
                  <a:srgbClr val="262626"/>
                </a:solidFill>
                <a:latin typeface="Calibri"/>
                <a:ea typeface="Calibri"/>
                <a:cs typeface="Calibri"/>
                <a:sym typeface="Calibri"/>
              </a:rPr>
              <a:t>Emergency responders faced overwhelming challenges. Search and rescue teams from around the world worked day and night to find survivors. Temporary tent cities sheltered displaced families. The Turkish military deployed thousands of personnel providing medical care, food, and water to affected communities.</a:t>
            </a:r>
            <a:endParaRPr/>
          </a:p>
          <a:p>
            <a:pPr marL="0" marR="0" lvl="0" indent="0" algn="just" rtl="0">
              <a:lnSpc>
                <a:spcPct val="106086"/>
              </a:lnSpc>
              <a:spcBef>
                <a:spcPts val="0"/>
              </a:spcBef>
              <a:spcAft>
                <a:spcPts val="0"/>
              </a:spcAft>
              <a:buClr>
                <a:srgbClr val="EB7F4A"/>
              </a:buClr>
              <a:buSzPts val="1150"/>
              <a:buFont typeface="Arial"/>
              <a:buNone/>
            </a:pPr>
            <a:endParaRPr sz="1150" b="0" i="0">
              <a:solidFill>
                <a:srgbClr val="262626"/>
              </a:solidFill>
              <a:latin typeface="Calibri"/>
              <a:ea typeface="Calibri"/>
              <a:cs typeface="Calibri"/>
              <a:sym typeface="Calibri"/>
            </a:endParaRPr>
          </a:p>
        </p:txBody>
      </p:sp>
      <p:cxnSp>
        <p:nvCxnSpPr>
          <p:cNvPr id="1465" name="Google Shape;1465;p28"/>
          <p:cNvCxnSpPr/>
          <p:nvPr/>
        </p:nvCxnSpPr>
        <p:spPr>
          <a:xfrm rot="10800000">
            <a:off x="0" y="3934735"/>
            <a:ext cx="540000" cy="0"/>
          </a:xfrm>
          <a:prstGeom prst="straightConnector1">
            <a:avLst/>
          </a:prstGeom>
          <a:noFill/>
          <a:ln w="12700" cap="flat" cmpd="sng">
            <a:solidFill>
              <a:srgbClr val="000000"/>
            </a:solidFill>
            <a:prstDash val="dot"/>
            <a:miter lim="800000"/>
            <a:headEnd type="none" w="sm" len="sm"/>
            <a:tailEnd type="none" w="sm" len="sm"/>
          </a:ln>
        </p:spPr>
      </p:cxnSp>
      <p:grpSp>
        <p:nvGrpSpPr>
          <p:cNvPr id="1466" name="Google Shape;1466;p28"/>
          <p:cNvGrpSpPr/>
          <p:nvPr/>
        </p:nvGrpSpPr>
        <p:grpSpPr>
          <a:xfrm>
            <a:off x="1665471" y="-1293344"/>
            <a:ext cx="5894204" cy="4909463"/>
            <a:chOff x="1605060" y="3850968"/>
            <a:chExt cx="5954615" cy="4959781"/>
          </a:xfrm>
        </p:grpSpPr>
        <p:grpSp>
          <p:nvGrpSpPr>
            <p:cNvPr id="1467" name="Google Shape;1467;p28"/>
            <p:cNvGrpSpPr/>
            <p:nvPr/>
          </p:nvGrpSpPr>
          <p:grpSpPr>
            <a:xfrm>
              <a:off x="2263972" y="5772441"/>
              <a:ext cx="553393" cy="474122"/>
              <a:chOff x="2763274" y="5544541"/>
              <a:chExt cx="497442" cy="426185"/>
            </a:xfrm>
          </p:grpSpPr>
          <p:sp>
            <p:nvSpPr>
              <p:cNvPr id="1468" name="Google Shape;1468;p28"/>
              <p:cNvSpPr/>
              <p:nvPr/>
            </p:nvSpPr>
            <p:spPr>
              <a:xfrm>
                <a:off x="2763274" y="5546744"/>
                <a:ext cx="497442" cy="417263"/>
              </a:xfrm>
              <a:custGeom>
                <a:avLst/>
                <a:gdLst/>
                <a:ahLst/>
                <a:cxnLst/>
                <a:rect l="l" t="t" r="r" b="b"/>
                <a:pathLst>
                  <a:path w="497442" h="417263" extrusionOk="0">
                    <a:moveTo>
                      <a:pt x="164977" y="74100"/>
                    </a:moveTo>
                    <a:cubicBezTo>
                      <a:pt x="160946" y="100978"/>
                      <a:pt x="128700" y="111729"/>
                      <a:pt x="103172" y="115761"/>
                    </a:cubicBezTo>
                    <a:cubicBezTo>
                      <a:pt x="108547" y="137263"/>
                      <a:pt x="131388" y="152046"/>
                      <a:pt x="154228" y="149358"/>
                    </a:cubicBezTo>
                    <a:cubicBezTo>
                      <a:pt x="167664" y="172204"/>
                      <a:pt x="164977" y="201770"/>
                      <a:pt x="148854" y="221928"/>
                    </a:cubicBezTo>
                    <a:cubicBezTo>
                      <a:pt x="132731" y="242087"/>
                      <a:pt x="104516" y="251494"/>
                      <a:pt x="78988" y="244775"/>
                    </a:cubicBezTo>
                    <a:cubicBezTo>
                      <a:pt x="74957" y="260901"/>
                      <a:pt x="85706" y="279715"/>
                      <a:pt x="101829" y="283747"/>
                    </a:cubicBezTo>
                    <a:cubicBezTo>
                      <a:pt x="73613" y="299874"/>
                      <a:pt x="30619" y="264933"/>
                      <a:pt x="7778" y="289123"/>
                    </a:cubicBezTo>
                    <a:cubicBezTo>
                      <a:pt x="-2971" y="299874"/>
                      <a:pt x="-284" y="317345"/>
                      <a:pt x="2404" y="332128"/>
                    </a:cubicBezTo>
                    <a:cubicBezTo>
                      <a:pt x="5091" y="349598"/>
                      <a:pt x="10465" y="368412"/>
                      <a:pt x="25245" y="377820"/>
                    </a:cubicBezTo>
                    <a:cubicBezTo>
                      <a:pt x="42711" y="387227"/>
                      <a:pt x="68239" y="377820"/>
                      <a:pt x="84362" y="389915"/>
                    </a:cubicBezTo>
                    <a:cubicBezTo>
                      <a:pt x="91080" y="393946"/>
                      <a:pt x="95111" y="400666"/>
                      <a:pt x="100485" y="406042"/>
                    </a:cubicBezTo>
                    <a:cubicBezTo>
                      <a:pt x="124670" y="428888"/>
                      <a:pt x="163633" y="412761"/>
                      <a:pt x="190505" y="393946"/>
                    </a:cubicBezTo>
                    <a:cubicBezTo>
                      <a:pt x="217377" y="373788"/>
                      <a:pt x="245592" y="354974"/>
                      <a:pt x="280525" y="363037"/>
                    </a:cubicBezTo>
                    <a:cubicBezTo>
                      <a:pt x="306053" y="369756"/>
                      <a:pt x="324863" y="391259"/>
                      <a:pt x="354422" y="375132"/>
                    </a:cubicBezTo>
                    <a:cubicBezTo>
                      <a:pt x="369202" y="367068"/>
                      <a:pt x="379950" y="352286"/>
                      <a:pt x="390699" y="337503"/>
                    </a:cubicBezTo>
                    <a:cubicBezTo>
                      <a:pt x="400104" y="324064"/>
                      <a:pt x="409509" y="310625"/>
                      <a:pt x="410853" y="294498"/>
                    </a:cubicBezTo>
                    <a:cubicBezTo>
                      <a:pt x="412196" y="275684"/>
                      <a:pt x="402791" y="256870"/>
                      <a:pt x="404135" y="238055"/>
                    </a:cubicBezTo>
                    <a:cubicBezTo>
                      <a:pt x="405478" y="229992"/>
                      <a:pt x="408166" y="221928"/>
                      <a:pt x="412196" y="213865"/>
                    </a:cubicBezTo>
                    <a:cubicBezTo>
                      <a:pt x="422945" y="189675"/>
                      <a:pt x="435037" y="164141"/>
                      <a:pt x="456534" y="149358"/>
                    </a:cubicBezTo>
                    <a:cubicBezTo>
                      <a:pt x="465940" y="142639"/>
                      <a:pt x="478032" y="135919"/>
                      <a:pt x="478032" y="125168"/>
                    </a:cubicBezTo>
                    <a:cubicBezTo>
                      <a:pt x="478032" y="115761"/>
                      <a:pt x="468627" y="106353"/>
                      <a:pt x="471314" y="96946"/>
                    </a:cubicBezTo>
                    <a:cubicBezTo>
                      <a:pt x="474001" y="87539"/>
                      <a:pt x="486093" y="86195"/>
                      <a:pt x="492811" y="79476"/>
                    </a:cubicBezTo>
                    <a:cubicBezTo>
                      <a:pt x="503560" y="67381"/>
                      <a:pt x="494155" y="47222"/>
                      <a:pt x="479376" y="40503"/>
                    </a:cubicBezTo>
                    <a:cubicBezTo>
                      <a:pt x="464596" y="33783"/>
                      <a:pt x="448473" y="36471"/>
                      <a:pt x="432350" y="36471"/>
                    </a:cubicBezTo>
                    <a:cubicBezTo>
                      <a:pt x="414884" y="36471"/>
                      <a:pt x="397417" y="32439"/>
                      <a:pt x="381294" y="25720"/>
                    </a:cubicBezTo>
                    <a:cubicBezTo>
                      <a:pt x="394730" y="23032"/>
                      <a:pt x="406822" y="14969"/>
                      <a:pt x="413540" y="4218"/>
                    </a:cubicBezTo>
                    <a:cubicBezTo>
                      <a:pt x="382637" y="-1158"/>
                      <a:pt x="350391" y="-1158"/>
                      <a:pt x="318146" y="2874"/>
                    </a:cubicBezTo>
                    <a:cubicBezTo>
                      <a:pt x="304710" y="4218"/>
                      <a:pt x="291274" y="6906"/>
                      <a:pt x="280525" y="16313"/>
                    </a:cubicBezTo>
                    <a:cubicBezTo>
                      <a:pt x="271120" y="25720"/>
                      <a:pt x="268433" y="43191"/>
                      <a:pt x="279182" y="52598"/>
                    </a:cubicBezTo>
                    <a:cubicBezTo>
                      <a:pt x="296648" y="66037"/>
                      <a:pt x="302022" y="92915"/>
                      <a:pt x="271120" y="102322"/>
                    </a:cubicBezTo>
                    <a:cubicBezTo>
                      <a:pt x="248279" y="109041"/>
                      <a:pt x="237531" y="83508"/>
                      <a:pt x="224095" y="68725"/>
                    </a:cubicBezTo>
                    <a:cubicBezTo>
                      <a:pt x="197223" y="35127"/>
                      <a:pt x="171695" y="23032"/>
                      <a:pt x="164977" y="74100"/>
                    </a:cubicBezTo>
                    <a:close/>
                  </a:path>
                </a:pathLst>
              </a:cu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1469" name="Google Shape;1469;p28"/>
              <p:cNvSpPr/>
              <p:nvPr/>
            </p:nvSpPr>
            <p:spPr>
              <a:xfrm>
                <a:off x="3045142" y="5624821"/>
                <a:ext cx="152711" cy="114285"/>
              </a:xfrm>
              <a:custGeom>
                <a:avLst/>
                <a:gdLst/>
                <a:ahLst/>
                <a:cxnLst/>
                <a:rect l="l" t="t" r="r" b="b"/>
                <a:pathLst>
                  <a:path w="152711" h="114285" extrusionOk="0">
                    <a:moveTo>
                      <a:pt x="146451" y="114285"/>
                    </a:moveTo>
                    <a:cubicBezTo>
                      <a:pt x="141076" y="114285"/>
                      <a:pt x="137046" y="111598"/>
                      <a:pt x="134358" y="108910"/>
                    </a:cubicBezTo>
                    <a:cubicBezTo>
                      <a:pt x="128984" y="102190"/>
                      <a:pt x="127640" y="92783"/>
                      <a:pt x="130328" y="84720"/>
                    </a:cubicBezTo>
                    <a:cubicBezTo>
                      <a:pt x="131671" y="82032"/>
                      <a:pt x="131671" y="79344"/>
                      <a:pt x="133015" y="78000"/>
                    </a:cubicBezTo>
                    <a:cubicBezTo>
                      <a:pt x="135702" y="72625"/>
                      <a:pt x="137046" y="68593"/>
                      <a:pt x="135702" y="64561"/>
                    </a:cubicBezTo>
                    <a:cubicBezTo>
                      <a:pt x="134358" y="60529"/>
                      <a:pt x="128984" y="57842"/>
                      <a:pt x="123610" y="57842"/>
                    </a:cubicBezTo>
                    <a:cubicBezTo>
                      <a:pt x="118236" y="57842"/>
                      <a:pt x="112861" y="59186"/>
                      <a:pt x="107487" y="61873"/>
                    </a:cubicBezTo>
                    <a:lnTo>
                      <a:pt x="102112" y="63217"/>
                    </a:lnTo>
                    <a:cubicBezTo>
                      <a:pt x="83302" y="68593"/>
                      <a:pt x="64492" y="69937"/>
                      <a:pt x="45682" y="67249"/>
                    </a:cubicBezTo>
                    <a:cubicBezTo>
                      <a:pt x="41651" y="65905"/>
                      <a:pt x="36277" y="65905"/>
                      <a:pt x="32246" y="61873"/>
                    </a:cubicBezTo>
                    <a:cubicBezTo>
                      <a:pt x="25528" y="56498"/>
                      <a:pt x="21497" y="45747"/>
                      <a:pt x="18810" y="34996"/>
                    </a:cubicBezTo>
                    <a:cubicBezTo>
                      <a:pt x="17467" y="29620"/>
                      <a:pt x="16123" y="22901"/>
                      <a:pt x="13436" y="20213"/>
                    </a:cubicBezTo>
                    <a:cubicBezTo>
                      <a:pt x="12093" y="18869"/>
                      <a:pt x="10749" y="17525"/>
                      <a:pt x="10749" y="16181"/>
                    </a:cubicBezTo>
                    <a:lnTo>
                      <a:pt x="0" y="4086"/>
                    </a:lnTo>
                    <a:cubicBezTo>
                      <a:pt x="4031" y="54"/>
                      <a:pt x="12093" y="-1289"/>
                      <a:pt x="17467" y="1398"/>
                    </a:cubicBezTo>
                    <a:cubicBezTo>
                      <a:pt x="22841" y="4086"/>
                      <a:pt x="25528" y="8118"/>
                      <a:pt x="26872" y="10806"/>
                    </a:cubicBezTo>
                    <a:cubicBezTo>
                      <a:pt x="29559" y="16181"/>
                      <a:pt x="32246" y="22901"/>
                      <a:pt x="33590" y="29620"/>
                    </a:cubicBezTo>
                    <a:cubicBezTo>
                      <a:pt x="36277" y="36340"/>
                      <a:pt x="37621" y="45747"/>
                      <a:pt x="41651" y="48434"/>
                    </a:cubicBezTo>
                    <a:cubicBezTo>
                      <a:pt x="42995" y="49778"/>
                      <a:pt x="45682" y="49778"/>
                      <a:pt x="48369" y="51122"/>
                    </a:cubicBezTo>
                    <a:cubicBezTo>
                      <a:pt x="64492" y="53810"/>
                      <a:pt x="81959" y="52466"/>
                      <a:pt x="98082" y="47090"/>
                    </a:cubicBezTo>
                    <a:lnTo>
                      <a:pt x="103456" y="45747"/>
                    </a:lnTo>
                    <a:cubicBezTo>
                      <a:pt x="110174" y="43059"/>
                      <a:pt x="116892" y="41715"/>
                      <a:pt x="124953" y="40371"/>
                    </a:cubicBezTo>
                    <a:cubicBezTo>
                      <a:pt x="135702" y="40371"/>
                      <a:pt x="149138" y="45747"/>
                      <a:pt x="151825" y="57842"/>
                    </a:cubicBezTo>
                    <a:cubicBezTo>
                      <a:pt x="154512" y="67249"/>
                      <a:pt x="150481" y="75312"/>
                      <a:pt x="147794" y="82032"/>
                    </a:cubicBezTo>
                    <a:cubicBezTo>
                      <a:pt x="146451" y="83376"/>
                      <a:pt x="146451" y="86064"/>
                      <a:pt x="145107" y="87407"/>
                    </a:cubicBezTo>
                    <a:cubicBezTo>
                      <a:pt x="143764" y="91439"/>
                      <a:pt x="145107" y="95471"/>
                      <a:pt x="146451" y="96815"/>
                    </a:cubicBezTo>
                    <a:lnTo>
                      <a:pt x="147794" y="112942"/>
                    </a:lnTo>
                    <a:cubicBezTo>
                      <a:pt x="147794" y="114285"/>
                      <a:pt x="147794" y="114285"/>
                      <a:pt x="146451" y="114285"/>
                    </a:cubicBezTo>
                    <a:close/>
                  </a:path>
                </a:pathLst>
              </a:cu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grpSp>
            <p:nvGrpSpPr>
              <p:cNvPr id="1470" name="Google Shape;1470;p28"/>
              <p:cNvGrpSpPr/>
              <p:nvPr/>
            </p:nvGrpSpPr>
            <p:grpSpPr>
              <a:xfrm>
                <a:off x="2763274" y="5587246"/>
                <a:ext cx="435037" cy="383480"/>
                <a:chOff x="2763274" y="5587246"/>
                <a:chExt cx="435037" cy="383480"/>
              </a:xfrm>
            </p:grpSpPr>
            <p:sp>
              <p:nvSpPr>
                <p:cNvPr id="1471" name="Google Shape;1471;p28"/>
                <p:cNvSpPr/>
                <p:nvPr/>
              </p:nvSpPr>
              <p:spPr>
                <a:xfrm>
                  <a:off x="3191593" y="5720292"/>
                  <a:ext cx="2686" cy="10751"/>
                </a:xfrm>
                <a:custGeom>
                  <a:avLst/>
                  <a:gdLst/>
                  <a:ahLst/>
                  <a:cxnLst/>
                  <a:rect l="l" t="t" r="r" b="b"/>
                  <a:pathLst>
                    <a:path w="2686" h="10751" extrusionOk="0">
                      <a:moveTo>
                        <a:pt x="0" y="0"/>
                      </a:moveTo>
                      <a:lnTo>
                        <a:pt x="1343" y="10751"/>
                      </a:lnTo>
                      <a:cubicBezTo>
                        <a:pt x="1343" y="9407"/>
                        <a:pt x="2687" y="9407"/>
                        <a:pt x="2687" y="8063"/>
                      </a:cubicBezTo>
                      <a:cubicBezTo>
                        <a:pt x="1343" y="2688"/>
                        <a:pt x="0" y="0"/>
                        <a:pt x="0" y="0"/>
                      </a:cubicBezTo>
                      <a:close/>
                    </a:path>
                  </a:pathLst>
                </a:custGeom>
                <a:solidFill>
                  <a:srgbClr val="D8D8D8"/>
                </a:solidFill>
                <a:ln w="29675" cap="flat" cmpd="sng">
                  <a:solidFill>
                    <a:srgbClr val="FFFFFF"/>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1472" name="Google Shape;1472;p28"/>
                <p:cNvSpPr/>
                <p:nvPr/>
              </p:nvSpPr>
              <p:spPr>
                <a:xfrm>
                  <a:off x="3035738" y="5587246"/>
                  <a:ext cx="4030" cy="13438"/>
                </a:xfrm>
                <a:custGeom>
                  <a:avLst/>
                  <a:gdLst/>
                  <a:ahLst/>
                  <a:cxnLst/>
                  <a:rect l="l" t="t" r="r" b="b"/>
                  <a:pathLst>
                    <a:path w="4030" h="13438" extrusionOk="0">
                      <a:moveTo>
                        <a:pt x="0" y="0"/>
                      </a:moveTo>
                      <a:cubicBezTo>
                        <a:pt x="0" y="5375"/>
                        <a:pt x="1344" y="9407"/>
                        <a:pt x="4031" y="13439"/>
                      </a:cubicBezTo>
                      <a:cubicBezTo>
                        <a:pt x="2687" y="9407"/>
                        <a:pt x="1344" y="5375"/>
                        <a:pt x="0" y="0"/>
                      </a:cubicBezTo>
                      <a:close/>
                    </a:path>
                  </a:pathLst>
                </a:custGeom>
                <a:solidFill>
                  <a:srgbClr val="D8D8D8"/>
                </a:solidFill>
                <a:ln w="29675" cap="flat" cmpd="sng">
                  <a:solidFill>
                    <a:srgbClr val="FFFFFF"/>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1473" name="Google Shape;1473;p28"/>
                <p:cNvSpPr/>
                <p:nvPr/>
              </p:nvSpPr>
              <p:spPr>
                <a:xfrm>
                  <a:off x="3192937" y="5704165"/>
                  <a:ext cx="5374" cy="18814"/>
                </a:xfrm>
                <a:custGeom>
                  <a:avLst/>
                  <a:gdLst/>
                  <a:ahLst/>
                  <a:cxnLst/>
                  <a:rect l="l" t="t" r="r" b="b"/>
                  <a:pathLst>
                    <a:path w="5374" h="18814" extrusionOk="0">
                      <a:moveTo>
                        <a:pt x="0" y="0"/>
                      </a:moveTo>
                      <a:cubicBezTo>
                        <a:pt x="0" y="0"/>
                        <a:pt x="2687" y="6719"/>
                        <a:pt x="5375" y="18814"/>
                      </a:cubicBezTo>
                      <a:cubicBezTo>
                        <a:pt x="5375" y="18814"/>
                        <a:pt x="5375" y="18814"/>
                        <a:pt x="5375" y="17470"/>
                      </a:cubicBezTo>
                      <a:cubicBezTo>
                        <a:pt x="4031" y="12095"/>
                        <a:pt x="2687" y="6719"/>
                        <a:pt x="0" y="0"/>
                      </a:cubicBezTo>
                      <a:close/>
                    </a:path>
                  </a:pathLst>
                </a:custGeom>
                <a:solidFill>
                  <a:srgbClr val="D8D8D8"/>
                </a:solidFill>
                <a:ln w="29675" cap="flat" cmpd="sng">
                  <a:solidFill>
                    <a:srgbClr val="FFFFFF"/>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1474" name="Google Shape;1474;p28"/>
                <p:cNvSpPr/>
                <p:nvPr/>
              </p:nvSpPr>
              <p:spPr>
                <a:xfrm>
                  <a:off x="2763274" y="5593779"/>
                  <a:ext cx="428319" cy="376947"/>
                </a:xfrm>
                <a:custGeom>
                  <a:avLst/>
                  <a:gdLst/>
                  <a:ahLst/>
                  <a:cxnLst/>
                  <a:rect l="l" t="t" r="r" b="b"/>
                  <a:pathLst>
                    <a:path w="428319" h="376947" extrusionOk="0">
                      <a:moveTo>
                        <a:pt x="413540" y="172205"/>
                      </a:moveTo>
                      <a:cubicBezTo>
                        <a:pt x="417571" y="161454"/>
                        <a:pt x="422945" y="152047"/>
                        <a:pt x="428320" y="142640"/>
                      </a:cubicBezTo>
                      <a:cubicBezTo>
                        <a:pt x="424289" y="142640"/>
                        <a:pt x="420258" y="139952"/>
                        <a:pt x="417571" y="137264"/>
                      </a:cubicBezTo>
                      <a:cubicBezTo>
                        <a:pt x="412196" y="130545"/>
                        <a:pt x="410853" y="121137"/>
                        <a:pt x="413540" y="113074"/>
                      </a:cubicBezTo>
                      <a:cubicBezTo>
                        <a:pt x="414884" y="110386"/>
                        <a:pt x="414884" y="107698"/>
                        <a:pt x="416227" y="106355"/>
                      </a:cubicBezTo>
                      <a:cubicBezTo>
                        <a:pt x="418914" y="100979"/>
                        <a:pt x="420258" y="96948"/>
                        <a:pt x="418914" y="92916"/>
                      </a:cubicBezTo>
                      <a:cubicBezTo>
                        <a:pt x="417571" y="88884"/>
                        <a:pt x="412196" y="86196"/>
                        <a:pt x="406822" y="86196"/>
                      </a:cubicBezTo>
                      <a:cubicBezTo>
                        <a:pt x="401448" y="86196"/>
                        <a:pt x="396073" y="87540"/>
                        <a:pt x="390699" y="90228"/>
                      </a:cubicBezTo>
                      <a:lnTo>
                        <a:pt x="385325" y="91572"/>
                      </a:lnTo>
                      <a:cubicBezTo>
                        <a:pt x="366515" y="96948"/>
                        <a:pt x="347705" y="98291"/>
                        <a:pt x="328894" y="95604"/>
                      </a:cubicBezTo>
                      <a:cubicBezTo>
                        <a:pt x="324863" y="94260"/>
                        <a:pt x="319489" y="94260"/>
                        <a:pt x="315458" y="90228"/>
                      </a:cubicBezTo>
                      <a:cubicBezTo>
                        <a:pt x="308740" y="84852"/>
                        <a:pt x="304710" y="74101"/>
                        <a:pt x="302022" y="63350"/>
                      </a:cubicBezTo>
                      <a:cubicBezTo>
                        <a:pt x="300679" y="57974"/>
                        <a:pt x="299335" y="51255"/>
                        <a:pt x="296648" y="48567"/>
                      </a:cubicBezTo>
                      <a:cubicBezTo>
                        <a:pt x="295304" y="47223"/>
                        <a:pt x="293961" y="45879"/>
                        <a:pt x="293961" y="44535"/>
                      </a:cubicBezTo>
                      <a:lnTo>
                        <a:pt x="292618" y="43192"/>
                      </a:lnTo>
                      <a:cubicBezTo>
                        <a:pt x="289930" y="49911"/>
                        <a:pt x="283212" y="56631"/>
                        <a:pt x="271120" y="59318"/>
                      </a:cubicBezTo>
                      <a:cubicBezTo>
                        <a:pt x="248279" y="66038"/>
                        <a:pt x="237531" y="40504"/>
                        <a:pt x="224095" y="25721"/>
                      </a:cubicBezTo>
                      <a:cubicBezTo>
                        <a:pt x="197223" y="-3844"/>
                        <a:pt x="171695" y="-15940"/>
                        <a:pt x="164977" y="33784"/>
                      </a:cubicBezTo>
                      <a:cubicBezTo>
                        <a:pt x="160946" y="60662"/>
                        <a:pt x="128700" y="71413"/>
                        <a:pt x="103172" y="75445"/>
                      </a:cubicBezTo>
                      <a:cubicBezTo>
                        <a:pt x="108547" y="96948"/>
                        <a:pt x="131388" y="111730"/>
                        <a:pt x="154228" y="109042"/>
                      </a:cubicBezTo>
                      <a:cubicBezTo>
                        <a:pt x="167664" y="131888"/>
                        <a:pt x="164977" y="161454"/>
                        <a:pt x="148854" y="181613"/>
                      </a:cubicBezTo>
                      <a:cubicBezTo>
                        <a:pt x="132731" y="201771"/>
                        <a:pt x="104516" y="211178"/>
                        <a:pt x="78988" y="204459"/>
                      </a:cubicBezTo>
                      <a:cubicBezTo>
                        <a:pt x="74957" y="220585"/>
                        <a:pt x="85706" y="239400"/>
                        <a:pt x="101829" y="243432"/>
                      </a:cubicBezTo>
                      <a:cubicBezTo>
                        <a:pt x="73613" y="259558"/>
                        <a:pt x="30619" y="224617"/>
                        <a:pt x="7778" y="248807"/>
                      </a:cubicBezTo>
                      <a:cubicBezTo>
                        <a:pt x="-2971" y="259558"/>
                        <a:pt x="-284" y="277029"/>
                        <a:pt x="2404" y="291812"/>
                      </a:cubicBezTo>
                      <a:cubicBezTo>
                        <a:pt x="5091" y="309282"/>
                        <a:pt x="10465" y="328097"/>
                        <a:pt x="25245" y="337504"/>
                      </a:cubicBezTo>
                      <a:cubicBezTo>
                        <a:pt x="42711" y="346911"/>
                        <a:pt x="68239" y="337504"/>
                        <a:pt x="84362" y="349599"/>
                      </a:cubicBezTo>
                      <a:cubicBezTo>
                        <a:pt x="91080" y="353631"/>
                        <a:pt x="95111" y="360350"/>
                        <a:pt x="100485" y="365726"/>
                      </a:cubicBezTo>
                      <a:cubicBezTo>
                        <a:pt x="124670" y="388572"/>
                        <a:pt x="163633" y="372445"/>
                        <a:pt x="190505" y="353631"/>
                      </a:cubicBezTo>
                      <a:cubicBezTo>
                        <a:pt x="217377" y="333472"/>
                        <a:pt x="245592" y="314658"/>
                        <a:pt x="280525" y="322721"/>
                      </a:cubicBezTo>
                      <a:cubicBezTo>
                        <a:pt x="306053" y="329441"/>
                        <a:pt x="324863" y="350943"/>
                        <a:pt x="354422" y="334816"/>
                      </a:cubicBezTo>
                      <a:cubicBezTo>
                        <a:pt x="369202" y="326753"/>
                        <a:pt x="379950" y="311970"/>
                        <a:pt x="390699" y="297187"/>
                      </a:cubicBezTo>
                      <a:cubicBezTo>
                        <a:pt x="400104" y="283748"/>
                        <a:pt x="409509" y="270310"/>
                        <a:pt x="410853" y="254183"/>
                      </a:cubicBezTo>
                      <a:cubicBezTo>
                        <a:pt x="412196" y="235368"/>
                        <a:pt x="402791" y="216554"/>
                        <a:pt x="404135" y="197739"/>
                      </a:cubicBezTo>
                      <a:cubicBezTo>
                        <a:pt x="405478" y="188332"/>
                        <a:pt x="409509" y="180269"/>
                        <a:pt x="413540" y="172205"/>
                      </a:cubicBezTo>
                      <a:close/>
                    </a:path>
                  </a:pathLst>
                </a:custGeom>
                <a:solidFill>
                  <a:srgbClr val="D9D9D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grpSp>
          <p:sp>
            <p:nvSpPr>
              <p:cNvPr id="1475" name="Google Shape;1475;p28"/>
              <p:cNvSpPr/>
              <p:nvPr/>
            </p:nvSpPr>
            <p:spPr>
              <a:xfrm>
                <a:off x="3032961" y="5544541"/>
                <a:ext cx="142640" cy="108556"/>
              </a:xfrm>
              <a:custGeom>
                <a:avLst/>
                <a:gdLst/>
                <a:ahLst/>
                <a:cxnLst/>
                <a:rect l="l" t="t" r="r" b="b"/>
                <a:pathLst>
                  <a:path w="142640" h="108556" extrusionOk="0">
                    <a:moveTo>
                      <a:pt x="21587" y="93774"/>
                    </a:moveTo>
                    <a:cubicBezTo>
                      <a:pt x="21587" y="93774"/>
                      <a:pt x="32335" y="66896"/>
                      <a:pt x="8151" y="49425"/>
                    </a:cubicBezTo>
                    <a:cubicBezTo>
                      <a:pt x="-17377" y="31955"/>
                      <a:pt x="22930" y="-299"/>
                      <a:pt x="48458" y="2389"/>
                    </a:cubicBezTo>
                    <a:cubicBezTo>
                      <a:pt x="48458" y="2389"/>
                      <a:pt x="126386" y="-2986"/>
                      <a:pt x="139822" y="2389"/>
                    </a:cubicBezTo>
                    <a:cubicBezTo>
                      <a:pt x="153258" y="7765"/>
                      <a:pt x="114294" y="26579"/>
                      <a:pt x="114294" y="26579"/>
                    </a:cubicBezTo>
                    <a:lnTo>
                      <a:pt x="80704" y="54801"/>
                    </a:lnTo>
                    <a:cubicBezTo>
                      <a:pt x="80704" y="54801"/>
                      <a:pt x="64582" y="64208"/>
                      <a:pt x="52489" y="68240"/>
                    </a:cubicBezTo>
                    <a:cubicBezTo>
                      <a:pt x="41740" y="73615"/>
                      <a:pt x="37710" y="99149"/>
                      <a:pt x="37710" y="99149"/>
                    </a:cubicBezTo>
                    <a:lnTo>
                      <a:pt x="21587" y="108556"/>
                    </a:lnTo>
                    <a:lnTo>
                      <a:pt x="21587" y="93774"/>
                    </a:lnTo>
                    <a:close/>
                  </a:path>
                </a:pathLst>
              </a:custGeom>
              <a:solidFill>
                <a:srgbClr val="D9D9D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1476" name="Google Shape;1476;p28"/>
              <p:cNvSpPr/>
              <p:nvPr/>
            </p:nvSpPr>
            <p:spPr>
              <a:xfrm>
                <a:off x="3067983" y="5550961"/>
                <a:ext cx="104930" cy="98104"/>
              </a:xfrm>
              <a:custGeom>
                <a:avLst/>
                <a:gdLst/>
                <a:ahLst/>
                <a:cxnLst/>
                <a:rect l="l" t="t" r="r" b="b"/>
                <a:pathLst>
                  <a:path w="104930" h="98104" extrusionOk="0">
                    <a:moveTo>
                      <a:pt x="99425" y="0"/>
                    </a:moveTo>
                    <a:cubicBezTo>
                      <a:pt x="100769" y="0"/>
                      <a:pt x="100769" y="0"/>
                      <a:pt x="102112" y="1344"/>
                    </a:cubicBezTo>
                    <a:cubicBezTo>
                      <a:pt x="115548" y="8063"/>
                      <a:pt x="76584" y="25534"/>
                      <a:pt x="76584" y="25534"/>
                    </a:cubicBezTo>
                    <a:lnTo>
                      <a:pt x="42995" y="53756"/>
                    </a:lnTo>
                    <a:cubicBezTo>
                      <a:pt x="42995" y="53756"/>
                      <a:pt x="26872" y="63163"/>
                      <a:pt x="14779" y="67195"/>
                    </a:cubicBezTo>
                    <a:cubicBezTo>
                      <a:pt x="4031" y="72571"/>
                      <a:pt x="0" y="98104"/>
                      <a:pt x="0" y="98104"/>
                    </a:cubicBezTo>
                  </a:path>
                </a:pathLst>
              </a:custGeom>
              <a:solidFill>
                <a:srgbClr val="D8D8D8"/>
              </a:solidFill>
              <a:ln w="9800" cap="flat" cmpd="sng">
                <a:solidFill>
                  <a:srgbClr val="FFFFFF"/>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grpSp>
        <p:sp>
          <p:nvSpPr>
            <p:cNvPr id="1477" name="Google Shape;1477;p28"/>
            <p:cNvSpPr/>
            <p:nvPr/>
          </p:nvSpPr>
          <p:spPr>
            <a:xfrm>
              <a:off x="5746324" y="7999123"/>
              <a:ext cx="1693503" cy="755612"/>
            </a:xfrm>
            <a:custGeom>
              <a:avLst/>
              <a:gdLst/>
              <a:ahLst/>
              <a:cxnLst/>
              <a:rect l="l" t="t" r="r" b="b"/>
              <a:pathLst>
                <a:path w="1522279" h="679215" extrusionOk="0">
                  <a:moveTo>
                    <a:pt x="1512875" y="504510"/>
                  </a:moveTo>
                  <a:lnTo>
                    <a:pt x="1494065" y="473600"/>
                  </a:lnTo>
                  <a:lnTo>
                    <a:pt x="1500782" y="434628"/>
                  </a:lnTo>
                  <a:lnTo>
                    <a:pt x="1491377" y="395655"/>
                  </a:lnTo>
                  <a:lnTo>
                    <a:pt x="1480629" y="324428"/>
                  </a:lnTo>
                  <a:lnTo>
                    <a:pt x="1511531" y="312333"/>
                  </a:lnTo>
                  <a:lnTo>
                    <a:pt x="1511531" y="278736"/>
                  </a:lnTo>
                  <a:lnTo>
                    <a:pt x="1464506" y="267985"/>
                  </a:lnTo>
                  <a:lnTo>
                    <a:pt x="1430916" y="246483"/>
                  </a:lnTo>
                  <a:lnTo>
                    <a:pt x="1441664" y="199447"/>
                  </a:lnTo>
                  <a:lnTo>
                    <a:pt x="1426885" y="163161"/>
                  </a:lnTo>
                  <a:lnTo>
                    <a:pt x="1401357" y="126876"/>
                  </a:lnTo>
                  <a:lnTo>
                    <a:pt x="1340896" y="109406"/>
                  </a:lnTo>
                  <a:lnTo>
                    <a:pt x="1276404" y="109406"/>
                  </a:lnTo>
                  <a:lnTo>
                    <a:pt x="1205194" y="159130"/>
                  </a:lnTo>
                  <a:lnTo>
                    <a:pt x="1155481" y="160474"/>
                  </a:lnTo>
                  <a:lnTo>
                    <a:pt x="1108456" y="156442"/>
                  </a:lnTo>
                  <a:lnTo>
                    <a:pt x="1038590" y="167193"/>
                  </a:lnTo>
                  <a:lnTo>
                    <a:pt x="974098" y="156442"/>
                  </a:lnTo>
                  <a:lnTo>
                    <a:pt x="936478" y="161817"/>
                  </a:lnTo>
                  <a:lnTo>
                    <a:pt x="905575" y="129564"/>
                  </a:lnTo>
                  <a:lnTo>
                    <a:pt x="877360" y="130908"/>
                  </a:lnTo>
                  <a:lnTo>
                    <a:pt x="854519" y="108062"/>
                  </a:lnTo>
                  <a:lnTo>
                    <a:pt x="833021" y="87903"/>
                  </a:lnTo>
                  <a:lnTo>
                    <a:pt x="795401" y="87903"/>
                  </a:lnTo>
                  <a:lnTo>
                    <a:pt x="765842" y="56994"/>
                  </a:lnTo>
                  <a:lnTo>
                    <a:pt x="717474" y="56994"/>
                  </a:lnTo>
                  <a:lnTo>
                    <a:pt x="636859" y="56994"/>
                  </a:lnTo>
                  <a:lnTo>
                    <a:pt x="557587" y="83872"/>
                  </a:lnTo>
                  <a:lnTo>
                    <a:pt x="497126" y="116125"/>
                  </a:lnTo>
                  <a:lnTo>
                    <a:pt x="475629" y="137627"/>
                  </a:lnTo>
                  <a:lnTo>
                    <a:pt x="405762" y="141659"/>
                  </a:lnTo>
                  <a:lnTo>
                    <a:pt x="364111" y="147035"/>
                  </a:lnTo>
                  <a:lnTo>
                    <a:pt x="322460" y="143003"/>
                  </a:lnTo>
                  <a:lnTo>
                    <a:pt x="268717" y="126876"/>
                  </a:lnTo>
                  <a:lnTo>
                    <a:pt x="221691" y="101342"/>
                  </a:lnTo>
                  <a:lnTo>
                    <a:pt x="212286" y="56994"/>
                  </a:lnTo>
                  <a:lnTo>
                    <a:pt x="190789" y="56994"/>
                  </a:lnTo>
                  <a:cubicBezTo>
                    <a:pt x="197507" y="55650"/>
                    <a:pt x="204225" y="55650"/>
                    <a:pt x="213630" y="56994"/>
                  </a:cubicBezTo>
                  <a:cubicBezTo>
                    <a:pt x="171979" y="27428"/>
                    <a:pt x="178697" y="44899"/>
                    <a:pt x="146451" y="4582"/>
                  </a:cubicBezTo>
                  <a:lnTo>
                    <a:pt x="149138" y="12646"/>
                  </a:lnTo>
                  <a:cubicBezTo>
                    <a:pt x="130328" y="19365"/>
                    <a:pt x="110174" y="12646"/>
                    <a:pt x="92708" y="7270"/>
                  </a:cubicBezTo>
                  <a:cubicBezTo>
                    <a:pt x="87333" y="5926"/>
                    <a:pt x="80615" y="3238"/>
                    <a:pt x="75241" y="1894"/>
                  </a:cubicBezTo>
                  <a:cubicBezTo>
                    <a:pt x="61805" y="-2137"/>
                    <a:pt x="44338" y="550"/>
                    <a:pt x="34933" y="7270"/>
                  </a:cubicBezTo>
                  <a:cubicBezTo>
                    <a:pt x="29559" y="11302"/>
                    <a:pt x="26872" y="15333"/>
                    <a:pt x="26872" y="20709"/>
                  </a:cubicBezTo>
                  <a:lnTo>
                    <a:pt x="25528" y="32804"/>
                  </a:lnTo>
                  <a:cubicBezTo>
                    <a:pt x="25528" y="34148"/>
                    <a:pt x="26872" y="35492"/>
                    <a:pt x="28215" y="36835"/>
                  </a:cubicBezTo>
                  <a:cubicBezTo>
                    <a:pt x="32246" y="43555"/>
                    <a:pt x="34933" y="50274"/>
                    <a:pt x="36277" y="58338"/>
                  </a:cubicBezTo>
                  <a:cubicBezTo>
                    <a:pt x="37621" y="69089"/>
                    <a:pt x="32246" y="77152"/>
                    <a:pt x="28215" y="83872"/>
                  </a:cubicBezTo>
                  <a:lnTo>
                    <a:pt x="5375" y="125532"/>
                  </a:lnTo>
                  <a:cubicBezTo>
                    <a:pt x="2687" y="130908"/>
                    <a:pt x="0" y="134939"/>
                    <a:pt x="0" y="138971"/>
                  </a:cubicBezTo>
                  <a:cubicBezTo>
                    <a:pt x="0" y="144347"/>
                    <a:pt x="6718" y="149722"/>
                    <a:pt x="16123" y="155098"/>
                  </a:cubicBezTo>
                  <a:cubicBezTo>
                    <a:pt x="18810" y="156442"/>
                    <a:pt x="21497" y="159130"/>
                    <a:pt x="24185" y="160474"/>
                  </a:cubicBezTo>
                  <a:cubicBezTo>
                    <a:pt x="36277" y="168537"/>
                    <a:pt x="44338" y="181976"/>
                    <a:pt x="48369" y="195415"/>
                  </a:cubicBezTo>
                  <a:lnTo>
                    <a:pt x="48369" y="198103"/>
                  </a:lnTo>
                  <a:cubicBezTo>
                    <a:pt x="49713" y="204822"/>
                    <a:pt x="52400" y="214229"/>
                    <a:pt x="56431" y="214229"/>
                  </a:cubicBezTo>
                  <a:lnTo>
                    <a:pt x="56431" y="219605"/>
                  </a:lnTo>
                  <a:lnTo>
                    <a:pt x="107487" y="200790"/>
                  </a:lnTo>
                  <a:lnTo>
                    <a:pt x="150481" y="191383"/>
                  </a:lnTo>
                  <a:lnTo>
                    <a:pt x="202881" y="160474"/>
                  </a:lnTo>
                  <a:lnTo>
                    <a:pt x="256624" y="160474"/>
                  </a:lnTo>
                  <a:lnTo>
                    <a:pt x="294245" y="160474"/>
                  </a:lnTo>
                  <a:lnTo>
                    <a:pt x="325147" y="180632"/>
                  </a:lnTo>
                  <a:lnTo>
                    <a:pt x="302306" y="200790"/>
                  </a:lnTo>
                  <a:lnTo>
                    <a:pt x="264686" y="229012"/>
                  </a:lnTo>
                  <a:lnTo>
                    <a:pt x="196163" y="229012"/>
                  </a:lnTo>
                  <a:lnTo>
                    <a:pt x="124953" y="229012"/>
                  </a:lnTo>
                  <a:lnTo>
                    <a:pt x="88677" y="229012"/>
                  </a:lnTo>
                  <a:lnTo>
                    <a:pt x="67179" y="246483"/>
                  </a:lnTo>
                  <a:lnTo>
                    <a:pt x="67179" y="309645"/>
                  </a:lnTo>
                  <a:lnTo>
                    <a:pt x="106143" y="320397"/>
                  </a:lnTo>
                  <a:lnTo>
                    <a:pt x="122266" y="320397"/>
                  </a:lnTo>
                  <a:lnTo>
                    <a:pt x="122266" y="355338"/>
                  </a:lnTo>
                  <a:lnTo>
                    <a:pt x="107487" y="388935"/>
                  </a:lnTo>
                  <a:lnTo>
                    <a:pt x="102112" y="410437"/>
                  </a:lnTo>
                  <a:lnTo>
                    <a:pt x="134358" y="462849"/>
                  </a:lnTo>
                  <a:lnTo>
                    <a:pt x="181384" y="539451"/>
                  </a:lnTo>
                  <a:lnTo>
                    <a:pt x="223035" y="564985"/>
                  </a:lnTo>
                  <a:lnTo>
                    <a:pt x="275435" y="597239"/>
                  </a:lnTo>
                  <a:lnTo>
                    <a:pt x="325147" y="628148"/>
                  </a:lnTo>
                  <a:lnTo>
                    <a:pt x="372173" y="628148"/>
                  </a:lnTo>
                  <a:lnTo>
                    <a:pt x="405762" y="616053"/>
                  </a:lnTo>
                  <a:lnTo>
                    <a:pt x="405762" y="581112"/>
                  </a:lnTo>
                  <a:lnTo>
                    <a:pt x="460849" y="582456"/>
                  </a:lnTo>
                  <a:lnTo>
                    <a:pt x="507874" y="599926"/>
                  </a:lnTo>
                  <a:lnTo>
                    <a:pt x="540121" y="626804"/>
                  </a:lnTo>
                  <a:lnTo>
                    <a:pt x="565649" y="641587"/>
                  </a:lnTo>
                  <a:lnTo>
                    <a:pt x="623423" y="653682"/>
                  </a:lnTo>
                  <a:lnTo>
                    <a:pt x="670448" y="641587"/>
                  </a:lnTo>
                  <a:lnTo>
                    <a:pt x="706725" y="614709"/>
                  </a:lnTo>
                  <a:lnTo>
                    <a:pt x="726879" y="594551"/>
                  </a:lnTo>
                  <a:lnTo>
                    <a:pt x="757781" y="595895"/>
                  </a:lnTo>
                  <a:lnTo>
                    <a:pt x="791371" y="605302"/>
                  </a:lnTo>
                  <a:lnTo>
                    <a:pt x="824960" y="587831"/>
                  </a:lnTo>
                  <a:lnTo>
                    <a:pt x="845114" y="581112"/>
                  </a:lnTo>
                  <a:lnTo>
                    <a:pt x="845114" y="609334"/>
                  </a:lnTo>
                  <a:lnTo>
                    <a:pt x="822273" y="641587"/>
                  </a:lnTo>
                  <a:lnTo>
                    <a:pt x="823616" y="663089"/>
                  </a:lnTo>
                  <a:lnTo>
                    <a:pt x="834366" y="679216"/>
                  </a:lnTo>
                  <a:lnTo>
                    <a:pt x="854519" y="679216"/>
                  </a:lnTo>
                  <a:lnTo>
                    <a:pt x="866611" y="656370"/>
                  </a:lnTo>
                  <a:lnTo>
                    <a:pt x="893483" y="636211"/>
                  </a:lnTo>
                  <a:lnTo>
                    <a:pt x="893483" y="583800"/>
                  </a:lnTo>
                  <a:lnTo>
                    <a:pt x="910949" y="585143"/>
                  </a:lnTo>
                  <a:lnTo>
                    <a:pt x="959319" y="595895"/>
                  </a:lnTo>
                  <a:lnTo>
                    <a:pt x="1018436" y="574392"/>
                  </a:lnTo>
                  <a:lnTo>
                    <a:pt x="1043964" y="586487"/>
                  </a:lnTo>
                  <a:lnTo>
                    <a:pt x="1061431" y="593207"/>
                  </a:lnTo>
                  <a:lnTo>
                    <a:pt x="1156826" y="581112"/>
                  </a:lnTo>
                  <a:lnTo>
                    <a:pt x="1221317" y="548858"/>
                  </a:lnTo>
                  <a:lnTo>
                    <a:pt x="1244158" y="554234"/>
                  </a:lnTo>
                  <a:lnTo>
                    <a:pt x="1299245" y="550202"/>
                  </a:lnTo>
                  <a:lnTo>
                    <a:pt x="1330147" y="532732"/>
                  </a:lnTo>
                  <a:lnTo>
                    <a:pt x="1330147" y="548858"/>
                  </a:lnTo>
                  <a:lnTo>
                    <a:pt x="1361049" y="527356"/>
                  </a:lnTo>
                  <a:lnTo>
                    <a:pt x="1382547" y="528700"/>
                  </a:lnTo>
                  <a:lnTo>
                    <a:pt x="1408075" y="532732"/>
                  </a:lnTo>
                  <a:lnTo>
                    <a:pt x="1441664" y="534076"/>
                  </a:lnTo>
                  <a:lnTo>
                    <a:pt x="1468536" y="532732"/>
                  </a:lnTo>
                  <a:lnTo>
                    <a:pt x="1480629" y="558265"/>
                  </a:lnTo>
                  <a:lnTo>
                    <a:pt x="1522279" y="543483"/>
                  </a:lnTo>
                  <a:lnTo>
                    <a:pt x="1522279" y="527356"/>
                  </a:lnTo>
                  <a:lnTo>
                    <a:pt x="1512875" y="504510"/>
                  </a:lnTo>
                  <a:close/>
                </a:path>
              </a:pathLst>
            </a:custGeom>
            <a:solidFill>
              <a:srgbClr val="F2A33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1478" name="Google Shape;1478;p28"/>
            <p:cNvSpPr/>
            <p:nvPr/>
          </p:nvSpPr>
          <p:spPr>
            <a:xfrm>
              <a:off x="2549145" y="6589902"/>
              <a:ext cx="1258544" cy="1224740"/>
            </a:xfrm>
            <a:custGeom>
              <a:avLst/>
              <a:gdLst/>
              <a:ahLst/>
              <a:cxnLst/>
              <a:rect l="l" t="t" r="r" b="b"/>
              <a:pathLst>
                <a:path w="1131297" h="1100911" extrusionOk="0">
                  <a:moveTo>
                    <a:pt x="998282" y="1001200"/>
                  </a:moveTo>
                  <a:cubicBezTo>
                    <a:pt x="986190" y="997168"/>
                    <a:pt x="947226" y="983729"/>
                    <a:pt x="933790" y="956851"/>
                  </a:cubicBezTo>
                  <a:cubicBezTo>
                    <a:pt x="928416" y="946100"/>
                    <a:pt x="928416" y="935349"/>
                    <a:pt x="931103" y="924598"/>
                  </a:cubicBezTo>
                  <a:cubicBezTo>
                    <a:pt x="932447" y="920566"/>
                    <a:pt x="935134" y="916535"/>
                    <a:pt x="936478" y="912503"/>
                  </a:cubicBezTo>
                  <a:cubicBezTo>
                    <a:pt x="939164" y="908471"/>
                    <a:pt x="941852" y="903096"/>
                    <a:pt x="941852" y="899064"/>
                  </a:cubicBezTo>
                  <a:cubicBezTo>
                    <a:pt x="943195" y="889657"/>
                    <a:pt x="932447" y="878905"/>
                    <a:pt x="921698" y="869498"/>
                  </a:cubicBezTo>
                  <a:cubicBezTo>
                    <a:pt x="908262" y="857403"/>
                    <a:pt x="892139" y="841277"/>
                    <a:pt x="904232" y="823806"/>
                  </a:cubicBezTo>
                  <a:lnTo>
                    <a:pt x="906919" y="819774"/>
                  </a:lnTo>
                  <a:lnTo>
                    <a:pt x="943195" y="822462"/>
                  </a:lnTo>
                  <a:cubicBezTo>
                    <a:pt x="957975" y="771394"/>
                    <a:pt x="964693" y="716294"/>
                    <a:pt x="962006" y="663883"/>
                  </a:cubicBezTo>
                  <a:lnTo>
                    <a:pt x="900201" y="696136"/>
                  </a:lnTo>
                  <a:lnTo>
                    <a:pt x="897514" y="688073"/>
                  </a:lnTo>
                  <a:cubicBezTo>
                    <a:pt x="888108" y="665227"/>
                    <a:pt x="910950" y="643724"/>
                    <a:pt x="919011" y="637005"/>
                  </a:cubicBezTo>
                  <a:lnTo>
                    <a:pt x="1003657" y="555027"/>
                  </a:lnTo>
                  <a:lnTo>
                    <a:pt x="1045308" y="552340"/>
                  </a:lnTo>
                  <a:cubicBezTo>
                    <a:pt x="1043964" y="481113"/>
                    <a:pt x="1076210" y="409887"/>
                    <a:pt x="1131297" y="362851"/>
                  </a:cubicBezTo>
                  <a:cubicBezTo>
                    <a:pt x="1131297" y="360163"/>
                    <a:pt x="1129953" y="358819"/>
                    <a:pt x="1127266" y="357475"/>
                  </a:cubicBezTo>
                  <a:cubicBezTo>
                    <a:pt x="1121892" y="352100"/>
                    <a:pt x="1109800" y="348068"/>
                    <a:pt x="1099051" y="349412"/>
                  </a:cubicBezTo>
                  <a:cubicBezTo>
                    <a:pt x="1096364" y="349412"/>
                    <a:pt x="1092333" y="349412"/>
                    <a:pt x="1089646" y="350756"/>
                  </a:cubicBezTo>
                  <a:cubicBezTo>
                    <a:pt x="1073523" y="352100"/>
                    <a:pt x="1054713" y="354787"/>
                    <a:pt x="1039933" y="342692"/>
                  </a:cubicBezTo>
                  <a:cubicBezTo>
                    <a:pt x="1029185" y="333285"/>
                    <a:pt x="1025154" y="319846"/>
                    <a:pt x="1022467" y="307751"/>
                  </a:cubicBezTo>
                  <a:cubicBezTo>
                    <a:pt x="1019779" y="298344"/>
                    <a:pt x="1018436" y="290281"/>
                    <a:pt x="1013062" y="283561"/>
                  </a:cubicBezTo>
                  <a:cubicBezTo>
                    <a:pt x="1003657" y="270122"/>
                    <a:pt x="984847" y="270122"/>
                    <a:pt x="964693" y="268778"/>
                  </a:cubicBezTo>
                  <a:cubicBezTo>
                    <a:pt x="951257" y="268778"/>
                    <a:pt x="939164" y="267434"/>
                    <a:pt x="925729" y="263403"/>
                  </a:cubicBezTo>
                  <a:cubicBezTo>
                    <a:pt x="900201" y="255339"/>
                    <a:pt x="876016" y="229806"/>
                    <a:pt x="863924" y="209647"/>
                  </a:cubicBezTo>
                  <a:cubicBezTo>
                    <a:pt x="859893" y="202928"/>
                    <a:pt x="857206" y="192176"/>
                    <a:pt x="855863" y="182769"/>
                  </a:cubicBezTo>
                  <a:cubicBezTo>
                    <a:pt x="853175" y="170674"/>
                    <a:pt x="850488" y="155892"/>
                    <a:pt x="843770" y="151860"/>
                  </a:cubicBezTo>
                  <a:cubicBezTo>
                    <a:pt x="839739" y="150516"/>
                    <a:pt x="834365" y="150516"/>
                    <a:pt x="827647" y="151860"/>
                  </a:cubicBezTo>
                  <a:lnTo>
                    <a:pt x="823617" y="151860"/>
                  </a:lnTo>
                  <a:cubicBezTo>
                    <a:pt x="810181" y="153204"/>
                    <a:pt x="796745" y="151860"/>
                    <a:pt x="783309" y="147828"/>
                  </a:cubicBezTo>
                  <a:cubicBezTo>
                    <a:pt x="779278" y="146484"/>
                    <a:pt x="775248" y="145140"/>
                    <a:pt x="771217" y="141109"/>
                  </a:cubicBezTo>
                  <a:cubicBezTo>
                    <a:pt x="765842" y="135733"/>
                    <a:pt x="765842" y="129014"/>
                    <a:pt x="764499" y="124982"/>
                  </a:cubicBezTo>
                  <a:lnTo>
                    <a:pt x="761812" y="99448"/>
                  </a:lnTo>
                  <a:cubicBezTo>
                    <a:pt x="761812" y="98104"/>
                    <a:pt x="760468" y="92728"/>
                    <a:pt x="759124" y="91384"/>
                  </a:cubicBezTo>
                  <a:cubicBezTo>
                    <a:pt x="759124" y="91384"/>
                    <a:pt x="756438" y="90041"/>
                    <a:pt x="755094" y="90041"/>
                  </a:cubicBezTo>
                  <a:cubicBezTo>
                    <a:pt x="753750" y="90041"/>
                    <a:pt x="753750" y="90041"/>
                    <a:pt x="752407" y="88697"/>
                  </a:cubicBezTo>
                  <a:cubicBezTo>
                    <a:pt x="738971" y="83321"/>
                    <a:pt x="730909" y="71226"/>
                    <a:pt x="725535" y="57787"/>
                  </a:cubicBezTo>
                  <a:cubicBezTo>
                    <a:pt x="722848" y="52412"/>
                    <a:pt x="720161" y="45692"/>
                    <a:pt x="717473" y="38973"/>
                  </a:cubicBezTo>
                  <a:cubicBezTo>
                    <a:pt x="712099" y="25534"/>
                    <a:pt x="706725" y="12095"/>
                    <a:pt x="698663" y="2688"/>
                  </a:cubicBezTo>
                  <a:lnTo>
                    <a:pt x="702694" y="0"/>
                  </a:lnTo>
                  <a:cubicBezTo>
                    <a:pt x="689258" y="2688"/>
                    <a:pt x="677166" y="6719"/>
                    <a:pt x="663730" y="16127"/>
                  </a:cubicBezTo>
                  <a:cubicBezTo>
                    <a:pt x="622079" y="43005"/>
                    <a:pt x="591177" y="91384"/>
                    <a:pt x="557587" y="126326"/>
                  </a:cubicBezTo>
                  <a:cubicBezTo>
                    <a:pt x="546838" y="137077"/>
                    <a:pt x="536090" y="147828"/>
                    <a:pt x="522654" y="157236"/>
                  </a:cubicBezTo>
                  <a:cubicBezTo>
                    <a:pt x="468910" y="190833"/>
                    <a:pt x="390983" y="165299"/>
                    <a:pt x="360081" y="108855"/>
                  </a:cubicBezTo>
                  <a:cubicBezTo>
                    <a:pt x="357393" y="104823"/>
                    <a:pt x="356050" y="100792"/>
                    <a:pt x="352019" y="98104"/>
                  </a:cubicBezTo>
                  <a:cubicBezTo>
                    <a:pt x="342614" y="90041"/>
                    <a:pt x="326491" y="96760"/>
                    <a:pt x="321116" y="108855"/>
                  </a:cubicBezTo>
                  <a:cubicBezTo>
                    <a:pt x="315742" y="119606"/>
                    <a:pt x="317086" y="133045"/>
                    <a:pt x="318429" y="146484"/>
                  </a:cubicBezTo>
                  <a:cubicBezTo>
                    <a:pt x="319773" y="158579"/>
                    <a:pt x="318429" y="173362"/>
                    <a:pt x="310368" y="182769"/>
                  </a:cubicBezTo>
                  <a:cubicBezTo>
                    <a:pt x="298276" y="197552"/>
                    <a:pt x="275435" y="193520"/>
                    <a:pt x="256624" y="188145"/>
                  </a:cubicBezTo>
                  <a:cubicBezTo>
                    <a:pt x="173322" y="166643"/>
                    <a:pt x="90020" y="141109"/>
                    <a:pt x="2687" y="150516"/>
                  </a:cubicBezTo>
                  <a:cubicBezTo>
                    <a:pt x="18810" y="162611"/>
                    <a:pt x="33590" y="174706"/>
                    <a:pt x="49713" y="186801"/>
                  </a:cubicBezTo>
                  <a:cubicBezTo>
                    <a:pt x="33590" y="204272"/>
                    <a:pt x="16123" y="221742"/>
                    <a:pt x="0" y="239213"/>
                  </a:cubicBezTo>
                  <a:cubicBezTo>
                    <a:pt x="55087" y="252652"/>
                    <a:pt x="106143" y="278186"/>
                    <a:pt x="150481" y="314471"/>
                  </a:cubicBezTo>
                  <a:cubicBezTo>
                    <a:pt x="167948" y="329254"/>
                    <a:pt x="185415" y="349412"/>
                    <a:pt x="178697" y="372258"/>
                  </a:cubicBezTo>
                  <a:cubicBezTo>
                    <a:pt x="194820" y="372258"/>
                    <a:pt x="206912" y="391073"/>
                    <a:pt x="205568" y="407199"/>
                  </a:cubicBezTo>
                  <a:cubicBezTo>
                    <a:pt x="204225" y="423326"/>
                    <a:pt x="193476" y="438109"/>
                    <a:pt x="184071" y="450204"/>
                  </a:cubicBezTo>
                  <a:cubicBezTo>
                    <a:pt x="201537" y="481113"/>
                    <a:pt x="237814" y="501272"/>
                    <a:pt x="272748" y="498584"/>
                  </a:cubicBezTo>
                  <a:cubicBezTo>
                    <a:pt x="256624" y="557715"/>
                    <a:pt x="251250" y="619534"/>
                    <a:pt x="255281" y="680009"/>
                  </a:cubicBezTo>
                  <a:cubicBezTo>
                    <a:pt x="247219" y="662539"/>
                    <a:pt x="240501" y="646412"/>
                    <a:pt x="232440" y="628941"/>
                  </a:cubicBezTo>
                  <a:cubicBezTo>
                    <a:pt x="236471" y="686729"/>
                    <a:pt x="197507" y="736453"/>
                    <a:pt x="159886" y="780801"/>
                  </a:cubicBezTo>
                  <a:cubicBezTo>
                    <a:pt x="139733" y="804991"/>
                    <a:pt x="118236" y="829182"/>
                    <a:pt x="88677" y="839933"/>
                  </a:cubicBezTo>
                  <a:cubicBezTo>
                    <a:pt x="76584" y="843964"/>
                    <a:pt x="63149" y="846652"/>
                    <a:pt x="49713" y="845308"/>
                  </a:cubicBezTo>
                  <a:cubicBezTo>
                    <a:pt x="83302" y="862779"/>
                    <a:pt x="116892" y="886969"/>
                    <a:pt x="120922" y="923254"/>
                  </a:cubicBezTo>
                  <a:lnTo>
                    <a:pt x="153168" y="924598"/>
                  </a:lnTo>
                  <a:cubicBezTo>
                    <a:pt x="157199" y="924598"/>
                    <a:pt x="163917" y="924598"/>
                    <a:pt x="169292" y="927286"/>
                  </a:cubicBezTo>
                  <a:cubicBezTo>
                    <a:pt x="174666" y="931317"/>
                    <a:pt x="178697" y="936693"/>
                    <a:pt x="181384" y="940724"/>
                  </a:cubicBezTo>
                  <a:cubicBezTo>
                    <a:pt x="196163" y="966258"/>
                    <a:pt x="217661" y="986417"/>
                    <a:pt x="243189" y="998512"/>
                  </a:cubicBezTo>
                  <a:cubicBezTo>
                    <a:pt x="282152" y="1017326"/>
                    <a:pt x="327834" y="1017326"/>
                    <a:pt x="369485" y="1017326"/>
                  </a:cubicBezTo>
                  <a:lnTo>
                    <a:pt x="374860" y="1017326"/>
                  </a:lnTo>
                  <a:lnTo>
                    <a:pt x="377547" y="1021358"/>
                  </a:lnTo>
                  <a:cubicBezTo>
                    <a:pt x="384265" y="1036141"/>
                    <a:pt x="386952" y="1052267"/>
                    <a:pt x="382921" y="1068394"/>
                  </a:cubicBezTo>
                  <a:cubicBezTo>
                    <a:pt x="388295" y="1067050"/>
                    <a:pt x="395013" y="1061675"/>
                    <a:pt x="400388" y="1056299"/>
                  </a:cubicBezTo>
                  <a:cubicBezTo>
                    <a:pt x="413824" y="1045548"/>
                    <a:pt x="433978" y="1040172"/>
                    <a:pt x="444726" y="1052267"/>
                  </a:cubicBezTo>
                  <a:lnTo>
                    <a:pt x="446070" y="1054955"/>
                  </a:lnTo>
                  <a:lnTo>
                    <a:pt x="447413" y="1075114"/>
                  </a:lnTo>
                  <a:cubicBezTo>
                    <a:pt x="455475" y="1079145"/>
                    <a:pt x="464880" y="1079145"/>
                    <a:pt x="474285" y="1079145"/>
                  </a:cubicBezTo>
                  <a:cubicBezTo>
                    <a:pt x="478316" y="1079145"/>
                    <a:pt x="482346" y="1079145"/>
                    <a:pt x="485034" y="1079145"/>
                  </a:cubicBezTo>
                  <a:cubicBezTo>
                    <a:pt x="498469" y="1080489"/>
                    <a:pt x="511905" y="1084521"/>
                    <a:pt x="519967" y="1093928"/>
                  </a:cubicBezTo>
                  <a:cubicBezTo>
                    <a:pt x="523997" y="1080489"/>
                    <a:pt x="528028" y="1067050"/>
                    <a:pt x="533403" y="1054955"/>
                  </a:cubicBezTo>
                  <a:cubicBezTo>
                    <a:pt x="556243" y="1007919"/>
                    <a:pt x="611330" y="981041"/>
                    <a:pt x="663730" y="985073"/>
                  </a:cubicBezTo>
                  <a:cubicBezTo>
                    <a:pt x="716130" y="990449"/>
                    <a:pt x="763155" y="1024046"/>
                    <a:pt x="790027" y="1069738"/>
                  </a:cubicBezTo>
                  <a:cubicBezTo>
                    <a:pt x="790027" y="1069738"/>
                    <a:pt x="790027" y="1069738"/>
                    <a:pt x="790027" y="1069738"/>
                  </a:cubicBezTo>
                  <a:cubicBezTo>
                    <a:pt x="790027" y="1073770"/>
                    <a:pt x="790027" y="1077802"/>
                    <a:pt x="791370" y="1080489"/>
                  </a:cubicBezTo>
                  <a:cubicBezTo>
                    <a:pt x="794058" y="1088553"/>
                    <a:pt x="803463" y="1091241"/>
                    <a:pt x="811524" y="1093928"/>
                  </a:cubicBezTo>
                  <a:cubicBezTo>
                    <a:pt x="824960" y="1097960"/>
                    <a:pt x="839739" y="1101992"/>
                    <a:pt x="854519" y="1100648"/>
                  </a:cubicBezTo>
                  <a:cubicBezTo>
                    <a:pt x="869298" y="1099304"/>
                    <a:pt x="884078" y="1089897"/>
                    <a:pt x="888108" y="1076458"/>
                  </a:cubicBezTo>
                  <a:cubicBezTo>
                    <a:pt x="880047" y="1060331"/>
                    <a:pt x="914980" y="1038828"/>
                    <a:pt x="933790" y="1040172"/>
                  </a:cubicBezTo>
                  <a:cubicBezTo>
                    <a:pt x="952600" y="1040172"/>
                    <a:pt x="974098" y="1044204"/>
                    <a:pt x="984847" y="1029421"/>
                  </a:cubicBezTo>
                  <a:cubicBezTo>
                    <a:pt x="988877" y="1024046"/>
                    <a:pt x="990221" y="1015982"/>
                    <a:pt x="994251" y="1010607"/>
                  </a:cubicBezTo>
                </a:path>
              </a:pathLst>
            </a:cu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1479" name="Google Shape;1479;p28"/>
            <p:cNvSpPr/>
            <p:nvPr/>
          </p:nvSpPr>
          <p:spPr>
            <a:xfrm>
              <a:off x="3570031" y="7328457"/>
              <a:ext cx="1259650" cy="1291724"/>
            </a:xfrm>
            <a:custGeom>
              <a:avLst/>
              <a:gdLst/>
              <a:ahLst/>
              <a:cxnLst/>
              <a:rect l="l" t="t" r="r" b="b"/>
              <a:pathLst>
                <a:path w="1132291" h="1161122" extrusionOk="0">
                  <a:moveTo>
                    <a:pt x="79271" y="342692"/>
                  </a:moveTo>
                  <a:cubicBezTo>
                    <a:pt x="88676" y="330598"/>
                    <a:pt x="107487" y="331942"/>
                    <a:pt x="123609" y="330598"/>
                  </a:cubicBezTo>
                  <a:cubicBezTo>
                    <a:pt x="139733" y="329254"/>
                    <a:pt x="158543" y="317159"/>
                    <a:pt x="151825" y="302376"/>
                  </a:cubicBezTo>
                  <a:cubicBezTo>
                    <a:pt x="184071" y="287593"/>
                    <a:pt x="219004" y="286249"/>
                    <a:pt x="241845" y="313127"/>
                  </a:cubicBezTo>
                  <a:cubicBezTo>
                    <a:pt x="248563" y="283561"/>
                    <a:pt x="278121" y="262059"/>
                    <a:pt x="309024" y="264747"/>
                  </a:cubicBezTo>
                  <a:cubicBezTo>
                    <a:pt x="302306" y="305064"/>
                    <a:pt x="307680" y="345380"/>
                    <a:pt x="319773" y="384353"/>
                  </a:cubicBezTo>
                  <a:cubicBezTo>
                    <a:pt x="343957" y="455579"/>
                    <a:pt x="392326" y="516054"/>
                    <a:pt x="439351" y="573842"/>
                  </a:cubicBezTo>
                  <a:cubicBezTo>
                    <a:pt x="498469" y="646412"/>
                    <a:pt x="560274" y="721670"/>
                    <a:pt x="644920" y="760643"/>
                  </a:cubicBezTo>
                  <a:cubicBezTo>
                    <a:pt x="694632" y="783489"/>
                    <a:pt x="761811" y="809023"/>
                    <a:pt x="761811" y="864123"/>
                  </a:cubicBezTo>
                  <a:cubicBezTo>
                    <a:pt x="761811" y="870842"/>
                    <a:pt x="760468" y="878905"/>
                    <a:pt x="764499" y="884281"/>
                  </a:cubicBezTo>
                  <a:cubicBezTo>
                    <a:pt x="771217" y="895032"/>
                    <a:pt x="785996" y="891001"/>
                    <a:pt x="798088" y="892344"/>
                  </a:cubicBezTo>
                  <a:cubicBezTo>
                    <a:pt x="818242" y="893688"/>
                    <a:pt x="834365" y="909815"/>
                    <a:pt x="846457" y="925942"/>
                  </a:cubicBezTo>
                  <a:cubicBezTo>
                    <a:pt x="893483" y="990449"/>
                    <a:pt x="885421" y="1088553"/>
                    <a:pt x="830334" y="1146340"/>
                  </a:cubicBezTo>
                  <a:cubicBezTo>
                    <a:pt x="853175" y="1151716"/>
                    <a:pt x="876016" y="1155747"/>
                    <a:pt x="898857" y="1161123"/>
                  </a:cubicBezTo>
                  <a:cubicBezTo>
                    <a:pt x="884077" y="1097960"/>
                    <a:pt x="1000969" y="1063019"/>
                    <a:pt x="986190" y="999856"/>
                  </a:cubicBezTo>
                  <a:cubicBezTo>
                    <a:pt x="979472" y="971634"/>
                    <a:pt x="947226" y="956851"/>
                    <a:pt x="937821" y="929973"/>
                  </a:cubicBezTo>
                  <a:cubicBezTo>
                    <a:pt x="925729" y="892344"/>
                    <a:pt x="967380" y="854715"/>
                    <a:pt x="1006344" y="860091"/>
                  </a:cubicBezTo>
                  <a:cubicBezTo>
                    <a:pt x="1045307" y="865466"/>
                    <a:pt x="1073523" y="900408"/>
                    <a:pt x="1084271" y="938037"/>
                  </a:cubicBezTo>
                  <a:cubicBezTo>
                    <a:pt x="1112487" y="948788"/>
                    <a:pt x="1140702" y="909815"/>
                    <a:pt x="1129953" y="880249"/>
                  </a:cubicBezTo>
                  <a:cubicBezTo>
                    <a:pt x="1120548" y="850684"/>
                    <a:pt x="1090989" y="833213"/>
                    <a:pt x="1064118" y="818430"/>
                  </a:cubicBezTo>
                  <a:cubicBezTo>
                    <a:pt x="999626" y="783489"/>
                    <a:pt x="936477" y="748548"/>
                    <a:pt x="871985" y="713607"/>
                  </a:cubicBezTo>
                  <a:cubicBezTo>
                    <a:pt x="877360" y="697480"/>
                    <a:pt x="893483" y="686729"/>
                    <a:pt x="909605" y="686729"/>
                  </a:cubicBezTo>
                  <a:cubicBezTo>
                    <a:pt x="906919" y="667915"/>
                    <a:pt x="885421" y="658507"/>
                    <a:pt x="866611" y="658507"/>
                  </a:cubicBezTo>
                  <a:cubicBezTo>
                    <a:pt x="847801" y="657163"/>
                    <a:pt x="828990" y="662539"/>
                    <a:pt x="811524" y="661195"/>
                  </a:cubicBezTo>
                  <a:cubicBezTo>
                    <a:pt x="795401" y="659851"/>
                    <a:pt x="781965" y="651788"/>
                    <a:pt x="768529" y="643724"/>
                  </a:cubicBezTo>
                  <a:cubicBezTo>
                    <a:pt x="725535" y="615503"/>
                    <a:pt x="695976" y="569810"/>
                    <a:pt x="687914" y="518742"/>
                  </a:cubicBezTo>
                  <a:cubicBezTo>
                    <a:pt x="683884" y="493209"/>
                    <a:pt x="685227" y="466331"/>
                    <a:pt x="673135" y="444828"/>
                  </a:cubicBezTo>
                  <a:cubicBezTo>
                    <a:pt x="644920" y="395104"/>
                    <a:pt x="560274" y="388385"/>
                    <a:pt x="549525" y="331942"/>
                  </a:cubicBezTo>
                  <a:cubicBezTo>
                    <a:pt x="545494" y="310439"/>
                    <a:pt x="554900" y="287593"/>
                    <a:pt x="558930" y="266091"/>
                  </a:cubicBezTo>
                  <a:cubicBezTo>
                    <a:pt x="562961" y="244589"/>
                    <a:pt x="560274" y="216367"/>
                    <a:pt x="541464" y="205616"/>
                  </a:cubicBezTo>
                  <a:cubicBezTo>
                    <a:pt x="592520" y="190833"/>
                    <a:pt x="642233" y="170674"/>
                    <a:pt x="689258" y="146484"/>
                  </a:cubicBezTo>
                  <a:cubicBezTo>
                    <a:pt x="698663" y="124982"/>
                    <a:pt x="689258" y="96760"/>
                    <a:pt x="678509" y="69883"/>
                  </a:cubicBezTo>
                  <a:cubicBezTo>
                    <a:pt x="677166" y="67195"/>
                    <a:pt x="675822" y="63163"/>
                    <a:pt x="673135" y="61819"/>
                  </a:cubicBezTo>
                  <a:cubicBezTo>
                    <a:pt x="669104" y="57788"/>
                    <a:pt x="662386" y="59131"/>
                    <a:pt x="651638" y="63163"/>
                  </a:cubicBezTo>
                  <a:cubicBezTo>
                    <a:pt x="643576" y="65851"/>
                    <a:pt x="632827" y="68539"/>
                    <a:pt x="623422" y="67195"/>
                  </a:cubicBezTo>
                  <a:cubicBezTo>
                    <a:pt x="615361" y="65851"/>
                    <a:pt x="608643" y="61819"/>
                    <a:pt x="603269" y="57788"/>
                  </a:cubicBezTo>
                  <a:lnTo>
                    <a:pt x="533402" y="10751"/>
                  </a:lnTo>
                  <a:cubicBezTo>
                    <a:pt x="525341" y="5375"/>
                    <a:pt x="517279" y="0"/>
                    <a:pt x="509218" y="0"/>
                  </a:cubicBezTo>
                  <a:cubicBezTo>
                    <a:pt x="502500" y="0"/>
                    <a:pt x="494438" y="4032"/>
                    <a:pt x="486377" y="8063"/>
                  </a:cubicBezTo>
                  <a:cubicBezTo>
                    <a:pt x="474285" y="14783"/>
                    <a:pt x="460849" y="21502"/>
                    <a:pt x="446069" y="14783"/>
                  </a:cubicBezTo>
                  <a:cubicBezTo>
                    <a:pt x="442039" y="13439"/>
                    <a:pt x="439351" y="10751"/>
                    <a:pt x="435321" y="8063"/>
                  </a:cubicBezTo>
                  <a:cubicBezTo>
                    <a:pt x="429947" y="4032"/>
                    <a:pt x="427259" y="1344"/>
                    <a:pt x="424572" y="2688"/>
                  </a:cubicBezTo>
                  <a:cubicBezTo>
                    <a:pt x="423229" y="4032"/>
                    <a:pt x="423229" y="8063"/>
                    <a:pt x="423229" y="14783"/>
                  </a:cubicBezTo>
                  <a:cubicBezTo>
                    <a:pt x="423229" y="22846"/>
                    <a:pt x="423229" y="33597"/>
                    <a:pt x="415167" y="40317"/>
                  </a:cubicBezTo>
                  <a:cubicBezTo>
                    <a:pt x="404418" y="49724"/>
                    <a:pt x="392326" y="43005"/>
                    <a:pt x="382921" y="38973"/>
                  </a:cubicBezTo>
                  <a:cubicBezTo>
                    <a:pt x="377547" y="36285"/>
                    <a:pt x="374860" y="34941"/>
                    <a:pt x="370829" y="34941"/>
                  </a:cubicBezTo>
                  <a:cubicBezTo>
                    <a:pt x="372172" y="55100"/>
                    <a:pt x="364111" y="75258"/>
                    <a:pt x="346644" y="87353"/>
                  </a:cubicBezTo>
                  <a:lnTo>
                    <a:pt x="338583" y="92728"/>
                  </a:lnTo>
                  <a:lnTo>
                    <a:pt x="334552" y="83321"/>
                  </a:lnTo>
                  <a:cubicBezTo>
                    <a:pt x="329178" y="68539"/>
                    <a:pt x="318429" y="55100"/>
                    <a:pt x="307680" y="44349"/>
                  </a:cubicBezTo>
                  <a:lnTo>
                    <a:pt x="286183" y="84665"/>
                  </a:lnTo>
                  <a:lnTo>
                    <a:pt x="279465" y="69883"/>
                  </a:lnTo>
                  <a:cubicBezTo>
                    <a:pt x="275435" y="60475"/>
                    <a:pt x="264686" y="49724"/>
                    <a:pt x="259311" y="49724"/>
                  </a:cubicBezTo>
                  <a:cubicBezTo>
                    <a:pt x="257968" y="49724"/>
                    <a:pt x="256624" y="49724"/>
                    <a:pt x="255281" y="51068"/>
                  </a:cubicBezTo>
                  <a:cubicBezTo>
                    <a:pt x="252593" y="53756"/>
                    <a:pt x="253937" y="59131"/>
                    <a:pt x="253937" y="64507"/>
                  </a:cubicBezTo>
                  <a:cubicBezTo>
                    <a:pt x="255281" y="71227"/>
                    <a:pt x="255281" y="80634"/>
                    <a:pt x="251250" y="87353"/>
                  </a:cubicBezTo>
                  <a:cubicBezTo>
                    <a:pt x="247219" y="94072"/>
                    <a:pt x="240501" y="98104"/>
                    <a:pt x="231096" y="98104"/>
                  </a:cubicBezTo>
                  <a:cubicBezTo>
                    <a:pt x="219004" y="98104"/>
                    <a:pt x="208255" y="90041"/>
                    <a:pt x="202881" y="80634"/>
                  </a:cubicBezTo>
                  <a:cubicBezTo>
                    <a:pt x="198850" y="72570"/>
                    <a:pt x="197506" y="63163"/>
                    <a:pt x="196163" y="55100"/>
                  </a:cubicBezTo>
                  <a:cubicBezTo>
                    <a:pt x="194820" y="49724"/>
                    <a:pt x="194820" y="44349"/>
                    <a:pt x="193476" y="38973"/>
                  </a:cubicBezTo>
                  <a:cubicBezTo>
                    <a:pt x="190789" y="32253"/>
                    <a:pt x="185414" y="26878"/>
                    <a:pt x="180040" y="24190"/>
                  </a:cubicBezTo>
                  <a:cubicBezTo>
                    <a:pt x="178696" y="24190"/>
                    <a:pt x="177353" y="24190"/>
                    <a:pt x="177353" y="24190"/>
                  </a:cubicBezTo>
                  <a:lnTo>
                    <a:pt x="182727" y="99448"/>
                  </a:lnTo>
                  <a:lnTo>
                    <a:pt x="169291" y="88697"/>
                  </a:lnTo>
                  <a:cubicBezTo>
                    <a:pt x="162573" y="83321"/>
                    <a:pt x="153168" y="84665"/>
                    <a:pt x="147794" y="90041"/>
                  </a:cubicBezTo>
                  <a:lnTo>
                    <a:pt x="142419" y="95416"/>
                  </a:lnTo>
                  <a:lnTo>
                    <a:pt x="137045" y="90041"/>
                  </a:lnTo>
                  <a:cubicBezTo>
                    <a:pt x="116891" y="69883"/>
                    <a:pt x="83302" y="65851"/>
                    <a:pt x="59118" y="80634"/>
                  </a:cubicBezTo>
                  <a:cubicBezTo>
                    <a:pt x="55087" y="112887"/>
                    <a:pt x="49712" y="146484"/>
                    <a:pt x="38964" y="177394"/>
                  </a:cubicBezTo>
                  <a:lnTo>
                    <a:pt x="37620" y="182769"/>
                  </a:lnTo>
                  <a:lnTo>
                    <a:pt x="0" y="180081"/>
                  </a:lnTo>
                  <a:cubicBezTo>
                    <a:pt x="0" y="185457"/>
                    <a:pt x="5374" y="192177"/>
                    <a:pt x="16123" y="202928"/>
                  </a:cubicBezTo>
                  <a:cubicBezTo>
                    <a:pt x="28215" y="215023"/>
                    <a:pt x="41651" y="227118"/>
                    <a:pt x="40307" y="244589"/>
                  </a:cubicBezTo>
                  <a:cubicBezTo>
                    <a:pt x="40307" y="252652"/>
                    <a:pt x="36276" y="259371"/>
                    <a:pt x="32246" y="264747"/>
                  </a:cubicBezTo>
                  <a:cubicBezTo>
                    <a:pt x="30902" y="267434"/>
                    <a:pt x="28215" y="271466"/>
                    <a:pt x="26872" y="274154"/>
                  </a:cubicBezTo>
                  <a:cubicBezTo>
                    <a:pt x="24184" y="280873"/>
                    <a:pt x="25528" y="287593"/>
                    <a:pt x="28215" y="292969"/>
                  </a:cubicBezTo>
                  <a:cubicBezTo>
                    <a:pt x="37620" y="310439"/>
                    <a:pt x="63148" y="323878"/>
                    <a:pt x="83302" y="329254"/>
                  </a:cubicBezTo>
                  <a:lnTo>
                    <a:pt x="79271" y="344036"/>
                  </a:lnTo>
                </a:path>
              </a:pathLst>
            </a:custGeom>
            <a:solidFill>
              <a:srgbClr val="D9D9D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1480" name="Google Shape;1480;p28"/>
            <p:cNvSpPr/>
            <p:nvPr/>
          </p:nvSpPr>
          <p:spPr>
            <a:xfrm>
              <a:off x="1605060" y="7463012"/>
              <a:ext cx="501945" cy="749020"/>
            </a:xfrm>
            <a:custGeom>
              <a:avLst/>
              <a:gdLst/>
              <a:ahLst/>
              <a:cxnLst/>
              <a:rect l="l" t="t" r="r" b="b"/>
              <a:pathLst>
                <a:path w="451195" h="673289" extrusionOk="0">
                  <a:moveTo>
                    <a:pt x="223867" y="2688"/>
                  </a:moveTo>
                  <a:cubicBezTo>
                    <a:pt x="223867" y="68539"/>
                    <a:pt x="195651" y="129014"/>
                    <a:pt x="167436" y="188145"/>
                  </a:cubicBezTo>
                  <a:cubicBezTo>
                    <a:pt x="145939" y="232494"/>
                    <a:pt x="124442" y="276842"/>
                    <a:pt x="90852" y="311783"/>
                  </a:cubicBezTo>
                  <a:cubicBezTo>
                    <a:pt x="65324" y="338661"/>
                    <a:pt x="30391" y="361507"/>
                    <a:pt x="19642" y="397792"/>
                  </a:cubicBezTo>
                  <a:cubicBezTo>
                    <a:pt x="39796" y="405856"/>
                    <a:pt x="63980" y="420638"/>
                    <a:pt x="65324" y="442140"/>
                  </a:cubicBezTo>
                  <a:cubicBezTo>
                    <a:pt x="66667" y="452892"/>
                    <a:pt x="61293" y="463643"/>
                    <a:pt x="57262" y="473050"/>
                  </a:cubicBezTo>
                  <a:cubicBezTo>
                    <a:pt x="39796" y="507991"/>
                    <a:pt x="23673" y="544276"/>
                    <a:pt x="6206" y="579218"/>
                  </a:cubicBezTo>
                  <a:cubicBezTo>
                    <a:pt x="832" y="589969"/>
                    <a:pt x="-3199" y="603407"/>
                    <a:pt x="3519" y="612815"/>
                  </a:cubicBezTo>
                  <a:cubicBezTo>
                    <a:pt x="6206" y="615503"/>
                    <a:pt x="8893" y="618190"/>
                    <a:pt x="12924" y="620878"/>
                  </a:cubicBezTo>
                  <a:cubicBezTo>
                    <a:pt x="45170" y="641037"/>
                    <a:pt x="77416" y="662539"/>
                    <a:pt x="115037" y="670602"/>
                  </a:cubicBezTo>
                  <a:cubicBezTo>
                    <a:pt x="121754" y="671946"/>
                    <a:pt x="128472" y="673290"/>
                    <a:pt x="135190" y="673290"/>
                  </a:cubicBezTo>
                  <a:cubicBezTo>
                    <a:pt x="129816" y="667915"/>
                    <a:pt x="125785" y="659851"/>
                    <a:pt x="123098" y="650444"/>
                  </a:cubicBezTo>
                  <a:cubicBezTo>
                    <a:pt x="120411" y="632973"/>
                    <a:pt x="125785" y="614159"/>
                    <a:pt x="137877" y="603407"/>
                  </a:cubicBezTo>
                  <a:cubicBezTo>
                    <a:pt x="156687" y="585937"/>
                    <a:pt x="182216" y="580562"/>
                    <a:pt x="206400" y="577874"/>
                  </a:cubicBezTo>
                  <a:cubicBezTo>
                    <a:pt x="207744" y="572498"/>
                    <a:pt x="206400" y="567123"/>
                    <a:pt x="203713" y="561747"/>
                  </a:cubicBezTo>
                  <a:cubicBezTo>
                    <a:pt x="199682" y="555028"/>
                    <a:pt x="194308" y="549652"/>
                    <a:pt x="187590" y="546964"/>
                  </a:cubicBezTo>
                  <a:lnTo>
                    <a:pt x="171467" y="541589"/>
                  </a:lnTo>
                  <a:lnTo>
                    <a:pt x="186246" y="532181"/>
                  </a:lnTo>
                  <a:cubicBezTo>
                    <a:pt x="227897" y="505303"/>
                    <a:pt x="249395" y="450204"/>
                    <a:pt x="235959" y="401824"/>
                  </a:cubicBezTo>
                  <a:lnTo>
                    <a:pt x="231928" y="388385"/>
                  </a:lnTo>
                  <a:lnTo>
                    <a:pt x="276266" y="399136"/>
                  </a:lnTo>
                  <a:cubicBezTo>
                    <a:pt x="278954" y="396448"/>
                    <a:pt x="278954" y="389729"/>
                    <a:pt x="280297" y="381665"/>
                  </a:cubicBezTo>
                  <a:cubicBezTo>
                    <a:pt x="280297" y="372258"/>
                    <a:pt x="281641" y="361507"/>
                    <a:pt x="288359" y="352100"/>
                  </a:cubicBezTo>
                  <a:cubicBezTo>
                    <a:pt x="292389" y="346724"/>
                    <a:pt x="297764" y="344036"/>
                    <a:pt x="303138" y="342692"/>
                  </a:cubicBezTo>
                  <a:cubicBezTo>
                    <a:pt x="304482" y="341349"/>
                    <a:pt x="305825" y="341349"/>
                    <a:pt x="308512" y="340005"/>
                  </a:cubicBezTo>
                  <a:cubicBezTo>
                    <a:pt x="330010" y="327910"/>
                    <a:pt x="334041" y="298344"/>
                    <a:pt x="336728" y="266091"/>
                  </a:cubicBezTo>
                  <a:cubicBezTo>
                    <a:pt x="340758" y="220398"/>
                    <a:pt x="356881" y="192177"/>
                    <a:pt x="383753" y="185457"/>
                  </a:cubicBezTo>
                  <a:cubicBezTo>
                    <a:pt x="393158" y="182769"/>
                    <a:pt x="403907" y="184113"/>
                    <a:pt x="413312" y="184113"/>
                  </a:cubicBezTo>
                  <a:cubicBezTo>
                    <a:pt x="417343" y="184113"/>
                    <a:pt x="422717" y="184113"/>
                    <a:pt x="426748" y="184113"/>
                  </a:cubicBezTo>
                  <a:cubicBezTo>
                    <a:pt x="437496" y="184113"/>
                    <a:pt x="449589" y="178738"/>
                    <a:pt x="450932" y="170674"/>
                  </a:cubicBezTo>
                  <a:cubicBezTo>
                    <a:pt x="452276" y="163955"/>
                    <a:pt x="448245" y="157236"/>
                    <a:pt x="444214" y="149172"/>
                  </a:cubicBezTo>
                  <a:cubicBezTo>
                    <a:pt x="436153" y="135733"/>
                    <a:pt x="426748" y="120950"/>
                    <a:pt x="411968" y="114231"/>
                  </a:cubicBezTo>
                  <a:cubicBezTo>
                    <a:pt x="405250" y="111543"/>
                    <a:pt x="398532" y="110199"/>
                    <a:pt x="391814" y="108855"/>
                  </a:cubicBezTo>
                  <a:cubicBezTo>
                    <a:pt x="389127" y="108855"/>
                    <a:pt x="386440" y="107511"/>
                    <a:pt x="383753" y="107511"/>
                  </a:cubicBezTo>
                  <a:cubicBezTo>
                    <a:pt x="324635" y="96760"/>
                    <a:pt x="282984" y="51068"/>
                    <a:pt x="241333" y="0"/>
                  </a:cubicBezTo>
                </a:path>
              </a:pathLst>
            </a:cu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1481" name="Google Shape;1481;p28"/>
            <p:cNvSpPr/>
            <p:nvPr/>
          </p:nvSpPr>
          <p:spPr>
            <a:xfrm>
              <a:off x="4683588" y="6957684"/>
              <a:ext cx="560515" cy="275530"/>
            </a:xfrm>
            <a:custGeom>
              <a:avLst/>
              <a:gdLst/>
              <a:ahLst/>
              <a:cxnLst/>
              <a:rect l="l" t="t" r="r" b="b"/>
              <a:pathLst>
                <a:path w="503843" h="247672" extrusionOk="0">
                  <a:moveTo>
                    <a:pt x="446069" y="17470"/>
                  </a:moveTo>
                  <a:cubicBezTo>
                    <a:pt x="444726" y="16126"/>
                    <a:pt x="444726" y="13439"/>
                    <a:pt x="443382" y="13439"/>
                  </a:cubicBezTo>
                  <a:cubicBezTo>
                    <a:pt x="443382" y="13439"/>
                    <a:pt x="440695" y="13439"/>
                    <a:pt x="439351" y="13439"/>
                  </a:cubicBezTo>
                  <a:cubicBezTo>
                    <a:pt x="438008" y="13439"/>
                    <a:pt x="436664" y="13439"/>
                    <a:pt x="435321" y="13439"/>
                  </a:cubicBezTo>
                  <a:cubicBezTo>
                    <a:pt x="429947" y="12095"/>
                    <a:pt x="424572" y="10751"/>
                    <a:pt x="420541" y="8063"/>
                  </a:cubicBezTo>
                  <a:cubicBezTo>
                    <a:pt x="416511" y="6719"/>
                    <a:pt x="413823" y="4032"/>
                    <a:pt x="409793" y="4032"/>
                  </a:cubicBezTo>
                  <a:cubicBezTo>
                    <a:pt x="401731" y="4032"/>
                    <a:pt x="395013" y="13439"/>
                    <a:pt x="388295" y="21502"/>
                  </a:cubicBezTo>
                  <a:lnTo>
                    <a:pt x="386952" y="24190"/>
                  </a:lnTo>
                  <a:cubicBezTo>
                    <a:pt x="381578" y="32253"/>
                    <a:pt x="370829" y="41661"/>
                    <a:pt x="358736" y="41661"/>
                  </a:cubicBezTo>
                  <a:cubicBezTo>
                    <a:pt x="352019" y="43004"/>
                    <a:pt x="346644" y="40317"/>
                    <a:pt x="342614" y="36285"/>
                  </a:cubicBezTo>
                  <a:cubicBezTo>
                    <a:pt x="341270" y="34941"/>
                    <a:pt x="339926" y="33597"/>
                    <a:pt x="338583" y="30909"/>
                  </a:cubicBezTo>
                  <a:cubicBezTo>
                    <a:pt x="337239" y="29565"/>
                    <a:pt x="335896" y="28222"/>
                    <a:pt x="335896" y="28222"/>
                  </a:cubicBezTo>
                  <a:cubicBezTo>
                    <a:pt x="335896" y="28222"/>
                    <a:pt x="334552" y="28222"/>
                    <a:pt x="334552" y="28222"/>
                  </a:cubicBezTo>
                  <a:cubicBezTo>
                    <a:pt x="331865" y="28222"/>
                    <a:pt x="329178" y="29565"/>
                    <a:pt x="326491" y="28222"/>
                  </a:cubicBezTo>
                  <a:cubicBezTo>
                    <a:pt x="317085" y="26878"/>
                    <a:pt x="314398" y="17470"/>
                    <a:pt x="313055" y="12095"/>
                  </a:cubicBezTo>
                  <a:cubicBezTo>
                    <a:pt x="313055" y="10751"/>
                    <a:pt x="311711" y="9407"/>
                    <a:pt x="311711" y="8063"/>
                  </a:cubicBezTo>
                  <a:cubicBezTo>
                    <a:pt x="310367" y="5375"/>
                    <a:pt x="309024" y="4032"/>
                    <a:pt x="306337" y="2688"/>
                  </a:cubicBezTo>
                  <a:cubicBezTo>
                    <a:pt x="299619" y="0"/>
                    <a:pt x="288870" y="2688"/>
                    <a:pt x="280809" y="8063"/>
                  </a:cubicBezTo>
                  <a:lnTo>
                    <a:pt x="276778" y="10751"/>
                  </a:lnTo>
                  <a:cubicBezTo>
                    <a:pt x="263342" y="18814"/>
                    <a:pt x="245876" y="28222"/>
                    <a:pt x="228409" y="20158"/>
                  </a:cubicBezTo>
                  <a:cubicBezTo>
                    <a:pt x="221691" y="17470"/>
                    <a:pt x="217660" y="13439"/>
                    <a:pt x="213630" y="9407"/>
                  </a:cubicBezTo>
                  <a:cubicBezTo>
                    <a:pt x="210942" y="6719"/>
                    <a:pt x="209599" y="5375"/>
                    <a:pt x="206912" y="2688"/>
                  </a:cubicBezTo>
                  <a:cubicBezTo>
                    <a:pt x="204224" y="1344"/>
                    <a:pt x="200194" y="0"/>
                    <a:pt x="197506" y="1344"/>
                  </a:cubicBezTo>
                  <a:lnTo>
                    <a:pt x="193476" y="0"/>
                  </a:lnTo>
                  <a:cubicBezTo>
                    <a:pt x="194820" y="6719"/>
                    <a:pt x="193476" y="13439"/>
                    <a:pt x="190789" y="20158"/>
                  </a:cubicBezTo>
                  <a:cubicBezTo>
                    <a:pt x="186758" y="30909"/>
                    <a:pt x="177353" y="37629"/>
                    <a:pt x="169291" y="44348"/>
                  </a:cubicBezTo>
                  <a:cubicBezTo>
                    <a:pt x="165261" y="47036"/>
                    <a:pt x="161230" y="51068"/>
                    <a:pt x="158543" y="53756"/>
                  </a:cubicBezTo>
                  <a:cubicBezTo>
                    <a:pt x="153168" y="60475"/>
                    <a:pt x="149137" y="68539"/>
                    <a:pt x="145107" y="76602"/>
                  </a:cubicBezTo>
                  <a:cubicBezTo>
                    <a:pt x="141076" y="83321"/>
                    <a:pt x="138389" y="91384"/>
                    <a:pt x="133015" y="98104"/>
                  </a:cubicBezTo>
                  <a:cubicBezTo>
                    <a:pt x="124953" y="108855"/>
                    <a:pt x="111517" y="116918"/>
                    <a:pt x="99425" y="118262"/>
                  </a:cubicBezTo>
                  <a:cubicBezTo>
                    <a:pt x="96738" y="118262"/>
                    <a:pt x="92707" y="118262"/>
                    <a:pt x="90020" y="118262"/>
                  </a:cubicBezTo>
                  <a:cubicBezTo>
                    <a:pt x="90020" y="118262"/>
                    <a:pt x="90020" y="118262"/>
                    <a:pt x="90020" y="118262"/>
                  </a:cubicBezTo>
                  <a:cubicBezTo>
                    <a:pt x="87333" y="126326"/>
                    <a:pt x="80615" y="133045"/>
                    <a:pt x="71210" y="135733"/>
                  </a:cubicBezTo>
                  <a:cubicBezTo>
                    <a:pt x="65835" y="138421"/>
                    <a:pt x="60461" y="138421"/>
                    <a:pt x="55087" y="139765"/>
                  </a:cubicBezTo>
                  <a:cubicBezTo>
                    <a:pt x="49712" y="141109"/>
                    <a:pt x="45682" y="142453"/>
                    <a:pt x="41651" y="143796"/>
                  </a:cubicBezTo>
                  <a:cubicBezTo>
                    <a:pt x="37620" y="145140"/>
                    <a:pt x="33590" y="149172"/>
                    <a:pt x="33590" y="153204"/>
                  </a:cubicBezTo>
                  <a:cubicBezTo>
                    <a:pt x="32246" y="155892"/>
                    <a:pt x="33590" y="157235"/>
                    <a:pt x="33590" y="157235"/>
                  </a:cubicBezTo>
                  <a:lnTo>
                    <a:pt x="37620" y="163955"/>
                  </a:lnTo>
                  <a:lnTo>
                    <a:pt x="30902" y="167987"/>
                  </a:lnTo>
                  <a:cubicBezTo>
                    <a:pt x="28215" y="169330"/>
                    <a:pt x="24184" y="170674"/>
                    <a:pt x="21497" y="170674"/>
                  </a:cubicBezTo>
                  <a:cubicBezTo>
                    <a:pt x="13436" y="170674"/>
                    <a:pt x="5374" y="166643"/>
                    <a:pt x="0" y="161267"/>
                  </a:cubicBezTo>
                  <a:cubicBezTo>
                    <a:pt x="1343" y="166643"/>
                    <a:pt x="2687" y="170674"/>
                    <a:pt x="4031" y="176050"/>
                  </a:cubicBezTo>
                  <a:cubicBezTo>
                    <a:pt x="8061" y="192176"/>
                    <a:pt x="12092" y="208303"/>
                    <a:pt x="24184" y="213679"/>
                  </a:cubicBezTo>
                  <a:lnTo>
                    <a:pt x="29559" y="216367"/>
                  </a:lnTo>
                  <a:cubicBezTo>
                    <a:pt x="48369" y="217710"/>
                    <a:pt x="65835" y="225774"/>
                    <a:pt x="81958" y="232493"/>
                  </a:cubicBezTo>
                  <a:lnTo>
                    <a:pt x="88676" y="235181"/>
                  </a:lnTo>
                  <a:cubicBezTo>
                    <a:pt x="107487" y="243245"/>
                    <a:pt x="127640" y="251308"/>
                    <a:pt x="146450" y="245932"/>
                  </a:cubicBezTo>
                  <a:cubicBezTo>
                    <a:pt x="155855" y="243245"/>
                    <a:pt x="165261" y="235181"/>
                    <a:pt x="169291" y="225774"/>
                  </a:cubicBezTo>
                  <a:cubicBezTo>
                    <a:pt x="171978" y="221742"/>
                    <a:pt x="173322" y="213679"/>
                    <a:pt x="169291" y="206959"/>
                  </a:cubicBezTo>
                  <a:lnTo>
                    <a:pt x="163917" y="196208"/>
                  </a:lnTo>
                  <a:lnTo>
                    <a:pt x="247219" y="192176"/>
                  </a:lnTo>
                  <a:cubicBezTo>
                    <a:pt x="251250" y="192176"/>
                    <a:pt x="253937" y="192176"/>
                    <a:pt x="257968" y="190832"/>
                  </a:cubicBezTo>
                  <a:cubicBezTo>
                    <a:pt x="266029" y="188145"/>
                    <a:pt x="268717" y="177394"/>
                    <a:pt x="272747" y="165299"/>
                  </a:cubicBezTo>
                  <a:cubicBezTo>
                    <a:pt x="276778" y="150516"/>
                    <a:pt x="282152" y="133045"/>
                    <a:pt x="299619" y="130357"/>
                  </a:cubicBezTo>
                  <a:cubicBezTo>
                    <a:pt x="303649" y="130357"/>
                    <a:pt x="307680" y="130357"/>
                    <a:pt x="310367" y="130357"/>
                  </a:cubicBezTo>
                  <a:cubicBezTo>
                    <a:pt x="314398" y="130357"/>
                    <a:pt x="317085" y="130357"/>
                    <a:pt x="318429" y="130357"/>
                  </a:cubicBezTo>
                  <a:cubicBezTo>
                    <a:pt x="319773" y="129014"/>
                    <a:pt x="321116" y="127670"/>
                    <a:pt x="322460" y="124982"/>
                  </a:cubicBezTo>
                  <a:cubicBezTo>
                    <a:pt x="323803" y="122294"/>
                    <a:pt x="325147" y="120950"/>
                    <a:pt x="327834" y="118262"/>
                  </a:cubicBezTo>
                  <a:cubicBezTo>
                    <a:pt x="341270" y="104823"/>
                    <a:pt x="361424" y="107511"/>
                    <a:pt x="376203" y="115575"/>
                  </a:cubicBezTo>
                  <a:cubicBezTo>
                    <a:pt x="380234" y="118262"/>
                    <a:pt x="384264" y="119606"/>
                    <a:pt x="388295" y="122294"/>
                  </a:cubicBezTo>
                  <a:cubicBezTo>
                    <a:pt x="396357" y="127670"/>
                    <a:pt x="403075" y="131701"/>
                    <a:pt x="411136" y="133045"/>
                  </a:cubicBezTo>
                  <a:cubicBezTo>
                    <a:pt x="420541" y="134389"/>
                    <a:pt x="429947" y="131701"/>
                    <a:pt x="439351" y="129014"/>
                  </a:cubicBezTo>
                  <a:cubicBezTo>
                    <a:pt x="444726" y="127670"/>
                    <a:pt x="450100" y="126326"/>
                    <a:pt x="455475" y="124982"/>
                  </a:cubicBezTo>
                  <a:cubicBezTo>
                    <a:pt x="466223" y="123638"/>
                    <a:pt x="476972" y="124982"/>
                    <a:pt x="485033" y="129014"/>
                  </a:cubicBezTo>
                  <a:cubicBezTo>
                    <a:pt x="485033" y="129014"/>
                    <a:pt x="485033" y="127670"/>
                    <a:pt x="485033" y="127670"/>
                  </a:cubicBezTo>
                  <a:cubicBezTo>
                    <a:pt x="491751" y="108855"/>
                    <a:pt x="497126" y="91384"/>
                    <a:pt x="503844" y="72570"/>
                  </a:cubicBezTo>
                  <a:cubicBezTo>
                    <a:pt x="478315" y="64507"/>
                    <a:pt x="458161" y="43004"/>
                    <a:pt x="446069" y="17470"/>
                  </a:cubicBezTo>
                  <a:close/>
                </a:path>
              </a:pathLst>
            </a:cu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1482" name="Google Shape;1482;p28"/>
            <p:cNvSpPr/>
            <p:nvPr/>
          </p:nvSpPr>
          <p:spPr>
            <a:xfrm>
              <a:off x="4254607" y="6755853"/>
              <a:ext cx="628076" cy="373763"/>
            </a:xfrm>
            <a:custGeom>
              <a:avLst/>
              <a:gdLst/>
              <a:ahLst/>
              <a:cxnLst/>
              <a:rect l="l" t="t" r="r" b="b"/>
              <a:pathLst>
                <a:path w="564573" h="335973" extrusionOk="0">
                  <a:moveTo>
                    <a:pt x="33590" y="151860"/>
                  </a:moveTo>
                  <a:cubicBezTo>
                    <a:pt x="57774" y="212335"/>
                    <a:pt x="92707" y="267434"/>
                    <a:pt x="137046" y="314471"/>
                  </a:cubicBezTo>
                  <a:lnTo>
                    <a:pt x="138389" y="315815"/>
                  </a:lnTo>
                  <a:lnTo>
                    <a:pt x="141076" y="310439"/>
                  </a:lnTo>
                  <a:cubicBezTo>
                    <a:pt x="153168" y="315815"/>
                    <a:pt x="166604" y="322534"/>
                    <a:pt x="180040" y="321190"/>
                  </a:cubicBezTo>
                  <a:cubicBezTo>
                    <a:pt x="180040" y="321190"/>
                    <a:pt x="180040" y="321190"/>
                    <a:pt x="180040" y="321190"/>
                  </a:cubicBezTo>
                  <a:cubicBezTo>
                    <a:pt x="190789" y="321190"/>
                    <a:pt x="204225" y="314471"/>
                    <a:pt x="206912" y="303720"/>
                  </a:cubicBezTo>
                  <a:cubicBezTo>
                    <a:pt x="208255" y="301032"/>
                    <a:pt x="208255" y="297000"/>
                    <a:pt x="208255" y="292968"/>
                  </a:cubicBezTo>
                  <a:cubicBezTo>
                    <a:pt x="208255" y="286249"/>
                    <a:pt x="208255" y="279529"/>
                    <a:pt x="210943" y="272810"/>
                  </a:cubicBezTo>
                  <a:cubicBezTo>
                    <a:pt x="214973" y="264746"/>
                    <a:pt x="223035" y="258027"/>
                    <a:pt x="233783" y="253996"/>
                  </a:cubicBezTo>
                  <a:cubicBezTo>
                    <a:pt x="259311" y="245932"/>
                    <a:pt x="288870" y="252652"/>
                    <a:pt x="307680" y="272810"/>
                  </a:cubicBezTo>
                  <a:cubicBezTo>
                    <a:pt x="311711" y="276842"/>
                    <a:pt x="315742" y="282217"/>
                    <a:pt x="318429" y="286249"/>
                  </a:cubicBezTo>
                  <a:cubicBezTo>
                    <a:pt x="325147" y="295656"/>
                    <a:pt x="330522" y="303720"/>
                    <a:pt x="339926" y="306407"/>
                  </a:cubicBezTo>
                  <a:cubicBezTo>
                    <a:pt x="342614" y="307751"/>
                    <a:pt x="345301" y="307751"/>
                    <a:pt x="346644" y="307751"/>
                  </a:cubicBezTo>
                  <a:cubicBezTo>
                    <a:pt x="350675" y="307751"/>
                    <a:pt x="353362" y="309095"/>
                    <a:pt x="357393" y="310439"/>
                  </a:cubicBezTo>
                  <a:cubicBezTo>
                    <a:pt x="364111" y="313127"/>
                    <a:pt x="369485" y="317159"/>
                    <a:pt x="373516" y="322534"/>
                  </a:cubicBezTo>
                  <a:cubicBezTo>
                    <a:pt x="378891" y="322534"/>
                    <a:pt x="385608" y="325222"/>
                    <a:pt x="389639" y="327910"/>
                  </a:cubicBezTo>
                  <a:lnTo>
                    <a:pt x="390983" y="329254"/>
                  </a:lnTo>
                  <a:cubicBezTo>
                    <a:pt x="395013" y="331941"/>
                    <a:pt x="399044" y="334629"/>
                    <a:pt x="401731" y="335973"/>
                  </a:cubicBezTo>
                  <a:cubicBezTo>
                    <a:pt x="401731" y="334629"/>
                    <a:pt x="401731" y="331941"/>
                    <a:pt x="403075" y="330598"/>
                  </a:cubicBezTo>
                  <a:cubicBezTo>
                    <a:pt x="405762" y="322534"/>
                    <a:pt x="412480" y="314471"/>
                    <a:pt x="420541" y="311783"/>
                  </a:cubicBezTo>
                  <a:cubicBezTo>
                    <a:pt x="425916" y="309095"/>
                    <a:pt x="432634" y="307751"/>
                    <a:pt x="438008" y="306407"/>
                  </a:cubicBezTo>
                  <a:cubicBezTo>
                    <a:pt x="442039" y="305063"/>
                    <a:pt x="447413" y="305063"/>
                    <a:pt x="451444" y="302376"/>
                  </a:cubicBezTo>
                  <a:cubicBezTo>
                    <a:pt x="455475" y="301032"/>
                    <a:pt x="459506" y="297000"/>
                    <a:pt x="460849" y="292968"/>
                  </a:cubicBezTo>
                  <a:cubicBezTo>
                    <a:pt x="462192" y="290281"/>
                    <a:pt x="460849" y="288937"/>
                    <a:pt x="460849" y="288937"/>
                  </a:cubicBezTo>
                  <a:lnTo>
                    <a:pt x="440695" y="247276"/>
                  </a:lnTo>
                  <a:lnTo>
                    <a:pt x="472941" y="280873"/>
                  </a:lnTo>
                  <a:cubicBezTo>
                    <a:pt x="475628" y="283561"/>
                    <a:pt x="478316" y="284905"/>
                    <a:pt x="483690" y="284905"/>
                  </a:cubicBezTo>
                  <a:cubicBezTo>
                    <a:pt x="491751" y="284905"/>
                    <a:pt x="501156" y="278185"/>
                    <a:pt x="506531" y="271466"/>
                  </a:cubicBezTo>
                  <a:cubicBezTo>
                    <a:pt x="510562" y="266090"/>
                    <a:pt x="513249" y="259371"/>
                    <a:pt x="517279" y="252652"/>
                  </a:cubicBezTo>
                  <a:cubicBezTo>
                    <a:pt x="521310" y="243245"/>
                    <a:pt x="526685" y="233837"/>
                    <a:pt x="533403" y="225774"/>
                  </a:cubicBezTo>
                  <a:cubicBezTo>
                    <a:pt x="537433" y="221742"/>
                    <a:pt x="541464" y="217710"/>
                    <a:pt x="546838" y="213679"/>
                  </a:cubicBezTo>
                  <a:cubicBezTo>
                    <a:pt x="553556" y="208303"/>
                    <a:pt x="560274" y="202928"/>
                    <a:pt x="562961" y="196208"/>
                  </a:cubicBezTo>
                  <a:cubicBezTo>
                    <a:pt x="568335" y="182769"/>
                    <a:pt x="560274" y="167987"/>
                    <a:pt x="538777" y="147828"/>
                  </a:cubicBezTo>
                  <a:cubicBezTo>
                    <a:pt x="517279" y="127670"/>
                    <a:pt x="495782" y="107511"/>
                    <a:pt x="471598" y="91384"/>
                  </a:cubicBezTo>
                  <a:cubicBezTo>
                    <a:pt x="464880" y="87353"/>
                    <a:pt x="458162" y="83321"/>
                    <a:pt x="452788" y="84665"/>
                  </a:cubicBezTo>
                  <a:cubicBezTo>
                    <a:pt x="447413" y="86009"/>
                    <a:pt x="442039" y="91384"/>
                    <a:pt x="436664" y="96760"/>
                  </a:cubicBezTo>
                  <a:cubicBezTo>
                    <a:pt x="428603" y="104823"/>
                    <a:pt x="419198" y="115575"/>
                    <a:pt x="405762" y="111543"/>
                  </a:cubicBezTo>
                  <a:lnTo>
                    <a:pt x="395013" y="108855"/>
                  </a:lnTo>
                  <a:lnTo>
                    <a:pt x="400388" y="99448"/>
                  </a:lnTo>
                  <a:cubicBezTo>
                    <a:pt x="400388" y="98104"/>
                    <a:pt x="397701" y="95416"/>
                    <a:pt x="395013" y="94072"/>
                  </a:cubicBezTo>
                  <a:cubicBezTo>
                    <a:pt x="390983" y="94072"/>
                    <a:pt x="388295" y="94072"/>
                    <a:pt x="382921" y="94072"/>
                  </a:cubicBezTo>
                  <a:cubicBezTo>
                    <a:pt x="378891" y="94072"/>
                    <a:pt x="374860" y="95416"/>
                    <a:pt x="370829" y="95416"/>
                  </a:cubicBezTo>
                  <a:cubicBezTo>
                    <a:pt x="362767" y="95416"/>
                    <a:pt x="356050" y="91384"/>
                    <a:pt x="350675" y="86009"/>
                  </a:cubicBezTo>
                  <a:cubicBezTo>
                    <a:pt x="350675" y="86009"/>
                    <a:pt x="349332" y="84665"/>
                    <a:pt x="349332" y="84665"/>
                  </a:cubicBezTo>
                  <a:cubicBezTo>
                    <a:pt x="339926" y="88697"/>
                    <a:pt x="327834" y="90041"/>
                    <a:pt x="317086" y="90041"/>
                  </a:cubicBezTo>
                  <a:lnTo>
                    <a:pt x="311711" y="90041"/>
                  </a:lnTo>
                  <a:lnTo>
                    <a:pt x="310368" y="84665"/>
                  </a:lnTo>
                  <a:cubicBezTo>
                    <a:pt x="307680" y="75258"/>
                    <a:pt x="306337" y="67195"/>
                    <a:pt x="304994" y="57787"/>
                  </a:cubicBezTo>
                  <a:cubicBezTo>
                    <a:pt x="295588" y="61819"/>
                    <a:pt x="286183" y="63163"/>
                    <a:pt x="275435" y="63163"/>
                  </a:cubicBezTo>
                  <a:lnTo>
                    <a:pt x="267373" y="63163"/>
                  </a:lnTo>
                  <a:lnTo>
                    <a:pt x="268717" y="55100"/>
                  </a:lnTo>
                  <a:cubicBezTo>
                    <a:pt x="271404" y="32253"/>
                    <a:pt x="256624" y="8063"/>
                    <a:pt x="235127" y="0"/>
                  </a:cubicBezTo>
                  <a:lnTo>
                    <a:pt x="235127" y="1344"/>
                  </a:lnTo>
                  <a:lnTo>
                    <a:pt x="119579" y="44348"/>
                  </a:lnTo>
                  <a:cubicBezTo>
                    <a:pt x="106143" y="49724"/>
                    <a:pt x="91363" y="55100"/>
                    <a:pt x="76584" y="57787"/>
                  </a:cubicBezTo>
                  <a:cubicBezTo>
                    <a:pt x="51056" y="63163"/>
                    <a:pt x="25528" y="63163"/>
                    <a:pt x="0" y="57787"/>
                  </a:cubicBezTo>
                  <a:cubicBezTo>
                    <a:pt x="1344" y="63163"/>
                    <a:pt x="4031" y="68539"/>
                    <a:pt x="5374" y="73914"/>
                  </a:cubicBezTo>
                  <a:cubicBezTo>
                    <a:pt x="14779" y="99448"/>
                    <a:pt x="22841" y="126326"/>
                    <a:pt x="33590" y="151860"/>
                  </a:cubicBezTo>
                  <a:close/>
                </a:path>
              </a:pathLst>
            </a:cu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1483" name="Google Shape;1483;p28"/>
            <p:cNvSpPr/>
            <p:nvPr/>
          </p:nvSpPr>
          <p:spPr>
            <a:xfrm>
              <a:off x="3946696" y="7048969"/>
              <a:ext cx="745858" cy="359965"/>
            </a:xfrm>
            <a:custGeom>
              <a:avLst/>
              <a:gdLst/>
              <a:ahLst/>
              <a:cxnLst/>
              <a:rect l="l" t="t" r="r" b="b"/>
              <a:pathLst>
                <a:path w="670447" h="323570" extrusionOk="0">
                  <a:moveTo>
                    <a:pt x="358737" y="295580"/>
                  </a:moveTo>
                  <a:lnTo>
                    <a:pt x="362767" y="291548"/>
                  </a:lnTo>
                  <a:lnTo>
                    <a:pt x="440695" y="319769"/>
                  </a:lnTo>
                  <a:cubicBezTo>
                    <a:pt x="448757" y="322457"/>
                    <a:pt x="458162" y="325145"/>
                    <a:pt x="463536" y="322457"/>
                  </a:cubicBezTo>
                  <a:cubicBezTo>
                    <a:pt x="466223" y="321113"/>
                    <a:pt x="468910" y="318425"/>
                    <a:pt x="468910" y="315738"/>
                  </a:cubicBezTo>
                  <a:cubicBezTo>
                    <a:pt x="468910" y="313050"/>
                    <a:pt x="468910" y="313050"/>
                    <a:pt x="467567" y="313050"/>
                  </a:cubicBezTo>
                  <a:lnTo>
                    <a:pt x="429947" y="284828"/>
                  </a:lnTo>
                  <a:lnTo>
                    <a:pt x="474285" y="298267"/>
                  </a:lnTo>
                  <a:cubicBezTo>
                    <a:pt x="495782" y="304987"/>
                    <a:pt x="518623" y="303643"/>
                    <a:pt x="538777" y="294236"/>
                  </a:cubicBezTo>
                  <a:cubicBezTo>
                    <a:pt x="541464" y="292892"/>
                    <a:pt x="544151" y="291548"/>
                    <a:pt x="548182" y="290204"/>
                  </a:cubicBezTo>
                  <a:cubicBezTo>
                    <a:pt x="554900" y="286172"/>
                    <a:pt x="561618" y="283484"/>
                    <a:pt x="569679" y="280797"/>
                  </a:cubicBezTo>
                  <a:cubicBezTo>
                    <a:pt x="588490" y="275421"/>
                    <a:pt x="605956" y="280797"/>
                    <a:pt x="624766" y="288860"/>
                  </a:cubicBezTo>
                  <a:cubicBezTo>
                    <a:pt x="620736" y="260638"/>
                    <a:pt x="630140" y="231072"/>
                    <a:pt x="650294" y="210914"/>
                  </a:cubicBezTo>
                  <a:cubicBezTo>
                    <a:pt x="643576" y="206883"/>
                    <a:pt x="636858" y="200163"/>
                    <a:pt x="632828" y="193444"/>
                  </a:cubicBezTo>
                  <a:cubicBezTo>
                    <a:pt x="626110" y="182692"/>
                    <a:pt x="624766" y="163878"/>
                    <a:pt x="635515" y="153127"/>
                  </a:cubicBezTo>
                  <a:lnTo>
                    <a:pt x="638202" y="150439"/>
                  </a:lnTo>
                  <a:lnTo>
                    <a:pt x="642233" y="150439"/>
                  </a:lnTo>
                  <a:cubicBezTo>
                    <a:pt x="651638" y="151783"/>
                    <a:pt x="662387" y="147751"/>
                    <a:pt x="670448" y="141032"/>
                  </a:cubicBezTo>
                  <a:cubicBezTo>
                    <a:pt x="658356" y="130281"/>
                    <a:pt x="654325" y="114154"/>
                    <a:pt x="650294" y="98027"/>
                  </a:cubicBezTo>
                  <a:cubicBezTo>
                    <a:pt x="647607" y="88620"/>
                    <a:pt x="644920" y="79213"/>
                    <a:pt x="642233" y="72493"/>
                  </a:cubicBezTo>
                  <a:lnTo>
                    <a:pt x="628797" y="69805"/>
                  </a:lnTo>
                  <a:cubicBezTo>
                    <a:pt x="628797" y="67118"/>
                    <a:pt x="631484" y="63086"/>
                    <a:pt x="632828" y="61742"/>
                  </a:cubicBezTo>
                  <a:cubicBezTo>
                    <a:pt x="631484" y="61742"/>
                    <a:pt x="630140" y="60398"/>
                    <a:pt x="628797" y="60398"/>
                  </a:cubicBezTo>
                  <a:cubicBezTo>
                    <a:pt x="626110" y="59054"/>
                    <a:pt x="623422" y="59054"/>
                    <a:pt x="620736" y="59054"/>
                  </a:cubicBezTo>
                  <a:cubicBezTo>
                    <a:pt x="618048" y="59054"/>
                    <a:pt x="614018" y="57710"/>
                    <a:pt x="611330" y="56366"/>
                  </a:cubicBezTo>
                  <a:cubicBezTo>
                    <a:pt x="597894" y="52335"/>
                    <a:pt x="589833" y="40240"/>
                    <a:pt x="581772" y="29489"/>
                  </a:cubicBezTo>
                  <a:cubicBezTo>
                    <a:pt x="579084" y="25457"/>
                    <a:pt x="575054" y="21425"/>
                    <a:pt x="572366" y="17394"/>
                  </a:cubicBezTo>
                  <a:cubicBezTo>
                    <a:pt x="558931" y="2611"/>
                    <a:pt x="534746" y="-4109"/>
                    <a:pt x="515936" y="2611"/>
                  </a:cubicBezTo>
                  <a:cubicBezTo>
                    <a:pt x="511905" y="3955"/>
                    <a:pt x="505187" y="6643"/>
                    <a:pt x="502500" y="13362"/>
                  </a:cubicBezTo>
                  <a:cubicBezTo>
                    <a:pt x="501157" y="17394"/>
                    <a:pt x="501157" y="21425"/>
                    <a:pt x="501157" y="26801"/>
                  </a:cubicBezTo>
                  <a:cubicBezTo>
                    <a:pt x="501157" y="30833"/>
                    <a:pt x="501157" y="36208"/>
                    <a:pt x="499813" y="41584"/>
                  </a:cubicBezTo>
                  <a:cubicBezTo>
                    <a:pt x="494439" y="60398"/>
                    <a:pt x="475628" y="69805"/>
                    <a:pt x="458162" y="69805"/>
                  </a:cubicBezTo>
                  <a:cubicBezTo>
                    <a:pt x="444726" y="69805"/>
                    <a:pt x="431290" y="65774"/>
                    <a:pt x="419198" y="60398"/>
                  </a:cubicBezTo>
                  <a:lnTo>
                    <a:pt x="343957" y="63086"/>
                  </a:lnTo>
                  <a:cubicBezTo>
                    <a:pt x="339927" y="77869"/>
                    <a:pt x="330522" y="89964"/>
                    <a:pt x="318429" y="96683"/>
                  </a:cubicBezTo>
                  <a:cubicBezTo>
                    <a:pt x="323804" y="115498"/>
                    <a:pt x="325147" y="137000"/>
                    <a:pt x="321116" y="155814"/>
                  </a:cubicBezTo>
                  <a:lnTo>
                    <a:pt x="318429" y="166566"/>
                  </a:lnTo>
                  <a:lnTo>
                    <a:pt x="309024" y="161190"/>
                  </a:lnTo>
                  <a:cubicBezTo>
                    <a:pt x="287527" y="150439"/>
                    <a:pt x="263342" y="154471"/>
                    <a:pt x="236471" y="159846"/>
                  </a:cubicBezTo>
                  <a:cubicBezTo>
                    <a:pt x="227065" y="161190"/>
                    <a:pt x="217661" y="163878"/>
                    <a:pt x="209599" y="165222"/>
                  </a:cubicBezTo>
                  <a:cubicBezTo>
                    <a:pt x="190789" y="167910"/>
                    <a:pt x="173322" y="166566"/>
                    <a:pt x="154512" y="166566"/>
                  </a:cubicBezTo>
                  <a:lnTo>
                    <a:pt x="0" y="161190"/>
                  </a:lnTo>
                  <a:cubicBezTo>
                    <a:pt x="6718" y="170597"/>
                    <a:pt x="13436" y="180005"/>
                    <a:pt x="17467" y="189412"/>
                  </a:cubicBezTo>
                  <a:cubicBezTo>
                    <a:pt x="18810" y="192100"/>
                    <a:pt x="20154" y="196131"/>
                    <a:pt x="21497" y="198819"/>
                  </a:cubicBezTo>
                  <a:cubicBezTo>
                    <a:pt x="30903" y="217634"/>
                    <a:pt x="38964" y="236448"/>
                    <a:pt x="56431" y="240480"/>
                  </a:cubicBezTo>
                  <a:lnTo>
                    <a:pt x="57774" y="240480"/>
                  </a:lnTo>
                  <a:cubicBezTo>
                    <a:pt x="61805" y="241824"/>
                    <a:pt x="65835" y="243167"/>
                    <a:pt x="69866" y="245855"/>
                  </a:cubicBezTo>
                  <a:cubicBezTo>
                    <a:pt x="71210" y="240480"/>
                    <a:pt x="73897" y="233760"/>
                    <a:pt x="80615" y="231072"/>
                  </a:cubicBezTo>
                  <a:cubicBezTo>
                    <a:pt x="91364" y="225697"/>
                    <a:pt x="100769" y="232416"/>
                    <a:pt x="107487" y="237792"/>
                  </a:cubicBezTo>
                  <a:cubicBezTo>
                    <a:pt x="110174" y="240480"/>
                    <a:pt x="112861" y="241824"/>
                    <a:pt x="115548" y="243167"/>
                  </a:cubicBezTo>
                  <a:cubicBezTo>
                    <a:pt x="122266" y="245855"/>
                    <a:pt x="130328" y="243167"/>
                    <a:pt x="142420" y="236448"/>
                  </a:cubicBezTo>
                  <a:cubicBezTo>
                    <a:pt x="151825" y="232416"/>
                    <a:pt x="161230" y="227041"/>
                    <a:pt x="173322" y="227041"/>
                  </a:cubicBezTo>
                  <a:cubicBezTo>
                    <a:pt x="173322" y="227041"/>
                    <a:pt x="173322" y="227041"/>
                    <a:pt x="173322" y="227041"/>
                  </a:cubicBezTo>
                  <a:cubicBezTo>
                    <a:pt x="186758" y="227041"/>
                    <a:pt x="197507" y="235104"/>
                    <a:pt x="206912" y="240480"/>
                  </a:cubicBezTo>
                  <a:lnTo>
                    <a:pt x="276778" y="287516"/>
                  </a:lnTo>
                  <a:cubicBezTo>
                    <a:pt x="280809" y="290204"/>
                    <a:pt x="286183" y="294236"/>
                    <a:pt x="291558" y="294236"/>
                  </a:cubicBezTo>
                  <a:cubicBezTo>
                    <a:pt x="296932" y="295580"/>
                    <a:pt x="304994" y="292892"/>
                    <a:pt x="311711" y="290204"/>
                  </a:cubicBezTo>
                  <a:cubicBezTo>
                    <a:pt x="323804" y="286172"/>
                    <a:pt x="337239" y="282141"/>
                    <a:pt x="349332" y="291548"/>
                  </a:cubicBezTo>
                  <a:cubicBezTo>
                    <a:pt x="352019" y="294236"/>
                    <a:pt x="353363" y="296923"/>
                    <a:pt x="356050" y="299611"/>
                  </a:cubicBezTo>
                  <a:cubicBezTo>
                    <a:pt x="354706" y="300955"/>
                    <a:pt x="356050" y="298267"/>
                    <a:pt x="358737" y="295580"/>
                  </a:cubicBezTo>
                  <a:close/>
                </a:path>
              </a:pathLst>
            </a:cu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1484" name="Google Shape;1484;p28"/>
            <p:cNvSpPr/>
            <p:nvPr/>
          </p:nvSpPr>
          <p:spPr>
            <a:xfrm>
              <a:off x="4484045" y="5933002"/>
              <a:ext cx="1123272" cy="1091959"/>
            </a:xfrm>
            <a:custGeom>
              <a:avLst/>
              <a:gdLst/>
              <a:ahLst/>
              <a:cxnLst/>
              <a:rect l="l" t="t" r="r" b="b"/>
              <a:pathLst>
                <a:path w="1009702" h="981555" extrusionOk="0">
                  <a:moveTo>
                    <a:pt x="11421" y="531351"/>
                  </a:moveTo>
                  <a:cubicBezTo>
                    <a:pt x="14108" y="536727"/>
                    <a:pt x="15451" y="543446"/>
                    <a:pt x="16795" y="548822"/>
                  </a:cubicBezTo>
                  <a:cubicBezTo>
                    <a:pt x="34261" y="603921"/>
                    <a:pt x="39636" y="663053"/>
                    <a:pt x="31574" y="720840"/>
                  </a:cubicBezTo>
                  <a:cubicBezTo>
                    <a:pt x="58446" y="728903"/>
                    <a:pt x="78600" y="755781"/>
                    <a:pt x="78600" y="784003"/>
                  </a:cubicBezTo>
                  <a:cubicBezTo>
                    <a:pt x="86661" y="782659"/>
                    <a:pt x="94723" y="779971"/>
                    <a:pt x="101440" y="774596"/>
                  </a:cubicBezTo>
                  <a:lnTo>
                    <a:pt x="114876" y="765188"/>
                  </a:lnTo>
                  <a:lnTo>
                    <a:pt x="114876" y="781315"/>
                  </a:lnTo>
                  <a:cubicBezTo>
                    <a:pt x="114876" y="792066"/>
                    <a:pt x="116220" y="801474"/>
                    <a:pt x="118907" y="810881"/>
                  </a:cubicBezTo>
                  <a:cubicBezTo>
                    <a:pt x="128312" y="810881"/>
                    <a:pt x="136374" y="808193"/>
                    <a:pt x="144435" y="802817"/>
                  </a:cubicBezTo>
                  <a:lnTo>
                    <a:pt x="159215" y="793410"/>
                  </a:lnTo>
                  <a:lnTo>
                    <a:pt x="156527" y="810881"/>
                  </a:lnTo>
                  <a:cubicBezTo>
                    <a:pt x="156527" y="810881"/>
                    <a:pt x="156527" y="810881"/>
                    <a:pt x="156527" y="812225"/>
                  </a:cubicBezTo>
                  <a:cubicBezTo>
                    <a:pt x="157871" y="813569"/>
                    <a:pt x="161902" y="816256"/>
                    <a:pt x="164589" y="816256"/>
                  </a:cubicBezTo>
                  <a:cubicBezTo>
                    <a:pt x="167276" y="816256"/>
                    <a:pt x="171307" y="816256"/>
                    <a:pt x="173994" y="814913"/>
                  </a:cubicBezTo>
                  <a:cubicBezTo>
                    <a:pt x="179368" y="813569"/>
                    <a:pt x="184743" y="813569"/>
                    <a:pt x="190117" y="814913"/>
                  </a:cubicBezTo>
                  <a:cubicBezTo>
                    <a:pt x="198179" y="816256"/>
                    <a:pt x="204896" y="821632"/>
                    <a:pt x="207583" y="828351"/>
                  </a:cubicBezTo>
                  <a:cubicBezTo>
                    <a:pt x="207583" y="829695"/>
                    <a:pt x="207583" y="829695"/>
                    <a:pt x="208927" y="831039"/>
                  </a:cubicBezTo>
                  <a:cubicBezTo>
                    <a:pt x="211614" y="829695"/>
                    <a:pt x="214301" y="827007"/>
                    <a:pt x="218332" y="821632"/>
                  </a:cubicBezTo>
                  <a:cubicBezTo>
                    <a:pt x="225050" y="814913"/>
                    <a:pt x="231768" y="806849"/>
                    <a:pt x="242517" y="805505"/>
                  </a:cubicBezTo>
                  <a:cubicBezTo>
                    <a:pt x="254609" y="802817"/>
                    <a:pt x="265358" y="809537"/>
                    <a:pt x="273419" y="814913"/>
                  </a:cubicBezTo>
                  <a:cubicBezTo>
                    <a:pt x="298947" y="832383"/>
                    <a:pt x="320445" y="852541"/>
                    <a:pt x="343285" y="872700"/>
                  </a:cubicBezTo>
                  <a:cubicBezTo>
                    <a:pt x="348660" y="878075"/>
                    <a:pt x="362095" y="890170"/>
                    <a:pt x="370157" y="906297"/>
                  </a:cubicBezTo>
                  <a:cubicBezTo>
                    <a:pt x="371501" y="906297"/>
                    <a:pt x="371501" y="904953"/>
                    <a:pt x="372844" y="904953"/>
                  </a:cubicBezTo>
                  <a:cubicBezTo>
                    <a:pt x="379562" y="902266"/>
                    <a:pt x="390311" y="903609"/>
                    <a:pt x="397029" y="908985"/>
                  </a:cubicBezTo>
                  <a:cubicBezTo>
                    <a:pt x="401060" y="911673"/>
                    <a:pt x="403747" y="914360"/>
                    <a:pt x="406434" y="917048"/>
                  </a:cubicBezTo>
                  <a:cubicBezTo>
                    <a:pt x="409121" y="919736"/>
                    <a:pt x="413152" y="923767"/>
                    <a:pt x="415839" y="925111"/>
                  </a:cubicBezTo>
                  <a:cubicBezTo>
                    <a:pt x="425244" y="929143"/>
                    <a:pt x="437336" y="922424"/>
                    <a:pt x="449428" y="915704"/>
                  </a:cubicBezTo>
                  <a:lnTo>
                    <a:pt x="453459" y="913017"/>
                  </a:lnTo>
                  <a:cubicBezTo>
                    <a:pt x="462864" y="907641"/>
                    <a:pt x="478987" y="902266"/>
                    <a:pt x="491080" y="907641"/>
                  </a:cubicBezTo>
                  <a:cubicBezTo>
                    <a:pt x="497797" y="910329"/>
                    <a:pt x="503172" y="914360"/>
                    <a:pt x="505859" y="921080"/>
                  </a:cubicBezTo>
                  <a:cubicBezTo>
                    <a:pt x="507203" y="922424"/>
                    <a:pt x="507203" y="925111"/>
                    <a:pt x="508546" y="927799"/>
                  </a:cubicBezTo>
                  <a:cubicBezTo>
                    <a:pt x="508546" y="929143"/>
                    <a:pt x="509890" y="931831"/>
                    <a:pt x="511233" y="933175"/>
                  </a:cubicBezTo>
                  <a:cubicBezTo>
                    <a:pt x="511233" y="933175"/>
                    <a:pt x="512577" y="933175"/>
                    <a:pt x="512577" y="933175"/>
                  </a:cubicBezTo>
                  <a:cubicBezTo>
                    <a:pt x="515264" y="933175"/>
                    <a:pt x="517951" y="931831"/>
                    <a:pt x="520638" y="933175"/>
                  </a:cubicBezTo>
                  <a:cubicBezTo>
                    <a:pt x="527356" y="934519"/>
                    <a:pt x="530043" y="938550"/>
                    <a:pt x="532731" y="942582"/>
                  </a:cubicBezTo>
                  <a:cubicBezTo>
                    <a:pt x="534074" y="943926"/>
                    <a:pt x="534074" y="945270"/>
                    <a:pt x="535418" y="945270"/>
                  </a:cubicBezTo>
                  <a:cubicBezTo>
                    <a:pt x="536761" y="946614"/>
                    <a:pt x="536761" y="946614"/>
                    <a:pt x="539449" y="946614"/>
                  </a:cubicBezTo>
                  <a:cubicBezTo>
                    <a:pt x="544823" y="946614"/>
                    <a:pt x="551541" y="941238"/>
                    <a:pt x="555572" y="934519"/>
                  </a:cubicBezTo>
                  <a:lnTo>
                    <a:pt x="556915" y="931831"/>
                  </a:lnTo>
                  <a:cubicBezTo>
                    <a:pt x="564977" y="921080"/>
                    <a:pt x="574382" y="906297"/>
                    <a:pt x="591848" y="907641"/>
                  </a:cubicBezTo>
                  <a:cubicBezTo>
                    <a:pt x="598566" y="907641"/>
                    <a:pt x="603940" y="910329"/>
                    <a:pt x="607971" y="913017"/>
                  </a:cubicBezTo>
                  <a:cubicBezTo>
                    <a:pt x="612002" y="914360"/>
                    <a:pt x="614689" y="917048"/>
                    <a:pt x="617376" y="917048"/>
                  </a:cubicBezTo>
                  <a:cubicBezTo>
                    <a:pt x="618720" y="917048"/>
                    <a:pt x="618720" y="917048"/>
                    <a:pt x="620064" y="917048"/>
                  </a:cubicBezTo>
                  <a:cubicBezTo>
                    <a:pt x="624094" y="917048"/>
                    <a:pt x="628125" y="917048"/>
                    <a:pt x="632156" y="919736"/>
                  </a:cubicBezTo>
                  <a:cubicBezTo>
                    <a:pt x="636187" y="922424"/>
                    <a:pt x="638874" y="927799"/>
                    <a:pt x="640217" y="930487"/>
                  </a:cubicBezTo>
                  <a:cubicBezTo>
                    <a:pt x="650966" y="951989"/>
                    <a:pt x="668433" y="970804"/>
                    <a:pt x="689930" y="981555"/>
                  </a:cubicBezTo>
                  <a:cubicBezTo>
                    <a:pt x="697991" y="960053"/>
                    <a:pt x="706053" y="938550"/>
                    <a:pt x="715458" y="918392"/>
                  </a:cubicBezTo>
                  <a:lnTo>
                    <a:pt x="728894" y="884795"/>
                  </a:lnTo>
                  <a:cubicBezTo>
                    <a:pt x="732924" y="875388"/>
                    <a:pt x="736955" y="864636"/>
                    <a:pt x="743673" y="855229"/>
                  </a:cubicBezTo>
                  <a:cubicBezTo>
                    <a:pt x="753078" y="841790"/>
                    <a:pt x="765170" y="833727"/>
                    <a:pt x="778606" y="824320"/>
                  </a:cubicBezTo>
                  <a:cubicBezTo>
                    <a:pt x="790699" y="814913"/>
                    <a:pt x="802791" y="806849"/>
                    <a:pt x="810853" y="794754"/>
                  </a:cubicBezTo>
                  <a:cubicBezTo>
                    <a:pt x="826975" y="769220"/>
                    <a:pt x="820257" y="732935"/>
                    <a:pt x="790699" y="685899"/>
                  </a:cubicBezTo>
                  <a:cubicBezTo>
                    <a:pt x="783981" y="675147"/>
                    <a:pt x="775919" y="663053"/>
                    <a:pt x="775919" y="648270"/>
                  </a:cubicBezTo>
                  <a:cubicBezTo>
                    <a:pt x="775919" y="638863"/>
                    <a:pt x="781294" y="629455"/>
                    <a:pt x="788011" y="622736"/>
                  </a:cubicBezTo>
                  <a:cubicBezTo>
                    <a:pt x="790699" y="620048"/>
                    <a:pt x="794729" y="618704"/>
                    <a:pt x="797417" y="618704"/>
                  </a:cubicBezTo>
                  <a:cubicBezTo>
                    <a:pt x="793386" y="601233"/>
                    <a:pt x="781294" y="585107"/>
                    <a:pt x="765170" y="577043"/>
                  </a:cubicBezTo>
                  <a:lnTo>
                    <a:pt x="753078" y="570324"/>
                  </a:lnTo>
                  <a:lnTo>
                    <a:pt x="765170" y="563605"/>
                  </a:lnTo>
                  <a:cubicBezTo>
                    <a:pt x="782637" y="552854"/>
                    <a:pt x="790699" y="530007"/>
                    <a:pt x="786668" y="509849"/>
                  </a:cubicBezTo>
                  <a:cubicBezTo>
                    <a:pt x="786668" y="507161"/>
                    <a:pt x="785324" y="505817"/>
                    <a:pt x="783981" y="503129"/>
                  </a:cubicBezTo>
                  <a:cubicBezTo>
                    <a:pt x="781294" y="495066"/>
                    <a:pt x="778606" y="487003"/>
                    <a:pt x="781294" y="477596"/>
                  </a:cubicBezTo>
                  <a:cubicBezTo>
                    <a:pt x="782637" y="473564"/>
                    <a:pt x="785324" y="469532"/>
                    <a:pt x="786668" y="465501"/>
                  </a:cubicBezTo>
                  <a:cubicBezTo>
                    <a:pt x="788011" y="462813"/>
                    <a:pt x="789355" y="460125"/>
                    <a:pt x="790699" y="457437"/>
                  </a:cubicBezTo>
                  <a:cubicBezTo>
                    <a:pt x="792042" y="453405"/>
                    <a:pt x="789355" y="446686"/>
                    <a:pt x="788011" y="441310"/>
                  </a:cubicBezTo>
                  <a:lnTo>
                    <a:pt x="757109" y="344550"/>
                  </a:lnTo>
                  <a:cubicBezTo>
                    <a:pt x="757109" y="344550"/>
                    <a:pt x="757109" y="344550"/>
                    <a:pt x="757109" y="344550"/>
                  </a:cubicBezTo>
                  <a:cubicBezTo>
                    <a:pt x="751735" y="340518"/>
                    <a:pt x="746360" y="333799"/>
                    <a:pt x="742330" y="328423"/>
                  </a:cubicBezTo>
                  <a:cubicBezTo>
                    <a:pt x="735612" y="321704"/>
                    <a:pt x="730238" y="313641"/>
                    <a:pt x="723520" y="312297"/>
                  </a:cubicBezTo>
                  <a:cubicBezTo>
                    <a:pt x="720832" y="312297"/>
                    <a:pt x="719489" y="310953"/>
                    <a:pt x="716802" y="310953"/>
                  </a:cubicBezTo>
                  <a:cubicBezTo>
                    <a:pt x="711427" y="309609"/>
                    <a:pt x="704709" y="309609"/>
                    <a:pt x="700679" y="305577"/>
                  </a:cubicBezTo>
                  <a:cubicBezTo>
                    <a:pt x="693961" y="300202"/>
                    <a:pt x="691273" y="292138"/>
                    <a:pt x="689930" y="284075"/>
                  </a:cubicBezTo>
                  <a:cubicBezTo>
                    <a:pt x="684555" y="257197"/>
                    <a:pt x="683212" y="228976"/>
                    <a:pt x="687243" y="200754"/>
                  </a:cubicBezTo>
                  <a:cubicBezTo>
                    <a:pt x="673807" y="199410"/>
                    <a:pt x="660371" y="203442"/>
                    <a:pt x="649623" y="210161"/>
                  </a:cubicBezTo>
                  <a:lnTo>
                    <a:pt x="640217" y="196722"/>
                  </a:lnTo>
                  <a:cubicBezTo>
                    <a:pt x="656340" y="185971"/>
                    <a:pt x="677837" y="181939"/>
                    <a:pt x="697991" y="185971"/>
                  </a:cubicBezTo>
                  <a:lnTo>
                    <a:pt x="704709" y="187315"/>
                  </a:lnTo>
                  <a:lnTo>
                    <a:pt x="703366" y="194034"/>
                  </a:lnTo>
                  <a:cubicBezTo>
                    <a:pt x="699335" y="222256"/>
                    <a:pt x="699335" y="250478"/>
                    <a:pt x="704709" y="278699"/>
                  </a:cubicBezTo>
                  <a:cubicBezTo>
                    <a:pt x="706053" y="284075"/>
                    <a:pt x="707396" y="288107"/>
                    <a:pt x="710084" y="290795"/>
                  </a:cubicBezTo>
                  <a:cubicBezTo>
                    <a:pt x="712771" y="292138"/>
                    <a:pt x="715458" y="293482"/>
                    <a:pt x="719489" y="293482"/>
                  </a:cubicBezTo>
                  <a:cubicBezTo>
                    <a:pt x="722176" y="293482"/>
                    <a:pt x="724863" y="294826"/>
                    <a:pt x="727550" y="294826"/>
                  </a:cubicBezTo>
                  <a:cubicBezTo>
                    <a:pt x="739642" y="298858"/>
                    <a:pt x="747704" y="308265"/>
                    <a:pt x="754422" y="316329"/>
                  </a:cubicBezTo>
                  <a:cubicBezTo>
                    <a:pt x="758452" y="321704"/>
                    <a:pt x="762483" y="325736"/>
                    <a:pt x="766514" y="329767"/>
                  </a:cubicBezTo>
                  <a:cubicBezTo>
                    <a:pt x="767858" y="329767"/>
                    <a:pt x="767858" y="331111"/>
                    <a:pt x="769201" y="331111"/>
                  </a:cubicBezTo>
                  <a:lnTo>
                    <a:pt x="770545" y="331111"/>
                  </a:lnTo>
                  <a:lnTo>
                    <a:pt x="770545" y="332455"/>
                  </a:lnTo>
                  <a:cubicBezTo>
                    <a:pt x="779950" y="337831"/>
                    <a:pt x="792042" y="337831"/>
                    <a:pt x="801447" y="332455"/>
                  </a:cubicBezTo>
                  <a:cubicBezTo>
                    <a:pt x="810853" y="325736"/>
                    <a:pt x="816227" y="312297"/>
                    <a:pt x="810853" y="301546"/>
                  </a:cubicBezTo>
                  <a:lnTo>
                    <a:pt x="806822" y="293482"/>
                  </a:lnTo>
                  <a:lnTo>
                    <a:pt x="816227" y="290795"/>
                  </a:lnTo>
                  <a:cubicBezTo>
                    <a:pt x="824288" y="289451"/>
                    <a:pt x="832350" y="290795"/>
                    <a:pt x="839067" y="294826"/>
                  </a:cubicBezTo>
                  <a:cubicBezTo>
                    <a:pt x="841755" y="296170"/>
                    <a:pt x="844442" y="298858"/>
                    <a:pt x="847129" y="301546"/>
                  </a:cubicBezTo>
                  <a:cubicBezTo>
                    <a:pt x="856534" y="296170"/>
                    <a:pt x="867283" y="293482"/>
                    <a:pt x="876688" y="292138"/>
                  </a:cubicBezTo>
                  <a:cubicBezTo>
                    <a:pt x="887437" y="290795"/>
                    <a:pt x="898185" y="289451"/>
                    <a:pt x="904903" y="282731"/>
                  </a:cubicBezTo>
                  <a:cubicBezTo>
                    <a:pt x="910278" y="277356"/>
                    <a:pt x="911621" y="266604"/>
                    <a:pt x="910278" y="251821"/>
                  </a:cubicBezTo>
                  <a:lnTo>
                    <a:pt x="908934" y="245102"/>
                  </a:lnTo>
                  <a:cubicBezTo>
                    <a:pt x="907590" y="233007"/>
                    <a:pt x="904903" y="220912"/>
                    <a:pt x="908934" y="208817"/>
                  </a:cubicBezTo>
                  <a:cubicBezTo>
                    <a:pt x="911621" y="199410"/>
                    <a:pt x="919682" y="191346"/>
                    <a:pt x="929088" y="187315"/>
                  </a:cubicBezTo>
                  <a:cubicBezTo>
                    <a:pt x="937149" y="184627"/>
                    <a:pt x="943867" y="184627"/>
                    <a:pt x="950585" y="188659"/>
                  </a:cubicBezTo>
                  <a:cubicBezTo>
                    <a:pt x="951929" y="190003"/>
                    <a:pt x="953272" y="190003"/>
                    <a:pt x="954616" y="191346"/>
                  </a:cubicBezTo>
                  <a:cubicBezTo>
                    <a:pt x="955959" y="192690"/>
                    <a:pt x="957303" y="192690"/>
                    <a:pt x="957303" y="192690"/>
                  </a:cubicBezTo>
                  <a:cubicBezTo>
                    <a:pt x="958647" y="192690"/>
                    <a:pt x="961334" y="191346"/>
                    <a:pt x="962677" y="190003"/>
                  </a:cubicBezTo>
                  <a:lnTo>
                    <a:pt x="1009703" y="164468"/>
                  </a:lnTo>
                  <a:cubicBezTo>
                    <a:pt x="1007015" y="161781"/>
                    <a:pt x="1000297" y="160437"/>
                    <a:pt x="993579" y="160437"/>
                  </a:cubicBezTo>
                  <a:cubicBezTo>
                    <a:pt x="984175" y="160437"/>
                    <a:pt x="970739" y="157749"/>
                    <a:pt x="964021" y="148342"/>
                  </a:cubicBezTo>
                  <a:cubicBezTo>
                    <a:pt x="959990" y="144310"/>
                    <a:pt x="959990" y="138935"/>
                    <a:pt x="961334" y="133559"/>
                  </a:cubicBezTo>
                  <a:cubicBezTo>
                    <a:pt x="962677" y="128184"/>
                    <a:pt x="966708" y="125496"/>
                    <a:pt x="968051" y="122808"/>
                  </a:cubicBezTo>
                  <a:cubicBezTo>
                    <a:pt x="969395" y="121464"/>
                    <a:pt x="969395" y="121464"/>
                    <a:pt x="970739" y="120120"/>
                  </a:cubicBezTo>
                  <a:lnTo>
                    <a:pt x="951929" y="120120"/>
                  </a:lnTo>
                  <a:lnTo>
                    <a:pt x="966708" y="109369"/>
                  </a:lnTo>
                  <a:cubicBezTo>
                    <a:pt x="957303" y="103993"/>
                    <a:pt x="950585" y="95930"/>
                    <a:pt x="945211" y="87867"/>
                  </a:cubicBezTo>
                  <a:cubicBezTo>
                    <a:pt x="938493" y="77115"/>
                    <a:pt x="933118" y="71740"/>
                    <a:pt x="926400" y="70396"/>
                  </a:cubicBezTo>
                  <a:cubicBezTo>
                    <a:pt x="925057" y="70396"/>
                    <a:pt x="922370" y="70396"/>
                    <a:pt x="921026" y="70396"/>
                  </a:cubicBezTo>
                  <a:cubicBezTo>
                    <a:pt x="916995" y="70396"/>
                    <a:pt x="912964" y="71740"/>
                    <a:pt x="908934" y="70396"/>
                  </a:cubicBezTo>
                  <a:cubicBezTo>
                    <a:pt x="900872" y="69052"/>
                    <a:pt x="895498" y="62333"/>
                    <a:pt x="891467" y="56957"/>
                  </a:cubicBezTo>
                  <a:lnTo>
                    <a:pt x="890124" y="55614"/>
                  </a:lnTo>
                  <a:cubicBezTo>
                    <a:pt x="861909" y="22016"/>
                    <a:pt x="814883" y="12609"/>
                    <a:pt x="765170" y="4545"/>
                  </a:cubicBezTo>
                  <a:cubicBezTo>
                    <a:pt x="734268" y="-830"/>
                    <a:pt x="706053" y="-3518"/>
                    <a:pt x="683212" y="8577"/>
                  </a:cubicBezTo>
                  <a:cubicBezTo>
                    <a:pt x="679181" y="9921"/>
                    <a:pt x="676494" y="12609"/>
                    <a:pt x="672463" y="15297"/>
                  </a:cubicBezTo>
                  <a:cubicBezTo>
                    <a:pt x="657684" y="24704"/>
                    <a:pt x="641561" y="34111"/>
                    <a:pt x="624094" y="26048"/>
                  </a:cubicBezTo>
                  <a:cubicBezTo>
                    <a:pt x="620064" y="24704"/>
                    <a:pt x="617376" y="22016"/>
                    <a:pt x="614689" y="20672"/>
                  </a:cubicBezTo>
                  <a:cubicBezTo>
                    <a:pt x="612002" y="19328"/>
                    <a:pt x="609315" y="16640"/>
                    <a:pt x="607971" y="16640"/>
                  </a:cubicBezTo>
                  <a:cubicBezTo>
                    <a:pt x="599910" y="13953"/>
                    <a:pt x="589161" y="20672"/>
                    <a:pt x="578412" y="28736"/>
                  </a:cubicBezTo>
                  <a:cubicBezTo>
                    <a:pt x="564977" y="39487"/>
                    <a:pt x="551541" y="43518"/>
                    <a:pt x="540792" y="40831"/>
                  </a:cubicBezTo>
                  <a:cubicBezTo>
                    <a:pt x="544823" y="110713"/>
                    <a:pt x="585130" y="176564"/>
                    <a:pt x="645592" y="211505"/>
                  </a:cubicBezTo>
                  <a:cubicBezTo>
                    <a:pt x="618720" y="202098"/>
                    <a:pt x="586474" y="203442"/>
                    <a:pt x="560946" y="216881"/>
                  </a:cubicBezTo>
                  <a:cubicBezTo>
                    <a:pt x="564977" y="206129"/>
                    <a:pt x="563633" y="194034"/>
                    <a:pt x="556915" y="184627"/>
                  </a:cubicBezTo>
                  <a:cubicBezTo>
                    <a:pt x="535418" y="196722"/>
                    <a:pt x="524669" y="226288"/>
                    <a:pt x="534074" y="250478"/>
                  </a:cubicBezTo>
                  <a:cubicBezTo>
                    <a:pt x="508546" y="258541"/>
                    <a:pt x="478987" y="231663"/>
                    <a:pt x="485705" y="206129"/>
                  </a:cubicBezTo>
                  <a:cubicBezTo>
                    <a:pt x="460177" y="204785"/>
                    <a:pt x="449428" y="238383"/>
                    <a:pt x="452116" y="263917"/>
                  </a:cubicBezTo>
                  <a:cubicBezTo>
                    <a:pt x="454803" y="289451"/>
                    <a:pt x="461521" y="319016"/>
                    <a:pt x="442710" y="336487"/>
                  </a:cubicBezTo>
                  <a:cubicBezTo>
                    <a:pt x="405090" y="327079"/>
                    <a:pt x="362095" y="310953"/>
                    <a:pt x="354034" y="274668"/>
                  </a:cubicBezTo>
                  <a:cubicBezTo>
                    <a:pt x="352691" y="265260"/>
                    <a:pt x="351347" y="254509"/>
                    <a:pt x="343285" y="250478"/>
                  </a:cubicBezTo>
                  <a:cubicBezTo>
                    <a:pt x="337911" y="247790"/>
                    <a:pt x="331193" y="249134"/>
                    <a:pt x="325819" y="250478"/>
                  </a:cubicBezTo>
                  <a:cubicBezTo>
                    <a:pt x="296260" y="258541"/>
                    <a:pt x="266701" y="266604"/>
                    <a:pt x="237142" y="274668"/>
                  </a:cubicBezTo>
                  <a:cubicBezTo>
                    <a:pt x="156527" y="296170"/>
                    <a:pt x="85318" y="348582"/>
                    <a:pt x="19482" y="400994"/>
                  </a:cubicBezTo>
                  <a:cubicBezTo>
                    <a:pt x="18139" y="400994"/>
                    <a:pt x="18139" y="399650"/>
                    <a:pt x="16795" y="398306"/>
                  </a:cubicBezTo>
                  <a:cubicBezTo>
                    <a:pt x="3359" y="421152"/>
                    <a:pt x="-2015" y="449374"/>
                    <a:pt x="672" y="476252"/>
                  </a:cubicBezTo>
                  <a:cubicBezTo>
                    <a:pt x="-672" y="499098"/>
                    <a:pt x="6046" y="515224"/>
                    <a:pt x="11421" y="531351"/>
                  </a:cubicBezTo>
                  <a:close/>
                </a:path>
              </a:pathLst>
            </a:cu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1485" name="Google Shape;1485;p28"/>
            <p:cNvSpPr/>
            <p:nvPr/>
          </p:nvSpPr>
          <p:spPr>
            <a:xfrm>
              <a:off x="4348773" y="7379239"/>
              <a:ext cx="289973" cy="155535"/>
            </a:xfrm>
            <a:custGeom>
              <a:avLst/>
              <a:gdLst/>
              <a:ahLst/>
              <a:cxnLst/>
              <a:rect l="l" t="t" r="r" b="b"/>
              <a:pathLst>
                <a:path w="260655" h="139809" extrusionOk="0">
                  <a:moveTo>
                    <a:pt x="60461" y="138466"/>
                  </a:moveTo>
                  <a:cubicBezTo>
                    <a:pt x="60461" y="138466"/>
                    <a:pt x="61805" y="139810"/>
                    <a:pt x="63149" y="139810"/>
                  </a:cubicBezTo>
                  <a:cubicBezTo>
                    <a:pt x="63149" y="139810"/>
                    <a:pt x="64492" y="138466"/>
                    <a:pt x="64492" y="138466"/>
                  </a:cubicBezTo>
                  <a:cubicBezTo>
                    <a:pt x="80615" y="126371"/>
                    <a:pt x="96738" y="127714"/>
                    <a:pt x="114205" y="129058"/>
                  </a:cubicBezTo>
                  <a:cubicBezTo>
                    <a:pt x="124953" y="130402"/>
                    <a:pt x="135702" y="130402"/>
                    <a:pt x="145107" y="127714"/>
                  </a:cubicBezTo>
                  <a:cubicBezTo>
                    <a:pt x="157199" y="123683"/>
                    <a:pt x="166605" y="114276"/>
                    <a:pt x="174666" y="106212"/>
                  </a:cubicBezTo>
                  <a:cubicBezTo>
                    <a:pt x="182727" y="98149"/>
                    <a:pt x="189445" y="91430"/>
                    <a:pt x="194820" y="82022"/>
                  </a:cubicBezTo>
                  <a:cubicBezTo>
                    <a:pt x="197507" y="76647"/>
                    <a:pt x="200194" y="72615"/>
                    <a:pt x="202881" y="67239"/>
                  </a:cubicBezTo>
                  <a:cubicBezTo>
                    <a:pt x="209599" y="52457"/>
                    <a:pt x="216317" y="36330"/>
                    <a:pt x="233784" y="29610"/>
                  </a:cubicBezTo>
                  <a:cubicBezTo>
                    <a:pt x="236471" y="28267"/>
                    <a:pt x="239158" y="28267"/>
                    <a:pt x="243189" y="28267"/>
                  </a:cubicBezTo>
                  <a:cubicBezTo>
                    <a:pt x="245876" y="28267"/>
                    <a:pt x="248563" y="26923"/>
                    <a:pt x="251250" y="25579"/>
                  </a:cubicBezTo>
                  <a:cubicBezTo>
                    <a:pt x="256624" y="22891"/>
                    <a:pt x="259312" y="16172"/>
                    <a:pt x="260655" y="9452"/>
                  </a:cubicBezTo>
                  <a:cubicBezTo>
                    <a:pt x="244532" y="2733"/>
                    <a:pt x="228409" y="-2643"/>
                    <a:pt x="213630" y="1389"/>
                  </a:cubicBezTo>
                  <a:cubicBezTo>
                    <a:pt x="208255" y="2733"/>
                    <a:pt x="201537" y="5421"/>
                    <a:pt x="196163" y="9452"/>
                  </a:cubicBezTo>
                  <a:cubicBezTo>
                    <a:pt x="193476" y="10796"/>
                    <a:pt x="189445" y="12140"/>
                    <a:pt x="186758" y="14828"/>
                  </a:cubicBezTo>
                  <a:cubicBezTo>
                    <a:pt x="167948" y="24235"/>
                    <a:pt x="145107" y="26923"/>
                    <a:pt x="124953" y="22891"/>
                  </a:cubicBezTo>
                  <a:cubicBezTo>
                    <a:pt x="124953" y="22891"/>
                    <a:pt x="124953" y="22891"/>
                    <a:pt x="124953" y="22891"/>
                  </a:cubicBezTo>
                  <a:cubicBezTo>
                    <a:pt x="123610" y="30954"/>
                    <a:pt x="118236" y="39018"/>
                    <a:pt x="110174" y="43049"/>
                  </a:cubicBezTo>
                  <a:cubicBezTo>
                    <a:pt x="106143" y="44393"/>
                    <a:pt x="102112" y="45737"/>
                    <a:pt x="99425" y="45737"/>
                  </a:cubicBezTo>
                  <a:cubicBezTo>
                    <a:pt x="91364" y="45737"/>
                    <a:pt x="81959" y="43049"/>
                    <a:pt x="76584" y="40361"/>
                  </a:cubicBezTo>
                  <a:lnTo>
                    <a:pt x="8062" y="16172"/>
                  </a:lnTo>
                  <a:cubicBezTo>
                    <a:pt x="6718" y="18860"/>
                    <a:pt x="5375" y="21547"/>
                    <a:pt x="5375" y="24235"/>
                  </a:cubicBezTo>
                  <a:lnTo>
                    <a:pt x="0" y="24235"/>
                  </a:lnTo>
                  <a:cubicBezTo>
                    <a:pt x="9405" y="45737"/>
                    <a:pt x="14779" y="68583"/>
                    <a:pt x="12093" y="88742"/>
                  </a:cubicBezTo>
                  <a:cubicBezTo>
                    <a:pt x="13436" y="87398"/>
                    <a:pt x="14779" y="87398"/>
                    <a:pt x="16123" y="87398"/>
                  </a:cubicBezTo>
                  <a:cubicBezTo>
                    <a:pt x="24185" y="96805"/>
                    <a:pt x="24185" y="107556"/>
                    <a:pt x="22841" y="118307"/>
                  </a:cubicBezTo>
                  <a:cubicBezTo>
                    <a:pt x="37621" y="118307"/>
                    <a:pt x="53743" y="133090"/>
                    <a:pt x="60461" y="138466"/>
                  </a:cubicBezTo>
                  <a:close/>
                </a:path>
              </a:pathLst>
            </a:cu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1486" name="Google Shape;1486;p28"/>
            <p:cNvSpPr/>
            <p:nvPr/>
          </p:nvSpPr>
          <p:spPr>
            <a:xfrm>
              <a:off x="4569485" y="7581121"/>
              <a:ext cx="471337" cy="481396"/>
            </a:xfrm>
            <a:custGeom>
              <a:avLst/>
              <a:gdLst/>
              <a:ahLst/>
              <a:cxnLst/>
              <a:rect l="l" t="t" r="r" b="b"/>
              <a:pathLst>
                <a:path w="423682" h="432724" extrusionOk="0">
                  <a:moveTo>
                    <a:pt x="348442" y="423326"/>
                  </a:moveTo>
                  <a:cubicBezTo>
                    <a:pt x="355160" y="411231"/>
                    <a:pt x="356503" y="395105"/>
                    <a:pt x="351129" y="381666"/>
                  </a:cubicBezTo>
                  <a:lnTo>
                    <a:pt x="347098" y="370914"/>
                  </a:lnTo>
                  <a:lnTo>
                    <a:pt x="357847" y="370914"/>
                  </a:lnTo>
                  <a:cubicBezTo>
                    <a:pt x="368596" y="370914"/>
                    <a:pt x="380688" y="362851"/>
                    <a:pt x="392780" y="348068"/>
                  </a:cubicBezTo>
                  <a:cubicBezTo>
                    <a:pt x="402185" y="335973"/>
                    <a:pt x="410247" y="323878"/>
                    <a:pt x="418308" y="310439"/>
                  </a:cubicBezTo>
                  <a:cubicBezTo>
                    <a:pt x="419652" y="307752"/>
                    <a:pt x="420995" y="305064"/>
                    <a:pt x="423683" y="302376"/>
                  </a:cubicBezTo>
                  <a:cubicBezTo>
                    <a:pt x="422339" y="301032"/>
                    <a:pt x="422339" y="301032"/>
                    <a:pt x="420995" y="299688"/>
                  </a:cubicBezTo>
                  <a:cubicBezTo>
                    <a:pt x="416965" y="294313"/>
                    <a:pt x="414277" y="291625"/>
                    <a:pt x="411590" y="292969"/>
                  </a:cubicBezTo>
                  <a:cubicBezTo>
                    <a:pt x="410247" y="292969"/>
                    <a:pt x="408903" y="292969"/>
                    <a:pt x="407559" y="294313"/>
                  </a:cubicBezTo>
                  <a:cubicBezTo>
                    <a:pt x="404873" y="295656"/>
                    <a:pt x="403529" y="295656"/>
                    <a:pt x="400842" y="295656"/>
                  </a:cubicBezTo>
                  <a:cubicBezTo>
                    <a:pt x="391437" y="297000"/>
                    <a:pt x="384719" y="291625"/>
                    <a:pt x="379344" y="286249"/>
                  </a:cubicBezTo>
                  <a:cubicBezTo>
                    <a:pt x="376657" y="283561"/>
                    <a:pt x="373970" y="282217"/>
                    <a:pt x="371283" y="280874"/>
                  </a:cubicBezTo>
                  <a:cubicBezTo>
                    <a:pt x="369939" y="280874"/>
                    <a:pt x="367252" y="279530"/>
                    <a:pt x="364565" y="279530"/>
                  </a:cubicBezTo>
                  <a:cubicBezTo>
                    <a:pt x="360534" y="279530"/>
                    <a:pt x="356503" y="278186"/>
                    <a:pt x="352472" y="276842"/>
                  </a:cubicBezTo>
                  <a:cubicBezTo>
                    <a:pt x="341724" y="271466"/>
                    <a:pt x="339037" y="259371"/>
                    <a:pt x="336350" y="249964"/>
                  </a:cubicBezTo>
                  <a:lnTo>
                    <a:pt x="335006" y="247276"/>
                  </a:lnTo>
                  <a:cubicBezTo>
                    <a:pt x="333662" y="241901"/>
                    <a:pt x="330975" y="237869"/>
                    <a:pt x="328288" y="235181"/>
                  </a:cubicBezTo>
                  <a:cubicBezTo>
                    <a:pt x="328288" y="235181"/>
                    <a:pt x="328288" y="235181"/>
                    <a:pt x="326944" y="235181"/>
                  </a:cubicBezTo>
                  <a:cubicBezTo>
                    <a:pt x="326944" y="235181"/>
                    <a:pt x="325601" y="236525"/>
                    <a:pt x="325601" y="236525"/>
                  </a:cubicBezTo>
                  <a:cubicBezTo>
                    <a:pt x="310822" y="253996"/>
                    <a:pt x="293355" y="271466"/>
                    <a:pt x="274545" y="286249"/>
                  </a:cubicBezTo>
                  <a:cubicBezTo>
                    <a:pt x="269171" y="290281"/>
                    <a:pt x="265140" y="294313"/>
                    <a:pt x="263796" y="298344"/>
                  </a:cubicBezTo>
                  <a:cubicBezTo>
                    <a:pt x="259765" y="306408"/>
                    <a:pt x="261109" y="315815"/>
                    <a:pt x="263796" y="327910"/>
                  </a:cubicBezTo>
                  <a:cubicBezTo>
                    <a:pt x="266483" y="338661"/>
                    <a:pt x="269171" y="350756"/>
                    <a:pt x="265140" y="361507"/>
                  </a:cubicBezTo>
                  <a:lnTo>
                    <a:pt x="250360" y="357475"/>
                  </a:lnTo>
                  <a:cubicBezTo>
                    <a:pt x="253047" y="349412"/>
                    <a:pt x="250360" y="340005"/>
                    <a:pt x="249017" y="330598"/>
                  </a:cubicBezTo>
                  <a:cubicBezTo>
                    <a:pt x="246329" y="318503"/>
                    <a:pt x="243643" y="303720"/>
                    <a:pt x="250360" y="290281"/>
                  </a:cubicBezTo>
                  <a:cubicBezTo>
                    <a:pt x="254391" y="283561"/>
                    <a:pt x="259765" y="279530"/>
                    <a:pt x="265140" y="274154"/>
                  </a:cubicBezTo>
                  <a:cubicBezTo>
                    <a:pt x="283950" y="259371"/>
                    <a:pt x="300073" y="243245"/>
                    <a:pt x="314852" y="225774"/>
                  </a:cubicBezTo>
                  <a:cubicBezTo>
                    <a:pt x="321570" y="217711"/>
                    <a:pt x="329632" y="208303"/>
                    <a:pt x="330975" y="196208"/>
                  </a:cubicBezTo>
                  <a:cubicBezTo>
                    <a:pt x="332319" y="182769"/>
                    <a:pt x="325601" y="169330"/>
                    <a:pt x="317540" y="155892"/>
                  </a:cubicBezTo>
                  <a:cubicBezTo>
                    <a:pt x="310822" y="143797"/>
                    <a:pt x="302760" y="130358"/>
                    <a:pt x="301416" y="116919"/>
                  </a:cubicBezTo>
                  <a:cubicBezTo>
                    <a:pt x="300073" y="103480"/>
                    <a:pt x="302760" y="91385"/>
                    <a:pt x="305447" y="79290"/>
                  </a:cubicBezTo>
                  <a:cubicBezTo>
                    <a:pt x="306791" y="72571"/>
                    <a:pt x="308134" y="67195"/>
                    <a:pt x="309478" y="61819"/>
                  </a:cubicBezTo>
                  <a:lnTo>
                    <a:pt x="309478" y="63163"/>
                  </a:lnTo>
                  <a:cubicBezTo>
                    <a:pt x="293355" y="60475"/>
                    <a:pt x="279919" y="52412"/>
                    <a:pt x="267827" y="44349"/>
                  </a:cubicBezTo>
                  <a:cubicBezTo>
                    <a:pt x="255735" y="36285"/>
                    <a:pt x="243643" y="29566"/>
                    <a:pt x="231550" y="26878"/>
                  </a:cubicBezTo>
                  <a:cubicBezTo>
                    <a:pt x="224832" y="25534"/>
                    <a:pt x="219458" y="26878"/>
                    <a:pt x="212740" y="26878"/>
                  </a:cubicBezTo>
                  <a:cubicBezTo>
                    <a:pt x="208709" y="26878"/>
                    <a:pt x="206022" y="26878"/>
                    <a:pt x="201991" y="26878"/>
                  </a:cubicBezTo>
                  <a:cubicBezTo>
                    <a:pt x="185868" y="26878"/>
                    <a:pt x="171089" y="24190"/>
                    <a:pt x="157653" y="21502"/>
                  </a:cubicBezTo>
                  <a:lnTo>
                    <a:pt x="62259" y="1344"/>
                  </a:lnTo>
                  <a:cubicBezTo>
                    <a:pt x="58228" y="0"/>
                    <a:pt x="52854" y="0"/>
                    <a:pt x="50166" y="0"/>
                  </a:cubicBezTo>
                  <a:cubicBezTo>
                    <a:pt x="47479" y="1344"/>
                    <a:pt x="44792" y="2688"/>
                    <a:pt x="42105" y="5376"/>
                  </a:cubicBezTo>
                  <a:cubicBezTo>
                    <a:pt x="40761" y="6719"/>
                    <a:pt x="39418" y="8063"/>
                    <a:pt x="38074" y="8063"/>
                  </a:cubicBezTo>
                  <a:cubicBezTo>
                    <a:pt x="32700" y="12095"/>
                    <a:pt x="28669" y="14783"/>
                    <a:pt x="23295" y="17471"/>
                  </a:cubicBezTo>
                  <a:cubicBezTo>
                    <a:pt x="17920" y="20158"/>
                    <a:pt x="11202" y="24190"/>
                    <a:pt x="8516" y="28222"/>
                  </a:cubicBezTo>
                  <a:cubicBezTo>
                    <a:pt x="454" y="36285"/>
                    <a:pt x="-890" y="49724"/>
                    <a:pt x="454" y="59132"/>
                  </a:cubicBezTo>
                  <a:cubicBezTo>
                    <a:pt x="1798" y="94072"/>
                    <a:pt x="23295" y="122294"/>
                    <a:pt x="46136" y="153204"/>
                  </a:cubicBezTo>
                  <a:cubicBezTo>
                    <a:pt x="66289" y="181425"/>
                    <a:pt x="87787" y="210991"/>
                    <a:pt x="94505" y="247276"/>
                  </a:cubicBezTo>
                  <a:cubicBezTo>
                    <a:pt x="94505" y="249964"/>
                    <a:pt x="94505" y="251308"/>
                    <a:pt x="94505" y="253996"/>
                  </a:cubicBezTo>
                  <a:cubicBezTo>
                    <a:pt x="118689" y="260715"/>
                    <a:pt x="142874" y="276842"/>
                    <a:pt x="138843" y="299688"/>
                  </a:cubicBezTo>
                  <a:cubicBezTo>
                    <a:pt x="165714" y="330598"/>
                    <a:pt x="197960" y="345380"/>
                    <a:pt x="235581" y="360163"/>
                  </a:cubicBezTo>
                  <a:cubicBezTo>
                    <a:pt x="265140" y="370914"/>
                    <a:pt x="304104" y="393761"/>
                    <a:pt x="289324" y="421982"/>
                  </a:cubicBezTo>
                  <a:cubicBezTo>
                    <a:pt x="310822" y="434077"/>
                    <a:pt x="336350" y="435421"/>
                    <a:pt x="359190" y="428702"/>
                  </a:cubicBezTo>
                  <a:lnTo>
                    <a:pt x="348442" y="423326"/>
                  </a:lnTo>
                  <a:close/>
                </a:path>
              </a:pathLst>
            </a:cu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1487" name="Google Shape;1487;p28"/>
            <p:cNvSpPr/>
            <p:nvPr/>
          </p:nvSpPr>
          <p:spPr>
            <a:xfrm>
              <a:off x="4336382" y="7385270"/>
              <a:ext cx="577390" cy="473557"/>
            </a:xfrm>
            <a:custGeom>
              <a:avLst/>
              <a:gdLst/>
              <a:ahLst/>
              <a:cxnLst/>
              <a:rect l="l" t="t" r="r" b="b"/>
              <a:pathLst>
                <a:path w="519012" h="425677" extrusionOk="0">
                  <a:moveTo>
                    <a:pt x="283886" y="424670"/>
                  </a:moveTo>
                  <a:cubicBezTo>
                    <a:pt x="278511" y="392416"/>
                    <a:pt x="259701" y="365538"/>
                    <a:pt x="239547" y="337317"/>
                  </a:cubicBezTo>
                  <a:cubicBezTo>
                    <a:pt x="216706" y="306407"/>
                    <a:pt x="193865" y="274154"/>
                    <a:pt x="191178" y="235181"/>
                  </a:cubicBezTo>
                  <a:cubicBezTo>
                    <a:pt x="189835" y="223086"/>
                    <a:pt x="192522" y="205615"/>
                    <a:pt x="203271" y="192176"/>
                  </a:cubicBezTo>
                  <a:cubicBezTo>
                    <a:pt x="208645" y="185457"/>
                    <a:pt x="216706" y="182769"/>
                    <a:pt x="223424" y="178737"/>
                  </a:cubicBezTo>
                  <a:cubicBezTo>
                    <a:pt x="227455" y="176050"/>
                    <a:pt x="232829" y="174706"/>
                    <a:pt x="235516" y="170674"/>
                  </a:cubicBezTo>
                  <a:cubicBezTo>
                    <a:pt x="236860" y="169330"/>
                    <a:pt x="238204" y="169330"/>
                    <a:pt x="238204" y="167987"/>
                  </a:cubicBezTo>
                  <a:cubicBezTo>
                    <a:pt x="242234" y="165299"/>
                    <a:pt x="244922" y="161267"/>
                    <a:pt x="250296" y="159923"/>
                  </a:cubicBezTo>
                  <a:cubicBezTo>
                    <a:pt x="258358" y="157235"/>
                    <a:pt x="265075" y="158579"/>
                    <a:pt x="271793" y="159923"/>
                  </a:cubicBezTo>
                  <a:lnTo>
                    <a:pt x="367187" y="180081"/>
                  </a:lnTo>
                  <a:cubicBezTo>
                    <a:pt x="380623" y="182769"/>
                    <a:pt x="394059" y="185457"/>
                    <a:pt x="408839" y="185457"/>
                  </a:cubicBezTo>
                  <a:cubicBezTo>
                    <a:pt x="412870" y="185457"/>
                    <a:pt x="415557" y="185457"/>
                    <a:pt x="419588" y="185457"/>
                  </a:cubicBezTo>
                  <a:cubicBezTo>
                    <a:pt x="426305" y="185457"/>
                    <a:pt x="434367" y="184113"/>
                    <a:pt x="442428" y="185457"/>
                  </a:cubicBezTo>
                  <a:cubicBezTo>
                    <a:pt x="458551" y="188145"/>
                    <a:pt x="471987" y="196208"/>
                    <a:pt x="485423" y="205615"/>
                  </a:cubicBezTo>
                  <a:cubicBezTo>
                    <a:pt x="496172" y="212335"/>
                    <a:pt x="508264" y="220398"/>
                    <a:pt x="519013" y="221742"/>
                  </a:cubicBezTo>
                  <a:cubicBezTo>
                    <a:pt x="517669" y="212335"/>
                    <a:pt x="513638" y="202927"/>
                    <a:pt x="508264" y="193520"/>
                  </a:cubicBezTo>
                  <a:cubicBezTo>
                    <a:pt x="504233" y="186801"/>
                    <a:pt x="501546" y="180081"/>
                    <a:pt x="498859" y="172018"/>
                  </a:cubicBezTo>
                  <a:cubicBezTo>
                    <a:pt x="490797" y="145140"/>
                    <a:pt x="496172" y="116918"/>
                    <a:pt x="504233" y="92728"/>
                  </a:cubicBezTo>
                  <a:cubicBezTo>
                    <a:pt x="500203" y="95416"/>
                    <a:pt x="496172" y="96760"/>
                    <a:pt x="492141" y="99448"/>
                  </a:cubicBezTo>
                  <a:cubicBezTo>
                    <a:pt x="490797" y="106167"/>
                    <a:pt x="486767" y="111543"/>
                    <a:pt x="481392" y="115574"/>
                  </a:cubicBezTo>
                  <a:cubicBezTo>
                    <a:pt x="474674" y="120950"/>
                    <a:pt x="465269" y="123638"/>
                    <a:pt x="455864" y="123638"/>
                  </a:cubicBezTo>
                  <a:cubicBezTo>
                    <a:pt x="451833" y="123638"/>
                    <a:pt x="447802" y="123638"/>
                    <a:pt x="443772" y="122294"/>
                  </a:cubicBezTo>
                  <a:cubicBezTo>
                    <a:pt x="435710" y="119606"/>
                    <a:pt x="427649" y="116918"/>
                    <a:pt x="420931" y="112887"/>
                  </a:cubicBezTo>
                  <a:cubicBezTo>
                    <a:pt x="412870" y="108855"/>
                    <a:pt x="406152" y="104823"/>
                    <a:pt x="398090" y="103479"/>
                  </a:cubicBezTo>
                  <a:cubicBezTo>
                    <a:pt x="394059" y="102135"/>
                    <a:pt x="390029" y="102135"/>
                    <a:pt x="385998" y="102135"/>
                  </a:cubicBezTo>
                  <a:cubicBezTo>
                    <a:pt x="375249" y="100792"/>
                    <a:pt x="361813" y="100792"/>
                    <a:pt x="352408" y="91384"/>
                  </a:cubicBezTo>
                  <a:cubicBezTo>
                    <a:pt x="348377" y="87353"/>
                    <a:pt x="345690" y="81977"/>
                    <a:pt x="343003" y="76602"/>
                  </a:cubicBezTo>
                  <a:lnTo>
                    <a:pt x="320162" y="29565"/>
                  </a:lnTo>
                  <a:cubicBezTo>
                    <a:pt x="316131" y="20158"/>
                    <a:pt x="310757" y="10751"/>
                    <a:pt x="304039" y="5375"/>
                  </a:cubicBezTo>
                  <a:cubicBezTo>
                    <a:pt x="301352" y="2688"/>
                    <a:pt x="297321" y="1344"/>
                    <a:pt x="294634" y="0"/>
                  </a:cubicBezTo>
                  <a:lnTo>
                    <a:pt x="300008" y="16126"/>
                  </a:lnTo>
                  <a:lnTo>
                    <a:pt x="285229" y="9407"/>
                  </a:lnTo>
                  <a:cubicBezTo>
                    <a:pt x="282542" y="18814"/>
                    <a:pt x="278511" y="28221"/>
                    <a:pt x="267762" y="33597"/>
                  </a:cubicBezTo>
                  <a:cubicBezTo>
                    <a:pt x="263732" y="36285"/>
                    <a:pt x="259701" y="36285"/>
                    <a:pt x="255670" y="37629"/>
                  </a:cubicBezTo>
                  <a:cubicBezTo>
                    <a:pt x="252983" y="37629"/>
                    <a:pt x="251640" y="38973"/>
                    <a:pt x="248952" y="38973"/>
                  </a:cubicBezTo>
                  <a:cubicBezTo>
                    <a:pt x="238204" y="43004"/>
                    <a:pt x="232829" y="55099"/>
                    <a:pt x="227455" y="67195"/>
                  </a:cubicBezTo>
                  <a:cubicBezTo>
                    <a:pt x="224768" y="72570"/>
                    <a:pt x="222081" y="79290"/>
                    <a:pt x="219393" y="84665"/>
                  </a:cubicBezTo>
                  <a:cubicBezTo>
                    <a:pt x="212675" y="95416"/>
                    <a:pt x="204614" y="103479"/>
                    <a:pt x="196553" y="111543"/>
                  </a:cubicBezTo>
                  <a:cubicBezTo>
                    <a:pt x="187147" y="120950"/>
                    <a:pt x="175055" y="133045"/>
                    <a:pt x="160276" y="137077"/>
                  </a:cubicBezTo>
                  <a:cubicBezTo>
                    <a:pt x="148184" y="141109"/>
                    <a:pt x="136091" y="139765"/>
                    <a:pt x="123999" y="139765"/>
                  </a:cubicBezTo>
                  <a:cubicBezTo>
                    <a:pt x="109220" y="138421"/>
                    <a:pt x="95784" y="138421"/>
                    <a:pt x="86379" y="145140"/>
                  </a:cubicBezTo>
                  <a:cubicBezTo>
                    <a:pt x="82348" y="147828"/>
                    <a:pt x="78317" y="150516"/>
                    <a:pt x="72943" y="150516"/>
                  </a:cubicBezTo>
                  <a:cubicBezTo>
                    <a:pt x="72943" y="150516"/>
                    <a:pt x="72943" y="150516"/>
                    <a:pt x="71599" y="150516"/>
                  </a:cubicBezTo>
                  <a:cubicBezTo>
                    <a:pt x="66225" y="150516"/>
                    <a:pt x="62194" y="146484"/>
                    <a:pt x="59507" y="145140"/>
                  </a:cubicBezTo>
                  <a:cubicBezTo>
                    <a:pt x="46071" y="131701"/>
                    <a:pt x="33979" y="126326"/>
                    <a:pt x="25917" y="127670"/>
                  </a:cubicBezTo>
                  <a:cubicBezTo>
                    <a:pt x="21887" y="135733"/>
                    <a:pt x="17856" y="143796"/>
                    <a:pt x="13825" y="151860"/>
                  </a:cubicBezTo>
                  <a:cubicBezTo>
                    <a:pt x="389" y="173362"/>
                    <a:pt x="-9016" y="206959"/>
                    <a:pt x="13825" y="220398"/>
                  </a:cubicBezTo>
                  <a:cubicBezTo>
                    <a:pt x="27261" y="228462"/>
                    <a:pt x="47415" y="221742"/>
                    <a:pt x="56820" y="209647"/>
                  </a:cubicBezTo>
                  <a:cubicBezTo>
                    <a:pt x="67569" y="197552"/>
                    <a:pt x="70256" y="180081"/>
                    <a:pt x="74287" y="165299"/>
                  </a:cubicBezTo>
                  <a:cubicBezTo>
                    <a:pt x="102502" y="155891"/>
                    <a:pt x="126686" y="189488"/>
                    <a:pt x="129374" y="217710"/>
                  </a:cubicBezTo>
                  <a:cubicBezTo>
                    <a:pt x="132060" y="247276"/>
                    <a:pt x="126686" y="279529"/>
                    <a:pt x="142809" y="303719"/>
                  </a:cubicBezTo>
                  <a:cubicBezTo>
                    <a:pt x="156245" y="322534"/>
                    <a:pt x="180430" y="331941"/>
                    <a:pt x="193865" y="352099"/>
                  </a:cubicBezTo>
                  <a:cubicBezTo>
                    <a:pt x="204614" y="368226"/>
                    <a:pt x="207301" y="391072"/>
                    <a:pt x="220737" y="405855"/>
                  </a:cubicBezTo>
                  <a:cubicBezTo>
                    <a:pt x="235516" y="420638"/>
                    <a:pt x="261044" y="423326"/>
                    <a:pt x="283886" y="424670"/>
                  </a:cubicBezTo>
                  <a:cubicBezTo>
                    <a:pt x="283886" y="426014"/>
                    <a:pt x="283886" y="426014"/>
                    <a:pt x="283886" y="424670"/>
                  </a:cubicBezTo>
                  <a:close/>
                </a:path>
              </a:pathLst>
            </a:cu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1488" name="Google Shape;1488;p28"/>
            <p:cNvSpPr/>
            <p:nvPr/>
          </p:nvSpPr>
          <p:spPr>
            <a:xfrm>
              <a:off x="5350228" y="5975435"/>
              <a:ext cx="791364" cy="657822"/>
            </a:xfrm>
            <a:custGeom>
              <a:avLst/>
              <a:gdLst/>
              <a:ahLst/>
              <a:cxnLst/>
              <a:rect l="l" t="t" r="r" b="b"/>
              <a:pathLst>
                <a:path w="711352" h="591312" extrusionOk="0">
                  <a:moveTo>
                    <a:pt x="24185" y="426014"/>
                  </a:moveTo>
                  <a:cubicBezTo>
                    <a:pt x="22841" y="430045"/>
                    <a:pt x="20154" y="434077"/>
                    <a:pt x="18810" y="438109"/>
                  </a:cubicBezTo>
                  <a:cubicBezTo>
                    <a:pt x="17467" y="440797"/>
                    <a:pt x="16123" y="443484"/>
                    <a:pt x="14779" y="446172"/>
                  </a:cubicBezTo>
                  <a:cubicBezTo>
                    <a:pt x="13436" y="451548"/>
                    <a:pt x="14779" y="456923"/>
                    <a:pt x="17467" y="463643"/>
                  </a:cubicBezTo>
                  <a:cubicBezTo>
                    <a:pt x="18810" y="466331"/>
                    <a:pt x="18810" y="469018"/>
                    <a:pt x="20154" y="471706"/>
                  </a:cubicBezTo>
                  <a:cubicBezTo>
                    <a:pt x="25528" y="494553"/>
                    <a:pt x="18810" y="518742"/>
                    <a:pt x="1344" y="534869"/>
                  </a:cubicBezTo>
                  <a:cubicBezTo>
                    <a:pt x="17467" y="546964"/>
                    <a:pt x="28215" y="565779"/>
                    <a:pt x="32246" y="584593"/>
                  </a:cubicBezTo>
                  <a:cubicBezTo>
                    <a:pt x="38964" y="580562"/>
                    <a:pt x="44338" y="576530"/>
                    <a:pt x="49713" y="569810"/>
                  </a:cubicBezTo>
                  <a:cubicBezTo>
                    <a:pt x="51056" y="568467"/>
                    <a:pt x="52400" y="565779"/>
                    <a:pt x="53743" y="564435"/>
                  </a:cubicBezTo>
                  <a:cubicBezTo>
                    <a:pt x="59118" y="557715"/>
                    <a:pt x="64492" y="549652"/>
                    <a:pt x="73897" y="545620"/>
                  </a:cubicBezTo>
                  <a:cubicBezTo>
                    <a:pt x="81959" y="541589"/>
                    <a:pt x="92708" y="542932"/>
                    <a:pt x="100769" y="548308"/>
                  </a:cubicBezTo>
                  <a:cubicBezTo>
                    <a:pt x="102112" y="549652"/>
                    <a:pt x="103456" y="550996"/>
                    <a:pt x="104800" y="550996"/>
                  </a:cubicBezTo>
                  <a:cubicBezTo>
                    <a:pt x="127640" y="534869"/>
                    <a:pt x="161230" y="540245"/>
                    <a:pt x="186758" y="552340"/>
                  </a:cubicBezTo>
                  <a:cubicBezTo>
                    <a:pt x="193476" y="555028"/>
                    <a:pt x="200194" y="559059"/>
                    <a:pt x="208255" y="563091"/>
                  </a:cubicBezTo>
                  <a:cubicBezTo>
                    <a:pt x="227066" y="573842"/>
                    <a:pt x="245876" y="583249"/>
                    <a:pt x="266030" y="583249"/>
                  </a:cubicBezTo>
                  <a:cubicBezTo>
                    <a:pt x="276778" y="583249"/>
                    <a:pt x="287527" y="580562"/>
                    <a:pt x="299619" y="577874"/>
                  </a:cubicBezTo>
                  <a:cubicBezTo>
                    <a:pt x="317086" y="573842"/>
                    <a:pt x="335896" y="569810"/>
                    <a:pt x="354706" y="576530"/>
                  </a:cubicBezTo>
                  <a:cubicBezTo>
                    <a:pt x="360081" y="577874"/>
                    <a:pt x="365455" y="580562"/>
                    <a:pt x="369485" y="583249"/>
                  </a:cubicBezTo>
                  <a:cubicBezTo>
                    <a:pt x="373516" y="585937"/>
                    <a:pt x="378891" y="587281"/>
                    <a:pt x="382921" y="588625"/>
                  </a:cubicBezTo>
                  <a:cubicBezTo>
                    <a:pt x="390983" y="591313"/>
                    <a:pt x="400388" y="591313"/>
                    <a:pt x="408450" y="591313"/>
                  </a:cubicBezTo>
                  <a:lnTo>
                    <a:pt x="464880" y="589969"/>
                  </a:lnTo>
                  <a:cubicBezTo>
                    <a:pt x="506531" y="588625"/>
                    <a:pt x="542808" y="587281"/>
                    <a:pt x="571023" y="568467"/>
                  </a:cubicBezTo>
                  <a:cubicBezTo>
                    <a:pt x="575054" y="542932"/>
                    <a:pt x="572366" y="514711"/>
                    <a:pt x="565649" y="490521"/>
                  </a:cubicBezTo>
                  <a:lnTo>
                    <a:pt x="564305" y="483801"/>
                  </a:lnTo>
                  <a:lnTo>
                    <a:pt x="569680" y="481114"/>
                  </a:lnTo>
                  <a:cubicBezTo>
                    <a:pt x="581772" y="475738"/>
                    <a:pt x="595208" y="474394"/>
                    <a:pt x="607300" y="478426"/>
                  </a:cubicBezTo>
                  <a:lnTo>
                    <a:pt x="611330" y="479770"/>
                  </a:lnTo>
                  <a:lnTo>
                    <a:pt x="612674" y="483801"/>
                  </a:lnTo>
                  <a:cubicBezTo>
                    <a:pt x="615361" y="490521"/>
                    <a:pt x="620736" y="497240"/>
                    <a:pt x="628797" y="501272"/>
                  </a:cubicBezTo>
                  <a:cubicBezTo>
                    <a:pt x="636859" y="505303"/>
                    <a:pt x="644920" y="505303"/>
                    <a:pt x="651638" y="502616"/>
                  </a:cubicBezTo>
                  <a:cubicBezTo>
                    <a:pt x="658356" y="499928"/>
                    <a:pt x="663730" y="493209"/>
                    <a:pt x="667761" y="485145"/>
                  </a:cubicBezTo>
                  <a:cubicBezTo>
                    <a:pt x="670448" y="477082"/>
                    <a:pt x="670448" y="469018"/>
                    <a:pt x="666418" y="462299"/>
                  </a:cubicBezTo>
                  <a:lnTo>
                    <a:pt x="661043" y="451548"/>
                  </a:lnTo>
                  <a:lnTo>
                    <a:pt x="678509" y="450204"/>
                  </a:lnTo>
                  <a:cubicBezTo>
                    <a:pt x="677166" y="448860"/>
                    <a:pt x="674479" y="447516"/>
                    <a:pt x="673136" y="446172"/>
                  </a:cubicBezTo>
                  <a:cubicBezTo>
                    <a:pt x="659700" y="435421"/>
                    <a:pt x="651638" y="419294"/>
                    <a:pt x="650295" y="400480"/>
                  </a:cubicBezTo>
                  <a:cubicBezTo>
                    <a:pt x="648950" y="381665"/>
                    <a:pt x="654325" y="364195"/>
                    <a:pt x="666418" y="352100"/>
                  </a:cubicBezTo>
                  <a:cubicBezTo>
                    <a:pt x="670448" y="348068"/>
                    <a:pt x="674479" y="344036"/>
                    <a:pt x="678509" y="341349"/>
                  </a:cubicBezTo>
                  <a:cubicBezTo>
                    <a:pt x="682540" y="338661"/>
                    <a:pt x="685227" y="335973"/>
                    <a:pt x="687915" y="331942"/>
                  </a:cubicBezTo>
                  <a:cubicBezTo>
                    <a:pt x="701351" y="317159"/>
                    <a:pt x="706725" y="294312"/>
                    <a:pt x="710756" y="275498"/>
                  </a:cubicBezTo>
                  <a:cubicBezTo>
                    <a:pt x="710756" y="272810"/>
                    <a:pt x="712099" y="270122"/>
                    <a:pt x="710756" y="267434"/>
                  </a:cubicBezTo>
                  <a:cubicBezTo>
                    <a:pt x="709412" y="264747"/>
                    <a:pt x="705381" y="263403"/>
                    <a:pt x="702694" y="262059"/>
                  </a:cubicBezTo>
                  <a:lnTo>
                    <a:pt x="624766" y="220398"/>
                  </a:lnTo>
                  <a:cubicBezTo>
                    <a:pt x="616705" y="216367"/>
                    <a:pt x="607300" y="210991"/>
                    <a:pt x="601925" y="202928"/>
                  </a:cubicBezTo>
                  <a:cubicBezTo>
                    <a:pt x="599238" y="198896"/>
                    <a:pt x="597894" y="194864"/>
                    <a:pt x="595208" y="190833"/>
                  </a:cubicBezTo>
                  <a:cubicBezTo>
                    <a:pt x="592520" y="184113"/>
                    <a:pt x="589833" y="178738"/>
                    <a:pt x="585802" y="177394"/>
                  </a:cubicBezTo>
                  <a:cubicBezTo>
                    <a:pt x="584459" y="177394"/>
                    <a:pt x="581772" y="177394"/>
                    <a:pt x="579084" y="177394"/>
                  </a:cubicBezTo>
                  <a:cubicBezTo>
                    <a:pt x="576397" y="177394"/>
                    <a:pt x="573710" y="177394"/>
                    <a:pt x="571023" y="177394"/>
                  </a:cubicBezTo>
                  <a:cubicBezTo>
                    <a:pt x="548182" y="174706"/>
                    <a:pt x="540121" y="146484"/>
                    <a:pt x="537433" y="137077"/>
                  </a:cubicBezTo>
                  <a:cubicBezTo>
                    <a:pt x="526685" y="100792"/>
                    <a:pt x="518623" y="64507"/>
                    <a:pt x="513249" y="26878"/>
                  </a:cubicBezTo>
                  <a:cubicBezTo>
                    <a:pt x="507875" y="22846"/>
                    <a:pt x="501157" y="22846"/>
                    <a:pt x="495782" y="24190"/>
                  </a:cubicBezTo>
                  <a:cubicBezTo>
                    <a:pt x="490408" y="25534"/>
                    <a:pt x="482347" y="29566"/>
                    <a:pt x="481003" y="37629"/>
                  </a:cubicBezTo>
                  <a:lnTo>
                    <a:pt x="479659" y="44349"/>
                  </a:lnTo>
                  <a:lnTo>
                    <a:pt x="472941" y="43005"/>
                  </a:lnTo>
                  <a:cubicBezTo>
                    <a:pt x="444726" y="40317"/>
                    <a:pt x="416511" y="33597"/>
                    <a:pt x="390983" y="24190"/>
                  </a:cubicBezTo>
                  <a:cubicBezTo>
                    <a:pt x="373516" y="21502"/>
                    <a:pt x="353363" y="16127"/>
                    <a:pt x="335896" y="9407"/>
                  </a:cubicBezTo>
                  <a:cubicBezTo>
                    <a:pt x="329178" y="6719"/>
                    <a:pt x="322460" y="4032"/>
                    <a:pt x="315742" y="0"/>
                  </a:cubicBezTo>
                  <a:cubicBezTo>
                    <a:pt x="315742" y="0"/>
                    <a:pt x="315742" y="0"/>
                    <a:pt x="315742" y="0"/>
                  </a:cubicBezTo>
                  <a:cubicBezTo>
                    <a:pt x="310368" y="2688"/>
                    <a:pt x="304994" y="10751"/>
                    <a:pt x="303650" y="18814"/>
                  </a:cubicBezTo>
                  <a:cubicBezTo>
                    <a:pt x="303650" y="21502"/>
                    <a:pt x="303650" y="24190"/>
                    <a:pt x="303650" y="28222"/>
                  </a:cubicBezTo>
                  <a:cubicBezTo>
                    <a:pt x="303650" y="41661"/>
                    <a:pt x="302306" y="59131"/>
                    <a:pt x="288870" y="68539"/>
                  </a:cubicBezTo>
                  <a:cubicBezTo>
                    <a:pt x="280809" y="73914"/>
                    <a:pt x="270060" y="73914"/>
                    <a:pt x="261999" y="73914"/>
                  </a:cubicBezTo>
                  <a:cubicBezTo>
                    <a:pt x="257968" y="73914"/>
                    <a:pt x="255281" y="73914"/>
                    <a:pt x="251250" y="73914"/>
                  </a:cubicBezTo>
                  <a:cubicBezTo>
                    <a:pt x="244532" y="75258"/>
                    <a:pt x="237814" y="77946"/>
                    <a:pt x="231096" y="80634"/>
                  </a:cubicBezTo>
                  <a:cubicBezTo>
                    <a:pt x="224379" y="83321"/>
                    <a:pt x="217661" y="86009"/>
                    <a:pt x="209599" y="87353"/>
                  </a:cubicBezTo>
                  <a:lnTo>
                    <a:pt x="208255" y="88697"/>
                  </a:lnTo>
                  <a:cubicBezTo>
                    <a:pt x="209599" y="94072"/>
                    <a:pt x="208255" y="99448"/>
                    <a:pt x="205568" y="103480"/>
                  </a:cubicBezTo>
                  <a:cubicBezTo>
                    <a:pt x="204225" y="104824"/>
                    <a:pt x="202881" y="107511"/>
                    <a:pt x="201537" y="108855"/>
                  </a:cubicBezTo>
                  <a:cubicBezTo>
                    <a:pt x="200194" y="110199"/>
                    <a:pt x="198851" y="111543"/>
                    <a:pt x="198851" y="112887"/>
                  </a:cubicBezTo>
                  <a:cubicBezTo>
                    <a:pt x="201537" y="116919"/>
                    <a:pt x="208255" y="119606"/>
                    <a:pt x="214973" y="119606"/>
                  </a:cubicBezTo>
                  <a:cubicBezTo>
                    <a:pt x="224379" y="119606"/>
                    <a:pt x="237814" y="122294"/>
                    <a:pt x="244532" y="129014"/>
                  </a:cubicBezTo>
                  <a:cubicBezTo>
                    <a:pt x="248563" y="133045"/>
                    <a:pt x="249907" y="138421"/>
                    <a:pt x="248563" y="143797"/>
                  </a:cubicBezTo>
                  <a:lnTo>
                    <a:pt x="248563" y="147828"/>
                  </a:lnTo>
                  <a:lnTo>
                    <a:pt x="192133" y="178738"/>
                  </a:lnTo>
                  <a:cubicBezTo>
                    <a:pt x="188102" y="181425"/>
                    <a:pt x="182727" y="184113"/>
                    <a:pt x="174666" y="182769"/>
                  </a:cubicBezTo>
                  <a:cubicBezTo>
                    <a:pt x="170635" y="181425"/>
                    <a:pt x="167948" y="180081"/>
                    <a:pt x="165261" y="178738"/>
                  </a:cubicBezTo>
                  <a:cubicBezTo>
                    <a:pt x="163917" y="178738"/>
                    <a:pt x="163917" y="177394"/>
                    <a:pt x="162574" y="177394"/>
                  </a:cubicBezTo>
                  <a:cubicBezTo>
                    <a:pt x="159887" y="176050"/>
                    <a:pt x="158543" y="176050"/>
                    <a:pt x="154512" y="177394"/>
                  </a:cubicBezTo>
                  <a:cubicBezTo>
                    <a:pt x="149138" y="178738"/>
                    <a:pt x="145107" y="184113"/>
                    <a:pt x="143764" y="189489"/>
                  </a:cubicBezTo>
                  <a:cubicBezTo>
                    <a:pt x="141076" y="197552"/>
                    <a:pt x="142420" y="208303"/>
                    <a:pt x="145107" y="217711"/>
                  </a:cubicBezTo>
                  <a:lnTo>
                    <a:pt x="146451" y="224430"/>
                  </a:lnTo>
                  <a:cubicBezTo>
                    <a:pt x="149138" y="244589"/>
                    <a:pt x="146451" y="258027"/>
                    <a:pt x="137046" y="267434"/>
                  </a:cubicBezTo>
                  <a:cubicBezTo>
                    <a:pt x="127640" y="278186"/>
                    <a:pt x="112861" y="280873"/>
                    <a:pt x="99425" y="282217"/>
                  </a:cubicBezTo>
                  <a:cubicBezTo>
                    <a:pt x="87333" y="283561"/>
                    <a:pt x="76584" y="286249"/>
                    <a:pt x="71210" y="292969"/>
                  </a:cubicBezTo>
                  <a:lnTo>
                    <a:pt x="60461" y="309095"/>
                  </a:lnTo>
                  <a:lnTo>
                    <a:pt x="57774" y="290281"/>
                  </a:lnTo>
                  <a:cubicBezTo>
                    <a:pt x="57774" y="287593"/>
                    <a:pt x="55087" y="283561"/>
                    <a:pt x="52400" y="282217"/>
                  </a:cubicBezTo>
                  <a:cubicBezTo>
                    <a:pt x="52400" y="282217"/>
                    <a:pt x="51056" y="282217"/>
                    <a:pt x="51056" y="280873"/>
                  </a:cubicBezTo>
                  <a:cubicBezTo>
                    <a:pt x="52400" y="295656"/>
                    <a:pt x="45682" y="310439"/>
                    <a:pt x="32246" y="319847"/>
                  </a:cubicBezTo>
                  <a:cubicBezTo>
                    <a:pt x="25528" y="323878"/>
                    <a:pt x="17467" y="326566"/>
                    <a:pt x="9405" y="326566"/>
                  </a:cubicBezTo>
                  <a:cubicBezTo>
                    <a:pt x="6718" y="326566"/>
                    <a:pt x="2687" y="326566"/>
                    <a:pt x="0" y="325222"/>
                  </a:cubicBezTo>
                  <a:lnTo>
                    <a:pt x="26872" y="409887"/>
                  </a:lnTo>
                  <a:cubicBezTo>
                    <a:pt x="24185" y="408543"/>
                    <a:pt x="26872" y="416607"/>
                    <a:pt x="24185" y="426014"/>
                  </a:cubicBezTo>
                  <a:close/>
                </a:path>
              </a:pathLst>
            </a:cu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1489" name="Google Shape;1489;p28"/>
            <p:cNvSpPr/>
            <p:nvPr/>
          </p:nvSpPr>
          <p:spPr>
            <a:xfrm>
              <a:off x="5240495" y="6468428"/>
              <a:ext cx="1728794" cy="906502"/>
            </a:xfrm>
            <a:custGeom>
              <a:avLst/>
              <a:gdLst/>
              <a:ahLst/>
              <a:cxnLst/>
              <a:rect l="l" t="t" r="r" b="b"/>
              <a:pathLst>
                <a:path w="1554002" h="814849" extrusionOk="0">
                  <a:moveTo>
                    <a:pt x="1547020" y="353780"/>
                  </a:moveTo>
                  <a:cubicBezTo>
                    <a:pt x="1544334" y="347060"/>
                    <a:pt x="1538959" y="338997"/>
                    <a:pt x="1534929" y="332278"/>
                  </a:cubicBezTo>
                  <a:cubicBezTo>
                    <a:pt x="1530898" y="325558"/>
                    <a:pt x="1526867" y="318839"/>
                    <a:pt x="1522836" y="312119"/>
                  </a:cubicBezTo>
                  <a:cubicBezTo>
                    <a:pt x="1513431" y="291961"/>
                    <a:pt x="1512087" y="273146"/>
                    <a:pt x="1521493" y="258363"/>
                  </a:cubicBezTo>
                  <a:cubicBezTo>
                    <a:pt x="1524180" y="254332"/>
                    <a:pt x="1526867" y="251644"/>
                    <a:pt x="1529554" y="247612"/>
                  </a:cubicBezTo>
                  <a:cubicBezTo>
                    <a:pt x="1537616" y="236861"/>
                    <a:pt x="1541646" y="232830"/>
                    <a:pt x="1538959" y="230142"/>
                  </a:cubicBezTo>
                  <a:cubicBezTo>
                    <a:pt x="1537616" y="228798"/>
                    <a:pt x="1534929" y="227454"/>
                    <a:pt x="1533584" y="227454"/>
                  </a:cubicBezTo>
                  <a:cubicBezTo>
                    <a:pt x="1475811" y="204608"/>
                    <a:pt x="1416693" y="199232"/>
                    <a:pt x="1362950" y="212671"/>
                  </a:cubicBezTo>
                  <a:lnTo>
                    <a:pt x="1334734" y="219391"/>
                  </a:lnTo>
                  <a:lnTo>
                    <a:pt x="1354888" y="199232"/>
                  </a:lnTo>
                  <a:cubicBezTo>
                    <a:pt x="1354888" y="197888"/>
                    <a:pt x="1348170" y="193856"/>
                    <a:pt x="1342796" y="195200"/>
                  </a:cubicBezTo>
                  <a:cubicBezTo>
                    <a:pt x="1340109" y="196544"/>
                    <a:pt x="1337422" y="196544"/>
                    <a:pt x="1334734" y="197888"/>
                  </a:cubicBezTo>
                  <a:cubicBezTo>
                    <a:pt x="1325329" y="201920"/>
                    <a:pt x="1314581" y="205952"/>
                    <a:pt x="1303832" y="200576"/>
                  </a:cubicBezTo>
                  <a:cubicBezTo>
                    <a:pt x="1297114" y="196544"/>
                    <a:pt x="1294427" y="191169"/>
                    <a:pt x="1290396" y="185793"/>
                  </a:cubicBezTo>
                  <a:cubicBezTo>
                    <a:pt x="1287709" y="180417"/>
                    <a:pt x="1285022" y="177730"/>
                    <a:pt x="1282335" y="177730"/>
                  </a:cubicBezTo>
                  <a:cubicBezTo>
                    <a:pt x="1280991" y="177730"/>
                    <a:pt x="1279648" y="177730"/>
                    <a:pt x="1278304" y="177730"/>
                  </a:cubicBezTo>
                  <a:cubicBezTo>
                    <a:pt x="1274273" y="179074"/>
                    <a:pt x="1270243" y="179074"/>
                    <a:pt x="1264868" y="177730"/>
                  </a:cubicBezTo>
                  <a:cubicBezTo>
                    <a:pt x="1259494" y="175042"/>
                    <a:pt x="1256807" y="169666"/>
                    <a:pt x="1254119" y="165635"/>
                  </a:cubicBezTo>
                  <a:cubicBezTo>
                    <a:pt x="1252776" y="164291"/>
                    <a:pt x="1252776" y="162947"/>
                    <a:pt x="1251432" y="161603"/>
                  </a:cubicBezTo>
                  <a:cubicBezTo>
                    <a:pt x="1250089" y="160259"/>
                    <a:pt x="1248746" y="158916"/>
                    <a:pt x="1246058" y="158916"/>
                  </a:cubicBezTo>
                  <a:cubicBezTo>
                    <a:pt x="1240684" y="157572"/>
                    <a:pt x="1232622" y="160259"/>
                    <a:pt x="1227248" y="165635"/>
                  </a:cubicBezTo>
                  <a:cubicBezTo>
                    <a:pt x="1224560" y="166979"/>
                    <a:pt x="1223217" y="169666"/>
                    <a:pt x="1220530" y="171010"/>
                  </a:cubicBezTo>
                  <a:cubicBezTo>
                    <a:pt x="1211125" y="177730"/>
                    <a:pt x="1201720" y="187137"/>
                    <a:pt x="1188284" y="187137"/>
                  </a:cubicBezTo>
                  <a:lnTo>
                    <a:pt x="1184253" y="187137"/>
                  </a:lnTo>
                  <a:lnTo>
                    <a:pt x="1181566" y="184449"/>
                  </a:lnTo>
                  <a:cubicBezTo>
                    <a:pt x="1169474" y="168323"/>
                    <a:pt x="1143945" y="168323"/>
                    <a:pt x="1121105" y="171010"/>
                  </a:cubicBezTo>
                  <a:lnTo>
                    <a:pt x="1113043" y="172354"/>
                  </a:lnTo>
                  <a:lnTo>
                    <a:pt x="1113043" y="164291"/>
                  </a:lnTo>
                  <a:cubicBezTo>
                    <a:pt x="1111700" y="141445"/>
                    <a:pt x="1104982" y="113223"/>
                    <a:pt x="1084828" y="110535"/>
                  </a:cubicBezTo>
                  <a:cubicBezTo>
                    <a:pt x="1078110" y="109191"/>
                    <a:pt x="1070048" y="110535"/>
                    <a:pt x="1061987" y="113223"/>
                  </a:cubicBezTo>
                  <a:cubicBezTo>
                    <a:pt x="1059300" y="113223"/>
                    <a:pt x="1057957" y="114567"/>
                    <a:pt x="1055269" y="114567"/>
                  </a:cubicBezTo>
                  <a:cubicBezTo>
                    <a:pt x="1039146" y="118599"/>
                    <a:pt x="1023023" y="118599"/>
                    <a:pt x="1006901" y="115911"/>
                  </a:cubicBezTo>
                  <a:cubicBezTo>
                    <a:pt x="990777" y="113223"/>
                    <a:pt x="978685" y="106503"/>
                    <a:pt x="974654" y="95752"/>
                  </a:cubicBezTo>
                  <a:cubicBezTo>
                    <a:pt x="970624" y="87689"/>
                    <a:pt x="971967" y="80970"/>
                    <a:pt x="971967" y="74250"/>
                  </a:cubicBezTo>
                  <a:lnTo>
                    <a:pt x="974654" y="8399"/>
                  </a:lnTo>
                  <a:cubicBezTo>
                    <a:pt x="953157" y="1680"/>
                    <a:pt x="930316" y="-1008"/>
                    <a:pt x="907475" y="336"/>
                  </a:cubicBezTo>
                  <a:cubicBezTo>
                    <a:pt x="899414" y="336"/>
                    <a:pt x="892696" y="1680"/>
                    <a:pt x="884634" y="3024"/>
                  </a:cubicBezTo>
                  <a:cubicBezTo>
                    <a:pt x="861793" y="7055"/>
                    <a:pt x="838953" y="12431"/>
                    <a:pt x="813424" y="19150"/>
                  </a:cubicBezTo>
                  <a:cubicBezTo>
                    <a:pt x="813424" y="19150"/>
                    <a:pt x="813424" y="20494"/>
                    <a:pt x="814768" y="20494"/>
                  </a:cubicBezTo>
                  <a:lnTo>
                    <a:pt x="799988" y="27214"/>
                  </a:lnTo>
                  <a:cubicBezTo>
                    <a:pt x="798645" y="25870"/>
                    <a:pt x="797301" y="23182"/>
                    <a:pt x="795958" y="21838"/>
                  </a:cubicBezTo>
                  <a:lnTo>
                    <a:pt x="782522" y="23182"/>
                  </a:lnTo>
                  <a:cubicBezTo>
                    <a:pt x="783865" y="31246"/>
                    <a:pt x="783865" y="39309"/>
                    <a:pt x="779835" y="48716"/>
                  </a:cubicBezTo>
                  <a:cubicBezTo>
                    <a:pt x="775804" y="60811"/>
                    <a:pt x="766399" y="70219"/>
                    <a:pt x="755650" y="75594"/>
                  </a:cubicBezTo>
                  <a:cubicBezTo>
                    <a:pt x="744902" y="79626"/>
                    <a:pt x="731466" y="79626"/>
                    <a:pt x="719373" y="74250"/>
                  </a:cubicBezTo>
                  <a:cubicBezTo>
                    <a:pt x="708625" y="68875"/>
                    <a:pt x="700563" y="60811"/>
                    <a:pt x="696532" y="51404"/>
                  </a:cubicBezTo>
                  <a:cubicBezTo>
                    <a:pt x="691158" y="50060"/>
                    <a:pt x="685784" y="50060"/>
                    <a:pt x="680410" y="52748"/>
                  </a:cubicBezTo>
                  <a:cubicBezTo>
                    <a:pt x="687128" y="79626"/>
                    <a:pt x="688471" y="107847"/>
                    <a:pt x="684440" y="134725"/>
                  </a:cubicBezTo>
                  <a:lnTo>
                    <a:pt x="684440" y="137413"/>
                  </a:lnTo>
                  <a:lnTo>
                    <a:pt x="681753" y="138757"/>
                  </a:lnTo>
                  <a:cubicBezTo>
                    <a:pt x="646820" y="164291"/>
                    <a:pt x="601138" y="164291"/>
                    <a:pt x="564861" y="165635"/>
                  </a:cubicBezTo>
                  <a:lnTo>
                    <a:pt x="508431" y="166979"/>
                  </a:lnTo>
                  <a:cubicBezTo>
                    <a:pt x="499026" y="166979"/>
                    <a:pt x="488277" y="166979"/>
                    <a:pt x="477529" y="164291"/>
                  </a:cubicBezTo>
                  <a:cubicBezTo>
                    <a:pt x="472154" y="162947"/>
                    <a:pt x="466780" y="160259"/>
                    <a:pt x="461405" y="157572"/>
                  </a:cubicBezTo>
                  <a:cubicBezTo>
                    <a:pt x="457375" y="154884"/>
                    <a:pt x="453344" y="153540"/>
                    <a:pt x="449313" y="152196"/>
                  </a:cubicBezTo>
                  <a:cubicBezTo>
                    <a:pt x="434534" y="146820"/>
                    <a:pt x="419755" y="150852"/>
                    <a:pt x="402288" y="154884"/>
                  </a:cubicBezTo>
                  <a:cubicBezTo>
                    <a:pt x="390196" y="157572"/>
                    <a:pt x="376760" y="160259"/>
                    <a:pt x="364668" y="160259"/>
                  </a:cubicBezTo>
                  <a:cubicBezTo>
                    <a:pt x="340483" y="160259"/>
                    <a:pt x="320329" y="149508"/>
                    <a:pt x="300175" y="138757"/>
                  </a:cubicBezTo>
                  <a:cubicBezTo>
                    <a:pt x="293458" y="134725"/>
                    <a:pt x="286740" y="132038"/>
                    <a:pt x="280022" y="129350"/>
                  </a:cubicBezTo>
                  <a:cubicBezTo>
                    <a:pt x="257181" y="118599"/>
                    <a:pt x="223591" y="113223"/>
                    <a:pt x="207468" y="133381"/>
                  </a:cubicBezTo>
                  <a:lnTo>
                    <a:pt x="191346" y="150852"/>
                  </a:lnTo>
                  <a:lnTo>
                    <a:pt x="194032" y="126662"/>
                  </a:lnTo>
                  <a:cubicBezTo>
                    <a:pt x="194032" y="126662"/>
                    <a:pt x="194032" y="125318"/>
                    <a:pt x="192689" y="123974"/>
                  </a:cubicBezTo>
                  <a:cubicBezTo>
                    <a:pt x="190002" y="121286"/>
                    <a:pt x="184628" y="121286"/>
                    <a:pt x="181940" y="122630"/>
                  </a:cubicBezTo>
                  <a:cubicBezTo>
                    <a:pt x="176566" y="125318"/>
                    <a:pt x="172535" y="130694"/>
                    <a:pt x="167161" y="137413"/>
                  </a:cubicBezTo>
                  <a:cubicBezTo>
                    <a:pt x="165817" y="140101"/>
                    <a:pt x="164474" y="141445"/>
                    <a:pt x="161787" y="144133"/>
                  </a:cubicBezTo>
                  <a:cubicBezTo>
                    <a:pt x="148351" y="160259"/>
                    <a:pt x="130884" y="169666"/>
                    <a:pt x="110731" y="173698"/>
                  </a:cubicBezTo>
                  <a:cubicBezTo>
                    <a:pt x="110731" y="175042"/>
                    <a:pt x="110731" y="175042"/>
                    <a:pt x="110731" y="176386"/>
                  </a:cubicBezTo>
                  <a:cubicBezTo>
                    <a:pt x="110731" y="185793"/>
                    <a:pt x="117448" y="196544"/>
                    <a:pt x="122823" y="205952"/>
                  </a:cubicBezTo>
                  <a:cubicBezTo>
                    <a:pt x="156412" y="258363"/>
                    <a:pt x="163130" y="300024"/>
                    <a:pt x="144320" y="330934"/>
                  </a:cubicBezTo>
                  <a:cubicBezTo>
                    <a:pt x="134915" y="345716"/>
                    <a:pt x="121479" y="355123"/>
                    <a:pt x="108043" y="364531"/>
                  </a:cubicBezTo>
                  <a:cubicBezTo>
                    <a:pt x="95951" y="372594"/>
                    <a:pt x="85202" y="380658"/>
                    <a:pt x="77141" y="391409"/>
                  </a:cubicBezTo>
                  <a:cubicBezTo>
                    <a:pt x="71766" y="399472"/>
                    <a:pt x="67736" y="407536"/>
                    <a:pt x="65048" y="416943"/>
                  </a:cubicBezTo>
                  <a:lnTo>
                    <a:pt x="51613" y="450540"/>
                  </a:lnTo>
                  <a:cubicBezTo>
                    <a:pt x="34146" y="493545"/>
                    <a:pt x="16680" y="537893"/>
                    <a:pt x="1900" y="583585"/>
                  </a:cubicBezTo>
                  <a:cubicBezTo>
                    <a:pt x="557" y="588961"/>
                    <a:pt x="-787" y="592992"/>
                    <a:pt x="557" y="597024"/>
                  </a:cubicBezTo>
                  <a:cubicBezTo>
                    <a:pt x="1900" y="601056"/>
                    <a:pt x="7274" y="605087"/>
                    <a:pt x="16680" y="607775"/>
                  </a:cubicBezTo>
                  <a:cubicBezTo>
                    <a:pt x="52956" y="618526"/>
                    <a:pt x="90577" y="619870"/>
                    <a:pt x="120135" y="619870"/>
                  </a:cubicBezTo>
                  <a:cubicBezTo>
                    <a:pt x="184628" y="619870"/>
                    <a:pt x="247776" y="611807"/>
                    <a:pt x="309581" y="597024"/>
                  </a:cubicBezTo>
                  <a:cubicBezTo>
                    <a:pt x="320329" y="594336"/>
                    <a:pt x="331078" y="590305"/>
                    <a:pt x="335109" y="582242"/>
                  </a:cubicBezTo>
                  <a:cubicBezTo>
                    <a:pt x="336452" y="580898"/>
                    <a:pt x="336452" y="578210"/>
                    <a:pt x="337796" y="575522"/>
                  </a:cubicBezTo>
                  <a:cubicBezTo>
                    <a:pt x="339140" y="571490"/>
                    <a:pt x="339140" y="567459"/>
                    <a:pt x="341827" y="562083"/>
                  </a:cubicBezTo>
                  <a:cubicBezTo>
                    <a:pt x="349888" y="548644"/>
                    <a:pt x="366011" y="548644"/>
                    <a:pt x="378103" y="547300"/>
                  </a:cubicBezTo>
                  <a:lnTo>
                    <a:pt x="382134" y="547300"/>
                  </a:lnTo>
                  <a:cubicBezTo>
                    <a:pt x="400944" y="545956"/>
                    <a:pt x="418411" y="539237"/>
                    <a:pt x="437221" y="532517"/>
                  </a:cubicBezTo>
                  <a:cubicBezTo>
                    <a:pt x="453344" y="525798"/>
                    <a:pt x="470811" y="520422"/>
                    <a:pt x="488277" y="517734"/>
                  </a:cubicBezTo>
                  <a:cubicBezTo>
                    <a:pt x="513805" y="513703"/>
                    <a:pt x="543364" y="524454"/>
                    <a:pt x="559487" y="541925"/>
                  </a:cubicBezTo>
                  <a:cubicBezTo>
                    <a:pt x="567549" y="551332"/>
                    <a:pt x="572923" y="562083"/>
                    <a:pt x="571579" y="574178"/>
                  </a:cubicBezTo>
                  <a:cubicBezTo>
                    <a:pt x="585015" y="574178"/>
                    <a:pt x="598451" y="574178"/>
                    <a:pt x="610543" y="579554"/>
                  </a:cubicBezTo>
                  <a:cubicBezTo>
                    <a:pt x="626666" y="586273"/>
                    <a:pt x="642789" y="602400"/>
                    <a:pt x="640102" y="622558"/>
                  </a:cubicBezTo>
                  <a:cubicBezTo>
                    <a:pt x="640102" y="626590"/>
                    <a:pt x="638759" y="631965"/>
                    <a:pt x="637415" y="635997"/>
                  </a:cubicBezTo>
                  <a:cubicBezTo>
                    <a:pt x="636071" y="641373"/>
                    <a:pt x="634728" y="645404"/>
                    <a:pt x="634728" y="649436"/>
                  </a:cubicBezTo>
                  <a:cubicBezTo>
                    <a:pt x="636071" y="653468"/>
                    <a:pt x="640102" y="657499"/>
                    <a:pt x="644133" y="660187"/>
                  </a:cubicBezTo>
                  <a:cubicBezTo>
                    <a:pt x="684440" y="699160"/>
                    <a:pt x="716686" y="747540"/>
                    <a:pt x="738184" y="798608"/>
                  </a:cubicBezTo>
                  <a:lnTo>
                    <a:pt x="732809" y="799952"/>
                  </a:lnTo>
                  <a:cubicBezTo>
                    <a:pt x="732809" y="799952"/>
                    <a:pt x="732809" y="799952"/>
                    <a:pt x="732809" y="799952"/>
                  </a:cubicBezTo>
                  <a:cubicBezTo>
                    <a:pt x="742215" y="805327"/>
                    <a:pt x="751620" y="816079"/>
                    <a:pt x="763712" y="814735"/>
                  </a:cubicBezTo>
                  <a:cubicBezTo>
                    <a:pt x="789240" y="813391"/>
                    <a:pt x="783865" y="774418"/>
                    <a:pt x="770429" y="752916"/>
                  </a:cubicBezTo>
                  <a:cubicBezTo>
                    <a:pt x="802676" y="740821"/>
                    <a:pt x="833578" y="728726"/>
                    <a:pt x="865824" y="715287"/>
                  </a:cubicBezTo>
                  <a:cubicBezTo>
                    <a:pt x="867168" y="693784"/>
                    <a:pt x="876573" y="673626"/>
                    <a:pt x="891352" y="660187"/>
                  </a:cubicBezTo>
                  <a:cubicBezTo>
                    <a:pt x="916880" y="693784"/>
                    <a:pt x="915536" y="743509"/>
                    <a:pt x="891352" y="775762"/>
                  </a:cubicBezTo>
                  <a:cubicBezTo>
                    <a:pt x="895383" y="795920"/>
                    <a:pt x="924942" y="790545"/>
                    <a:pt x="941065" y="777106"/>
                  </a:cubicBezTo>
                  <a:cubicBezTo>
                    <a:pt x="955844" y="763667"/>
                    <a:pt x="977342" y="747540"/>
                    <a:pt x="993465" y="758291"/>
                  </a:cubicBezTo>
                  <a:cubicBezTo>
                    <a:pt x="1000183" y="763667"/>
                    <a:pt x="1002869" y="771730"/>
                    <a:pt x="1008244" y="777106"/>
                  </a:cubicBezTo>
                  <a:cubicBezTo>
                    <a:pt x="1018992" y="789201"/>
                    <a:pt x="1039146" y="791888"/>
                    <a:pt x="1051239" y="782481"/>
                  </a:cubicBezTo>
                  <a:cubicBezTo>
                    <a:pt x="1064675" y="773074"/>
                    <a:pt x="1068705" y="754260"/>
                    <a:pt x="1060644" y="739477"/>
                  </a:cubicBezTo>
                  <a:cubicBezTo>
                    <a:pt x="1082141" y="720662"/>
                    <a:pt x="1119761" y="726038"/>
                    <a:pt x="1135884" y="750228"/>
                  </a:cubicBezTo>
                  <a:cubicBezTo>
                    <a:pt x="1164099" y="735445"/>
                    <a:pt x="1181566" y="704535"/>
                    <a:pt x="1178879" y="673626"/>
                  </a:cubicBezTo>
                  <a:cubicBezTo>
                    <a:pt x="1197689" y="670938"/>
                    <a:pt x="1216499" y="689753"/>
                    <a:pt x="1215156" y="708567"/>
                  </a:cubicBezTo>
                  <a:cubicBezTo>
                    <a:pt x="1254119" y="715287"/>
                    <a:pt x="1264868" y="642717"/>
                    <a:pt x="1303832" y="641373"/>
                  </a:cubicBezTo>
                  <a:cubicBezTo>
                    <a:pt x="1313237" y="641373"/>
                    <a:pt x="1321299" y="644060"/>
                    <a:pt x="1329361" y="644060"/>
                  </a:cubicBezTo>
                  <a:cubicBezTo>
                    <a:pt x="1350858" y="642717"/>
                    <a:pt x="1360263" y="617182"/>
                    <a:pt x="1372355" y="599712"/>
                  </a:cubicBezTo>
                  <a:cubicBezTo>
                    <a:pt x="1385790" y="579554"/>
                    <a:pt x="1404601" y="567459"/>
                    <a:pt x="1426098" y="558051"/>
                  </a:cubicBezTo>
                  <a:cubicBezTo>
                    <a:pt x="1415349" y="537893"/>
                    <a:pt x="1411319" y="513703"/>
                    <a:pt x="1416693" y="490857"/>
                  </a:cubicBezTo>
                  <a:lnTo>
                    <a:pt x="1418037" y="486825"/>
                  </a:lnTo>
                  <a:lnTo>
                    <a:pt x="1422067" y="485481"/>
                  </a:lnTo>
                  <a:cubicBezTo>
                    <a:pt x="1459687" y="473386"/>
                    <a:pt x="1493277" y="451884"/>
                    <a:pt x="1520149" y="423662"/>
                  </a:cubicBezTo>
                  <a:lnTo>
                    <a:pt x="1526867" y="416943"/>
                  </a:lnTo>
                  <a:lnTo>
                    <a:pt x="1532241" y="425006"/>
                  </a:lnTo>
                  <a:cubicBezTo>
                    <a:pt x="1533584" y="426350"/>
                    <a:pt x="1533584" y="426350"/>
                    <a:pt x="1536272" y="426350"/>
                  </a:cubicBezTo>
                  <a:cubicBezTo>
                    <a:pt x="1541646" y="425006"/>
                    <a:pt x="1549708" y="418287"/>
                    <a:pt x="1552395" y="411567"/>
                  </a:cubicBezTo>
                  <a:cubicBezTo>
                    <a:pt x="1555082" y="390065"/>
                    <a:pt x="1555082" y="369906"/>
                    <a:pt x="1547020" y="353780"/>
                  </a:cubicBezTo>
                  <a:close/>
                </a:path>
              </a:pathLst>
            </a:custGeom>
            <a:solidFill>
              <a:srgbClr val="D9D9D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1490" name="Google Shape;1490;p28"/>
            <p:cNvSpPr/>
            <p:nvPr/>
          </p:nvSpPr>
          <p:spPr>
            <a:xfrm>
              <a:off x="2622386" y="5387881"/>
              <a:ext cx="731900" cy="1172436"/>
            </a:xfrm>
            <a:custGeom>
              <a:avLst/>
              <a:gdLst/>
              <a:ahLst/>
              <a:cxnLst/>
              <a:rect l="l" t="t" r="r" b="b"/>
              <a:pathLst>
                <a:path w="657900" h="1053895" extrusionOk="0">
                  <a:moveTo>
                    <a:pt x="338583" y="69882"/>
                  </a:moveTo>
                  <a:cubicBezTo>
                    <a:pt x="338583" y="83321"/>
                    <a:pt x="350675" y="96760"/>
                    <a:pt x="365455" y="98104"/>
                  </a:cubicBezTo>
                  <a:cubicBezTo>
                    <a:pt x="378891" y="99448"/>
                    <a:pt x="393670" y="90041"/>
                    <a:pt x="397701" y="76602"/>
                  </a:cubicBezTo>
                  <a:cubicBezTo>
                    <a:pt x="386952" y="71226"/>
                    <a:pt x="378891" y="63163"/>
                    <a:pt x="373516" y="53756"/>
                  </a:cubicBezTo>
                  <a:cubicBezTo>
                    <a:pt x="392326" y="55099"/>
                    <a:pt x="409793" y="55099"/>
                    <a:pt x="428603" y="56443"/>
                  </a:cubicBezTo>
                  <a:cubicBezTo>
                    <a:pt x="424572" y="37629"/>
                    <a:pt x="420542" y="18814"/>
                    <a:pt x="415167" y="0"/>
                  </a:cubicBezTo>
                  <a:cubicBezTo>
                    <a:pt x="436664" y="21502"/>
                    <a:pt x="464880" y="36285"/>
                    <a:pt x="495782" y="38973"/>
                  </a:cubicBezTo>
                  <a:cubicBezTo>
                    <a:pt x="517279" y="40317"/>
                    <a:pt x="549526" y="48380"/>
                    <a:pt x="545495" y="69882"/>
                  </a:cubicBezTo>
                  <a:cubicBezTo>
                    <a:pt x="503844" y="75258"/>
                    <a:pt x="463536" y="94072"/>
                    <a:pt x="432634" y="122294"/>
                  </a:cubicBezTo>
                  <a:cubicBezTo>
                    <a:pt x="424572" y="129014"/>
                    <a:pt x="417854" y="138421"/>
                    <a:pt x="419198" y="149172"/>
                  </a:cubicBezTo>
                  <a:cubicBezTo>
                    <a:pt x="423229" y="169330"/>
                    <a:pt x="451444" y="166643"/>
                    <a:pt x="470254" y="162611"/>
                  </a:cubicBezTo>
                  <a:cubicBezTo>
                    <a:pt x="498469" y="157235"/>
                    <a:pt x="529372" y="161267"/>
                    <a:pt x="554900" y="174706"/>
                  </a:cubicBezTo>
                  <a:cubicBezTo>
                    <a:pt x="566992" y="180081"/>
                    <a:pt x="577741" y="189489"/>
                    <a:pt x="577741" y="202928"/>
                  </a:cubicBezTo>
                  <a:cubicBezTo>
                    <a:pt x="577741" y="208303"/>
                    <a:pt x="575054" y="213679"/>
                    <a:pt x="572366" y="217710"/>
                  </a:cubicBezTo>
                  <a:cubicBezTo>
                    <a:pt x="560274" y="241901"/>
                    <a:pt x="548182" y="267434"/>
                    <a:pt x="526685" y="284905"/>
                  </a:cubicBezTo>
                  <a:cubicBezTo>
                    <a:pt x="505187" y="302376"/>
                    <a:pt x="475629" y="311783"/>
                    <a:pt x="451444" y="301032"/>
                  </a:cubicBezTo>
                  <a:cubicBezTo>
                    <a:pt x="448757" y="313127"/>
                    <a:pt x="446070" y="325222"/>
                    <a:pt x="443382" y="338661"/>
                  </a:cubicBezTo>
                  <a:cubicBezTo>
                    <a:pt x="433978" y="330598"/>
                    <a:pt x="424572" y="322534"/>
                    <a:pt x="412480" y="321190"/>
                  </a:cubicBezTo>
                  <a:cubicBezTo>
                    <a:pt x="400388" y="319846"/>
                    <a:pt x="386952" y="327910"/>
                    <a:pt x="388296" y="340005"/>
                  </a:cubicBezTo>
                  <a:cubicBezTo>
                    <a:pt x="389639" y="360163"/>
                    <a:pt x="419198" y="356131"/>
                    <a:pt x="439352" y="358819"/>
                  </a:cubicBezTo>
                  <a:cubicBezTo>
                    <a:pt x="466223" y="361507"/>
                    <a:pt x="486377" y="389729"/>
                    <a:pt x="482347" y="415263"/>
                  </a:cubicBezTo>
                  <a:cubicBezTo>
                    <a:pt x="486377" y="423326"/>
                    <a:pt x="481003" y="434077"/>
                    <a:pt x="471598" y="435421"/>
                  </a:cubicBezTo>
                  <a:cubicBezTo>
                    <a:pt x="495782" y="428701"/>
                    <a:pt x="514593" y="455579"/>
                    <a:pt x="522654" y="479769"/>
                  </a:cubicBezTo>
                  <a:cubicBezTo>
                    <a:pt x="533403" y="510679"/>
                    <a:pt x="541464" y="542932"/>
                    <a:pt x="550869" y="575186"/>
                  </a:cubicBezTo>
                  <a:cubicBezTo>
                    <a:pt x="553556" y="583249"/>
                    <a:pt x="554900" y="591313"/>
                    <a:pt x="557587" y="599376"/>
                  </a:cubicBezTo>
                  <a:cubicBezTo>
                    <a:pt x="565649" y="630285"/>
                    <a:pt x="572366" y="669258"/>
                    <a:pt x="548182" y="690760"/>
                  </a:cubicBezTo>
                  <a:cubicBezTo>
                    <a:pt x="538777" y="692104"/>
                    <a:pt x="528028" y="693448"/>
                    <a:pt x="518623" y="694792"/>
                  </a:cubicBezTo>
                  <a:cubicBezTo>
                    <a:pt x="542808" y="705543"/>
                    <a:pt x="558931" y="731077"/>
                    <a:pt x="562962" y="757955"/>
                  </a:cubicBezTo>
                  <a:cubicBezTo>
                    <a:pt x="566992" y="784833"/>
                    <a:pt x="562962" y="811711"/>
                    <a:pt x="557587" y="837245"/>
                  </a:cubicBezTo>
                  <a:cubicBezTo>
                    <a:pt x="581772" y="837245"/>
                    <a:pt x="605956" y="837245"/>
                    <a:pt x="627453" y="847996"/>
                  </a:cubicBezTo>
                  <a:cubicBezTo>
                    <a:pt x="648951" y="858747"/>
                    <a:pt x="663730" y="884281"/>
                    <a:pt x="655669" y="907127"/>
                  </a:cubicBezTo>
                  <a:cubicBezTo>
                    <a:pt x="638202" y="952819"/>
                    <a:pt x="553556" y="935349"/>
                    <a:pt x="536090" y="981041"/>
                  </a:cubicBezTo>
                  <a:cubicBezTo>
                    <a:pt x="526685" y="1006575"/>
                    <a:pt x="554900" y="1037484"/>
                    <a:pt x="581772" y="1029421"/>
                  </a:cubicBezTo>
                  <a:cubicBezTo>
                    <a:pt x="549526" y="1052267"/>
                    <a:pt x="507875" y="1054955"/>
                    <a:pt x="467567" y="1053611"/>
                  </a:cubicBezTo>
                  <a:cubicBezTo>
                    <a:pt x="439352" y="1052267"/>
                    <a:pt x="411136" y="1048236"/>
                    <a:pt x="382921" y="1042860"/>
                  </a:cubicBezTo>
                  <a:cubicBezTo>
                    <a:pt x="347988" y="1037484"/>
                    <a:pt x="314399" y="1032109"/>
                    <a:pt x="279466" y="1026733"/>
                  </a:cubicBezTo>
                  <a:cubicBezTo>
                    <a:pt x="268717" y="1025389"/>
                    <a:pt x="257968" y="1024046"/>
                    <a:pt x="249907" y="1017326"/>
                  </a:cubicBezTo>
                  <a:cubicBezTo>
                    <a:pt x="235127" y="1006575"/>
                    <a:pt x="228409" y="985073"/>
                    <a:pt x="210943" y="978353"/>
                  </a:cubicBezTo>
                  <a:cubicBezTo>
                    <a:pt x="174666" y="966258"/>
                    <a:pt x="153169" y="1034797"/>
                    <a:pt x="115548" y="1029421"/>
                  </a:cubicBezTo>
                  <a:cubicBezTo>
                    <a:pt x="114205" y="1006575"/>
                    <a:pt x="80615" y="1003887"/>
                    <a:pt x="59118" y="1010607"/>
                  </a:cubicBezTo>
                  <a:cubicBezTo>
                    <a:pt x="37621" y="1017326"/>
                    <a:pt x="5375" y="1018670"/>
                    <a:pt x="0" y="995824"/>
                  </a:cubicBezTo>
                  <a:cubicBezTo>
                    <a:pt x="30903" y="983729"/>
                    <a:pt x="63149" y="972978"/>
                    <a:pt x="94051" y="960883"/>
                  </a:cubicBezTo>
                  <a:cubicBezTo>
                    <a:pt x="126297" y="948788"/>
                    <a:pt x="159887" y="936693"/>
                    <a:pt x="194820" y="939380"/>
                  </a:cubicBezTo>
                  <a:cubicBezTo>
                    <a:pt x="214973" y="940724"/>
                    <a:pt x="236471" y="947444"/>
                    <a:pt x="255281" y="940724"/>
                  </a:cubicBezTo>
                  <a:cubicBezTo>
                    <a:pt x="274091" y="932661"/>
                    <a:pt x="282152" y="900408"/>
                    <a:pt x="263342" y="893688"/>
                  </a:cubicBezTo>
                  <a:cubicBezTo>
                    <a:pt x="267373" y="885625"/>
                    <a:pt x="271404" y="876217"/>
                    <a:pt x="275435" y="868154"/>
                  </a:cubicBezTo>
                  <a:cubicBezTo>
                    <a:pt x="263342" y="868154"/>
                    <a:pt x="253938" y="882937"/>
                    <a:pt x="257968" y="893688"/>
                  </a:cubicBezTo>
                  <a:cubicBezTo>
                    <a:pt x="241845" y="911159"/>
                    <a:pt x="214973" y="892344"/>
                    <a:pt x="196163" y="876217"/>
                  </a:cubicBezTo>
                  <a:cubicBezTo>
                    <a:pt x="162574" y="846652"/>
                    <a:pt x="120922" y="829181"/>
                    <a:pt x="80615" y="810367"/>
                  </a:cubicBezTo>
                  <a:cubicBezTo>
                    <a:pt x="110174" y="815742"/>
                    <a:pt x="141076" y="819774"/>
                    <a:pt x="169292" y="814399"/>
                  </a:cubicBezTo>
                  <a:cubicBezTo>
                    <a:pt x="197507" y="809023"/>
                    <a:pt x="227066" y="788864"/>
                    <a:pt x="235127" y="760643"/>
                  </a:cubicBezTo>
                  <a:cubicBezTo>
                    <a:pt x="243189" y="731077"/>
                    <a:pt x="219004" y="694792"/>
                    <a:pt x="189445" y="700168"/>
                  </a:cubicBezTo>
                  <a:cubicBezTo>
                    <a:pt x="227066" y="694792"/>
                    <a:pt x="266030" y="690760"/>
                    <a:pt x="303650" y="685385"/>
                  </a:cubicBezTo>
                  <a:cubicBezTo>
                    <a:pt x="310368" y="693448"/>
                    <a:pt x="317086" y="700168"/>
                    <a:pt x="322460" y="708231"/>
                  </a:cubicBezTo>
                  <a:cubicBezTo>
                    <a:pt x="341270" y="705543"/>
                    <a:pt x="337239" y="678666"/>
                    <a:pt x="335896" y="659851"/>
                  </a:cubicBezTo>
                  <a:cubicBezTo>
                    <a:pt x="334553" y="632973"/>
                    <a:pt x="353363" y="606095"/>
                    <a:pt x="380234" y="599376"/>
                  </a:cubicBezTo>
                  <a:cubicBezTo>
                    <a:pt x="358737" y="583249"/>
                    <a:pt x="337239" y="565779"/>
                    <a:pt x="330522" y="540244"/>
                  </a:cubicBezTo>
                  <a:cubicBezTo>
                    <a:pt x="325147" y="514710"/>
                    <a:pt x="349332" y="483801"/>
                    <a:pt x="373516" y="493208"/>
                  </a:cubicBezTo>
                  <a:cubicBezTo>
                    <a:pt x="376203" y="481113"/>
                    <a:pt x="366798" y="467674"/>
                    <a:pt x="354706" y="463643"/>
                  </a:cubicBezTo>
                  <a:cubicBezTo>
                    <a:pt x="342614" y="459611"/>
                    <a:pt x="329178" y="460955"/>
                    <a:pt x="317086" y="462299"/>
                  </a:cubicBezTo>
                  <a:cubicBezTo>
                    <a:pt x="291558" y="464987"/>
                    <a:pt x="267373" y="467674"/>
                    <a:pt x="241845" y="470362"/>
                  </a:cubicBezTo>
                  <a:cubicBezTo>
                    <a:pt x="236471" y="470362"/>
                    <a:pt x="231096" y="471706"/>
                    <a:pt x="227066" y="469018"/>
                  </a:cubicBezTo>
                  <a:cubicBezTo>
                    <a:pt x="216317" y="463643"/>
                    <a:pt x="216317" y="448860"/>
                    <a:pt x="223035" y="439452"/>
                  </a:cubicBezTo>
                  <a:cubicBezTo>
                    <a:pt x="229753" y="430045"/>
                    <a:pt x="240502" y="424670"/>
                    <a:pt x="251250" y="419294"/>
                  </a:cubicBezTo>
                  <a:cubicBezTo>
                    <a:pt x="286183" y="396448"/>
                    <a:pt x="304994" y="356131"/>
                    <a:pt x="313055" y="315815"/>
                  </a:cubicBezTo>
                  <a:cubicBezTo>
                    <a:pt x="321117" y="275498"/>
                    <a:pt x="319773" y="233837"/>
                    <a:pt x="325147" y="192176"/>
                  </a:cubicBezTo>
                  <a:cubicBezTo>
                    <a:pt x="309024" y="198896"/>
                    <a:pt x="287527" y="188145"/>
                    <a:pt x="284840" y="170674"/>
                  </a:cubicBezTo>
                  <a:cubicBezTo>
                    <a:pt x="310368" y="172018"/>
                    <a:pt x="318429" y="153204"/>
                    <a:pt x="325147" y="134389"/>
                  </a:cubicBezTo>
                  <a:cubicBezTo>
                    <a:pt x="325147" y="123638"/>
                    <a:pt x="339927" y="71226"/>
                    <a:pt x="338583" y="69882"/>
                  </a:cubicBezTo>
                  <a:close/>
                </a:path>
              </a:pathLst>
            </a:cu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grpSp>
          <p:nvGrpSpPr>
            <p:cNvPr id="1491" name="Google Shape;1491;p28"/>
            <p:cNvGrpSpPr/>
            <p:nvPr/>
          </p:nvGrpSpPr>
          <p:grpSpPr>
            <a:xfrm>
              <a:off x="3886908" y="3850968"/>
              <a:ext cx="1659126" cy="2302591"/>
              <a:chOff x="4222121" y="3817341"/>
              <a:chExt cx="1491377" cy="2069784"/>
            </a:xfrm>
          </p:grpSpPr>
          <p:sp>
            <p:nvSpPr>
              <p:cNvPr id="1492" name="Google Shape;1492;p28"/>
              <p:cNvSpPr/>
              <p:nvPr/>
            </p:nvSpPr>
            <p:spPr>
              <a:xfrm>
                <a:off x="4222121" y="3817341"/>
                <a:ext cx="1491377" cy="1663684"/>
              </a:xfrm>
              <a:custGeom>
                <a:avLst/>
                <a:gdLst/>
                <a:ahLst/>
                <a:cxnLst/>
                <a:rect l="l" t="t" r="r" b="b"/>
                <a:pathLst>
                  <a:path w="1491377" h="1663684" extrusionOk="0">
                    <a:moveTo>
                      <a:pt x="1477941" y="87353"/>
                    </a:moveTo>
                    <a:cubicBezTo>
                      <a:pt x="1480629" y="76602"/>
                      <a:pt x="1473911" y="77946"/>
                      <a:pt x="1471223" y="65851"/>
                    </a:cubicBezTo>
                    <a:cubicBezTo>
                      <a:pt x="1451070" y="84665"/>
                      <a:pt x="1413450" y="71226"/>
                      <a:pt x="1408075" y="45692"/>
                    </a:cubicBezTo>
                    <a:cubicBezTo>
                      <a:pt x="1382547" y="43005"/>
                      <a:pt x="1358363" y="65851"/>
                      <a:pt x="1361050" y="91385"/>
                    </a:cubicBezTo>
                    <a:cubicBezTo>
                      <a:pt x="1346270" y="88697"/>
                      <a:pt x="1331491" y="86009"/>
                      <a:pt x="1316711" y="83321"/>
                    </a:cubicBezTo>
                    <a:cubicBezTo>
                      <a:pt x="1328804" y="55099"/>
                      <a:pt x="1342239" y="28222"/>
                      <a:pt x="1354332" y="0"/>
                    </a:cubicBezTo>
                    <a:cubicBezTo>
                      <a:pt x="1315368" y="17471"/>
                      <a:pt x="1289840" y="60475"/>
                      <a:pt x="1292527" y="102136"/>
                    </a:cubicBezTo>
                    <a:cubicBezTo>
                      <a:pt x="1271030" y="103480"/>
                      <a:pt x="1253563" y="73914"/>
                      <a:pt x="1265655" y="55099"/>
                    </a:cubicBezTo>
                    <a:cubicBezTo>
                      <a:pt x="1253563" y="68538"/>
                      <a:pt x="1242814" y="81977"/>
                      <a:pt x="1230722" y="95416"/>
                    </a:cubicBezTo>
                    <a:cubicBezTo>
                      <a:pt x="1211912" y="72570"/>
                      <a:pt x="1225348" y="30910"/>
                      <a:pt x="1253563" y="22846"/>
                    </a:cubicBezTo>
                    <a:cubicBezTo>
                      <a:pt x="1228035" y="14783"/>
                      <a:pt x="1201163" y="34941"/>
                      <a:pt x="1185040" y="56443"/>
                    </a:cubicBezTo>
                    <a:cubicBezTo>
                      <a:pt x="1168917" y="79290"/>
                      <a:pt x="1156825" y="104824"/>
                      <a:pt x="1132641" y="118263"/>
                    </a:cubicBezTo>
                    <a:cubicBezTo>
                      <a:pt x="1108456" y="131701"/>
                      <a:pt x="1077554" y="127670"/>
                      <a:pt x="1052026" y="139765"/>
                    </a:cubicBezTo>
                    <a:cubicBezTo>
                      <a:pt x="1026497" y="151860"/>
                      <a:pt x="1015749" y="194864"/>
                      <a:pt x="1041277" y="202928"/>
                    </a:cubicBezTo>
                    <a:cubicBezTo>
                      <a:pt x="1006344" y="209647"/>
                      <a:pt x="972754" y="216367"/>
                      <a:pt x="937821" y="223086"/>
                    </a:cubicBezTo>
                    <a:cubicBezTo>
                      <a:pt x="949913" y="239213"/>
                      <a:pt x="960662" y="255339"/>
                      <a:pt x="972754" y="271466"/>
                    </a:cubicBezTo>
                    <a:cubicBezTo>
                      <a:pt x="937821" y="268778"/>
                      <a:pt x="897514" y="268778"/>
                      <a:pt x="873329" y="295656"/>
                    </a:cubicBezTo>
                    <a:cubicBezTo>
                      <a:pt x="862580" y="307751"/>
                      <a:pt x="857206" y="323878"/>
                      <a:pt x="851832" y="338661"/>
                    </a:cubicBezTo>
                    <a:cubicBezTo>
                      <a:pt x="842427" y="366883"/>
                      <a:pt x="830335" y="393760"/>
                      <a:pt x="819586" y="420638"/>
                    </a:cubicBezTo>
                    <a:cubicBezTo>
                      <a:pt x="804806" y="452892"/>
                      <a:pt x="788683" y="486489"/>
                      <a:pt x="757781" y="503960"/>
                    </a:cubicBezTo>
                    <a:cubicBezTo>
                      <a:pt x="748376" y="493208"/>
                      <a:pt x="733596" y="486489"/>
                      <a:pt x="720161" y="486489"/>
                    </a:cubicBezTo>
                    <a:cubicBezTo>
                      <a:pt x="717473" y="537557"/>
                      <a:pt x="630140" y="549652"/>
                      <a:pt x="628797" y="600720"/>
                    </a:cubicBezTo>
                    <a:cubicBezTo>
                      <a:pt x="628797" y="614159"/>
                      <a:pt x="634171" y="627598"/>
                      <a:pt x="631484" y="641036"/>
                    </a:cubicBezTo>
                    <a:cubicBezTo>
                      <a:pt x="626110" y="658507"/>
                      <a:pt x="607300" y="666570"/>
                      <a:pt x="593864" y="677322"/>
                    </a:cubicBezTo>
                    <a:cubicBezTo>
                      <a:pt x="537433" y="721670"/>
                      <a:pt x="560274" y="819774"/>
                      <a:pt x="511905" y="870842"/>
                    </a:cubicBezTo>
                    <a:cubicBezTo>
                      <a:pt x="497126" y="880249"/>
                      <a:pt x="472941" y="868154"/>
                      <a:pt x="474285" y="850684"/>
                    </a:cubicBezTo>
                    <a:cubicBezTo>
                      <a:pt x="454131" y="864123"/>
                      <a:pt x="438008" y="881593"/>
                      <a:pt x="425916" y="901751"/>
                    </a:cubicBezTo>
                    <a:cubicBezTo>
                      <a:pt x="382921" y="975666"/>
                      <a:pt x="296932" y="1056299"/>
                      <a:pt x="213630" y="1076457"/>
                    </a:cubicBezTo>
                    <a:cubicBezTo>
                      <a:pt x="176009" y="1085865"/>
                      <a:pt x="137046" y="1085865"/>
                      <a:pt x="103456" y="1104679"/>
                    </a:cubicBezTo>
                    <a:cubicBezTo>
                      <a:pt x="60461" y="1127525"/>
                      <a:pt x="34933" y="1181281"/>
                      <a:pt x="42995" y="1229661"/>
                    </a:cubicBezTo>
                    <a:cubicBezTo>
                      <a:pt x="61805" y="1232349"/>
                      <a:pt x="60461" y="1260571"/>
                      <a:pt x="53743" y="1279385"/>
                    </a:cubicBezTo>
                    <a:cubicBezTo>
                      <a:pt x="44338" y="1304919"/>
                      <a:pt x="33590" y="1330453"/>
                      <a:pt x="24185" y="1355987"/>
                    </a:cubicBezTo>
                    <a:cubicBezTo>
                      <a:pt x="36277" y="1357331"/>
                      <a:pt x="48369" y="1357331"/>
                      <a:pt x="60461" y="1358675"/>
                    </a:cubicBezTo>
                    <a:cubicBezTo>
                      <a:pt x="68523" y="1393616"/>
                      <a:pt x="42995" y="1432589"/>
                      <a:pt x="6718" y="1437965"/>
                    </a:cubicBezTo>
                    <a:cubicBezTo>
                      <a:pt x="17467" y="1448716"/>
                      <a:pt x="29559" y="1458123"/>
                      <a:pt x="40307" y="1468874"/>
                    </a:cubicBezTo>
                    <a:cubicBezTo>
                      <a:pt x="38964" y="1501127"/>
                      <a:pt x="0" y="1522630"/>
                      <a:pt x="0" y="1553539"/>
                    </a:cubicBezTo>
                    <a:cubicBezTo>
                      <a:pt x="0" y="1573697"/>
                      <a:pt x="14779" y="1589824"/>
                      <a:pt x="29559" y="1604607"/>
                    </a:cubicBezTo>
                    <a:cubicBezTo>
                      <a:pt x="49713" y="1624766"/>
                      <a:pt x="72553" y="1646268"/>
                      <a:pt x="99425" y="1657019"/>
                    </a:cubicBezTo>
                    <a:cubicBezTo>
                      <a:pt x="126297" y="1667770"/>
                      <a:pt x="161230" y="1666426"/>
                      <a:pt x="181384" y="1646268"/>
                    </a:cubicBezTo>
                    <a:cubicBezTo>
                      <a:pt x="198851" y="1628797"/>
                      <a:pt x="205568" y="1600575"/>
                      <a:pt x="227065" y="1587136"/>
                    </a:cubicBezTo>
                    <a:cubicBezTo>
                      <a:pt x="240501" y="1579073"/>
                      <a:pt x="257968" y="1577729"/>
                      <a:pt x="272748" y="1573697"/>
                    </a:cubicBezTo>
                    <a:cubicBezTo>
                      <a:pt x="315742" y="1558915"/>
                      <a:pt x="337239" y="1510535"/>
                      <a:pt x="347988" y="1466186"/>
                    </a:cubicBezTo>
                    <a:cubicBezTo>
                      <a:pt x="353363" y="1441996"/>
                      <a:pt x="373516" y="1409743"/>
                      <a:pt x="393670" y="1424526"/>
                    </a:cubicBezTo>
                    <a:cubicBezTo>
                      <a:pt x="401731" y="1431245"/>
                      <a:pt x="403075" y="1443340"/>
                      <a:pt x="403075" y="1455435"/>
                    </a:cubicBezTo>
                    <a:cubicBezTo>
                      <a:pt x="403075" y="1489032"/>
                      <a:pt x="401731" y="1523974"/>
                      <a:pt x="401731" y="1557571"/>
                    </a:cubicBezTo>
                    <a:cubicBezTo>
                      <a:pt x="401731" y="1562947"/>
                      <a:pt x="401731" y="1568322"/>
                      <a:pt x="401731" y="1575041"/>
                    </a:cubicBezTo>
                    <a:lnTo>
                      <a:pt x="440695" y="1472906"/>
                    </a:lnTo>
                    <a:cubicBezTo>
                      <a:pt x="444726" y="1462155"/>
                      <a:pt x="450100" y="1447372"/>
                      <a:pt x="460849" y="1437965"/>
                    </a:cubicBezTo>
                    <a:cubicBezTo>
                      <a:pt x="470254" y="1429901"/>
                      <a:pt x="483690" y="1427213"/>
                      <a:pt x="494439" y="1429901"/>
                    </a:cubicBezTo>
                    <a:cubicBezTo>
                      <a:pt x="487721" y="1369426"/>
                      <a:pt x="499813" y="1306263"/>
                      <a:pt x="530715" y="1252507"/>
                    </a:cubicBezTo>
                    <a:cubicBezTo>
                      <a:pt x="514593" y="1244444"/>
                      <a:pt x="489064" y="1226974"/>
                      <a:pt x="491751" y="1200096"/>
                    </a:cubicBezTo>
                    <a:cubicBezTo>
                      <a:pt x="491751" y="1193376"/>
                      <a:pt x="494439" y="1186657"/>
                      <a:pt x="497126" y="1181281"/>
                    </a:cubicBezTo>
                    <a:cubicBezTo>
                      <a:pt x="498469" y="1177249"/>
                      <a:pt x="501157" y="1171874"/>
                      <a:pt x="501157" y="1167842"/>
                    </a:cubicBezTo>
                    <a:cubicBezTo>
                      <a:pt x="502500" y="1157091"/>
                      <a:pt x="497126" y="1146340"/>
                      <a:pt x="490408" y="1134245"/>
                    </a:cubicBezTo>
                    <a:cubicBezTo>
                      <a:pt x="487721" y="1128869"/>
                      <a:pt x="483690" y="1123494"/>
                      <a:pt x="482346" y="1116774"/>
                    </a:cubicBezTo>
                    <a:cubicBezTo>
                      <a:pt x="476972" y="1101992"/>
                      <a:pt x="478316" y="1083177"/>
                      <a:pt x="487721" y="1071082"/>
                    </a:cubicBezTo>
                    <a:cubicBezTo>
                      <a:pt x="491751" y="1067050"/>
                      <a:pt x="495782" y="1064363"/>
                      <a:pt x="499813" y="1061675"/>
                    </a:cubicBezTo>
                    <a:cubicBezTo>
                      <a:pt x="493095" y="1032109"/>
                      <a:pt x="497126" y="999856"/>
                      <a:pt x="510562" y="974322"/>
                    </a:cubicBezTo>
                    <a:cubicBezTo>
                      <a:pt x="521310" y="954163"/>
                      <a:pt x="537433" y="940724"/>
                      <a:pt x="557587" y="935349"/>
                    </a:cubicBezTo>
                    <a:cubicBezTo>
                      <a:pt x="577741" y="929973"/>
                      <a:pt x="597894" y="934005"/>
                      <a:pt x="615361" y="931317"/>
                    </a:cubicBezTo>
                    <a:cubicBezTo>
                      <a:pt x="630140" y="928629"/>
                      <a:pt x="646264" y="920566"/>
                      <a:pt x="648951" y="907127"/>
                    </a:cubicBezTo>
                    <a:lnTo>
                      <a:pt x="599238" y="852027"/>
                    </a:lnTo>
                    <a:lnTo>
                      <a:pt x="609987" y="847996"/>
                    </a:lnTo>
                    <a:cubicBezTo>
                      <a:pt x="636858" y="837245"/>
                      <a:pt x="657012" y="811711"/>
                      <a:pt x="662387" y="783489"/>
                    </a:cubicBezTo>
                    <a:cubicBezTo>
                      <a:pt x="663730" y="774082"/>
                      <a:pt x="665074" y="763331"/>
                      <a:pt x="665074" y="752580"/>
                    </a:cubicBezTo>
                    <a:cubicBezTo>
                      <a:pt x="666417" y="731077"/>
                      <a:pt x="666417" y="709575"/>
                      <a:pt x="679853" y="692104"/>
                    </a:cubicBezTo>
                    <a:cubicBezTo>
                      <a:pt x="687915" y="680009"/>
                      <a:pt x="701351" y="671946"/>
                      <a:pt x="713443" y="665227"/>
                    </a:cubicBezTo>
                    <a:cubicBezTo>
                      <a:pt x="729566" y="654475"/>
                      <a:pt x="743002" y="646412"/>
                      <a:pt x="745689" y="631629"/>
                    </a:cubicBezTo>
                    <a:cubicBezTo>
                      <a:pt x="745689" y="628942"/>
                      <a:pt x="745689" y="627598"/>
                      <a:pt x="745689" y="624910"/>
                    </a:cubicBezTo>
                    <a:cubicBezTo>
                      <a:pt x="745689" y="620878"/>
                      <a:pt x="745689" y="615503"/>
                      <a:pt x="748376" y="610127"/>
                    </a:cubicBezTo>
                    <a:cubicBezTo>
                      <a:pt x="753750" y="595344"/>
                      <a:pt x="768530" y="589969"/>
                      <a:pt x="781965" y="583249"/>
                    </a:cubicBezTo>
                    <a:cubicBezTo>
                      <a:pt x="795401" y="577874"/>
                      <a:pt x="803463" y="573842"/>
                      <a:pt x="804806" y="565778"/>
                    </a:cubicBezTo>
                    <a:cubicBezTo>
                      <a:pt x="804806" y="561747"/>
                      <a:pt x="803463" y="557715"/>
                      <a:pt x="800776" y="552340"/>
                    </a:cubicBezTo>
                    <a:cubicBezTo>
                      <a:pt x="798088" y="548308"/>
                      <a:pt x="796745" y="542932"/>
                      <a:pt x="795401" y="536213"/>
                    </a:cubicBezTo>
                    <a:cubicBezTo>
                      <a:pt x="791370" y="510679"/>
                      <a:pt x="818242" y="493208"/>
                      <a:pt x="835709" y="482457"/>
                    </a:cubicBezTo>
                    <a:cubicBezTo>
                      <a:pt x="847801" y="474394"/>
                      <a:pt x="857206" y="463643"/>
                      <a:pt x="858549" y="454236"/>
                    </a:cubicBezTo>
                    <a:cubicBezTo>
                      <a:pt x="858549" y="450204"/>
                      <a:pt x="858549" y="447516"/>
                      <a:pt x="855863" y="443484"/>
                    </a:cubicBezTo>
                    <a:lnTo>
                      <a:pt x="847801" y="434077"/>
                    </a:lnTo>
                    <a:lnTo>
                      <a:pt x="859893" y="431389"/>
                    </a:lnTo>
                    <a:cubicBezTo>
                      <a:pt x="873329" y="427358"/>
                      <a:pt x="889452" y="428701"/>
                      <a:pt x="901544" y="435421"/>
                    </a:cubicBezTo>
                    <a:cubicBezTo>
                      <a:pt x="917667" y="424670"/>
                      <a:pt x="928416" y="407199"/>
                      <a:pt x="932447" y="389729"/>
                    </a:cubicBezTo>
                    <a:lnTo>
                      <a:pt x="933790" y="377634"/>
                    </a:lnTo>
                    <a:lnTo>
                      <a:pt x="944539" y="384353"/>
                    </a:lnTo>
                    <a:cubicBezTo>
                      <a:pt x="947226" y="385697"/>
                      <a:pt x="949913" y="385697"/>
                      <a:pt x="952600" y="385697"/>
                    </a:cubicBezTo>
                    <a:cubicBezTo>
                      <a:pt x="959318" y="384353"/>
                      <a:pt x="964693" y="377634"/>
                      <a:pt x="967380" y="370914"/>
                    </a:cubicBezTo>
                    <a:cubicBezTo>
                      <a:pt x="970067" y="365539"/>
                      <a:pt x="971411" y="358819"/>
                      <a:pt x="972754" y="352100"/>
                    </a:cubicBezTo>
                    <a:cubicBezTo>
                      <a:pt x="974098" y="344036"/>
                      <a:pt x="976785" y="335973"/>
                      <a:pt x="979472" y="327910"/>
                    </a:cubicBezTo>
                    <a:cubicBezTo>
                      <a:pt x="984847" y="317158"/>
                      <a:pt x="995595" y="309095"/>
                      <a:pt x="1006344" y="307751"/>
                    </a:cubicBezTo>
                    <a:cubicBezTo>
                      <a:pt x="999626" y="292969"/>
                      <a:pt x="998282" y="278186"/>
                      <a:pt x="1009031" y="267434"/>
                    </a:cubicBezTo>
                    <a:cubicBezTo>
                      <a:pt x="1014405" y="262059"/>
                      <a:pt x="1021123" y="260715"/>
                      <a:pt x="1027841" y="260715"/>
                    </a:cubicBezTo>
                    <a:cubicBezTo>
                      <a:pt x="1042621" y="262059"/>
                      <a:pt x="1056056" y="274154"/>
                      <a:pt x="1065462" y="286249"/>
                    </a:cubicBezTo>
                    <a:lnTo>
                      <a:pt x="1068149" y="288937"/>
                    </a:lnTo>
                    <a:cubicBezTo>
                      <a:pt x="1077554" y="301032"/>
                      <a:pt x="1085615" y="313127"/>
                      <a:pt x="1097708" y="321190"/>
                    </a:cubicBezTo>
                    <a:cubicBezTo>
                      <a:pt x="1108456" y="327910"/>
                      <a:pt x="1123236" y="334629"/>
                      <a:pt x="1136671" y="327910"/>
                    </a:cubicBezTo>
                    <a:lnTo>
                      <a:pt x="1142046" y="325222"/>
                    </a:lnTo>
                    <a:lnTo>
                      <a:pt x="1146077" y="329254"/>
                    </a:lnTo>
                    <a:cubicBezTo>
                      <a:pt x="1152795" y="337317"/>
                      <a:pt x="1164887" y="341349"/>
                      <a:pt x="1175635" y="338661"/>
                    </a:cubicBezTo>
                    <a:cubicBezTo>
                      <a:pt x="1182353" y="337317"/>
                      <a:pt x="1189071" y="333285"/>
                      <a:pt x="1197133" y="330597"/>
                    </a:cubicBezTo>
                    <a:cubicBezTo>
                      <a:pt x="1214599" y="321190"/>
                      <a:pt x="1233409" y="311783"/>
                      <a:pt x="1246845" y="295656"/>
                    </a:cubicBezTo>
                    <a:cubicBezTo>
                      <a:pt x="1257594" y="282217"/>
                      <a:pt x="1264312" y="260715"/>
                      <a:pt x="1253563" y="245932"/>
                    </a:cubicBezTo>
                    <a:cubicBezTo>
                      <a:pt x="1253563" y="244588"/>
                      <a:pt x="1252220" y="243244"/>
                      <a:pt x="1250876" y="243244"/>
                    </a:cubicBezTo>
                    <a:cubicBezTo>
                      <a:pt x="1248189" y="240557"/>
                      <a:pt x="1246845" y="236525"/>
                      <a:pt x="1245502" y="232493"/>
                    </a:cubicBezTo>
                    <a:cubicBezTo>
                      <a:pt x="1242814" y="225774"/>
                      <a:pt x="1245502" y="217710"/>
                      <a:pt x="1246845" y="210991"/>
                    </a:cubicBezTo>
                    <a:cubicBezTo>
                      <a:pt x="1253563" y="190833"/>
                      <a:pt x="1262968" y="170674"/>
                      <a:pt x="1276404" y="154548"/>
                    </a:cubicBezTo>
                    <a:lnTo>
                      <a:pt x="1284465" y="143796"/>
                    </a:lnTo>
                    <a:lnTo>
                      <a:pt x="1289840" y="155891"/>
                    </a:lnTo>
                    <a:cubicBezTo>
                      <a:pt x="1292527" y="162611"/>
                      <a:pt x="1299245" y="166643"/>
                      <a:pt x="1305963" y="167987"/>
                    </a:cubicBezTo>
                    <a:cubicBezTo>
                      <a:pt x="1314024" y="169330"/>
                      <a:pt x="1320742" y="167987"/>
                      <a:pt x="1326117" y="162611"/>
                    </a:cubicBezTo>
                    <a:cubicBezTo>
                      <a:pt x="1327460" y="161267"/>
                      <a:pt x="1328804" y="158579"/>
                      <a:pt x="1330147" y="157235"/>
                    </a:cubicBezTo>
                    <a:cubicBezTo>
                      <a:pt x="1332835" y="154548"/>
                      <a:pt x="1334178" y="151860"/>
                      <a:pt x="1336865" y="149172"/>
                    </a:cubicBezTo>
                    <a:cubicBezTo>
                      <a:pt x="1346270" y="139765"/>
                      <a:pt x="1362393" y="137077"/>
                      <a:pt x="1374486" y="142452"/>
                    </a:cubicBezTo>
                    <a:lnTo>
                      <a:pt x="1378516" y="143796"/>
                    </a:lnTo>
                    <a:lnTo>
                      <a:pt x="1382547" y="167987"/>
                    </a:lnTo>
                    <a:cubicBezTo>
                      <a:pt x="1395983" y="166643"/>
                      <a:pt x="1409419" y="176050"/>
                      <a:pt x="1416136" y="186801"/>
                    </a:cubicBezTo>
                    <a:cubicBezTo>
                      <a:pt x="1420167" y="194864"/>
                      <a:pt x="1421511" y="204272"/>
                      <a:pt x="1422854" y="212335"/>
                    </a:cubicBezTo>
                    <a:cubicBezTo>
                      <a:pt x="1441665" y="196208"/>
                      <a:pt x="1464506" y="185457"/>
                      <a:pt x="1491377" y="178738"/>
                    </a:cubicBezTo>
                    <a:cubicBezTo>
                      <a:pt x="1473911" y="151860"/>
                      <a:pt x="1469880" y="118263"/>
                      <a:pt x="1477941" y="87353"/>
                    </a:cubicBezTo>
                    <a:close/>
                  </a:path>
                </a:pathLst>
              </a:cu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1493" name="Google Shape;1493;p28"/>
              <p:cNvSpPr/>
              <p:nvPr/>
            </p:nvSpPr>
            <p:spPr>
              <a:xfrm>
                <a:off x="4625196" y="4142006"/>
                <a:ext cx="816941" cy="1745119"/>
              </a:xfrm>
              <a:custGeom>
                <a:avLst/>
                <a:gdLst/>
                <a:ahLst/>
                <a:cxnLst/>
                <a:rect l="l" t="t" r="r" b="b"/>
                <a:pathLst>
                  <a:path w="816941" h="1745119" extrusionOk="0">
                    <a:moveTo>
                      <a:pt x="808837" y="308308"/>
                    </a:moveTo>
                    <a:cubicBezTo>
                      <a:pt x="806150" y="306964"/>
                      <a:pt x="803463" y="305620"/>
                      <a:pt x="800776" y="304276"/>
                    </a:cubicBezTo>
                    <a:cubicBezTo>
                      <a:pt x="795401" y="301588"/>
                      <a:pt x="788683" y="298901"/>
                      <a:pt x="784652" y="292181"/>
                    </a:cubicBezTo>
                    <a:cubicBezTo>
                      <a:pt x="776591" y="280086"/>
                      <a:pt x="780622" y="266647"/>
                      <a:pt x="785996" y="255896"/>
                    </a:cubicBezTo>
                    <a:cubicBezTo>
                      <a:pt x="788683" y="249177"/>
                      <a:pt x="791370" y="243801"/>
                      <a:pt x="791370" y="238426"/>
                    </a:cubicBezTo>
                    <a:cubicBezTo>
                      <a:pt x="791370" y="230362"/>
                      <a:pt x="785996" y="222299"/>
                      <a:pt x="779278" y="214235"/>
                    </a:cubicBezTo>
                    <a:cubicBezTo>
                      <a:pt x="775248" y="210204"/>
                      <a:pt x="772560" y="204828"/>
                      <a:pt x="768530" y="199453"/>
                    </a:cubicBezTo>
                    <a:cubicBezTo>
                      <a:pt x="764499" y="191389"/>
                      <a:pt x="761812" y="181982"/>
                      <a:pt x="759124" y="173919"/>
                    </a:cubicBezTo>
                    <a:lnTo>
                      <a:pt x="757781" y="168543"/>
                    </a:lnTo>
                    <a:cubicBezTo>
                      <a:pt x="748376" y="136290"/>
                      <a:pt x="730909" y="106724"/>
                      <a:pt x="709412" y="81190"/>
                    </a:cubicBezTo>
                    <a:cubicBezTo>
                      <a:pt x="687915" y="71783"/>
                      <a:pt x="667761" y="57000"/>
                      <a:pt x="643576" y="34154"/>
                    </a:cubicBezTo>
                    <a:cubicBezTo>
                      <a:pt x="632828" y="23403"/>
                      <a:pt x="623422" y="12652"/>
                      <a:pt x="614018" y="1901"/>
                    </a:cubicBezTo>
                    <a:lnTo>
                      <a:pt x="614018" y="1901"/>
                    </a:lnTo>
                    <a:cubicBezTo>
                      <a:pt x="612674" y="557"/>
                      <a:pt x="611330" y="-787"/>
                      <a:pt x="605956" y="557"/>
                    </a:cubicBezTo>
                    <a:cubicBezTo>
                      <a:pt x="599238" y="1901"/>
                      <a:pt x="592520" y="7276"/>
                      <a:pt x="589833" y="12652"/>
                    </a:cubicBezTo>
                    <a:cubicBezTo>
                      <a:pt x="587146" y="19371"/>
                      <a:pt x="585802" y="26091"/>
                      <a:pt x="583115" y="32810"/>
                    </a:cubicBezTo>
                    <a:cubicBezTo>
                      <a:pt x="581772" y="39529"/>
                      <a:pt x="580428" y="47593"/>
                      <a:pt x="577741" y="54312"/>
                    </a:cubicBezTo>
                    <a:cubicBezTo>
                      <a:pt x="573710" y="65064"/>
                      <a:pt x="562961" y="74471"/>
                      <a:pt x="552213" y="77159"/>
                    </a:cubicBezTo>
                    <a:cubicBezTo>
                      <a:pt x="548182" y="78502"/>
                      <a:pt x="544151" y="78502"/>
                      <a:pt x="541464" y="78502"/>
                    </a:cubicBezTo>
                    <a:cubicBezTo>
                      <a:pt x="534746" y="100005"/>
                      <a:pt x="521310" y="118819"/>
                      <a:pt x="501157" y="129570"/>
                    </a:cubicBezTo>
                    <a:lnTo>
                      <a:pt x="497126" y="132258"/>
                    </a:lnTo>
                    <a:lnTo>
                      <a:pt x="491751" y="128226"/>
                    </a:lnTo>
                    <a:cubicBezTo>
                      <a:pt x="483690" y="124195"/>
                      <a:pt x="475628" y="121507"/>
                      <a:pt x="467567" y="122851"/>
                    </a:cubicBezTo>
                    <a:cubicBezTo>
                      <a:pt x="468910" y="126882"/>
                      <a:pt x="468910" y="130914"/>
                      <a:pt x="467567" y="134946"/>
                    </a:cubicBezTo>
                    <a:cubicBezTo>
                      <a:pt x="464880" y="152417"/>
                      <a:pt x="450100" y="167199"/>
                      <a:pt x="438008" y="173919"/>
                    </a:cubicBezTo>
                    <a:cubicBezTo>
                      <a:pt x="419198" y="186014"/>
                      <a:pt x="403075" y="196765"/>
                      <a:pt x="404419" y="211548"/>
                    </a:cubicBezTo>
                    <a:cubicBezTo>
                      <a:pt x="404419" y="215579"/>
                      <a:pt x="407106" y="218267"/>
                      <a:pt x="408449" y="222299"/>
                    </a:cubicBezTo>
                    <a:cubicBezTo>
                      <a:pt x="411136" y="229018"/>
                      <a:pt x="415167" y="235738"/>
                      <a:pt x="413824" y="243801"/>
                    </a:cubicBezTo>
                    <a:cubicBezTo>
                      <a:pt x="412480" y="261272"/>
                      <a:pt x="396357" y="269335"/>
                      <a:pt x="381578" y="274711"/>
                    </a:cubicBezTo>
                    <a:cubicBezTo>
                      <a:pt x="370829" y="278742"/>
                      <a:pt x="360081" y="284118"/>
                      <a:pt x="357393" y="292181"/>
                    </a:cubicBezTo>
                    <a:cubicBezTo>
                      <a:pt x="356050" y="294869"/>
                      <a:pt x="356050" y="298901"/>
                      <a:pt x="356050" y="301588"/>
                    </a:cubicBezTo>
                    <a:cubicBezTo>
                      <a:pt x="356050" y="304276"/>
                      <a:pt x="356050" y="306964"/>
                      <a:pt x="354706" y="309652"/>
                    </a:cubicBezTo>
                    <a:cubicBezTo>
                      <a:pt x="350675" y="331154"/>
                      <a:pt x="333209" y="343249"/>
                      <a:pt x="314398" y="354000"/>
                    </a:cubicBezTo>
                    <a:cubicBezTo>
                      <a:pt x="303650" y="360720"/>
                      <a:pt x="291558" y="367439"/>
                      <a:pt x="284840" y="378190"/>
                    </a:cubicBezTo>
                    <a:cubicBezTo>
                      <a:pt x="274091" y="391629"/>
                      <a:pt x="274091" y="410444"/>
                      <a:pt x="272748" y="430602"/>
                    </a:cubicBezTo>
                    <a:cubicBezTo>
                      <a:pt x="272748" y="441353"/>
                      <a:pt x="271404" y="452105"/>
                      <a:pt x="270060" y="462855"/>
                    </a:cubicBezTo>
                    <a:cubicBezTo>
                      <a:pt x="264686" y="492421"/>
                      <a:pt x="244532" y="519299"/>
                      <a:pt x="219004" y="534082"/>
                    </a:cubicBezTo>
                    <a:lnTo>
                      <a:pt x="259312" y="578430"/>
                    </a:lnTo>
                    <a:lnTo>
                      <a:pt x="259312" y="581118"/>
                    </a:lnTo>
                    <a:cubicBezTo>
                      <a:pt x="257968" y="603964"/>
                      <a:pt x="235127" y="620091"/>
                      <a:pt x="212286" y="622779"/>
                    </a:cubicBezTo>
                    <a:cubicBezTo>
                      <a:pt x="192133" y="625467"/>
                      <a:pt x="173322" y="622779"/>
                      <a:pt x="155856" y="626810"/>
                    </a:cubicBezTo>
                    <a:cubicBezTo>
                      <a:pt x="139733" y="630842"/>
                      <a:pt x="127640" y="641593"/>
                      <a:pt x="118236" y="657720"/>
                    </a:cubicBezTo>
                    <a:cubicBezTo>
                      <a:pt x="104800" y="680566"/>
                      <a:pt x="102112" y="714163"/>
                      <a:pt x="110174" y="741041"/>
                    </a:cubicBezTo>
                    <a:lnTo>
                      <a:pt x="114205" y="753136"/>
                    </a:lnTo>
                    <a:lnTo>
                      <a:pt x="102112" y="751792"/>
                    </a:lnTo>
                    <a:cubicBezTo>
                      <a:pt x="99425" y="751792"/>
                      <a:pt x="96738" y="751792"/>
                      <a:pt x="94051" y="755824"/>
                    </a:cubicBezTo>
                    <a:cubicBezTo>
                      <a:pt x="88677" y="762543"/>
                      <a:pt x="87333" y="775982"/>
                      <a:pt x="91364" y="785390"/>
                    </a:cubicBezTo>
                    <a:cubicBezTo>
                      <a:pt x="94051" y="790765"/>
                      <a:pt x="96738" y="796141"/>
                      <a:pt x="99425" y="800172"/>
                    </a:cubicBezTo>
                    <a:cubicBezTo>
                      <a:pt x="106143" y="813611"/>
                      <a:pt x="114205" y="827050"/>
                      <a:pt x="111518" y="843177"/>
                    </a:cubicBezTo>
                    <a:cubicBezTo>
                      <a:pt x="110174" y="849896"/>
                      <a:pt x="108830" y="855272"/>
                      <a:pt x="106143" y="859304"/>
                    </a:cubicBezTo>
                    <a:cubicBezTo>
                      <a:pt x="104800" y="864679"/>
                      <a:pt x="102112" y="868711"/>
                      <a:pt x="102112" y="874087"/>
                    </a:cubicBezTo>
                    <a:cubicBezTo>
                      <a:pt x="100769" y="888869"/>
                      <a:pt x="112861" y="902308"/>
                      <a:pt x="139733" y="915747"/>
                    </a:cubicBezTo>
                    <a:lnTo>
                      <a:pt x="147794" y="919779"/>
                    </a:lnTo>
                    <a:lnTo>
                      <a:pt x="143764" y="926498"/>
                    </a:lnTo>
                    <a:cubicBezTo>
                      <a:pt x="103456" y="989661"/>
                      <a:pt x="92707" y="1068951"/>
                      <a:pt x="112861" y="1140177"/>
                    </a:cubicBezTo>
                    <a:lnTo>
                      <a:pt x="114205" y="1144209"/>
                    </a:lnTo>
                    <a:cubicBezTo>
                      <a:pt x="122266" y="1169743"/>
                      <a:pt x="130328" y="1201996"/>
                      <a:pt x="111518" y="1223498"/>
                    </a:cubicBezTo>
                    <a:lnTo>
                      <a:pt x="103456" y="1232906"/>
                    </a:lnTo>
                    <a:lnTo>
                      <a:pt x="98082" y="1222155"/>
                    </a:lnTo>
                    <a:cubicBezTo>
                      <a:pt x="80615" y="1189901"/>
                      <a:pt x="76584" y="1152272"/>
                      <a:pt x="84646" y="1115987"/>
                    </a:cubicBezTo>
                    <a:cubicBezTo>
                      <a:pt x="79271" y="1113299"/>
                      <a:pt x="69866" y="1115987"/>
                      <a:pt x="65835" y="1120019"/>
                    </a:cubicBezTo>
                    <a:cubicBezTo>
                      <a:pt x="57774" y="1126738"/>
                      <a:pt x="53743" y="1138833"/>
                      <a:pt x="49713" y="1148240"/>
                    </a:cubicBezTo>
                    <a:lnTo>
                      <a:pt x="5374" y="1265159"/>
                    </a:lnTo>
                    <a:lnTo>
                      <a:pt x="0" y="1263815"/>
                    </a:lnTo>
                    <a:cubicBezTo>
                      <a:pt x="0" y="1265159"/>
                      <a:pt x="1344" y="1266503"/>
                      <a:pt x="1344" y="1267847"/>
                    </a:cubicBezTo>
                    <a:cubicBezTo>
                      <a:pt x="6718" y="1277254"/>
                      <a:pt x="14779" y="1283974"/>
                      <a:pt x="21497" y="1293381"/>
                    </a:cubicBezTo>
                    <a:cubicBezTo>
                      <a:pt x="71210" y="1356544"/>
                      <a:pt x="16123" y="1462711"/>
                      <a:pt x="64492" y="1525874"/>
                    </a:cubicBezTo>
                    <a:cubicBezTo>
                      <a:pt x="69866" y="1532594"/>
                      <a:pt x="75241" y="1537969"/>
                      <a:pt x="76584" y="1546033"/>
                    </a:cubicBezTo>
                    <a:cubicBezTo>
                      <a:pt x="79271" y="1559471"/>
                      <a:pt x="68523" y="1571566"/>
                      <a:pt x="63149" y="1583661"/>
                    </a:cubicBezTo>
                    <a:cubicBezTo>
                      <a:pt x="48369" y="1614571"/>
                      <a:pt x="60461" y="1650856"/>
                      <a:pt x="73897" y="1683110"/>
                    </a:cubicBezTo>
                    <a:cubicBezTo>
                      <a:pt x="81959" y="1703268"/>
                      <a:pt x="91364" y="1723426"/>
                      <a:pt x="108830" y="1736865"/>
                    </a:cubicBezTo>
                    <a:cubicBezTo>
                      <a:pt x="126297" y="1748960"/>
                      <a:pt x="154512" y="1748960"/>
                      <a:pt x="165261" y="1728802"/>
                    </a:cubicBezTo>
                    <a:cubicBezTo>
                      <a:pt x="174666" y="1709988"/>
                      <a:pt x="162574" y="1687141"/>
                      <a:pt x="169292" y="1666983"/>
                    </a:cubicBezTo>
                    <a:cubicBezTo>
                      <a:pt x="173322" y="1656232"/>
                      <a:pt x="181384" y="1648168"/>
                      <a:pt x="189445" y="1640105"/>
                    </a:cubicBezTo>
                    <a:cubicBezTo>
                      <a:pt x="208255" y="1622635"/>
                      <a:pt x="240501" y="1605164"/>
                      <a:pt x="255281" y="1626666"/>
                    </a:cubicBezTo>
                    <a:cubicBezTo>
                      <a:pt x="259312" y="1633386"/>
                      <a:pt x="260655" y="1641449"/>
                      <a:pt x="267373" y="1645481"/>
                    </a:cubicBezTo>
                    <a:cubicBezTo>
                      <a:pt x="278122" y="1652200"/>
                      <a:pt x="291558" y="1640105"/>
                      <a:pt x="296932" y="1628010"/>
                    </a:cubicBezTo>
                    <a:cubicBezTo>
                      <a:pt x="354706" y="1527218"/>
                      <a:pt x="378891" y="1406268"/>
                      <a:pt x="364111" y="1289349"/>
                    </a:cubicBezTo>
                    <a:cubicBezTo>
                      <a:pt x="374860" y="1294725"/>
                      <a:pt x="385608" y="1300101"/>
                      <a:pt x="396357" y="1306820"/>
                    </a:cubicBezTo>
                    <a:cubicBezTo>
                      <a:pt x="403075" y="1293381"/>
                      <a:pt x="409793" y="1278598"/>
                      <a:pt x="421885" y="1269191"/>
                    </a:cubicBezTo>
                    <a:cubicBezTo>
                      <a:pt x="433978" y="1259784"/>
                      <a:pt x="454131" y="1258440"/>
                      <a:pt x="463536" y="1270535"/>
                    </a:cubicBezTo>
                    <a:cubicBezTo>
                      <a:pt x="476972" y="1257096"/>
                      <a:pt x="481003" y="1235593"/>
                      <a:pt x="472941" y="1218123"/>
                    </a:cubicBezTo>
                    <a:cubicBezTo>
                      <a:pt x="491751" y="1207372"/>
                      <a:pt x="509218" y="1196621"/>
                      <a:pt x="528028" y="1185870"/>
                    </a:cubicBezTo>
                    <a:cubicBezTo>
                      <a:pt x="517279" y="1161679"/>
                      <a:pt x="511905" y="1136146"/>
                      <a:pt x="511905" y="1109268"/>
                    </a:cubicBezTo>
                    <a:cubicBezTo>
                      <a:pt x="444726" y="1105236"/>
                      <a:pt x="411136" y="1024602"/>
                      <a:pt x="413824" y="957408"/>
                    </a:cubicBezTo>
                    <a:cubicBezTo>
                      <a:pt x="415167" y="913059"/>
                      <a:pt x="425916" y="868711"/>
                      <a:pt x="446070" y="828394"/>
                    </a:cubicBezTo>
                    <a:cubicBezTo>
                      <a:pt x="428603" y="828394"/>
                      <a:pt x="412480" y="818987"/>
                      <a:pt x="401731" y="805548"/>
                    </a:cubicBezTo>
                    <a:cubicBezTo>
                      <a:pt x="468910" y="789421"/>
                      <a:pt x="529372" y="751792"/>
                      <a:pt x="573710" y="699381"/>
                    </a:cubicBezTo>
                    <a:cubicBezTo>
                      <a:pt x="591177" y="677878"/>
                      <a:pt x="612674" y="652344"/>
                      <a:pt x="639546" y="655032"/>
                    </a:cubicBezTo>
                    <a:cubicBezTo>
                      <a:pt x="663730" y="612028"/>
                      <a:pt x="674479" y="562304"/>
                      <a:pt x="671792" y="513923"/>
                    </a:cubicBezTo>
                    <a:cubicBezTo>
                      <a:pt x="669105" y="476294"/>
                      <a:pt x="659699" y="434634"/>
                      <a:pt x="682540" y="405068"/>
                    </a:cubicBezTo>
                    <a:cubicBezTo>
                      <a:pt x="710755" y="367439"/>
                      <a:pt x="768530" y="375502"/>
                      <a:pt x="814211" y="388941"/>
                    </a:cubicBezTo>
                    <a:cubicBezTo>
                      <a:pt x="810181" y="375502"/>
                      <a:pt x="811524" y="360720"/>
                      <a:pt x="812868" y="347281"/>
                    </a:cubicBezTo>
                    <a:cubicBezTo>
                      <a:pt x="818242" y="328466"/>
                      <a:pt x="819586" y="315027"/>
                      <a:pt x="808837" y="308308"/>
                    </a:cubicBezTo>
                    <a:close/>
                  </a:path>
                </a:pathLst>
              </a:cu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1494" name="Google Shape;1494;p28"/>
              <p:cNvSpPr/>
              <p:nvPr/>
            </p:nvSpPr>
            <p:spPr>
              <a:xfrm>
                <a:off x="4721604" y="5288902"/>
                <a:ext cx="10449" cy="57787"/>
              </a:xfrm>
              <a:custGeom>
                <a:avLst/>
                <a:gdLst/>
                <a:ahLst/>
                <a:cxnLst/>
                <a:rect l="l" t="t" r="r" b="b"/>
                <a:pathLst>
                  <a:path w="10449" h="57787" extrusionOk="0">
                    <a:moveTo>
                      <a:pt x="1674" y="5375"/>
                    </a:moveTo>
                    <a:lnTo>
                      <a:pt x="330" y="1344"/>
                    </a:lnTo>
                    <a:cubicBezTo>
                      <a:pt x="330" y="1344"/>
                      <a:pt x="330" y="0"/>
                      <a:pt x="330" y="0"/>
                    </a:cubicBezTo>
                    <a:cubicBezTo>
                      <a:pt x="-1014" y="20158"/>
                      <a:pt x="1674" y="38973"/>
                      <a:pt x="9735" y="57787"/>
                    </a:cubicBezTo>
                    <a:cubicBezTo>
                      <a:pt x="12422" y="41661"/>
                      <a:pt x="7048" y="22846"/>
                      <a:pt x="1674" y="5375"/>
                    </a:cubicBezTo>
                    <a:close/>
                  </a:path>
                </a:pathLst>
              </a:cu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grpSp>
        <p:sp>
          <p:nvSpPr>
            <p:cNvPr id="1495" name="Google Shape;1495;p28"/>
            <p:cNvSpPr/>
            <p:nvPr/>
          </p:nvSpPr>
          <p:spPr>
            <a:xfrm>
              <a:off x="3740184" y="7889709"/>
              <a:ext cx="110086" cy="189989"/>
            </a:xfrm>
            <a:custGeom>
              <a:avLst/>
              <a:gdLst/>
              <a:ahLst/>
              <a:cxnLst/>
              <a:rect l="l" t="t" r="r" b="b"/>
              <a:pathLst>
                <a:path w="98956" h="170780" extrusionOk="0">
                  <a:moveTo>
                    <a:pt x="2906" y="121748"/>
                  </a:moveTo>
                  <a:cubicBezTo>
                    <a:pt x="4250" y="128468"/>
                    <a:pt x="6937" y="135187"/>
                    <a:pt x="10968" y="139219"/>
                  </a:cubicBezTo>
                  <a:cubicBezTo>
                    <a:pt x="16342" y="144595"/>
                    <a:pt x="23060" y="145938"/>
                    <a:pt x="25748" y="152658"/>
                  </a:cubicBezTo>
                  <a:cubicBezTo>
                    <a:pt x="27091" y="156690"/>
                    <a:pt x="24404" y="162065"/>
                    <a:pt x="27091" y="167441"/>
                  </a:cubicBezTo>
                  <a:cubicBezTo>
                    <a:pt x="32465" y="175504"/>
                    <a:pt x="44558" y="167441"/>
                    <a:pt x="48589" y="159377"/>
                  </a:cubicBezTo>
                  <a:cubicBezTo>
                    <a:pt x="53963" y="147282"/>
                    <a:pt x="57993" y="133843"/>
                    <a:pt x="56650" y="120404"/>
                  </a:cubicBezTo>
                  <a:cubicBezTo>
                    <a:pt x="56650" y="110997"/>
                    <a:pt x="55307" y="100246"/>
                    <a:pt x="59337" y="92183"/>
                  </a:cubicBezTo>
                  <a:cubicBezTo>
                    <a:pt x="64711" y="82776"/>
                    <a:pt x="76804" y="80088"/>
                    <a:pt x="84865" y="73368"/>
                  </a:cubicBezTo>
                  <a:cubicBezTo>
                    <a:pt x="118455" y="47834"/>
                    <a:pt x="86209" y="-7265"/>
                    <a:pt x="48589" y="798"/>
                  </a:cubicBezTo>
                  <a:cubicBezTo>
                    <a:pt x="1563" y="11549"/>
                    <a:pt x="-5155" y="84119"/>
                    <a:pt x="2906" y="121748"/>
                  </a:cubicBezTo>
                  <a:close/>
                </a:path>
              </a:pathLst>
            </a:custGeom>
            <a:solidFill>
              <a:srgbClr val="D9D9D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1496" name="Google Shape;1496;p28"/>
            <p:cNvSpPr/>
            <p:nvPr/>
          </p:nvSpPr>
          <p:spPr>
            <a:xfrm>
              <a:off x="4089252" y="8560174"/>
              <a:ext cx="385101" cy="239645"/>
            </a:xfrm>
            <a:custGeom>
              <a:avLst/>
              <a:gdLst/>
              <a:ahLst/>
              <a:cxnLst/>
              <a:rect l="l" t="t" r="r" b="b"/>
              <a:pathLst>
                <a:path w="346165" h="215415" extrusionOk="0">
                  <a:moveTo>
                    <a:pt x="7561" y="53940"/>
                  </a:moveTo>
                  <a:cubicBezTo>
                    <a:pt x="8904" y="57972"/>
                    <a:pt x="11591" y="62004"/>
                    <a:pt x="15622" y="64692"/>
                  </a:cubicBezTo>
                  <a:cubicBezTo>
                    <a:pt x="19653" y="68723"/>
                    <a:pt x="26371" y="68723"/>
                    <a:pt x="31745" y="70067"/>
                  </a:cubicBezTo>
                  <a:cubicBezTo>
                    <a:pt x="72052" y="76787"/>
                    <a:pt x="109673" y="100977"/>
                    <a:pt x="131170" y="134574"/>
                  </a:cubicBezTo>
                  <a:cubicBezTo>
                    <a:pt x="133857" y="138606"/>
                    <a:pt x="136545" y="143981"/>
                    <a:pt x="140575" y="146669"/>
                  </a:cubicBezTo>
                  <a:cubicBezTo>
                    <a:pt x="148637" y="152045"/>
                    <a:pt x="159385" y="150701"/>
                    <a:pt x="168791" y="150701"/>
                  </a:cubicBezTo>
                  <a:cubicBezTo>
                    <a:pt x="195662" y="150701"/>
                    <a:pt x="223877" y="168171"/>
                    <a:pt x="225221" y="193705"/>
                  </a:cubicBezTo>
                  <a:cubicBezTo>
                    <a:pt x="225221" y="200425"/>
                    <a:pt x="225221" y="209832"/>
                    <a:pt x="230595" y="213864"/>
                  </a:cubicBezTo>
                  <a:cubicBezTo>
                    <a:pt x="234626" y="216551"/>
                    <a:pt x="240000" y="215207"/>
                    <a:pt x="244031" y="213864"/>
                  </a:cubicBezTo>
                  <a:cubicBezTo>
                    <a:pt x="268216" y="205800"/>
                    <a:pt x="297775" y="192361"/>
                    <a:pt x="299118" y="166828"/>
                  </a:cubicBezTo>
                  <a:cubicBezTo>
                    <a:pt x="299118" y="156076"/>
                    <a:pt x="295087" y="146669"/>
                    <a:pt x="293744" y="135918"/>
                  </a:cubicBezTo>
                  <a:cubicBezTo>
                    <a:pt x="287026" y="87538"/>
                    <a:pt x="347487" y="51253"/>
                    <a:pt x="346144" y="2873"/>
                  </a:cubicBezTo>
                  <a:cubicBezTo>
                    <a:pt x="312554" y="2873"/>
                    <a:pt x="282995" y="41845"/>
                    <a:pt x="250749" y="31094"/>
                  </a:cubicBezTo>
                  <a:cubicBezTo>
                    <a:pt x="244031" y="28406"/>
                    <a:pt x="237313" y="24375"/>
                    <a:pt x="230595" y="23031"/>
                  </a:cubicBezTo>
                  <a:cubicBezTo>
                    <a:pt x="206411" y="16312"/>
                    <a:pt x="176852" y="28406"/>
                    <a:pt x="151324" y="27063"/>
                  </a:cubicBezTo>
                  <a:cubicBezTo>
                    <a:pt x="128483" y="25719"/>
                    <a:pt x="109673" y="14968"/>
                    <a:pt x="88176" y="9592"/>
                  </a:cubicBezTo>
                  <a:cubicBezTo>
                    <a:pt x="47868" y="-3847"/>
                    <a:pt x="-23342" y="-13254"/>
                    <a:pt x="7561" y="53940"/>
                  </a:cubicBezTo>
                  <a:close/>
                </a:path>
              </a:pathLst>
            </a:custGeom>
            <a:solidFill>
              <a:srgbClr val="D9D9D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1497" name="Google Shape;1497;p28"/>
            <p:cNvSpPr/>
            <p:nvPr/>
          </p:nvSpPr>
          <p:spPr>
            <a:xfrm>
              <a:off x="2951221" y="8183627"/>
              <a:ext cx="115320" cy="59801"/>
            </a:xfrm>
            <a:custGeom>
              <a:avLst/>
              <a:gdLst/>
              <a:ahLst/>
              <a:cxnLst/>
              <a:rect l="l" t="t" r="r" b="b"/>
              <a:pathLst>
                <a:path w="103660" h="53755" extrusionOk="0">
                  <a:moveTo>
                    <a:pt x="84646" y="5375"/>
                  </a:moveTo>
                  <a:cubicBezTo>
                    <a:pt x="56431" y="-1344"/>
                    <a:pt x="25528" y="2688"/>
                    <a:pt x="0" y="16126"/>
                  </a:cubicBezTo>
                  <a:cubicBezTo>
                    <a:pt x="34933" y="12095"/>
                    <a:pt x="69866" y="26878"/>
                    <a:pt x="92708" y="53756"/>
                  </a:cubicBezTo>
                  <a:cubicBezTo>
                    <a:pt x="100769" y="44348"/>
                    <a:pt x="108830" y="29565"/>
                    <a:pt x="99425" y="20158"/>
                  </a:cubicBezTo>
                  <a:cubicBezTo>
                    <a:pt x="94051" y="13439"/>
                    <a:pt x="79272" y="6719"/>
                    <a:pt x="84646" y="0"/>
                  </a:cubicBezTo>
                </a:path>
              </a:pathLst>
            </a:custGeom>
            <a:solidFill>
              <a:srgbClr val="D9D9D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1498" name="Google Shape;1498;p28"/>
            <p:cNvSpPr/>
            <p:nvPr/>
          </p:nvSpPr>
          <p:spPr>
            <a:xfrm>
              <a:off x="5384605" y="8482893"/>
              <a:ext cx="198796" cy="113494"/>
            </a:xfrm>
            <a:custGeom>
              <a:avLst/>
              <a:gdLst/>
              <a:ahLst/>
              <a:cxnLst/>
              <a:rect l="l" t="t" r="r" b="b"/>
              <a:pathLst>
                <a:path w="178696" h="102019" extrusionOk="0">
                  <a:moveTo>
                    <a:pt x="138389" y="80404"/>
                  </a:moveTo>
                  <a:cubicBezTo>
                    <a:pt x="149138" y="92499"/>
                    <a:pt x="162574" y="103250"/>
                    <a:pt x="178696" y="101906"/>
                  </a:cubicBezTo>
                  <a:cubicBezTo>
                    <a:pt x="147794" y="66965"/>
                    <a:pt x="114205" y="36055"/>
                    <a:pt x="77928" y="6490"/>
                  </a:cubicBezTo>
                  <a:cubicBezTo>
                    <a:pt x="61805" y="-6949"/>
                    <a:pt x="18810" y="3802"/>
                    <a:pt x="0" y="9177"/>
                  </a:cubicBezTo>
                  <a:cubicBezTo>
                    <a:pt x="16123" y="18585"/>
                    <a:pt x="38964" y="19929"/>
                    <a:pt x="57774" y="23960"/>
                  </a:cubicBezTo>
                  <a:cubicBezTo>
                    <a:pt x="95394" y="34711"/>
                    <a:pt x="111517" y="52182"/>
                    <a:pt x="138389" y="80404"/>
                  </a:cubicBezTo>
                  <a:close/>
                </a:path>
              </a:pathLst>
            </a:cu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1499" name="Google Shape;1499;p28"/>
            <p:cNvSpPr/>
            <p:nvPr/>
          </p:nvSpPr>
          <p:spPr>
            <a:xfrm>
              <a:off x="6290945" y="7328429"/>
              <a:ext cx="435589" cy="230931"/>
            </a:xfrm>
            <a:custGeom>
              <a:avLst/>
              <a:gdLst/>
              <a:ahLst/>
              <a:cxnLst/>
              <a:rect l="l" t="t" r="r" b="b"/>
              <a:pathLst>
                <a:path w="391548" h="207582" extrusionOk="0">
                  <a:moveTo>
                    <a:pt x="119626" y="117865"/>
                  </a:moveTo>
                  <a:cubicBezTo>
                    <a:pt x="131719" y="146087"/>
                    <a:pt x="100816" y="178340"/>
                    <a:pt x="112908" y="206562"/>
                  </a:cubicBezTo>
                  <a:cubicBezTo>
                    <a:pt x="133062" y="210593"/>
                    <a:pt x="154560" y="202530"/>
                    <a:pt x="165308" y="185060"/>
                  </a:cubicBezTo>
                  <a:cubicBezTo>
                    <a:pt x="170683" y="176996"/>
                    <a:pt x="174714" y="167589"/>
                    <a:pt x="181431" y="160870"/>
                  </a:cubicBezTo>
                  <a:cubicBezTo>
                    <a:pt x="185462" y="156838"/>
                    <a:pt x="190837" y="154150"/>
                    <a:pt x="196211" y="151462"/>
                  </a:cubicBezTo>
                  <a:cubicBezTo>
                    <a:pt x="227113" y="136679"/>
                    <a:pt x="256672" y="121896"/>
                    <a:pt x="287574" y="107114"/>
                  </a:cubicBezTo>
                  <a:cubicBezTo>
                    <a:pt x="286231" y="99051"/>
                    <a:pt x="286231" y="89643"/>
                    <a:pt x="284888" y="81580"/>
                  </a:cubicBezTo>
                  <a:cubicBezTo>
                    <a:pt x="311759" y="77548"/>
                    <a:pt x="339974" y="72173"/>
                    <a:pt x="365503" y="62765"/>
                  </a:cubicBezTo>
                  <a:cubicBezTo>
                    <a:pt x="373564" y="60078"/>
                    <a:pt x="381625" y="57390"/>
                    <a:pt x="387000" y="50670"/>
                  </a:cubicBezTo>
                  <a:cubicBezTo>
                    <a:pt x="392374" y="43951"/>
                    <a:pt x="393717" y="33200"/>
                    <a:pt x="387000" y="27824"/>
                  </a:cubicBezTo>
                  <a:cubicBezTo>
                    <a:pt x="378938" y="21105"/>
                    <a:pt x="366846" y="26480"/>
                    <a:pt x="358785" y="30512"/>
                  </a:cubicBezTo>
                  <a:cubicBezTo>
                    <a:pt x="327882" y="45295"/>
                    <a:pt x="292949" y="52014"/>
                    <a:pt x="259359" y="49326"/>
                  </a:cubicBezTo>
                  <a:cubicBezTo>
                    <a:pt x="251298" y="47982"/>
                    <a:pt x="243236" y="47982"/>
                    <a:pt x="236518" y="43951"/>
                  </a:cubicBezTo>
                  <a:cubicBezTo>
                    <a:pt x="194867" y="19761"/>
                    <a:pt x="186805" y="-12493"/>
                    <a:pt x="130375" y="4978"/>
                  </a:cubicBezTo>
                  <a:cubicBezTo>
                    <a:pt x="95442" y="15729"/>
                    <a:pt x="59165" y="27824"/>
                    <a:pt x="26919" y="45295"/>
                  </a:cubicBezTo>
                  <a:cubicBezTo>
                    <a:pt x="-64444" y="95019"/>
                    <a:pt x="104847" y="81580"/>
                    <a:pt x="119626" y="117865"/>
                  </a:cubicBezTo>
                  <a:close/>
                </a:path>
              </a:pathLst>
            </a:custGeom>
            <a:solidFill>
              <a:srgbClr val="D9D9D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1500" name="Google Shape;1500;p28"/>
            <p:cNvSpPr/>
            <p:nvPr/>
          </p:nvSpPr>
          <p:spPr>
            <a:xfrm>
              <a:off x="4141009" y="5784478"/>
              <a:ext cx="101914" cy="74903"/>
            </a:xfrm>
            <a:custGeom>
              <a:avLst/>
              <a:gdLst/>
              <a:ahLst/>
              <a:cxnLst/>
              <a:rect l="l" t="t" r="r" b="b"/>
              <a:pathLst>
                <a:path w="91610" h="67330" extrusionOk="0">
                  <a:moveTo>
                    <a:pt x="55087" y="6351"/>
                  </a:moveTo>
                  <a:cubicBezTo>
                    <a:pt x="36277" y="13071"/>
                    <a:pt x="17467" y="21134"/>
                    <a:pt x="0" y="30541"/>
                  </a:cubicBezTo>
                  <a:cubicBezTo>
                    <a:pt x="17467" y="42636"/>
                    <a:pt x="38964" y="49356"/>
                    <a:pt x="60461" y="50700"/>
                  </a:cubicBezTo>
                  <a:cubicBezTo>
                    <a:pt x="60461" y="54732"/>
                    <a:pt x="60461" y="58763"/>
                    <a:pt x="63149" y="62795"/>
                  </a:cubicBezTo>
                  <a:cubicBezTo>
                    <a:pt x="65835" y="66826"/>
                    <a:pt x="69866" y="68170"/>
                    <a:pt x="73897" y="66826"/>
                  </a:cubicBezTo>
                  <a:cubicBezTo>
                    <a:pt x="75241" y="65482"/>
                    <a:pt x="76584" y="64139"/>
                    <a:pt x="76584" y="62795"/>
                  </a:cubicBezTo>
                  <a:cubicBezTo>
                    <a:pt x="88677" y="45324"/>
                    <a:pt x="92707" y="23822"/>
                    <a:pt x="91364" y="3663"/>
                  </a:cubicBezTo>
                  <a:cubicBezTo>
                    <a:pt x="71210" y="-3056"/>
                    <a:pt x="47025" y="-368"/>
                    <a:pt x="28215" y="10383"/>
                  </a:cubicBezTo>
                </a:path>
              </a:pathLst>
            </a:cu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1501" name="Google Shape;1501;p28"/>
            <p:cNvSpPr/>
            <p:nvPr/>
          </p:nvSpPr>
          <p:spPr>
            <a:xfrm>
              <a:off x="4236671" y="6023278"/>
              <a:ext cx="121133" cy="128574"/>
            </a:xfrm>
            <a:custGeom>
              <a:avLst/>
              <a:gdLst/>
              <a:ahLst/>
              <a:cxnLst/>
              <a:rect l="l" t="t" r="r" b="b"/>
              <a:pathLst>
                <a:path w="108886" h="115574" extrusionOk="0">
                  <a:moveTo>
                    <a:pt x="67179" y="44348"/>
                  </a:moveTo>
                  <a:cubicBezTo>
                    <a:pt x="63149" y="49724"/>
                    <a:pt x="59118" y="53756"/>
                    <a:pt x="53743" y="56443"/>
                  </a:cubicBezTo>
                  <a:cubicBezTo>
                    <a:pt x="48369" y="59131"/>
                    <a:pt x="41651" y="59131"/>
                    <a:pt x="37621" y="55100"/>
                  </a:cubicBezTo>
                  <a:cubicBezTo>
                    <a:pt x="33590" y="49724"/>
                    <a:pt x="34933" y="43004"/>
                    <a:pt x="33590" y="36285"/>
                  </a:cubicBezTo>
                  <a:cubicBezTo>
                    <a:pt x="32246" y="29565"/>
                    <a:pt x="26872" y="22846"/>
                    <a:pt x="21497" y="25534"/>
                  </a:cubicBezTo>
                  <a:cubicBezTo>
                    <a:pt x="20154" y="26878"/>
                    <a:pt x="18810" y="28222"/>
                    <a:pt x="17467" y="29565"/>
                  </a:cubicBezTo>
                  <a:cubicBezTo>
                    <a:pt x="13436" y="34941"/>
                    <a:pt x="9405" y="41661"/>
                    <a:pt x="5375" y="47036"/>
                  </a:cubicBezTo>
                  <a:cubicBezTo>
                    <a:pt x="2687" y="51068"/>
                    <a:pt x="0" y="55100"/>
                    <a:pt x="0" y="59131"/>
                  </a:cubicBezTo>
                  <a:cubicBezTo>
                    <a:pt x="0" y="64507"/>
                    <a:pt x="1344" y="68539"/>
                    <a:pt x="4031" y="73914"/>
                  </a:cubicBezTo>
                  <a:cubicBezTo>
                    <a:pt x="10749" y="88697"/>
                    <a:pt x="18810" y="106167"/>
                    <a:pt x="34933" y="110199"/>
                  </a:cubicBezTo>
                  <a:cubicBezTo>
                    <a:pt x="38964" y="111543"/>
                    <a:pt x="42995" y="111543"/>
                    <a:pt x="45682" y="112887"/>
                  </a:cubicBezTo>
                  <a:cubicBezTo>
                    <a:pt x="47025" y="114231"/>
                    <a:pt x="48369" y="115575"/>
                    <a:pt x="49713" y="115575"/>
                  </a:cubicBezTo>
                  <a:cubicBezTo>
                    <a:pt x="52400" y="115575"/>
                    <a:pt x="53743" y="114231"/>
                    <a:pt x="56431" y="112887"/>
                  </a:cubicBezTo>
                  <a:cubicBezTo>
                    <a:pt x="87333" y="86009"/>
                    <a:pt x="110174" y="41661"/>
                    <a:pt x="108830" y="0"/>
                  </a:cubicBezTo>
                  <a:cubicBezTo>
                    <a:pt x="90020" y="6719"/>
                    <a:pt x="77928" y="30909"/>
                    <a:pt x="67179" y="44348"/>
                  </a:cubicBezTo>
                  <a:close/>
                </a:path>
              </a:pathLst>
            </a:cu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1502" name="Google Shape;1502;p28"/>
            <p:cNvSpPr/>
            <p:nvPr/>
          </p:nvSpPr>
          <p:spPr>
            <a:xfrm>
              <a:off x="4149025" y="6096676"/>
              <a:ext cx="68070" cy="61563"/>
            </a:xfrm>
            <a:custGeom>
              <a:avLst/>
              <a:gdLst/>
              <a:ahLst/>
              <a:cxnLst/>
              <a:rect l="l" t="t" r="r" b="b"/>
              <a:pathLst>
                <a:path w="61188" h="55339" extrusionOk="0">
                  <a:moveTo>
                    <a:pt x="19665" y="1217"/>
                  </a:moveTo>
                  <a:cubicBezTo>
                    <a:pt x="12948" y="-2815"/>
                    <a:pt x="3543" y="3905"/>
                    <a:pt x="855" y="10624"/>
                  </a:cubicBezTo>
                  <a:cubicBezTo>
                    <a:pt x="-1832" y="18688"/>
                    <a:pt x="2199" y="26751"/>
                    <a:pt x="7573" y="32127"/>
                  </a:cubicBezTo>
                  <a:cubicBezTo>
                    <a:pt x="12948" y="37502"/>
                    <a:pt x="21009" y="41534"/>
                    <a:pt x="27727" y="45566"/>
                  </a:cubicBezTo>
                  <a:cubicBezTo>
                    <a:pt x="33101" y="48254"/>
                    <a:pt x="37132" y="49597"/>
                    <a:pt x="42507" y="52285"/>
                  </a:cubicBezTo>
                  <a:cubicBezTo>
                    <a:pt x="46537" y="53629"/>
                    <a:pt x="49224" y="56317"/>
                    <a:pt x="53255" y="54973"/>
                  </a:cubicBezTo>
                  <a:cubicBezTo>
                    <a:pt x="62660" y="53629"/>
                    <a:pt x="62660" y="38846"/>
                    <a:pt x="58629" y="30783"/>
                  </a:cubicBezTo>
                  <a:cubicBezTo>
                    <a:pt x="54599" y="20032"/>
                    <a:pt x="46537" y="10624"/>
                    <a:pt x="35789" y="5249"/>
                  </a:cubicBezTo>
                  <a:cubicBezTo>
                    <a:pt x="25040" y="-127"/>
                    <a:pt x="11604" y="2561"/>
                    <a:pt x="3543" y="10624"/>
                  </a:cubicBezTo>
                </a:path>
              </a:pathLst>
            </a:cu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1503" name="Google Shape;1503;p28"/>
            <p:cNvSpPr/>
            <p:nvPr/>
          </p:nvSpPr>
          <p:spPr>
            <a:xfrm>
              <a:off x="4214250" y="6187274"/>
              <a:ext cx="58457" cy="40825"/>
            </a:xfrm>
            <a:custGeom>
              <a:avLst/>
              <a:gdLst/>
              <a:ahLst/>
              <a:cxnLst/>
              <a:rect l="l" t="t" r="r" b="b"/>
              <a:pathLst>
                <a:path w="52547" h="36697" extrusionOk="0">
                  <a:moveTo>
                    <a:pt x="40307" y="23259"/>
                  </a:moveTo>
                  <a:cubicBezTo>
                    <a:pt x="33590" y="8477"/>
                    <a:pt x="16123" y="-2275"/>
                    <a:pt x="0" y="413"/>
                  </a:cubicBezTo>
                  <a:cubicBezTo>
                    <a:pt x="13436" y="17884"/>
                    <a:pt x="32246" y="29979"/>
                    <a:pt x="52400" y="36698"/>
                  </a:cubicBezTo>
                  <a:cubicBezTo>
                    <a:pt x="53743" y="27291"/>
                    <a:pt x="45682" y="17884"/>
                    <a:pt x="36277" y="16540"/>
                  </a:cubicBezTo>
                </a:path>
              </a:pathLst>
            </a:cu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1504" name="Google Shape;1504;p28"/>
            <p:cNvSpPr/>
            <p:nvPr/>
          </p:nvSpPr>
          <p:spPr>
            <a:xfrm>
              <a:off x="5161425" y="5653999"/>
              <a:ext cx="90358" cy="70402"/>
            </a:xfrm>
            <a:custGeom>
              <a:avLst/>
              <a:gdLst/>
              <a:ahLst/>
              <a:cxnLst/>
              <a:rect l="l" t="t" r="r" b="b"/>
              <a:pathLst>
                <a:path w="81222" h="63284" extrusionOk="0">
                  <a:moveTo>
                    <a:pt x="68944" y="0"/>
                  </a:moveTo>
                  <a:cubicBezTo>
                    <a:pt x="50134" y="12095"/>
                    <a:pt x="32668" y="24190"/>
                    <a:pt x="13857" y="36285"/>
                  </a:cubicBezTo>
                  <a:cubicBezTo>
                    <a:pt x="9826" y="38973"/>
                    <a:pt x="4452" y="43005"/>
                    <a:pt x="1765" y="47036"/>
                  </a:cubicBezTo>
                  <a:cubicBezTo>
                    <a:pt x="-922" y="52412"/>
                    <a:pt x="-922" y="59131"/>
                    <a:pt x="4452" y="61819"/>
                  </a:cubicBezTo>
                  <a:cubicBezTo>
                    <a:pt x="8483" y="64507"/>
                    <a:pt x="15201" y="63163"/>
                    <a:pt x="20575" y="60475"/>
                  </a:cubicBezTo>
                  <a:cubicBezTo>
                    <a:pt x="32668" y="55100"/>
                    <a:pt x="44760" y="49724"/>
                    <a:pt x="56852" y="44349"/>
                  </a:cubicBezTo>
                  <a:cubicBezTo>
                    <a:pt x="64913" y="40317"/>
                    <a:pt x="74319" y="36285"/>
                    <a:pt x="78349" y="28222"/>
                  </a:cubicBezTo>
                  <a:cubicBezTo>
                    <a:pt x="82380" y="21502"/>
                    <a:pt x="82380" y="12095"/>
                    <a:pt x="77006" y="6719"/>
                  </a:cubicBezTo>
                  <a:cubicBezTo>
                    <a:pt x="71631" y="1344"/>
                    <a:pt x="60883" y="1344"/>
                    <a:pt x="56852" y="8063"/>
                  </a:cubicBezTo>
                </a:path>
              </a:pathLst>
            </a:cu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1505" name="Google Shape;1505;p28"/>
            <p:cNvSpPr/>
            <p:nvPr/>
          </p:nvSpPr>
          <p:spPr>
            <a:xfrm>
              <a:off x="2874010" y="5365454"/>
              <a:ext cx="96643" cy="71762"/>
            </a:xfrm>
            <a:custGeom>
              <a:avLst/>
              <a:gdLst/>
              <a:ahLst/>
              <a:cxnLst/>
              <a:rect l="l" t="t" r="r" b="b"/>
              <a:pathLst>
                <a:path w="86872" h="64506" extrusionOk="0">
                  <a:moveTo>
                    <a:pt x="66718" y="0"/>
                  </a:moveTo>
                  <a:cubicBezTo>
                    <a:pt x="57313" y="8063"/>
                    <a:pt x="45221" y="12095"/>
                    <a:pt x="34473" y="17470"/>
                  </a:cubicBezTo>
                  <a:cubicBezTo>
                    <a:pt x="15662" y="26878"/>
                    <a:pt x="-4492" y="44348"/>
                    <a:pt x="883" y="64507"/>
                  </a:cubicBezTo>
                  <a:cubicBezTo>
                    <a:pt x="15662" y="49724"/>
                    <a:pt x="38503" y="47036"/>
                    <a:pt x="58657" y="45692"/>
                  </a:cubicBezTo>
                  <a:cubicBezTo>
                    <a:pt x="62687" y="45692"/>
                    <a:pt x="65375" y="45692"/>
                    <a:pt x="69405" y="44348"/>
                  </a:cubicBezTo>
                  <a:cubicBezTo>
                    <a:pt x="73436" y="41661"/>
                    <a:pt x="76123" y="37629"/>
                    <a:pt x="77467" y="32253"/>
                  </a:cubicBezTo>
                  <a:cubicBezTo>
                    <a:pt x="80154" y="24190"/>
                    <a:pt x="84185" y="16127"/>
                    <a:pt x="86872" y="8063"/>
                  </a:cubicBezTo>
                  <a:cubicBezTo>
                    <a:pt x="77467" y="9407"/>
                    <a:pt x="69405" y="12095"/>
                    <a:pt x="62687" y="17470"/>
                  </a:cubicBezTo>
                </a:path>
              </a:pathLst>
            </a:cu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1506" name="Google Shape;1506;p28"/>
            <p:cNvSpPr/>
            <p:nvPr/>
          </p:nvSpPr>
          <p:spPr>
            <a:xfrm>
              <a:off x="2873497" y="5982911"/>
              <a:ext cx="53809" cy="36112"/>
            </a:xfrm>
            <a:custGeom>
              <a:avLst/>
              <a:gdLst/>
              <a:ahLst/>
              <a:cxnLst/>
              <a:rect l="l" t="t" r="r" b="b"/>
              <a:pathLst>
                <a:path w="48369" h="32461" extrusionOk="0">
                  <a:moveTo>
                    <a:pt x="26872" y="0"/>
                  </a:moveTo>
                  <a:cubicBezTo>
                    <a:pt x="14779" y="6719"/>
                    <a:pt x="5374" y="17471"/>
                    <a:pt x="0" y="30910"/>
                  </a:cubicBezTo>
                  <a:cubicBezTo>
                    <a:pt x="9405" y="32253"/>
                    <a:pt x="20154" y="33597"/>
                    <a:pt x="29559" y="30910"/>
                  </a:cubicBezTo>
                  <a:cubicBezTo>
                    <a:pt x="38964" y="28222"/>
                    <a:pt x="47025" y="21502"/>
                    <a:pt x="48369" y="10751"/>
                  </a:cubicBezTo>
                  <a:cubicBezTo>
                    <a:pt x="38964" y="10751"/>
                    <a:pt x="29559" y="10751"/>
                    <a:pt x="21497" y="9407"/>
                  </a:cubicBezTo>
                </a:path>
              </a:pathLst>
            </a:cu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1507" name="Google Shape;1507;p28"/>
            <p:cNvSpPr/>
            <p:nvPr/>
          </p:nvSpPr>
          <p:spPr>
            <a:xfrm>
              <a:off x="2895918" y="5471985"/>
              <a:ext cx="35101" cy="65399"/>
            </a:xfrm>
            <a:custGeom>
              <a:avLst/>
              <a:gdLst/>
              <a:ahLst/>
              <a:cxnLst/>
              <a:rect l="l" t="t" r="r" b="b"/>
              <a:pathLst>
                <a:path w="31552" h="58787" extrusionOk="0">
                  <a:moveTo>
                    <a:pt x="5374" y="3688"/>
                  </a:moveTo>
                  <a:cubicBezTo>
                    <a:pt x="4031" y="7720"/>
                    <a:pt x="6718" y="11752"/>
                    <a:pt x="8062" y="15783"/>
                  </a:cubicBezTo>
                  <a:cubicBezTo>
                    <a:pt x="14779" y="30566"/>
                    <a:pt x="21497" y="45349"/>
                    <a:pt x="29559" y="58788"/>
                  </a:cubicBezTo>
                  <a:cubicBezTo>
                    <a:pt x="33590" y="48036"/>
                    <a:pt x="30902" y="34597"/>
                    <a:pt x="26872" y="23846"/>
                  </a:cubicBezTo>
                  <a:cubicBezTo>
                    <a:pt x="25528" y="17127"/>
                    <a:pt x="22841" y="10408"/>
                    <a:pt x="18810" y="5032"/>
                  </a:cubicBezTo>
                  <a:cubicBezTo>
                    <a:pt x="13436" y="-344"/>
                    <a:pt x="5374" y="-1687"/>
                    <a:pt x="0" y="2344"/>
                  </a:cubicBezTo>
                </a:path>
              </a:pathLst>
            </a:cu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1508" name="Google Shape;1508;p28"/>
            <p:cNvSpPr/>
            <p:nvPr/>
          </p:nvSpPr>
          <p:spPr>
            <a:xfrm>
              <a:off x="3135071" y="8139158"/>
              <a:ext cx="77198" cy="72654"/>
            </a:xfrm>
            <a:custGeom>
              <a:avLst/>
              <a:gdLst/>
              <a:ahLst/>
              <a:cxnLst/>
              <a:rect l="l" t="t" r="r" b="b"/>
              <a:pathLst>
                <a:path w="69393" h="65308" extrusionOk="0">
                  <a:moveTo>
                    <a:pt x="5374" y="13095"/>
                  </a:moveTo>
                  <a:cubicBezTo>
                    <a:pt x="-5374" y="27878"/>
                    <a:pt x="8062" y="53412"/>
                    <a:pt x="25528" y="53412"/>
                  </a:cubicBezTo>
                  <a:cubicBezTo>
                    <a:pt x="30902" y="53412"/>
                    <a:pt x="36276" y="52068"/>
                    <a:pt x="41651" y="54756"/>
                  </a:cubicBezTo>
                  <a:cubicBezTo>
                    <a:pt x="45682" y="57444"/>
                    <a:pt x="48369" y="61476"/>
                    <a:pt x="52400" y="64163"/>
                  </a:cubicBezTo>
                  <a:cubicBezTo>
                    <a:pt x="61805" y="69539"/>
                    <a:pt x="72553" y="54756"/>
                    <a:pt x="68523" y="45349"/>
                  </a:cubicBezTo>
                  <a:cubicBezTo>
                    <a:pt x="64492" y="35941"/>
                    <a:pt x="52400" y="30566"/>
                    <a:pt x="42994" y="27878"/>
                  </a:cubicBezTo>
                  <a:cubicBezTo>
                    <a:pt x="36276" y="25190"/>
                    <a:pt x="28215" y="22502"/>
                    <a:pt x="25528" y="14439"/>
                  </a:cubicBezTo>
                  <a:cubicBezTo>
                    <a:pt x="24184" y="11751"/>
                    <a:pt x="25528" y="7720"/>
                    <a:pt x="24184" y="5032"/>
                  </a:cubicBezTo>
                  <a:cubicBezTo>
                    <a:pt x="21497" y="-343"/>
                    <a:pt x="13436" y="-1687"/>
                    <a:pt x="9405" y="2344"/>
                  </a:cubicBezTo>
                  <a:cubicBezTo>
                    <a:pt x="4031" y="5032"/>
                    <a:pt x="1344" y="10407"/>
                    <a:pt x="0" y="17127"/>
                  </a:cubicBezTo>
                </a:path>
              </a:pathLst>
            </a:custGeom>
            <a:solidFill>
              <a:srgbClr val="D9D9D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1509" name="Google Shape;1509;p28"/>
            <p:cNvSpPr/>
            <p:nvPr/>
          </p:nvSpPr>
          <p:spPr>
            <a:xfrm>
              <a:off x="2768867" y="8240439"/>
              <a:ext cx="98745" cy="77742"/>
            </a:xfrm>
            <a:custGeom>
              <a:avLst/>
              <a:gdLst/>
              <a:ahLst/>
              <a:cxnLst/>
              <a:rect l="l" t="t" r="r" b="b"/>
              <a:pathLst>
                <a:path w="88761" h="69882" extrusionOk="0">
                  <a:moveTo>
                    <a:pt x="67179" y="0"/>
                  </a:moveTo>
                  <a:cubicBezTo>
                    <a:pt x="44338" y="22846"/>
                    <a:pt x="21497" y="45692"/>
                    <a:pt x="0" y="69883"/>
                  </a:cubicBezTo>
                  <a:cubicBezTo>
                    <a:pt x="20154" y="68539"/>
                    <a:pt x="40307" y="67195"/>
                    <a:pt x="57774" y="59131"/>
                  </a:cubicBezTo>
                  <a:cubicBezTo>
                    <a:pt x="75241" y="49724"/>
                    <a:pt x="90020" y="32253"/>
                    <a:pt x="88677" y="12095"/>
                  </a:cubicBezTo>
                  <a:cubicBezTo>
                    <a:pt x="72553" y="12095"/>
                    <a:pt x="57774" y="16127"/>
                    <a:pt x="44338" y="24190"/>
                  </a:cubicBezTo>
                </a:path>
              </a:pathLst>
            </a:custGeom>
            <a:solidFill>
              <a:srgbClr val="D9D9D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1510" name="Google Shape;1510;p28"/>
            <p:cNvSpPr/>
            <p:nvPr/>
          </p:nvSpPr>
          <p:spPr>
            <a:xfrm>
              <a:off x="3215784" y="5343029"/>
              <a:ext cx="29565" cy="34386"/>
            </a:xfrm>
            <a:custGeom>
              <a:avLst/>
              <a:gdLst/>
              <a:ahLst/>
              <a:cxnLst/>
              <a:rect l="l" t="t" r="r" b="b"/>
              <a:pathLst>
                <a:path w="26576" h="30909" extrusionOk="0">
                  <a:moveTo>
                    <a:pt x="13436" y="0"/>
                  </a:moveTo>
                  <a:cubicBezTo>
                    <a:pt x="8062" y="9407"/>
                    <a:pt x="2687" y="20158"/>
                    <a:pt x="0" y="30909"/>
                  </a:cubicBezTo>
                  <a:cubicBezTo>
                    <a:pt x="8062" y="30909"/>
                    <a:pt x="17466" y="30909"/>
                    <a:pt x="25528" y="30909"/>
                  </a:cubicBezTo>
                  <a:cubicBezTo>
                    <a:pt x="29559" y="20158"/>
                    <a:pt x="21497" y="6719"/>
                    <a:pt x="9405" y="4032"/>
                  </a:cubicBezTo>
                </a:path>
              </a:pathLst>
            </a:cu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grpSp>
          <p:nvGrpSpPr>
            <p:cNvPr id="1511" name="Google Shape;1511;p28"/>
            <p:cNvGrpSpPr/>
            <p:nvPr/>
          </p:nvGrpSpPr>
          <p:grpSpPr>
            <a:xfrm>
              <a:off x="5079686" y="5495524"/>
              <a:ext cx="602366" cy="559476"/>
              <a:chOff x="5294301" y="5295622"/>
              <a:chExt cx="541463" cy="502909"/>
            </a:xfrm>
          </p:grpSpPr>
          <p:sp>
            <p:nvSpPr>
              <p:cNvPr id="1512" name="Google Shape;1512;p28"/>
              <p:cNvSpPr/>
              <p:nvPr/>
            </p:nvSpPr>
            <p:spPr>
              <a:xfrm>
                <a:off x="5294301" y="5525569"/>
                <a:ext cx="541463" cy="272962"/>
              </a:xfrm>
              <a:custGeom>
                <a:avLst/>
                <a:gdLst/>
                <a:ahLst/>
                <a:cxnLst/>
                <a:rect l="l" t="t" r="r" b="b"/>
                <a:pathLst>
                  <a:path w="541463" h="272962" extrusionOk="0">
                    <a:moveTo>
                      <a:pt x="537433" y="175908"/>
                    </a:moveTo>
                    <a:cubicBezTo>
                      <a:pt x="533402" y="165157"/>
                      <a:pt x="534746" y="153062"/>
                      <a:pt x="536090" y="142311"/>
                    </a:cubicBezTo>
                    <a:cubicBezTo>
                      <a:pt x="537433" y="127528"/>
                      <a:pt x="538776" y="119464"/>
                      <a:pt x="532059" y="114089"/>
                    </a:cubicBezTo>
                    <a:cubicBezTo>
                      <a:pt x="530715" y="112745"/>
                      <a:pt x="530715" y="112745"/>
                      <a:pt x="529372" y="112745"/>
                    </a:cubicBezTo>
                    <a:cubicBezTo>
                      <a:pt x="525341" y="110057"/>
                      <a:pt x="521310" y="108713"/>
                      <a:pt x="518623" y="103338"/>
                    </a:cubicBezTo>
                    <a:cubicBezTo>
                      <a:pt x="514592" y="96619"/>
                      <a:pt x="517279" y="88555"/>
                      <a:pt x="519966" y="83180"/>
                    </a:cubicBezTo>
                    <a:cubicBezTo>
                      <a:pt x="526684" y="63021"/>
                      <a:pt x="521310" y="36143"/>
                      <a:pt x="505187" y="25392"/>
                    </a:cubicBezTo>
                    <a:lnTo>
                      <a:pt x="503844" y="28080"/>
                    </a:lnTo>
                    <a:cubicBezTo>
                      <a:pt x="479659" y="20016"/>
                      <a:pt x="458161" y="14641"/>
                      <a:pt x="438008" y="20016"/>
                    </a:cubicBezTo>
                    <a:cubicBezTo>
                      <a:pt x="432633" y="21360"/>
                      <a:pt x="427259" y="25392"/>
                      <a:pt x="420541" y="28080"/>
                    </a:cubicBezTo>
                    <a:cubicBezTo>
                      <a:pt x="415167" y="30768"/>
                      <a:pt x="411136" y="33455"/>
                      <a:pt x="405762" y="36143"/>
                    </a:cubicBezTo>
                    <a:cubicBezTo>
                      <a:pt x="399044" y="38831"/>
                      <a:pt x="392326" y="40175"/>
                      <a:pt x="385608" y="40175"/>
                    </a:cubicBezTo>
                    <a:cubicBezTo>
                      <a:pt x="376203" y="40175"/>
                      <a:pt x="368142" y="37487"/>
                      <a:pt x="362767" y="32111"/>
                    </a:cubicBezTo>
                    <a:cubicBezTo>
                      <a:pt x="357393" y="26736"/>
                      <a:pt x="353362" y="21360"/>
                      <a:pt x="350675" y="15985"/>
                    </a:cubicBezTo>
                    <a:cubicBezTo>
                      <a:pt x="347988" y="11953"/>
                      <a:pt x="346644" y="6578"/>
                      <a:pt x="342614" y="3890"/>
                    </a:cubicBezTo>
                    <a:cubicBezTo>
                      <a:pt x="335896" y="-1486"/>
                      <a:pt x="325147" y="-142"/>
                      <a:pt x="319773" y="1202"/>
                    </a:cubicBezTo>
                    <a:cubicBezTo>
                      <a:pt x="315742" y="1202"/>
                      <a:pt x="313055" y="2546"/>
                      <a:pt x="310367" y="3890"/>
                    </a:cubicBezTo>
                    <a:cubicBezTo>
                      <a:pt x="303649" y="5234"/>
                      <a:pt x="296932" y="7922"/>
                      <a:pt x="288870" y="7922"/>
                    </a:cubicBezTo>
                    <a:cubicBezTo>
                      <a:pt x="283496" y="7922"/>
                      <a:pt x="278121" y="6578"/>
                      <a:pt x="272747" y="6578"/>
                    </a:cubicBezTo>
                    <a:cubicBezTo>
                      <a:pt x="271404" y="50926"/>
                      <a:pt x="260655" y="95275"/>
                      <a:pt x="239158" y="134247"/>
                    </a:cubicBezTo>
                    <a:cubicBezTo>
                      <a:pt x="206912" y="131560"/>
                      <a:pt x="186758" y="100650"/>
                      <a:pt x="167948" y="75116"/>
                    </a:cubicBezTo>
                    <a:cubicBezTo>
                      <a:pt x="150481" y="48238"/>
                      <a:pt x="122266" y="20016"/>
                      <a:pt x="91363" y="28080"/>
                    </a:cubicBezTo>
                    <a:cubicBezTo>
                      <a:pt x="48369" y="38831"/>
                      <a:pt x="49712" y="101994"/>
                      <a:pt x="26872" y="140967"/>
                    </a:cubicBezTo>
                    <a:cubicBezTo>
                      <a:pt x="20154" y="153062"/>
                      <a:pt x="9405" y="163813"/>
                      <a:pt x="4031" y="177252"/>
                    </a:cubicBezTo>
                    <a:cubicBezTo>
                      <a:pt x="1343" y="183971"/>
                      <a:pt x="1343" y="190691"/>
                      <a:pt x="0" y="197410"/>
                    </a:cubicBezTo>
                    <a:lnTo>
                      <a:pt x="0" y="197410"/>
                    </a:lnTo>
                    <a:cubicBezTo>
                      <a:pt x="6718" y="202786"/>
                      <a:pt x="18810" y="197410"/>
                      <a:pt x="26872" y="189347"/>
                    </a:cubicBezTo>
                    <a:cubicBezTo>
                      <a:pt x="37620" y="181284"/>
                      <a:pt x="53743" y="167845"/>
                      <a:pt x="71210" y="174564"/>
                    </a:cubicBezTo>
                    <a:cubicBezTo>
                      <a:pt x="75240" y="175908"/>
                      <a:pt x="79271" y="178596"/>
                      <a:pt x="81958" y="181284"/>
                    </a:cubicBezTo>
                    <a:cubicBezTo>
                      <a:pt x="84646" y="182628"/>
                      <a:pt x="85989" y="183971"/>
                      <a:pt x="88676" y="185315"/>
                    </a:cubicBezTo>
                    <a:cubicBezTo>
                      <a:pt x="98081" y="189347"/>
                      <a:pt x="110174" y="182628"/>
                      <a:pt x="122266" y="175908"/>
                    </a:cubicBezTo>
                    <a:cubicBezTo>
                      <a:pt x="126297" y="173220"/>
                      <a:pt x="130327" y="170533"/>
                      <a:pt x="134358" y="169189"/>
                    </a:cubicBezTo>
                    <a:cubicBezTo>
                      <a:pt x="163917" y="154406"/>
                      <a:pt x="200194" y="159781"/>
                      <a:pt x="225722" y="163813"/>
                    </a:cubicBezTo>
                    <a:cubicBezTo>
                      <a:pt x="278121" y="171877"/>
                      <a:pt x="327834" y="182628"/>
                      <a:pt x="360080" y="220256"/>
                    </a:cubicBezTo>
                    <a:lnTo>
                      <a:pt x="361424" y="221600"/>
                    </a:lnTo>
                    <a:cubicBezTo>
                      <a:pt x="364111" y="225632"/>
                      <a:pt x="368142" y="228320"/>
                      <a:pt x="370829" y="229664"/>
                    </a:cubicBezTo>
                    <a:cubicBezTo>
                      <a:pt x="372172" y="229664"/>
                      <a:pt x="374860" y="229664"/>
                      <a:pt x="377547" y="229664"/>
                    </a:cubicBezTo>
                    <a:cubicBezTo>
                      <a:pt x="380234" y="229664"/>
                      <a:pt x="382921" y="229664"/>
                      <a:pt x="385608" y="229664"/>
                    </a:cubicBezTo>
                    <a:cubicBezTo>
                      <a:pt x="400388" y="231008"/>
                      <a:pt x="408449" y="243103"/>
                      <a:pt x="416511" y="253854"/>
                    </a:cubicBezTo>
                    <a:cubicBezTo>
                      <a:pt x="421885" y="261917"/>
                      <a:pt x="425916" y="268637"/>
                      <a:pt x="432633" y="271324"/>
                    </a:cubicBezTo>
                    <a:cubicBezTo>
                      <a:pt x="440695" y="275356"/>
                      <a:pt x="450100" y="271324"/>
                      <a:pt x="462192" y="265949"/>
                    </a:cubicBezTo>
                    <a:cubicBezTo>
                      <a:pt x="470254" y="263261"/>
                      <a:pt x="478315" y="259230"/>
                      <a:pt x="487720" y="257886"/>
                    </a:cubicBezTo>
                    <a:cubicBezTo>
                      <a:pt x="491751" y="257886"/>
                      <a:pt x="495782" y="257886"/>
                      <a:pt x="501156" y="257886"/>
                    </a:cubicBezTo>
                    <a:cubicBezTo>
                      <a:pt x="507874" y="257886"/>
                      <a:pt x="514592" y="257886"/>
                      <a:pt x="518623" y="255198"/>
                    </a:cubicBezTo>
                    <a:cubicBezTo>
                      <a:pt x="525341" y="251166"/>
                      <a:pt x="526684" y="239071"/>
                      <a:pt x="526684" y="228320"/>
                    </a:cubicBezTo>
                    <a:cubicBezTo>
                      <a:pt x="526684" y="225632"/>
                      <a:pt x="526684" y="221600"/>
                      <a:pt x="526684" y="218913"/>
                    </a:cubicBezTo>
                    <a:cubicBezTo>
                      <a:pt x="528028" y="208161"/>
                      <a:pt x="533402" y="197410"/>
                      <a:pt x="541464" y="192035"/>
                    </a:cubicBezTo>
                    <a:cubicBezTo>
                      <a:pt x="541464" y="183971"/>
                      <a:pt x="538776" y="179940"/>
                      <a:pt x="537433" y="175908"/>
                    </a:cubicBezTo>
                    <a:close/>
                  </a:path>
                </a:pathLst>
              </a:cu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1513" name="Google Shape;1513;p28"/>
              <p:cNvSpPr/>
              <p:nvPr/>
            </p:nvSpPr>
            <p:spPr>
              <a:xfrm>
                <a:off x="5502937" y="5295622"/>
                <a:ext cx="307725" cy="252315"/>
              </a:xfrm>
              <a:custGeom>
                <a:avLst/>
                <a:gdLst/>
                <a:ahLst/>
                <a:cxnLst/>
                <a:rect l="l" t="t" r="r" b="b"/>
                <a:pathLst>
                  <a:path w="307725" h="252315" extrusionOk="0">
                    <a:moveTo>
                      <a:pt x="2306" y="186801"/>
                    </a:moveTo>
                    <a:cubicBezTo>
                      <a:pt x="13055" y="182769"/>
                      <a:pt x="22460" y="177394"/>
                      <a:pt x="30522" y="169330"/>
                    </a:cubicBezTo>
                    <a:cubicBezTo>
                      <a:pt x="46645" y="161267"/>
                      <a:pt x="60081" y="184113"/>
                      <a:pt x="61424" y="201584"/>
                    </a:cubicBezTo>
                    <a:cubicBezTo>
                      <a:pt x="61424" y="206960"/>
                      <a:pt x="62767" y="212335"/>
                      <a:pt x="62767" y="217710"/>
                    </a:cubicBezTo>
                    <a:cubicBezTo>
                      <a:pt x="68142" y="219054"/>
                      <a:pt x="73516" y="220398"/>
                      <a:pt x="78891" y="219054"/>
                    </a:cubicBezTo>
                    <a:cubicBezTo>
                      <a:pt x="84265" y="219054"/>
                      <a:pt x="90983" y="217710"/>
                      <a:pt x="96357" y="216367"/>
                    </a:cubicBezTo>
                    <a:cubicBezTo>
                      <a:pt x="100388" y="215023"/>
                      <a:pt x="103075" y="215023"/>
                      <a:pt x="107106" y="213679"/>
                    </a:cubicBezTo>
                    <a:cubicBezTo>
                      <a:pt x="121885" y="210991"/>
                      <a:pt x="133978" y="213679"/>
                      <a:pt x="143382" y="220398"/>
                    </a:cubicBezTo>
                    <a:cubicBezTo>
                      <a:pt x="148757" y="225774"/>
                      <a:pt x="152788" y="231149"/>
                      <a:pt x="155475" y="236525"/>
                    </a:cubicBezTo>
                    <a:cubicBezTo>
                      <a:pt x="158162" y="240557"/>
                      <a:pt x="159506" y="245932"/>
                      <a:pt x="163536" y="248620"/>
                    </a:cubicBezTo>
                    <a:cubicBezTo>
                      <a:pt x="170254" y="253996"/>
                      <a:pt x="182346" y="252652"/>
                      <a:pt x="190408" y="249964"/>
                    </a:cubicBezTo>
                    <a:cubicBezTo>
                      <a:pt x="195782" y="248620"/>
                      <a:pt x="199813" y="245932"/>
                      <a:pt x="203844" y="243244"/>
                    </a:cubicBezTo>
                    <a:cubicBezTo>
                      <a:pt x="210562" y="240557"/>
                      <a:pt x="215936" y="236525"/>
                      <a:pt x="223997" y="233837"/>
                    </a:cubicBezTo>
                    <a:cubicBezTo>
                      <a:pt x="244151" y="227118"/>
                      <a:pt x="266992" y="231149"/>
                      <a:pt x="284459" y="236525"/>
                    </a:cubicBezTo>
                    <a:lnTo>
                      <a:pt x="285802" y="235181"/>
                    </a:lnTo>
                    <a:cubicBezTo>
                      <a:pt x="304612" y="224430"/>
                      <a:pt x="312674" y="198896"/>
                      <a:pt x="304612" y="180082"/>
                    </a:cubicBezTo>
                    <a:lnTo>
                      <a:pt x="303269" y="176050"/>
                    </a:lnTo>
                    <a:cubicBezTo>
                      <a:pt x="301925" y="172018"/>
                      <a:pt x="299238" y="166643"/>
                      <a:pt x="299238" y="161267"/>
                    </a:cubicBezTo>
                    <a:cubicBezTo>
                      <a:pt x="299238" y="158579"/>
                      <a:pt x="299238" y="154547"/>
                      <a:pt x="300582" y="151860"/>
                    </a:cubicBezTo>
                    <a:cubicBezTo>
                      <a:pt x="300582" y="149172"/>
                      <a:pt x="301925" y="147828"/>
                      <a:pt x="300582" y="146484"/>
                    </a:cubicBezTo>
                    <a:cubicBezTo>
                      <a:pt x="300582" y="143796"/>
                      <a:pt x="297894" y="139765"/>
                      <a:pt x="295208" y="135733"/>
                    </a:cubicBezTo>
                    <a:cubicBezTo>
                      <a:pt x="293864" y="134389"/>
                      <a:pt x="292520" y="133045"/>
                      <a:pt x="292520" y="131701"/>
                    </a:cubicBezTo>
                    <a:cubicBezTo>
                      <a:pt x="275054" y="107511"/>
                      <a:pt x="281772" y="75258"/>
                      <a:pt x="293864" y="52412"/>
                    </a:cubicBezTo>
                    <a:lnTo>
                      <a:pt x="296551" y="48380"/>
                    </a:lnTo>
                    <a:cubicBezTo>
                      <a:pt x="299238" y="41661"/>
                      <a:pt x="303269" y="36285"/>
                      <a:pt x="303269" y="30910"/>
                    </a:cubicBezTo>
                    <a:cubicBezTo>
                      <a:pt x="304612" y="21502"/>
                      <a:pt x="297894" y="10751"/>
                      <a:pt x="288490" y="8063"/>
                    </a:cubicBezTo>
                    <a:lnTo>
                      <a:pt x="291177" y="0"/>
                    </a:lnTo>
                    <a:cubicBezTo>
                      <a:pt x="254900" y="22846"/>
                      <a:pt x="203844" y="24190"/>
                      <a:pt x="158162" y="24190"/>
                    </a:cubicBezTo>
                    <a:cubicBezTo>
                      <a:pt x="100388" y="24190"/>
                      <a:pt x="31865" y="30910"/>
                      <a:pt x="963" y="79290"/>
                    </a:cubicBezTo>
                    <a:cubicBezTo>
                      <a:pt x="9024" y="84665"/>
                      <a:pt x="17086" y="90041"/>
                      <a:pt x="25147" y="94072"/>
                    </a:cubicBezTo>
                    <a:cubicBezTo>
                      <a:pt x="3650" y="119607"/>
                      <a:pt x="-4412" y="154547"/>
                      <a:pt x="2306" y="186801"/>
                    </a:cubicBezTo>
                    <a:close/>
                  </a:path>
                </a:pathLst>
              </a:cu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grpSp>
        <p:grpSp>
          <p:nvGrpSpPr>
            <p:cNvPr id="1514" name="Google Shape;1514;p28"/>
            <p:cNvGrpSpPr/>
            <p:nvPr/>
          </p:nvGrpSpPr>
          <p:grpSpPr>
            <a:xfrm>
              <a:off x="5674580" y="7052798"/>
              <a:ext cx="409549" cy="436242"/>
              <a:chOff x="5829047" y="6695445"/>
              <a:chExt cx="368141" cy="392135"/>
            </a:xfrm>
          </p:grpSpPr>
          <p:sp>
            <p:nvSpPr>
              <p:cNvPr id="1515" name="Google Shape;1515;p28"/>
              <p:cNvSpPr/>
              <p:nvPr/>
            </p:nvSpPr>
            <p:spPr>
              <a:xfrm>
                <a:off x="5829047" y="6695445"/>
                <a:ext cx="313054" cy="248646"/>
              </a:xfrm>
              <a:custGeom>
                <a:avLst/>
                <a:gdLst/>
                <a:ahLst/>
                <a:cxnLst/>
                <a:rect l="l" t="t" r="r" b="b"/>
                <a:pathLst>
                  <a:path w="313054" h="248646" extrusionOk="0">
                    <a:moveTo>
                      <a:pt x="167948" y="247788"/>
                    </a:moveTo>
                    <a:lnTo>
                      <a:pt x="170635" y="245101"/>
                    </a:lnTo>
                    <a:cubicBezTo>
                      <a:pt x="177353" y="250476"/>
                      <a:pt x="188102" y="249132"/>
                      <a:pt x="194820" y="245101"/>
                    </a:cubicBezTo>
                    <a:cubicBezTo>
                      <a:pt x="198850" y="243757"/>
                      <a:pt x="202881" y="241069"/>
                      <a:pt x="206912" y="239725"/>
                    </a:cubicBezTo>
                    <a:cubicBezTo>
                      <a:pt x="213630" y="237037"/>
                      <a:pt x="219004" y="233005"/>
                      <a:pt x="227065" y="231662"/>
                    </a:cubicBezTo>
                    <a:cubicBezTo>
                      <a:pt x="241845" y="227630"/>
                      <a:pt x="256624" y="228974"/>
                      <a:pt x="268717" y="230318"/>
                    </a:cubicBezTo>
                    <a:cubicBezTo>
                      <a:pt x="276778" y="231662"/>
                      <a:pt x="284840" y="231662"/>
                      <a:pt x="292901" y="233005"/>
                    </a:cubicBezTo>
                    <a:cubicBezTo>
                      <a:pt x="300963" y="234349"/>
                      <a:pt x="307680" y="235693"/>
                      <a:pt x="313055" y="238381"/>
                    </a:cubicBezTo>
                    <a:cubicBezTo>
                      <a:pt x="294245" y="202096"/>
                      <a:pt x="270060" y="169843"/>
                      <a:pt x="240501" y="141621"/>
                    </a:cubicBezTo>
                    <a:cubicBezTo>
                      <a:pt x="235127" y="136245"/>
                      <a:pt x="229753" y="130870"/>
                      <a:pt x="227065" y="122806"/>
                    </a:cubicBezTo>
                    <a:cubicBezTo>
                      <a:pt x="224379" y="114743"/>
                      <a:pt x="227065" y="106680"/>
                      <a:pt x="229753" y="99960"/>
                    </a:cubicBezTo>
                    <a:cubicBezTo>
                      <a:pt x="231096" y="95929"/>
                      <a:pt x="232440" y="93241"/>
                      <a:pt x="232440" y="90553"/>
                    </a:cubicBezTo>
                    <a:cubicBezTo>
                      <a:pt x="233783" y="78458"/>
                      <a:pt x="223035" y="67707"/>
                      <a:pt x="212286" y="63675"/>
                    </a:cubicBezTo>
                    <a:cubicBezTo>
                      <a:pt x="198850" y="58299"/>
                      <a:pt x="184071" y="59643"/>
                      <a:pt x="169292" y="59643"/>
                    </a:cubicBezTo>
                    <a:lnTo>
                      <a:pt x="158543" y="59643"/>
                    </a:lnTo>
                    <a:lnTo>
                      <a:pt x="161230" y="48892"/>
                    </a:lnTo>
                    <a:cubicBezTo>
                      <a:pt x="163917" y="36797"/>
                      <a:pt x="158543" y="27390"/>
                      <a:pt x="153168" y="20671"/>
                    </a:cubicBezTo>
                    <a:cubicBezTo>
                      <a:pt x="139733" y="5888"/>
                      <a:pt x="115548" y="-2176"/>
                      <a:pt x="95394" y="512"/>
                    </a:cubicBezTo>
                    <a:cubicBezTo>
                      <a:pt x="79271" y="3200"/>
                      <a:pt x="64492" y="8576"/>
                      <a:pt x="48369" y="15295"/>
                    </a:cubicBezTo>
                    <a:cubicBezTo>
                      <a:pt x="32246" y="20671"/>
                      <a:pt x="16123" y="27390"/>
                      <a:pt x="0" y="30078"/>
                    </a:cubicBezTo>
                    <a:cubicBezTo>
                      <a:pt x="12092" y="36797"/>
                      <a:pt x="22841" y="46204"/>
                      <a:pt x="30902" y="55612"/>
                    </a:cubicBezTo>
                    <a:cubicBezTo>
                      <a:pt x="34933" y="60987"/>
                      <a:pt x="38964" y="65019"/>
                      <a:pt x="41651" y="70395"/>
                    </a:cubicBezTo>
                    <a:cubicBezTo>
                      <a:pt x="52400" y="86521"/>
                      <a:pt x="63149" y="99960"/>
                      <a:pt x="79271" y="108024"/>
                    </a:cubicBezTo>
                    <a:cubicBezTo>
                      <a:pt x="81959" y="109368"/>
                      <a:pt x="83302" y="109368"/>
                      <a:pt x="85989" y="110711"/>
                    </a:cubicBezTo>
                    <a:cubicBezTo>
                      <a:pt x="95394" y="114743"/>
                      <a:pt x="106143" y="118775"/>
                      <a:pt x="111517" y="129526"/>
                    </a:cubicBezTo>
                    <a:cubicBezTo>
                      <a:pt x="112861" y="133557"/>
                      <a:pt x="114205" y="137589"/>
                      <a:pt x="114205" y="140277"/>
                    </a:cubicBezTo>
                    <a:cubicBezTo>
                      <a:pt x="115548" y="142965"/>
                      <a:pt x="115548" y="146996"/>
                      <a:pt x="116892" y="148340"/>
                    </a:cubicBezTo>
                    <a:cubicBezTo>
                      <a:pt x="118235" y="149684"/>
                      <a:pt x="120922" y="152372"/>
                      <a:pt x="124953" y="153716"/>
                    </a:cubicBezTo>
                    <a:cubicBezTo>
                      <a:pt x="126297" y="155060"/>
                      <a:pt x="127640" y="155060"/>
                      <a:pt x="128984" y="156404"/>
                    </a:cubicBezTo>
                    <a:cubicBezTo>
                      <a:pt x="151825" y="169843"/>
                      <a:pt x="159886" y="196721"/>
                      <a:pt x="163917" y="223598"/>
                    </a:cubicBezTo>
                    <a:cubicBezTo>
                      <a:pt x="165261" y="231662"/>
                      <a:pt x="166604" y="239725"/>
                      <a:pt x="167948" y="247788"/>
                    </a:cubicBezTo>
                    <a:close/>
                  </a:path>
                </a:pathLst>
              </a:cu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1516" name="Google Shape;1516;p28"/>
              <p:cNvSpPr/>
              <p:nvPr/>
            </p:nvSpPr>
            <p:spPr>
              <a:xfrm>
                <a:off x="5999682" y="6940546"/>
                <a:ext cx="197506" cy="147034"/>
              </a:xfrm>
              <a:custGeom>
                <a:avLst/>
                <a:gdLst/>
                <a:ahLst/>
                <a:cxnLst/>
                <a:rect l="l" t="t" r="r" b="b"/>
                <a:pathLst>
                  <a:path w="197506" h="147034" extrusionOk="0">
                    <a:moveTo>
                      <a:pt x="197507" y="84665"/>
                    </a:moveTo>
                    <a:cubicBezTo>
                      <a:pt x="180040" y="68538"/>
                      <a:pt x="161230" y="51068"/>
                      <a:pt x="143763" y="34941"/>
                    </a:cubicBezTo>
                    <a:cubicBezTo>
                      <a:pt x="143763" y="28222"/>
                      <a:pt x="150481" y="24190"/>
                      <a:pt x="157199" y="24190"/>
                    </a:cubicBezTo>
                    <a:cubicBezTo>
                      <a:pt x="155855" y="22846"/>
                      <a:pt x="155855" y="20158"/>
                      <a:pt x="154512" y="18815"/>
                    </a:cubicBezTo>
                    <a:lnTo>
                      <a:pt x="153168" y="20158"/>
                    </a:lnTo>
                    <a:cubicBezTo>
                      <a:pt x="147794" y="12095"/>
                      <a:pt x="135702" y="6720"/>
                      <a:pt x="119579" y="4032"/>
                    </a:cubicBezTo>
                    <a:cubicBezTo>
                      <a:pt x="111517" y="2688"/>
                      <a:pt x="103456" y="1344"/>
                      <a:pt x="96738" y="1344"/>
                    </a:cubicBezTo>
                    <a:cubicBezTo>
                      <a:pt x="84646" y="0"/>
                      <a:pt x="72553" y="-1344"/>
                      <a:pt x="60461" y="2688"/>
                    </a:cubicBezTo>
                    <a:cubicBezTo>
                      <a:pt x="55087" y="4032"/>
                      <a:pt x="49712" y="6720"/>
                      <a:pt x="44338" y="9407"/>
                    </a:cubicBezTo>
                    <a:cubicBezTo>
                      <a:pt x="40307" y="12095"/>
                      <a:pt x="34933" y="13439"/>
                      <a:pt x="30902" y="16127"/>
                    </a:cubicBezTo>
                    <a:cubicBezTo>
                      <a:pt x="20154" y="20158"/>
                      <a:pt x="9405" y="21502"/>
                      <a:pt x="0" y="17471"/>
                    </a:cubicBezTo>
                    <a:cubicBezTo>
                      <a:pt x="5374" y="59131"/>
                      <a:pt x="10749" y="102136"/>
                      <a:pt x="13436" y="145140"/>
                    </a:cubicBezTo>
                    <a:cubicBezTo>
                      <a:pt x="21497" y="149172"/>
                      <a:pt x="33590" y="146484"/>
                      <a:pt x="44338" y="139765"/>
                    </a:cubicBezTo>
                    <a:lnTo>
                      <a:pt x="49712" y="135733"/>
                    </a:lnTo>
                    <a:cubicBezTo>
                      <a:pt x="61804" y="127670"/>
                      <a:pt x="75240" y="119606"/>
                      <a:pt x="91363" y="120950"/>
                    </a:cubicBezTo>
                    <a:cubicBezTo>
                      <a:pt x="98081" y="122294"/>
                      <a:pt x="104799" y="124982"/>
                      <a:pt x="108830" y="127670"/>
                    </a:cubicBezTo>
                    <a:lnTo>
                      <a:pt x="143763" y="143796"/>
                    </a:lnTo>
                    <a:cubicBezTo>
                      <a:pt x="137045" y="126326"/>
                      <a:pt x="128984" y="108855"/>
                      <a:pt x="119579" y="91385"/>
                    </a:cubicBezTo>
                    <a:cubicBezTo>
                      <a:pt x="145107" y="90041"/>
                      <a:pt x="170635" y="87353"/>
                      <a:pt x="197507" y="84665"/>
                    </a:cubicBezTo>
                    <a:close/>
                  </a:path>
                </a:pathLst>
              </a:custGeom>
              <a:solidFill>
                <a:srgbClr val="D9D9D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grpSp>
        <p:sp>
          <p:nvSpPr>
            <p:cNvPr id="1517" name="Google Shape;1517;p28"/>
            <p:cNvSpPr/>
            <p:nvPr/>
          </p:nvSpPr>
          <p:spPr>
            <a:xfrm>
              <a:off x="5033349" y="7905264"/>
              <a:ext cx="293030" cy="288786"/>
            </a:xfrm>
            <a:custGeom>
              <a:avLst/>
              <a:gdLst/>
              <a:ahLst/>
              <a:cxnLst/>
              <a:rect l="l" t="t" r="r" b="b"/>
              <a:pathLst>
                <a:path w="263403" h="259588" extrusionOk="0">
                  <a:moveTo>
                    <a:pt x="102112" y="258282"/>
                  </a:moveTo>
                  <a:lnTo>
                    <a:pt x="104799" y="258282"/>
                  </a:lnTo>
                  <a:cubicBezTo>
                    <a:pt x="139733" y="263658"/>
                    <a:pt x="176009" y="251563"/>
                    <a:pt x="212286" y="238124"/>
                  </a:cubicBezTo>
                  <a:cubicBezTo>
                    <a:pt x="232440" y="231404"/>
                    <a:pt x="251250" y="221997"/>
                    <a:pt x="259311" y="205870"/>
                  </a:cubicBezTo>
                  <a:cubicBezTo>
                    <a:pt x="266029" y="191088"/>
                    <a:pt x="263342" y="173617"/>
                    <a:pt x="259311" y="154802"/>
                  </a:cubicBezTo>
                  <a:cubicBezTo>
                    <a:pt x="253937" y="130612"/>
                    <a:pt x="247219" y="111798"/>
                    <a:pt x="237814" y="101047"/>
                  </a:cubicBezTo>
                  <a:cubicBezTo>
                    <a:pt x="231096" y="98359"/>
                    <a:pt x="220348" y="102391"/>
                    <a:pt x="212286" y="109110"/>
                  </a:cubicBezTo>
                  <a:cubicBezTo>
                    <a:pt x="198850" y="119861"/>
                    <a:pt x="184071" y="131956"/>
                    <a:pt x="166604" y="126580"/>
                  </a:cubicBezTo>
                  <a:lnTo>
                    <a:pt x="159886" y="123893"/>
                  </a:lnTo>
                  <a:lnTo>
                    <a:pt x="161230" y="117173"/>
                  </a:lnTo>
                  <a:cubicBezTo>
                    <a:pt x="161230" y="115829"/>
                    <a:pt x="158543" y="111798"/>
                    <a:pt x="155856" y="109110"/>
                  </a:cubicBezTo>
                  <a:cubicBezTo>
                    <a:pt x="151825" y="105078"/>
                    <a:pt x="146450" y="99703"/>
                    <a:pt x="145107" y="92983"/>
                  </a:cubicBezTo>
                  <a:cubicBezTo>
                    <a:pt x="143763" y="88952"/>
                    <a:pt x="145107" y="86264"/>
                    <a:pt x="145107" y="82232"/>
                  </a:cubicBezTo>
                  <a:cubicBezTo>
                    <a:pt x="145107" y="80888"/>
                    <a:pt x="145107" y="78200"/>
                    <a:pt x="145107" y="78200"/>
                  </a:cubicBezTo>
                  <a:cubicBezTo>
                    <a:pt x="143763" y="72825"/>
                    <a:pt x="138389" y="70137"/>
                    <a:pt x="127640" y="64761"/>
                  </a:cubicBezTo>
                  <a:cubicBezTo>
                    <a:pt x="120922" y="62074"/>
                    <a:pt x="114205" y="59386"/>
                    <a:pt x="108830" y="55354"/>
                  </a:cubicBezTo>
                  <a:cubicBezTo>
                    <a:pt x="100769" y="48635"/>
                    <a:pt x="95394" y="39227"/>
                    <a:pt x="91363" y="29820"/>
                  </a:cubicBezTo>
                  <a:cubicBezTo>
                    <a:pt x="88677" y="24445"/>
                    <a:pt x="87333" y="20413"/>
                    <a:pt x="84646" y="16382"/>
                  </a:cubicBezTo>
                  <a:cubicBezTo>
                    <a:pt x="79271" y="6974"/>
                    <a:pt x="68523" y="1599"/>
                    <a:pt x="55087" y="255"/>
                  </a:cubicBezTo>
                  <a:cubicBezTo>
                    <a:pt x="42994" y="-1089"/>
                    <a:pt x="30902" y="2943"/>
                    <a:pt x="24184" y="11006"/>
                  </a:cubicBezTo>
                  <a:cubicBezTo>
                    <a:pt x="22841" y="12350"/>
                    <a:pt x="22841" y="12350"/>
                    <a:pt x="21497" y="13694"/>
                  </a:cubicBezTo>
                  <a:lnTo>
                    <a:pt x="20154" y="17725"/>
                  </a:lnTo>
                  <a:cubicBezTo>
                    <a:pt x="20154" y="17725"/>
                    <a:pt x="18810" y="17725"/>
                    <a:pt x="18810" y="16382"/>
                  </a:cubicBezTo>
                  <a:cubicBezTo>
                    <a:pt x="17466" y="19069"/>
                    <a:pt x="16123" y="20413"/>
                    <a:pt x="14779" y="23101"/>
                  </a:cubicBezTo>
                  <a:cubicBezTo>
                    <a:pt x="9405" y="31164"/>
                    <a:pt x="5374" y="37883"/>
                    <a:pt x="0" y="45947"/>
                  </a:cubicBezTo>
                  <a:lnTo>
                    <a:pt x="4031" y="51322"/>
                  </a:lnTo>
                  <a:cubicBezTo>
                    <a:pt x="4031" y="51322"/>
                    <a:pt x="4031" y="51322"/>
                    <a:pt x="2687" y="52666"/>
                  </a:cubicBezTo>
                  <a:cubicBezTo>
                    <a:pt x="2687" y="55354"/>
                    <a:pt x="2687" y="58042"/>
                    <a:pt x="5374" y="59386"/>
                  </a:cubicBezTo>
                  <a:cubicBezTo>
                    <a:pt x="8062" y="62074"/>
                    <a:pt x="10749" y="64761"/>
                    <a:pt x="14779" y="66105"/>
                  </a:cubicBezTo>
                  <a:cubicBezTo>
                    <a:pt x="17466" y="67449"/>
                    <a:pt x="20154" y="70137"/>
                    <a:pt x="22841" y="71481"/>
                  </a:cubicBezTo>
                  <a:cubicBezTo>
                    <a:pt x="36276" y="82232"/>
                    <a:pt x="41651" y="97015"/>
                    <a:pt x="47025" y="113142"/>
                  </a:cubicBezTo>
                  <a:cubicBezTo>
                    <a:pt x="63148" y="158834"/>
                    <a:pt x="75241" y="204526"/>
                    <a:pt x="85989" y="251563"/>
                  </a:cubicBezTo>
                  <a:cubicBezTo>
                    <a:pt x="91363" y="255594"/>
                    <a:pt x="98081" y="256938"/>
                    <a:pt x="102112" y="258282"/>
                  </a:cubicBezTo>
                  <a:close/>
                </a:path>
              </a:pathLst>
            </a:cu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1518" name="Google Shape;1518;p28"/>
            <p:cNvSpPr/>
            <p:nvPr/>
          </p:nvSpPr>
          <p:spPr>
            <a:xfrm>
              <a:off x="4657725" y="7097643"/>
              <a:ext cx="627657" cy="406938"/>
            </a:xfrm>
            <a:custGeom>
              <a:avLst/>
              <a:gdLst/>
              <a:ahLst/>
              <a:cxnLst/>
              <a:rect l="l" t="t" r="r" b="b"/>
              <a:pathLst>
                <a:path w="564197" h="365794" extrusionOk="0">
                  <a:moveTo>
                    <a:pt x="372580" y="314989"/>
                  </a:moveTo>
                  <a:cubicBezTo>
                    <a:pt x="373923" y="310957"/>
                    <a:pt x="376610" y="306925"/>
                    <a:pt x="380641" y="302894"/>
                  </a:cubicBezTo>
                  <a:cubicBezTo>
                    <a:pt x="387359" y="296174"/>
                    <a:pt x="394077" y="292143"/>
                    <a:pt x="402138" y="288111"/>
                  </a:cubicBezTo>
                  <a:lnTo>
                    <a:pt x="406169" y="285423"/>
                  </a:lnTo>
                  <a:cubicBezTo>
                    <a:pt x="445133" y="263921"/>
                    <a:pt x="473349" y="224948"/>
                    <a:pt x="481410" y="180599"/>
                  </a:cubicBezTo>
                  <a:cubicBezTo>
                    <a:pt x="481410" y="176568"/>
                    <a:pt x="482753" y="173880"/>
                    <a:pt x="482753" y="169848"/>
                  </a:cubicBezTo>
                  <a:cubicBezTo>
                    <a:pt x="485441" y="153722"/>
                    <a:pt x="486784" y="137595"/>
                    <a:pt x="497533" y="124156"/>
                  </a:cubicBezTo>
                  <a:cubicBezTo>
                    <a:pt x="506938" y="112061"/>
                    <a:pt x="520374" y="106685"/>
                    <a:pt x="532466" y="101310"/>
                  </a:cubicBezTo>
                  <a:cubicBezTo>
                    <a:pt x="540528" y="98622"/>
                    <a:pt x="548589" y="94590"/>
                    <a:pt x="553964" y="90559"/>
                  </a:cubicBezTo>
                  <a:cubicBezTo>
                    <a:pt x="562025" y="83839"/>
                    <a:pt x="566056" y="70401"/>
                    <a:pt x="563368" y="62337"/>
                  </a:cubicBezTo>
                  <a:cubicBezTo>
                    <a:pt x="562025" y="56962"/>
                    <a:pt x="559338" y="55618"/>
                    <a:pt x="556651" y="55618"/>
                  </a:cubicBezTo>
                  <a:lnTo>
                    <a:pt x="556651" y="54274"/>
                  </a:lnTo>
                  <a:cubicBezTo>
                    <a:pt x="548589" y="52930"/>
                    <a:pt x="540528" y="50242"/>
                    <a:pt x="532466" y="47554"/>
                  </a:cubicBezTo>
                  <a:cubicBezTo>
                    <a:pt x="527092" y="46210"/>
                    <a:pt x="509625" y="40835"/>
                    <a:pt x="505595" y="24708"/>
                  </a:cubicBezTo>
                  <a:cubicBezTo>
                    <a:pt x="505595" y="23364"/>
                    <a:pt x="505595" y="23364"/>
                    <a:pt x="505595" y="22020"/>
                  </a:cubicBezTo>
                  <a:cubicBezTo>
                    <a:pt x="505595" y="22020"/>
                    <a:pt x="504251" y="20676"/>
                    <a:pt x="504251" y="20676"/>
                  </a:cubicBezTo>
                  <a:cubicBezTo>
                    <a:pt x="498877" y="16645"/>
                    <a:pt x="489471" y="13957"/>
                    <a:pt x="480067" y="16645"/>
                  </a:cubicBezTo>
                  <a:cubicBezTo>
                    <a:pt x="474692" y="17988"/>
                    <a:pt x="470661" y="19332"/>
                    <a:pt x="465287" y="20676"/>
                  </a:cubicBezTo>
                  <a:cubicBezTo>
                    <a:pt x="454538" y="23364"/>
                    <a:pt x="442446" y="27396"/>
                    <a:pt x="430354" y="24708"/>
                  </a:cubicBezTo>
                  <a:cubicBezTo>
                    <a:pt x="419605" y="23364"/>
                    <a:pt x="410200" y="16645"/>
                    <a:pt x="402138" y="11269"/>
                  </a:cubicBezTo>
                  <a:cubicBezTo>
                    <a:pt x="398108" y="8581"/>
                    <a:pt x="395421" y="7237"/>
                    <a:pt x="391390" y="4550"/>
                  </a:cubicBezTo>
                  <a:cubicBezTo>
                    <a:pt x="381985" y="-826"/>
                    <a:pt x="368549" y="-2170"/>
                    <a:pt x="361831" y="4550"/>
                  </a:cubicBezTo>
                  <a:cubicBezTo>
                    <a:pt x="360487" y="5893"/>
                    <a:pt x="359144" y="7237"/>
                    <a:pt x="359144" y="8581"/>
                  </a:cubicBezTo>
                  <a:cubicBezTo>
                    <a:pt x="356457" y="12613"/>
                    <a:pt x="353769" y="16645"/>
                    <a:pt x="348395" y="19332"/>
                  </a:cubicBezTo>
                  <a:cubicBezTo>
                    <a:pt x="343021" y="22020"/>
                    <a:pt x="336303" y="22020"/>
                    <a:pt x="330929" y="22020"/>
                  </a:cubicBezTo>
                  <a:cubicBezTo>
                    <a:pt x="328241" y="22020"/>
                    <a:pt x="325555" y="22020"/>
                    <a:pt x="324211" y="22020"/>
                  </a:cubicBezTo>
                  <a:cubicBezTo>
                    <a:pt x="316149" y="23364"/>
                    <a:pt x="313462" y="31427"/>
                    <a:pt x="309431" y="46210"/>
                  </a:cubicBezTo>
                  <a:cubicBezTo>
                    <a:pt x="305401" y="59649"/>
                    <a:pt x="300026" y="75776"/>
                    <a:pt x="285247" y="81152"/>
                  </a:cubicBezTo>
                  <a:cubicBezTo>
                    <a:pt x="279872" y="83839"/>
                    <a:pt x="274498" y="83839"/>
                    <a:pt x="270468" y="83839"/>
                  </a:cubicBezTo>
                  <a:lnTo>
                    <a:pt x="210006" y="86527"/>
                  </a:lnTo>
                  <a:cubicBezTo>
                    <a:pt x="211350" y="93246"/>
                    <a:pt x="210006" y="101310"/>
                    <a:pt x="205975" y="108029"/>
                  </a:cubicBezTo>
                  <a:cubicBezTo>
                    <a:pt x="199257" y="121468"/>
                    <a:pt x="187165" y="133563"/>
                    <a:pt x="172386" y="136251"/>
                  </a:cubicBezTo>
                  <a:cubicBezTo>
                    <a:pt x="167011" y="137595"/>
                    <a:pt x="161637" y="138939"/>
                    <a:pt x="156263" y="138939"/>
                  </a:cubicBezTo>
                  <a:cubicBezTo>
                    <a:pt x="137453" y="138939"/>
                    <a:pt x="119986" y="132219"/>
                    <a:pt x="103863" y="125500"/>
                  </a:cubicBezTo>
                  <a:lnTo>
                    <a:pt x="97145" y="122812"/>
                  </a:lnTo>
                  <a:cubicBezTo>
                    <a:pt x="79679" y="114749"/>
                    <a:pt x="62212" y="106685"/>
                    <a:pt x="44745" y="106685"/>
                  </a:cubicBezTo>
                  <a:lnTo>
                    <a:pt x="44745" y="106685"/>
                  </a:lnTo>
                  <a:cubicBezTo>
                    <a:pt x="33997" y="117437"/>
                    <a:pt x="20561" y="122812"/>
                    <a:pt x="5781" y="122812"/>
                  </a:cubicBezTo>
                  <a:cubicBezTo>
                    <a:pt x="3095" y="128188"/>
                    <a:pt x="4438" y="134907"/>
                    <a:pt x="7125" y="140283"/>
                  </a:cubicBezTo>
                  <a:cubicBezTo>
                    <a:pt x="12499" y="148346"/>
                    <a:pt x="20561" y="153722"/>
                    <a:pt x="28623" y="159097"/>
                  </a:cubicBezTo>
                  <a:lnTo>
                    <a:pt x="38027" y="165817"/>
                  </a:lnTo>
                  <a:lnTo>
                    <a:pt x="28623" y="172536"/>
                  </a:lnTo>
                  <a:cubicBezTo>
                    <a:pt x="8469" y="188663"/>
                    <a:pt x="-2280" y="215541"/>
                    <a:pt x="407" y="242419"/>
                  </a:cubicBezTo>
                  <a:cubicBezTo>
                    <a:pt x="9812" y="242419"/>
                    <a:pt x="17874" y="246450"/>
                    <a:pt x="24592" y="251826"/>
                  </a:cubicBezTo>
                  <a:cubicBezTo>
                    <a:pt x="33997" y="259889"/>
                    <a:pt x="39371" y="271984"/>
                    <a:pt x="44745" y="281391"/>
                  </a:cubicBezTo>
                  <a:lnTo>
                    <a:pt x="67586" y="328428"/>
                  </a:lnTo>
                  <a:cubicBezTo>
                    <a:pt x="68930" y="332460"/>
                    <a:pt x="71617" y="336491"/>
                    <a:pt x="74304" y="337835"/>
                  </a:cubicBezTo>
                  <a:cubicBezTo>
                    <a:pt x="79679" y="343210"/>
                    <a:pt x="87740" y="343210"/>
                    <a:pt x="97145" y="344554"/>
                  </a:cubicBezTo>
                  <a:cubicBezTo>
                    <a:pt x="102520" y="344554"/>
                    <a:pt x="106550" y="345898"/>
                    <a:pt x="111924" y="345898"/>
                  </a:cubicBezTo>
                  <a:cubicBezTo>
                    <a:pt x="121330" y="347242"/>
                    <a:pt x="130735" y="352618"/>
                    <a:pt x="138796" y="356649"/>
                  </a:cubicBezTo>
                  <a:cubicBezTo>
                    <a:pt x="145514" y="360681"/>
                    <a:pt x="152232" y="363369"/>
                    <a:pt x="158950" y="364713"/>
                  </a:cubicBezTo>
                  <a:cubicBezTo>
                    <a:pt x="167011" y="367400"/>
                    <a:pt x="176417" y="364713"/>
                    <a:pt x="183135" y="360681"/>
                  </a:cubicBezTo>
                  <a:cubicBezTo>
                    <a:pt x="185822" y="357993"/>
                    <a:pt x="188509" y="355305"/>
                    <a:pt x="188509" y="352618"/>
                  </a:cubicBezTo>
                  <a:lnTo>
                    <a:pt x="188509" y="348586"/>
                  </a:lnTo>
                  <a:lnTo>
                    <a:pt x="192539" y="345898"/>
                  </a:lnTo>
                  <a:cubicBezTo>
                    <a:pt x="244940" y="313645"/>
                    <a:pt x="310775" y="301550"/>
                    <a:pt x="372580" y="314989"/>
                  </a:cubicBezTo>
                  <a:close/>
                </a:path>
              </a:pathLst>
            </a:cu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1519" name="Google Shape;1519;p28"/>
            <p:cNvSpPr/>
            <p:nvPr/>
          </p:nvSpPr>
          <p:spPr>
            <a:xfrm>
              <a:off x="5282966" y="7711673"/>
              <a:ext cx="648703" cy="408955"/>
            </a:xfrm>
            <a:custGeom>
              <a:avLst/>
              <a:gdLst/>
              <a:ahLst/>
              <a:cxnLst/>
              <a:rect l="l" t="t" r="r" b="b"/>
              <a:pathLst>
                <a:path w="583115" h="367607" extrusionOk="0">
                  <a:moveTo>
                    <a:pt x="583115" y="43914"/>
                  </a:moveTo>
                  <a:lnTo>
                    <a:pt x="583115" y="43914"/>
                  </a:lnTo>
                  <a:lnTo>
                    <a:pt x="562962" y="22412"/>
                  </a:lnTo>
                  <a:cubicBezTo>
                    <a:pt x="542808" y="7629"/>
                    <a:pt x="511905" y="6285"/>
                    <a:pt x="490408" y="19724"/>
                  </a:cubicBezTo>
                  <a:cubicBezTo>
                    <a:pt x="489065" y="21068"/>
                    <a:pt x="487721" y="22412"/>
                    <a:pt x="485034" y="22412"/>
                  </a:cubicBezTo>
                  <a:cubicBezTo>
                    <a:pt x="481003" y="25100"/>
                    <a:pt x="475629" y="29132"/>
                    <a:pt x="470254" y="31819"/>
                  </a:cubicBezTo>
                  <a:cubicBezTo>
                    <a:pt x="448757" y="39883"/>
                    <a:pt x="427260" y="25100"/>
                    <a:pt x="409793" y="13005"/>
                  </a:cubicBezTo>
                  <a:lnTo>
                    <a:pt x="407106" y="11661"/>
                  </a:lnTo>
                  <a:cubicBezTo>
                    <a:pt x="393670" y="2254"/>
                    <a:pt x="374860" y="-4466"/>
                    <a:pt x="364111" y="3597"/>
                  </a:cubicBezTo>
                  <a:cubicBezTo>
                    <a:pt x="365455" y="41227"/>
                    <a:pt x="334553" y="70792"/>
                    <a:pt x="306337" y="82887"/>
                  </a:cubicBezTo>
                  <a:cubicBezTo>
                    <a:pt x="286183" y="90950"/>
                    <a:pt x="266030" y="93638"/>
                    <a:pt x="244532" y="93638"/>
                  </a:cubicBezTo>
                  <a:cubicBezTo>
                    <a:pt x="231096" y="93638"/>
                    <a:pt x="217661" y="92294"/>
                    <a:pt x="205568" y="92294"/>
                  </a:cubicBezTo>
                  <a:cubicBezTo>
                    <a:pt x="147794" y="86919"/>
                    <a:pt x="90020" y="77511"/>
                    <a:pt x="33590" y="65417"/>
                  </a:cubicBezTo>
                  <a:lnTo>
                    <a:pt x="25528" y="64073"/>
                  </a:lnTo>
                  <a:lnTo>
                    <a:pt x="28215" y="56010"/>
                  </a:lnTo>
                  <a:cubicBezTo>
                    <a:pt x="30903" y="47946"/>
                    <a:pt x="30903" y="39883"/>
                    <a:pt x="29559" y="31819"/>
                  </a:cubicBezTo>
                  <a:cubicBezTo>
                    <a:pt x="25528" y="38539"/>
                    <a:pt x="21497" y="43914"/>
                    <a:pt x="16123" y="49290"/>
                  </a:cubicBezTo>
                  <a:cubicBezTo>
                    <a:pt x="14779" y="51978"/>
                    <a:pt x="12093" y="53322"/>
                    <a:pt x="10749" y="56010"/>
                  </a:cubicBezTo>
                  <a:cubicBezTo>
                    <a:pt x="8062" y="58697"/>
                    <a:pt x="-1343" y="70792"/>
                    <a:pt x="2687" y="80199"/>
                  </a:cubicBezTo>
                  <a:cubicBezTo>
                    <a:pt x="4031" y="84231"/>
                    <a:pt x="9405" y="88263"/>
                    <a:pt x="13436" y="90950"/>
                  </a:cubicBezTo>
                  <a:cubicBezTo>
                    <a:pt x="17467" y="93638"/>
                    <a:pt x="21497" y="96326"/>
                    <a:pt x="24185" y="100358"/>
                  </a:cubicBezTo>
                  <a:cubicBezTo>
                    <a:pt x="42995" y="120516"/>
                    <a:pt x="36277" y="151426"/>
                    <a:pt x="26872" y="175616"/>
                  </a:cubicBezTo>
                  <a:lnTo>
                    <a:pt x="0" y="248186"/>
                  </a:lnTo>
                  <a:cubicBezTo>
                    <a:pt x="9405" y="252217"/>
                    <a:pt x="17467" y="258937"/>
                    <a:pt x="24185" y="265656"/>
                  </a:cubicBezTo>
                  <a:cubicBezTo>
                    <a:pt x="25528" y="265656"/>
                    <a:pt x="25528" y="267000"/>
                    <a:pt x="26872" y="267000"/>
                  </a:cubicBezTo>
                  <a:lnTo>
                    <a:pt x="26872" y="267000"/>
                  </a:lnTo>
                  <a:cubicBezTo>
                    <a:pt x="40307" y="284471"/>
                    <a:pt x="47025" y="307317"/>
                    <a:pt x="51056" y="327475"/>
                  </a:cubicBezTo>
                  <a:cubicBezTo>
                    <a:pt x="53743" y="338227"/>
                    <a:pt x="55087" y="350322"/>
                    <a:pt x="55087" y="361073"/>
                  </a:cubicBezTo>
                  <a:lnTo>
                    <a:pt x="59118" y="361073"/>
                  </a:lnTo>
                  <a:cubicBezTo>
                    <a:pt x="59118" y="362417"/>
                    <a:pt x="59118" y="362417"/>
                    <a:pt x="60461" y="363761"/>
                  </a:cubicBezTo>
                  <a:cubicBezTo>
                    <a:pt x="64492" y="366448"/>
                    <a:pt x="71210" y="366448"/>
                    <a:pt x="76584" y="365105"/>
                  </a:cubicBezTo>
                  <a:cubicBezTo>
                    <a:pt x="79272" y="363761"/>
                    <a:pt x="81959" y="362417"/>
                    <a:pt x="84646" y="362417"/>
                  </a:cubicBezTo>
                  <a:cubicBezTo>
                    <a:pt x="94051" y="358385"/>
                    <a:pt x="103456" y="354353"/>
                    <a:pt x="115548" y="357041"/>
                  </a:cubicBezTo>
                  <a:cubicBezTo>
                    <a:pt x="119579" y="358385"/>
                    <a:pt x="123610" y="361073"/>
                    <a:pt x="126297" y="362417"/>
                  </a:cubicBezTo>
                  <a:cubicBezTo>
                    <a:pt x="127640" y="363761"/>
                    <a:pt x="128984" y="365105"/>
                    <a:pt x="131671" y="365105"/>
                  </a:cubicBezTo>
                  <a:cubicBezTo>
                    <a:pt x="145107" y="371824"/>
                    <a:pt x="161230" y="363761"/>
                    <a:pt x="177353" y="355697"/>
                  </a:cubicBezTo>
                  <a:cubicBezTo>
                    <a:pt x="197507" y="346290"/>
                    <a:pt x="219004" y="335539"/>
                    <a:pt x="239158" y="350322"/>
                  </a:cubicBezTo>
                  <a:cubicBezTo>
                    <a:pt x="241845" y="351666"/>
                    <a:pt x="243189" y="354353"/>
                    <a:pt x="245876" y="355697"/>
                  </a:cubicBezTo>
                  <a:cubicBezTo>
                    <a:pt x="248563" y="358385"/>
                    <a:pt x="249907" y="359729"/>
                    <a:pt x="252594" y="361073"/>
                  </a:cubicBezTo>
                  <a:cubicBezTo>
                    <a:pt x="257968" y="363761"/>
                    <a:pt x="266030" y="359729"/>
                    <a:pt x="275435" y="353009"/>
                  </a:cubicBezTo>
                  <a:cubicBezTo>
                    <a:pt x="279466" y="350322"/>
                    <a:pt x="284840" y="347634"/>
                    <a:pt x="288870" y="344946"/>
                  </a:cubicBezTo>
                  <a:cubicBezTo>
                    <a:pt x="299619" y="339570"/>
                    <a:pt x="311711" y="339570"/>
                    <a:pt x="322460" y="338227"/>
                  </a:cubicBezTo>
                  <a:cubicBezTo>
                    <a:pt x="326491" y="338227"/>
                    <a:pt x="329178" y="338227"/>
                    <a:pt x="333209" y="336883"/>
                  </a:cubicBezTo>
                  <a:cubicBezTo>
                    <a:pt x="343957" y="335539"/>
                    <a:pt x="370829" y="331507"/>
                    <a:pt x="382921" y="310005"/>
                  </a:cubicBezTo>
                  <a:cubicBezTo>
                    <a:pt x="385608" y="305973"/>
                    <a:pt x="386952" y="301942"/>
                    <a:pt x="388296" y="297910"/>
                  </a:cubicBezTo>
                  <a:cubicBezTo>
                    <a:pt x="390983" y="291191"/>
                    <a:pt x="393670" y="284471"/>
                    <a:pt x="399044" y="277752"/>
                  </a:cubicBezTo>
                  <a:cubicBezTo>
                    <a:pt x="405762" y="269688"/>
                    <a:pt x="416511" y="265656"/>
                    <a:pt x="424572" y="267000"/>
                  </a:cubicBezTo>
                  <a:cubicBezTo>
                    <a:pt x="425916" y="267000"/>
                    <a:pt x="428603" y="267000"/>
                    <a:pt x="429947" y="268344"/>
                  </a:cubicBezTo>
                  <a:cubicBezTo>
                    <a:pt x="432634" y="262969"/>
                    <a:pt x="436664" y="258937"/>
                    <a:pt x="440695" y="256249"/>
                  </a:cubicBezTo>
                  <a:cubicBezTo>
                    <a:pt x="454131" y="246842"/>
                    <a:pt x="475629" y="242810"/>
                    <a:pt x="493095" y="248186"/>
                  </a:cubicBezTo>
                  <a:cubicBezTo>
                    <a:pt x="499813" y="249530"/>
                    <a:pt x="505187" y="252217"/>
                    <a:pt x="511905" y="253561"/>
                  </a:cubicBezTo>
                  <a:cubicBezTo>
                    <a:pt x="528028" y="258937"/>
                    <a:pt x="542808" y="262969"/>
                    <a:pt x="556244" y="260281"/>
                  </a:cubicBezTo>
                  <a:cubicBezTo>
                    <a:pt x="552213" y="254905"/>
                    <a:pt x="549526" y="250874"/>
                    <a:pt x="545495" y="245498"/>
                  </a:cubicBezTo>
                  <a:cubicBezTo>
                    <a:pt x="513249" y="194430"/>
                    <a:pt x="503844" y="123204"/>
                    <a:pt x="538777" y="74824"/>
                  </a:cubicBezTo>
                  <a:cubicBezTo>
                    <a:pt x="562962" y="74824"/>
                    <a:pt x="575054" y="62729"/>
                    <a:pt x="583115" y="43914"/>
                  </a:cubicBezTo>
                  <a:close/>
                </a:path>
              </a:pathLst>
            </a:cu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1520" name="Google Shape;1520;p28"/>
            <p:cNvSpPr/>
            <p:nvPr/>
          </p:nvSpPr>
          <p:spPr>
            <a:xfrm>
              <a:off x="5082199" y="7098219"/>
              <a:ext cx="948119" cy="700212"/>
            </a:xfrm>
            <a:custGeom>
              <a:avLst/>
              <a:gdLst/>
              <a:ahLst/>
              <a:cxnLst/>
              <a:rect l="l" t="t" r="r" b="b"/>
              <a:pathLst>
                <a:path w="852258" h="629416" extrusionOk="0">
                  <a:moveTo>
                    <a:pt x="197934" y="60475"/>
                  </a:moveTo>
                  <a:cubicBezTo>
                    <a:pt x="201965" y="76602"/>
                    <a:pt x="195247" y="96760"/>
                    <a:pt x="181811" y="106167"/>
                  </a:cubicBezTo>
                  <a:cubicBezTo>
                    <a:pt x="173749" y="111543"/>
                    <a:pt x="165688" y="115575"/>
                    <a:pt x="156283" y="118262"/>
                  </a:cubicBezTo>
                  <a:cubicBezTo>
                    <a:pt x="145535" y="123638"/>
                    <a:pt x="133442" y="127670"/>
                    <a:pt x="126724" y="135733"/>
                  </a:cubicBezTo>
                  <a:cubicBezTo>
                    <a:pt x="118663" y="145140"/>
                    <a:pt x="117319" y="158579"/>
                    <a:pt x="114632" y="173362"/>
                  </a:cubicBezTo>
                  <a:cubicBezTo>
                    <a:pt x="114632" y="177394"/>
                    <a:pt x="113288" y="181425"/>
                    <a:pt x="113288" y="184113"/>
                  </a:cubicBezTo>
                  <a:cubicBezTo>
                    <a:pt x="105227" y="232493"/>
                    <a:pt x="72981" y="276842"/>
                    <a:pt x="29986" y="299688"/>
                  </a:cubicBezTo>
                  <a:lnTo>
                    <a:pt x="25955" y="302376"/>
                  </a:lnTo>
                  <a:cubicBezTo>
                    <a:pt x="19237" y="306407"/>
                    <a:pt x="13863" y="309095"/>
                    <a:pt x="8489" y="313127"/>
                  </a:cubicBezTo>
                  <a:cubicBezTo>
                    <a:pt x="-11665" y="333285"/>
                    <a:pt x="8489" y="370914"/>
                    <a:pt x="23268" y="391073"/>
                  </a:cubicBezTo>
                  <a:lnTo>
                    <a:pt x="91791" y="489177"/>
                  </a:lnTo>
                  <a:lnTo>
                    <a:pt x="144191" y="499928"/>
                  </a:lnTo>
                  <a:cubicBezTo>
                    <a:pt x="152252" y="501272"/>
                    <a:pt x="160314" y="502616"/>
                    <a:pt x="168375" y="505303"/>
                  </a:cubicBezTo>
                  <a:cubicBezTo>
                    <a:pt x="207339" y="518742"/>
                    <a:pt x="231524" y="561747"/>
                    <a:pt x="224806" y="602063"/>
                  </a:cubicBezTo>
                  <a:cubicBezTo>
                    <a:pt x="278549" y="614159"/>
                    <a:pt x="332293" y="622222"/>
                    <a:pt x="387380" y="627598"/>
                  </a:cubicBezTo>
                  <a:cubicBezTo>
                    <a:pt x="416938" y="630285"/>
                    <a:pt x="450528" y="631629"/>
                    <a:pt x="480087" y="619534"/>
                  </a:cubicBezTo>
                  <a:cubicBezTo>
                    <a:pt x="505615" y="608783"/>
                    <a:pt x="531143" y="583249"/>
                    <a:pt x="528456" y="552340"/>
                  </a:cubicBezTo>
                  <a:lnTo>
                    <a:pt x="528456" y="549652"/>
                  </a:lnTo>
                  <a:lnTo>
                    <a:pt x="531143" y="546964"/>
                  </a:lnTo>
                  <a:cubicBezTo>
                    <a:pt x="547266" y="529493"/>
                    <a:pt x="575481" y="536213"/>
                    <a:pt x="596978" y="550996"/>
                  </a:cubicBezTo>
                  <a:lnTo>
                    <a:pt x="599665" y="552340"/>
                  </a:lnTo>
                  <a:cubicBezTo>
                    <a:pt x="614445" y="563091"/>
                    <a:pt x="630568" y="573842"/>
                    <a:pt x="645347" y="568466"/>
                  </a:cubicBezTo>
                  <a:cubicBezTo>
                    <a:pt x="649378" y="567123"/>
                    <a:pt x="653409" y="564435"/>
                    <a:pt x="657439" y="561747"/>
                  </a:cubicBezTo>
                  <a:cubicBezTo>
                    <a:pt x="658783" y="560403"/>
                    <a:pt x="661470" y="559059"/>
                    <a:pt x="662814" y="557715"/>
                  </a:cubicBezTo>
                  <a:cubicBezTo>
                    <a:pt x="689686" y="540245"/>
                    <a:pt x="728650" y="541588"/>
                    <a:pt x="754178" y="561747"/>
                  </a:cubicBezTo>
                  <a:lnTo>
                    <a:pt x="755521" y="563091"/>
                  </a:lnTo>
                  <a:lnTo>
                    <a:pt x="768957" y="579218"/>
                  </a:lnTo>
                  <a:cubicBezTo>
                    <a:pt x="771644" y="568466"/>
                    <a:pt x="772988" y="556371"/>
                    <a:pt x="772988" y="544276"/>
                  </a:cubicBezTo>
                  <a:cubicBezTo>
                    <a:pt x="775675" y="499928"/>
                    <a:pt x="778362" y="455579"/>
                    <a:pt x="779706" y="409887"/>
                  </a:cubicBezTo>
                  <a:cubicBezTo>
                    <a:pt x="797172" y="417951"/>
                    <a:pt x="805234" y="443484"/>
                    <a:pt x="794485" y="459611"/>
                  </a:cubicBezTo>
                  <a:cubicBezTo>
                    <a:pt x="828075" y="458267"/>
                    <a:pt x="852259" y="423326"/>
                    <a:pt x="852259" y="389729"/>
                  </a:cubicBezTo>
                  <a:cubicBezTo>
                    <a:pt x="852259" y="378978"/>
                    <a:pt x="850916" y="368226"/>
                    <a:pt x="848228" y="357475"/>
                  </a:cubicBezTo>
                  <a:lnTo>
                    <a:pt x="844198" y="365539"/>
                  </a:lnTo>
                  <a:lnTo>
                    <a:pt x="803890" y="346724"/>
                  </a:lnTo>
                  <a:cubicBezTo>
                    <a:pt x="799859" y="344036"/>
                    <a:pt x="794485" y="342692"/>
                    <a:pt x="790454" y="341349"/>
                  </a:cubicBezTo>
                  <a:cubicBezTo>
                    <a:pt x="779706" y="340005"/>
                    <a:pt x="770301" y="346724"/>
                    <a:pt x="759552" y="353443"/>
                  </a:cubicBezTo>
                  <a:lnTo>
                    <a:pt x="754178" y="357475"/>
                  </a:lnTo>
                  <a:cubicBezTo>
                    <a:pt x="744772" y="362851"/>
                    <a:pt x="734024" y="366882"/>
                    <a:pt x="723275" y="366882"/>
                  </a:cubicBezTo>
                  <a:cubicBezTo>
                    <a:pt x="715214" y="366882"/>
                    <a:pt x="707152" y="364195"/>
                    <a:pt x="701778" y="358819"/>
                  </a:cubicBezTo>
                  <a:lnTo>
                    <a:pt x="699091" y="356131"/>
                  </a:lnTo>
                  <a:lnTo>
                    <a:pt x="699091" y="353443"/>
                  </a:lnTo>
                  <a:cubicBezTo>
                    <a:pt x="695060" y="298344"/>
                    <a:pt x="688342" y="241901"/>
                    <a:pt x="680280" y="185457"/>
                  </a:cubicBezTo>
                  <a:cubicBezTo>
                    <a:pt x="676250" y="162611"/>
                    <a:pt x="670875" y="139765"/>
                    <a:pt x="653409" y="130358"/>
                  </a:cubicBezTo>
                  <a:cubicBezTo>
                    <a:pt x="652065" y="130358"/>
                    <a:pt x="650721" y="129014"/>
                    <a:pt x="649378" y="129014"/>
                  </a:cubicBezTo>
                  <a:cubicBezTo>
                    <a:pt x="645347" y="126326"/>
                    <a:pt x="639973" y="123638"/>
                    <a:pt x="635942" y="119606"/>
                  </a:cubicBezTo>
                  <a:cubicBezTo>
                    <a:pt x="631911" y="115575"/>
                    <a:pt x="631911" y="110199"/>
                    <a:pt x="630568" y="104823"/>
                  </a:cubicBezTo>
                  <a:cubicBezTo>
                    <a:pt x="630568" y="102136"/>
                    <a:pt x="629224" y="99448"/>
                    <a:pt x="629224" y="98104"/>
                  </a:cubicBezTo>
                  <a:cubicBezTo>
                    <a:pt x="626537" y="92728"/>
                    <a:pt x="619819" y="90041"/>
                    <a:pt x="613101" y="87353"/>
                  </a:cubicBezTo>
                  <a:cubicBezTo>
                    <a:pt x="610414" y="86009"/>
                    <a:pt x="607727" y="84665"/>
                    <a:pt x="605040" y="84665"/>
                  </a:cubicBezTo>
                  <a:cubicBezTo>
                    <a:pt x="586230" y="75258"/>
                    <a:pt x="572794" y="59131"/>
                    <a:pt x="560702" y="41661"/>
                  </a:cubicBezTo>
                  <a:cubicBezTo>
                    <a:pt x="556671" y="36285"/>
                    <a:pt x="553984" y="32253"/>
                    <a:pt x="549953" y="26878"/>
                  </a:cubicBezTo>
                  <a:cubicBezTo>
                    <a:pt x="539204" y="14783"/>
                    <a:pt x="524425" y="2688"/>
                    <a:pt x="509645" y="0"/>
                  </a:cubicBezTo>
                  <a:lnTo>
                    <a:pt x="501584" y="12095"/>
                  </a:lnTo>
                  <a:lnTo>
                    <a:pt x="490835" y="5375"/>
                  </a:lnTo>
                  <a:cubicBezTo>
                    <a:pt x="490835" y="6719"/>
                    <a:pt x="490835" y="8063"/>
                    <a:pt x="489492" y="9407"/>
                  </a:cubicBezTo>
                  <a:cubicBezTo>
                    <a:pt x="488148" y="12095"/>
                    <a:pt x="488148" y="16127"/>
                    <a:pt x="486805" y="18814"/>
                  </a:cubicBezTo>
                  <a:cubicBezTo>
                    <a:pt x="480087" y="33597"/>
                    <a:pt x="465307" y="38973"/>
                    <a:pt x="450528" y="41661"/>
                  </a:cubicBezTo>
                  <a:cubicBezTo>
                    <a:pt x="387380" y="56444"/>
                    <a:pt x="322887" y="64507"/>
                    <a:pt x="257052" y="64507"/>
                  </a:cubicBezTo>
                  <a:cubicBezTo>
                    <a:pt x="240929" y="63163"/>
                    <a:pt x="219432" y="63163"/>
                    <a:pt x="197934" y="60475"/>
                  </a:cubicBezTo>
                  <a:cubicBezTo>
                    <a:pt x="197934" y="60475"/>
                    <a:pt x="197934" y="60475"/>
                    <a:pt x="197934" y="60475"/>
                  </a:cubicBezTo>
                  <a:close/>
                </a:path>
              </a:pathLst>
            </a:cu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1521" name="Google Shape;1521;p28"/>
            <p:cNvSpPr/>
            <p:nvPr/>
          </p:nvSpPr>
          <p:spPr>
            <a:xfrm>
              <a:off x="4955949" y="7978804"/>
              <a:ext cx="174556" cy="400674"/>
            </a:xfrm>
            <a:custGeom>
              <a:avLst/>
              <a:gdLst/>
              <a:ahLst/>
              <a:cxnLst/>
              <a:rect l="l" t="t" r="r" b="b"/>
              <a:pathLst>
                <a:path w="156907" h="360163" extrusionOk="0">
                  <a:moveTo>
                    <a:pt x="84354" y="321190"/>
                  </a:moveTo>
                  <a:cubicBezTo>
                    <a:pt x="95103" y="307751"/>
                    <a:pt x="113913" y="299688"/>
                    <a:pt x="131380" y="302376"/>
                  </a:cubicBezTo>
                  <a:cubicBezTo>
                    <a:pt x="130036" y="280873"/>
                    <a:pt x="136754" y="259371"/>
                    <a:pt x="151533" y="244589"/>
                  </a:cubicBezTo>
                  <a:cubicBezTo>
                    <a:pt x="154220" y="241901"/>
                    <a:pt x="156908" y="239213"/>
                    <a:pt x="156908" y="237869"/>
                  </a:cubicBezTo>
                  <a:cubicBezTo>
                    <a:pt x="156908" y="236525"/>
                    <a:pt x="152877" y="233837"/>
                    <a:pt x="150190" y="232494"/>
                  </a:cubicBezTo>
                  <a:cubicBezTo>
                    <a:pt x="144815" y="229806"/>
                    <a:pt x="138098" y="225774"/>
                    <a:pt x="134067" y="217711"/>
                  </a:cubicBezTo>
                  <a:cubicBezTo>
                    <a:pt x="132723" y="212335"/>
                    <a:pt x="132723" y="208303"/>
                    <a:pt x="135410" y="202928"/>
                  </a:cubicBezTo>
                  <a:cubicBezTo>
                    <a:pt x="136754" y="200240"/>
                    <a:pt x="138098" y="197552"/>
                    <a:pt x="140784" y="196208"/>
                  </a:cubicBezTo>
                  <a:cubicBezTo>
                    <a:pt x="131380" y="149172"/>
                    <a:pt x="117944" y="102136"/>
                    <a:pt x="101821" y="57788"/>
                  </a:cubicBezTo>
                  <a:cubicBezTo>
                    <a:pt x="97790" y="44349"/>
                    <a:pt x="92415" y="30910"/>
                    <a:pt x="83011" y="24190"/>
                  </a:cubicBezTo>
                  <a:cubicBezTo>
                    <a:pt x="80323" y="22846"/>
                    <a:pt x="78980" y="21502"/>
                    <a:pt x="76293" y="20158"/>
                  </a:cubicBezTo>
                  <a:cubicBezTo>
                    <a:pt x="72262" y="17471"/>
                    <a:pt x="66887" y="14783"/>
                    <a:pt x="62857" y="9407"/>
                  </a:cubicBezTo>
                  <a:cubicBezTo>
                    <a:pt x="60169" y="6719"/>
                    <a:pt x="58826" y="4032"/>
                    <a:pt x="57483" y="0"/>
                  </a:cubicBezTo>
                  <a:cubicBezTo>
                    <a:pt x="45390" y="14783"/>
                    <a:pt x="33298" y="24190"/>
                    <a:pt x="21206" y="26878"/>
                  </a:cubicBezTo>
                  <a:cubicBezTo>
                    <a:pt x="25236" y="43005"/>
                    <a:pt x="22549" y="59131"/>
                    <a:pt x="14488" y="73914"/>
                  </a:cubicBezTo>
                  <a:lnTo>
                    <a:pt x="11800" y="72570"/>
                  </a:lnTo>
                  <a:cubicBezTo>
                    <a:pt x="34641" y="146484"/>
                    <a:pt x="-7010" y="228462"/>
                    <a:pt x="1052" y="306408"/>
                  </a:cubicBezTo>
                  <a:cubicBezTo>
                    <a:pt x="1052" y="313127"/>
                    <a:pt x="2396" y="319847"/>
                    <a:pt x="7770" y="322534"/>
                  </a:cubicBezTo>
                  <a:cubicBezTo>
                    <a:pt x="13144" y="326566"/>
                    <a:pt x="19862" y="325222"/>
                    <a:pt x="25236" y="325222"/>
                  </a:cubicBezTo>
                  <a:cubicBezTo>
                    <a:pt x="46734" y="325222"/>
                    <a:pt x="60169" y="341349"/>
                    <a:pt x="70918" y="360163"/>
                  </a:cubicBezTo>
                  <a:cubicBezTo>
                    <a:pt x="70918" y="346724"/>
                    <a:pt x="76293" y="331942"/>
                    <a:pt x="84354" y="321190"/>
                  </a:cubicBezTo>
                  <a:close/>
                </a:path>
              </a:pathLst>
            </a:cu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1522" name="Google Shape;1522;p28"/>
            <p:cNvSpPr/>
            <p:nvPr/>
          </p:nvSpPr>
          <p:spPr>
            <a:xfrm>
              <a:off x="5052781" y="8022161"/>
              <a:ext cx="751838" cy="788588"/>
            </a:xfrm>
            <a:custGeom>
              <a:avLst/>
              <a:gdLst/>
              <a:ahLst/>
              <a:cxnLst/>
              <a:rect l="l" t="t" r="r" b="b"/>
              <a:pathLst>
                <a:path w="675822" h="708857" extrusionOk="0">
                  <a:moveTo>
                    <a:pt x="658356" y="182769"/>
                  </a:moveTo>
                  <a:lnTo>
                    <a:pt x="658356" y="180082"/>
                  </a:lnTo>
                  <a:cubicBezTo>
                    <a:pt x="655669" y="169330"/>
                    <a:pt x="648951" y="159923"/>
                    <a:pt x="640889" y="153204"/>
                  </a:cubicBezTo>
                  <a:cubicBezTo>
                    <a:pt x="638202" y="151860"/>
                    <a:pt x="635515" y="150516"/>
                    <a:pt x="634171" y="147828"/>
                  </a:cubicBezTo>
                  <a:cubicBezTo>
                    <a:pt x="624766" y="141109"/>
                    <a:pt x="611330" y="134389"/>
                    <a:pt x="609987" y="119607"/>
                  </a:cubicBezTo>
                  <a:cubicBezTo>
                    <a:pt x="608643" y="110199"/>
                    <a:pt x="614018" y="102136"/>
                    <a:pt x="616705" y="96760"/>
                  </a:cubicBezTo>
                  <a:lnTo>
                    <a:pt x="639546" y="55100"/>
                  </a:lnTo>
                  <a:cubicBezTo>
                    <a:pt x="643576" y="48380"/>
                    <a:pt x="646264" y="43005"/>
                    <a:pt x="644920" y="37629"/>
                  </a:cubicBezTo>
                  <a:cubicBezTo>
                    <a:pt x="644920" y="33597"/>
                    <a:pt x="642233" y="28222"/>
                    <a:pt x="639546" y="22846"/>
                  </a:cubicBezTo>
                  <a:cubicBezTo>
                    <a:pt x="635515" y="16127"/>
                    <a:pt x="631484" y="8063"/>
                    <a:pt x="632828" y="0"/>
                  </a:cubicBezTo>
                  <a:cubicBezTo>
                    <a:pt x="628797" y="0"/>
                    <a:pt x="623422" y="2688"/>
                    <a:pt x="620736" y="5376"/>
                  </a:cubicBezTo>
                  <a:cubicBezTo>
                    <a:pt x="616705" y="9407"/>
                    <a:pt x="614018" y="16127"/>
                    <a:pt x="612674" y="21502"/>
                  </a:cubicBezTo>
                  <a:cubicBezTo>
                    <a:pt x="611330" y="25534"/>
                    <a:pt x="608643" y="30910"/>
                    <a:pt x="605956" y="34941"/>
                  </a:cubicBezTo>
                  <a:cubicBezTo>
                    <a:pt x="595208" y="53756"/>
                    <a:pt x="572366" y="67195"/>
                    <a:pt x="544151" y="69883"/>
                  </a:cubicBezTo>
                  <a:cubicBezTo>
                    <a:pt x="540121" y="69883"/>
                    <a:pt x="537433" y="69883"/>
                    <a:pt x="533403" y="71227"/>
                  </a:cubicBezTo>
                  <a:cubicBezTo>
                    <a:pt x="522654" y="71227"/>
                    <a:pt x="513249" y="72571"/>
                    <a:pt x="505187" y="76602"/>
                  </a:cubicBezTo>
                  <a:cubicBezTo>
                    <a:pt x="501157" y="77946"/>
                    <a:pt x="497126" y="80634"/>
                    <a:pt x="494439" y="83321"/>
                  </a:cubicBezTo>
                  <a:cubicBezTo>
                    <a:pt x="483690" y="90041"/>
                    <a:pt x="470254" y="99448"/>
                    <a:pt x="455475" y="92729"/>
                  </a:cubicBezTo>
                  <a:cubicBezTo>
                    <a:pt x="451444" y="90041"/>
                    <a:pt x="447413" y="87353"/>
                    <a:pt x="444726" y="84665"/>
                  </a:cubicBezTo>
                  <a:cubicBezTo>
                    <a:pt x="443382" y="83321"/>
                    <a:pt x="442039" y="81977"/>
                    <a:pt x="440695" y="80634"/>
                  </a:cubicBezTo>
                  <a:cubicBezTo>
                    <a:pt x="429947" y="72571"/>
                    <a:pt x="416511" y="77946"/>
                    <a:pt x="395013" y="87353"/>
                  </a:cubicBezTo>
                  <a:cubicBezTo>
                    <a:pt x="381578" y="94072"/>
                    <a:pt x="368142" y="100792"/>
                    <a:pt x="353363" y="100792"/>
                  </a:cubicBezTo>
                  <a:cubicBezTo>
                    <a:pt x="347988" y="100792"/>
                    <a:pt x="341270" y="99448"/>
                    <a:pt x="335896" y="96760"/>
                  </a:cubicBezTo>
                  <a:cubicBezTo>
                    <a:pt x="333209" y="95416"/>
                    <a:pt x="331865" y="94072"/>
                    <a:pt x="329178" y="92729"/>
                  </a:cubicBezTo>
                  <a:cubicBezTo>
                    <a:pt x="326491" y="91385"/>
                    <a:pt x="323804" y="90041"/>
                    <a:pt x="322460" y="88697"/>
                  </a:cubicBezTo>
                  <a:cubicBezTo>
                    <a:pt x="317086" y="87353"/>
                    <a:pt x="310368" y="90041"/>
                    <a:pt x="302306" y="92729"/>
                  </a:cubicBezTo>
                  <a:cubicBezTo>
                    <a:pt x="299619" y="94072"/>
                    <a:pt x="296932" y="95416"/>
                    <a:pt x="292901" y="96760"/>
                  </a:cubicBezTo>
                  <a:cubicBezTo>
                    <a:pt x="283496" y="100792"/>
                    <a:pt x="272748" y="99448"/>
                    <a:pt x="264686" y="94072"/>
                  </a:cubicBezTo>
                  <a:cubicBezTo>
                    <a:pt x="263342" y="98104"/>
                    <a:pt x="261999" y="102136"/>
                    <a:pt x="260655" y="104824"/>
                  </a:cubicBezTo>
                  <a:cubicBezTo>
                    <a:pt x="249907" y="126326"/>
                    <a:pt x="225722" y="137077"/>
                    <a:pt x="204225" y="145141"/>
                  </a:cubicBezTo>
                  <a:cubicBezTo>
                    <a:pt x="165261" y="159923"/>
                    <a:pt x="127640" y="172018"/>
                    <a:pt x="88677" y="165299"/>
                  </a:cubicBezTo>
                  <a:lnTo>
                    <a:pt x="85989" y="165299"/>
                  </a:lnTo>
                  <a:cubicBezTo>
                    <a:pt x="80615" y="163955"/>
                    <a:pt x="75241" y="163955"/>
                    <a:pt x="71210" y="165299"/>
                  </a:cubicBezTo>
                  <a:cubicBezTo>
                    <a:pt x="68523" y="165299"/>
                    <a:pt x="67179" y="167987"/>
                    <a:pt x="65835" y="169330"/>
                  </a:cubicBezTo>
                  <a:cubicBezTo>
                    <a:pt x="65835" y="170674"/>
                    <a:pt x="65835" y="170674"/>
                    <a:pt x="65835" y="172018"/>
                  </a:cubicBezTo>
                  <a:cubicBezTo>
                    <a:pt x="67179" y="173362"/>
                    <a:pt x="69866" y="176050"/>
                    <a:pt x="73897" y="177394"/>
                  </a:cubicBezTo>
                  <a:cubicBezTo>
                    <a:pt x="80615" y="181425"/>
                    <a:pt x="88677" y="185457"/>
                    <a:pt x="88677" y="196208"/>
                  </a:cubicBezTo>
                  <a:cubicBezTo>
                    <a:pt x="88677" y="204272"/>
                    <a:pt x="83302" y="208303"/>
                    <a:pt x="80615" y="212335"/>
                  </a:cubicBezTo>
                  <a:cubicBezTo>
                    <a:pt x="65835" y="227118"/>
                    <a:pt x="60461" y="248620"/>
                    <a:pt x="65835" y="268778"/>
                  </a:cubicBezTo>
                  <a:lnTo>
                    <a:pt x="69866" y="283561"/>
                  </a:lnTo>
                  <a:lnTo>
                    <a:pt x="55087" y="278186"/>
                  </a:lnTo>
                  <a:cubicBezTo>
                    <a:pt x="40307" y="272810"/>
                    <a:pt x="22841" y="278186"/>
                    <a:pt x="13436" y="290281"/>
                  </a:cubicBezTo>
                  <a:cubicBezTo>
                    <a:pt x="4031" y="302376"/>
                    <a:pt x="2687" y="319847"/>
                    <a:pt x="9405" y="333285"/>
                  </a:cubicBezTo>
                  <a:lnTo>
                    <a:pt x="0" y="338661"/>
                  </a:lnTo>
                  <a:cubicBezTo>
                    <a:pt x="2687" y="344036"/>
                    <a:pt x="5374" y="350756"/>
                    <a:pt x="8062" y="356131"/>
                  </a:cubicBezTo>
                  <a:cubicBezTo>
                    <a:pt x="21497" y="388385"/>
                    <a:pt x="60461" y="420638"/>
                    <a:pt x="87333" y="397792"/>
                  </a:cubicBezTo>
                  <a:cubicBezTo>
                    <a:pt x="84646" y="415263"/>
                    <a:pt x="69866" y="431389"/>
                    <a:pt x="51056" y="435421"/>
                  </a:cubicBezTo>
                  <a:cubicBezTo>
                    <a:pt x="94051" y="455580"/>
                    <a:pt x="145107" y="443484"/>
                    <a:pt x="193476" y="444828"/>
                  </a:cubicBezTo>
                  <a:cubicBezTo>
                    <a:pt x="241845" y="446172"/>
                    <a:pt x="296932" y="477082"/>
                    <a:pt x="294245" y="524118"/>
                  </a:cubicBezTo>
                  <a:cubicBezTo>
                    <a:pt x="232440" y="503960"/>
                    <a:pt x="166604" y="501272"/>
                    <a:pt x="103456" y="516055"/>
                  </a:cubicBezTo>
                  <a:cubicBezTo>
                    <a:pt x="135702" y="544276"/>
                    <a:pt x="154512" y="587281"/>
                    <a:pt x="153168" y="630286"/>
                  </a:cubicBezTo>
                  <a:cubicBezTo>
                    <a:pt x="153168" y="646412"/>
                    <a:pt x="149138" y="663883"/>
                    <a:pt x="153168" y="680009"/>
                  </a:cubicBezTo>
                  <a:cubicBezTo>
                    <a:pt x="157199" y="696136"/>
                    <a:pt x="171979" y="712263"/>
                    <a:pt x="188102" y="708231"/>
                  </a:cubicBezTo>
                  <a:cubicBezTo>
                    <a:pt x="214973" y="702856"/>
                    <a:pt x="210943" y="662539"/>
                    <a:pt x="198851" y="637005"/>
                  </a:cubicBezTo>
                  <a:cubicBezTo>
                    <a:pt x="224379" y="650444"/>
                    <a:pt x="241845" y="678666"/>
                    <a:pt x="240501" y="706887"/>
                  </a:cubicBezTo>
                  <a:cubicBezTo>
                    <a:pt x="247219" y="696136"/>
                    <a:pt x="253937" y="685385"/>
                    <a:pt x="260655" y="674634"/>
                  </a:cubicBezTo>
                  <a:cubicBezTo>
                    <a:pt x="279466" y="692104"/>
                    <a:pt x="303650" y="702856"/>
                    <a:pt x="329178" y="705543"/>
                  </a:cubicBezTo>
                  <a:cubicBezTo>
                    <a:pt x="295588" y="661195"/>
                    <a:pt x="268717" y="612815"/>
                    <a:pt x="249907" y="560403"/>
                  </a:cubicBezTo>
                  <a:cubicBezTo>
                    <a:pt x="284840" y="565779"/>
                    <a:pt x="318429" y="580562"/>
                    <a:pt x="345301" y="602064"/>
                  </a:cubicBezTo>
                  <a:cubicBezTo>
                    <a:pt x="333209" y="589969"/>
                    <a:pt x="330522" y="568467"/>
                    <a:pt x="341270" y="553684"/>
                  </a:cubicBezTo>
                  <a:cubicBezTo>
                    <a:pt x="353363" y="536213"/>
                    <a:pt x="381578" y="534869"/>
                    <a:pt x="396357" y="549652"/>
                  </a:cubicBezTo>
                  <a:cubicBezTo>
                    <a:pt x="421885" y="522774"/>
                    <a:pt x="395013" y="477082"/>
                    <a:pt x="361424" y="462299"/>
                  </a:cubicBezTo>
                  <a:cubicBezTo>
                    <a:pt x="327834" y="446172"/>
                    <a:pt x="287527" y="443484"/>
                    <a:pt x="261999" y="416607"/>
                  </a:cubicBezTo>
                  <a:cubicBezTo>
                    <a:pt x="257968" y="385697"/>
                    <a:pt x="252594" y="356131"/>
                    <a:pt x="248563" y="325222"/>
                  </a:cubicBezTo>
                  <a:cubicBezTo>
                    <a:pt x="260655" y="318503"/>
                    <a:pt x="278122" y="325222"/>
                    <a:pt x="283496" y="337317"/>
                  </a:cubicBezTo>
                  <a:cubicBezTo>
                    <a:pt x="295588" y="333285"/>
                    <a:pt x="296932" y="314471"/>
                    <a:pt x="288870" y="303720"/>
                  </a:cubicBezTo>
                  <a:cubicBezTo>
                    <a:pt x="280809" y="292969"/>
                    <a:pt x="267373" y="288937"/>
                    <a:pt x="256624" y="280874"/>
                  </a:cubicBezTo>
                  <a:cubicBezTo>
                    <a:pt x="224379" y="256683"/>
                    <a:pt x="224379" y="200240"/>
                    <a:pt x="257968" y="176050"/>
                  </a:cubicBezTo>
                  <a:cubicBezTo>
                    <a:pt x="279466" y="177394"/>
                    <a:pt x="284840" y="205616"/>
                    <a:pt x="288870" y="227118"/>
                  </a:cubicBezTo>
                  <a:cubicBezTo>
                    <a:pt x="292901" y="248620"/>
                    <a:pt x="311711" y="274154"/>
                    <a:pt x="330522" y="263403"/>
                  </a:cubicBezTo>
                  <a:cubicBezTo>
                    <a:pt x="331865" y="251308"/>
                    <a:pt x="327834" y="239213"/>
                    <a:pt x="321116" y="228462"/>
                  </a:cubicBezTo>
                  <a:cubicBezTo>
                    <a:pt x="337239" y="240557"/>
                    <a:pt x="354706" y="251308"/>
                    <a:pt x="370829" y="263403"/>
                  </a:cubicBezTo>
                  <a:cubicBezTo>
                    <a:pt x="365455" y="251308"/>
                    <a:pt x="361424" y="239213"/>
                    <a:pt x="356050" y="228462"/>
                  </a:cubicBezTo>
                  <a:cubicBezTo>
                    <a:pt x="378891" y="233838"/>
                    <a:pt x="401731" y="240557"/>
                    <a:pt x="424572" y="245932"/>
                  </a:cubicBezTo>
                  <a:cubicBezTo>
                    <a:pt x="396357" y="231150"/>
                    <a:pt x="374860" y="204272"/>
                    <a:pt x="366798" y="173362"/>
                  </a:cubicBezTo>
                  <a:cubicBezTo>
                    <a:pt x="415167" y="146485"/>
                    <a:pt x="471598" y="131702"/>
                    <a:pt x="526685" y="131702"/>
                  </a:cubicBezTo>
                  <a:cubicBezTo>
                    <a:pt x="571023" y="131702"/>
                    <a:pt x="620736" y="145141"/>
                    <a:pt x="643576" y="184113"/>
                  </a:cubicBezTo>
                  <a:cubicBezTo>
                    <a:pt x="647607" y="190833"/>
                    <a:pt x="651638" y="200240"/>
                    <a:pt x="658356" y="202928"/>
                  </a:cubicBezTo>
                  <a:cubicBezTo>
                    <a:pt x="665074" y="205616"/>
                    <a:pt x="670448" y="205616"/>
                    <a:pt x="675823" y="201584"/>
                  </a:cubicBezTo>
                  <a:cubicBezTo>
                    <a:pt x="663730" y="202928"/>
                    <a:pt x="661043" y="190833"/>
                    <a:pt x="658356" y="182769"/>
                  </a:cubicBezTo>
                  <a:close/>
                </a:path>
              </a:pathLst>
            </a:cu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1523" name="Google Shape;1523;p28"/>
            <p:cNvSpPr/>
            <p:nvPr/>
          </p:nvSpPr>
          <p:spPr>
            <a:xfrm>
              <a:off x="4913085" y="7459411"/>
              <a:ext cx="394952" cy="570224"/>
            </a:xfrm>
            <a:custGeom>
              <a:avLst/>
              <a:gdLst/>
              <a:ahLst/>
              <a:cxnLst/>
              <a:rect l="l" t="t" r="r" b="b"/>
              <a:pathLst>
                <a:path w="355020" h="512571" extrusionOk="0">
                  <a:moveTo>
                    <a:pt x="43614" y="353992"/>
                  </a:moveTo>
                  <a:cubicBezTo>
                    <a:pt x="44957" y="360712"/>
                    <a:pt x="46301" y="368775"/>
                    <a:pt x="51675" y="370119"/>
                  </a:cubicBezTo>
                  <a:cubicBezTo>
                    <a:pt x="53019" y="371463"/>
                    <a:pt x="55706" y="371463"/>
                    <a:pt x="58393" y="371463"/>
                  </a:cubicBezTo>
                  <a:cubicBezTo>
                    <a:pt x="61080" y="371463"/>
                    <a:pt x="65111" y="372807"/>
                    <a:pt x="67798" y="374151"/>
                  </a:cubicBezTo>
                  <a:cubicBezTo>
                    <a:pt x="73173" y="375495"/>
                    <a:pt x="77203" y="379526"/>
                    <a:pt x="81234" y="382214"/>
                  </a:cubicBezTo>
                  <a:cubicBezTo>
                    <a:pt x="85265" y="386246"/>
                    <a:pt x="89296" y="387590"/>
                    <a:pt x="91983" y="387590"/>
                  </a:cubicBezTo>
                  <a:cubicBezTo>
                    <a:pt x="93326" y="387590"/>
                    <a:pt x="94670" y="387590"/>
                    <a:pt x="96014" y="386246"/>
                  </a:cubicBezTo>
                  <a:cubicBezTo>
                    <a:pt x="98701" y="384902"/>
                    <a:pt x="101388" y="384902"/>
                    <a:pt x="104075" y="384902"/>
                  </a:cubicBezTo>
                  <a:cubicBezTo>
                    <a:pt x="114824" y="383558"/>
                    <a:pt x="121542" y="391621"/>
                    <a:pt x="126916" y="396997"/>
                  </a:cubicBezTo>
                  <a:cubicBezTo>
                    <a:pt x="126916" y="396997"/>
                    <a:pt x="128260" y="398341"/>
                    <a:pt x="128260" y="398341"/>
                  </a:cubicBezTo>
                  <a:cubicBezTo>
                    <a:pt x="139008" y="388934"/>
                    <a:pt x="152444" y="384902"/>
                    <a:pt x="168567" y="386246"/>
                  </a:cubicBezTo>
                  <a:cubicBezTo>
                    <a:pt x="186033" y="387590"/>
                    <a:pt x="200813" y="395653"/>
                    <a:pt x="208875" y="409092"/>
                  </a:cubicBezTo>
                  <a:cubicBezTo>
                    <a:pt x="212905" y="414468"/>
                    <a:pt x="214249" y="419843"/>
                    <a:pt x="216936" y="425218"/>
                  </a:cubicBezTo>
                  <a:cubicBezTo>
                    <a:pt x="220967" y="433282"/>
                    <a:pt x="223654" y="440001"/>
                    <a:pt x="229028" y="444033"/>
                  </a:cubicBezTo>
                  <a:cubicBezTo>
                    <a:pt x="233059" y="446721"/>
                    <a:pt x="238433" y="449409"/>
                    <a:pt x="243808" y="452096"/>
                  </a:cubicBezTo>
                  <a:cubicBezTo>
                    <a:pt x="254556" y="457472"/>
                    <a:pt x="269336" y="462848"/>
                    <a:pt x="270679" y="477631"/>
                  </a:cubicBezTo>
                  <a:cubicBezTo>
                    <a:pt x="270679" y="480318"/>
                    <a:pt x="270679" y="483006"/>
                    <a:pt x="270679" y="485694"/>
                  </a:cubicBezTo>
                  <a:cubicBezTo>
                    <a:pt x="270679" y="488382"/>
                    <a:pt x="270679" y="489726"/>
                    <a:pt x="270679" y="491070"/>
                  </a:cubicBezTo>
                  <a:cubicBezTo>
                    <a:pt x="270679" y="493757"/>
                    <a:pt x="274710" y="496445"/>
                    <a:pt x="277397" y="499133"/>
                  </a:cubicBezTo>
                  <a:cubicBezTo>
                    <a:pt x="281428" y="503164"/>
                    <a:pt x="285459" y="507196"/>
                    <a:pt x="286802" y="512571"/>
                  </a:cubicBezTo>
                  <a:cubicBezTo>
                    <a:pt x="294864" y="512571"/>
                    <a:pt x="304269" y="504508"/>
                    <a:pt x="312330" y="497789"/>
                  </a:cubicBezTo>
                  <a:cubicBezTo>
                    <a:pt x="317705" y="492413"/>
                    <a:pt x="325766" y="488382"/>
                    <a:pt x="332484" y="487038"/>
                  </a:cubicBezTo>
                  <a:cubicBezTo>
                    <a:pt x="329797" y="485694"/>
                    <a:pt x="327110" y="485694"/>
                    <a:pt x="324423" y="484350"/>
                  </a:cubicBezTo>
                  <a:lnTo>
                    <a:pt x="315018" y="483006"/>
                  </a:lnTo>
                  <a:lnTo>
                    <a:pt x="347263" y="392965"/>
                  </a:lnTo>
                  <a:cubicBezTo>
                    <a:pt x="353981" y="372807"/>
                    <a:pt x="360699" y="348617"/>
                    <a:pt x="347263" y="333834"/>
                  </a:cubicBezTo>
                  <a:cubicBezTo>
                    <a:pt x="344577" y="331146"/>
                    <a:pt x="341889" y="329802"/>
                    <a:pt x="339202" y="327115"/>
                  </a:cubicBezTo>
                  <a:cubicBezTo>
                    <a:pt x="332484" y="323083"/>
                    <a:pt x="325766" y="317707"/>
                    <a:pt x="323079" y="309644"/>
                  </a:cubicBezTo>
                  <a:cubicBezTo>
                    <a:pt x="317705" y="297549"/>
                    <a:pt x="321735" y="282766"/>
                    <a:pt x="333828" y="269327"/>
                  </a:cubicBezTo>
                  <a:cubicBezTo>
                    <a:pt x="335171" y="266639"/>
                    <a:pt x="337859" y="265295"/>
                    <a:pt x="340546" y="262608"/>
                  </a:cubicBezTo>
                  <a:cubicBezTo>
                    <a:pt x="345920" y="257232"/>
                    <a:pt x="351294" y="250513"/>
                    <a:pt x="353981" y="243793"/>
                  </a:cubicBezTo>
                  <a:cubicBezTo>
                    <a:pt x="355325" y="239762"/>
                    <a:pt x="355325" y="234386"/>
                    <a:pt x="352638" y="230354"/>
                  </a:cubicBezTo>
                  <a:cubicBezTo>
                    <a:pt x="351294" y="229011"/>
                    <a:pt x="349951" y="227667"/>
                    <a:pt x="348607" y="227667"/>
                  </a:cubicBezTo>
                  <a:lnTo>
                    <a:pt x="349951" y="216915"/>
                  </a:lnTo>
                  <a:cubicBezTo>
                    <a:pt x="341889" y="207508"/>
                    <a:pt x="332484" y="199445"/>
                    <a:pt x="320392" y="195413"/>
                  </a:cubicBezTo>
                  <a:cubicBezTo>
                    <a:pt x="313674" y="192725"/>
                    <a:pt x="305612" y="191381"/>
                    <a:pt x="298894" y="190037"/>
                  </a:cubicBezTo>
                  <a:lnTo>
                    <a:pt x="239777" y="179286"/>
                  </a:lnTo>
                  <a:lnTo>
                    <a:pt x="168567" y="75807"/>
                  </a:lnTo>
                  <a:cubicBezTo>
                    <a:pt x="149757" y="48929"/>
                    <a:pt x="141695" y="24739"/>
                    <a:pt x="144382" y="4580"/>
                  </a:cubicBezTo>
                  <a:cubicBezTo>
                    <a:pt x="100044" y="-4827"/>
                    <a:pt x="53019" y="549"/>
                    <a:pt x="11368" y="18019"/>
                  </a:cubicBezTo>
                  <a:lnTo>
                    <a:pt x="12711" y="18019"/>
                  </a:lnTo>
                  <a:cubicBezTo>
                    <a:pt x="3306" y="48929"/>
                    <a:pt x="-4755" y="75807"/>
                    <a:pt x="3306" y="101341"/>
                  </a:cubicBezTo>
                  <a:cubicBezTo>
                    <a:pt x="5993" y="108060"/>
                    <a:pt x="8681" y="113436"/>
                    <a:pt x="11368" y="120155"/>
                  </a:cubicBezTo>
                  <a:cubicBezTo>
                    <a:pt x="16742" y="130906"/>
                    <a:pt x="22117" y="141658"/>
                    <a:pt x="23460" y="153753"/>
                  </a:cubicBezTo>
                  <a:cubicBezTo>
                    <a:pt x="24804" y="167191"/>
                    <a:pt x="22117" y="179286"/>
                    <a:pt x="19429" y="191381"/>
                  </a:cubicBezTo>
                  <a:cubicBezTo>
                    <a:pt x="16742" y="202133"/>
                    <a:pt x="14055" y="212884"/>
                    <a:pt x="15399" y="223635"/>
                  </a:cubicBezTo>
                  <a:cubicBezTo>
                    <a:pt x="16742" y="235730"/>
                    <a:pt x="23460" y="246481"/>
                    <a:pt x="30178" y="257232"/>
                  </a:cubicBezTo>
                  <a:cubicBezTo>
                    <a:pt x="39583" y="273359"/>
                    <a:pt x="48988" y="289486"/>
                    <a:pt x="46301" y="308300"/>
                  </a:cubicBezTo>
                  <a:cubicBezTo>
                    <a:pt x="44957" y="316364"/>
                    <a:pt x="42270" y="324427"/>
                    <a:pt x="36896" y="331146"/>
                  </a:cubicBezTo>
                  <a:cubicBezTo>
                    <a:pt x="43614" y="336522"/>
                    <a:pt x="48988" y="344585"/>
                    <a:pt x="50332" y="352648"/>
                  </a:cubicBezTo>
                  <a:lnTo>
                    <a:pt x="43614" y="353992"/>
                  </a:lnTo>
                  <a:close/>
                </a:path>
              </a:pathLst>
            </a:cu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1524" name="Google Shape;1524;p28"/>
            <p:cNvSpPr/>
            <p:nvPr/>
          </p:nvSpPr>
          <p:spPr>
            <a:xfrm>
              <a:off x="3565547" y="7177510"/>
              <a:ext cx="448411" cy="236165"/>
            </a:xfrm>
            <a:custGeom>
              <a:avLst/>
              <a:gdLst/>
              <a:ahLst/>
              <a:cxnLst/>
              <a:rect l="l" t="t" r="r" b="b"/>
              <a:pathLst>
                <a:path w="403074" h="212287" extrusionOk="0">
                  <a:moveTo>
                    <a:pt x="400388" y="154500"/>
                  </a:moveTo>
                  <a:cubicBezTo>
                    <a:pt x="400388" y="153156"/>
                    <a:pt x="401731" y="151812"/>
                    <a:pt x="401731" y="151812"/>
                  </a:cubicBezTo>
                  <a:cubicBezTo>
                    <a:pt x="401731" y="150468"/>
                    <a:pt x="403075" y="149124"/>
                    <a:pt x="403075" y="147780"/>
                  </a:cubicBezTo>
                  <a:cubicBezTo>
                    <a:pt x="403075" y="147780"/>
                    <a:pt x="399044" y="146437"/>
                    <a:pt x="396357" y="146437"/>
                  </a:cubicBezTo>
                  <a:lnTo>
                    <a:pt x="395013" y="146437"/>
                  </a:lnTo>
                  <a:cubicBezTo>
                    <a:pt x="370829" y="139717"/>
                    <a:pt x="360081" y="116871"/>
                    <a:pt x="349332" y="95368"/>
                  </a:cubicBezTo>
                  <a:cubicBezTo>
                    <a:pt x="347988" y="92681"/>
                    <a:pt x="346645" y="88649"/>
                    <a:pt x="345301" y="85961"/>
                  </a:cubicBezTo>
                  <a:cubicBezTo>
                    <a:pt x="335896" y="67147"/>
                    <a:pt x="323804" y="51020"/>
                    <a:pt x="309024" y="37581"/>
                  </a:cubicBezTo>
                  <a:cubicBezTo>
                    <a:pt x="304994" y="33549"/>
                    <a:pt x="300963" y="30862"/>
                    <a:pt x="296932" y="29518"/>
                  </a:cubicBezTo>
                  <a:cubicBezTo>
                    <a:pt x="295588" y="29518"/>
                    <a:pt x="292901" y="29518"/>
                    <a:pt x="291558" y="28174"/>
                  </a:cubicBezTo>
                  <a:cubicBezTo>
                    <a:pt x="288870" y="28174"/>
                    <a:pt x="284840" y="28174"/>
                    <a:pt x="282152" y="26830"/>
                  </a:cubicBezTo>
                  <a:cubicBezTo>
                    <a:pt x="275435" y="25486"/>
                    <a:pt x="271404" y="21454"/>
                    <a:pt x="266030" y="18767"/>
                  </a:cubicBezTo>
                  <a:cubicBezTo>
                    <a:pt x="261999" y="14735"/>
                    <a:pt x="257968" y="12047"/>
                    <a:pt x="253937" y="12047"/>
                  </a:cubicBezTo>
                  <a:cubicBezTo>
                    <a:pt x="251250" y="12047"/>
                    <a:pt x="248563" y="13391"/>
                    <a:pt x="244532" y="14735"/>
                  </a:cubicBezTo>
                  <a:cubicBezTo>
                    <a:pt x="239158" y="17423"/>
                    <a:pt x="233783" y="20110"/>
                    <a:pt x="225722" y="18767"/>
                  </a:cubicBezTo>
                  <a:cubicBezTo>
                    <a:pt x="220348" y="17423"/>
                    <a:pt x="214973" y="14735"/>
                    <a:pt x="212286" y="13391"/>
                  </a:cubicBezTo>
                  <a:lnTo>
                    <a:pt x="210943" y="12047"/>
                  </a:lnTo>
                  <a:cubicBezTo>
                    <a:pt x="193476" y="-48"/>
                    <a:pt x="170635" y="-2736"/>
                    <a:pt x="149138" y="2640"/>
                  </a:cubicBezTo>
                  <a:cubicBezTo>
                    <a:pt x="149138" y="12047"/>
                    <a:pt x="147794" y="20110"/>
                    <a:pt x="149138" y="29518"/>
                  </a:cubicBezTo>
                  <a:lnTo>
                    <a:pt x="149138" y="37581"/>
                  </a:lnTo>
                  <a:lnTo>
                    <a:pt x="98082" y="40269"/>
                  </a:lnTo>
                  <a:lnTo>
                    <a:pt x="17467" y="118215"/>
                  </a:lnTo>
                  <a:cubicBezTo>
                    <a:pt x="8062" y="127622"/>
                    <a:pt x="1344" y="135685"/>
                    <a:pt x="0" y="143749"/>
                  </a:cubicBezTo>
                  <a:lnTo>
                    <a:pt x="64492" y="110151"/>
                  </a:lnTo>
                  <a:lnTo>
                    <a:pt x="65835" y="122246"/>
                  </a:lnTo>
                  <a:cubicBezTo>
                    <a:pt x="67179" y="145093"/>
                    <a:pt x="67179" y="167939"/>
                    <a:pt x="65835" y="189441"/>
                  </a:cubicBezTo>
                  <a:cubicBezTo>
                    <a:pt x="92707" y="178690"/>
                    <a:pt x="126297" y="182721"/>
                    <a:pt x="149138" y="201536"/>
                  </a:cubicBezTo>
                  <a:cubicBezTo>
                    <a:pt x="155856" y="197504"/>
                    <a:pt x="163917" y="196160"/>
                    <a:pt x="171979" y="197504"/>
                  </a:cubicBezTo>
                  <a:lnTo>
                    <a:pt x="167948" y="142405"/>
                  </a:lnTo>
                  <a:lnTo>
                    <a:pt x="171979" y="139717"/>
                  </a:lnTo>
                  <a:cubicBezTo>
                    <a:pt x="178697" y="135685"/>
                    <a:pt x="185415" y="135685"/>
                    <a:pt x="192133" y="138373"/>
                  </a:cubicBezTo>
                  <a:cubicBezTo>
                    <a:pt x="201537" y="142405"/>
                    <a:pt x="210943" y="151812"/>
                    <a:pt x="214973" y="162563"/>
                  </a:cubicBezTo>
                  <a:cubicBezTo>
                    <a:pt x="217661" y="169283"/>
                    <a:pt x="217661" y="174658"/>
                    <a:pt x="219004" y="181377"/>
                  </a:cubicBezTo>
                  <a:cubicBezTo>
                    <a:pt x="220348" y="189441"/>
                    <a:pt x="221691" y="196160"/>
                    <a:pt x="224379" y="202880"/>
                  </a:cubicBezTo>
                  <a:cubicBezTo>
                    <a:pt x="227065" y="208255"/>
                    <a:pt x="233783" y="212287"/>
                    <a:pt x="239158" y="212287"/>
                  </a:cubicBezTo>
                  <a:cubicBezTo>
                    <a:pt x="243189" y="212287"/>
                    <a:pt x="244532" y="210943"/>
                    <a:pt x="244532" y="209599"/>
                  </a:cubicBezTo>
                  <a:cubicBezTo>
                    <a:pt x="245876" y="206912"/>
                    <a:pt x="245876" y="201536"/>
                    <a:pt x="245876" y="196160"/>
                  </a:cubicBezTo>
                  <a:cubicBezTo>
                    <a:pt x="244532" y="188097"/>
                    <a:pt x="244532" y="178690"/>
                    <a:pt x="249907" y="171970"/>
                  </a:cubicBezTo>
                  <a:cubicBezTo>
                    <a:pt x="253937" y="166595"/>
                    <a:pt x="260655" y="163907"/>
                    <a:pt x="268717" y="163907"/>
                  </a:cubicBezTo>
                  <a:cubicBezTo>
                    <a:pt x="278122" y="165251"/>
                    <a:pt x="287527" y="171970"/>
                    <a:pt x="294245" y="181377"/>
                  </a:cubicBezTo>
                  <a:lnTo>
                    <a:pt x="310368" y="151812"/>
                  </a:lnTo>
                  <a:lnTo>
                    <a:pt x="317086" y="157188"/>
                  </a:lnTo>
                  <a:cubicBezTo>
                    <a:pt x="331865" y="167939"/>
                    <a:pt x="343957" y="182721"/>
                    <a:pt x="352019" y="198848"/>
                  </a:cubicBezTo>
                  <a:cubicBezTo>
                    <a:pt x="360081" y="189441"/>
                    <a:pt x="364111" y="174658"/>
                    <a:pt x="361424" y="161219"/>
                  </a:cubicBezTo>
                  <a:lnTo>
                    <a:pt x="360081" y="155844"/>
                  </a:lnTo>
                  <a:lnTo>
                    <a:pt x="364111" y="153156"/>
                  </a:lnTo>
                  <a:cubicBezTo>
                    <a:pt x="374860" y="145093"/>
                    <a:pt x="386952" y="151812"/>
                    <a:pt x="396357" y="155844"/>
                  </a:cubicBezTo>
                  <a:cubicBezTo>
                    <a:pt x="397701" y="157188"/>
                    <a:pt x="399044" y="157188"/>
                    <a:pt x="400388" y="157188"/>
                  </a:cubicBezTo>
                  <a:cubicBezTo>
                    <a:pt x="399044" y="157188"/>
                    <a:pt x="400388" y="155844"/>
                    <a:pt x="400388" y="154500"/>
                  </a:cubicBezTo>
                  <a:close/>
                </a:path>
              </a:pathLst>
            </a:cu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1525" name="Google Shape;1525;p28"/>
            <p:cNvSpPr/>
            <p:nvPr/>
          </p:nvSpPr>
          <p:spPr>
            <a:xfrm>
              <a:off x="2541671" y="6580931"/>
              <a:ext cx="1258544" cy="1224740"/>
            </a:xfrm>
            <a:custGeom>
              <a:avLst/>
              <a:gdLst/>
              <a:ahLst/>
              <a:cxnLst/>
              <a:rect l="l" t="t" r="r" b="b"/>
              <a:pathLst>
                <a:path w="1131297" h="1100911" extrusionOk="0">
                  <a:moveTo>
                    <a:pt x="998282" y="1001200"/>
                  </a:moveTo>
                  <a:cubicBezTo>
                    <a:pt x="986190" y="997168"/>
                    <a:pt x="947226" y="983729"/>
                    <a:pt x="933790" y="956851"/>
                  </a:cubicBezTo>
                  <a:cubicBezTo>
                    <a:pt x="928416" y="946100"/>
                    <a:pt x="928416" y="935349"/>
                    <a:pt x="931103" y="924598"/>
                  </a:cubicBezTo>
                  <a:cubicBezTo>
                    <a:pt x="932447" y="920566"/>
                    <a:pt x="935134" y="916535"/>
                    <a:pt x="936478" y="912503"/>
                  </a:cubicBezTo>
                  <a:cubicBezTo>
                    <a:pt x="939164" y="908471"/>
                    <a:pt x="941852" y="903096"/>
                    <a:pt x="941852" y="899064"/>
                  </a:cubicBezTo>
                  <a:cubicBezTo>
                    <a:pt x="943195" y="889657"/>
                    <a:pt x="932447" y="878905"/>
                    <a:pt x="921698" y="869498"/>
                  </a:cubicBezTo>
                  <a:cubicBezTo>
                    <a:pt x="908262" y="857403"/>
                    <a:pt x="892139" y="841277"/>
                    <a:pt x="904232" y="823806"/>
                  </a:cubicBezTo>
                  <a:lnTo>
                    <a:pt x="906919" y="819774"/>
                  </a:lnTo>
                  <a:lnTo>
                    <a:pt x="943195" y="822462"/>
                  </a:lnTo>
                  <a:cubicBezTo>
                    <a:pt x="957975" y="771394"/>
                    <a:pt x="964693" y="716295"/>
                    <a:pt x="962006" y="663883"/>
                  </a:cubicBezTo>
                  <a:lnTo>
                    <a:pt x="900201" y="696136"/>
                  </a:lnTo>
                  <a:lnTo>
                    <a:pt x="897514" y="688073"/>
                  </a:lnTo>
                  <a:cubicBezTo>
                    <a:pt x="888108" y="665227"/>
                    <a:pt x="910950" y="643724"/>
                    <a:pt x="919011" y="637005"/>
                  </a:cubicBezTo>
                  <a:lnTo>
                    <a:pt x="1003657" y="555028"/>
                  </a:lnTo>
                  <a:lnTo>
                    <a:pt x="1045308" y="552340"/>
                  </a:lnTo>
                  <a:cubicBezTo>
                    <a:pt x="1043964" y="481114"/>
                    <a:pt x="1076210" y="409887"/>
                    <a:pt x="1131297" y="362851"/>
                  </a:cubicBezTo>
                  <a:cubicBezTo>
                    <a:pt x="1131297" y="360163"/>
                    <a:pt x="1129953" y="358819"/>
                    <a:pt x="1127266" y="357475"/>
                  </a:cubicBezTo>
                  <a:cubicBezTo>
                    <a:pt x="1121892" y="352100"/>
                    <a:pt x="1109800" y="348068"/>
                    <a:pt x="1099051" y="349412"/>
                  </a:cubicBezTo>
                  <a:cubicBezTo>
                    <a:pt x="1096364" y="349412"/>
                    <a:pt x="1092333" y="349412"/>
                    <a:pt x="1089646" y="350756"/>
                  </a:cubicBezTo>
                  <a:cubicBezTo>
                    <a:pt x="1073523" y="352100"/>
                    <a:pt x="1054713" y="354787"/>
                    <a:pt x="1039933" y="342692"/>
                  </a:cubicBezTo>
                  <a:cubicBezTo>
                    <a:pt x="1029185" y="333285"/>
                    <a:pt x="1025154" y="319847"/>
                    <a:pt x="1022467" y="307751"/>
                  </a:cubicBezTo>
                  <a:cubicBezTo>
                    <a:pt x="1019779" y="298344"/>
                    <a:pt x="1018436" y="290281"/>
                    <a:pt x="1013062" y="283561"/>
                  </a:cubicBezTo>
                  <a:cubicBezTo>
                    <a:pt x="1003657" y="270122"/>
                    <a:pt x="984847" y="270122"/>
                    <a:pt x="964693" y="268778"/>
                  </a:cubicBezTo>
                  <a:cubicBezTo>
                    <a:pt x="951257" y="268778"/>
                    <a:pt x="939164" y="267434"/>
                    <a:pt x="925729" y="263403"/>
                  </a:cubicBezTo>
                  <a:cubicBezTo>
                    <a:pt x="900201" y="255339"/>
                    <a:pt x="876016" y="229806"/>
                    <a:pt x="863924" y="209647"/>
                  </a:cubicBezTo>
                  <a:cubicBezTo>
                    <a:pt x="859893" y="202928"/>
                    <a:pt x="857206" y="192177"/>
                    <a:pt x="855863" y="182769"/>
                  </a:cubicBezTo>
                  <a:cubicBezTo>
                    <a:pt x="853175" y="170674"/>
                    <a:pt x="850488" y="155892"/>
                    <a:pt x="843770" y="151860"/>
                  </a:cubicBezTo>
                  <a:cubicBezTo>
                    <a:pt x="839739" y="150516"/>
                    <a:pt x="834365" y="150516"/>
                    <a:pt x="827647" y="151860"/>
                  </a:cubicBezTo>
                  <a:lnTo>
                    <a:pt x="823617" y="151860"/>
                  </a:lnTo>
                  <a:cubicBezTo>
                    <a:pt x="810181" y="153204"/>
                    <a:pt x="796745" y="151860"/>
                    <a:pt x="783309" y="147828"/>
                  </a:cubicBezTo>
                  <a:cubicBezTo>
                    <a:pt x="779278" y="146484"/>
                    <a:pt x="775248" y="145141"/>
                    <a:pt x="771217" y="141109"/>
                  </a:cubicBezTo>
                  <a:cubicBezTo>
                    <a:pt x="765842" y="135733"/>
                    <a:pt x="765842" y="129014"/>
                    <a:pt x="764499" y="124982"/>
                  </a:cubicBezTo>
                  <a:lnTo>
                    <a:pt x="761812" y="99448"/>
                  </a:lnTo>
                  <a:cubicBezTo>
                    <a:pt x="761812" y="98104"/>
                    <a:pt x="760468" y="92728"/>
                    <a:pt x="759124" y="91385"/>
                  </a:cubicBezTo>
                  <a:cubicBezTo>
                    <a:pt x="759124" y="91385"/>
                    <a:pt x="756438" y="90041"/>
                    <a:pt x="755094" y="90041"/>
                  </a:cubicBezTo>
                  <a:cubicBezTo>
                    <a:pt x="753750" y="90041"/>
                    <a:pt x="753750" y="90041"/>
                    <a:pt x="752407" y="88697"/>
                  </a:cubicBezTo>
                  <a:cubicBezTo>
                    <a:pt x="738971" y="83321"/>
                    <a:pt x="730909" y="71227"/>
                    <a:pt x="725535" y="57788"/>
                  </a:cubicBezTo>
                  <a:cubicBezTo>
                    <a:pt x="722848" y="52412"/>
                    <a:pt x="720161" y="45692"/>
                    <a:pt x="717473" y="38973"/>
                  </a:cubicBezTo>
                  <a:cubicBezTo>
                    <a:pt x="712099" y="25534"/>
                    <a:pt x="706725" y="12095"/>
                    <a:pt x="698663" y="2688"/>
                  </a:cubicBezTo>
                  <a:lnTo>
                    <a:pt x="702694" y="0"/>
                  </a:lnTo>
                  <a:cubicBezTo>
                    <a:pt x="689258" y="2688"/>
                    <a:pt x="677166" y="6719"/>
                    <a:pt x="663730" y="16127"/>
                  </a:cubicBezTo>
                  <a:cubicBezTo>
                    <a:pt x="622079" y="43005"/>
                    <a:pt x="591177" y="91385"/>
                    <a:pt x="557587" y="126326"/>
                  </a:cubicBezTo>
                  <a:cubicBezTo>
                    <a:pt x="546838" y="137077"/>
                    <a:pt x="536090" y="147828"/>
                    <a:pt x="522654" y="157236"/>
                  </a:cubicBezTo>
                  <a:cubicBezTo>
                    <a:pt x="468910" y="190833"/>
                    <a:pt x="390983" y="165299"/>
                    <a:pt x="360081" y="108855"/>
                  </a:cubicBezTo>
                  <a:cubicBezTo>
                    <a:pt x="357393" y="104824"/>
                    <a:pt x="356050" y="100792"/>
                    <a:pt x="352019" y="98104"/>
                  </a:cubicBezTo>
                  <a:cubicBezTo>
                    <a:pt x="342614" y="90041"/>
                    <a:pt x="326491" y="96760"/>
                    <a:pt x="321116" y="108855"/>
                  </a:cubicBezTo>
                  <a:cubicBezTo>
                    <a:pt x="315742" y="119606"/>
                    <a:pt x="317086" y="133045"/>
                    <a:pt x="318429" y="146484"/>
                  </a:cubicBezTo>
                  <a:cubicBezTo>
                    <a:pt x="319773" y="158580"/>
                    <a:pt x="318429" y="173362"/>
                    <a:pt x="310368" y="182769"/>
                  </a:cubicBezTo>
                  <a:cubicBezTo>
                    <a:pt x="298276" y="197552"/>
                    <a:pt x="275435" y="193520"/>
                    <a:pt x="256624" y="188145"/>
                  </a:cubicBezTo>
                  <a:cubicBezTo>
                    <a:pt x="173322" y="166643"/>
                    <a:pt x="90020" y="141109"/>
                    <a:pt x="2687" y="150516"/>
                  </a:cubicBezTo>
                  <a:cubicBezTo>
                    <a:pt x="18810" y="162611"/>
                    <a:pt x="33590" y="174706"/>
                    <a:pt x="49713" y="186801"/>
                  </a:cubicBezTo>
                  <a:cubicBezTo>
                    <a:pt x="33590" y="204272"/>
                    <a:pt x="16123" y="221742"/>
                    <a:pt x="0" y="239213"/>
                  </a:cubicBezTo>
                  <a:cubicBezTo>
                    <a:pt x="55087" y="252652"/>
                    <a:pt x="106143" y="278186"/>
                    <a:pt x="150481" y="314471"/>
                  </a:cubicBezTo>
                  <a:cubicBezTo>
                    <a:pt x="167948" y="329254"/>
                    <a:pt x="185415" y="349412"/>
                    <a:pt x="178697" y="372258"/>
                  </a:cubicBezTo>
                  <a:cubicBezTo>
                    <a:pt x="194820" y="372258"/>
                    <a:pt x="206912" y="391073"/>
                    <a:pt x="205568" y="407200"/>
                  </a:cubicBezTo>
                  <a:cubicBezTo>
                    <a:pt x="204225" y="423326"/>
                    <a:pt x="193476" y="438109"/>
                    <a:pt x="184071" y="450204"/>
                  </a:cubicBezTo>
                  <a:cubicBezTo>
                    <a:pt x="201537" y="481114"/>
                    <a:pt x="237814" y="501272"/>
                    <a:pt x="272748" y="498584"/>
                  </a:cubicBezTo>
                  <a:cubicBezTo>
                    <a:pt x="256624" y="557715"/>
                    <a:pt x="251250" y="619534"/>
                    <a:pt x="255281" y="680009"/>
                  </a:cubicBezTo>
                  <a:cubicBezTo>
                    <a:pt x="247219" y="662539"/>
                    <a:pt x="240501" y="646412"/>
                    <a:pt x="232440" y="628942"/>
                  </a:cubicBezTo>
                  <a:cubicBezTo>
                    <a:pt x="236471" y="686729"/>
                    <a:pt x="197507" y="736453"/>
                    <a:pt x="159886" y="780801"/>
                  </a:cubicBezTo>
                  <a:cubicBezTo>
                    <a:pt x="139733" y="804991"/>
                    <a:pt x="118236" y="829182"/>
                    <a:pt x="88677" y="839933"/>
                  </a:cubicBezTo>
                  <a:cubicBezTo>
                    <a:pt x="76584" y="843964"/>
                    <a:pt x="63149" y="846652"/>
                    <a:pt x="49713" y="845308"/>
                  </a:cubicBezTo>
                  <a:cubicBezTo>
                    <a:pt x="83302" y="862779"/>
                    <a:pt x="116892" y="886969"/>
                    <a:pt x="120922" y="923254"/>
                  </a:cubicBezTo>
                  <a:lnTo>
                    <a:pt x="153168" y="924598"/>
                  </a:lnTo>
                  <a:cubicBezTo>
                    <a:pt x="157199" y="924598"/>
                    <a:pt x="163917" y="924598"/>
                    <a:pt x="169292" y="927286"/>
                  </a:cubicBezTo>
                  <a:cubicBezTo>
                    <a:pt x="174666" y="931317"/>
                    <a:pt x="178697" y="936693"/>
                    <a:pt x="181384" y="940724"/>
                  </a:cubicBezTo>
                  <a:cubicBezTo>
                    <a:pt x="196163" y="966258"/>
                    <a:pt x="217661" y="986417"/>
                    <a:pt x="243189" y="998512"/>
                  </a:cubicBezTo>
                  <a:cubicBezTo>
                    <a:pt x="282152" y="1017326"/>
                    <a:pt x="327834" y="1017326"/>
                    <a:pt x="369485" y="1017326"/>
                  </a:cubicBezTo>
                  <a:lnTo>
                    <a:pt x="374860" y="1017326"/>
                  </a:lnTo>
                  <a:lnTo>
                    <a:pt x="377547" y="1021358"/>
                  </a:lnTo>
                  <a:cubicBezTo>
                    <a:pt x="384265" y="1036141"/>
                    <a:pt x="386952" y="1052268"/>
                    <a:pt x="382921" y="1068394"/>
                  </a:cubicBezTo>
                  <a:cubicBezTo>
                    <a:pt x="388295" y="1067050"/>
                    <a:pt x="395013" y="1061675"/>
                    <a:pt x="400388" y="1056299"/>
                  </a:cubicBezTo>
                  <a:cubicBezTo>
                    <a:pt x="413824" y="1045548"/>
                    <a:pt x="433978" y="1040172"/>
                    <a:pt x="444726" y="1052268"/>
                  </a:cubicBezTo>
                  <a:lnTo>
                    <a:pt x="446070" y="1054955"/>
                  </a:lnTo>
                  <a:lnTo>
                    <a:pt x="447413" y="1075114"/>
                  </a:lnTo>
                  <a:cubicBezTo>
                    <a:pt x="455475" y="1079146"/>
                    <a:pt x="464880" y="1079146"/>
                    <a:pt x="474285" y="1079146"/>
                  </a:cubicBezTo>
                  <a:cubicBezTo>
                    <a:pt x="478316" y="1079146"/>
                    <a:pt x="482346" y="1079146"/>
                    <a:pt x="485034" y="1079146"/>
                  </a:cubicBezTo>
                  <a:cubicBezTo>
                    <a:pt x="498469" y="1080489"/>
                    <a:pt x="511905" y="1084521"/>
                    <a:pt x="519967" y="1093928"/>
                  </a:cubicBezTo>
                  <a:cubicBezTo>
                    <a:pt x="523997" y="1080489"/>
                    <a:pt x="528028" y="1067050"/>
                    <a:pt x="533403" y="1054955"/>
                  </a:cubicBezTo>
                  <a:cubicBezTo>
                    <a:pt x="556243" y="1007919"/>
                    <a:pt x="611330" y="981041"/>
                    <a:pt x="663730" y="985073"/>
                  </a:cubicBezTo>
                  <a:cubicBezTo>
                    <a:pt x="716130" y="990449"/>
                    <a:pt x="763155" y="1024046"/>
                    <a:pt x="790027" y="1069738"/>
                  </a:cubicBezTo>
                  <a:cubicBezTo>
                    <a:pt x="790027" y="1069738"/>
                    <a:pt x="790027" y="1069738"/>
                    <a:pt x="790027" y="1069738"/>
                  </a:cubicBezTo>
                  <a:cubicBezTo>
                    <a:pt x="790027" y="1073770"/>
                    <a:pt x="790027" y="1077802"/>
                    <a:pt x="791370" y="1080489"/>
                  </a:cubicBezTo>
                  <a:cubicBezTo>
                    <a:pt x="794058" y="1088553"/>
                    <a:pt x="803463" y="1091241"/>
                    <a:pt x="811524" y="1093928"/>
                  </a:cubicBezTo>
                  <a:cubicBezTo>
                    <a:pt x="824960" y="1097960"/>
                    <a:pt x="839739" y="1101992"/>
                    <a:pt x="854519" y="1100648"/>
                  </a:cubicBezTo>
                  <a:cubicBezTo>
                    <a:pt x="869298" y="1099304"/>
                    <a:pt x="884078" y="1089897"/>
                    <a:pt x="888108" y="1076458"/>
                  </a:cubicBezTo>
                  <a:cubicBezTo>
                    <a:pt x="880047" y="1060331"/>
                    <a:pt x="914980" y="1038829"/>
                    <a:pt x="933790" y="1040172"/>
                  </a:cubicBezTo>
                  <a:cubicBezTo>
                    <a:pt x="952600" y="1040172"/>
                    <a:pt x="974098" y="1044204"/>
                    <a:pt x="984847" y="1029421"/>
                  </a:cubicBezTo>
                  <a:cubicBezTo>
                    <a:pt x="988877" y="1024046"/>
                    <a:pt x="990221" y="1015982"/>
                    <a:pt x="994251" y="1010607"/>
                  </a:cubicBezTo>
                  <a:lnTo>
                    <a:pt x="998282" y="1001200"/>
                  </a:lnTo>
                  <a:close/>
                </a:path>
              </a:pathLst>
            </a:cu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rgbClr val="3CBEB4"/>
                </a:solidFill>
                <a:latin typeface="Calibri"/>
                <a:ea typeface="Calibri"/>
                <a:cs typeface="Calibri"/>
                <a:sym typeface="Calibri"/>
              </a:endParaRPr>
            </a:p>
          </p:txBody>
        </p:sp>
        <p:sp>
          <p:nvSpPr>
            <p:cNvPr id="1526" name="Google Shape;1526;p28"/>
            <p:cNvSpPr/>
            <p:nvPr/>
          </p:nvSpPr>
          <p:spPr>
            <a:xfrm>
              <a:off x="1759656" y="7295566"/>
              <a:ext cx="1367941" cy="1161654"/>
            </a:xfrm>
            <a:custGeom>
              <a:avLst/>
              <a:gdLst/>
              <a:ahLst/>
              <a:cxnLst/>
              <a:rect l="l" t="t" r="r" b="b"/>
              <a:pathLst>
                <a:path w="1229633" h="1044203" extrusionOk="0">
                  <a:moveTo>
                    <a:pt x="99680" y="153204"/>
                  </a:moveTo>
                  <a:lnTo>
                    <a:pt x="111772" y="142452"/>
                  </a:lnTo>
                  <a:cubicBezTo>
                    <a:pt x="152079" y="189488"/>
                    <a:pt x="192387" y="233837"/>
                    <a:pt x="246130" y="244588"/>
                  </a:cubicBezTo>
                  <a:cubicBezTo>
                    <a:pt x="248817" y="244588"/>
                    <a:pt x="251505" y="245932"/>
                    <a:pt x="254192" y="245932"/>
                  </a:cubicBezTo>
                  <a:cubicBezTo>
                    <a:pt x="262253" y="247276"/>
                    <a:pt x="270315" y="248620"/>
                    <a:pt x="278376" y="252652"/>
                  </a:cubicBezTo>
                  <a:cubicBezTo>
                    <a:pt x="297186" y="260715"/>
                    <a:pt x="309279" y="279529"/>
                    <a:pt x="317340" y="294312"/>
                  </a:cubicBezTo>
                  <a:cubicBezTo>
                    <a:pt x="324058" y="305063"/>
                    <a:pt x="329432" y="315815"/>
                    <a:pt x="326745" y="327910"/>
                  </a:cubicBezTo>
                  <a:cubicBezTo>
                    <a:pt x="322715" y="345380"/>
                    <a:pt x="303904" y="353443"/>
                    <a:pt x="287781" y="353443"/>
                  </a:cubicBezTo>
                  <a:cubicBezTo>
                    <a:pt x="282407" y="353443"/>
                    <a:pt x="278376" y="353443"/>
                    <a:pt x="273002" y="352099"/>
                  </a:cubicBezTo>
                  <a:cubicBezTo>
                    <a:pt x="264940" y="350756"/>
                    <a:pt x="256879" y="350756"/>
                    <a:pt x="248817" y="352099"/>
                  </a:cubicBezTo>
                  <a:cubicBezTo>
                    <a:pt x="221946" y="358819"/>
                    <a:pt x="215228" y="397792"/>
                    <a:pt x="213884" y="419294"/>
                  </a:cubicBezTo>
                  <a:cubicBezTo>
                    <a:pt x="211197" y="448860"/>
                    <a:pt x="208510" y="489177"/>
                    <a:pt x="177608" y="506647"/>
                  </a:cubicBezTo>
                  <a:cubicBezTo>
                    <a:pt x="176264" y="507991"/>
                    <a:pt x="173577" y="509335"/>
                    <a:pt x="172233" y="509335"/>
                  </a:cubicBezTo>
                  <a:cubicBezTo>
                    <a:pt x="168203" y="510679"/>
                    <a:pt x="165515" y="513367"/>
                    <a:pt x="162828" y="516054"/>
                  </a:cubicBezTo>
                  <a:cubicBezTo>
                    <a:pt x="158797" y="520086"/>
                    <a:pt x="158797" y="528149"/>
                    <a:pt x="158797" y="536213"/>
                  </a:cubicBezTo>
                  <a:cubicBezTo>
                    <a:pt x="157454" y="546964"/>
                    <a:pt x="157454" y="561747"/>
                    <a:pt x="145361" y="568466"/>
                  </a:cubicBezTo>
                  <a:lnTo>
                    <a:pt x="142674" y="569810"/>
                  </a:lnTo>
                  <a:lnTo>
                    <a:pt x="117146" y="564435"/>
                  </a:lnTo>
                  <a:cubicBezTo>
                    <a:pt x="125208" y="611471"/>
                    <a:pt x="106398" y="662539"/>
                    <a:pt x="68777" y="692104"/>
                  </a:cubicBezTo>
                  <a:cubicBezTo>
                    <a:pt x="74152" y="696136"/>
                    <a:pt x="78182" y="701511"/>
                    <a:pt x="80870" y="708231"/>
                  </a:cubicBezTo>
                  <a:cubicBezTo>
                    <a:pt x="86244" y="718982"/>
                    <a:pt x="86244" y="731077"/>
                    <a:pt x="82213" y="741828"/>
                  </a:cubicBezTo>
                  <a:lnTo>
                    <a:pt x="80870" y="745860"/>
                  </a:lnTo>
                  <a:lnTo>
                    <a:pt x="75495" y="745860"/>
                  </a:lnTo>
                  <a:cubicBezTo>
                    <a:pt x="51311" y="747204"/>
                    <a:pt x="27126" y="751236"/>
                    <a:pt x="11003" y="767362"/>
                  </a:cubicBezTo>
                  <a:cubicBezTo>
                    <a:pt x="2942" y="775425"/>
                    <a:pt x="-1089" y="788864"/>
                    <a:pt x="255" y="800959"/>
                  </a:cubicBezTo>
                  <a:cubicBezTo>
                    <a:pt x="1598" y="806335"/>
                    <a:pt x="4285" y="814398"/>
                    <a:pt x="12347" y="818430"/>
                  </a:cubicBezTo>
                  <a:lnTo>
                    <a:pt x="8316" y="827837"/>
                  </a:lnTo>
                  <a:cubicBezTo>
                    <a:pt x="23096" y="829181"/>
                    <a:pt x="37875" y="830525"/>
                    <a:pt x="52654" y="834557"/>
                  </a:cubicBezTo>
                  <a:cubicBezTo>
                    <a:pt x="78182" y="841276"/>
                    <a:pt x="102367" y="857403"/>
                    <a:pt x="109085" y="881593"/>
                  </a:cubicBezTo>
                  <a:cubicBezTo>
                    <a:pt x="113116" y="896376"/>
                    <a:pt x="107741" y="912503"/>
                    <a:pt x="107741" y="928629"/>
                  </a:cubicBezTo>
                  <a:cubicBezTo>
                    <a:pt x="106398" y="962226"/>
                    <a:pt x="122521" y="997168"/>
                    <a:pt x="150736" y="1017326"/>
                  </a:cubicBezTo>
                  <a:cubicBezTo>
                    <a:pt x="184325" y="1003887"/>
                    <a:pt x="217915" y="990448"/>
                    <a:pt x="251505" y="977009"/>
                  </a:cubicBezTo>
                  <a:cubicBezTo>
                    <a:pt x="259566" y="987761"/>
                    <a:pt x="268971" y="998512"/>
                    <a:pt x="277033" y="1007919"/>
                  </a:cubicBezTo>
                  <a:cubicBezTo>
                    <a:pt x="294499" y="1001200"/>
                    <a:pt x="302561" y="975665"/>
                    <a:pt x="293156" y="959539"/>
                  </a:cubicBezTo>
                  <a:cubicBezTo>
                    <a:pt x="301217" y="944756"/>
                    <a:pt x="324058" y="947444"/>
                    <a:pt x="336150" y="958195"/>
                  </a:cubicBezTo>
                  <a:cubicBezTo>
                    <a:pt x="349586" y="968946"/>
                    <a:pt x="356304" y="983729"/>
                    <a:pt x="369740" y="994480"/>
                  </a:cubicBezTo>
                  <a:cubicBezTo>
                    <a:pt x="381832" y="1003887"/>
                    <a:pt x="397955" y="1007919"/>
                    <a:pt x="414078" y="1011951"/>
                  </a:cubicBezTo>
                  <a:cubicBezTo>
                    <a:pt x="461103" y="1022702"/>
                    <a:pt x="506785" y="1033453"/>
                    <a:pt x="553811" y="1044204"/>
                  </a:cubicBezTo>
                  <a:cubicBezTo>
                    <a:pt x="545749" y="1017326"/>
                    <a:pt x="555154" y="985073"/>
                    <a:pt x="577995" y="967602"/>
                  </a:cubicBezTo>
                  <a:cubicBezTo>
                    <a:pt x="600836" y="950131"/>
                    <a:pt x="634426" y="947444"/>
                    <a:pt x="658610" y="962226"/>
                  </a:cubicBezTo>
                  <a:cubicBezTo>
                    <a:pt x="666672" y="966258"/>
                    <a:pt x="673390" y="972978"/>
                    <a:pt x="681451" y="972978"/>
                  </a:cubicBezTo>
                  <a:cubicBezTo>
                    <a:pt x="698918" y="974322"/>
                    <a:pt x="709666" y="955507"/>
                    <a:pt x="713697" y="938036"/>
                  </a:cubicBezTo>
                  <a:cubicBezTo>
                    <a:pt x="717728" y="920566"/>
                    <a:pt x="717728" y="901751"/>
                    <a:pt x="731164" y="891000"/>
                  </a:cubicBezTo>
                  <a:cubicBezTo>
                    <a:pt x="755348" y="870842"/>
                    <a:pt x="803717" y="895032"/>
                    <a:pt x="819840" y="866810"/>
                  </a:cubicBezTo>
                  <a:cubicBezTo>
                    <a:pt x="830589" y="846652"/>
                    <a:pt x="810435" y="823806"/>
                    <a:pt x="803717" y="802303"/>
                  </a:cubicBezTo>
                  <a:cubicBezTo>
                    <a:pt x="791625" y="763331"/>
                    <a:pt x="822527" y="724358"/>
                    <a:pt x="857460" y="702855"/>
                  </a:cubicBezTo>
                  <a:cubicBezTo>
                    <a:pt x="892394" y="681353"/>
                    <a:pt x="934045" y="667914"/>
                    <a:pt x="958229" y="635661"/>
                  </a:cubicBezTo>
                  <a:cubicBezTo>
                    <a:pt x="968978" y="622222"/>
                    <a:pt x="977039" y="604751"/>
                    <a:pt x="990475" y="595344"/>
                  </a:cubicBezTo>
                  <a:cubicBezTo>
                    <a:pt x="999880" y="588625"/>
                    <a:pt x="1013316" y="584593"/>
                    <a:pt x="1025408" y="581905"/>
                  </a:cubicBezTo>
                  <a:cubicBezTo>
                    <a:pt x="1096619" y="567122"/>
                    <a:pt x="1182608" y="564435"/>
                    <a:pt x="1218884" y="501272"/>
                  </a:cubicBezTo>
                  <a:cubicBezTo>
                    <a:pt x="1224259" y="493208"/>
                    <a:pt x="1226946" y="483801"/>
                    <a:pt x="1229633" y="475738"/>
                  </a:cubicBezTo>
                  <a:lnTo>
                    <a:pt x="1226946" y="475738"/>
                  </a:lnTo>
                  <a:cubicBezTo>
                    <a:pt x="1226946" y="464986"/>
                    <a:pt x="1210823" y="459611"/>
                    <a:pt x="1200074" y="458267"/>
                  </a:cubicBezTo>
                  <a:cubicBezTo>
                    <a:pt x="1196044" y="458267"/>
                    <a:pt x="1193356" y="458267"/>
                    <a:pt x="1189326" y="458267"/>
                  </a:cubicBezTo>
                  <a:cubicBezTo>
                    <a:pt x="1175890" y="458267"/>
                    <a:pt x="1162454" y="458267"/>
                    <a:pt x="1150362" y="450204"/>
                  </a:cubicBezTo>
                  <a:lnTo>
                    <a:pt x="1147674" y="447516"/>
                  </a:lnTo>
                  <a:lnTo>
                    <a:pt x="1146331" y="424670"/>
                  </a:lnTo>
                  <a:cubicBezTo>
                    <a:pt x="1140957" y="421982"/>
                    <a:pt x="1131551" y="426014"/>
                    <a:pt x="1124833" y="431389"/>
                  </a:cubicBezTo>
                  <a:cubicBezTo>
                    <a:pt x="1114085" y="439452"/>
                    <a:pt x="1099305" y="451547"/>
                    <a:pt x="1083183" y="444828"/>
                  </a:cubicBezTo>
                  <a:lnTo>
                    <a:pt x="1075121" y="442140"/>
                  </a:lnTo>
                  <a:lnTo>
                    <a:pt x="1077808" y="435421"/>
                  </a:lnTo>
                  <a:cubicBezTo>
                    <a:pt x="1083183" y="423326"/>
                    <a:pt x="1083183" y="408543"/>
                    <a:pt x="1077808" y="395104"/>
                  </a:cubicBezTo>
                  <a:cubicBezTo>
                    <a:pt x="1036157" y="395104"/>
                    <a:pt x="990475" y="393760"/>
                    <a:pt x="950168" y="373602"/>
                  </a:cubicBezTo>
                  <a:cubicBezTo>
                    <a:pt x="921953" y="360163"/>
                    <a:pt x="897768" y="337317"/>
                    <a:pt x="881645" y="310439"/>
                  </a:cubicBezTo>
                  <a:cubicBezTo>
                    <a:pt x="878958" y="306407"/>
                    <a:pt x="877614" y="303719"/>
                    <a:pt x="874927" y="302376"/>
                  </a:cubicBezTo>
                  <a:cubicBezTo>
                    <a:pt x="872240" y="301032"/>
                    <a:pt x="869553" y="301032"/>
                    <a:pt x="866866" y="301032"/>
                  </a:cubicBezTo>
                  <a:lnTo>
                    <a:pt x="818497" y="299688"/>
                  </a:lnTo>
                  <a:lnTo>
                    <a:pt x="818497" y="291624"/>
                  </a:lnTo>
                  <a:cubicBezTo>
                    <a:pt x="818497" y="255339"/>
                    <a:pt x="779533" y="231149"/>
                    <a:pt x="744600" y="215023"/>
                  </a:cubicBezTo>
                  <a:lnTo>
                    <a:pt x="748630" y="205615"/>
                  </a:lnTo>
                  <a:cubicBezTo>
                    <a:pt x="729820" y="202927"/>
                    <a:pt x="712354" y="197552"/>
                    <a:pt x="694887" y="190832"/>
                  </a:cubicBezTo>
                  <a:cubicBezTo>
                    <a:pt x="665328" y="180081"/>
                    <a:pt x="638457" y="165299"/>
                    <a:pt x="611585" y="149172"/>
                  </a:cubicBezTo>
                  <a:cubicBezTo>
                    <a:pt x="602180" y="142452"/>
                    <a:pt x="591431" y="135733"/>
                    <a:pt x="580682" y="135733"/>
                  </a:cubicBezTo>
                  <a:cubicBezTo>
                    <a:pt x="556498" y="133045"/>
                    <a:pt x="530970" y="157235"/>
                    <a:pt x="509473" y="146484"/>
                  </a:cubicBezTo>
                  <a:cubicBezTo>
                    <a:pt x="489319" y="137077"/>
                    <a:pt x="489319" y="107511"/>
                    <a:pt x="474539" y="92728"/>
                  </a:cubicBezTo>
                  <a:cubicBezTo>
                    <a:pt x="454386" y="72570"/>
                    <a:pt x="420796" y="81977"/>
                    <a:pt x="392581" y="86009"/>
                  </a:cubicBezTo>
                  <a:cubicBezTo>
                    <a:pt x="364366" y="91384"/>
                    <a:pt x="332120" y="91384"/>
                    <a:pt x="336150" y="61819"/>
                  </a:cubicBezTo>
                  <a:cubicBezTo>
                    <a:pt x="330776" y="69882"/>
                    <a:pt x="317340" y="67195"/>
                    <a:pt x="310622" y="60475"/>
                  </a:cubicBezTo>
                  <a:cubicBezTo>
                    <a:pt x="303904" y="53756"/>
                    <a:pt x="301217" y="43004"/>
                    <a:pt x="297186" y="33597"/>
                  </a:cubicBezTo>
                  <a:cubicBezTo>
                    <a:pt x="289125" y="14782"/>
                    <a:pt x="270315" y="0"/>
                    <a:pt x="248817" y="0"/>
                  </a:cubicBezTo>
                  <a:cubicBezTo>
                    <a:pt x="228664" y="1344"/>
                    <a:pt x="208510" y="21502"/>
                    <a:pt x="213884" y="41660"/>
                  </a:cubicBezTo>
                  <a:cubicBezTo>
                    <a:pt x="178951" y="26878"/>
                    <a:pt x="138644" y="25534"/>
                    <a:pt x="102367" y="37629"/>
                  </a:cubicBezTo>
                  <a:cubicBezTo>
                    <a:pt x="113116" y="57787"/>
                    <a:pt x="123864" y="79290"/>
                    <a:pt x="122521" y="102135"/>
                  </a:cubicBezTo>
                  <a:cubicBezTo>
                    <a:pt x="122521" y="124982"/>
                    <a:pt x="106398" y="149172"/>
                    <a:pt x="83557" y="151860"/>
                  </a:cubicBezTo>
                </a:path>
              </a:pathLst>
            </a:custGeom>
            <a:solidFill>
              <a:srgbClr val="D9D9D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1527" name="Google Shape;1527;p28"/>
            <p:cNvSpPr/>
            <p:nvPr/>
          </p:nvSpPr>
          <p:spPr>
            <a:xfrm>
              <a:off x="3348814" y="6558506"/>
              <a:ext cx="315383" cy="309475"/>
            </a:xfrm>
            <a:custGeom>
              <a:avLst/>
              <a:gdLst/>
              <a:ahLst/>
              <a:cxnLst/>
              <a:rect l="l" t="t" r="r" b="b"/>
              <a:pathLst>
                <a:path w="283496" h="278185" extrusionOk="0">
                  <a:moveTo>
                    <a:pt x="16123" y="59131"/>
                  </a:moveTo>
                  <a:cubicBezTo>
                    <a:pt x="18810" y="65851"/>
                    <a:pt x="21497" y="71227"/>
                    <a:pt x="24185" y="76602"/>
                  </a:cubicBezTo>
                  <a:cubicBezTo>
                    <a:pt x="28215" y="86009"/>
                    <a:pt x="33590" y="95416"/>
                    <a:pt x="41651" y="99448"/>
                  </a:cubicBezTo>
                  <a:lnTo>
                    <a:pt x="44338" y="99448"/>
                  </a:lnTo>
                  <a:cubicBezTo>
                    <a:pt x="47025" y="100792"/>
                    <a:pt x="49713" y="100792"/>
                    <a:pt x="52400" y="103480"/>
                  </a:cubicBezTo>
                  <a:cubicBezTo>
                    <a:pt x="59118" y="108855"/>
                    <a:pt x="60461" y="116919"/>
                    <a:pt x="60461" y="122294"/>
                  </a:cubicBezTo>
                  <a:lnTo>
                    <a:pt x="63149" y="147828"/>
                  </a:lnTo>
                  <a:cubicBezTo>
                    <a:pt x="63149" y="150516"/>
                    <a:pt x="63149" y="154548"/>
                    <a:pt x="64492" y="155892"/>
                  </a:cubicBezTo>
                  <a:cubicBezTo>
                    <a:pt x="65835" y="157236"/>
                    <a:pt x="68523" y="157236"/>
                    <a:pt x="69866" y="158580"/>
                  </a:cubicBezTo>
                  <a:cubicBezTo>
                    <a:pt x="80615" y="161267"/>
                    <a:pt x="92707" y="162611"/>
                    <a:pt x="103456" y="161267"/>
                  </a:cubicBezTo>
                  <a:lnTo>
                    <a:pt x="107487" y="161267"/>
                  </a:lnTo>
                  <a:cubicBezTo>
                    <a:pt x="115548" y="159923"/>
                    <a:pt x="123610" y="158580"/>
                    <a:pt x="133015" y="162611"/>
                  </a:cubicBezTo>
                  <a:cubicBezTo>
                    <a:pt x="147794" y="169330"/>
                    <a:pt x="150481" y="188145"/>
                    <a:pt x="154512" y="204272"/>
                  </a:cubicBezTo>
                  <a:cubicBezTo>
                    <a:pt x="155856" y="212335"/>
                    <a:pt x="157199" y="221742"/>
                    <a:pt x="161230" y="227118"/>
                  </a:cubicBezTo>
                  <a:cubicBezTo>
                    <a:pt x="171979" y="245932"/>
                    <a:pt x="193476" y="267434"/>
                    <a:pt x="214973" y="274154"/>
                  </a:cubicBezTo>
                  <a:cubicBezTo>
                    <a:pt x="223035" y="276842"/>
                    <a:pt x="232440" y="278186"/>
                    <a:pt x="241845" y="278186"/>
                  </a:cubicBezTo>
                  <a:cubicBezTo>
                    <a:pt x="236471" y="252652"/>
                    <a:pt x="248563" y="227118"/>
                    <a:pt x="259312" y="202928"/>
                  </a:cubicBezTo>
                  <a:cubicBezTo>
                    <a:pt x="261999" y="197552"/>
                    <a:pt x="263342" y="192177"/>
                    <a:pt x="266030" y="186801"/>
                  </a:cubicBezTo>
                  <a:cubicBezTo>
                    <a:pt x="278122" y="155892"/>
                    <a:pt x="283496" y="120950"/>
                    <a:pt x="280809" y="87353"/>
                  </a:cubicBezTo>
                  <a:cubicBezTo>
                    <a:pt x="280809" y="80634"/>
                    <a:pt x="279466" y="73914"/>
                    <a:pt x="282152" y="67195"/>
                  </a:cubicBezTo>
                  <a:cubicBezTo>
                    <a:pt x="282152" y="65851"/>
                    <a:pt x="283496" y="64507"/>
                    <a:pt x="283496" y="63163"/>
                  </a:cubicBezTo>
                  <a:cubicBezTo>
                    <a:pt x="282152" y="61819"/>
                    <a:pt x="280809" y="59131"/>
                    <a:pt x="279466" y="57788"/>
                  </a:cubicBezTo>
                  <a:cubicBezTo>
                    <a:pt x="275435" y="53756"/>
                    <a:pt x="270060" y="49724"/>
                    <a:pt x="264686" y="45692"/>
                  </a:cubicBezTo>
                  <a:cubicBezTo>
                    <a:pt x="233783" y="25534"/>
                    <a:pt x="198851" y="13439"/>
                    <a:pt x="162574" y="9407"/>
                  </a:cubicBezTo>
                  <a:lnTo>
                    <a:pt x="163917" y="0"/>
                  </a:lnTo>
                  <a:cubicBezTo>
                    <a:pt x="135702" y="18814"/>
                    <a:pt x="98082" y="21502"/>
                    <a:pt x="68523" y="4032"/>
                  </a:cubicBezTo>
                  <a:cubicBezTo>
                    <a:pt x="68523" y="4032"/>
                    <a:pt x="17467" y="18814"/>
                    <a:pt x="10749" y="20158"/>
                  </a:cubicBezTo>
                  <a:cubicBezTo>
                    <a:pt x="6718" y="20158"/>
                    <a:pt x="2687" y="21502"/>
                    <a:pt x="0" y="21502"/>
                  </a:cubicBezTo>
                  <a:cubicBezTo>
                    <a:pt x="5374" y="34941"/>
                    <a:pt x="10749" y="47036"/>
                    <a:pt x="16123" y="59131"/>
                  </a:cubicBezTo>
                  <a:close/>
                </a:path>
              </a:pathLst>
            </a:cu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1528" name="Google Shape;1528;p28"/>
            <p:cNvSpPr/>
            <p:nvPr/>
          </p:nvSpPr>
          <p:spPr>
            <a:xfrm>
              <a:off x="3535658" y="6337004"/>
              <a:ext cx="329494" cy="278313"/>
            </a:xfrm>
            <a:custGeom>
              <a:avLst/>
              <a:gdLst/>
              <a:ahLst/>
              <a:cxnLst/>
              <a:rect l="l" t="t" r="r" b="b"/>
              <a:pathLst>
                <a:path w="296180" h="250174" extrusionOk="0">
                  <a:moveTo>
                    <a:pt x="1339" y="195074"/>
                  </a:moveTo>
                  <a:cubicBezTo>
                    <a:pt x="37616" y="199106"/>
                    <a:pt x="72549" y="212545"/>
                    <a:pt x="103451" y="232703"/>
                  </a:cubicBezTo>
                  <a:cubicBezTo>
                    <a:pt x="108826" y="236735"/>
                    <a:pt x="115543" y="240767"/>
                    <a:pt x="120918" y="246142"/>
                  </a:cubicBezTo>
                  <a:cubicBezTo>
                    <a:pt x="122261" y="247486"/>
                    <a:pt x="123605" y="248830"/>
                    <a:pt x="124949" y="250174"/>
                  </a:cubicBezTo>
                  <a:cubicBezTo>
                    <a:pt x="128979" y="247486"/>
                    <a:pt x="134354" y="244798"/>
                    <a:pt x="138385" y="242111"/>
                  </a:cubicBezTo>
                  <a:cubicBezTo>
                    <a:pt x="146446" y="238079"/>
                    <a:pt x="153164" y="235391"/>
                    <a:pt x="157195" y="228672"/>
                  </a:cubicBezTo>
                  <a:cubicBezTo>
                    <a:pt x="158538" y="227328"/>
                    <a:pt x="158538" y="224640"/>
                    <a:pt x="159882" y="221952"/>
                  </a:cubicBezTo>
                  <a:cubicBezTo>
                    <a:pt x="161225" y="216577"/>
                    <a:pt x="162569" y="211201"/>
                    <a:pt x="167943" y="207169"/>
                  </a:cubicBezTo>
                  <a:cubicBezTo>
                    <a:pt x="176005" y="197762"/>
                    <a:pt x="188097" y="199106"/>
                    <a:pt x="198846" y="199106"/>
                  </a:cubicBezTo>
                  <a:cubicBezTo>
                    <a:pt x="206907" y="199106"/>
                    <a:pt x="213625" y="200450"/>
                    <a:pt x="217656" y="196418"/>
                  </a:cubicBezTo>
                  <a:cubicBezTo>
                    <a:pt x="220343" y="193730"/>
                    <a:pt x="221686" y="191042"/>
                    <a:pt x="223030" y="187011"/>
                  </a:cubicBezTo>
                  <a:cubicBezTo>
                    <a:pt x="227061" y="178947"/>
                    <a:pt x="231092" y="169540"/>
                    <a:pt x="243184" y="169540"/>
                  </a:cubicBezTo>
                  <a:cubicBezTo>
                    <a:pt x="243184" y="169540"/>
                    <a:pt x="243184" y="169540"/>
                    <a:pt x="243184" y="169540"/>
                  </a:cubicBezTo>
                  <a:cubicBezTo>
                    <a:pt x="248558" y="169540"/>
                    <a:pt x="252589" y="172228"/>
                    <a:pt x="256620" y="173572"/>
                  </a:cubicBezTo>
                  <a:cubicBezTo>
                    <a:pt x="257963" y="174916"/>
                    <a:pt x="259307" y="174916"/>
                    <a:pt x="260650" y="176260"/>
                  </a:cubicBezTo>
                  <a:cubicBezTo>
                    <a:pt x="263338" y="177604"/>
                    <a:pt x="264681" y="176260"/>
                    <a:pt x="267368" y="174916"/>
                  </a:cubicBezTo>
                  <a:cubicBezTo>
                    <a:pt x="272743" y="170884"/>
                    <a:pt x="279461" y="160133"/>
                    <a:pt x="280804" y="148038"/>
                  </a:cubicBezTo>
                  <a:lnTo>
                    <a:pt x="295583" y="57997"/>
                  </a:lnTo>
                  <a:cubicBezTo>
                    <a:pt x="295583" y="55310"/>
                    <a:pt x="296927" y="52622"/>
                    <a:pt x="295583" y="49934"/>
                  </a:cubicBezTo>
                  <a:cubicBezTo>
                    <a:pt x="294240" y="45902"/>
                    <a:pt x="290209" y="41871"/>
                    <a:pt x="286179" y="37839"/>
                  </a:cubicBezTo>
                  <a:cubicBezTo>
                    <a:pt x="280804" y="32463"/>
                    <a:pt x="272743" y="24400"/>
                    <a:pt x="274086" y="14993"/>
                  </a:cubicBezTo>
                  <a:cubicBezTo>
                    <a:pt x="236466" y="-3822"/>
                    <a:pt x="190784" y="-5165"/>
                    <a:pt x="153164" y="12305"/>
                  </a:cubicBezTo>
                  <a:cubicBezTo>
                    <a:pt x="145102" y="45902"/>
                    <a:pt x="137041" y="79500"/>
                    <a:pt x="127636" y="114441"/>
                  </a:cubicBezTo>
                  <a:cubicBezTo>
                    <a:pt x="115543" y="110409"/>
                    <a:pt x="104795" y="106377"/>
                    <a:pt x="92702" y="102346"/>
                  </a:cubicBezTo>
                  <a:cubicBezTo>
                    <a:pt x="94046" y="80844"/>
                    <a:pt x="95390" y="60685"/>
                    <a:pt x="96733" y="39183"/>
                  </a:cubicBezTo>
                  <a:cubicBezTo>
                    <a:pt x="75236" y="63373"/>
                    <a:pt x="53739" y="86219"/>
                    <a:pt x="33585" y="110409"/>
                  </a:cubicBezTo>
                  <a:cubicBezTo>
                    <a:pt x="13431" y="133255"/>
                    <a:pt x="-9410" y="164165"/>
                    <a:pt x="4026" y="192386"/>
                  </a:cubicBezTo>
                  <a:cubicBezTo>
                    <a:pt x="4026" y="192386"/>
                    <a:pt x="2683" y="193730"/>
                    <a:pt x="1339" y="195074"/>
                  </a:cubicBezTo>
                  <a:close/>
                </a:path>
              </a:pathLst>
            </a:cu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1529" name="Google Shape;1529;p28"/>
            <p:cNvSpPr/>
            <p:nvPr/>
          </p:nvSpPr>
          <p:spPr>
            <a:xfrm>
              <a:off x="5432436" y="8697925"/>
              <a:ext cx="8968" cy="7475"/>
            </a:xfrm>
            <a:custGeom>
              <a:avLst/>
              <a:gdLst/>
              <a:ahLst/>
              <a:cxnLst/>
              <a:rect l="l" t="t" r="r" b="b"/>
              <a:pathLst>
                <a:path w="8061" h="6719" extrusionOk="0">
                  <a:moveTo>
                    <a:pt x="8062" y="6719"/>
                  </a:moveTo>
                  <a:cubicBezTo>
                    <a:pt x="5375" y="4032"/>
                    <a:pt x="2687" y="2688"/>
                    <a:pt x="0" y="0"/>
                  </a:cubicBezTo>
                  <a:cubicBezTo>
                    <a:pt x="2687" y="2688"/>
                    <a:pt x="5375" y="5375"/>
                    <a:pt x="8062" y="6719"/>
                  </a:cubicBezTo>
                  <a:close/>
                </a:path>
              </a:pathLst>
            </a:cu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1530" name="Google Shape;1530;p28"/>
            <p:cNvSpPr/>
            <p:nvPr/>
          </p:nvSpPr>
          <p:spPr>
            <a:xfrm>
              <a:off x="5020955" y="4028318"/>
              <a:ext cx="794126" cy="1467110"/>
            </a:xfrm>
            <a:custGeom>
              <a:avLst/>
              <a:gdLst/>
              <a:ahLst/>
              <a:cxnLst/>
              <a:rect l="l" t="t" r="r" b="b"/>
              <a:pathLst>
                <a:path w="713835" h="1318776" extrusionOk="0">
                  <a:moveTo>
                    <a:pt x="674872" y="836405"/>
                  </a:moveTo>
                  <a:lnTo>
                    <a:pt x="547231" y="774586"/>
                  </a:lnTo>
                  <a:lnTo>
                    <a:pt x="560667" y="734269"/>
                  </a:lnTo>
                  <a:lnTo>
                    <a:pt x="570072" y="742332"/>
                  </a:lnTo>
                  <a:cubicBezTo>
                    <a:pt x="575447" y="746364"/>
                    <a:pt x="582165" y="745020"/>
                    <a:pt x="586195" y="742332"/>
                  </a:cubicBezTo>
                  <a:cubicBezTo>
                    <a:pt x="590226" y="739645"/>
                    <a:pt x="595600" y="734269"/>
                    <a:pt x="595600" y="728893"/>
                  </a:cubicBezTo>
                  <a:cubicBezTo>
                    <a:pt x="594257" y="719486"/>
                    <a:pt x="587539" y="712767"/>
                    <a:pt x="579477" y="704703"/>
                  </a:cubicBezTo>
                  <a:lnTo>
                    <a:pt x="578134" y="703360"/>
                  </a:lnTo>
                  <a:cubicBezTo>
                    <a:pt x="548575" y="673794"/>
                    <a:pt x="524390" y="637509"/>
                    <a:pt x="510954" y="597192"/>
                  </a:cubicBezTo>
                  <a:cubicBezTo>
                    <a:pt x="506924" y="586441"/>
                    <a:pt x="502893" y="574346"/>
                    <a:pt x="504236" y="560907"/>
                  </a:cubicBezTo>
                  <a:cubicBezTo>
                    <a:pt x="505580" y="552844"/>
                    <a:pt x="508267" y="546124"/>
                    <a:pt x="510954" y="538061"/>
                  </a:cubicBezTo>
                  <a:cubicBezTo>
                    <a:pt x="512298" y="532685"/>
                    <a:pt x="514985" y="528654"/>
                    <a:pt x="514985" y="524622"/>
                  </a:cubicBezTo>
                  <a:cubicBezTo>
                    <a:pt x="517672" y="511183"/>
                    <a:pt x="516329" y="496400"/>
                    <a:pt x="509611" y="478930"/>
                  </a:cubicBezTo>
                  <a:cubicBezTo>
                    <a:pt x="498862" y="450708"/>
                    <a:pt x="478708" y="426518"/>
                    <a:pt x="454524" y="409047"/>
                  </a:cubicBezTo>
                  <a:lnTo>
                    <a:pt x="453180" y="407703"/>
                  </a:lnTo>
                  <a:cubicBezTo>
                    <a:pt x="449150" y="405016"/>
                    <a:pt x="443775" y="400984"/>
                    <a:pt x="439745" y="395608"/>
                  </a:cubicBezTo>
                  <a:cubicBezTo>
                    <a:pt x="435714" y="390233"/>
                    <a:pt x="434370" y="383513"/>
                    <a:pt x="433027" y="378138"/>
                  </a:cubicBezTo>
                  <a:cubicBezTo>
                    <a:pt x="428996" y="353948"/>
                    <a:pt x="431683" y="329757"/>
                    <a:pt x="441088" y="306911"/>
                  </a:cubicBezTo>
                  <a:lnTo>
                    <a:pt x="443775" y="301536"/>
                  </a:lnTo>
                  <a:cubicBezTo>
                    <a:pt x="446463" y="294816"/>
                    <a:pt x="450493" y="288097"/>
                    <a:pt x="450493" y="282721"/>
                  </a:cubicBezTo>
                  <a:cubicBezTo>
                    <a:pt x="450493" y="269282"/>
                    <a:pt x="437057" y="258531"/>
                    <a:pt x="424965" y="249124"/>
                  </a:cubicBezTo>
                  <a:cubicBezTo>
                    <a:pt x="384658" y="216871"/>
                    <a:pt x="363160" y="181929"/>
                    <a:pt x="360473" y="145644"/>
                  </a:cubicBezTo>
                  <a:cubicBezTo>
                    <a:pt x="359130" y="120110"/>
                    <a:pt x="368535" y="93233"/>
                    <a:pt x="386001" y="71730"/>
                  </a:cubicBezTo>
                  <a:cubicBezTo>
                    <a:pt x="386001" y="60979"/>
                    <a:pt x="386001" y="47540"/>
                    <a:pt x="380627" y="38133"/>
                  </a:cubicBezTo>
                  <a:cubicBezTo>
                    <a:pt x="376596" y="30069"/>
                    <a:pt x="365848" y="24694"/>
                    <a:pt x="359130" y="28726"/>
                  </a:cubicBezTo>
                  <a:lnTo>
                    <a:pt x="349724" y="34101"/>
                  </a:lnTo>
                  <a:lnTo>
                    <a:pt x="344350" y="504"/>
                  </a:lnTo>
                  <a:cubicBezTo>
                    <a:pt x="338976" y="-840"/>
                    <a:pt x="332258" y="504"/>
                    <a:pt x="328227" y="4536"/>
                  </a:cubicBezTo>
                  <a:cubicBezTo>
                    <a:pt x="326884" y="5880"/>
                    <a:pt x="324196" y="8567"/>
                    <a:pt x="322853" y="11255"/>
                  </a:cubicBezTo>
                  <a:cubicBezTo>
                    <a:pt x="321509" y="13943"/>
                    <a:pt x="318822" y="16631"/>
                    <a:pt x="317478" y="17975"/>
                  </a:cubicBezTo>
                  <a:cubicBezTo>
                    <a:pt x="309417" y="27382"/>
                    <a:pt x="295981" y="30069"/>
                    <a:pt x="283889" y="28726"/>
                  </a:cubicBezTo>
                  <a:cubicBezTo>
                    <a:pt x="275827" y="27382"/>
                    <a:pt x="267766" y="23350"/>
                    <a:pt x="262392" y="17975"/>
                  </a:cubicBezTo>
                  <a:cubicBezTo>
                    <a:pt x="252987" y="31413"/>
                    <a:pt x="246269" y="46196"/>
                    <a:pt x="242238" y="60979"/>
                  </a:cubicBezTo>
                  <a:cubicBezTo>
                    <a:pt x="240894" y="65011"/>
                    <a:pt x="239551" y="70386"/>
                    <a:pt x="240894" y="73074"/>
                  </a:cubicBezTo>
                  <a:cubicBezTo>
                    <a:pt x="240894" y="75762"/>
                    <a:pt x="243581" y="77106"/>
                    <a:pt x="244925" y="79794"/>
                  </a:cubicBezTo>
                  <a:cubicBezTo>
                    <a:pt x="246269" y="81137"/>
                    <a:pt x="246269" y="82481"/>
                    <a:pt x="247612" y="83825"/>
                  </a:cubicBezTo>
                  <a:cubicBezTo>
                    <a:pt x="262392" y="106672"/>
                    <a:pt x="252987" y="134893"/>
                    <a:pt x="239551" y="152364"/>
                  </a:cubicBezTo>
                  <a:cubicBezTo>
                    <a:pt x="224771" y="171178"/>
                    <a:pt x="203274" y="181929"/>
                    <a:pt x="184464" y="191337"/>
                  </a:cubicBezTo>
                  <a:cubicBezTo>
                    <a:pt x="176402" y="195368"/>
                    <a:pt x="168341" y="199400"/>
                    <a:pt x="158936" y="200744"/>
                  </a:cubicBezTo>
                  <a:cubicBezTo>
                    <a:pt x="145500" y="203432"/>
                    <a:pt x="130721" y="199400"/>
                    <a:pt x="119972" y="189993"/>
                  </a:cubicBezTo>
                  <a:cubicBezTo>
                    <a:pt x="103849" y="194024"/>
                    <a:pt x="86382" y="189993"/>
                    <a:pt x="70259" y="179242"/>
                  </a:cubicBezTo>
                  <a:cubicBezTo>
                    <a:pt x="56823" y="169834"/>
                    <a:pt x="47418" y="156395"/>
                    <a:pt x="38013" y="144300"/>
                  </a:cubicBezTo>
                  <a:lnTo>
                    <a:pt x="35326" y="141613"/>
                  </a:lnTo>
                  <a:cubicBezTo>
                    <a:pt x="27264" y="130861"/>
                    <a:pt x="16516" y="122798"/>
                    <a:pt x="9798" y="122798"/>
                  </a:cubicBezTo>
                  <a:cubicBezTo>
                    <a:pt x="7111" y="122798"/>
                    <a:pt x="4424" y="122798"/>
                    <a:pt x="3080" y="125486"/>
                  </a:cubicBezTo>
                  <a:cubicBezTo>
                    <a:pt x="-4981" y="132205"/>
                    <a:pt x="4424" y="149676"/>
                    <a:pt x="12485" y="159083"/>
                  </a:cubicBezTo>
                  <a:cubicBezTo>
                    <a:pt x="21890" y="171178"/>
                    <a:pt x="32639" y="181929"/>
                    <a:pt x="43388" y="192681"/>
                  </a:cubicBezTo>
                  <a:cubicBezTo>
                    <a:pt x="66229" y="215527"/>
                    <a:pt x="85039" y="228966"/>
                    <a:pt x="105193" y="237029"/>
                  </a:cubicBezTo>
                  <a:lnTo>
                    <a:pt x="107879" y="238373"/>
                  </a:lnTo>
                  <a:cubicBezTo>
                    <a:pt x="132064" y="265251"/>
                    <a:pt x="150874" y="297504"/>
                    <a:pt x="161623" y="332445"/>
                  </a:cubicBezTo>
                  <a:lnTo>
                    <a:pt x="162966" y="337821"/>
                  </a:lnTo>
                  <a:cubicBezTo>
                    <a:pt x="165654" y="345884"/>
                    <a:pt x="166997" y="352604"/>
                    <a:pt x="171028" y="359323"/>
                  </a:cubicBezTo>
                  <a:cubicBezTo>
                    <a:pt x="173715" y="363355"/>
                    <a:pt x="176402" y="367386"/>
                    <a:pt x="180433" y="371418"/>
                  </a:cubicBezTo>
                  <a:cubicBezTo>
                    <a:pt x="188494" y="380825"/>
                    <a:pt x="196556" y="391577"/>
                    <a:pt x="196556" y="406359"/>
                  </a:cubicBezTo>
                  <a:cubicBezTo>
                    <a:pt x="196556" y="414423"/>
                    <a:pt x="193869" y="422486"/>
                    <a:pt x="189838" y="430549"/>
                  </a:cubicBezTo>
                  <a:cubicBezTo>
                    <a:pt x="185808" y="441301"/>
                    <a:pt x="183120" y="446676"/>
                    <a:pt x="187151" y="452052"/>
                  </a:cubicBezTo>
                  <a:cubicBezTo>
                    <a:pt x="188494" y="454739"/>
                    <a:pt x="192525" y="456083"/>
                    <a:pt x="197900" y="458771"/>
                  </a:cubicBezTo>
                  <a:cubicBezTo>
                    <a:pt x="201930" y="460115"/>
                    <a:pt x="204618" y="461459"/>
                    <a:pt x="208648" y="464147"/>
                  </a:cubicBezTo>
                  <a:cubicBezTo>
                    <a:pt x="227459" y="477586"/>
                    <a:pt x="224771" y="500432"/>
                    <a:pt x="223428" y="520590"/>
                  </a:cubicBezTo>
                  <a:cubicBezTo>
                    <a:pt x="222084" y="535373"/>
                    <a:pt x="220741" y="551500"/>
                    <a:pt x="226115" y="562251"/>
                  </a:cubicBezTo>
                  <a:lnTo>
                    <a:pt x="222084" y="564939"/>
                  </a:lnTo>
                  <a:cubicBezTo>
                    <a:pt x="238207" y="570314"/>
                    <a:pt x="254330" y="577034"/>
                    <a:pt x="263735" y="590473"/>
                  </a:cubicBezTo>
                  <a:cubicBezTo>
                    <a:pt x="283889" y="618694"/>
                    <a:pt x="267766" y="657667"/>
                    <a:pt x="248956" y="685889"/>
                  </a:cubicBezTo>
                  <a:cubicBezTo>
                    <a:pt x="232833" y="708735"/>
                    <a:pt x="214023" y="730237"/>
                    <a:pt x="193869" y="749052"/>
                  </a:cubicBezTo>
                  <a:cubicBezTo>
                    <a:pt x="185808" y="757115"/>
                    <a:pt x="177746" y="763835"/>
                    <a:pt x="171028" y="773242"/>
                  </a:cubicBezTo>
                  <a:cubicBezTo>
                    <a:pt x="162966" y="786681"/>
                    <a:pt x="160280" y="802807"/>
                    <a:pt x="156249" y="817590"/>
                  </a:cubicBezTo>
                  <a:cubicBezTo>
                    <a:pt x="142813" y="857907"/>
                    <a:pt x="109223" y="890160"/>
                    <a:pt x="67572" y="900912"/>
                  </a:cubicBezTo>
                  <a:cubicBezTo>
                    <a:pt x="78321" y="968106"/>
                    <a:pt x="78321" y="1037989"/>
                    <a:pt x="67572" y="1105183"/>
                  </a:cubicBezTo>
                  <a:cubicBezTo>
                    <a:pt x="60854" y="1141468"/>
                    <a:pt x="55480" y="1187161"/>
                    <a:pt x="86382" y="1208663"/>
                  </a:cubicBezTo>
                  <a:cubicBezTo>
                    <a:pt x="98475" y="1216726"/>
                    <a:pt x="114597" y="1219414"/>
                    <a:pt x="128033" y="1226133"/>
                  </a:cubicBezTo>
                  <a:cubicBezTo>
                    <a:pt x="141469" y="1232853"/>
                    <a:pt x="152218" y="1251668"/>
                    <a:pt x="142813" y="1263762"/>
                  </a:cubicBezTo>
                  <a:cubicBezTo>
                    <a:pt x="164310" y="1263762"/>
                    <a:pt x="177746" y="1283921"/>
                    <a:pt x="191182" y="1300048"/>
                  </a:cubicBezTo>
                  <a:cubicBezTo>
                    <a:pt x="204618" y="1316174"/>
                    <a:pt x="231489" y="1326925"/>
                    <a:pt x="244925" y="1310799"/>
                  </a:cubicBezTo>
                  <a:cubicBezTo>
                    <a:pt x="251643" y="1302735"/>
                    <a:pt x="251643" y="1289297"/>
                    <a:pt x="258361" y="1279889"/>
                  </a:cubicBezTo>
                  <a:cubicBezTo>
                    <a:pt x="267766" y="1266450"/>
                    <a:pt x="287920" y="1267794"/>
                    <a:pt x="304043" y="1263762"/>
                  </a:cubicBezTo>
                  <a:cubicBezTo>
                    <a:pt x="317478" y="1259731"/>
                    <a:pt x="328227" y="1251668"/>
                    <a:pt x="340320" y="1243604"/>
                  </a:cubicBezTo>
                  <a:cubicBezTo>
                    <a:pt x="376596" y="1220758"/>
                    <a:pt x="419591" y="1208663"/>
                    <a:pt x="462586" y="1207319"/>
                  </a:cubicBezTo>
                  <a:cubicBezTo>
                    <a:pt x="466616" y="1183129"/>
                    <a:pt x="494832" y="1177753"/>
                    <a:pt x="520360" y="1180441"/>
                  </a:cubicBezTo>
                  <a:lnTo>
                    <a:pt x="513642" y="1176409"/>
                  </a:lnTo>
                  <a:lnTo>
                    <a:pt x="587539" y="1048740"/>
                  </a:lnTo>
                  <a:cubicBezTo>
                    <a:pt x="591569" y="1042020"/>
                    <a:pt x="595600" y="1033957"/>
                    <a:pt x="605005" y="1029925"/>
                  </a:cubicBezTo>
                  <a:cubicBezTo>
                    <a:pt x="609036" y="1027238"/>
                    <a:pt x="613067" y="1025894"/>
                    <a:pt x="617098" y="1024550"/>
                  </a:cubicBezTo>
                  <a:cubicBezTo>
                    <a:pt x="621128" y="1023206"/>
                    <a:pt x="627846" y="1020518"/>
                    <a:pt x="627846" y="1019174"/>
                  </a:cubicBezTo>
                  <a:cubicBezTo>
                    <a:pt x="627846" y="1017830"/>
                    <a:pt x="626503" y="1016486"/>
                    <a:pt x="625159" y="1015142"/>
                  </a:cubicBezTo>
                  <a:cubicBezTo>
                    <a:pt x="623816" y="1012455"/>
                    <a:pt x="621128" y="1009767"/>
                    <a:pt x="619785" y="1005735"/>
                  </a:cubicBezTo>
                  <a:cubicBezTo>
                    <a:pt x="618441" y="997672"/>
                    <a:pt x="622472" y="990952"/>
                    <a:pt x="623816" y="986921"/>
                  </a:cubicBezTo>
                  <a:cubicBezTo>
                    <a:pt x="639938" y="957355"/>
                    <a:pt x="657405" y="927789"/>
                    <a:pt x="678902" y="900912"/>
                  </a:cubicBezTo>
                  <a:cubicBezTo>
                    <a:pt x="688307" y="890160"/>
                    <a:pt x="699056" y="876721"/>
                    <a:pt x="713835" y="871346"/>
                  </a:cubicBezTo>
                  <a:cubicBezTo>
                    <a:pt x="707118" y="852532"/>
                    <a:pt x="682933" y="840436"/>
                    <a:pt x="674872" y="836405"/>
                  </a:cubicBezTo>
                  <a:close/>
                </a:path>
              </a:pathLst>
            </a:cu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1531" name="Google Shape;1531;p28"/>
            <p:cNvSpPr/>
            <p:nvPr/>
          </p:nvSpPr>
          <p:spPr>
            <a:xfrm>
              <a:off x="3636468" y="5896572"/>
              <a:ext cx="870258" cy="1327604"/>
            </a:xfrm>
            <a:custGeom>
              <a:avLst/>
              <a:gdLst/>
              <a:ahLst/>
              <a:cxnLst/>
              <a:rect l="l" t="t" r="r" b="b"/>
              <a:pathLst>
                <a:path w="782269" h="1193375" extrusionOk="0">
                  <a:moveTo>
                    <a:pt x="49110" y="893352"/>
                  </a:moveTo>
                  <a:cubicBezTo>
                    <a:pt x="55828" y="902759"/>
                    <a:pt x="58515" y="913511"/>
                    <a:pt x="61202" y="924262"/>
                  </a:cubicBezTo>
                  <a:cubicBezTo>
                    <a:pt x="63889" y="935013"/>
                    <a:pt x="66577" y="945764"/>
                    <a:pt x="73295" y="951139"/>
                  </a:cubicBezTo>
                  <a:cubicBezTo>
                    <a:pt x="82699" y="959203"/>
                    <a:pt x="96135" y="957859"/>
                    <a:pt x="110915" y="955171"/>
                  </a:cubicBezTo>
                  <a:cubicBezTo>
                    <a:pt x="114946" y="955171"/>
                    <a:pt x="117633" y="953827"/>
                    <a:pt x="120320" y="953827"/>
                  </a:cubicBezTo>
                  <a:cubicBezTo>
                    <a:pt x="133756" y="952483"/>
                    <a:pt x="151222" y="956515"/>
                    <a:pt x="161971" y="967266"/>
                  </a:cubicBezTo>
                  <a:cubicBezTo>
                    <a:pt x="167345" y="972642"/>
                    <a:pt x="171376" y="980705"/>
                    <a:pt x="170032" y="988769"/>
                  </a:cubicBezTo>
                  <a:lnTo>
                    <a:pt x="170032" y="992800"/>
                  </a:lnTo>
                  <a:lnTo>
                    <a:pt x="167345" y="995488"/>
                  </a:lnTo>
                  <a:cubicBezTo>
                    <a:pt x="124351" y="1030429"/>
                    <a:pt x="96135" y="1082841"/>
                    <a:pt x="86730" y="1137940"/>
                  </a:cubicBezTo>
                  <a:cubicBezTo>
                    <a:pt x="109571" y="1133909"/>
                    <a:pt x="135100" y="1137940"/>
                    <a:pt x="155253" y="1150036"/>
                  </a:cubicBezTo>
                  <a:lnTo>
                    <a:pt x="156597" y="1151379"/>
                  </a:lnTo>
                  <a:cubicBezTo>
                    <a:pt x="159284" y="1152723"/>
                    <a:pt x="161971" y="1154067"/>
                    <a:pt x="163314" y="1155411"/>
                  </a:cubicBezTo>
                  <a:cubicBezTo>
                    <a:pt x="166002" y="1155411"/>
                    <a:pt x="168689" y="1154067"/>
                    <a:pt x="172720" y="1152723"/>
                  </a:cubicBezTo>
                  <a:cubicBezTo>
                    <a:pt x="176750" y="1150036"/>
                    <a:pt x="182125" y="1148692"/>
                    <a:pt x="187499" y="1148692"/>
                  </a:cubicBezTo>
                  <a:cubicBezTo>
                    <a:pt x="196904" y="1148692"/>
                    <a:pt x="203622" y="1154067"/>
                    <a:pt x="210340" y="1158099"/>
                  </a:cubicBezTo>
                  <a:cubicBezTo>
                    <a:pt x="214371" y="1160787"/>
                    <a:pt x="217058" y="1163475"/>
                    <a:pt x="221089" y="1164818"/>
                  </a:cubicBezTo>
                  <a:cubicBezTo>
                    <a:pt x="223776" y="1164818"/>
                    <a:pt x="225119" y="1164818"/>
                    <a:pt x="227807" y="1166162"/>
                  </a:cubicBezTo>
                  <a:cubicBezTo>
                    <a:pt x="230494" y="1166162"/>
                    <a:pt x="233181" y="1166162"/>
                    <a:pt x="237211" y="1167506"/>
                  </a:cubicBezTo>
                  <a:cubicBezTo>
                    <a:pt x="245273" y="1168850"/>
                    <a:pt x="250647" y="1174226"/>
                    <a:pt x="256022" y="1179601"/>
                  </a:cubicBezTo>
                  <a:cubicBezTo>
                    <a:pt x="258709" y="1182289"/>
                    <a:pt x="261396" y="1184977"/>
                    <a:pt x="264083" y="1187665"/>
                  </a:cubicBezTo>
                  <a:lnTo>
                    <a:pt x="433375" y="1193040"/>
                  </a:lnTo>
                  <a:cubicBezTo>
                    <a:pt x="450842" y="1193040"/>
                    <a:pt x="468308" y="1194384"/>
                    <a:pt x="485774" y="1191696"/>
                  </a:cubicBezTo>
                  <a:cubicBezTo>
                    <a:pt x="493836" y="1190352"/>
                    <a:pt x="503241" y="1189009"/>
                    <a:pt x="512646" y="1187665"/>
                  </a:cubicBezTo>
                  <a:cubicBezTo>
                    <a:pt x="536831" y="1182289"/>
                    <a:pt x="562359" y="1178257"/>
                    <a:pt x="585200" y="1186321"/>
                  </a:cubicBezTo>
                  <a:cubicBezTo>
                    <a:pt x="586543" y="1170194"/>
                    <a:pt x="585200" y="1154067"/>
                    <a:pt x="579825" y="1137940"/>
                  </a:cubicBezTo>
                  <a:lnTo>
                    <a:pt x="577138" y="1129877"/>
                  </a:lnTo>
                  <a:lnTo>
                    <a:pt x="585200" y="1127189"/>
                  </a:lnTo>
                  <a:cubicBezTo>
                    <a:pt x="597292" y="1123158"/>
                    <a:pt x="608040" y="1109719"/>
                    <a:pt x="609384" y="1096280"/>
                  </a:cubicBezTo>
                  <a:lnTo>
                    <a:pt x="609384" y="1089561"/>
                  </a:lnTo>
                  <a:lnTo>
                    <a:pt x="671189" y="1088217"/>
                  </a:lnTo>
                  <a:cubicBezTo>
                    <a:pt x="630882" y="1042524"/>
                    <a:pt x="598636" y="990112"/>
                    <a:pt x="575795" y="933669"/>
                  </a:cubicBezTo>
                  <a:cubicBezTo>
                    <a:pt x="565046" y="908135"/>
                    <a:pt x="556985" y="881257"/>
                    <a:pt x="548923" y="854379"/>
                  </a:cubicBezTo>
                  <a:cubicBezTo>
                    <a:pt x="546236" y="843628"/>
                    <a:pt x="542205" y="834221"/>
                    <a:pt x="539518" y="823470"/>
                  </a:cubicBezTo>
                  <a:lnTo>
                    <a:pt x="534143" y="808687"/>
                  </a:lnTo>
                  <a:lnTo>
                    <a:pt x="548923" y="814063"/>
                  </a:lnTo>
                  <a:cubicBezTo>
                    <a:pt x="575795" y="822126"/>
                    <a:pt x="604010" y="823470"/>
                    <a:pt x="630882" y="818094"/>
                  </a:cubicBezTo>
                  <a:cubicBezTo>
                    <a:pt x="644317" y="815406"/>
                    <a:pt x="657753" y="810031"/>
                    <a:pt x="671189" y="804655"/>
                  </a:cubicBezTo>
                  <a:lnTo>
                    <a:pt x="777332" y="764339"/>
                  </a:lnTo>
                  <a:cubicBezTo>
                    <a:pt x="786737" y="706551"/>
                    <a:pt x="782706" y="647420"/>
                    <a:pt x="765240" y="590977"/>
                  </a:cubicBezTo>
                  <a:cubicBezTo>
                    <a:pt x="763896" y="585601"/>
                    <a:pt x="761209" y="578882"/>
                    <a:pt x="759866" y="573506"/>
                  </a:cubicBezTo>
                  <a:cubicBezTo>
                    <a:pt x="754491" y="556035"/>
                    <a:pt x="747773" y="538565"/>
                    <a:pt x="745086" y="521094"/>
                  </a:cubicBezTo>
                  <a:cubicBezTo>
                    <a:pt x="741055" y="490185"/>
                    <a:pt x="747773" y="456587"/>
                    <a:pt x="765240" y="431053"/>
                  </a:cubicBezTo>
                  <a:cubicBezTo>
                    <a:pt x="755835" y="420302"/>
                    <a:pt x="749117" y="406863"/>
                    <a:pt x="747773" y="392080"/>
                  </a:cubicBezTo>
                  <a:cubicBezTo>
                    <a:pt x="734337" y="392080"/>
                    <a:pt x="720901" y="390737"/>
                    <a:pt x="707466" y="390737"/>
                  </a:cubicBezTo>
                  <a:cubicBezTo>
                    <a:pt x="710153" y="361171"/>
                    <a:pt x="672533" y="343700"/>
                    <a:pt x="644317" y="346388"/>
                  </a:cubicBezTo>
                  <a:cubicBezTo>
                    <a:pt x="614758" y="349076"/>
                    <a:pt x="586543" y="363859"/>
                    <a:pt x="556985" y="358483"/>
                  </a:cubicBezTo>
                  <a:cubicBezTo>
                    <a:pt x="508615" y="350420"/>
                    <a:pt x="470995" y="292632"/>
                    <a:pt x="422626" y="306071"/>
                  </a:cubicBezTo>
                  <a:cubicBezTo>
                    <a:pt x="417252" y="273818"/>
                    <a:pt x="410534" y="240221"/>
                    <a:pt x="415908" y="206623"/>
                  </a:cubicBezTo>
                  <a:cubicBezTo>
                    <a:pt x="421283" y="173026"/>
                    <a:pt x="438749" y="140773"/>
                    <a:pt x="469652" y="127334"/>
                  </a:cubicBezTo>
                  <a:cubicBezTo>
                    <a:pt x="489805" y="117926"/>
                    <a:pt x="516677" y="113895"/>
                    <a:pt x="520708" y="92392"/>
                  </a:cubicBezTo>
                  <a:cubicBezTo>
                    <a:pt x="527426" y="62827"/>
                    <a:pt x="480400" y="29229"/>
                    <a:pt x="504585" y="9071"/>
                  </a:cubicBezTo>
                  <a:cubicBezTo>
                    <a:pt x="496523" y="1008"/>
                    <a:pt x="484431" y="-1680"/>
                    <a:pt x="472339" y="1008"/>
                  </a:cubicBezTo>
                  <a:cubicBezTo>
                    <a:pt x="468308" y="10415"/>
                    <a:pt x="464277" y="19822"/>
                    <a:pt x="458903" y="30573"/>
                  </a:cubicBezTo>
                  <a:cubicBezTo>
                    <a:pt x="418595" y="14447"/>
                    <a:pt x="374257" y="10415"/>
                    <a:pt x="331262" y="19822"/>
                  </a:cubicBezTo>
                  <a:cubicBezTo>
                    <a:pt x="335293" y="84329"/>
                    <a:pt x="339324" y="148836"/>
                    <a:pt x="343355" y="214687"/>
                  </a:cubicBezTo>
                  <a:cubicBezTo>
                    <a:pt x="346042" y="267098"/>
                    <a:pt x="351416" y="320854"/>
                    <a:pt x="380975" y="363859"/>
                  </a:cubicBezTo>
                  <a:cubicBezTo>
                    <a:pt x="358134" y="381329"/>
                    <a:pt x="340668" y="406863"/>
                    <a:pt x="333950" y="435085"/>
                  </a:cubicBezTo>
                  <a:cubicBezTo>
                    <a:pt x="297673" y="401488"/>
                    <a:pt x="250647" y="378641"/>
                    <a:pt x="202279" y="371922"/>
                  </a:cubicBezTo>
                  <a:cubicBezTo>
                    <a:pt x="199591" y="386705"/>
                    <a:pt x="196904" y="400144"/>
                    <a:pt x="194217" y="414927"/>
                  </a:cubicBezTo>
                  <a:lnTo>
                    <a:pt x="202279" y="416271"/>
                  </a:lnTo>
                  <a:cubicBezTo>
                    <a:pt x="200935" y="418958"/>
                    <a:pt x="204966" y="422990"/>
                    <a:pt x="210340" y="428366"/>
                  </a:cubicBezTo>
                  <a:cubicBezTo>
                    <a:pt x="215714" y="433741"/>
                    <a:pt x="222432" y="440460"/>
                    <a:pt x="223776" y="448524"/>
                  </a:cubicBezTo>
                  <a:cubicBezTo>
                    <a:pt x="225119" y="453899"/>
                    <a:pt x="223776" y="457931"/>
                    <a:pt x="223776" y="461963"/>
                  </a:cubicBezTo>
                  <a:lnTo>
                    <a:pt x="208997" y="552004"/>
                  </a:lnTo>
                  <a:cubicBezTo>
                    <a:pt x="206309" y="565443"/>
                    <a:pt x="199591" y="582913"/>
                    <a:pt x="188843" y="589633"/>
                  </a:cubicBezTo>
                  <a:cubicBezTo>
                    <a:pt x="183468" y="593664"/>
                    <a:pt x="176750" y="593664"/>
                    <a:pt x="170032" y="592321"/>
                  </a:cubicBezTo>
                  <a:cubicBezTo>
                    <a:pt x="167345" y="590977"/>
                    <a:pt x="164658" y="589633"/>
                    <a:pt x="163314" y="588289"/>
                  </a:cubicBezTo>
                  <a:cubicBezTo>
                    <a:pt x="161971" y="586945"/>
                    <a:pt x="159284" y="585601"/>
                    <a:pt x="157940" y="585601"/>
                  </a:cubicBezTo>
                  <a:cubicBezTo>
                    <a:pt x="155253" y="585601"/>
                    <a:pt x="153910" y="589633"/>
                    <a:pt x="151222" y="595008"/>
                  </a:cubicBezTo>
                  <a:cubicBezTo>
                    <a:pt x="148535" y="600384"/>
                    <a:pt x="145848" y="605759"/>
                    <a:pt x="141817" y="609791"/>
                  </a:cubicBezTo>
                  <a:cubicBezTo>
                    <a:pt x="132412" y="617854"/>
                    <a:pt x="121664" y="616510"/>
                    <a:pt x="110915" y="616510"/>
                  </a:cubicBezTo>
                  <a:cubicBezTo>
                    <a:pt x="101510" y="616510"/>
                    <a:pt x="96135" y="616510"/>
                    <a:pt x="92105" y="619198"/>
                  </a:cubicBezTo>
                  <a:cubicBezTo>
                    <a:pt x="90761" y="620542"/>
                    <a:pt x="89417" y="624574"/>
                    <a:pt x="88074" y="628605"/>
                  </a:cubicBezTo>
                  <a:cubicBezTo>
                    <a:pt x="86730" y="631293"/>
                    <a:pt x="85387" y="635325"/>
                    <a:pt x="84043" y="639357"/>
                  </a:cubicBezTo>
                  <a:cubicBezTo>
                    <a:pt x="78669" y="650108"/>
                    <a:pt x="67920" y="654139"/>
                    <a:pt x="58515" y="659515"/>
                  </a:cubicBezTo>
                  <a:cubicBezTo>
                    <a:pt x="54485" y="662203"/>
                    <a:pt x="49110" y="663547"/>
                    <a:pt x="46423" y="666235"/>
                  </a:cubicBezTo>
                  <a:cubicBezTo>
                    <a:pt x="49110" y="670266"/>
                    <a:pt x="50454" y="674298"/>
                    <a:pt x="53141" y="678330"/>
                  </a:cubicBezTo>
                  <a:lnTo>
                    <a:pt x="39705" y="685049"/>
                  </a:lnTo>
                  <a:cubicBezTo>
                    <a:pt x="39705" y="685049"/>
                    <a:pt x="39705" y="686393"/>
                    <a:pt x="39705" y="686393"/>
                  </a:cubicBezTo>
                  <a:cubicBezTo>
                    <a:pt x="43736" y="724022"/>
                    <a:pt x="38361" y="760307"/>
                    <a:pt x="23582" y="793904"/>
                  </a:cubicBezTo>
                  <a:cubicBezTo>
                    <a:pt x="20895" y="799280"/>
                    <a:pt x="19551" y="804655"/>
                    <a:pt x="16864" y="810031"/>
                  </a:cubicBezTo>
                  <a:cubicBezTo>
                    <a:pt x="6115" y="834221"/>
                    <a:pt x="-4633" y="858411"/>
                    <a:pt x="2084" y="879913"/>
                  </a:cubicBezTo>
                  <a:cubicBezTo>
                    <a:pt x="18208" y="874538"/>
                    <a:pt x="37018" y="877225"/>
                    <a:pt x="49110" y="893352"/>
                  </a:cubicBezTo>
                  <a:close/>
                </a:path>
              </a:pathLst>
            </a:cu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1532" name="Google Shape;1532;p28"/>
            <p:cNvSpPr/>
            <p:nvPr/>
          </p:nvSpPr>
          <p:spPr>
            <a:xfrm>
              <a:off x="5439797" y="3998747"/>
              <a:ext cx="2119878" cy="3552473"/>
            </a:xfrm>
            <a:custGeom>
              <a:avLst/>
              <a:gdLst/>
              <a:ahLst/>
              <a:cxnLst/>
              <a:rect l="l" t="t" r="r" b="b"/>
              <a:pathLst>
                <a:path w="1905545" h="3193295" extrusionOk="0">
                  <a:moveTo>
                    <a:pt x="1099051" y="0"/>
                  </a:moveTo>
                  <a:lnTo>
                    <a:pt x="1817937" y="0"/>
                  </a:lnTo>
                  <a:lnTo>
                    <a:pt x="1812932" y="25406"/>
                  </a:lnTo>
                  <a:cubicBezTo>
                    <a:pt x="1810916" y="52283"/>
                    <a:pt x="1815283" y="79497"/>
                    <a:pt x="1826032" y="103687"/>
                  </a:cubicBezTo>
                  <a:cubicBezTo>
                    <a:pt x="1807221" y="94280"/>
                    <a:pt x="1784380" y="92936"/>
                    <a:pt x="1764227" y="100999"/>
                  </a:cubicBezTo>
                  <a:cubicBezTo>
                    <a:pt x="1807221" y="106375"/>
                    <a:pt x="1836780" y="148036"/>
                    <a:pt x="1854247" y="187009"/>
                  </a:cubicBezTo>
                  <a:cubicBezTo>
                    <a:pt x="1862980" y="207167"/>
                    <a:pt x="1871042" y="228333"/>
                    <a:pt x="1881119" y="247820"/>
                  </a:cubicBezTo>
                  <a:lnTo>
                    <a:pt x="1905545" y="279623"/>
                  </a:lnTo>
                  <a:lnTo>
                    <a:pt x="1905545" y="3172328"/>
                  </a:lnTo>
                  <a:lnTo>
                    <a:pt x="1897032" y="3169651"/>
                  </a:lnTo>
                  <a:cubicBezTo>
                    <a:pt x="1863652" y="3162974"/>
                    <a:pt x="1828383" y="3165746"/>
                    <a:pt x="1799160" y="3167761"/>
                  </a:cubicBezTo>
                  <a:lnTo>
                    <a:pt x="1691674" y="3175824"/>
                  </a:lnTo>
                  <a:cubicBezTo>
                    <a:pt x="1678238" y="3175824"/>
                    <a:pt x="1664802" y="3177168"/>
                    <a:pt x="1658084" y="3169105"/>
                  </a:cubicBezTo>
                  <a:cubicBezTo>
                    <a:pt x="1652709" y="3165074"/>
                    <a:pt x="1650022" y="3157010"/>
                    <a:pt x="1647336" y="3150291"/>
                  </a:cubicBezTo>
                  <a:cubicBezTo>
                    <a:pt x="1641961" y="3136852"/>
                    <a:pt x="1636586" y="3120725"/>
                    <a:pt x="1617777" y="3122069"/>
                  </a:cubicBezTo>
                  <a:lnTo>
                    <a:pt x="1613746" y="3122069"/>
                  </a:lnTo>
                  <a:lnTo>
                    <a:pt x="1611059" y="3124757"/>
                  </a:lnTo>
                  <a:cubicBezTo>
                    <a:pt x="1602997" y="3136852"/>
                    <a:pt x="1588218" y="3142227"/>
                    <a:pt x="1576125" y="3138196"/>
                  </a:cubicBezTo>
                  <a:lnTo>
                    <a:pt x="1566721" y="3135508"/>
                  </a:lnTo>
                  <a:lnTo>
                    <a:pt x="1565376" y="3144915"/>
                  </a:lnTo>
                  <a:cubicBezTo>
                    <a:pt x="1562689" y="3167761"/>
                    <a:pt x="1543879" y="3187919"/>
                    <a:pt x="1522382" y="3193295"/>
                  </a:cubicBezTo>
                  <a:cubicBezTo>
                    <a:pt x="1518351" y="3183888"/>
                    <a:pt x="1511633" y="3173137"/>
                    <a:pt x="1500885" y="3166417"/>
                  </a:cubicBezTo>
                  <a:cubicBezTo>
                    <a:pt x="1492823" y="3161042"/>
                    <a:pt x="1483418" y="3159698"/>
                    <a:pt x="1474013" y="3162386"/>
                  </a:cubicBezTo>
                  <a:cubicBezTo>
                    <a:pt x="1471326" y="3162386"/>
                    <a:pt x="1469982" y="3162386"/>
                    <a:pt x="1468638" y="3163730"/>
                  </a:cubicBezTo>
                  <a:cubicBezTo>
                    <a:pt x="1428331" y="3124757"/>
                    <a:pt x="1365183" y="3095191"/>
                    <a:pt x="1318158" y="3114005"/>
                  </a:cubicBezTo>
                  <a:cubicBezTo>
                    <a:pt x="1319501" y="3091159"/>
                    <a:pt x="1291286" y="3079064"/>
                    <a:pt x="1268445" y="3073689"/>
                  </a:cubicBezTo>
                  <a:cubicBezTo>
                    <a:pt x="1245604" y="3066969"/>
                    <a:pt x="1218732" y="3049499"/>
                    <a:pt x="1226793" y="3027996"/>
                  </a:cubicBezTo>
                  <a:cubicBezTo>
                    <a:pt x="1230825" y="3015901"/>
                    <a:pt x="1245604" y="3009182"/>
                    <a:pt x="1252322" y="2998431"/>
                  </a:cubicBezTo>
                  <a:cubicBezTo>
                    <a:pt x="1257696" y="2986336"/>
                    <a:pt x="1255009" y="2972897"/>
                    <a:pt x="1257696" y="2959458"/>
                  </a:cubicBezTo>
                  <a:cubicBezTo>
                    <a:pt x="1260383" y="2947363"/>
                    <a:pt x="1272476" y="2932580"/>
                    <a:pt x="1284568" y="2939299"/>
                  </a:cubicBezTo>
                  <a:cubicBezTo>
                    <a:pt x="1296660" y="2908390"/>
                    <a:pt x="1276506" y="2868073"/>
                    <a:pt x="1244261" y="2858666"/>
                  </a:cubicBezTo>
                  <a:cubicBezTo>
                    <a:pt x="1246947" y="2849259"/>
                    <a:pt x="1252322" y="2839851"/>
                    <a:pt x="1260383" y="2834476"/>
                  </a:cubicBezTo>
                  <a:cubicBezTo>
                    <a:pt x="1276506" y="2846571"/>
                    <a:pt x="1302035" y="2846571"/>
                    <a:pt x="1316814" y="2831788"/>
                  </a:cubicBezTo>
                  <a:cubicBezTo>
                    <a:pt x="1314126" y="2822381"/>
                    <a:pt x="1310096" y="2811630"/>
                    <a:pt x="1307408" y="2802223"/>
                  </a:cubicBezTo>
                  <a:cubicBezTo>
                    <a:pt x="1327562" y="2798191"/>
                    <a:pt x="1342342" y="2779376"/>
                    <a:pt x="1342342" y="2759218"/>
                  </a:cubicBezTo>
                  <a:cubicBezTo>
                    <a:pt x="1315470" y="2761906"/>
                    <a:pt x="1285911" y="2765937"/>
                    <a:pt x="1259040" y="2775345"/>
                  </a:cubicBezTo>
                  <a:cubicBezTo>
                    <a:pt x="1250979" y="2759218"/>
                    <a:pt x="1246947" y="2740404"/>
                    <a:pt x="1249634" y="2721589"/>
                  </a:cubicBezTo>
                  <a:cubicBezTo>
                    <a:pt x="1285911" y="2708150"/>
                    <a:pt x="1318158" y="2687992"/>
                    <a:pt x="1345029" y="2661114"/>
                  </a:cubicBezTo>
                  <a:cubicBezTo>
                    <a:pt x="1349060" y="2662458"/>
                    <a:pt x="1353091" y="2662458"/>
                    <a:pt x="1357121" y="2662458"/>
                  </a:cubicBezTo>
                  <a:cubicBezTo>
                    <a:pt x="1369214" y="2661114"/>
                    <a:pt x="1381305" y="2650363"/>
                    <a:pt x="1385337" y="2636924"/>
                  </a:cubicBezTo>
                  <a:cubicBezTo>
                    <a:pt x="1392055" y="2616765"/>
                    <a:pt x="1392055" y="2592575"/>
                    <a:pt x="1382650" y="2572417"/>
                  </a:cubicBezTo>
                  <a:cubicBezTo>
                    <a:pt x="1378619" y="2563010"/>
                    <a:pt x="1374588" y="2556290"/>
                    <a:pt x="1369214" y="2548227"/>
                  </a:cubicBezTo>
                  <a:cubicBezTo>
                    <a:pt x="1365183" y="2541507"/>
                    <a:pt x="1361152" y="2536132"/>
                    <a:pt x="1358465" y="2529412"/>
                  </a:cubicBezTo>
                  <a:cubicBezTo>
                    <a:pt x="1351747" y="2515973"/>
                    <a:pt x="1351747" y="2501191"/>
                    <a:pt x="1357121" y="2491784"/>
                  </a:cubicBezTo>
                  <a:cubicBezTo>
                    <a:pt x="1358465" y="2489096"/>
                    <a:pt x="1361152" y="2485064"/>
                    <a:pt x="1363839" y="2482376"/>
                  </a:cubicBezTo>
                  <a:cubicBezTo>
                    <a:pt x="1371901" y="2471625"/>
                    <a:pt x="1383993" y="2456842"/>
                    <a:pt x="1371901" y="2443403"/>
                  </a:cubicBezTo>
                  <a:cubicBezTo>
                    <a:pt x="1367870" y="2439372"/>
                    <a:pt x="1363839" y="2436684"/>
                    <a:pt x="1359808" y="2435340"/>
                  </a:cubicBezTo>
                  <a:cubicBezTo>
                    <a:pt x="1302035" y="2413838"/>
                    <a:pt x="1244261" y="2408462"/>
                    <a:pt x="1190517" y="2417869"/>
                  </a:cubicBezTo>
                  <a:cubicBezTo>
                    <a:pt x="1190517" y="2416525"/>
                    <a:pt x="1189173" y="2416525"/>
                    <a:pt x="1189173" y="2415182"/>
                  </a:cubicBezTo>
                  <a:cubicBezTo>
                    <a:pt x="1183799" y="2405775"/>
                    <a:pt x="1170364" y="2400399"/>
                    <a:pt x="1159614" y="2403087"/>
                  </a:cubicBezTo>
                  <a:cubicBezTo>
                    <a:pt x="1155584" y="2404431"/>
                    <a:pt x="1152896" y="2405775"/>
                    <a:pt x="1148866" y="2407118"/>
                  </a:cubicBezTo>
                  <a:cubicBezTo>
                    <a:pt x="1140805" y="2409806"/>
                    <a:pt x="1135430" y="2412494"/>
                    <a:pt x="1131399" y="2409806"/>
                  </a:cubicBezTo>
                  <a:cubicBezTo>
                    <a:pt x="1128712" y="2408462"/>
                    <a:pt x="1126025" y="2404431"/>
                    <a:pt x="1123338" y="2400399"/>
                  </a:cubicBezTo>
                  <a:cubicBezTo>
                    <a:pt x="1119307" y="2393679"/>
                    <a:pt x="1113933" y="2385616"/>
                    <a:pt x="1103184" y="2384272"/>
                  </a:cubicBezTo>
                  <a:cubicBezTo>
                    <a:pt x="1099153" y="2384272"/>
                    <a:pt x="1096467" y="2385616"/>
                    <a:pt x="1093779" y="2385616"/>
                  </a:cubicBezTo>
                  <a:cubicBezTo>
                    <a:pt x="1092435" y="2385616"/>
                    <a:pt x="1089749" y="2385616"/>
                    <a:pt x="1089749" y="2385616"/>
                  </a:cubicBezTo>
                  <a:cubicBezTo>
                    <a:pt x="1089749" y="2385616"/>
                    <a:pt x="1088405" y="2382928"/>
                    <a:pt x="1087061" y="2381584"/>
                  </a:cubicBezTo>
                  <a:cubicBezTo>
                    <a:pt x="1085717" y="2378897"/>
                    <a:pt x="1084374" y="2376209"/>
                    <a:pt x="1083031" y="2374865"/>
                  </a:cubicBezTo>
                  <a:cubicBezTo>
                    <a:pt x="1078999" y="2369489"/>
                    <a:pt x="1073625" y="2366801"/>
                    <a:pt x="1066908" y="2365458"/>
                  </a:cubicBezTo>
                  <a:cubicBezTo>
                    <a:pt x="1056159" y="2364114"/>
                    <a:pt x="1044066" y="2369489"/>
                    <a:pt x="1036005" y="2374865"/>
                  </a:cubicBezTo>
                  <a:cubicBezTo>
                    <a:pt x="1033318" y="2376209"/>
                    <a:pt x="1031974" y="2378897"/>
                    <a:pt x="1029287" y="2380240"/>
                  </a:cubicBezTo>
                  <a:cubicBezTo>
                    <a:pt x="1022569" y="2385616"/>
                    <a:pt x="1017195" y="2390992"/>
                    <a:pt x="1010477" y="2392336"/>
                  </a:cubicBezTo>
                  <a:cubicBezTo>
                    <a:pt x="995698" y="2374865"/>
                    <a:pt x="971513" y="2373521"/>
                    <a:pt x="947328" y="2374865"/>
                  </a:cubicBezTo>
                  <a:cubicBezTo>
                    <a:pt x="940610" y="2330516"/>
                    <a:pt x="921801" y="2317078"/>
                    <a:pt x="907021" y="2314390"/>
                  </a:cubicBezTo>
                  <a:cubicBezTo>
                    <a:pt x="896272" y="2311702"/>
                    <a:pt x="886867" y="2314390"/>
                    <a:pt x="877462" y="2317078"/>
                  </a:cubicBezTo>
                  <a:cubicBezTo>
                    <a:pt x="874775" y="2317078"/>
                    <a:pt x="873431" y="2318422"/>
                    <a:pt x="870744" y="2318422"/>
                  </a:cubicBezTo>
                  <a:cubicBezTo>
                    <a:pt x="857308" y="2321109"/>
                    <a:pt x="842529" y="2322453"/>
                    <a:pt x="829093" y="2319765"/>
                  </a:cubicBezTo>
                  <a:cubicBezTo>
                    <a:pt x="821032" y="2318422"/>
                    <a:pt x="810283" y="2314390"/>
                    <a:pt x="807596" y="2307670"/>
                  </a:cubicBezTo>
                  <a:cubicBezTo>
                    <a:pt x="806252" y="2303639"/>
                    <a:pt x="806252" y="2298263"/>
                    <a:pt x="806252" y="2292887"/>
                  </a:cubicBezTo>
                  <a:lnTo>
                    <a:pt x="810283" y="2214942"/>
                  </a:lnTo>
                  <a:lnTo>
                    <a:pt x="804909" y="2213598"/>
                  </a:lnTo>
                  <a:cubicBezTo>
                    <a:pt x="780724" y="2205534"/>
                    <a:pt x="753853" y="2202847"/>
                    <a:pt x="726981" y="2204191"/>
                  </a:cubicBezTo>
                  <a:cubicBezTo>
                    <a:pt x="718919" y="2204191"/>
                    <a:pt x="710858" y="2205534"/>
                    <a:pt x="702796" y="2206878"/>
                  </a:cubicBezTo>
                  <a:cubicBezTo>
                    <a:pt x="678612" y="2210910"/>
                    <a:pt x="651740" y="2217630"/>
                    <a:pt x="623525" y="2225693"/>
                  </a:cubicBezTo>
                  <a:cubicBezTo>
                    <a:pt x="619495" y="2223005"/>
                    <a:pt x="615463" y="2220317"/>
                    <a:pt x="611433" y="2217630"/>
                  </a:cubicBezTo>
                  <a:cubicBezTo>
                    <a:pt x="608745" y="2214942"/>
                    <a:pt x="604715" y="2213598"/>
                    <a:pt x="602027" y="2210910"/>
                  </a:cubicBezTo>
                  <a:cubicBezTo>
                    <a:pt x="592623" y="2202847"/>
                    <a:pt x="585905" y="2189408"/>
                    <a:pt x="584561" y="2175969"/>
                  </a:cubicBezTo>
                  <a:cubicBezTo>
                    <a:pt x="584561" y="2162530"/>
                    <a:pt x="588591" y="2149091"/>
                    <a:pt x="596653" y="2139684"/>
                  </a:cubicBezTo>
                  <a:cubicBezTo>
                    <a:pt x="600684" y="2136996"/>
                    <a:pt x="603371" y="2132964"/>
                    <a:pt x="607402" y="2130277"/>
                  </a:cubicBezTo>
                  <a:cubicBezTo>
                    <a:pt x="610089" y="2126245"/>
                    <a:pt x="614120" y="2123557"/>
                    <a:pt x="618150" y="2119525"/>
                  </a:cubicBezTo>
                  <a:cubicBezTo>
                    <a:pt x="635617" y="2100711"/>
                    <a:pt x="640992" y="2075177"/>
                    <a:pt x="645022" y="2055019"/>
                  </a:cubicBezTo>
                  <a:cubicBezTo>
                    <a:pt x="646366" y="2049643"/>
                    <a:pt x="647709" y="2044267"/>
                    <a:pt x="645022" y="2037548"/>
                  </a:cubicBezTo>
                  <a:cubicBezTo>
                    <a:pt x="642335" y="2030828"/>
                    <a:pt x="634274" y="2026797"/>
                    <a:pt x="630243" y="2024109"/>
                  </a:cubicBezTo>
                  <a:lnTo>
                    <a:pt x="552315" y="1982449"/>
                  </a:lnTo>
                  <a:cubicBezTo>
                    <a:pt x="545597" y="1978417"/>
                    <a:pt x="538880" y="1974385"/>
                    <a:pt x="534848" y="1969010"/>
                  </a:cubicBezTo>
                  <a:cubicBezTo>
                    <a:pt x="532161" y="1966322"/>
                    <a:pt x="530818" y="1963634"/>
                    <a:pt x="529474" y="1959602"/>
                  </a:cubicBezTo>
                  <a:cubicBezTo>
                    <a:pt x="525443" y="1951539"/>
                    <a:pt x="521413" y="1942132"/>
                    <a:pt x="510664" y="1938100"/>
                  </a:cubicBezTo>
                  <a:cubicBezTo>
                    <a:pt x="505290" y="1936756"/>
                    <a:pt x="501259" y="1936756"/>
                    <a:pt x="497228" y="1936756"/>
                  </a:cubicBezTo>
                  <a:cubicBezTo>
                    <a:pt x="495885" y="1936756"/>
                    <a:pt x="493197" y="1936756"/>
                    <a:pt x="491854" y="1936756"/>
                  </a:cubicBezTo>
                  <a:cubicBezTo>
                    <a:pt x="483792" y="1935412"/>
                    <a:pt x="477074" y="1926005"/>
                    <a:pt x="471700" y="1908534"/>
                  </a:cubicBezTo>
                  <a:cubicBezTo>
                    <a:pt x="460951" y="1872249"/>
                    <a:pt x="452890" y="1835964"/>
                    <a:pt x="447516" y="1798335"/>
                  </a:cubicBezTo>
                  <a:lnTo>
                    <a:pt x="447516" y="1795647"/>
                  </a:lnTo>
                  <a:lnTo>
                    <a:pt x="446172" y="1794304"/>
                  </a:lnTo>
                  <a:cubicBezTo>
                    <a:pt x="438110" y="1784896"/>
                    <a:pt x="424675" y="1782208"/>
                    <a:pt x="411239" y="1784896"/>
                  </a:cubicBezTo>
                  <a:cubicBezTo>
                    <a:pt x="400490" y="1787584"/>
                    <a:pt x="391085" y="1794304"/>
                    <a:pt x="387054" y="1802367"/>
                  </a:cubicBezTo>
                  <a:cubicBezTo>
                    <a:pt x="362870" y="1799679"/>
                    <a:pt x="337342" y="1792960"/>
                    <a:pt x="313157" y="1784896"/>
                  </a:cubicBezTo>
                  <a:cubicBezTo>
                    <a:pt x="294347" y="1782208"/>
                    <a:pt x="275537" y="1778177"/>
                    <a:pt x="258070" y="1771457"/>
                  </a:cubicBezTo>
                  <a:cubicBezTo>
                    <a:pt x="247322" y="1767426"/>
                    <a:pt x="232542" y="1760706"/>
                    <a:pt x="228511" y="1749955"/>
                  </a:cubicBezTo>
                  <a:cubicBezTo>
                    <a:pt x="225824" y="1743235"/>
                    <a:pt x="227168" y="1733828"/>
                    <a:pt x="228511" y="1724421"/>
                  </a:cubicBezTo>
                  <a:cubicBezTo>
                    <a:pt x="229855" y="1709638"/>
                    <a:pt x="231199" y="1692168"/>
                    <a:pt x="217763" y="1681416"/>
                  </a:cubicBezTo>
                  <a:cubicBezTo>
                    <a:pt x="216419" y="1680073"/>
                    <a:pt x="215076" y="1680073"/>
                    <a:pt x="213732" y="1678729"/>
                  </a:cubicBezTo>
                  <a:cubicBezTo>
                    <a:pt x="212389" y="1678729"/>
                    <a:pt x="209701" y="1677385"/>
                    <a:pt x="209701" y="1676041"/>
                  </a:cubicBezTo>
                  <a:cubicBezTo>
                    <a:pt x="208358" y="1674697"/>
                    <a:pt x="209701" y="1672009"/>
                    <a:pt x="211045" y="1667977"/>
                  </a:cubicBezTo>
                  <a:cubicBezTo>
                    <a:pt x="220450" y="1642444"/>
                    <a:pt x="213732" y="1608846"/>
                    <a:pt x="190891" y="1592720"/>
                  </a:cubicBezTo>
                  <a:cubicBezTo>
                    <a:pt x="208358" y="1575249"/>
                    <a:pt x="215076" y="1548371"/>
                    <a:pt x="205671" y="1525525"/>
                  </a:cubicBezTo>
                  <a:lnTo>
                    <a:pt x="204327" y="1521493"/>
                  </a:lnTo>
                  <a:cubicBezTo>
                    <a:pt x="202983" y="1517462"/>
                    <a:pt x="201640" y="1514774"/>
                    <a:pt x="201640" y="1512086"/>
                  </a:cubicBezTo>
                  <a:cubicBezTo>
                    <a:pt x="200296" y="1510742"/>
                    <a:pt x="201640" y="1509398"/>
                    <a:pt x="201640" y="1506710"/>
                  </a:cubicBezTo>
                  <a:cubicBezTo>
                    <a:pt x="202983" y="1502679"/>
                    <a:pt x="202983" y="1499991"/>
                    <a:pt x="202983" y="1495959"/>
                  </a:cubicBezTo>
                  <a:cubicBezTo>
                    <a:pt x="201640" y="1487896"/>
                    <a:pt x="197609" y="1482520"/>
                    <a:pt x="193579" y="1477145"/>
                  </a:cubicBezTo>
                  <a:cubicBezTo>
                    <a:pt x="192235" y="1475801"/>
                    <a:pt x="192235" y="1474457"/>
                    <a:pt x="190891" y="1473113"/>
                  </a:cubicBezTo>
                  <a:cubicBezTo>
                    <a:pt x="177455" y="1454299"/>
                    <a:pt x="182830" y="1427421"/>
                    <a:pt x="192235" y="1409950"/>
                  </a:cubicBezTo>
                  <a:lnTo>
                    <a:pt x="194922" y="1405918"/>
                  </a:lnTo>
                  <a:cubicBezTo>
                    <a:pt x="198953" y="1399199"/>
                    <a:pt x="202983" y="1392480"/>
                    <a:pt x="204327" y="1383073"/>
                  </a:cubicBezTo>
                  <a:cubicBezTo>
                    <a:pt x="205671" y="1368290"/>
                    <a:pt x="197609" y="1352163"/>
                    <a:pt x="184173" y="1345444"/>
                  </a:cubicBezTo>
                  <a:cubicBezTo>
                    <a:pt x="192235" y="1340068"/>
                    <a:pt x="198953" y="1333348"/>
                    <a:pt x="205671" y="1325285"/>
                  </a:cubicBezTo>
                  <a:cubicBezTo>
                    <a:pt x="247322" y="1299751"/>
                    <a:pt x="294347" y="1283624"/>
                    <a:pt x="342716" y="1279593"/>
                  </a:cubicBezTo>
                  <a:cubicBezTo>
                    <a:pt x="303752" y="1244652"/>
                    <a:pt x="244635" y="1235244"/>
                    <a:pt x="196265" y="1255403"/>
                  </a:cubicBezTo>
                  <a:cubicBezTo>
                    <a:pt x="194922" y="1244652"/>
                    <a:pt x="192235" y="1232556"/>
                    <a:pt x="190891" y="1221805"/>
                  </a:cubicBezTo>
                  <a:cubicBezTo>
                    <a:pt x="181486" y="1219118"/>
                    <a:pt x="172081" y="1216430"/>
                    <a:pt x="162676" y="1213742"/>
                  </a:cubicBezTo>
                  <a:cubicBezTo>
                    <a:pt x="157302" y="1212398"/>
                    <a:pt x="151927" y="1211054"/>
                    <a:pt x="146553" y="1209710"/>
                  </a:cubicBezTo>
                  <a:lnTo>
                    <a:pt x="219107" y="1084728"/>
                  </a:lnTo>
                  <a:cubicBezTo>
                    <a:pt x="223137" y="1078009"/>
                    <a:pt x="225824" y="1073977"/>
                    <a:pt x="229855" y="1071289"/>
                  </a:cubicBezTo>
                  <a:cubicBezTo>
                    <a:pt x="232542" y="1069946"/>
                    <a:pt x="235229" y="1068602"/>
                    <a:pt x="239260" y="1067258"/>
                  </a:cubicBezTo>
                  <a:cubicBezTo>
                    <a:pt x="247322" y="1064570"/>
                    <a:pt x="263445" y="1059194"/>
                    <a:pt x="260758" y="1044412"/>
                  </a:cubicBezTo>
                  <a:cubicBezTo>
                    <a:pt x="259414" y="1039036"/>
                    <a:pt x="256727" y="1036348"/>
                    <a:pt x="255383" y="1033661"/>
                  </a:cubicBezTo>
                  <a:cubicBezTo>
                    <a:pt x="254040" y="1032317"/>
                    <a:pt x="252696" y="1030973"/>
                    <a:pt x="252696" y="1029629"/>
                  </a:cubicBezTo>
                  <a:cubicBezTo>
                    <a:pt x="252696" y="1028285"/>
                    <a:pt x="254040" y="1024253"/>
                    <a:pt x="255383" y="1022909"/>
                  </a:cubicBezTo>
                  <a:cubicBezTo>
                    <a:pt x="271506" y="993344"/>
                    <a:pt x="288973" y="963778"/>
                    <a:pt x="309126" y="938244"/>
                  </a:cubicBezTo>
                  <a:cubicBezTo>
                    <a:pt x="317188" y="927493"/>
                    <a:pt x="327937" y="916742"/>
                    <a:pt x="340029" y="912710"/>
                  </a:cubicBezTo>
                  <a:lnTo>
                    <a:pt x="344060" y="911366"/>
                  </a:lnTo>
                  <a:lnTo>
                    <a:pt x="345403" y="907335"/>
                  </a:lnTo>
                  <a:cubicBezTo>
                    <a:pt x="352121" y="887176"/>
                    <a:pt x="337342" y="867018"/>
                    <a:pt x="306439" y="852235"/>
                  </a:cubicBezTo>
                  <a:lnTo>
                    <a:pt x="190891" y="795792"/>
                  </a:lnTo>
                  <a:lnTo>
                    <a:pt x="193579" y="789072"/>
                  </a:lnTo>
                  <a:cubicBezTo>
                    <a:pt x="201640" y="791760"/>
                    <a:pt x="209701" y="790416"/>
                    <a:pt x="217763" y="786384"/>
                  </a:cubicBezTo>
                  <a:cubicBezTo>
                    <a:pt x="228511" y="779665"/>
                    <a:pt x="236573" y="768914"/>
                    <a:pt x="235229" y="756819"/>
                  </a:cubicBezTo>
                  <a:cubicBezTo>
                    <a:pt x="235229" y="742036"/>
                    <a:pt x="224481" y="732629"/>
                    <a:pt x="215076" y="723221"/>
                  </a:cubicBezTo>
                  <a:lnTo>
                    <a:pt x="213732" y="721877"/>
                  </a:lnTo>
                  <a:cubicBezTo>
                    <a:pt x="185517" y="695000"/>
                    <a:pt x="164020" y="660059"/>
                    <a:pt x="150584" y="622430"/>
                  </a:cubicBezTo>
                  <a:cubicBezTo>
                    <a:pt x="146553" y="613022"/>
                    <a:pt x="143866" y="602271"/>
                    <a:pt x="145209" y="592864"/>
                  </a:cubicBezTo>
                  <a:cubicBezTo>
                    <a:pt x="145209" y="586145"/>
                    <a:pt x="147896" y="580769"/>
                    <a:pt x="150584" y="574049"/>
                  </a:cubicBezTo>
                  <a:cubicBezTo>
                    <a:pt x="151927" y="568674"/>
                    <a:pt x="154614" y="563298"/>
                    <a:pt x="155958" y="557923"/>
                  </a:cubicBezTo>
                  <a:cubicBezTo>
                    <a:pt x="159989" y="541796"/>
                    <a:pt x="157302" y="522982"/>
                    <a:pt x="149240" y="502823"/>
                  </a:cubicBezTo>
                  <a:cubicBezTo>
                    <a:pt x="137148" y="473257"/>
                    <a:pt x="115650" y="445036"/>
                    <a:pt x="88779" y="426221"/>
                  </a:cubicBezTo>
                  <a:lnTo>
                    <a:pt x="87435" y="424877"/>
                  </a:lnTo>
                  <a:cubicBezTo>
                    <a:pt x="84748" y="420846"/>
                    <a:pt x="80717" y="418158"/>
                    <a:pt x="78030" y="415470"/>
                  </a:cubicBezTo>
                  <a:cubicBezTo>
                    <a:pt x="75343" y="411439"/>
                    <a:pt x="75343" y="407407"/>
                    <a:pt x="73999" y="403375"/>
                  </a:cubicBezTo>
                  <a:cubicBezTo>
                    <a:pt x="69969" y="381873"/>
                    <a:pt x="72656" y="360371"/>
                    <a:pt x="80717" y="341556"/>
                  </a:cubicBezTo>
                  <a:lnTo>
                    <a:pt x="83405" y="336180"/>
                  </a:lnTo>
                  <a:cubicBezTo>
                    <a:pt x="87435" y="328117"/>
                    <a:pt x="91466" y="318710"/>
                    <a:pt x="91466" y="309303"/>
                  </a:cubicBezTo>
                  <a:cubicBezTo>
                    <a:pt x="91466" y="287801"/>
                    <a:pt x="72656" y="273018"/>
                    <a:pt x="59220" y="262266"/>
                  </a:cubicBezTo>
                  <a:cubicBezTo>
                    <a:pt x="21600" y="232701"/>
                    <a:pt x="1446" y="201791"/>
                    <a:pt x="102" y="170882"/>
                  </a:cubicBezTo>
                  <a:cubicBezTo>
                    <a:pt x="-1241" y="144004"/>
                    <a:pt x="10851" y="117126"/>
                    <a:pt x="32349" y="96968"/>
                  </a:cubicBezTo>
                  <a:cubicBezTo>
                    <a:pt x="49815" y="80841"/>
                    <a:pt x="73999" y="68746"/>
                    <a:pt x="102215" y="63370"/>
                  </a:cubicBezTo>
                  <a:cubicBezTo>
                    <a:pt x="104902" y="68746"/>
                    <a:pt x="107589" y="72778"/>
                    <a:pt x="111620" y="76809"/>
                  </a:cubicBezTo>
                  <a:cubicBezTo>
                    <a:pt x="119681" y="63370"/>
                    <a:pt x="133117" y="53963"/>
                    <a:pt x="147896" y="49931"/>
                  </a:cubicBezTo>
                  <a:cubicBezTo>
                    <a:pt x="196265" y="36493"/>
                    <a:pt x="243291" y="75466"/>
                    <a:pt x="293004" y="87560"/>
                  </a:cubicBezTo>
                  <a:cubicBezTo>
                    <a:pt x="358839" y="105031"/>
                    <a:pt x="432736" y="72778"/>
                    <a:pt x="494541" y="99656"/>
                  </a:cubicBezTo>
                  <a:cubicBezTo>
                    <a:pt x="546941" y="122502"/>
                    <a:pt x="587248" y="185665"/>
                    <a:pt x="643679" y="174913"/>
                  </a:cubicBezTo>
                  <a:cubicBezTo>
                    <a:pt x="657115" y="172226"/>
                    <a:pt x="669206" y="166850"/>
                    <a:pt x="681299" y="165506"/>
                  </a:cubicBezTo>
                  <a:cubicBezTo>
                    <a:pt x="726981" y="161475"/>
                    <a:pt x="748478" y="220606"/>
                    <a:pt x="755196" y="266298"/>
                  </a:cubicBezTo>
                  <a:cubicBezTo>
                    <a:pt x="757883" y="283769"/>
                    <a:pt x="760571" y="301239"/>
                    <a:pt x="753853" y="317366"/>
                  </a:cubicBezTo>
                  <a:cubicBezTo>
                    <a:pt x="744448" y="342900"/>
                    <a:pt x="717576" y="354995"/>
                    <a:pt x="698765" y="373810"/>
                  </a:cubicBezTo>
                  <a:cubicBezTo>
                    <a:pt x="682642" y="391280"/>
                    <a:pt x="670551" y="412782"/>
                    <a:pt x="653084" y="428909"/>
                  </a:cubicBezTo>
                  <a:cubicBezTo>
                    <a:pt x="635617" y="445036"/>
                    <a:pt x="610089" y="457131"/>
                    <a:pt x="588591" y="447724"/>
                  </a:cubicBezTo>
                  <a:cubicBezTo>
                    <a:pt x="576500" y="442348"/>
                    <a:pt x="568438" y="431597"/>
                    <a:pt x="557689" y="424877"/>
                  </a:cubicBezTo>
                  <a:cubicBezTo>
                    <a:pt x="509321" y="392624"/>
                    <a:pt x="438110" y="436972"/>
                    <a:pt x="385711" y="410095"/>
                  </a:cubicBezTo>
                  <a:cubicBezTo>
                    <a:pt x="369588" y="400687"/>
                    <a:pt x="357495" y="385904"/>
                    <a:pt x="341373" y="377841"/>
                  </a:cubicBezTo>
                  <a:cubicBezTo>
                    <a:pt x="325249" y="368434"/>
                    <a:pt x="299722" y="369778"/>
                    <a:pt x="293004" y="387248"/>
                  </a:cubicBezTo>
                  <a:cubicBezTo>
                    <a:pt x="283598" y="410095"/>
                    <a:pt x="313157" y="428909"/>
                    <a:pt x="337342" y="435629"/>
                  </a:cubicBezTo>
                  <a:cubicBezTo>
                    <a:pt x="361526" y="441004"/>
                    <a:pt x="392429" y="455787"/>
                    <a:pt x="387054" y="479977"/>
                  </a:cubicBezTo>
                  <a:cubicBezTo>
                    <a:pt x="404521" y="463850"/>
                    <a:pt x="435423" y="477289"/>
                    <a:pt x="446172" y="498792"/>
                  </a:cubicBezTo>
                  <a:cubicBezTo>
                    <a:pt x="456920" y="520294"/>
                    <a:pt x="455577" y="545828"/>
                    <a:pt x="459608" y="568674"/>
                  </a:cubicBezTo>
                  <a:cubicBezTo>
                    <a:pt x="466326" y="615710"/>
                    <a:pt x="495885" y="657371"/>
                    <a:pt x="536192" y="681561"/>
                  </a:cubicBezTo>
                  <a:cubicBezTo>
                    <a:pt x="545597" y="661402"/>
                    <a:pt x="576500" y="676185"/>
                    <a:pt x="596653" y="688280"/>
                  </a:cubicBezTo>
                  <a:cubicBezTo>
                    <a:pt x="622181" y="704407"/>
                    <a:pt x="653084" y="713814"/>
                    <a:pt x="683986" y="713814"/>
                  </a:cubicBezTo>
                  <a:cubicBezTo>
                    <a:pt x="690704" y="713814"/>
                    <a:pt x="697422" y="712470"/>
                    <a:pt x="702796" y="708439"/>
                  </a:cubicBezTo>
                  <a:cubicBezTo>
                    <a:pt x="708171" y="703063"/>
                    <a:pt x="709514" y="695000"/>
                    <a:pt x="709514" y="688280"/>
                  </a:cubicBezTo>
                  <a:cubicBezTo>
                    <a:pt x="706827" y="634525"/>
                    <a:pt x="638304" y="614366"/>
                    <a:pt x="584561" y="608991"/>
                  </a:cubicBezTo>
                  <a:cubicBezTo>
                    <a:pt x="589936" y="596896"/>
                    <a:pt x="595309" y="583457"/>
                    <a:pt x="600684" y="570018"/>
                  </a:cubicBezTo>
                  <a:cubicBezTo>
                    <a:pt x="673238" y="588832"/>
                    <a:pt x="775350" y="586145"/>
                    <a:pt x="849247" y="598239"/>
                  </a:cubicBezTo>
                  <a:cubicBezTo>
                    <a:pt x="831780" y="565986"/>
                    <a:pt x="802221" y="540452"/>
                    <a:pt x="767289" y="529701"/>
                  </a:cubicBezTo>
                  <a:cubicBezTo>
                    <a:pt x="771319" y="498792"/>
                    <a:pt x="740417" y="467882"/>
                    <a:pt x="709514" y="471914"/>
                  </a:cubicBezTo>
                  <a:cubicBezTo>
                    <a:pt x="704140" y="446380"/>
                    <a:pt x="735042" y="430253"/>
                    <a:pt x="755196" y="414126"/>
                  </a:cubicBezTo>
                  <a:cubicBezTo>
                    <a:pt x="779380" y="393968"/>
                    <a:pt x="790129" y="363058"/>
                    <a:pt x="806252" y="336180"/>
                  </a:cubicBezTo>
                  <a:cubicBezTo>
                    <a:pt x="821032" y="309303"/>
                    <a:pt x="849247" y="285113"/>
                    <a:pt x="880149" y="290488"/>
                  </a:cubicBezTo>
                  <a:cubicBezTo>
                    <a:pt x="881493" y="303927"/>
                    <a:pt x="884180" y="317366"/>
                    <a:pt x="886867" y="330805"/>
                  </a:cubicBezTo>
                  <a:cubicBezTo>
                    <a:pt x="913739" y="321398"/>
                    <a:pt x="944641" y="325429"/>
                    <a:pt x="967482" y="341556"/>
                  </a:cubicBezTo>
                  <a:cubicBezTo>
                    <a:pt x="937923" y="325429"/>
                    <a:pt x="959421" y="275705"/>
                    <a:pt x="940610" y="248828"/>
                  </a:cubicBezTo>
                  <a:cubicBezTo>
                    <a:pt x="924487" y="225981"/>
                    <a:pt x="889554" y="231357"/>
                    <a:pt x="862683" y="239420"/>
                  </a:cubicBezTo>
                  <a:cubicBezTo>
                    <a:pt x="870744" y="181633"/>
                    <a:pt x="876119" y="113095"/>
                    <a:pt x="831780" y="72778"/>
                  </a:cubicBezTo>
                  <a:cubicBezTo>
                    <a:pt x="818345" y="60683"/>
                    <a:pt x="802221" y="52619"/>
                    <a:pt x="794160" y="37837"/>
                  </a:cubicBezTo>
                  <a:cubicBezTo>
                    <a:pt x="851934" y="-3824"/>
                    <a:pt x="932549" y="35149"/>
                    <a:pt x="988980" y="78153"/>
                  </a:cubicBezTo>
                  <a:cubicBezTo>
                    <a:pt x="979575" y="109063"/>
                    <a:pt x="937923" y="114438"/>
                    <a:pt x="905678" y="114438"/>
                  </a:cubicBezTo>
                  <a:cubicBezTo>
                    <a:pt x="900303" y="146692"/>
                    <a:pt x="916426" y="181633"/>
                    <a:pt x="943298" y="199104"/>
                  </a:cubicBezTo>
                  <a:cubicBezTo>
                    <a:pt x="976887" y="170882"/>
                    <a:pt x="1034661" y="201791"/>
                    <a:pt x="1072281" y="178945"/>
                  </a:cubicBezTo>
                  <a:cubicBezTo>
                    <a:pt x="1109902" y="157443"/>
                    <a:pt x="1101840" y="100999"/>
                    <a:pt x="1087061" y="59339"/>
                  </a:cubicBezTo>
                  <a:cubicBezTo>
                    <a:pt x="1083031" y="51275"/>
                    <a:pt x="1080343" y="43212"/>
                    <a:pt x="1081687" y="33805"/>
                  </a:cubicBezTo>
                  <a:cubicBezTo>
                    <a:pt x="1081687" y="25742"/>
                    <a:pt x="1087061" y="19022"/>
                    <a:pt x="1091092" y="12303"/>
                  </a:cubicBezTo>
                  <a:lnTo>
                    <a:pt x="1099051" y="0"/>
                  </a:lnTo>
                  <a:close/>
                </a:path>
              </a:pathLst>
            </a:custGeom>
            <a:solidFill>
              <a:srgbClr val="D8D8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283">
                <a:solidFill>
                  <a:schemeClr val="lt1"/>
                </a:solidFill>
                <a:latin typeface="Calibri"/>
                <a:ea typeface="Calibri"/>
                <a:cs typeface="Calibri"/>
                <a:sym typeface="Calibri"/>
              </a:endParaRPr>
            </a:p>
          </p:txBody>
        </p:sp>
      </p:grpSp>
      <p:sp>
        <p:nvSpPr>
          <p:cNvPr id="1533" name="Google Shape;1533;p28"/>
          <p:cNvSpPr txBox="1"/>
          <p:nvPr/>
        </p:nvSpPr>
        <p:spPr>
          <a:xfrm>
            <a:off x="103461" y="695746"/>
            <a:ext cx="1666268" cy="913070"/>
          </a:xfrm>
          <a:prstGeom prst="rect">
            <a:avLst/>
          </a:prstGeom>
          <a:noFill/>
          <a:ln>
            <a:noFill/>
          </a:ln>
        </p:spPr>
        <p:txBody>
          <a:bodyPr spcFirstLastPara="1" wrap="square" lIns="91425" tIns="45700" rIns="91425" bIns="45700" anchor="t" anchorCtr="0">
            <a:spAutoFit/>
          </a:bodyPr>
          <a:lstStyle/>
          <a:p>
            <a:pPr marL="0" marR="0" lvl="0" indent="0" algn="r" rtl="0">
              <a:lnSpc>
                <a:spcPct val="106666"/>
              </a:lnSpc>
              <a:spcBef>
                <a:spcPts val="0"/>
              </a:spcBef>
              <a:spcAft>
                <a:spcPts val="0"/>
              </a:spcAft>
              <a:buNone/>
            </a:pPr>
            <a:r>
              <a:rPr lang="en-US" sz="1500" b="1">
                <a:solidFill>
                  <a:srgbClr val="265B5F"/>
                </a:solidFill>
                <a:latin typeface="Calibri"/>
                <a:ea typeface="Calibri"/>
                <a:cs typeface="Calibri"/>
                <a:sym typeface="Calibri"/>
              </a:rPr>
              <a:t>Turkey: 1999 Marmara Earthquake</a:t>
            </a:r>
            <a:endParaRPr/>
          </a:p>
          <a:p>
            <a:pPr marL="0" marR="0" lvl="0" indent="0" algn="r" rtl="0">
              <a:lnSpc>
                <a:spcPct val="106666"/>
              </a:lnSpc>
              <a:spcBef>
                <a:spcPts val="0"/>
              </a:spcBef>
              <a:spcAft>
                <a:spcPts val="0"/>
              </a:spcAft>
              <a:buNone/>
            </a:pPr>
            <a:endParaRPr sz="1500" b="1">
              <a:solidFill>
                <a:srgbClr val="265B5F"/>
              </a:solidFill>
              <a:latin typeface="Calibri"/>
              <a:ea typeface="Calibri"/>
              <a:cs typeface="Calibri"/>
              <a:sym typeface="Calibri"/>
            </a:endParaRPr>
          </a:p>
        </p:txBody>
      </p:sp>
      <p:grpSp>
        <p:nvGrpSpPr>
          <p:cNvPr id="1534" name="Google Shape;1534;p28"/>
          <p:cNvGrpSpPr/>
          <p:nvPr/>
        </p:nvGrpSpPr>
        <p:grpSpPr>
          <a:xfrm>
            <a:off x="5358077" y="8414026"/>
            <a:ext cx="2201599" cy="2070748"/>
            <a:chOff x="9333274" y="171098"/>
            <a:chExt cx="799444" cy="751929"/>
          </a:xfrm>
        </p:grpSpPr>
        <p:sp>
          <p:nvSpPr>
            <p:cNvPr id="1535" name="Google Shape;1535;p28"/>
            <p:cNvSpPr/>
            <p:nvPr/>
          </p:nvSpPr>
          <p:spPr>
            <a:xfrm>
              <a:off x="9400697" y="401703"/>
              <a:ext cx="732021" cy="521324"/>
            </a:xfrm>
            <a:custGeom>
              <a:avLst/>
              <a:gdLst/>
              <a:ahLst/>
              <a:cxnLst/>
              <a:rect l="l" t="t" r="r" b="b"/>
              <a:pathLst>
                <a:path w="732021" h="521324" extrusionOk="0">
                  <a:moveTo>
                    <a:pt x="732022" y="0"/>
                  </a:moveTo>
                  <a:lnTo>
                    <a:pt x="732022" y="194572"/>
                  </a:lnTo>
                  <a:cubicBezTo>
                    <a:pt x="732022" y="194572"/>
                    <a:pt x="374438" y="656983"/>
                    <a:pt x="0" y="481628"/>
                  </a:cubicBezTo>
                  <a:cubicBezTo>
                    <a:pt x="0" y="481628"/>
                    <a:pt x="416581" y="425178"/>
                    <a:pt x="732022" y="0"/>
                  </a:cubicBezTo>
                  <a:close/>
                </a:path>
              </a:pathLst>
            </a:custGeom>
            <a:solidFill>
              <a:schemeClr val="lt1">
                <a:alpha val="8235"/>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entury Schoolbook"/>
                <a:ea typeface="Century Schoolbook"/>
                <a:cs typeface="Century Schoolbook"/>
                <a:sym typeface="Century Schoolbook"/>
              </a:endParaRPr>
            </a:p>
          </p:txBody>
        </p:sp>
        <p:sp>
          <p:nvSpPr>
            <p:cNvPr id="1536" name="Google Shape;1536;p28"/>
            <p:cNvSpPr/>
            <p:nvPr/>
          </p:nvSpPr>
          <p:spPr>
            <a:xfrm>
              <a:off x="9333274" y="171098"/>
              <a:ext cx="799444" cy="667868"/>
            </a:xfrm>
            <a:custGeom>
              <a:avLst/>
              <a:gdLst/>
              <a:ahLst/>
              <a:cxnLst/>
              <a:rect l="l" t="t" r="r" b="b"/>
              <a:pathLst>
                <a:path w="799444" h="667868" extrusionOk="0">
                  <a:moveTo>
                    <a:pt x="799444" y="0"/>
                  </a:moveTo>
                  <a:lnTo>
                    <a:pt x="799444" y="175356"/>
                  </a:lnTo>
                  <a:cubicBezTo>
                    <a:pt x="799444" y="175356"/>
                    <a:pt x="387682" y="674998"/>
                    <a:pt x="0" y="667791"/>
                  </a:cubicBezTo>
                  <a:cubicBezTo>
                    <a:pt x="0" y="667791"/>
                    <a:pt x="231164" y="612543"/>
                    <a:pt x="799444" y="0"/>
                  </a:cubicBezTo>
                  <a:close/>
                </a:path>
              </a:pathLst>
            </a:custGeom>
            <a:solidFill>
              <a:schemeClr val="lt1">
                <a:alpha val="8235"/>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entury Schoolbook"/>
                <a:ea typeface="Century Schoolbook"/>
                <a:cs typeface="Century Schoolbook"/>
                <a:sym typeface="Century Schoolbook"/>
              </a:endParaRPr>
            </a:p>
          </p:txBody>
        </p:sp>
      </p:grpSp>
      <p:sp>
        <p:nvSpPr>
          <p:cNvPr id="1537" name="Google Shape;1537;p28"/>
          <p:cNvSpPr txBox="1"/>
          <p:nvPr/>
        </p:nvSpPr>
        <p:spPr>
          <a:xfrm>
            <a:off x="1397688" y="8779377"/>
            <a:ext cx="4063618" cy="1118255"/>
          </a:xfrm>
          <a:prstGeom prst="rect">
            <a:avLst/>
          </a:prstGeom>
          <a:noFill/>
          <a:ln>
            <a:noFill/>
          </a:ln>
        </p:spPr>
        <p:txBody>
          <a:bodyPr spcFirstLastPara="1" wrap="square" lIns="91425" tIns="45700" rIns="91425" bIns="45700" anchor="t" anchorCtr="0">
            <a:spAutoFit/>
          </a:bodyPr>
          <a:lstStyle/>
          <a:p>
            <a:pPr marL="0" marR="0" lvl="0" indent="0" algn="l" rtl="0">
              <a:lnSpc>
                <a:spcPct val="105333"/>
              </a:lnSpc>
              <a:spcBef>
                <a:spcPts val="0"/>
              </a:spcBef>
              <a:spcAft>
                <a:spcPts val="0"/>
              </a:spcAft>
              <a:buNone/>
            </a:pPr>
            <a:r>
              <a:rPr lang="en-US" sz="1500">
                <a:solidFill>
                  <a:schemeClr val="lt1"/>
                </a:solidFill>
                <a:latin typeface="Calibri"/>
                <a:ea typeface="Calibri"/>
                <a:cs typeface="Calibri"/>
                <a:sym typeface="Calibri"/>
              </a:rPr>
              <a:t>A single disaster can catalyze transformative change. By learning from tragedy and investing in prevention, communities build lasting resilience that protects future generations.</a:t>
            </a:r>
            <a:endParaRPr/>
          </a:p>
          <a:p>
            <a:pPr marL="0" marR="0" lvl="0" indent="0" algn="l" rtl="0">
              <a:lnSpc>
                <a:spcPct val="105333"/>
              </a:lnSpc>
              <a:spcBef>
                <a:spcPts val="0"/>
              </a:spcBef>
              <a:spcAft>
                <a:spcPts val="0"/>
              </a:spcAft>
              <a:buNone/>
            </a:pPr>
            <a:endParaRPr sz="1500">
              <a:solidFill>
                <a:schemeClr val="lt1"/>
              </a:solidFill>
              <a:latin typeface="Calibri"/>
              <a:ea typeface="Calibri"/>
              <a:cs typeface="Calibri"/>
              <a:sym typeface="Calibri"/>
            </a:endParaRPr>
          </a:p>
        </p:txBody>
      </p:sp>
      <p:sp>
        <p:nvSpPr>
          <p:cNvPr id="1538" name="Google Shape;1538;p28"/>
          <p:cNvSpPr txBox="1"/>
          <p:nvPr/>
        </p:nvSpPr>
        <p:spPr>
          <a:xfrm>
            <a:off x="531952" y="5268370"/>
            <a:ext cx="6399443" cy="365356"/>
          </a:xfrm>
          <a:prstGeom prst="rect">
            <a:avLst/>
          </a:prstGeom>
          <a:noFill/>
          <a:ln>
            <a:noFill/>
          </a:ln>
        </p:spPr>
        <p:txBody>
          <a:bodyPr spcFirstLastPara="1" wrap="square" lIns="91425" tIns="45700" rIns="91425" bIns="45700" anchor="ctr" anchorCtr="0">
            <a:spAutoFit/>
          </a:bodyPr>
          <a:lstStyle/>
          <a:p>
            <a:pPr marL="6350" marR="0" lvl="0" indent="0" algn="l" rtl="0">
              <a:lnSpc>
                <a:spcPct val="100952"/>
              </a:lnSpc>
              <a:spcBef>
                <a:spcPts val="0"/>
              </a:spcBef>
              <a:spcAft>
                <a:spcPts val="0"/>
              </a:spcAft>
              <a:buNone/>
            </a:pPr>
            <a:r>
              <a:rPr lang="en-US" sz="2100" b="1">
                <a:solidFill>
                  <a:srgbClr val="EB7F4A"/>
                </a:solidFill>
                <a:latin typeface="Calibri"/>
                <a:ea typeface="Calibri"/>
                <a:cs typeface="Calibri"/>
                <a:sym typeface="Calibri"/>
              </a:rPr>
              <a:t>Long-Term Changes</a:t>
            </a:r>
            <a:endParaRPr/>
          </a:p>
        </p:txBody>
      </p:sp>
      <p:sp>
        <p:nvSpPr>
          <p:cNvPr id="1539" name="Google Shape;1539;p28"/>
          <p:cNvSpPr txBox="1"/>
          <p:nvPr/>
        </p:nvSpPr>
        <p:spPr>
          <a:xfrm>
            <a:off x="531952" y="5655797"/>
            <a:ext cx="6480000" cy="1013009"/>
          </a:xfrm>
          <a:prstGeom prst="rect">
            <a:avLst/>
          </a:prstGeom>
          <a:noFill/>
          <a:ln>
            <a:noFill/>
          </a:ln>
        </p:spPr>
        <p:txBody>
          <a:bodyPr spcFirstLastPara="1" wrap="square" lIns="91425" tIns="45700" rIns="91425" bIns="45700" anchor="t" anchorCtr="0">
            <a:noAutofit/>
          </a:bodyPr>
          <a:lstStyle/>
          <a:p>
            <a:pPr marL="0" marR="0" lvl="0" indent="0" algn="just" rtl="0">
              <a:lnSpc>
                <a:spcPct val="106086"/>
              </a:lnSpc>
              <a:spcBef>
                <a:spcPts val="0"/>
              </a:spcBef>
              <a:spcAft>
                <a:spcPts val="0"/>
              </a:spcAft>
              <a:buClr>
                <a:srgbClr val="EB7F4A"/>
              </a:buClr>
              <a:buSzPts val="1150"/>
              <a:buFont typeface="Arial"/>
              <a:buNone/>
            </a:pPr>
            <a:r>
              <a:rPr lang="en-US" sz="1150" b="0" i="0">
                <a:solidFill>
                  <a:srgbClr val="262626"/>
                </a:solidFill>
                <a:latin typeface="Calibri"/>
                <a:ea typeface="Calibri"/>
                <a:cs typeface="Calibri"/>
                <a:sym typeface="Calibri"/>
              </a:rPr>
              <a:t>This tragedy led to major reforms. The government completely overhauled building codes, introducing strict seismic safety standards. A new Compulsory Earthquake Insurance system protected homeowners.  Most importantly, Turkey established AFAD to coordinate national disaster response. Universities launched earthquake engineering programs to train safety experts.</a:t>
            </a:r>
            <a:endParaRPr/>
          </a:p>
          <a:p>
            <a:pPr marL="0" marR="0" lvl="0" indent="0" algn="just" rtl="0">
              <a:lnSpc>
                <a:spcPct val="106086"/>
              </a:lnSpc>
              <a:spcBef>
                <a:spcPts val="0"/>
              </a:spcBef>
              <a:spcAft>
                <a:spcPts val="0"/>
              </a:spcAft>
              <a:buClr>
                <a:srgbClr val="EB7F4A"/>
              </a:buClr>
              <a:buSzPts val="1150"/>
              <a:buFont typeface="Arial"/>
              <a:buNone/>
            </a:pPr>
            <a:endParaRPr sz="1150" b="0" i="0">
              <a:solidFill>
                <a:srgbClr val="262626"/>
              </a:solidFill>
              <a:latin typeface="Calibri"/>
              <a:ea typeface="Calibri"/>
              <a:cs typeface="Calibri"/>
              <a:sym typeface="Calibri"/>
            </a:endParaRPr>
          </a:p>
        </p:txBody>
      </p:sp>
      <p:cxnSp>
        <p:nvCxnSpPr>
          <p:cNvPr id="1540" name="Google Shape;1540;p28"/>
          <p:cNvCxnSpPr/>
          <p:nvPr/>
        </p:nvCxnSpPr>
        <p:spPr>
          <a:xfrm rot="10800000">
            <a:off x="22840" y="5451049"/>
            <a:ext cx="540000" cy="0"/>
          </a:xfrm>
          <a:prstGeom prst="straightConnector1">
            <a:avLst/>
          </a:prstGeom>
          <a:noFill/>
          <a:ln w="12700" cap="flat" cmpd="sng">
            <a:solidFill>
              <a:srgbClr val="000000"/>
            </a:solidFill>
            <a:prstDash val="dot"/>
            <a:miter lim="800000"/>
            <a:headEnd type="none" w="sm" len="sm"/>
            <a:tailEnd type="none" w="sm" len="sm"/>
          </a:ln>
        </p:spPr>
      </p:cxnSp>
      <p:grpSp>
        <p:nvGrpSpPr>
          <p:cNvPr id="1541" name="Google Shape;1541;p28"/>
          <p:cNvGrpSpPr/>
          <p:nvPr/>
        </p:nvGrpSpPr>
        <p:grpSpPr>
          <a:xfrm rot="1577363">
            <a:off x="1490132" y="388901"/>
            <a:ext cx="4711244" cy="2963675"/>
            <a:chOff x="1813804" y="-494331"/>
            <a:chExt cx="4711244" cy="2963675"/>
          </a:xfrm>
        </p:grpSpPr>
        <p:cxnSp>
          <p:nvCxnSpPr>
            <p:cNvPr id="1542" name="Google Shape;1542;p28"/>
            <p:cNvCxnSpPr/>
            <p:nvPr/>
          </p:nvCxnSpPr>
          <p:spPr>
            <a:xfrm rot="9614269">
              <a:off x="2004670" y="196717"/>
              <a:ext cx="4363120" cy="1581579"/>
            </a:xfrm>
            <a:prstGeom prst="straightConnector1">
              <a:avLst/>
            </a:prstGeom>
            <a:noFill/>
            <a:ln w="19050" cap="flat" cmpd="sng">
              <a:solidFill>
                <a:srgbClr val="265B5F"/>
              </a:solidFill>
              <a:prstDash val="solid"/>
              <a:miter lim="800000"/>
              <a:headEnd type="none" w="sm" len="sm"/>
              <a:tailEnd type="none" w="sm" len="sm"/>
            </a:ln>
          </p:spPr>
        </p:cxnSp>
        <p:sp>
          <p:nvSpPr>
            <p:cNvPr id="1543" name="Google Shape;1543;p28"/>
            <p:cNvSpPr/>
            <p:nvPr/>
          </p:nvSpPr>
          <p:spPr>
            <a:xfrm>
              <a:off x="6417048" y="940099"/>
              <a:ext cx="108000" cy="108000"/>
            </a:xfrm>
            <a:prstGeom prst="ellipse">
              <a:avLst/>
            </a:prstGeom>
            <a:solidFill>
              <a:srgbClr val="265B5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283">
                <a:solidFill>
                  <a:schemeClr val="lt1"/>
                </a:solidFill>
                <a:latin typeface="Century Schoolbook"/>
                <a:ea typeface="Century Schoolbook"/>
                <a:cs typeface="Century Schoolbook"/>
                <a:sym typeface="Century Schoolbook"/>
              </a:endParaRPr>
            </a:p>
          </p:txBody>
        </p:sp>
        <p:sp>
          <p:nvSpPr>
            <p:cNvPr id="1544" name="Google Shape;1544;p28"/>
            <p:cNvSpPr/>
            <p:nvPr/>
          </p:nvSpPr>
          <p:spPr>
            <a:xfrm>
              <a:off x="1813804" y="921143"/>
              <a:ext cx="108000" cy="108000"/>
            </a:xfrm>
            <a:prstGeom prst="ellipse">
              <a:avLst/>
            </a:prstGeom>
            <a:solidFill>
              <a:srgbClr val="265B5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283">
                <a:solidFill>
                  <a:schemeClr val="lt1"/>
                </a:solidFill>
                <a:latin typeface="Century Schoolbook"/>
                <a:ea typeface="Century Schoolbook"/>
                <a:cs typeface="Century Schoolbook"/>
                <a:sym typeface="Century Schoolbook"/>
              </a:endParaRPr>
            </a:p>
          </p:txBody>
        </p:sp>
      </p:grpSp>
      <p:sp>
        <p:nvSpPr>
          <p:cNvPr id="1545" name="Google Shape;1545;p28"/>
          <p:cNvSpPr txBox="1"/>
          <p:nvPr/>
        </p:nvSpPr>
        <p:spPr>
          <a:xfrm>
            <a:off x="505526" y="6797822"/>
            <a:ext cx="6399443" cy="365356"/>
          </a:xfrm>
          <a:prstGeom prst="rect">
            <a:avLst/>
          </a:prstGeom>
          <a:noFill/>
          <a:ln>
            <a:noFill/>
          </a:ln>
        </p:spPr>
        <p:txBody>
          <a:bodyPr spcFirstLastPara="1" wrap="square" lIns="91425" tIns="45700" rIns="91425" bIns="45700" anchor="ctr" anchorCtr="0">
            <a:spAutoFit/>
          </a:bodyPr>
          <a:lstStyle/>
          <a:p>
            <a:pPr marL="6350" marR="0" lvl="0" indent="0" algn="l" rtl="0">
              <a:lnSpc>
                <a:spcPct val="100952"/>
              </a:lnSpc>
              <a:spcBef>
                <a:spcPts val="0"/>
              </a:spcBef>
              <a:spcAft>
                <a:spcPts val="0"/>
              </a:spcAft>
              <a:buNone/>
            </a:pPr>
            <a:r>
              <a:rPr lang="en-US" sz="2100" b="1">
                <a:solidFill>
                  <a:srgbClr val="EB7F4A"/>
                </a:solidFill>
                <a:latin typeface="Calibri"/>
                <a:ea typeface="Calibri"/>
                <a:cs typeface="Calibri"/>
                <a:sym typeface="Calibri"/>
              </a:rPr>
              <a:t>Lasting Impact</a:t>
            </a:r>
            <a:endParaRPr/>
          </a:p>
        </p:txBody>
      </p:sp>
      <p:sp>
        <p:nvSpPr>
          <p:cNvPr id="1546" name="Google Shape;1546;p28"/>
          <p:cNvSpPr txBox="1"/>
          <p:nvPr/>
        </p:nvSpPr>
        <p:spPr>
          <a:xfrm>
            <a:off x="505526" y="7185250"/>
            <a:ext cx="6480000" cy="1013009"/>
          </a:xfrm>
          <a:prstGeom prst="rect">
            <a:avLst/>
          </a:prstGeom>
          <a:noFill/>
          <a:ln>
            <a:noFill/>
          </a:ln>
        </p:spPr>
        <p:txBody>
          <a:bodyPr spcFirstLastPara="1" wrap="square" lIns="91425" tIns="45700" rIns="91425" bIns="45700" anchor="t" anchorCtr="0">
            <a:noAutofit/>
          </a:bodyPr>
          <a:lstStyle/>
          <a:p>
            <a:pPr marL="0" marR="0" lvl="0" indent="0" algn="just" rtl="0">
              <a:lnSpc>
                <a:spcPct val="106086"/>
              </a:lnSpc>
              <a:spcBef>
                <a:spcPts val="0"/>
              </a:spcBef>
              <a:spcAft>
                <a:spcPts val="0"/>
              </a:spcAft>
              <a:buClr>
                <a:srgbClr val="EB7F4A"/>
              </a:buClr>
              <a:buSzPts val="1150"/>
              <a:buFont typeface="Arial"/>
              <a:buNone/>
            </a:pPr>
            <a:r>
              <a:rPr lang="en-US" sz="1150" b="0" i="0">
                <a:solidFill>
                  <a:srgbClr val="262626"/>
                </a:solidFill>
                <a:latin typeface="Calibri"/>
                <a:ea typeface="Calibri"/>
                <a:cs typeface="Calibri"/>
                <a:sym typeface="Calibri"/>
              </a:rPr>
              <a:t>Today, Turkey has one of Europe's most advanced disaster management systems. New buildings must meet rigorous earthquake-resistant standards. Regular earthquake drills are conducted in schools and workplaces. The lessons from Marmara continue to shape disaster preparedness across the region.</a:t>
            </a:r>
            <a:endParaRPr/>
          </a:p>
          <a:p>
            <a:pPr marL="0" marR="0" lvl="0" indent="0" algn="just" rtl="0">
              <a:lnSpc>
                <a:spcPct val="106086"/>
              </a:lnSpc>
              <a:spcBef>
                <a:spcPts val="0"/>
              </a:spcBef>
              <a:spcAft>
                <a:spcPts val="0"/>
              </a:spcAft>
              <a:buClr>
                <a:srgbClr val="EB7F4A"/>
              </a:buClr>
              <a:buSzPts val="1150"/>
              <a:buFont typeface="Arial"/>
              <a:buNone/>
            </a:pPr>
            <a:endParaRPr sz="1150" b="0" i="0">
              <a:solidFill>
                <a:srgbClr val="262626"/>
              </a:solidFill>
              <a:latin typeface="Calibri"/>
              <a:ea typeface="Calibri"/>
              <a:cs typeface="Calibri"/>
              <a:sym typeface="Calibri"/>
            </a:endParaRPr>
          </a:p>
        </p:txBody>
      </p:sp>
      <p:cxnSp>
        <p:nvCxnSpPr>
          <p:cNvPr id="1547" name="Google Shape;1547;p28"/>
          <p:cNvCxnSpPr/>
          <p:nvPr/>
        </p:nvCxnSpPr>
        <p:spPr>
          <a:xfrm rot="10800000">
            <a:off x="-3586" y="6980502"/>
            <a:ext cx="540000" cy="0"/>
          </a:xfrm>
          <a:prstGeom prst="straightConnector1">
            <a:avLst/>
          </a:prstGeom>
          <a:noFill/>
          <a:ln w="12700" cap="flat" cmpd="sng">
            <a:solidFill>
              <a:srgbClr val="000000"/>
            </a:solidFill>
            <a:prstDash val="dot"/>
            <a:miter lim="800000"/>
            <a:headEnd type="none" w="sm" len="sm"/>
            <a:tailEnd type="none" w="sm" len="sm"/>
          </a:ln>
        </p:spPr>
      </p:cxn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551"/>
        <p:cNvGrpSpPr/>
        <p:nvPr/>
      </p:nvGrpSpPr>
      <p:grpSpPr>
        <a:xfrm>
          <a:off x="0" y="0"/>
          <a:ext cx="0" cy="0"/>
          <a:chOff x="0" y="0"/>
          <a:chExt cx="0" cy="0"/>
        </a:xfrm>
      </p:grpSpPr>
      <p:pic>
        <p:nvPicPr>
          <p:cNvPr id="1552" name="Google Shape;1552;p29"/>
          <p:cNvPicPr preferRelativeResize="0"/>
          <p:nvPr/>
        </p:nvPicPr>
        <p:blipFill rotWithShape="1">
          <a:blip r:embed="rId3">
            <a:alphaModFix/>
          </a:blip>
          <a:srcRect t="29488"/>
          <a:stretch/>
        </p:blipFill>
        <p:spPr>
          <a:xfrm>
            <a:off x="-40287" y="1415223"/>
            <a:ext cx="7559676" cy="3997962"/>
          </a:xfrm>
          <a:prstGeom prst="rect">
            <a:avLst/>
          </a:prstGeom>
          <a:noFill/>
          <a:ln>
            <a:noFill/>
          </a:ln>
        </p:spPr>
      </p:pic>
      <p:cxnSp>
        <p:nvCxnSpPr>
          <p:cNvPr id="1553" name="Google Shape;1553;p29"/>
          <p:cNvCxnSpPr/>
          <p:nvPr/>
        </p:nvCxnSpPr>
        <p:spPr>
          <a:xfrm rot="10800000">
            <a:off x="1410318" y="0"/>
            <a:ext cx="0" cy="1310737"/>
          </a:xfrm>
          <a:prstGeom prst="straightConnector1">
            <a:avLst/>
          </a:prstGeom>
          <a:noFill/>
          <a:ln w="12700" cap="flat" cmpd="sng">
            <a:solidFill>
              <a:srgbClr val="000000"/>
            </a:solidFill>
            <a:prstDash val="dot"/>
            <a:miter lim="800000"/>
            <a:headEnd type="none" w="sm" len="sm"/>
            <a:tailEnd type="none" w="sm" len="sm"/>
          </a:ln>
        </p:spPr>
      </p:cxnSp>
      <p:sp>
        <p:nvSpPr>
          <p:cNvPr id="1554" name="Google Shape;1554;p29"/>
          <p:cNvSpPr/>
          <p:nvPr/>
        </p:nvSpPr>
        <p:spPr>
          <a:xfrm>
            <a:off x="509998" y="3423967"/>
            <a:ext cx="4186800" cy="2431691"/>
          </a:xfrm>
          <a:custGeom>
            <a:avLst/>
            <a:gdLst/>
            <a:ahLst/>
            <a:cxnLst/>
            <a:rect l="l" t="t" r="r" b="b"/>
            <a:pathLst>
              <a:path w="1277620" h="1277620" extrusionOk="0">
                <a:moveTo>
                  <a:pt x="1277480" y="0"/>
                </a:moveTo>
                <a:lnTo>
                  <a:pt x="0" y="0"/>
                </a:lnTo>
                <a:lnTo>
                  <a:pt x="0" y="1277480"/>
                </a:lnTo>
                <a:lnTo>
                  <a:pt x="1277480" y="1277480"/>
                </a:lnTo>
                <a:lnTo>
                  <a:pt x="1277480" y="0"/>
                </a:lnTo>
                <a:close/>
              </a:path>
            </a:pathLst>
          </a:custGeom>
          <a:solidFill>
            <a:srgbClr val="2B747B">
              <a:alpha val="74117"/>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283">
              <a:solidFill>
                <a:srgbClr val="F05A28"/>
              </a:solidFill>
              <a:latin typeface="Century Schoolbook"/>
              <a:ea typeface="Century Schoolbook"/>
              <a:cs typeface="Century Schoolbook"/>
              <a:sym typeface="Century Schoolbook"/>
            </a:endParaRPr>
          </a:p>
        </p:txBody>
      </p:sp>
      <p:grpSp>
        <p:nvGrpSpPr>
          <p:cNvPr id="1555" name="Google Shape;1555;p29"/>
          <p:cNvGrpSpPr/>
          <p:nvPr/>
        </p:nvGrpSpPr>
        <p:grpSpPr>
          <a:xfrm>
            <a:off x="330776" y="451279"/>
            <a:ext cx="414291" cy="413839"/>
            <a:chOff x="7257599" y="768348"/>
            <a:chExt cx="868457" cy="867509"/>
          </a:xfrm>
        </p:grpSpPr>
        <p:sp>
          <p:nvSpPr>
            <p:cNvPr id="1556" name="Google Shape;1556;p29"/>
            <p:cNvSpPr/>
            <p:nvPr/>
          </p:nvSpPr>
          <p:spPr>
            <a:xfrm>
              <a:off x="7257599" y="768348"/>
              <a:ext cx="868457" cy="867509"/>
            </a:xfrm>
            <a:custGeom>
              <a:avLst/>
              <a:gdLst/>
              <a:ahLst/>
              <a:cxnLst/>
              <a:rect l="l" t="t" r="r" b="b"/>
              <a:pathLst>
                <a:path w="868457" h="867509" extrusionOk="0">
                  <a:moveTo>
                    <a:pt x="0" y="621711"/>
                  </a:moveTo>
                  <a:cubicBezTo>
                    <a:pt x="0" y="659650"/>
                    <a:pt x="25293" y="693073"/>
                    <a:pt x="61426" y="704816"/>
                  </a:cubicBezTo>
                  <a:cubicBezTo>
                    <a:pt x="97559" y="716560"/>
                    <a:pt x="137304" y="702107"/>
                    <a:pt x="158984" y="670490"/>
                  </a:cubicBezTo>
                  <a:lnTo>
                    <a:pt x="350489" y="758113"/>
                  </a:lnTo>
                  <a:cubicBezTo>
                    <a:pt x="348682" y="765339"/>
                    <a:pt x="347779" y="772566"/>
                    <a:pt x="347779" y="780696"/>
                  </a:cubicBezTo>
                  <a:cubicBezTo>
                    <a:pt x="347779" y="813215"/>
                    <a:pt x="366748" y="843928"/>
                    <a:pt x="395655" y="858381"/>
                  </a:cubicBezTo>
                  <a:cubicBezTo>
                    <a:pt x="425464" y="872835"/>
                    <a:pt x="459790" y="870125"/>
                    <a:pt x="485987" y="850251"/>
                  </a:cubicBezTo>
                  <a:lnTo>
                    <a:pt x="468824" y="826765"/>
                  </a:lnTo>
                  <a:cubicBezTo>
                    <a:pt x="458887" y="833992"/>
                    <a:pt x="446240" y="838508"/>
                    <a:pt x="434497" y="838508"/>
                  </a:cubicBezTo>
                  <a:cubicBezTo>
                    <a:pt x="415528" y="838508"/>
                    <a:pt x="396558" y="828572"/>
                    <a:pt x="386621" y="812312"/>
                  </a:cubicBezTo>
                  <a:cubicBezTo>
                    <a:pt x="375782" y="796052"/>
                    <a:pt x="373975" y="775276"/>
                    <a:pt x="382105" y="758113"/>
                  </a:cubicBezTo>
                  <a:cubicBezTo>
                    <a:pt x="383912" y="754499"/>
                    <a:pt x="384815" y="749982"/>
                    <a:pt x="383008" y="746370"/>
                  </a:cubicBezTo>
                  <a:cubicBezTo>
                    <a:pt x="382105" y="742756"/>
                    <a:pt x="378491" y="739143"/>
                    <a:pt x="374878" y="737336"/>
                  </a:cubicBezTo>
                  <a:lnTo>
                    <a:pt x="171631" y="644294"/>
                  </a:lnTo>
                  <a:cubicBezTo>
                    <a:pt x="176148" y="628034"/>
                    <a:pt x="175244" y="611774"/>
                    <a:pt x="170727" y="595515"/>
                  </a:cubicBezTo>
                  <a:lnTo>
                    <a:pt x="282740" y="534089"/>
                  </a:lnTo>
                  <a:lnTo>
                    <a:pt x="269190" y="508796"/>
                  </a:lnTo>
                  <a:lnTo>
                    <a:pt x="158081" y="569318"/>
                  </a:lnTo>
                  <a:cubicBezTo>
                    <a:pt x="144531" y="551252"/>
                    <a:pt x="124658" y="539509"/>
                    <a:pt x="102978" y="535896"/>
                  </a:cubicBezTo>
                  <a:lnTo>
                    <a:pt x="102978" y="330842"/>
                  </a:lnTo>
                  <a:cubicBezTo>
                    <a:pt x="121045" y="328132"/>
                    <a:pt x="137304" y="319099"/>
                    <a:pt x="149951" y="306452"/>
                  </a:cubicBezTo>
                  <a:lnTo>
                    <a:pt x="270093" y="366974"/>
                  </a:lnTo>
                  <a:lnTo>
                    <a:pt x="282740" y="340778"/>
                  </a:lnTo>
                  <a:lnTo>
                    <a:pt x="166211" y="282966"/>
                  </a:lnTo>
                  <a:cubicBezTo>
                    <a:pt x="175244" y="263996"/>
                    <a:pt x="177051" y="243219"/>
                    <a:pt x="171631" y="223346"/>
                  </a:cubicBezTo>
                  <a:lnTo>
                    <a:pt x="363135" y="135724"/>
                  </a:lnTo>
                  <a:cubicBezTo>
                    <a:pt x="376685" y="155597"/>
                    <a:pt x="397461" y="168244"/>
                    <a:pt x="420044" y="172760"/>
                  </a:cubicBezTo>
                  <a:lnTo>
                    <a:pt x="420044" y="245929"/>
                  </a:lnTo>
                  <a:lnTo>
                    <a:pt x="448950" y="245929"/>
                  </a:lnTo>
                  <a:lnTo>
                    <a:pt x="448950" y="172760"/>
                  </a:lnTo>
                  <a:cubicBezTo>
                    <a:pt x="472437" y="169147"/>
                    <a:pt x="493213" y="155597"/>
                    <a:pt x="505860" y="135724"/>
                  </a:cubicBezTo>
                  <a:lnTo>
                    <a:pt x="697364" y="223346"/>
                  </a:lnTo>
                  <a:cubicBezTo>
                    <a:pt x="692847" y="239606"/>
                    <a:pt x="693751" y="255866"/>
                    <a:pt x="698267" y="272126"/>
                  </a:cubicBezTo>
                  <a:lnTo>
                    <a:pt x="586255" y="333551"/>
                  </a:lnTo>
                  <a:lnTo>
                    <a:pt x="599805" y="358844"/>
                  </a:lnTo>
                  <a:lnTo>
                    <a:pt x="710914" y="298322"/>
                  </a:lnTo>
                  <a:cubicBezTo>
                    <a:pt x="724463" y="316388"/>
                    <a:pt x="744337" y="328132"/>
                    <a:pt x="766017" y="331745"/>
                  </a:cubicBezTo>
                  <a:lnTo>
                    <a:pt x="766017" y="536799"/>
                  </a:lnTo>
                  <a:cubicBezTo>
                    <a:pt x="744337" y="540412"/>
                    <a:pt x="724463" y="552155"/>
                    <a:pt x="710914" y="570222"/>
                  </a:cubicBezTo>
                  <a:lnTo>
                    <a:pt x="734400" y="587385"/>
                  </a:lnTo>
                  <a:cubicBezTo>
                    <a:pt x="751563" y="564802"/>
                    <a:pt x="783179" y="557575"/>
                    <a:pt x="808473" y="571125"/>
                  </a:cubicBezTo>
                  <a:cubicBezTo>
                    <a:pt x="833766" y="584675"/>
                    <a:pt x="845509" y="614484"/>
                    <a:pt x="835572" y="641584"/>
                  </a:cubicBezTo>
                  <a:cubicBezTo>
                    <a:pt x="825636" y="668684"/>
                    <a:pt x="797633" y="684040"/>
                    <a:pt x="769629" y="678620"/>
                  </a:cubicBezTo>
                  <a:lnTo>
                    <a:pt x="764210" y="706623"/>
                  </a:lnTo>
                  <a:cubicBezTo>
                    <a:pt x="769629" y="707527"/>
                    <a:pt x="775953" y="708430"/>
                    <a:pt x="781373" y="708430"/>
                  </a:cubicBezTo>
                  <a:cubicBezTo>
                    <a:pt x="826539" y="708430"/>
                    <a:pt x="863575" y="674104"/>
                    <a:pt x="867189" y="628938"/>
                  </a:cubicBezTo>
                  <a:cubicBezTo>
                    <a:pt x="870802" y="583772"/>
                    <a:pt x="840089" y="544025"/>
                    <a:pt x="795826" y="535896"/>
                  </a:cubicBezTo>
                  <a:lnTo>
                    <a:pt x="795826" y="330842"/>
                  </a:lnTo>
                  <a:cubicBezTo>
                    <a:pt x="834669" y="324518"/>
                    <a:pt x="864478" y="291999"/>
                    <a:pt x="868092" y="253156"/>
                  </a:cubicBezTo>
                  <a:cubicBezTo>
                    <a:pt x="871705" y="213410"/>
                    <a:pt x="848219" y="177277"/>
                    <a:pt x="811183" y="163727"/>
                  </a:cubicBezTo>
                  <a:cubicBezTo>
                    <a:pt x="774146" y="150177"/>
                    <a:pt x="732594" y="163727"/>
                    <a:pt x="710010" y="197150"/>
                  </a:cubicBezTo>
                  <a:lnTo>
                    <a:pt x="518506" y="109528"/>
                  </a:lnTo>
                  <a:cubicBezTo>
                    <a:pt x="528443" y="74298"/>
                    <a:pt x="514893" y="37262"/>
                    <a:pt x="485083" y="15582"/>
                  </a:cubicBezTo>
                  <a:cubicBezTo>
                    <a:pt x="455274" y="-5194"/>
                    <a:pt x="415528" y="-5194"/>
                    <a:pt x="385718" y="15582"/>
                  </a:cubicBezTo>
                  <a:cubicBezTo>
                    <a:pt x="355908" y="36359"/>
                    <a:pt x="342359" y="74298"/>
                    <a:pt x="352295" y="109528"/>
                  </a:cubicBezTo>
                  <a:lnTo>
                    <a:pt x="160791" y="197150"/>
                  </a:lnTo>
                  <a:cubicBezTo>
                    <a:pt x="138208" y="164630"/>
                    <a:pt x="97559" y="151080"/>
                    <a:pt x="59619" y="163727"/>
                  </a:cubicBezTo>
                  <a:cubicBezTo>
                    <a:pt x="22583" y="177277"/>
                    <a:pt x="-904" y="213410"/>
                    <a:pt x="2710" y="253156"/>
                  </a:cubicBezTo>
                  <a:cubicBezTo>
                    <a:pt x="6323" y="292902"/>
                    <a:pt x="36133" y="324518"/>
                    <a:pt x="74976" y="330842"/>
                  </a:cubicBezTo>
                  <a:lnTo>
                    <a:pt x="74976" y="535896"/>
                  </a:lnTo>
                  <a:cubicBezTo>
                    <a:pt x="30713" y="543122"/>
                    <a:pt x="0" y="579255"/>
                    <a:pt x="0" y="621711"/>
                  </a:cubicBezTo>
                  <a:close/>
                  <a:moveTo>
                    <a:pt x="780469" y="188117"/>
                  </a:moveTo>
                  <a:cubicBezTo>
                    <a:pt x="812086" y="188117"/>
                    <a:pt x="838282" y="214313"/>
                    <a:pt x="838282" y="245929"/>
                  </a:cubicBezTo>
                  <a:cubicBezTo>
                    <a:pt x="838282" y="277545"/>
                    <a:pt x="812086" y="303742"/>
                    <a:pt x="780469" y="303742"/>
                  </a:cubicBezTo>
                  <a:cubicBezTo>
                    <a:pt x="748853" y="303742"/>
                    <a:pt x="722657" y="277545"/>
                    <a:pt x="722657" y="245929"/>
                  </a:cubicBezTo>
                  <a:cubicBezTo>
                    <a:pt x="722657" y="213410"/>
                    <a:pt x="748853" y="188117"/>
                    <a:pt x="780469" y="188117"/>
                  </a:cubicBezTo>
                  <a:close/>
                  <a:moveTo>
                    <a:pt x="433594" y="29132"/>
                  </a:moveTo>
                  <a:cubicBezTo>
                    <a:pt x="465211" y="29132"/>
                    <a:pt x="491407" y="55329"/>
                    <a:pt x="491407" y="86945"/>
                  </a:cubicBezTo>
                  <a:cubicBezTo>
                    <a:pt x="491407" y="118561"/>
                    <a:pt x="465211" y="144757"/>
                    <a:pt x="433594" y="144757"/>
                  </a:cubicBezTo>
                  <a:cubicBezTo>
                    <a:pt x="401978" y="144757"/>
                    <a:pt x="375782" y="118561"/>
                    <a:pt x="375782" y="86945"/>
                  </a:cubicBezTo>
                  <a:cubicBezTo>
                    <a:pt x="375782" y="55329"/>
                    <a:pt x="401978" y="29132"/>
                    <a:pt x="433594" y="29132"/>
                  </a:cubicBezTo>
                  <a:close/>
                  <a:moveTo>
                    <a:pt x="144531" y="621711"/>
                  </a:moveTo>
                  <a:cubicBezTo>
                    <a:pt x="144531" y="653328"/>
                    <a:pt x="118335" y="679524"/>
                    <a:pt x="86719" y="679524"/>
                  </a:cubicBezTo>
                  <a:cubicBezTo>
                    <a:pt x="55102" y="679524"/>
                    <a:pt x="28906" y="653328"/>
                    <a:pt x="28906" y="621711"/>
                  </a:cubicBezTo>
                  <a:cubicBezTo>
                    <a:pt x="28906" y="590095"/>
                    <a:pt x="55102" y="563898"/>
                    <a:pt x="86719" y="563898"/>
                  </a:cubicBezTo>
                  <a:cubicBezTo>
                    <a:pt x="118335" y="563898"/>
                    <a:pt x="144531" y="589191"/>
                    <a:pt x="144531" y="621711"/>
                  </a:cubicBezTo>
                  <a:close/>
                  <a:moveTo>
                    <a:pt x="28906" y="245929"/>
                  </a:moveTo>
                  <a:cubicBezTo>
                    <a:pt x="28906" y="214313"/>
                    <a:pt x="55102" y="188117"/>
                    <a:pt x="86719" y="188117"/>
                  </a:cubicBezTo>
                  <a:cubicBezTo>
                    <a:pt x="118335" y="188117"/>
                    <a:pt x="144531" y="214313"/>
                    <a:pt x="144531" y="245929"/>
                  </a:cubicBezTo>
                  <a:cubicBezTo>
                    <a:pt x="144531" y="277545"/>
                    <a:pt x="118335" y="303742"/>
                    <a:pt x="86719" y="303742"/>
                  </a:cubicBezTo>
                  <a:cubicBezTo>
                    <a:pt x="55102" y="303742"/>
                    <a:pt x="28906" y="277545"/>
                    <a:pt x="28906" y="245929"/>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1557" name="Google Shape;1557;p29"/>
            <p:cNvSpPr/>
            <p:nvPr/>
          </p:nvSpPr>
          <p:spPr>
            <a:xfrm>
              <a:off x="7618928" y="1129902"/>
              <a:ext cx="144531" cy="144531"/>
            </a:xfrm>
            <a:custGeom>
              <a:avLst/>
              <a:gdLst/>
              <a:ahLst/>
              <a:cxnLst/>
              <a:rect l="l" t="t" r="r" b="b"/>
              <a:pathLst>
                <a:path w="144531" h="144531" extrusionOk="0">
                  <a:moveTo>
                    <a:pt x="72266" y="0"/>
                  </a:moveTo>
                  <a:cubicBezTo>
                    <a:pt x="32519" y="0"/>
                    <a:pt x="0" y="32520"/>
                    <a:pt x="0" y="72266"/>
                  </a:cubicBezTo>
                  <a:cubicBezTo>
                    <a:pt x="0" y="112012"/>
                    <a:pt x="32519" y="144531"/>
                    <a:pt x="72266" y="144531"/>
                  </a:cubicBezTo>
                  <a:cubicBezTo>
                    <a:pt x="112012" y="144531"/>
                    <a:pt x="144531" y="112012"/>
                    <a:pt x="144531" y="72266"/>
                  </a:cubicBezTo>
                  <a:cubicBezTo>
                    <a:pt x="144531" y="31616"/>
                    <a:pt x="112012" y="0"/>
                    <a:pt x="72266" y="0"/>
                  </a:cubicBezTo>
                  <a:close/>
                  <a:moveTo>
                    <a:pt x="72266" y="115626"/>
                  </a:moveTo>
                  <a:cubicBezTo>
                    <a:pt x="48779" y="115626"/>
                    <a:pt x="28906" y="96656"/>
                    <a:pt x="28906" y="72266"/>
                  </a:cubicBezTo>
                  <a:cubicBezTo>
                    <a:pt x="28906" y="48780"/>
                    <a:pt x="47876" y="28906"/>
                    <a:pt x="72266" y="28906"/>
                  </a:cubicBezTo>
                  <a:cubicBezTo>
                    <a:pt x="96655" y="28906"/>
                    <a:pt x="115625" y="47876"/>
                    <a:pt x="115625" y="72266"/>
                  </a:cubicBezTo>
                  <a:cubicBezTo>
                    <a:pt x="115625" y="95752"/>
                    <a:pt x="96655" y="115626"/>
                    <a:pt x="72266" y="115626"/>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1558" name="Google Shape;1558;p29"/>
            <p:cNvSpPr/>
            <p:nvPr/>
          </p:nvSpPr>
          <p:spPr>
            <a:xfrm>
              <a:off x="7531306" y="1043183"/>
              <a:ext cx="317969" cy="317065"/>
            </a:xfrm>
            <a:custGeom>
              <a:avLst/>
              <a:gdLst/>
              <a:ahLst/>
              <a:cxnLst/>
              <a:rect l="l" t="t" r="r" b="b"/>
              <a:pathLst>
                <a:path w="317969" h="317065" extrusionOk="0">
                  <a:moveTo>
                    <a:pt x="27100" y="250220"/>
                  </a:moveTo>
                  <a:lnTo>
                    <a:pt x="67749" y="290870"/>
                  </a:lnTo>
                  <a:cubicBezTo>
                    <a:pt x="73169" y="296289"/>
                    <a:pt x="82202" y="296289"/>
                    <a:pt x="88525" y="290870"/>
                  </a:cubicBezTo>
                  <a:lnTo>
                    <a:pt x="103882" y="275513"/>
                  </a:lnTo>
                  <a:cubicBezTo>
                    <a:pt x="108399" y="277320"/>
                    <a:pt x="112012" y="279127"/>
                    <a:pt x="116528" y="280933"/>
                  </a:cubicBezTo>
                  <a:lnTo>
                    <a:pt x="116528" y="302613"/>
                  </a:lnTo>
                  <a:cubicBezTo>
                    <a:pt x="116528" y="310743"/>
                    <a:pt x="122852" y="317066"/>
                    <a:pt x="130982" y="317066"/>
                  </a:cubicBezTo>
                  <a:lnTo>
                    <a:pt x="174341" y="317066"/>
                  </a:lnTo>
                  <a:lnTo>
                    <a:pt x="174341" y="289063"/>
                  </a:lnTo>
                  <a:lnTo>
                    <a:pt x="145435" y="289063"/>
                  </a:lnTo>
                  <a:lnTo>
                    <a:pt x="145435" y="270996"/>
                  </a:lnTo>
                  <a:cubicBezTo>
                    <a:pt x="145435" y="264673"/>
                    <a:pt x="140918" y="258350"/>
                    <a:pt x="134595" y="257447"/>
                  </a:cubicBezTo>
                  <a:cubicBezTo>
                    <a:pt x="125561" y="254737"/>
                    <a:pt x="116528" y="251123"/>
                    <a:pt x="108399" y="246607"/>
                  </a:cubicBezTo>
                  <a:cubicBezTo>
                    <a:pt x="102978" y="242994"/>
                    <a:pt x="95752" y="243897"/>
                    <a:pt x="91235" y="249317"/>
                  </a:cubicBezTo>
                  <a:lnTo>
                    <a:pt x="78589" y="261963"/>
                  </a:lnTo>
                  <a:lnTo>
                    <a:pt x="57812" y="241187"/>
                  </a:lnTo>
                  <a:lnTo>
                    <a:pt x="70459" y="228540"/>
                  </a:lnTo>
                  <a:cubicBezTo>
                    <a:pt x="74976" y="224024"/>
                    <a:pt x="75879" y="216797"/>
                    <a:pt x="73169" y="211377"/>
                  </a:cubicBezTo>
                  <a:cubicBezTo>
                    <a:pt x="68652" y="203247"/>
                    <a:pt x="65039" y="194214"/>
                    <a:pt x="62329" y="185181"/>
                  </a:cubicBezTo>
                  <a:cubicBezTo>
                    <a:pt x="60523" y="178858"/>
                    <a:pt x="55102" y="174341"/>
                    <a:pt x="48779" y="174341"/>
                  </a:cubicBezTo>
                  <a:lnTo>
                    <a:pt x="30713" y="174341"/>
                  </a:lnTo>
                  <a:lnTo>
                    <a:pt x="30713" y="144531"/>
                  </a:lnTo>
                  <a:lnTo>
                    <a:pt x="48779" y="144531"/>
                  </a:lnTo>
                  <a:cubicBezTo>
                    <a:pt x="55102" y="144531"/>
                    <a:pt x="61426" y="140015"/>
                    <a:pt x="62329" y="133691"/>
                  </a:cubicBezTo>
                  <a:cubicBezTo>
                    <a:pt x="65039" y="124658"/>
                    <a:pt x="68652" y="115625"/>
                    <a:pt x="73169" y="107495"/>
                  </a:cubicBezTo>
                  <a:cubicBezTo>
                    <a:pt x="76782" y="102075"/>
                    <a:pt x="75879" y="94849"/>
                    <a:pt x="70459" y="90332"/>
                  </a:cubicBezTo>
                  <a:lnTo>
                    <a:pt x="57812" y="77685"/>
                  </a:lnTo>
                  <a:lnTo>
                    <a:pt x="78589" y="56909"/>
                  </a:lnTo>
                  <a:lnTo>
                    <a:pt x="91235" y="69556"/>
                  </a:lnTo>
                  <a:cubicBezTo>
                    <a:pt x="95752" y="74072"/>
                    <a:pt x="102978" y="74976"/>
                    <a:pt x="108399" y="72266"/>
                  </a:cubicBezTo>
                  <a:cubicBezTo>
                    <a:pt x="116528" y="67749"/>
                    <a:pt x="125561" y="64136"/>
                    <a:pt x="134595" y="61426"/>
                  </a:cubicBezTo>
                  <a:cubicBezTo>
                    <a:pt x="140918" y="59619"/>
                    <a:pt x="145435" y="54199"/>
                    <a:pt x="145435" y="47876"/>
                  </a:cubicBezTo>
                  <a:lnTo>
                    <a:pt x="145435" y="29809"/>
                  </a:lnTo>
                  <a:lnTo>
                    <a:pt x="174341" y="29809"/>
                  </a:lnTo>
                  <a:lnTo>
                    <a:pt x="174341" y="47876"/>
                  </a:lnTo>
                  <a:cubicBezTo>
                    <a:pt x="174341" y="54199"/>
                    <a:pt x="178858" y="60523"/>
                    <a:pt x="185181" y="61426"/>
                  </a:cubicBezTo>
                  <a:cubicBezTo>
                    <a:pt x="194214" y="64136"/>
                    <a:pt x="203247" y="67749"/>
                    <a:pt x="211377" y="72266"/>
                  </a:cubicBezTo>
                  <a:cubicBezTo>
                    <a:pt x="216797" y="75879"/>
                    <a:pt x="224024" y="74976"/>
                    <a:pt x="228540" y="69556"/>
                  </a:cubicBezTo>
                  <a:lnTo>
                    <a:pt x="241187" y="56909"/>
                  </a:lnTo>
                  <a:lnTo>
                    <a:pt x="261963" y="77685"/>
                  </a:lnTo>
                  <a:lnTo>
                    <a:pt x="249317" y="90332"/>
                  </a:lnTo>
                  <a:cubicBezTo>
                    <a:pt x="244800" y="94849"/>
                    <a:pt x="243897" y="102075"/>
                    <a:pt x="246607" y="107495"/>
                  </a:cubicBezTo>
                  <a:cubicBezTo>
                    <a:pt x="251123" y="115625"/>
                    <a:pt x="254737" y="124658"/>
                    <a:pt x="257447" y="133691"/>
                  </a:cubicBezTo>
                  <a:cubicBezTo>
                    <a:pt x="259253" y="140015"/>
                    <a:pt x="264673" y="144531"/>
                    <a:pt x="270996" y="144531"/>
                  </a:cubicBezTo>
                  <a:lnTo>
                    <a:pt x="289063" y="144531"/>
                  </a:lnTo>
                  <a:lnTo>
                    <a:pt x="289063" y="187891"/>
                  </a:lnTo>
                  <a:lnTo>
                    <a:pt x="317969" y="187891"/>
                  </a:lnTo>
                  <a:lnTo>
                    <a:pt x="317969" y="130079"/>
                  </a:lnTo>
                  <a:cubicBezTo>
                    <a:pt x="317969" y="121948"/>
                    <a:pt x="311646" y="115625"/>
                    <a:pt x="303516" y="115625"/>
                  </a:cubicBezTo>
                  <a:lnTo>
                    <a:pt x="281836" y="115625"/>
                  </a:lnTo>
                  <a:cubicBezTo>
                    <a:pt x="280030" y="111108"/>
                    <a:pt x="278223" y="107495"/>
                    <a:pt x="276416" y="102979"/>
                  </a:cubicBezTo>
                  <a:lnTo>
                    <a:pt x="291773" y="87622"/>
                  </a:lnTo>
                  <a:cubicBezTo>
                    <a:pt x="297192" y="82202"/>
                    <a:pt x="297192" y="73169"/>
                    <a:pt x="291773" y="66846"/>
                  </a:cubicBezTo>
                  <a:lnTo>
                    <a:pt x="251123" y="26197"/>
                  </a:lnTo>
                  <a:cubicBezTo>
                    <a:pt x="245704" y="20776"/>
                    <a:pt x="236670" y="20776"/>
                    <a:pt x="230347" y="26197"/>
                  </a:cubicBezTo>
                  <a:lnTo>
                    <a:pt x="214990" y="41553"/>
                  </a:lnTo>
                  <a:cubicBezTo>
                    <a:pt x="210474" y="39746"/>
                    <a:pt x="206860" y="37940"/>
                    <a:pt x="202344" y="36133"/>
                  </a:cubicBezTo>
                  <a:lnTo>
                    <a:pt x="202344" y="14453"/>
                  </a:lnTo>
                  <a:cubicBezTo>
                    <a:pt x="202344" y="6323"/>
                    <a:pt x="196021" y="0"/>
                    <a:pt x="187891" y="0"/>
                  </a:cubicBezTo>
                  <a:lnTo>
                    <a:pt x="130078" y="0"/>
                  </a:lnTo>
                  <a:cubicBezTo>
                    <a:pt x="121948" y="0"/>
                    <a:pt x="115625" y="6323"/>
                    <a:pt x="115625" y="14453"/>
                  </a:cubicBezTo>
                  <a:lnTo>
                    <a:pt x="115625" y="36133"/>
                  </a:lnTo>
                  <a:cubicBezTo>
                    <a:pt x="111108" y="37940"/>
                    <a:pt x="107495" y="39746"/>
                    <a:pt x="102978" y="41553"/>
                  </a:cubicBezTo>
                  <a:lnTo>
                    <a:pt x="87622" y="26197"/>
                  </a:lnTo>
                  <a:cubicBezTo>
                    <a:pt x="82202" y="20776"/>
                    <a:pt x="73169" y="20776"/>
                    <a:pt x="66845" y="26197"/>
                  </a:cubicBezTo>
                  <a:lnTo>
                    <a:pt x="26196" y="66846"/>
                  </a:lnTo>
                  <a:cubicBezTo>
                    <a:pt x="20776" y="72266"/>
                    <a:pt x="20776" y="81299"/>
                    <a:pt x="26196" y="87622"/>
                  </a:cubicBezTo>
                  <a:lnTo>
                    <a:pt x="41553" y="102979"/>
                  </a:lnTo>
                  <a:cubicBezTo>
                    <a:pt x="39746" y="107495"/>
                    <a:pt x="37940" y="111108"/>
                    <a:pt x="36133" y="115625"/>
                  </a:cubicBezTo>
                  <a:lnTo>
                    <a:pt x="14453" y="115625"/>
                  </a:lnTo>
                  <a:cubicBezTo>
                    <a:pt x="6323" y="115625"/>
                    <a:pt x="0" y="121948"/>
                    <a:pt x="0" y="130079"/>
                  </a:cubicBezTo>
                  <a:lnTo>
                    <a:pt x="0" y="187891"/>
                  </a:lnTo>
                  <a:cubicBezTo>
                    <a:pt x="0" y="196021"/>
                    <a:pt x="6323" y="202344"/>
                    <a:pt x="14453" y="202344"/>
                  </a:cubicBezTo>
                  <a:lnTo>
                    <a:pt x="36133" y="202344"/>
                  </a:lnTo>
                  <a:cubicBezTo>
                    <a:pt x="37940" y="206861"/>
                    <a:pt x="39746" y="210474"/>
                    <a:pt x="41553" y="214990"/>
                  </a:cubicBezTo>
                  <a:lnTo>
                    <a:pt x="26196" y="230347"/>
                  </a:lnTo>
                  <a:cubicBezTo>
                    <a:pt x="21679" y="235767"/>
                    <a:pt x="21679" y="244800"/>
                    <a:pt x="27100" y="25022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1559" name="Google Shape;1559;p29"/>
            <p:cNvSpPr/>
            <p:nvPr/>
          </p:nvSpPr>
          <p:spPr>
            <a:xfrm>
              <a:off x="7843855" y="1268111"/>
              <a:ext cx="113818" cy="76782"/>
            </a:xfrm>
            <a:custGeom>
              <a:avLst/>
              <a:gdLst/>
              <a:ahLst/>
              <a:cxnLst/>
              <a:rect l="l" t="t" r="r" b="b"/>
              <a:pathLst>
                <a:path w="113818" h="76782" extrusionOk="0">
                  <a:moveTo>
                    <a:pt x="0" y="26196"/>
                  </a:moveTo>
                  <a:lnTo>
                    <a:pt x="12647" y="0"/>
                  </a:lnTo>
                  <a:lnTo>
                    <a:pt x="113819" y="50586"/>
                  </a:lnTo>
                  <a:lnTo>
                    <a:pt x="101172" y="76782"/>
                  </a:lnTo>
                  <a:lnTo>
                    <a:pt x="0" y="26196"/>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1560" name="Google Shape;1560;p29"/>
            <p:cNvSpPr/>
            <p:nvPr/>
          </p:nvSpPr>
          <p:spPr>
            <a:xfrm>
              <a:off x="7633296" y="1245528"/>
              <a:ext cx="361413" cy="332422"/>
            </a:xfrm>
            <a:custGeom>
              <a:avLst/>
              <a:gdLst/>
              <a:ahLst/>
              <a:cxnLst/>
              <a:rect l="l" t="t" r="r" b="b"/>
              <a:pathLst>
                <a:path w="361413" h="332422" extrusionOk="0">
                  <a:moveTo>
                    <a:pt x="17248" y="264673"/>
                  </a:moveTo>
                  <a:lnTo>
                    <a:pt x="107581" y="329712"/>
                  </a:lnTo>
                  <a:cubicBezTo>
                    <a:pt x="110290" y="331519"/>
                    <a:pt x="113000" y="332422"/>
                    <a:pt x="115710" y="332422"/>
                  </a:cubicBezTo>
                  <a:lnTo>
                    <a:pt x="346961" y="332422"/>
                  </a:lnTo>
                  <a:cubicBezTo>
                    <a:pt x="355090" y="332422"/>
                    <a:pt x="361414" y="326099"/>
                    <a:pt x="361414" y="317969"/>
                  </a:cubicBezTo>
                  <a:lnTo>
                    <a:pt x="361414" y="160791"/>
                  </a:lnTo>
                  <a:cubicBezTo>
                    <a:pt x="361414" y="139111"/>
                    <a:pt x="346057" y="120142"/>
                    <a:pt x="325281" y="116528"/>
                  </a:cubicBezTo>
                  <a:cubicBezTo>
                    <a:pt x="312634" y="114721"/>
                    <a:pt x="299988" y="118335"/>
                    <a:pt x="290051" y="126465"/>
                  </a:cubicBezTo>
                  <a:cubicBezTo>
                    <a:pt x="290051" y="126465"/>
                    <a:pt x="289148" y="127368"/>
                    <a:pt x="289148" y="127368"/>
                  </a:cubicBezTo>
                  <a:cubicBezTo>
                    <a:pt x="272888" y="112915"/>
                    <a:pt x="247595" y="112915"/>
                    <a:pt x="231335" y="127368"/>
                  </a:cubicBezTo>
                  <a:cubicBezTo>
                    <a:pt x="219592" y="117432"/>
                    <a:pt x="203332" y="113818"/>
                    <a:pt x="187976" y="118335"/>
                  </a:cubicBezTo>
                  <a:lnTo>
                    <a:pt x="187976" y="43359"/>
                  </a:lnTo>
                  <a:cubicBezTo>
                    <a:pt x="187976" y="19873"/>
                    <a:pt x="169006" y="0"/>
                    <a:pt x="144617" y="0"/>
                  </a:cubicBezTo>
                  <a:cubicBezTo>
                    <a:pt x="121130" y="0"/>
                    <a:pt x="101257" y="18970"/>
                    <a:pt x="101257" y="43359"/>
                  </a:cubicBezTo>
                  <a:lnTo>
                    <a:pt x="101257" y="220410"/>
                  </a:lnTo>
                  <a:lnTo>
                    <a:pt x="63318" y="197827"/>
                  </a:lnTo>
                  <a:cubicBezTo>
                    <a:pt x="51575" y="190601"/>
                    <a:pt x="37121" y="190601"/>
                    <a:pt x="24475" y="196020"/>
                  </a:cubicBezTo>
                  <a:lnTo>
                    <a:pt x="21765" y="196924"/>
                  </a:lnTo>
                  <a:cubicBezTo>
                    <a:pt x="9118" y="203247"/>
                    <a:pt x="988" y="215894"/>
                    <a:pt x="85" y="229443"/>
                  </a:cubicBezTo>
                  <a:cubicBezTo>
                    <a:pt x="-818" y="242993"/>
                    <a:pt x="5505" y="256543"/>
                    <a:pt x="17248" y="264673"/>
                  </a:cubicBezTo>
                  <a:lnTo>
                    <a:pt x="17248" y="264673"/>
                  </a:lnTo>
                  <a:close/>
                  <a:moveTo>
                    <a:pt x="35315" y="222217"/>
                  </a:moveTo>
                  <a:lnTo>
                    <a:pt x="38025" y="221314"/>
                  </a:lnTo>
                  <a:cubicBezTo>
                    <a:pt x="41638" y="219507"/>
                    <a:pt x="45251" y="219507"/>
                    <a:pt x="48865" y="221314"/>
                  </a:cubicBezTo>
                  <a:lnTo>
                    <a:pt x="109387" y="257447"/>
                  </a:lnTo>
                  <a:cubicBezTo>
                    <a:pt x="113903" y="260156"/>
                    <a:pt x="119324" y="260156"/>
                    <a:pt x="123840" y="257447"/>
                  </a:cubicBezTo>
                  <a:cubicBezTo>
                    <a:pt x="128357" y="254736"/>
                    <a:pt x="131067" y="250220"/>
                    <a:pt x="131067" y="244800"/>
                  </a:cubicBezTo>
                  <a:lnTo>
                    <a:pt x="131067" y="42456"/>
                  </a:lnTo>
                  <a:cubicBezTo>
                    <a:pt x="131067" y="34326"/>
                    <a:pt x="137390" y="28003"/>
                    <a:pt x="145520" y="28003"/>
                  </a:cubicBezTo>
                  <a:cubicBezTo>
                    <a:pt x="153650" y="28003"/>
                    <a:pt x="159973" y="34326"/>
                    <a:pt x="159973" y="42456"/>
                  </a:cubicBezTo>
                  <a:lnTo>
                    <a:pt x="159973" y="158984"/>
                  </a:lnTo>
                  <a:cubicBezTo>
                    <a:pt x="159973" y="167114"/>
                    <a:pt x="166296" y="173437"/>
                    <a:pt x="174426" y="173437"/>
                  </a:cubicBezTo>
                  <a:cubicBezTo>
                    <a:pt x="182556" y="173437"/>
                    <a:pt x="188880" y="167114"/>
                    <a:pt x="188880" y="158984"/>
                  </a:cubicBezTo>
                  <a:cubicBezTo>
                    <a:pt x="188880" y="150854"/>
                    <a:pt x="195202" y="144531"/>
                    <a:pt x="203332" y="144531"/>
                  </a:cubicBezTo>
                  <a:cubicBezTo>
                    <a:pt x="211463" y="144531"/>
                    <a:pt x="217785" y="150854"/>
                    <a:pt x="217785" y="158984"/>
                  </a:cubicBezTo>
                  <a:cubicBezTo>
                    <a:pt x="217785" y="167114"/>
                    <a:pt x="224109" y="173437"/>
                    <a:pt x="232239" y="173437"/>
                  </a:cubicBezTo>
                  <a:cubicBezTo>
                    <a:pt x="240368" y="173437"/>
                    <a:pt x="246692" y="167114"/>
                    <a:pt x="246692" y="158984"/>
                  </a:cubicBezTo>
                  <a:cubicBezTo>
                    <a:pt x="246692" y="150854"/>
                    <a:pt x="253015" y="144531"/>
                    <a:pt x="261145" y="144531"/>
                  </a:cubicBezTo>
                  <a:cubicBezTo>
                    <a:pt x="269275" y="144531"/>
                    <a:pt x="275598" y="150854"/>
                    <a:pt x="275598" y="158984"/>
                  </a:cubicBezTo>
                  <a:cubicBezTo>
                    <a:pt x="275598" y="167114"/>
                    <a:pt x="281922" y="173437"/>
                    <a:pt x="290051" y="173437"/>
                  </a:cubicBezTo>
                  <a:cubicBezTo>
                    <a:pt x="298181" y="173437"/>
                    <a:pt x="304505" y="167114"/>
                    <a:pt x="304505" y="158984"/>
                  </a:cubicBezTo>
                  <a:cubicBezTo>
                    <a:pt x="304505" y="154468"/>
                    <a:pt x="306311" y="150854"/>
                    <a:pt x="309924" y="148144"/>
                  </a:cubicBezTo>
                  <a:cubicBezTo>
                    <a:pt x="313538" y="145435"/>
                    <a:pt x="317151" y="144531"/>
                    <a:pt x="321667" y="145435"/>
                  </a:cubicBezTo>
                  <a:cubicBezTo>
                    <a:pt x="328894" y="147241"/>
                    <a:pt x="334314" y="153565"/>
                    <a:pt x="333411" y="160791"/>
                  </a:cubicBezTo>
                  <a:lnTo>
                    <a:pt x="333411" y="303516"/>
                  </a:lnTo>
                  <a:lnTo>
                    <a:pt x="121130" y="303516"/>
                  </a:lnTo>
                  <a:lnTo>
                    <a:pt x="34411" y="241186"/>
                  </a:lnTo>
                  <a:cubicBezTo>
                    <a:pt x="31701" y="239380"/>
                    <a:pt x="29895" y="234864"/>
                    <a:pt x="29895" y="231250"/>
                  </a:cubicBezTo>
                  <a:cubicBezTo>
                    <a:pt x="29895" y="227637"/>
                    <a:pt x="31701" y="224024"/>
                    <a:pt x="35315" y="222217"/>
                  </a:cubicBezTo>
                  <a:lnTo>
                    <a:pt x="35315" y="222217"/>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grpSp>
      <p:grpSp>
        <p:nvGrpSpPr>
          <p:cNvPr id="1561" name="Google Shape;1561;p29"/>
          <p:cNvGrpSpPr/>
          <p:nvPr/>
        </p:nvGrpSpPr>
        <p:grpSpPr>
          <a:xfrm rot="-5400000">
            <a:off x="580124" y="229474"/>
            <a:ext cx="793054" cy="947012"/>
            <a:chOff x="547405" y="6570863"/>
            <a:chExt cx="1035254" cy="1236230"/>
          </a:xfrm>
        </p:grpSpPr>
        <p:sp>
          <p:nvSpPr>
            <p:cNvPr id="1562" name="Google Shape;1562;p29"/>
            <p:cNvSpPr/>
            <p:nvPr/>
          </p:nvSpPr>
          <p:spPr>
            <a:xfrm>
              <a:off x="1059795" y="7527291"/>
              <a:ext cx="11386" cy="120435"/>
            </a:xfrm>
            <a:custGeom>
              <a:avLst/>
              <a:gdLst/>
              <a:ahLst/>
              <a:cxnLst/>
              <a:rect l="l" t="t" r="r" b="b"/>
              <a:pathLst>
                <a:path w="11386" h="120435" extrusionOk="0">
                  <a:moveTo>
                    <a:pt x="5693" y="120436"/>
                  </a:moveTo>
                  <a:cubicBezTo>
                    <a:pt x="2505" y="120436"/>
                    <a:pt x="0" y="117931"/>
                    <a:pt x="0" y="114744"/>
                  </a:cubicBezTo>
                  <a:lnTo>
                    <a:pt x="0" y="5692"/>
                  </a:lnTo>
                  <a:cubicBezTo>
                    <a:pt x="0" y="2504"/>
                    <a:pt x="2505" y="0"/>
                    <a:pt x="5693" y="0"/>
                  </a:cubicBezTo>
                  <a:cubicBezTo>
                    <a:pt x="8881" y="0"/>
                    <a:pt x="11386" y="2504"/>
                    <a:pt x="11386" y="5692"/>
                  </a:cubicBezTo>
                  <a:lnTo>
                    <a:pt x="11386" y="114744"/>
                  </a:lnTo>
                  <a:cubicBezTo>
                    <a:pt x="11386" y="117931"/>
                    <a:pt x="8881" y="120436"/>
                    <a:pt x="5693" y="120436"/>
                  </a:cubicBezTo>
                  <a:close/>
                </a:path>
              </a:pathLst>
            </a:custGeom>
            <a:solidFill>
              <a:srgbClr val="34343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entury Schoolbook"/>
                <a:ea typeface="Century Schoolbook"/>
                <a:cs typeface="Century Schoolbook"/>
                <a:sym typeface="Century Schoolbook"/>
              </a:endParaRPr>
            </a:p>
          </p:txBody>
        </p:sp>
        <p:grpSp>
          <p:nvGrpSpPr>
            <p:cNvPr id="1563" name="Google Shape;1563;p29"/>
            <p:cNvGrpSpPr/>
            <p:nvPr/>
          </p:nvGrpSpPr>
          <p:grpSpPr>
            <a:xfrm>
              <a:off x="1006279" y="7689162"/>
              <a:ext cx="118191" cy="117931"/>
              <a:chOff x="1006279" y="7689162"/>
              <a:chExt cx="118191" cy="117931"/>
            </a:xfrm>
          </p:grpSpPr>
          <p:sp>
            <p:nvSpPr>
              <p:cNvPr id="1564" name="Google Shape;1564;p29"/>
              <p:cNvSpPr/>
              <p:nvPr/>
            </p:nvSpPr>
            <p:spPr>
              <a:xfrm>
                <a:off x="1006279" y="7689162"/>
                <a:ext cx="118191" cy="117931"/>
              </a:xfrm>
              <a:custGeom>
                <a:avLst/>
                <a:gdLst/>
                <a:ahLst/>
                <a:cxnLst/>
                <a:rect l="l" t="t" r="r" b="b"/>
                <a:pathLst>
                  <a:path w="118191" h="117931" extrusionOk="0">
                    <a:moveTo>
                      <a:pt x="118191" y="58966"/>
                    </a:moveTo>
                    <a:cubicBezTo>
                      <a:pt x="118191" y="26410"/>
                      <a:pt x="91775" y="0"/>
                      <a:pt x="58982" y="0"/>
                    </a:cubicBezTo>
                    <a:cubicBezTo>
                      <a:pt x="26189" y="0"/>
                      <a:pt x="0" y="26410"/>
                      <a:pt x="0" y="58966"/>
                    </a:cubicBezTo>
                    <a:cubicBezTo>
                      <a:pt x="0" y="91522"/>
                      <a:pt x="26417" y="117931"/>
                      <a:pt x="58982" y="117931"/>
                    </a:cubicBezTo>
                    <a:cubicBezTo>
                      <a:pt x="91547" y="117931"/>
                      <a:pt x="118191" y="91522"/>
                      <a:pt x="118191" y="58966"/>
                    </a:cubicBezTo>
                    <a:close/>
                  </a:path>
                </a:pathLst>
              </a:custGeom>
              <a:solidFill>
                <a:schemeClr val="lt1"/>
              </a:solidFill>
              <a:ln w="11375" cap="rnd" cmpd="sng">
                <a:solidFill>
                  <a:srgbClr val="343434"/>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entury Schoolbook"/>
                  <a:ea typeface="Century Schoolbook"/>
                  <a:cs typeface="Century Schoolbook"/>
                  <a:sym typeface="Century Schoolbook"/>
                </a:endParaRPr>
              </a:p>
            </p:txBody>
          </p:sp>
          <p:sp>
            <p:nvSpPr>
              <p:cNvPr id="1565" name="Google Shape;1565;p29"/>
              <p:cNvSpPr/>
              <p:nvPr/>
            </p:nvSpPr>
            <p:spPr>
              <a:xfrm>
                <a:off x="1030873" y="7713523"/>
                <a:ext cx="69229" cy="69210"/>
              </a:xfrm>
              <a:custGeom>
                <a:avLst/>
                <a:gdLst/>
                <a:ahLst/>
                <a:cxnLst/>
                <a:rect l="l" t="t" r="r" b="b"/>
                <a:pathLst>
                  <a:path w="69229" h="69210" extrusionOk="0">
                    <a:moveTo>
                      <a:pt x="69230" y="34605"/>
                    </a:moveTo>
                    <a:cubicBezTo>
                      <a:pt x="69230" y="15481"/>
                      <a:pt x="53744" y="0"/>
                      <a:pt x="34615" y="0"/>
                    </a:cubicBezTo>
                    <a:cubicBezTo>
                      <a:pt x="15486" y="0"/>
                      <a:pt x="0" y="15481"/>
                      <a:pt x="0" y="34605"/>
                    </a:cubicBezTo>
                    <a:cubicBezTo>
                      <a:pt x="0" y="53729"/>
                      <a:pt x="15486" y="69211"/>
                      <a:pt x="34615" y="69211"/>
                    </a:cubicBezTo>
                    <a:cubicBezTo>
                      <a:pt x="53744" y="69211"/>
                      <a:pt x="69230" y="53729"/>
                      <a:pt x="69230" y="34605"/>
                    </a:cubicBezTo>
                    <a:close/>
                  </a:path>
                </a:pathLst>
              </a:custGeom>
              <a:solidFill>
                <a:srgbClr val="2B747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entury Schoolbook"/>
                  <a:ea typeface="Century Schoolbook"/>
                  <a:cs typeface="Century Schoolbook"/>
                  <a:sym typeface="Century Schoolbook"/>
                </a:endParaRPr>
              </a:p>
            </p:txBody>
          </p:sp>
        </p:grpSp>
        <p:grpSp>
          <p:nvGrpSpPr>
            <p:cNvPr id="1566" name="Google Shape;1566;p29"/>
            <p:cNvGrpSpPr/>
            <p:nvPr/>
          </p:nvGrpSpPr>
          <p:grpSpPr>
            <a:xfrm>
              <a:off x="547405" y="6570863"/>
              <a:ext cx="1035254" cy="914993"/>
              <a:chOff x="547405" y="6570863"/>
              <a:chExt cx="1035254" cy="914993"/>
            </a:xfrm>
          </p:grpSpPr>
          <p:sp>
            <p:nvSpPr>
              <p:cNvPr id="1567" name="Google Shape;1567;p29"/>
              <p:cNvSpPr/>
              <p:nvPr/>
            </p:nvSpPr>
            <p:spPr>
              <a:xfrm>
                <a:off x="547405" y="6806271"/>
                <a:ext cx="1035254" cy="679585"/>
              </a:xfrm>
              <a:custGeom>
                <a:avLst/>
                <a:gdLst/>
                <a:ahLst/>
                <a:cxnLst/>
                <a:rect l="l" t="t" r="r" b="b"/>
                <a:pathLst>
                  <a:path w="1035254" h="679585" extrusionOk="0">
                    <a:moveTo>
                      <a:pt x="0" y="162099"/>
                    </a:moveTo>
                    <a:cubicBezTo>
                      <a:pt x="0" y="447820"/>
                      <a:pt x="231828" y="679585"/>
                      <a:pt x="517627" y="679585"/>
                    </a:cubicBezTo>
                    <a:cubicBezTo>
                      <a:pt x="803427" y="679585"/>
                      <a:pt x="1035255" y="447820"/>
                      <a:pt x="1035255" y="162099"/>
                    </a:cubicBezTo>
                    <a:lnTo>
                      <a:pt x="517627" y="0"/>
                    </a:lnTo>
                    <a:lnTo>
                      <a:pt x="0" y="162099"/>
                    </a:lnTo>
                    <a:close/>
                  </a:path>
                </a:pathLst>
              </a:custGeom>
              <a:solidFill>
                <a:srgbClr val="2B747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entury Schoolbook"/>
                  <a:ea typeface="Century Schoolbook"/>
                  <a:cs typeface="Century Schoolbook"/>
                  <a:sym typeface="Century Schoolbook"/>
                </a:endParaRPr>
              </a:p>
            </p:txBody>
          </p:sp>
          <p:sp>
            <p:nvSpPr>
              <p:cNvPr id="1568" name="Google Shape;1568;p29"/>
              <p:cNvSpPr/>
              <p:nvPr/>
            </p:nvSpPr>
            <p:spPr>
              <a:xfrm>
                <a:off x="667646" y="6570863"/>
                <a:ext cx="795228" cy="795012"/>
              </a:xfrm>
              <a:custGeom>
                <a:avLst/>
                <a:gdLst/>
                <a:ahLst/>
                <a:cxnLst/>
                <a:rect l="l" t="t" r="r" b="b"/>
                <a:pathLst>
                  <a:path w="795228" h="795012" extrusionOk="0">
                    <a:moveTo>
                      <a:pt x="0" y="397506"/>
                    </a:moveTo>
                    <a:cubicBezTo>
                      <a:pt x="0" y="178035"/>
                      <a:pt x="178084" y="0"/>
                      <a:pt x="397614" y="0"/>
                    </a:cubicBezTo>
                    <a:cubicBezTo>
                      <a:pt x="617145" y="0"/>
                      <a:pt x="795229" y="178035"/>
                      <a:pt x="795229" y="397506"/>
                    </a:cubicBezTo>
                    <a:cubicBezTo>
                      <a:pt x="795229" y="616977"/>
                      <a:pt x="617145" y="795012"/>
                      <a:pt x="397614" y="795012"/>
                    </a:cubicBezTo>
                    <a:cubicBezTo>
                      <a:pt x="178084" y="795012"/>
                      <a:pt x="0" y="616977"/>
                      <a:pt x="0" y="397506"/>
                    </a:cubicBezTo>
                    <a:close/>
                  </a:path>
                </a:pathLst>
              </a:custGeom>
              <a:solidFill>
                <a:srgbClr val="FDFDFD"/>
              </a:solidFill>
              <a:ln>
                <a:noFill/>
              </a:ln>
              <a:effectLst>
                <a:outerShdw blurRad="176334"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entury Schoolbook"/>
                  <a:ea typeface="Century Schoolbook"/>
                  <a:cs typeface="Century Schoolbook"/>
                  <a:sym typeface="Century Schoolbook"/>
                </a:endParaRPr>
              </a:p>
            </p:txBody>
          </p:sp>
        </p:grpSp>
      </p:grpSp>
      <p:sp>
        <p:nvSpPr>
          <p:cNvPr id="1569" name="Google Shape;1569;p29"/>
          <p:cNvSpPr txBox="1"/>
          <p:nvPr/>
        </p:nvSpPr>
        <p:spPr>
          <a:xfrm>
            <a:off x="711054" y="3751421"/>
            <a:ext cx="4048146" cy="493776"/>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lt1"/>
              </a:buClr>
              <a:buSzPts val="3000"/>
              <a:buFont typeface="Arial"/>
              <a:buNone/>
            </a:pPr>
            <a:r>
              <a:rPr lang="en-US" sz="3000" b="1">
                <a:solidFill>
                  <a:schemeClr val="lt1"/>
                </a:solidFill>
                <a:latin typeface="Calibri"/>
                <a:ea typeface="Calibri"/>
                <a:cs typeface="Calibri"/>
                <a:sym typeface="Calibri"/>
              </a:rPr>
              <a:t>Turkey: Building AFAD National System</a:t>
            </a:r>
            <a:endParaRPr/>
          </a:p>
          <a:p>
            <a:pPr marL="0" marR="0" lvl="0" indent="0" algn="l" rtl="0">
              <a:lnSpc>
                <a:spcPct val="90000"/>
              </a:lnSpc>
              <a:spcBef>
                <a:spcPts val="0"/>
              </a:spcBef>
              <a:spcAft>
                <a:spcPts val="0"/>
              </a:spcAft>
              <a:buClr>
                <a:schemeClr val="dk1"/>
              </a:buClr>
              <a:buSzPts val="3000"/>
              <a:buFont typeface="Arial"/>
              <a:buNone/>
            </a:pPr>
            <a:endParaRPr sz="3000" b="1">
              <a:solidFill>
                <a:schemeClr val="lt1"/>
              </a:solidFill>
              <a:latin typeface="Calibri"/>
              <a:ea typeface="Calibri"/>
              <a:cs typeface="Calibri"/>
              <a:sym typeface="Calibri"/>
            </a:endParaRPr>
          </a:p>
        </p:txBody>
      </p:sp>
      <p:sp>
        <p:nvSpPr>
          <p:cNvPr id="1570" name="Google Shape;1570;p29"/>
          <p:cNvSpPr txBox="1"/>
          <p:nvPr/>
        </p:nvSpPr>
        <p:spPr>
          <a:xfrm>
            <a:off x="711054" y="4738290"/>
            <a:ext cx="3508146" cy="36128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lt1"/>
              </a:buClr>
              <a:buSzPts val="2000"/>
              <a:buFont typeface="Arial"/>
              <a:buNone/>
            </a:pPr>
            <a:r>
              <a:rPr lang="en-US" sz="2000">
                <a:solidFill>
                  <a:schemeClr val="lt1"/>
                </a:solidFill>
                <a:latin typeface="Calibri"/>
                <a:ea typeface="Calibri"/>
                <a:cs typeface="Calibri"/>
                <a:sym typeface="Calibri"/>
              </a:rPr>
              <a:t>From Fragmented Response to Coordinated Action</a:t>
            </a:r>
            <a:endParaRPr/>
          </a:p>
          <a:p>
            <a:pPr marL="0" marR="0" lvl="0" indent="0" algn="l" rtl="0">
              <a:lnSpc>
                <a:spcPct val="90000"/>
              </a:lnSpc>
              <a:spcBef>
                <a:spcPts val="827"/>
              </a:spcBef>
              <a:spcAft>
                <a:spcPts val="0"/>
              </a:spcAft>
              <a:buClr>
                <a:schemeClr val="dk1"/>
              </a:buClr>
              <a:buSzPts val="2000"/>
              <a:buFont typeface="Arial"/>
              <a:buNone/>
            </a:pPr>
            <a:endParaRPr sz="2000">
              <a:solidFill>
                <a:schemeClr val="lt1"/>
              </a:solidFill>
              <a:latin typeface="Calibri"/>
              <a:ea typeface="Calibri"/>
              <a:cs typeface="Calibri"/>
              <a:sym typeface="Calibri"/>
            </a:endParaRPr>
          </a:p>
        </p:txBody>
      </p:sp>
      <p:cxnSp>
        <p:nvCxnSpPr>
          <p:cNvPr id="1571" name="Google Shape;1571;p29"/>
          <p:cNvCxnSpPr/>
          <p:nvPr/>
        </p:nvCxnSpPr>
        <p:spPr>
          <a:xfrm rot="10800000">
            <a:off x="711054" y="4639812"/>
            <a:ext cx="3774546" cy="0"/>
          </a:xfrm>
          <a:prstGeom prst="straightConnector1">
            <a:avLst/>
          </a:prstGeom>
          <a:noFill/>
          <a:ln w="12700" cap="flat" cmpd="sng">
            <a:solidFill>
              <a:schemeClr val="lt1"/>
            </a:solidFill>
            <a:prstDash val="dash"/>
            <a:miter lim="800000"/>
            <a:headEnd type="none" w="sm" len="sm"/>
            <a:tailEnd type="none" w="sm" len="sm"/>
          </a:ln>
        </p:spPr>
      </p:cxnSp>
      <p:sp>
        <p:nvSpPr>
          <p:cNvPr id="1572" name="Google Shape;1572;p29"/>
          <p:cNvSpPr/>
          <p:nvPr/>
        </p:nvSpPr>
        <p:spPr>
          <a:xfrm>
            <a:off x="509998" y="5517681"/>
            <a:ext cx="4186800" cy="337977"/>
          </a:xfrm>
          <a:custGeom>
            <a:avLst/>
            <a:gdLst/>
            <a:ahLst/>
            <a:cxnLst/>
            <a:rect l="l" t="t" r="r" b="b"/>
            <a:pathLst>
              <a:path w="1277620" h="1277620" extrusionOk="0">
                <a:moveTo>
                  <a:pt x="1277480" y="0"/>
                </a:moveTo>
                <a:lnTo>
                  <a:pt x="0" y="0"/>
                </a:lnTo>
                <a:lnTo>
                  <a:pt x="0" y="1277480"/>
                </a:lnTo>
                <a:lnTo>
                  <a:pt x="1277480" y="1277480"/>
                </a:lnTo>
                <a:lnTo>
                  <a:pt x="1277480" y="0"/>
                </a:lnTo>
                <a:close/>
              </a:path>
            </a:pathLst>
          </a:custGeom>
          <a:solidFill>
            <a:srgbClr val="2B747B"/>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283">
              <a:solidFill>
                <a:srgbClr val="F05A28"/>
              </a:solidFill>
              <a:latin typeface="Century Schoolbook"/>
              <a:ea typeface="Century Schoolbook"/>
              <a:cs typeface="Century Schoolbook"/>
              <a:sym typeface="Century Schoolbook"/>
            </a:endParaRPr>
          </a:p>
        </p:txBody>
      </p:sp>
      <p:sp>
        <p:nvSpPr>
          <p:cNvPr id="1573" name="Google Shape;1573;p29"/>
          <p:cNvSpPr txBox="1"/>
          <p:nvPr/>
        </p:nvSpPr>
        <p:spPr>
          <a:xfrm>
            <a:off x="539837" y="8617133"/>
            <a:ext cx="6399443" cy="365356"/>
          </a:xfrm>
          <a:prstGeom prst="rect">
            <a:avLst/>
          </a:prstGeom>
          <a:noFill/>
          <a:ln>
            <a:noFill/>
          </a:ln>
        </p:spPr>
        <p:txBody>
          <a:bodyPr spcFirstLastPara="1" wrap="square" lIns="91425" tIns="45700" rIns="91425" bIns="45700" anchor="ctr" anchorCtr="0">
            <a:spAutoFit/>
          </a:bodyPr>
          <a:lstStyle/>
          <a:p>
            <a:pPr marL="6350" marR="0" lvl="0" indent="0" algn="l" rtl="0">
              <a:lnSpc>
                <a:spcPct val="100952"/>
              </a:lnSpc>
              <a:spcBef>
                <a:spcPts val="0"/>
              </a:spcBef>
              <a:spcAft>
                <a:spcPts val="0"/>
              </a:spcAft>
              <a:buNone/>
            </a:pPr>
            <a:r>
              <a:rPr lang="en-US" sz="2100" b="1">
                <a:solidFill>
                  <a:srgbClr val="EB7F4A"/>
                </a:solidFill>
                <a:latin typeface="Calibri"/>
                <a:ea typeface="Calibri"/>
                <a:cs typeface="Calibri"/>
                <a:sym typeface="Calibri"/>
              </a:rPr>
              <a:t>The Challenge</a:t>
            </a:r>
            <a:endParaRPr/>
          </a:p>
        </p:txBody>
      </p:sp>
      <p:sp>
        <p:nvSpPr>
          <p:cNvPr id="1574" name="Google Shape;1574;p29"/>
          <p:cNvSpPr txBox="1"/>
          <p:nvPr/>
        </p:nvSpPr>
        <p:spPr>
          <a:xfrm>
            <a:off x="539837" y="8980638"/>
            <a:ext cx="6480000" cy="800876"/>
          </a:xfrm>
          <a:prstGeom prst="rect">
            <a:avLst/>
          </a:prstGeom>
          <a:noFill/>
          <a:ln>
            <a:noFill/>
          </a:ln>
        </p:spPr>
        <p:txBody>
          <a:bodyPr spcFirstLastPara="1" wrap="square" lIns="91425" tIns="45700" rIns="91425" bIns="45700" anchor="t" anchorCtr="0">
            <a:noAutofit/>
          </a:bodyPr>
          <a:lstStyle/>
          <a:p>
            <a:pPr marL="0" marR="0" lvl="0" indent="0" algn="just" rtl="0">
              <a:lnSpc>
                <a:spcPct val="106086"/>
              </a:lnSpc>
              <a:spcBef>
                <a:spcPts val="0"/>
              </a:spcBef>
              <a:spcAft>
                <a:spcPts val="0"/>
              </a:spcAft>
              <a:buClr>
                <a:srgbClr val="262626"/>
              </a:buClr>
              <a:buSzPts val="1150"/>
              <a:buFont typeface="Arial"/>
              <a:buNone/>
            </a:pPr>
            <a:r>
              <a:rPr lang="en-US" sz="1150" b="0" i="0">
                <a:solidFill>
                  <a:srgbClr val="262626"/>
                </a:solidFill>
                <a:latin typeface="Calibri"/>
                <a:ea typeface="Calibri"/>
                <a:cs typeface="Calibri"/>
                <a:sym typeface="Calibri"/>
              </a:rPr>
              <a:t>Before AFAD, Turkey disaster response involved multiple agencies with unclear roles, leading to coordination problems during crises. The 1999 Marmara earthquake revealed these gaps dramatically.  Different ministries and organizations worked in silos, slowing rescue efforts and aid distribution.</a:t>
            </a:r>
            <a:endParaRPr/>
          </a:p>
          <a:p>
            <a:pPr marL="0" marR="0" lvl="0" indent="0" algn="just" rtl="0">
              <a:lnSpc>
                <a:spcPct val="106086"/>
              </a:lnSpc>
              <a:spcBef>
                <a:spcPts val="0"/>
              </a:spcBef>
              <a:spcAft>
                <a:spcPts val="0"/>
              </a:spcAft>
              <a:buClr>
                <a:srgbClr val="75B543"/>
              </a:buClr>
              <a:buSzPts val="1150"/>
              <a:buFont typeface="Arial"/>
              <a:buNone/>
            </a:pPr>
            <a:endParaRPr sz="1150" b="0" i="0">
              <a:solidFill>
                <a:srgbClr val="262626"/>
              </a:solidFill>
              <a:latin typeface="Calibri"/>
              <a:ea typeface="Calibri"/>
              <a:cs typeface="Calibri"/>
              <a:sym typeface="Calibri"/>
            </a:endParaRPr>
          </a:p>
        </p:txBody>
      </p:sp>
      <p:cxnSp>
        <p:nvCxnSpPr>
          <p:cNvPr id="1575" name="Google Shape;1575;p29"/>
          <p:cNvCxnSpPr/>
          <p:nvPr/>
        </p:nvCxnSpPr>
        <p:spPr>
          <a:xfrm rot="10800000">
            <a:off x="-8048" y="8799818"/>
            <a:ext cx="540000" cy="0"/>
          </a:xfrm>
          <a:prstGeom prst="straightConnector1">
            <a:avLst/>
          </a:prstGeom>
          <a:noFill/>
          <a:ln w="12700" cap="flat" cmpd="sng">
            <a:solidFill>
              <a:srgbClr val="000000"/>
            </a:solidFill>
            <a:prstDash val="dot"/>
            <a:miter lim="800000"/>
            <a:headEnd type="none" w="sm" len="sm"/>
            <a:tailEnd type="none" w="sm" len="sm"/>
          </a:ln>
        </p:spPr>
      </p:cxnSp>
      <p:sp>
        <p:nvSpPr>
          <p:cNvPr id="1576" name="Google Shape;1576;p29"/>
          <p:cNvSpPr txBox="1"/>
          <p:nvPr/>
        </p:nvSpPr>
        <p:spPr>
          <a:xfrm>
            <a:off x="572092" y="6712598"/>
            <a:ext cx="5425508" cy="1310615"/>
          </a:xfrm>
          <a:prstGeom prst="rect">
            <a:avLst/>
          </a:prstGeom>
          <a:noFill/>
          <a:ln>
            <a:noFill/>
          </a:ln>
        </p:spPr>
        <p:txBody>
          <a:bodyPr spcFirstLastPara="1" wrap="square" lIns="91425" tIns="45700" rIns="91425" bIns="45700" anchor="t" anchorCtr="0">
            <a:spAutoFit/>
          </a:bodyPr>
          <a:lstStyle/>
          <a:p>
            <a:pPr marL="0" marR="0" lvl="0" indent="0" algn="l" rtl="0">
              <a:lnSpc>
                <a:spcPct val="104444"/>
              </a:lnSpc>
              <a:spcBef>
                <a:spcPts val="0"/>
              </a:spcBef>
              <a:spcAft>
                <a:spcPts val="0"/>
              </a:spcAft>
              <a:buNone/>
            </a:pPr>
            <a:r>
              <a:rPr lang="en-US" sz="1800" i="1">
                <a:solidFill>
                  <a:srgbClr val="000000"/>
                </a:solidFill>
                <a:latin typeface="Calibri"/>
                <a:ea typeface="Calibri"/>
                <a:cs typeface="Calibri"/>
                <a:sym typeface="Calibri"/>
              </a:rPr>
              <a:t>Turkey transformed its disaster approach by creating AFAD, a unified national agency coordinating all aspects of disaster management - from prevention and preparedness to response and recovery.</a:t>
            </a:r>
            <a:endParaRPr/>
          </a:p>
          <a:p>
            <a:pPr marL="0" marR="0" lvl="0" indent="0" algn="l" rtl="0">
              <a:lnSpc>
                <a:spcPct val="104444"/>
              </a:lnSpc>
              <a:spcBef>
                <a:spcPts val="0"/>
              </a:spcBef>
              <a:spcAft>
                <a:spcPts val="0"/>
              </a:spcAft>
              <a:buNone/>
            </a:pPr>
            <a:endParaRPr sz="1800" i="1">
              <a:solidFill>
                <a:srgbClr val="000000"/>
              </a:solidFill>
              <a:latin typeface="Calibri"/>
              <a:ea typeface="Calibri"/>
              <a:cs typeface="Calibri"/>
              <a:sym typeface="Calibri"/>
            </a:endParaRPr>
          </a:p>
        </p:txBody>
      </p:sp>
      <p:grpSp>
        <p:nvGrpSpPr>
          <p:cNvPr id="1577" name="Google Shape;1577;p29"/>
          <p:cNvGrpSpPr/>
          <p:nvPr/>
        </p:nvGrpSpPr>
        <p:grpSpPr>
          <a:xfrm>
            <a:off x="5358076" y="3600863"/>
            <a:ext cx="2201599" cy="2070748"/>
            <a:chOff x="9333274" y="171098"/>
            <a:chExt cx="799444" cy="751929"/>
          </a:xfrm>
        </p:grpSpPr>
        <p:sp>
          <p:nvSpPr>
            <p:cNvPr id="1578" name="Google Shape;1578;p29"/>
            <p:cNvSpPr/>
            <p:nvPr/>
          </p:nvSpPr>
          <p:spPr>
            <a:xfrm>
              <a:off x="9400697" y="401703"/>
              <a:ext cx="732021" cy="521324"/>
            </a:xfrm>
            <a:custGeom>
              <a:avLst/>
              <a:gdLst/>
              <a:ahLst/>
              <a:cxnLst/>
              <a:rect l="l" t="t" r="r" b="b"/>
              <a:pathLst>
                <a:path w="732021" h="521324" extrusionOk="0">
                  <a:moveTo>
                    <a:pt x="732022" y="0"/>
                  </a:moveTo>
                  <a:lnTo>
                    <a:pt x="732022" y="194572"/>
                  </a:lnTo>
                  <a:cubicBezTo>
                    <a:pt x="732022" y="194572"/>
                    <a:pt x="374438" y="656983"/>
                    <a:pt x="0" y="481628"/>
                  </a:cubicBezTo>
                  <a:cubicBezTo>
                    <a:pt x="0" y="481628"/>
                    <a:pt x="416581" y="425178"/>
                    <a:pt x="732022" y="0"/>
                  </a:cubicBezTo>
                  <a:close/>
                </a:path>
              </a:pathLst>
            </a:custGeom>
            <a:solidFill>
              <a:srgbClr val="F2A33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entury Schoolbook"/>
                <a:ea typeface="Century Schoolbook"/>
                <a:cs typeface="Century Schoolbook"/>
                <a:sym typeface="Century Schoolbook"/>
              </a:endParaRPr>
            </a:p>
          </p:txBody>
        </p:sp>
        <p:sp>
          <p:nvSpPr>
            <p:cNvPr id="1579" name="Google Shape;1579;p29"/>
            <p:cNvSpPr/>
            <p:nvPr/>
          </p:nvSpPr>
          <p:spPr>
            <a:xfrm>
              <a:off x="9333274" y="171098"/>
              <a:ext cx="799444" cy="667868"/>
            </a:xfrm>
            <a:custGeom>
              <a:avLst/>
              <a:gdLst/>
              <a:ahLst/>
              <a:cxnLst/>
              <a:rect l="l" t="t" r="r" b="b"/>
              <a:pathLst>
                <a:path w="799444" h="667868" extrusionOk="0">
                  <a:moveTo>
                    <a:pt x="799444" y="0"/>
                  </a:moveTo>
                  <a:lnTo>
                    <a:pt x="799444" y="175356"/>
                  </a:lnTo>
                  <a:cubicBezTo>
                    <a:pt x="799444" y="175356"/>
                    <a:pt x="387682" y="674998"/>
                    <a:pt x="0" y="667791"/>
                  </a:cubicBezTo>
                  <a:cubicBezTo>
                    <a:pt x="0" y="667791"/>
                    <a:pt x="231164" y="612543"/>
                    <a:pt x="799444" y="0"/>
                  </a:cubicBezTo>
                  <a:close/>
                </a:path>
              </a:pathLst>
            </a:custGeom>
            <a:solidFill>
              <a:srgbClr val="EB7F4A"/>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entury Schoolbook"/>
                <a:ea typeface="Century Schoolbook"/>
                <a:cs typeface="Century Schoolbook"/>
                <a:sym typeface="Century Schoolbook"/>
              </a:endParaRPr>
            </a:p>
          </p:txBody>
        </p:sp>
      </p:grpSp>
      <p:sp>
        <p:nvSpPr>
          <p:cNvPr id="1580" name="Google Shape;1580;p29"/>
          <p:cNvSpPr/>
          <p:nvPr/>
        </p:nvSpPr>
        <p:spPr>
          <a:xfrm>
            <a:off x="585091" y="502246"/>
            <a:ext cx="438489" cy="375739"/>
          </a:xfrm>
          <a:custGeom>
            <a:avLst/>
            <a:gdLst/>
            <a:ahLst/>
            <a:cxnLst/>
            <a:rect l="l" t="t" r="r" b="b"/>
            <a:pathLst>
              <a:path w="544122" h="466255" extrusionOk="0">
                <a:moveTo>
                  <a:pt x="268834" y="157411"/>
                </a:moveTo>
                <a:cubicBezTo>
                  <a:pt x="270597" y="160121"/>
                  <a:pt x="271104" y="166775"/>
                  <a:pt x="270464" y="169904"/>
                </a:cubicBezTo>
                <a:lnTo>
                  <a:pt x="210864" y="273550"/>
                </a:lnTo>
                <a:lnTo>
                  <a:pt x="257729" y="311778"/>
                </a:lnTo>
                <a:cubicBezTo>
                  <a:pt x="262400" y="315589"/>
                  <a:pt x="262202" y="323257"/>
                  <a:pt x="257509" y="326562"/>
                </a:cubicBezTo>
                <a:lnTo>
                  <a:pt x="219259" y="353465"/>
                </a:lnTo>
                <a:lnTo>
                  <a:pt x="247616" y="394514"/>
                </a:lnTo>
                <a:lnTo>
                  <a:pt x="261211" y="412229"/>
                </a:lnTo>
                <a:cubicBezTo>
                  <a:pt x="285580" y="411722"/>
                  <a:pt x="300584" y="430671"/>
                  <a:pt x="298447" y="453982"/>
                </a:cubicBezTo>
                <a:cubicBezTo>
                  <a:pt x="298139" y="457397"/>
                  <a:pt x="297191" y="462862"/>
                  <a:pt x="295340" y="464624"/>
                </a:cubicBezTo>
                <a:cubicBezTo>
                  <a:pt x="293490" y="466387"/>
                  <a:pt x="287805" y="466806"/>
                  <a:pt x="285624" y="465462"/>
                </a:cubicBezTo>
                <a:cubicBezTo>
                  <a:pt x="278242" y="460879"/>
                  <a:pt x="285073" y="447328"/>
                  <a:pt x="276700" y="434879"/>
                </a:cubicBezTo>
                <a:cubicBezTo>
                  <a:pt x="270905" y="426220"/>
                  <a:pt x="254182" y="431662"/>
                  <a:pt x="246118" y="420447"/>
                </a:cubicBezTo>
                <a:lnTo>
                  <a:pt x="204144" y="362058"/>
                </a:lnTo>
                <a:lnTo>
                  <a:pt x="172944" y="363446"/>
                </a:lnTo>
                <a:cubicBezTo>
                  <a:pt x="151329" y="364394"/>
                  <a:pt x="160054" y="394932"/>
                  <a:pt x="146284" y="394932"/>
                </a:cubicBezTo>
                <a:cubicBezTo>
                  <a:pt x="134958" y="381888"/>
                  <a:pt x="140863" y="361243"/>
                  <a:pt x="155912" y="353046"/>
                </a:cubicBezTo>
                <a:cubicBezTo>
                  <a:pt x="163954" y="348662"/>
                  <a:pt x="172129" y="346525"/>
                  <a:pt x="181603" y="346458"/>
                </a:cubicBezTo>
                <a:lnTo>
                  <a:pt x="201323" y="346304"/>
                </a:lnTo>
                <a:lnTo>
                  <a:pt x="239485" y="318762"/>
                </a:lnTo>
                <a:lnTo>
                  <a:pt x="197974" y="285051"/>
                </a:lnTo>
                <a:lnTo>
                  <a:pt x="7560" y="284919"/>
                </a:lnTo>
                <a:cubicBezTo>
                  <a:pt x="4189" y="284919"/>
                  <a:pt x="-129" y="279080"/>
                  <a:pt x="3" y="276282"/>
                </a:cubicBezTo>
                <a:cubicBezTo>
                  <a:pt x="201" y="272183"/>
                  <a:pt x="4520" y="268195"/>
                  <a:pt x="9852" y="268195"/>
                </a:cubicBezTo>
                <a:lnTo>
                  <a:pt x="195507" y="268129"/>
                </a:lnTo>
                <a:lnTo>
                  <a:pt x="254336" y="165519"/>
                </a:lnTo>
                <a:lnTo>
                  <a:pt x="223489" y="118830"/>
                </a:lnTo>
                <a:cubicBezTo>
                  <a:pt x="220140" y="113542"/>
                  <a:pt x="221308" y="106051"/>
                  <a:pt x="225781" y="101225"/>
                </a:cubicBezTo>
                <a:lnTo>
                  <a:pt x="285293" y="2162"/>
                </a:lnTo>
                <a:cubicBezTo>
                  <a:pt x="287849" y="1061"/>
                  <a:pt x="292520" y="-327"/>
                  <a:pt x="294679" y="69"/>
                </a:cubicBezTo>
                <a:cubicBezTo>
                  <a:pt x="297257" y="532"/>
                  <a:pt x="299505" y="5776"/>
                  <a:pt x="300166" y="8905"/>
                </a:cubicBezTo>
                <a:lnTo>
                  <a:pt x="294878" y="92169"/>
                </a:lnTo>
                <a:lnTo>
                  <a:pt x="331564" y="127842"/>
                </a:lnTo>
                <a:cubicBezTo>
                  <a:pt x="335265" y="131455"/>
                  <a:pt x="340245" y="137162"/>
                  <a:pt x="338416" y="142847"/>
                </a:cubicBezTo>
                <a:lnTo>
                  <a:pt x="305806" y="244575"/>
                </a:lnTo>
                <a:lnTo>
                  <a:pt x="337028" y="270289"/>
                </a:lnTo>
                <a:lnTo>
                  <a:pt x="534294" y="270002"/>
                </a:lnTo>
                <a:cubicBezTo>
                  <a:pt x="539604" y="270002"/>
                  <a:pt x="544209" y="274277"/>
                  <a:pt x="544121" y="278617"/>
                </a:cubicBezTo>
                <a:cubicBezTo>
                  <a:pt x="544033" y="282958"/>
                  <a:pt x="539516" y="286990"/>
                  <a:pt x="534470" y="286990"/>
                </a:cubicBezTo>
                <a:lnTo>
                  <a:pt x="426484" y="286814"/>
                </a:lnTo>
                <a:lnTo>
                  <a:pt x="361110" y="341281"/>
                </a:lnTo>
                <a:lnTo>
                  <a:pt x="387419" y="356484"/>
                </a:lnTo>
                <a:cubicBezTo>
                  <a:pt x="390327" y="358158"/>
                  <a:pt x="394734" y="365848"/>
                  <a:pt x="392751" y="369065"/>
                </a:cubicBezTo>
                <a:lnTo>
                  <a:pt x="373207" y="400595"/>
                </a:lnTo>
                <a:cubicBezTo>
                  <a:pt x="371378" y="403547"/>
                  <a:pt x="362939" y="403966"/>
                  <a:pt x="360802" y="401741"/>
                </a:cubicBezTo>
                <a:cubicBezTo>
                  <a:pt x="358665" y="399515"/>
                  <a:pt x="358268" y="392927"/>
                  <a:pt x="359921" y="390327"/>
                </a:cubicBezTo>
                <a:lnTo>
                  <a:pt x="373824" y="368580"/>
                </a:lnTo>
                <a:lnTo>
                  <a:pt x="345335" y="351724"/>
                </a:lnTo>
                <a:cubicBezTo>
                  <a:pt x="343241" y="350491"/>
                  <a:pt x="340311" y="346613"/>
                  <a:pt x="339760" y="344431"/>
                </a:cubicBezTo>
                <a:cubicBezTo>
                  <a:pt x="339209" y="342250"/>
                  <a:pt x="341280" y="336698"/>
                  <a:pt x="343374" y="334913"/>
                </a:cubicBezTo>
                <a:lnTo>
                  <a:pt x="398986" y="287519"/>
                </a:lnTo>
                <a:lnTo>
                  <a:pt x="331409" y="286659"/>
                </a:lnTo>
                <a:lnTo>
                  <a:pt x="293159" y="256143"/>
                </a:lnTo>
                <a:cubicBezTo>
                  <a:pt x="290118" y="253257"/>
                  <a:pt x="288091" y="246977"/>
                  <a:pt x="289501" y="242504"/>
                </a:cubicBezTo>
                <a:lnTo>
                  <a:pt x="321494" y="140665"/>
                </a:lnTo>
                <a:lnTo>
                  <a:pt x="277868" y="99374"/>
                </a:lnTo>
                <a:lnTo>
                  <a:pt x="281085" y="42484"/>
                </a:lnTo>
                <a:lnTo>
                  <a:pt x="238758" y="111273"/>
                </a:lnTo>
                <a:lnTo>
                  <a:pt x="268878" y="15741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1" name="Google Shape;1581;p29"/>
          <p:cNvSpPr txBox="1"/>
          <p:nvPr/>
        </p:nvSpPr>
        <p:spPr>
          <a:xfrm>
            <a:off x="1601624" y="595549"/>
            <a:ext cx="2473340" cy="936218"/>
          </a:xfrm>
          <a:prstGeom prst="rect">
            <a:avLst/>
          </a:prstGeom>
          <a:noFill/>
          <a:ln>
            <a:noFill/>
          </a:ln>
        </p:spPr>
        <p:txBody>
          <a:bodyPr spcFirstLastPara="1" wrap="square" lIns="91425" tIns="45700" rIns="91425" bIns="45700" anchor="t" anchorCtr="0">
            <a:spAutoFit/>
          </a:bodyPr>
          <a:lstStyle/>
          <a:p>
            <a:pPr marL="9525" marR="0" lvl="0" indent="0" algn="l" rtl="0">
              <a:lnSpc>
                <a:spcPct val="70909"/>
              </a:lnSpc>
              <a:spcBef>
                <a:spcPts val="0"/>
              </a:spcBef>
              <a:spcAft>
                <a:spcPts val="0"/>
              </a:spcAft>
              <a:buNone/>
            </a:pPr>
            <a:r>
              <a:rPr lang="en-US" sz="2200" b="1">
                <a:solidFill>
                  <a:srgbClr val="2B747B"/>
                </a:solidFill>
                <a:latin typeface="Calibri"/>
                <a:ea typeface="Calibri"/>
                <a:cs typeface="Calibri"/>
                <a:sym typeface="Calibri"/>
              </a:rPr>
              <a:t>Earthquakes</a:t>
            </a:r>
            <a:endParaRPr/>
          </a:p>
          <a:p>
            <a:pPr marL="9525" marR="0" lvl="0" indent="0" algn="l" rtl="0">
              <a:lnSpc>
                <a:spcPct val="70909"/>
              </a:lnSpc>
              <a:spcBef>
                <a:spcPts val="0"/>
              </a:spcBef>
              <a:spcAft>
                <a:spcPts val="0"/>
              </a:spcAft>
              <a:buNone/>
            </a:pPr>
            <a:endParaRPr sz="2200" b="1">
              <a:solidFill>
                <a:srgbClr val="000000"/>
              </a:solidFill>
              <a:latin typeface="Calibri"/>
              <a:ea typeface="Calibri"/>
              <a:cs typeface="Calibri"/>
              <a:sym typeface="Calibri"/>
            </a:endParaRPr>
          </a:p>
          <a:p>
            <a:pPr marL="9525" marR="0" lvl="0" indent="0" algn="l" rtl="0">
              <a:lnSpc>
                <a:spcPct val="70909"/>
              </a:lnSpc>
              <a:spcBef>
                <a:spcPts val="0"/>
              </a:spcBef>
              <a:spcAft>
                <a:spcPts val="0"/>
              </a:spcAft>
              <a:buNone/>
            </a:pPr>
            <a:r>
              <a:rPr lang="en-US" sz="2200" b="1">
                <a:solidFill>
                  <a:srgbClr val="000000"/>
                </a:solidFill>
                <a:latin typeface="Calibri"/>
                <a:ea typeface="Calibri"/>
                <a:cs typeface="Calibri"/>
                <a:sym typeface="Calibri"/>
              </a:rPr>
              <a:t> </a:t>
            </a:r>
            <a:endParaRPr/>
          </a:p>
          <a:p>
            <a:pPr marL="9525" marR="0" lvl="0" indent="0" algn="l" rtl="0">
              <a:lnSpc>
                <a:spcPct val="70909"/>
              </a:lnSpc>
              <a:spcBef>
                <a:spcPts val="0"/>
              </a:spcBef>
              <a:spcAft>
                <a:spcPts val="0"/>
              </a:spcAft>
              <a:buNone/>
            </a:pPr>
            <a:endParaRPr sz="2200" b="1">
              <a:solidFill>
                <a:srgbClr val="000000"/>
              </a:solidFill>
              <a:latin typeface="Calibri"/>
              <a:ea typeface="Calibri"/>
              <a:cs typeface="Calibri"/>
              <a:sym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5"/>
        <p:cNvGrpSpPr/>
        <p:nvPr/>
      </p:nvGrpSpPr>
      <p:grpSpPr>
        <a:xfrm>
          <a:off x="0" y="0"/>
          <a:ext cx="0" cy="0"/>
          <a:chOff x="0" y="0"/>
          <a:chExt cx="0" cy="0"/>
        </a:xfrm>
      </p:grpSpPr>
      <p:pic>
        <p:nvPicPr>
          <p:cNvPr id="66" name="Google Shape;66;p3"/>
          <p:cNvPicPr preferRelativeResize="0"/>
          <p:nvPr/>
        </p:nvPicPr>
        <p:blipFill rotWithShape="1">
          <a:blip r:embed="rId3">
            <a:alphaModFix/>
          </a:blip>
          <a:srcRect l="579" t="22634" r="24743" b="23958"/>
          <a:stretch/>
        </p:blipFill>
        <p:spPr>
          <a:xfrm>
            <a:off x="3247805" y="8078297"/>
            <a:ext cx="4311872" cy="1748696"/>
          </a:xfrm>
          <a:custGeom>
            <a:avLst/>
            <a:gdLst/>
            <a:ahLst/>
            <a:cxnLst/>
            <a:rect l="l" t="t" r="r" b="b"/>
            <a:pathLst>
              <a:path w="10896612" h="16992612" extrusionOk="0">
                <a:moveTo>
                  <a:pt x="0" y="0"/>
                </a:moveTo>
                <a:lnTo>
                  <a:pt x="10896612" y="0"/>
                </a:lnTo>
                <a:lnTo>
                  <a:pt x="10896612" y="16992612"/>
                </a:lnTo>
                <a:lnTo>
                  <a:pt x="0" y="16992612"/>
                </a:lnTo>
                <a:close/>
              </a:path>
            </a:pathLst>
          </a:custGeom>
          <a:noFill/>
          <a:ln>
            <a:noFill/>
          </a:ln>
        </p:spPr>
      </p:pic>
      <p:cxnSp>
        <p:nvCxnSpPr>
          <p:cNvPr id="67" name="Google Shape;67;p3"/>
          <p:cNvCxnSpPr/>
          <p:nvPr/>
        </p:nvCxnSpPr>
        <p:spPr>
          <a:xfrm>
            <a:off x="10490" y="609360"/>
            <a:ext cx="2776318" cy="0"/>
          </a:xfrm>
          <a:prstGeom prst="straightConnector1">
            <a:avLst/>
          </a:prstGeom>
          <a:noFill/>
          <a:ln w="12700" cap="flat" cmpd="sng">
            <a:solidFill>
              <a:srgbClr val="000000"/>
            </a:solidFill>
            <a:prstDash val="dot"/>
            <a:miter lim="800000"/>
            <a:headEnd type="none" w="sm" len="sm"/>
            <a:tailEnd type="none" w="sm" len="sm"/>
          </a:ln>
        </p:spPr>
      </p:cxnSp>
      <p:grpSp>
        <p:nvGrpSpPr>
          <p:cNvPr id="68" name="Google Shape;68;p3"/>
          <p:cNvGrpSpPr/>
          <p:nvPr/>
        </p:nvGrpSpPr>
        <p:grpSpPr>
          <a:xfrm>
            <a:off x="390411" y="-3307743"/>
            <a:ext cx="414291" cy="413839"/>
            <a:chOff x="7257599" y="768348"/>
            <a:chExt cx="868457" cy="867509"/>
          </a:xfrm>
        </p:grpSpPr>
        <p:sp>
          <p:nvSpPr>
            <p:cNvPr id="69" name="Google Shape;69;p3"/>
            <p:cNvSpPr/>
            <p:nvPr/>
          </p:nvSpPr>
          <p:spPr>
            <a:xfrm>
              <a:off x="7257599" y="768348"/>
              <a:ext cx="868457" cy="867509"/>
            </a:xfrm>
            <a:custGeom>
              <a:avLst/>
              <a:gdLst/>
              <a:ahLst/>
              <a:cxnLst/>
              <a:rect l="l" t="t" r="r" b="b"/>
              <a:pathLst>
                <a:path w="868457" h="867509" extrusionOk="0">
                  <a:moveTo>
                    <a:pt x="0" y="621711"/>
                  </a:moveTo>
                  <a:cubicBezTo>
                    <a:pt x="0" y="659650"/>
                    <a:pt x="25293" y="693073"/>
                    <a:pt x="61426" y="704816"/>
                  </a:cubicBezTo>
                  <a:cubicBezTo>
                    <a:pt x="97559" y="716560"/>
                    <a:pt x="137304" y="702107"/>
                    <a:pt x="158984" y="670490"/>
                  </a:cubicBezTo>
                  <a:lnTo>
                    <a:pt x="350489" y="758113"/>
                  </a:lnTo>
                  <a:cubicBezTo>
                    <a:pt x="348682" y="765339"/>
                    <a:pt x="347779" y="772566"/>
                    <a:pt x="347779" y="780696"/>
                  </a:cubicBezTo>
                  <a:cubicBezTo>
                    <a:pt x="347779" y="813215"/>
                    <a:pt x="366748" y="843928"/>
                    <a:pt x="395655" y="858381"/>
                  </a:cubicBezTo>
                  <a:cubicBezTo>
                    <a:pt x="425464" y="872835"/>
                    <a:pt x="459790" y="870125"/>
                    <a:pt x="485987" y="850251"/>
                  </a:cubicBezTo>
                  <a:lnTo>
                    <a:pt x="468824" y="826765"/>
                  </a:lnTo>
                  <a:cubicBezTo>
                    <a:pt x="458887" y="833992"/>
                    <a:pt x="446240" y="838508"/>
                    <a:pt x="434497" y="838508"/>
                  </a:cubicBezTo>
                  <a:cubicBezTo>
                    <a:pt x="415528" y="838508"/>
                    <a:pt x="396558" y="828572"/>
                    <a:pt x="386621" y="812312"/>
                  </a:cubicBezTo>
                  <a:cubicBezTo>
                    <a:pt x="375782" y="796052"/>
                    <a:pt x="373975" y="775276"/>
                    <a:pt x="382105" y="758113"/>
                  </a:cubicBezTo>
                  <a:cubicBezTo>
                    <a:pt x="383912" y="754499"/>
                    <a:pt x="384815" y="749982"/>
                    <a:pt x="383008" y="746370"/>
                  </a:cubicBezTo>
                  <a:cubicBezTo>
                    <a:pt x="382105" y="742756"/>
                    <a:pt x="378491" y="739143"/>
                    <a:pt x="374878" y="737336"/>
                  </a:cubicBezTo>
                  <a:lnTo>
                    <a:pt x="171631" y="644294"/>
                  </a:lnTo>
                  <a:cubicBezTo>
                    <a:pt x="176148" y="628034"/>
                    <a:pt x="175244" y="611774"/>
                    <a:pt x="170727" y="595515"/>
                  </a:cubicBezTo>
                  <a:lnTo>
                    <a:pt x="282740" y="534089"/>
                  </a:lnTo>
                  <a:lnTo>
                    <a:pt x="269190" y="508796"/>
                  </a:lnTo>
                  <a:lnTo>
                    <a:pt x="158081" y="569318"/>
                  </a:lnTo>
                  <a:cubicBezTo>
                    <a:pt x="144531" y="551252"/>
                    <a:pt x="124658" y="539509"/>
                    <a:pt x="102978" y="535896"/>
                  </a:cubicBezTo>
                  <a:lnTo>
                    <a:pt x="102978" y="330842"/>
                  </a:lnTo>
                  <a:cubicBezTo>
                    <a:pt x="121045" y="328132"/>
                    <a:pt x="137304" y="319099"/>
                    <a:pt x="149951" y="306452"/>
                  </a:cubicBezTo>
                  <a:lnTo>
                    <a:pt x="270093" y="366974"/>
                  </a:lnTo>
                  <a:lnTo>
                    <a:pt x="282740" y="340778"/>
                  </a:lnTo>
                  <a:lnTo>
                    <a:pt x="166211" y="282966"/>
                  </a:lnTo>
                  <a:cubicBezTo>
                    <a:pt x="175244" y="263996"/>
                    <a:pt x="177051" y="243219"/>
                    <a:pt x="171631" y="223346"/>
                  </a:cubicBezTo>
                  <a:lnTo>
                    <a:pt x="363135" y="135724"/>
                  </a:lnTo>
                  <a:cubicBezTo>
                    <a:pt x="376685" y="155597"/>
                    <a:pt x="397461" y="168244"/>
                    <a:pt x="420044" y="172760"/>
                  </a:cubicBezTo>
                  <a:lnTo>
                    <a:pt x="420044" y="245929"/>
                  </a:lnTo>
                  <a:lnTo>
                    <a:pt x="448950" y="245929"/>
                  </a:lnTo>
                  <a:lnTo>
                    <a:pt x="448950" y="172760"/>
                  </a:lnTo>
                  <a:cubicBezTo>
                    <a:pt x="472437" y="169147"/>
                    <a:pt x="493213" y="155597"/>
                    <a:pt x="505860" y="135724"/>
                  </a:cubicBezTo>
                  <a:lnTo>
                    <a:pt x="697364" y="223346"/>
                  </a:lnTo>
                  <a:cubicBezTo>
                    <a:pt x="692847" y="239606"/>
                    <a:pt x="693751" y="255866"/>
                    <a:pt x="698267" y="272126"/>
                  </a:cubicBezTo>
                  <a:lnTo>
                    <a:pt x="586255" y="333551"/>
                  </a:lnTo>
                  <a:lnTo>
                    <a:pt x="599805" y="358844"/>
                  </a:lnTo>
                  <a:lnTo>
                    <a:pt x="710914" y="298322"/>
                  </a:lnTo>
                  <a:cubicBezTo>
                    <a:pt x="724463" y="316388"/>
                    <a:pt x="744337" y="328132"/>
                    <a:pt x="766017" y="331745"/>
                  </a:cubicBezTo>
                  <a:lnTo>
                    <a:pt x="766017" y="536799"/>
                  </a:lnTo>
                  <a:cubicBezTo>
                    <a:pt x="744337" y="540412"/>
                    <a:pt x="724463" y="552155"/>
                    <a:pt x="710914" y="570222"/>
                  </a:cubicBezTo>
                  <a:lnTo>
                    <a:pt x="734400" y="587385"/>
                  </a:lnTo>
                  <a:cubicBezTo>
                    <a:pt x="751563" y="564802"/>
                    <a:pt x="783179" y="557575"/>
                    <a:pt x="808473" y="571125"/>
                  </a:cubicBezTo>
                  <a:cubicBezTo>
                    <a:pt x="833766" y="584675"/>
                    <a:pt x="845509" y="614484"/>
                    <a:pt x="835572" y="641584"/>
                  </a:cubicBezTo>
                  <a:cubicBezTo>
                    <a:pt x="825636" y="668684"/>
                    <a:pt x="797633" y="684040"/>
                    <a:pt x="769629" y="678620"/>
                  </a:cubicBezTo>
                  <a:lnTo>
                    <a:pt x="764210" y="706623"/>
                  </a:lnTo>
                  <a:cubicBezTo>
                    <a:pt x="769629" y="707527"/>
                    <a:pt x="775953" y="708430"/>
                    <a:pt x="781373" y="708430"/>
                  </a:cubicBezTo>
                  <a:cubicBezTo>
                    <a:pt x="826539" y="708430"/>
                    <a:pt x="863575" y="674104"/>
                    <a:pt x="867189" y="628938"/>
                  </a:cubicBezTo>
                  <a:cubicBezTo>
                    <a:pt x="870802" y="583772"/>
                    <a:pt x="840089" y="544025"/>
                    <a:pt x="795826" y="535896"/>
                  </a:cubicBezTo>
                  <a:lnTo>
                    <a:pt x="795826" y="330842"/>
                  </a:lnTo>
                  <a:cubicBezTo>
                    <a:pt x="834669" y="324518"/>
                    <a:pt x="864478" y="291999"/>
                    <a:pt x="868092" y="253156"/>
                  </a:cubicBezTo>
                  <a:cubicBezTo>
                    <a:pt x="871705" y="213410"/>
                    <a:pt x="848219" y="177277"/>
                    <a:pt x="811183" y="163727"/>
                  </a:cubicBezTo>
                  <a:cubicBezTo>
                    <a:pt x="774146" y="150177"/>
                    <a:pt x="732594" y="163727"/>
                    <a:pt x="710010" y="197150"/>
                  </a:cubicBezTo>
                  <a:lnTo>
                    <a:pt x="518506" y="109528"/>
                  </a:lnTo>
                  <a:cubicBezTo>
                    <a:pt x="528443" y="74298"/>
                    <a:pt x="514893" y="37262"/>
                    <a:pt x="485083" y="15582"/>
                  </a:cubicBezTo>
                  <a:cubicBezTo>
                    <a:pt x="455274" y="-5194"/>
                    <a:pt x="415528" y="-5194"/>
                    <a:pt x="385718" y="15582"/>
                  </a:cubicBezTo>
                  <a:cubicBezTo>
                    <a:pt x="355908" y="36359"/>
                    <a:pt x="342359" y="74298"/>
                    <a:pt x="352295" y="109528"/>
                  </a:cubicBezTo>
                  <a:lnTo>
                    <a:pt x="160791" y="197150"/>
                  </a:lnTo>
                  <a:cubicBezTo>
                    <a:pt x="138208" y="164630"/>
                    <a:pt x="97559" y="151080"/>
                    <a:pt x="59619" y="163727"/>
                  </a:cubicBezTo>
                  <a:cubicBezTo>
                    <a:pt x="22583" y="177277"/>
                    <a:pt x="-904" y="213410"/>
                    <a:pt x="2710" y="253156"/>
                  </a:cubicBezTo>
                  <a:cubicBezTo>
                    <a:pt x="6323" y="292902"/>
                    <a:pt x="36133" y="324518"/>
                    <a:pt x="74976" y="330842"/>
                  </a:cubicBezTo>
                  <a:lnTo>
                    <a:pt x="74976" y="535896"/>
                  </a:lnTo>
                  <a:cubicBezTo>
                    <a:pt x="30713" y="543122"/>
                    <a:pt x="0" y="579255"/>
                    <a:pt x="0" y="621711"/>
                  </a:cubicBezTo>
                  <a:close/>
                  <a:moveTo>
                    <a:pt x="780469" y="188117"/>
                  </a:moveTo>
                  <a:cubicBezTo>
                    <a:pt x="812086" y="188117"/>
                    <a:pt x="838282" y="214313"/>
                    <a:pt x="838282" y="245929"/>
                  </a:cubicBezTo>
                  <a:cubicBezTo>
                    <a:pt x="838282" y="277545"/>
                    <a:pt x="812086" y="303742"/>
                    <a:pt x="780469" y="303742"/>
                  </a:cubicBezTo>
                  <a:cubicBezTo>
                    <a:pt x="748853" y="303742"/>
                    <a:pt x="722657" y="277545"/>
                    <a:pt x="722657" y="245929"/>
                  </a:cubicBezTo>
                  <a:cubicBezTo>
                    <a:pt x="722657" y="213410"/>
                    <a:pt x="748853" y="188117"/>
                    <a:pt x="780469" y="188117"/>
                  </a:cubicBezTo>
                  <a:close/>
                  <a:moveTo>
                    <a:pt x="433594" y="29132"/>
                  </a:moveTo>
                  <a:cubicBezTo>
                    <a:pt x="465211" y="29132"/>
                    <a:pt x="491407" y="55329"/>
                    <a:pt x="491407" y="86945"/>
                  </a:cubicBezTo>
                  <a:cubicBezTo>
                    <a:pt x="491407" y="118561"/>
                    <a:pt x="465211" y="144757"/>
                    <a:pt x="433594" y="144757"/>
                  </a:cubicBezTo>
                  <a:cubicBezTo>
                    <a:pt x="401978" y="144757"/>
                    <a:pt x="375782" y="118561"/>
                    <a:pt x="375782" y="86945"/>
                  </a:cubicBezTo>
                  <a:cubicBezTo>
                    <a:pt x="375782" y="55329"/>
                    <a:pt x="401978" y="29132"/>
                    <a:pt x="433594" y="29132"/>
                  </a:cubicBezTo>
                  <a:close/>
                  <a:moveTo>
                    <a:pt x="144531" y="621711"/>
                  </a:moveTo>
                  <a:cubicBezTo>
                    <a:pt x="144531" y="653328"/>
                    <a:pt x="118335" y="679524"/>
                    <a:pt x="86719" y="679524"/>
                  </a:cubicBezTo>
                  <a:cubicBezTo>
                    <a:pt x="55102" y="679524"/>
                    <a:pt x="28906" y="653328"/>
                    <a:pt x="28906" y="621711"/>
                  </a:cubicBezTo>
                  <a:cubicBezTo>
                    <a:pt x="28906" y="590095"/>
                    <a:pt x="55102" y="563898"/>
                    <a:pt x="86719" y="563898"/>
                  </a:cubicBezTo>
                  <a:cubicBezTo>
                    <a:pt x="118335" y="563898"/>
                    <a:pt x="144531" y="589191"/>
                    <a:pt x="144531" y="621711"/>
                  </a:cubicBezTo>
                  <a:close/>
                  <a:moveTo>
                    <a:pt x="28906" y="245929"/>
                  </a:moveTo>
                  <a:cubicBezTo>
                    <a:pt x="28906" y="214313"/>
                    <a:pt x="55102" y="188117"/>
                    <a:pt x="86719" y="188117"/>
                  </a:cubicBezTo>
                  <a:cubicBezTo>
                    <a:pt x="118335" y="188117"/>
                    <a:pt x="144531" y="214313"/>
                    <a:pt x="144531" y="245929"/>
                  </a:cubicBezTo>
                  <a:cubicBezTo>
                    <a:pt x="144531" y="277545"/>
                    <a:pt x="118335" y="303742"/>
                    <a:pt x="86719" y="303742"/>
                  </a:cubicBezTo>
                  <a:cubicBezTo>
                    <a:pt x="55102" y="303742"/>
                    <a:pt x="28906" y="277545"/>
                    <a:pt x="28906" y="245929"/>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70" name="Google Shape;70;p3"/>
            <p:cNvSpPr/>
            <p:nvPr/>
          </p:nvSpPr>
          <p:spPr>
            <a:xfrm>
              <a:off x="7618928" y="1129902"/>
              <a:ext cx="144531" cy="144531"/>
            </a:xfrm>
            <a:custGeom>
              <a:avLst/>
              <a:gdLst/>
              <a:ahLst/>
              <a:cxnLst/>
              <a:rect l="l" t="t" r="r" b="b"/>
              <a:pathLst>
                <a:path w="144531" h="144531" extrusionOk="0">
                  <a:moveTo>
                    <a:pt x="72266" y="0"/>
                  </a:moveTo>
                  <a:cubicBezTo>
                    <a:pt x="32519" y="0"/>
                    <a:pt x="0" y="32520"/>
                    <a:pt x="0" y="72266"/>
                  </a:cubicBezTo>
                  <a:cubicBezTo>
                    <a:pt x="0" y="112012"/>
                    <a:pt x="32519" y="144531"/>
                    <a:pt x="72266" y="144531"/>
                  </a:cubicBezTo>
                  <a:cubicBezTo>
                    <a:pt x="112012" y="144531"/>
                    <a:pt x="144531" y="112012"/>
                    <a:pt x="144531" y="72266"/>
                  </a:cubicBezTo>
                  <a:cubicBezTo>
                    <a:pt x="144531" y="31616"/>
                    <a:pt x="112012" y="0"/>
                    <a:pt x="72266" y="0"/>
                  </a:cubicBezTo>
                  <a:close/>
                  <a:moveTo>
                    <a:pt x="72266" y="115626"/>
                  </a:moveTo>
                  <a:cubicBezTo>
                    <a:pt x="48779" y="115626"/>
                    <a:pt x="28906" y="96656"/>
                    <a:pt x="28906" y="72266"/>
                  </a:cubicBezTo>
                  <a:cubicBezTo>
                    <a:pt x="28906" y="48780"/>
                    <a:pt x="47876" y="28906"/>
                    <a:pt x="72266" y="28906"/>
                  </a:cubicBezTo>
                  <a:cubicBezTo>
                    <a:pt x="96655" y="28906"/>
                    <a:pt x="115625" y="47876"/>
                    <a:pt x="115625" y="72266"/>
                  </a:cubicBezTo>
                  <a:cubicBezTo>
                    <a:pt x="115625" y="95752"/>
                    <a:pt x="96655" y="115626"/>
                    <a:pt x="72266" y="115626"/>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71" name="Google Shape;71;p3"/>
            <p:cNvSpPr/>
            <p:nvPr/>
          </p:nvSpPr>
          <p:spPr>
            <a:xfrm>
              <a:off x="7531306" y="1043183"/>
              <a:ext cx="317969" cy="317065"/>
            </a:xfrm>
            <a:custGeom>
              <a:avLst/>
              <a:gdLst/>
              <a:ahLst/>
              <a:cxnLst/>
              <a:rect l="l" t="t" r="r" b="b"/>
              <a:pathLst>
                <a:path w="317969" h="317065" extrusionOk="0">
                  <a:moveTo>
                    <a:pt x="27100" y="250220"/>
                  </a:moveTo>
                  <a:lnTo>
                    <a:pt x="67749" y="290870"/>
                  </a:lnTo>
                  <a:cubicBezTo>
                    <a:pt x="73169" y="296289"/>
                    <a:pt x="82202" y="296289"/>
                    <a:pt x="88525" y="290870"/>
                  </a:cubicBezTo>
                  <a:lnTo>
                    <a:pt x="103882" y="275513"/>
                  </a:lnTo>
                  <a:cubicBezTo>
                    <a:pt x="108399" y="277320"/>
                    <a:pt x="112012" y="279127"/>
                    <a:pt x="116528" y="280933"/>
                  </a:cubicBezTo>
                  <a:lnTo>
                    <a:pt x="116528" y="302613"/>
                  </a:lnTo>
                  <a:cubicBezTo>
                    <a:pt x="116528" y="310743"/>
                    <a:pt x="122852" y="317066"/>
                    <a:pt x="130982" y="317066"/>
                  </a:cubicBezTo>
                  <a:lnTo>
                    <a:pt x="174341" y="317066"/>
                  </a:lnTo>
                  <a:lnTo>
                    <a:pt x="174341" y="289063"/>
                  </a:lnTo>
                  <a:lnTo>
                    <a:pt x="145435" y="289063"/>
                  </a:lnTo>
                  <a:lnTo>
                    <a:pt x="145435" y="270996"/>
                  </a:lnTo>
                  <a:cubicBezTo>
                    <a:pt x="145435" y="264673"/>
                    <a:pt x="140918" y="258350"/>
                    <a:pt x="134595" y="257447"/>
                  </a:cubicBezTo>
                  <a:cubicBezTo>
                    <a:pt x="125561" y="254737"/>
                    <a:pt x="116528" y="251123"/>
                    <a:pt x="108399" y="246607"/>
                  </a:cubicBezTo>
                  <a:cubicBezTo>
                    <a:pt x="102978" y="242994"/>
                    <a:pt x="95752" y="243897"/>
                    <a:pt x="91235" y="249317"/>
                  </a:cubicBezTo>
                  <a:lnTo>
                    <a:pt x="78589" y="261963"/>
                  </a:lnTo>
                  <a:lnTo>
                    <a:pt x="57812" y="241187"/>
                  </a:lnTo>
                  <a:lnTo>
                    <a:pt x="70459" y="228540"/>
                  </a:lnTo>
                  <a:cubicBezTo>
                    <a:pt x="74976" y="224024"/>
                    <a:pt x="75879" y="216797"/>
                    <a:pt x="73169" y="211377"/>
                  </a:cubicBezTo>
                  <a:cubicBezTo>
                    <a:pt x="68652" y="203247"/>
                    <a:pt x="65039" y="194214"/>
                    <a:pt x="62329" y="185181"/>
                  </a:cubicBezTo>
                  <a:cubicBezTo>
                    <a:pt x="60523" y="178858"/>
                    <a:pt x="55102" y="174341"/>
                    <a:pt x="48779" y="174341"/>
                  </a:cubicBezTo>
                  <a:lnTo>
                    <a:pt x="30713" y="174341"/>
                  </a:lnTo>
                  <a:lnTo>
                    <a:pt x="30713" y="144531"/>
                  </a:lnTo>
                  <a:lnTo>
                    <a:pt x="48779" y="144531"/>
                  </a:lnTo>
                  <a:cubicBezTo>
                    <a:pt x="55102" y="144531"/>
                    <a:pt x="61426" y="140015"/>
                    <a:pt x="62329" y="133691"/>
                  </a:cubicBezTo>
                  <a:cubicBezTo>
                    <a:pt x="65039" y="124658"/>
                    <a:pt x="68652" y="115625"/>
                    <a:pt x="73169" y="107495"/>
                  </a:cubicBezTo>
                  <a:cubicBezTo>
                    <a:pt x="76782" y="102075"/>
                    <a:pt x="75879" y="94849"/>
                    <a:pt x="70459" y="90332"/>
                  </a:cubicBezTo>
                  <a:lnTo>
                    <a:pt x="57812" y="77685"/>
                  </a:lnTo>
                  <a:lnTo>
                    <a:pt x="78589" y="56909"/>
                  </a:lnTo>
                  <a:lnTo>
                    <a:pt x="91235" y="69556"/>
                  </a:lnTo>
                  <a:cubicBezTo>
                    <a:pt x="95752" y="74072"/>
                    <a:pt x="102978" y="74976"/>
                    <a:pt x="108399" y="72266"/>
                  </a:cubicBezTo>
                  <a:cubicBezTo>
                    <a:pt x="116528" y="67749"/>
                    <a:pt x="125561" y="64136"/>
                    <a:pt x="134595" y="61426"/>
                  </a:cubicBezTo>
                  <a:cubicBezTo>
                    <a:pt x="140918" y="59619"/>
                    <a:pt x="145435" y="54199"/>
                    <a:pt x="145435" y="47876"/>
                  </a:cubicBezTo>
                  <a:lnTo>
                    <a:pt x="145435" y="29809"/>
                  </a:lnTo>
                  <a:lnTo>
                    <a:pt x="174341" y="29809"/>
                  </a:lnTo>
                  <a:lnTo>
                    <a:pt x="174341" y="47876"/>
                  </a:lnTo>
                  <a:cubicBezTo>
                    <a:pt x="174341" y="54199"/>
                    <a:pt x="178858" y="60523"/>
                    <a:pt x="185181" y="61426"/>
                  </a:cubicBezTo>
                  <a:cubicBezTo>
                    <a:pt x="194214" y="64136"/>
                    <a:pt x="203247" y="67749"/>
                    <a:pt x="211377" y="72266"/>
                  </a:cubicBezTo>
                  <a:cubicBezTo>
                    <a:pt x="216797" y="75879"/>
                    <a:pt x="224024" y="74976"/>
                    <a:pt x="228540" y="69556"/>
                  </a:cubicBezTo>
                  <a:lnTo>
                    <a:pt x="241187" y="56909"/>
                  </a:lnTo>
                  <a:lnTo>
                    <a:pt x="261963" y="77685"/>
                  </a:lnTo>
                  <a:lnTo>
                    <a:pt x="249317" y="90332"/>
                  </a:lnTo>
                  <a:cubicBezTo>
                    <a:pt x="244800" y="94849"/>
                    <a:pt x="243897" y="102075"/>
                    <a:pt x="246607" y="107495"/>
                  </a:cubicBezTo>
                  <a:cubicBezTo>
                    <a:pt x="251123" y="115625"/>
                    <a:pt x="254737" y="124658"/>
                    <a:pt x="257447" y="133691"/>
                  </a:cubicBezTo>
                  <a:cubicBezTo>
                    <a:pt x="259253" y="140015"/>
                    <a:pt x="264673" y="144531"/>
                    <a:pt x="270996" y="144531"/>
                  </a:cubicBezTo>
                  <a:lnTo>
                    <a:pt x="289063" y="144531"/>
                  </a:lnTo>
                  <a:lnTo>
                    <a:pt x="289063" y="187891"/>
                  </a:lnTo>
                  <a:lnTo>
                    <a:pt x="317969" y="187891"/>
                  </a:lnTo>
                  <a:lnTo>
                    <a:pt x="317969" y="130079"/>
                  </a:lnTo>
                  <a:cubicBezTo>
                    <a:pt x="317969" y="121948"/>
                    <a:pt x="311646" y="115625"/>
                    <a:pt x="303516" y="115625"/>
                  </a:cubicBezTo>
                  <a:lnTo>
                    <a:pt x="281836" y="115625"/>
                  </a:lnTo>
                  <a:cubicBezTo>
                    <a:pt x="280030" y="111108"/>
                    <a:pt x="278223" y="107495"/>
                    <a:pt x="276416" y="102979"/>
                  </a:cubicBezTo>
                  <a:lnTo>
                    <a:pt x="291773" y="87622"/>
                  </a:lnTo>
                  <a:cubicBezTo>
                    <a:pt x="297192" y="82202"/>
                    <a:pt x="297192" y="73169"/>
                    <a:pt x="291773" y="66846"/>
                  </a:cubicBezTo>
                  <a:lnTo>
                    <a:pt x="251123" y="26197"/>
                  </a:lnTo>
                  <a:cubicBezTo>
                    <a:pt x="245704" y="20776"/>
                    <a:pt x="236670" y="20776"/>
                    <a:pt x="230347" y="26197"/>
                  </a:cubicBezTo>
                  <a:lnTo>
                    <a:pt x="214990" y="41553"/>
                  </a:lnTo>
                  <a:cubicBezTo>
                    <a:pt x="210474" y="39746"/>
                    <a:pt x="206860" y="37940"/>
                    <a:pt x="202344" y="36133"/>
                  </a:cubicBezTo>
                  <a:lnTo>
                    <a:pt x="202344" y="14453"/>
                  </a:lnTo>
                  <a:cubicBezTo>
                    <a:pt x="202344" y="6323"/>
                    <a:pt x="196021" y="0"/>
                    <a:pt x="187891" y="0"/>
                  </a:cubicBezTo>
                  <a:lnTo>
                    <a:pt x="130078" y="0"/>
                  </a:lnTo>
                  <a:cubicBezTo>
                    <a:pt x="121948" y="0"/>
                    <a:pt x="115625" y="6323"/>
                    <a:pt x="115625" y="14453"/>
                  </a:cubicBezTo>
                  <a:lnTo>
                    <a:pt x="115625" y="36133"/>
                  </a:lnTo>
                  <a:cubicBezTo>
                    <a:pt x="111108" y="37940"/>
                    <a:pt x="107495" y="39746"/>
                    <a:pt x="102978" y="41553"/>
                  </a:cubicBezTo>
                  <a:lnTo>
                    <a:pt x="87622" y="26197"/>
                  </a:lnTo>
                  <a:cubicBezTo>
                    <a:pt x="82202" y="20776"/>
                    <a:pt x="73169" y="20776"/>
                    <a:pt x="66845" y="26197"/>
                  </a:cubicBezTo>
                  <a:lnTo>
                    <a:pt x="26196" y="66846"/>
                  </a:lnTo>
                  <a:cubicBezTo>
                    <a:pt x="20776" y="72266"/>
                    <a:pt x="20776" y="81299"/>
                    <a:pt x="26196" y="87622"/>
                  </a:cubicBezTo>
                  <a:lnTo>
                    <a:pt x="41553" y="102979"/>
                  </a:lnTo>
                  <a:cubicBezTo>
                    <a:pt x="39746" y="107495"/>
                    <a:pt x="37940" y="111108"/>
                    <a:pt x="36133" y="115625"/>
                  </a:cubicBezTo>
                  <a:lnTo>
                    <a:pt x="14453" y="115625"/>
                  </a:lnTo>
                  <a:cubicBezTo>
                    <a:pt x="6323" y="115625"/>
                    <a:pt x="0" y="121948"/>
                    <a:pt x="0" y="130079"/>
                  </a:cubicBezTo>
                  <a:lnTo>
                    <a:pt x="0" y="187891"/>
                  </a:lnTo>
                  <a:cubicBezTo>
                    <a:pt x="0" y="196021"/>
                    <a:pt x="6323" y="202344"/>
                    <a:pt x="14453" y="202344"/>
                  </a:cubicBezTo>
                  <a:lnTo>
                    <a:pt x="36133" y="202344"/>
                  </a:lnTo>
                  <a:cubicBezTo>
                    <a:pt x="37940" y="206861"/>
                    <a:pt x="39746" y="210474"/>
                    <a:pt x="41553" y="214990"/>
                  </a:cubicBezTo>
                  <a:lnTo>
                    <a:pt x="26196" y="230347"/>
                  </a:lnTo>
                  <a:cubicBezTo>
                    <a:pt x="21679" y="235767"/>
                    <a:pt x="21679" y="244800"/>
                    <a:pt x="27100" y="25022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72" name="Google Shape;72;p3"/>
            <p:cNvSpPr/>
            <p:nvPr/>
          </p:nvSpPr>
          <p:spPr>
            <a:xfrm>
              <a:off x="7843855" y="1268111"/>
              <a:ext cx="113818" cy="76782"/>
            </a:xfrm>
            <a:custGeom>
              <a:avLst/>
              <a:gdLst/>
              <a:ahLst/>
              <a:cxnLst/>
              <a:rect l="l" t="t" r="r" b="b"/>
              <a:pathLst>
                <a:path w="113818" h="76782" extrusionOk="0">
                  <a:moveTo>
                    <a:pt x="0" y="26196"/>
                  </a:moveTo>
                  <a:lnTo>
                    <a:pt x="12647" y="0"/>
                  </a:lnTo>
                  <a:lnTo>
                    <a:pt x="113819" y="50586"/>
                  </a:lnTo>
                  <a:lnTo>
                    <a:pt x="101172" y="76782"/>
                  </a:lnTo>
                  <a:lnTo>
                    <a:pt x="0" y="26196"/>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73" name="Google Shape;73;p3"/>
            <p:cNvSpPr/>
            <p:nvPr/>
          </p:nvSpPr>
          <p:spPr>
            <a:xfrm>
              <a:off x="7633296" y="1245528"/>
              <a:ext cx="361413" cy="332422"/>
            </a:xfrm>
            <a:custGeom>
              <a:avLst/>
              <a:gdLst/>
              <a:ahLst/>
              <a:cxnLst/>
              <a:rect l="l" t="t" r="r" b="b"/>
              <a:pathLst>
                <a:path w="361413" h="332422" extrusionOk="0">
                  <a:moveTo>
                    <a:pt x="17248" y="264673"/>
                  </a:moveTo>
                  <a:lnTo>
                    <a:pt x="107581" y="329712"/>
                  </a:lnTo>
                  <a:cubicBezTo>
                    <a:pt x="110290" y="331519"/>
                    <a:pt x="113000" y="332422"/>
                    <a:pt x="115710" y="332422"/>
                  </a:cubicBezTo>
                  <a:lnTo>
                    <a:pt x="346961" y="332422"/>
                  </a:lnTo>
                  <a:cubicBezTo>
                    <a:pt x="355090" y="332422"/>
                    <a:pt x="361414" y="326099"/>
                    <a:pt x="361414" y="317969"/>
                  </a:cubicBezTo>
                  <a:lnTo>
                    <a:pt x="361414" y="160791"/>
                  </a:lnTo>
                  <a:cubicBezTo>
                    <a:pt x="361414" y="139111"/>
                    <a:pt x="346057" y="120142"/>
                    <a:pt x="325281" y="116528"/>
                  </a:cubicBezTo>
                  <a:cubicBezTo>
                    <a:pt x="312634" y="114721"/>
                    <a:pt x="299988" y="118335"/>
                    <a:pt x="290051" y="126465"/>
                  </a:cubicBezTo>
                  <a:cubicBezTo>
                    <a:pt x="290051" y="126465"/>
                    <a:pt x="289148" y="127368"/>
                    <a:pt x="289148" y="127368"/>
                  </a:cubicBezTo>
                  <a:cubicBezTo>
                    <a:pt x="272888" y="112915"/>
                    <a:pt x="247595" y="112915"/>
                    <a:pt x="231335" y="127368"/>
                  </a:cubicBezTo>
                  <a:cubicBezTo>
                    <a:pt x="219592" y="117432"/>
                    <a:pt x="203332" y="113818"/>
                    <a:pt x="187976" y="118335"/>
                  </a:cubicBezTo>
                  <a:lnTo>
                    <a:pt x="187976" y="43359"/>
                  </a:lnTo>
                  <a:cubicBezTo>
                    <a:pt x="187976" y="19873"/>
                    <a:pt x="169006" y="0"/>
                    <a:pt x="144617" y="0"/>
                  </a:cubicBezTo>
                  <a:cubicBezTo>
                    <a:pt x="121130" y="0"/>
                    <a:pt x="101257" y="18970"/>
                    <a:pt x="101257" y="43359"/>
                  </a:cubicBezTo>
                  <a:lnTo>
                    <a:pt x="101257" y="220410"/>
                  </a:lnTo>
                  <a:lnTo>
                    <a:pt x="63318" y="197827"/>
                  </a:lnTo>
                  <a:cubicBezTo>
                    <a:pt x="51575" y="190601"/>
                    <a:pt x="37121" y="190601"/>
                    <a:pt x="24475" y="196020"/>
                  </a:cubicBezTo>
                  <a:lnTo>
                    <a:pt x="21765" y="196924"/>
                  </a:lnTo>
                  <a:cubicBezTo>
                    <a:pt x="9118" y="203247"/>
                    <a:pt x="988" y="215894"/>
                    <a:pt x="85" y="229443"/>
                  </a:cubicBezTo>
                  <a:cubicBezTo>
                    <a:pt x="-818" y="242993"/>
                    <a:pt x="5505" y="256543"/>
                    <a:pt x="17248" y="264673"/>
                  </a:cubicBezTo>
                  <a:lnTo>
                    <a:pt x="17248" y="264673"/>
                  </a:lnTo>
                  <a:close/>
                  <a:moveTo>
                    <a:pt x="35315" y="222217"/>
                  </a:moveTo>
                  <a:lnTo>
                    <a:pt x="38025" y="221314"/>
                  </a:lnTo>
                  <a:cubicBezTo>
                    <a:pt x="41638" y="219507"/>
                    <a:pt x="45251" y="219507"/>
                    <a:pt x="48865" y="221314"/>
                  </a:cubicBezTo>
                  <a:lnTo>
                    <a:pt x="109387" y="257447"/>
                  </a:lnTo>
                  <a:cubicBezTo>
                    <a:pt x="113903" y="260156"/>
                    <a:pt x="119324" y="260156"/>
                    <a:pt x="123840" y="257447"/>
                  </a:cubicBezTo>
                  <a:cubicBezTo>
                    <a:pt x="128357" y="254736"/>
                    <a:pt x="131067" y="250220"/>
                    <a:pt x="131067" y="244800"/>
                  </a:cubicBezTo>
                  <a:lnTo>
                    <a:pt x="131067" y="42456"/>
                  </a:lnTo>
                  <a:cubicBezTo>
                    <a:pt x="131067" y="34326"/>
                    <a:pt x="137390" y="28003"/>
                    <a:pt x="145520" y="28003"/>
                  </a:cubicBezTo>
                  <a:cubicBezTo>
                    <a:pt x="153650" y="28003"/>
                    <a:pt x="159973" y="34326"/>
                    <a:pt x="159973" y="42456"/>
                  </a:cubicBezTo>
                  <a:lnTo>
                    <a:pt x="159973" y="158984"/>
                  </a:lnTo>
                  <a:cubicBezTo>
                    <a:pt x="159973" y="167114"/>
                    <a:pt x="166296" y="173437"/>
                    <a:pt x="174426" y="173437"/>
                  </a:cubicBezTo>
                  <a:cubicBezTo>
                    <a:pt x="182556" y="173437"/>
                    <a:pt x="188880" y="167114"/>
                    <a:pt x="188880" y="158984"/>
                  </a:cubicBezTo>
                  <a:cubicBezTo>
                    <a:pt x="188880" y="150854"/>
                    <a:pt x="195202" y="144531"/>
                    <a:pt x="203332" y="144531"/>
                  </a:cubicBezTo>
                  <a:cubicBezTo>
                    <a:pt x="211463" y="144531"/>
                    <a:pt x="217785" y="150854"/>
                    <a:pt x="217785" y="158984"/>
                  </a:cubicBezTo>
                  <a:cubicBezTo>
                    <a:pt x="217785" y="167114"/>
                    <a:pt x="224109" y="173437"/>
                    <a:pt x="232239" y="173437"/>
                  </a:cubicBezTo>
                  <a:cubicBezTo>
                    <a:pt x="240368" y="173437"/>
                    <a:pt x="246692" y="167114"/>
                    <a:pt x="246692" y="158984"/>
                  </a:cubicBezTo>
                  <a:cubicBezTo>
                    <a:pt x="246692" y="150854"/>
                    <a:pt x="253015" y="144531"/>
                    <a:pt x="261145" y="144531"/>
                  </a:cubicBezTo>
                  <a:cubicBezTo>
                    <a:pt x="269275" y="144531"/>
                    <a:pt x="275598" y="150854"/>
                    <a:pt x="275598" y="158984"/>
                  </a:cubicBezTo>
                  <a:cubicBezTo>
                    <a:pt x="275598" y="167114"/>
                    <a:pt x="281922" y="173437"/>
                    <a:pt x="290051" y="173437"/>
                  </a:cubicBezTo>
                  <a:cubicBezTo>
                    <a:pt x="298181" y="173437"/>
                    <a:pt x="304505" y="167114"/>
                    <a:pt x="304505" y="158984"/>
                  </a:cubicBezTo>
                  <a:cubicBezTo>
                    <a:pt x="304505" y="154468"/>
                    <a:pt x="306311" y="150854"/>
                    <a:pt x="309924" y="148144"/>
                  </a:cubicBezTo>
                  <a:cubicBezTo>
                    <a:pt x="313538" y="145435"/>
                    <a:pt x="317151" y="144531"/>
                    <a:pt x="321667" y="145435"/>
                  </a:cubicBezTo>
                  <a:cubicBezTo>
                    <a:pt x="328894" y="147241"/>
                    <a:pt x="334314" y="153565"/>
                    <a:pt x="333411" y="160791"/>
                  </a:cubicBezTo>
                  <a:lnTo>
                    <a:pt x="333411" y="303516"/>
                  </a:lnTo>
                  <a:lnTo>
                    <a:pt x="121130" y="303516"/>
                  </a:lnTo>
                  <a:lnTo>
                    <a:pt x="34411" y="241186"/>
                  </a:lnTo>
                  <a:cubicBezTo>
                    <a:pt x="31701" y="239380"/>
                    <a:pt x="29895" y="234864"/>
                    <a:pt x="29895" y="231250"/>
                  </a:cubicBezTo>
                  <a:cubicBezTo>
                    <a:pt x="29895" y="227637"/>
                    <a:pt x="31701" y="224024"/>
                    <a:pt x="35315" y="222217"/>
                  </a:cubicBezTo>
                  <a:lnTo>
                    <a:pt x="35315" y="222217"/>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grpSp>
      <p:sp>
        <p:nvSpPr>
          <p:cNvPr id="74" name="Google Shape;74;p3"/>
          <p:cNvSpPr/>
          <p:nvPr/>
        </p:nvSpPr>
        <p:spPr>
          <a:xfrm rot="-5400000">
            <a:off x="2756468" y="5314312"/>
            <a:ext cx="1763116" cy="7276046"/>
          </a:xfrm>
          <a:custGeom>
            <a:avLst/>
            <a:gdLst/>
            <a:ahLst/>
            <a:cxnLst/>
            <a:rect l="l" t="t" r="r" b="b"/>
            <a:pathLst>
              <a:path w="1277620" h="1277620" extrusionOk="0">
                <a:moveTo>
                  <a:pt x="1277480" y="0"/>
                </a:moveTo>
                <a:lnTo>
                  <a:pt x="0" y="0"/>
                </a:lnTo>
                <a:lnTo>
                  <a:pt x="0" y="1277480"/>
                </a:lnTo>
                <a:lnTo>
                  <a:pt x="1277480" y="1277480"/>
                </a:lnTo>
                <a:lnTo>
                  <a:pt x="1277480" y="0"/>
                </a:lnTo>
                <a:close/>
              </a:path>
            </a:pathLst>
          </a:custGeom>
          <a:gradFill>
            <a:gsLst>
              <a:gs pos="0">
                <a:srgbClr val="265B5F"/>
              </a:gs>
              <a:gs pos="62000">
                <a:srgbClr val="2B747B"/>
              </a:gs>
              <a:gs pos="96000">
                <a:srgbClr val="2B747B">
                  <a:alpha val="0"/>
                </a:srgbClr>
              </a:gs>
              <a:gs pos="100000">
                <a:srgbClr val="2B747B">
                  <a:alpha val="0"/>
                </a:srgbClr>
              </a:gs>
            </a:gsLst>
            <a:lin ang="5400000" scaled="0"/>
          </a:gradFill>
          <a:ln>
            <a:noFill/>
          </a:ln>
        </p:spPr>
        <p:txBody>
          <a:bodyPr spcFirstLastPara="1" wrap="square" lIns="0" tIns="0" rIns="0" bIns="0" anchor="t" anchorCtr="0">
            <a:noAutofit/>
          </a:bodyPr>
          <a:lstStyle/>
          <a:p>
            <a:pPr marL="0" marR="0" lvl="0" indent="0" algn="l" rtl="0">
              <a:spcBef>
                <a:spcPts val="0"/>
              </a:spcBef>
              <a:spcAft>
                <a:spcPts val="0"/>
              </a:spcAft>
              <a:buNone/>
            </a:pPr>
            <a:endParaRPr sz="1283">
              <a:solidFill>
                <a:srgbClr val="F05A28"/>
              </a:solidFill>
              <a:latin typeface="Century Schoolbook"/>
              <a:ea typeface="Century Schoolbook"/>
              <a:cs typeface="Century Schoolbook"/>
              <a:sym typeface="Century Schoolbook"/>
            </a:endParaRPr>
          </a:p>
        </p:txBody>
      </p:sp>
      <p:sp>
        <p:nvSpPr>
          <p:cNvPr id="75" name="Google Shape;75;p3"/>
          <p:cNvSpPr txBox="1"/>
          <p:nvPr/>
        </p:nvSpPr>
        <p:spPr>
          <a:xfrm>
            <a:off x="569636" y="8419177"/>
            <a:ext cx="3843900" cy="1237500"/>
          </a:xfrm>
          <a:prstGeom prst="rect">
            <a:avLst/>
          </a:prstGeom>
          <a:noFill/>
          <a:ln>
            <a:noFill/>
          </a:ln>
        </p:spPr>
        <p:txBody>
          <a:bodyPr spcFirstLastPara="1" wrap="square" lIns="91425" tIns="45700" rIns="91425" bIns="45700" anchor="t" anchorCtr="0">
            <a:spAutoFit/>
          </a:bodyPr>
          <a:lstStyle/>
          <a:p>
            <a:pPr marL="0" marR="0" lvl="0" indent="0" algn="ctr" rtl="0">
              <a:lnSpc>
                <a:spcPct val="104444"/>
              </a:lnSpc>
              <a:spcBef>
                <a:spcPts val="0"/>
              </a:spcBef>
              <a:spcAft>
                <a:spcPts val="0"/>
              </a:spcAft>
              <a:buNone/>
            </a:pPr>
            <a:r>
              <a:rPr lang="en-US" sz="1800" i="1">
                <a:solidFill>
                  <a:schemeClr val="lt1"/>
                </a:solidFill>
                <a:latin typeface="Calibri"/>
                <a:ea typeface="Calibri"/>
                <a:cs typeface="Calibri"/>
                <a:sym typeface="Calibri"/>
              </a:rPr>
              <a:t>RISE builds resilient communities by bringing educators and local leaders together to deliver clear, practical learning rooted in local needs.</a:t>
            </a:r>
            <a:endParaRPr/>
          </a:p>
        </p:txBody>
      </p:sp>
      <p:grpSp>
        <p:nvGrpSpPr>
          <p:cNvPr id="76" name="Google Shape;76;p3"/>
          <p:cNvGrpSpPr/>
          <p:nvPr/>
        </p:nvGrpSpPr>
        <p:grpSpPr>
          <a:xfrm>
            <a:off x="2238306" y="7814734"/>
            <a:ext cx="506531" cy="527128"/>
            <a:chOff x="3402050" y="5539672"/>
            <a:chExt cx="751576" cy="782137"/>
          </a:xfrm>
        </p:grpSpPr>
        <p:sp>
          <p:nvSpPr>
            <p:cNvPr id="77" name="Google Shape;77;p3"/>
            <p:cNvSpPr/>
            <p:nvPr/>
          </p:nvSpPr>
          <p:spPr>
            <a:xfrm>
              <a:off x="3402050" y="5539672"/>
              <a:ext cx="751576" cy="782137"/>
            </a:xfrm>
            <a:custGeom>
              <a:avLst/>
              <a:gdLst/>
              <a:ahLst/>
              <a:cxnLst/>
              <a:rect l="l" t="t" r="r" b="b"/>
              <a:pathLst>
                <a:path w="751576" h="782137" extrusionOk="0">
                  <a:moveTo>
                    <a:pt x="27317" y="782137"/>
                  </a:moveTo>
                  <a:cubicBezTo>
                    <a:pt x="9327" y="738167"/>
                    <a:pt x="0" y="690865"/>
                    <a:pt x="0" y="640899"/>
                  </a:cubicBezTo>
                  <a:cubicBezTo>
                    <a:pt x="0" y="590933"/>
                    <a:pt x="8662" y="549628"/>
                    <a:pt x="23986" y="508323"/>
                  </a:cubicBezTo>
                  <a:cubicBezTo>
                    <a:pt x="8662" y="467017"/>
                    <a:pt x="0" y="422381"/>
                    <a:pt x="0" y="375746"/>
                  </a:cubicBezTo>
                  <a:cubicBezTo>
                    <a:pt x="0" y="168553"/>
                    <a:pt x="167905" y="0"/>
                    <a:pt x="375788" y="0"/>
                  </a:cubicBezTo>
                  <a:cubicBezTo>
                    <a:pt x="583670" y="0"/>
                    <a:pt x="751577" y="167886"/>
                    <a:pt x="751577" y="375746"/>
                  </a:cubicBezTo>
                  <a:cubicBezTo>
                    <a:pt x="751577" y="583605"/>
                    <a:pt x="742915" y="467017"/>
                    <a:pt x="727590" y="508323"/>
                  </a:cubicBezTo>
                  <a:cubicBezTo>
                    <a:pt x="706934" y="562286"/>
                    <a:pt x="674286" y="610919"/>
                    <a:pt x="632977" y="649560"/>
                  </a:cubicBezTo>
                  <a:cubicBezTo>
                    <a:pt x="565681" y="712185"/>
                    <a:pt x="475731" y="750825"/>
                    <a:pt x="376455" y="750825"/>
                  </a:cubicBezTo>
                  <a:cubicBezTo>
                    <a:pt x="277176" y="750825"/>
                    <a:pt x="186562" y="712185"/>
                    <a:pt x="119932" y="649560"/>
                  </a:cubicBezTo>
                  <a:cubicBezTo>
                    <a:pt x="80620" y="686202"/>
                    <a:pt x="49305" y="731505"/>
                    <a:pt x="28651" y="782137"/>
                  </a:cubicBezTo>
                  <a:close/>
                </a:path>
              </a:pathLst>
            </a:custGeom>
            <a:solidFill>
              <a:srgbClr val="EB7F4A"/>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rgbClr val="262626"/>
                </a:solidFill>
                <a:latin typeface="Century Schoolbook"/>
                <a:ea typeface="Century Schoolbook"/>
                <a:cs typeface="Century Schoolbook"/>
                <a:sym typeface="Century Schoolbook"/>
              </a:endParaRPr>
            </a:p>
          </p:txBody>
        </p:sp>
        <p:sp>
          <p:nvSpPr>
            <p:cNvPr id="78" name="Google Shape;78;p3"/>
            <p:cNvSpPr/>
            <p:nvPr/>
          </p:nvSpPr>
          <p:spPr>
            <a:xfrm>
              <a:off x="3794857" y="5761975"/>
              <a:ext cx="213675" cy="282614"/>
            </a:xfrm>
            <a:custGeom>
              <a:avLst/>
              <a:gdLst/>
              <a:ahLst/>
              <a:cxnLst/>
              <a:rect l="l" t="t" r="r" b="b"/>
              <a:pathLst>
                <a:path w="213675" h="282614" extrusionOk="0">
                  <a:moveTo>
                    <a:pt x="138227" y="215400"/>
                  </a:moveTo>
                  <a:cubicBezTo>
                    <a:pt x="114907" y="213402"/>
                    <a:pt x="94918" y="214734"/>
                    <a:pt x="75596" y="209405"/>
                  </a:cubicBezTo>
                  <a:cubicBezTo>
                    <a:pt x="23625" y="195414"/>
                    <a:pt x="-7690" y="141451"/>
                    <a:pt x="1637" y="88819"/>
                  </a:cubicBezTo>
                  <a:cubicBezTo>
                    <a:pt x="11631" y="32858"/>
                    <a:pt x="58939" y="-3118"/>
                    <a:pt x="117571" y="213"/>
                  </a:cubicBezTo>
                  <a:cubicBezTo>
                    <a:pt x="168877" y="3544"/>
                    <a:pt x="211519" y="47514"/>
                    <a:pt x="213518" y="100812"/>
                  </a:cubicBezTo>
                  <a:cubicBezTo>
                    <a:pt x="216182" y="168765"/>
                    <a:pt x="184867" y="220730"/>
                    <a:pt x="134228" y="262702"/>
                  </a:cubicBezTo>
                  <a:cubicBezTo>
                    <a:pt x="125568" y="270031"/>
                    <a:pt x="116239" y="276027"/>
                    <a:pt x="106911" y="282022"/>
                  </a:cubicBezTo>
                  <a:cubicBezTo>
                    <a:pt x="104912" y="283355"/>
                    <a:pt x="100914" y="282022"/>
                    <a:pt x="98249" y="282022"/>
                  </a:cubicBezTo>
                  <a:cubicBezTo>
                    <a:pt x="98249" y="279358"/>
                    <a:pt x="98249" y="276027"/>
                    <a:pt x="100248" y="273362"/>
                  </a:cubicBezTo>
                  <a:cubicBezTo>
                    <a:pt x="112907" y="253375"/>
                    <a:pt x="125568" y="233389"/>
                    <a:pt x="138227" y="21406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rgbClr val="262626"/>
                </a:solidFill>
                <a:latin typeface="Century Schoolbook"/>
                <a:ea typeface="Century Schoolbook"/>
                <a:cs typeface="Century Schoolbook"/>
                <a:sym typeface="Century Schoolbook"/>
              </a:endParaRPr>
            </a:p>
          </p:txBody>
        </p:sp>
        <p:sp>
          <p:nvSpPr>
            <p:cNvPr id="79" name="Google Shape;79;p3"/>
            <p:cNvSpPr/>
            <p:nvPr/>
          </p:nvSpPr>
          <p:spPr>
            <a:xfrm>
              <a:off x="3546595" y="5762276"/>
              <a:ext cx="213875" cy="282387"/>
            </a:xfrm>
            <a:custGeom>
              <a:avLst/>
              <a:gdLst/>
              <a:ahLst/>
              <a:cxnLst/>
              <a:rect l="l" t="t" r="r" b="b"/>
              <a:pathLst>
                <a:path w="213875" h="282387" extrusionOk="0">
                  <a:moveTo>
                    <a:pt x="134630" y="211102"/>
                  </a:moveTo>
                  <a:cubicBezTo>
                    <a:pt x="108645" y="217098"/>
                    <a:pt x="83326" y="215099"/>
                    <a:pt x="59339" y="203108"/>
                  </a:cubicBezTo>
                  <a:cubicBezTo>
                    <a:pt x="13365" y="180457"/>
                    <a:pt x="-9955" y="127159"/>
                    <a:pt x="4038" y="77193"/>
                  </a:cubicBezTo>
                  <a:cubicBezTo>
                    <a:pt x="18029" y="27227"/>
                    <a:pt x="65336" y="-4752"/>
                    <a:pt x="119305" y="578"/>
                  </a:cubicBezTo>
                  <a:cubicBezTo>
                    <a:pt x="167945" y="5242"/>
                    <a:pt x="209254" y="45881"/>
                    <a:pt x="213253" y="95848"/>
                  </a:cubicBezTo>
                  <a:cubicBezTo>
                    <a:pt x="217251" y="146480"/>
                    <a:pt x="201926" y="191116"/>
                    <a:pt x="169277" y="228424"/>
                  </a:cubicBezTo>
                  <a:cubicBezTo>
                    <a:pt x="151954" y="247744"/>
                    <a:pt x="130633" y="263734"/>
                    <a:pt x="109978" y="280389"/>
                  </a:cubicBezTo>
                  <a:cubicBezTo>
                    <a:pt x="107313" y="282388"/>
                    <a:pt x="101982" y="281721"/>
                    <a:pt x="97984" y="282388"/>
                  </a:cubicBezTo>
                  <a:cubicBezTo>
                    <a:pt x="99316" y="279057"/>
                    <a:pt x="99983" y="275059"/>
                    <a:pt x="101982" y="271728"/>
                  </a:cubicBezTo>
                  <a:cubicBezTo>
                    <a:pt x="113976" y="253074"/>
                    <a:pt x="125968" y="233754"/>
                    <a:pt x="137962" y="215099"/>
                  </a:cubicBezTo>
                  <a:cubicBezTo>
                    <a:pt x="136629" y="213767"/>
                    <a:pt x="135962" y="212435"/>
                    <a:pt x="134630" y="211102"/>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rgbClr val="262626"/>
                </a:solidFill>
                <a:latin typeface="Century Schoolbook"/>
                <a:ea typeface="Century Schoolbook"/>
                <a:cs typeface="Century Schoolbook"/>
                <a:sym typeface="Century Schoolbook"/>
              </a:endParaRPr>
            </a:p>
          </p:txBody>
        </p:sp>
      </p:grpSp>
      <p:cxnSp>
        <p:nvCxnSpPr>
          <p:cNvPr id="80" name="Google Shape;80;p3"/>
          <p:cNvCxnSpPr/>
          <p:nvPr/>
        </p:nvCxnSpPr>
        <p:spPr>
          <a:xfrm>
            <a:off x="2786808" y="631203"/>
            <a:ext cx="0" cy="6750923"/>
          </a:xfrm>
          <a:prstGeom prst="straightConnector1">
            <a:avLst/>
          </a:prstGeom>
          <a:noFill/>
          <a:ln w="12700" cap="flat" cmpd="sng">
            <a:solidFill>
              <a:srgbClr val="000000"/>
            </a:solidFill>
            <a:prstDash val="dot"/>
            <a:miter lim="800000"/>
            <a:headEnd type="none" w="sm" len="sm"/>
            <a:tailEnd type="none" w="sm" len="sm"/>
          </a:ln>
        </p:spPr>
      </p:cxnSp>
      <p:cxnSp>
        <p:nvCxnSpPr>
          <p:cNvPr id="81" name="Google Shape;81;p3"/>
          <p:cNvCxnSpPr/>
          <p:nvPr/>
        </p:nvCxnSpPr>
        <p:spPr>
          <a:xfrm>
            <a:off x="2786808" y="2281692"/>
            <a:ext cx="4788000" cy="0"/>
          </a:xfrm>
          <a:prstGeom prst="straightConnector1">
            <a:avLst/>
          </a:prstGeom>
          <a:noFill/>
          <a:ln w="12700" cap="flat" cmpd="sng">
            <a:solidFill>
              <a:srgbClr val="000000"/>
            </a:solidFill>
            <a:prstDash val="dot"/>
            <a:miter lim="800000"/>
            <a:headEnd type="none" w="sm" len="sm"/>
            <a:tailEnd type="none" w="sm" len="sm"/>
          </a:ln>
        </p:spPr>
      </p:cxnSp>
      <p:sp>
        <p:nvSpPr>
          <p:cNvPr id="82" name="Google Shape;82;p3"/>
          <p:cNvSpPr txBox="1"/>
          <p:nvPr/>
        </p:nvSpPr>
        <p:spPr>
          <a:xfrm>
            <a:off x="330408" y="448525"/>
            <a:ext cx="1632502" cy="365356"/>
          </a:xfrm>
          <a:prstGeom prst="rect">
            <a:avLst/>
          </a:prstGeom>
          <a:noFill/>
          <a:ln>
            <a:noFill/>
          </a:ln>
        </p:spPr>
        <p:txBody>
          <a:bodyPr spcFirstLastPara="1" wrap="square" lIns="91425" tIns="45700" rIns="91425" bIns="45700" anchor="t" anchorCtr="0">
            <a:spAutoFit/>
          </a:bodyPr>
          <a:lstStyle/>
          <a:p>
            <a:pPr marL="6350" marR="0" lvl="0" indent="0" algn="l" rtl="0">
              <a:lnSpc>
                <a:spcPct val="100952"/>
              </a:lnSpc>
              <a:spcBef>
                <a:spcPts val="0"/>
              </a:spcBef>
              <a:spcAft>
                <a:spcPts val="0"/>
              </a:spcAft>
              <a:buNone/>
            </a:pPr>
            <a:r>
              <a:rPr lang="en-US" sz="2100" b="1">
                <a:solidFill>
                  <a:srgbClr val="EB7F4A"/>
                </a:solidFill>
                <a:highlight>
                  <a:srgbClr val="FFFFFF"/>
                </a:highlight>
                <a:latin typeface="Calibri"/>
                <a:ea typeface="Calibri"/>
                <a:cs typeface="Calibri"/>
                <a:sym typeface="Calibri"/>
              </a:rPr>
              <a:t>Core Themes</a:t>
            </a:r>
            <a:endParaRPr/>
          </a:p>
        </p:txBody>
      </p:sp>
      <p:grpSp>
        <p:nvGrpSpPr>
          <p:cNvPr id="83" name="Google Shape;83;p3"/>
          <p:cNvGrpSpPr/>
          <p:nvPr/>
        </p:nvGrpSpPr>
        <p:grpSpPr>
          <a:xfrm flipH="1">
            <a:off x="-58773" y="4451539"/>
            <a:ext cx="2589295" cy="2435402"/>
            <a:chOff x="9333274" y="171098"/>
            <a:chExt cx="799444" cy="751929"/>
          </a:xfrm>
        </p:grpSpPr>
        <p:sp>
          <p:nvSpPr>
            <p:cNvPr id="84" name="Google Shape;84;p3"/>
            <p:cNvSpPr/>
            <p:nvPr/>
          </p:nvSpPr>
          <p:spPr>
            <a:xfrm>
              <a:off x="9400697" y="401703"/>
              <a:ext cx="732021" cy="521324"/>
            </a:xfrm>
            <a:custGeom>
              <a:avLst/>
              <a:gdLst/>
              <a:ahLst/>
              <a:cxnLst/>
              <a:rect l="l" t="t" r="r" b="b"/>
              <a:pathLst>
                <a:path w="732021" h="521324" extrusionOk="0">
                  <a:moveTo>
                    <a:pt x="732022" y="0"/>
                  </a:moveTo>
                  <a:lnTo>
                    <a:pt x="732022" y="194572"/>
                  </a:lnTo>
                  <a:cubicBezTo>
                    <a:pt x="732022" y="194572"/>
                    <a:pt x="374438" y="656983"/>
                    <a:pt x="0" y="481628"/>
                  </a:cubicBezTo>
                  <a:cubicBezTo>
                    <a:pt x="0" y="481628"/>
                    <a:pt x="416581" y="425178"/>
                    <a:pt x="732022" y="0"/>
                  </a:cubicBezTo>
                  <a:close/>
                </a:path>
              </a:pathLst>
            </a:custGeom>
            <a:solidFill>
              <a:srgbClr val="EB7F4A"/>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entury Schoolbook"/>
                <a:ea typeface="Century Schoolbook"/>
                <a:cs typeface="Century Schoolbook"/>
                <a:sym typeface="Century Schoolbook"/>
              </a:endParaRPr>
            </a:p>
          </p:txBody>
        </p:sp>
        <p:sp>
          <p:nvSpPr>
            <p:cNvPr id="85" name="Google Shape;85;p3"/>
            <p:cNvSpPr/>
            <p:nvPr/>
          </p:nvSpPr>
          <p:spPr>
            <a:xfrm>
              <a:off x="9333274" y="171098"/>
              <a:ext cx="799444" cy="667868"/>
            </a:xfrm>
            <a:custGeom>
              <a:avLst/>
              <a:gdLst/>
              <a:ahLst/>
              <a:cxnLst/>
              <a:rect l="l" t="t" r="r" b="b"/>
              <a:pathLst>
                <a:path w="799444" h="667868" extrusionOk="0">
                  <a:moveTo>
                    <a:pt x="799444" y="0"/>
                  </a:moveTo>
                  <a:lnTo>
                    <a:pt x="799444" y="175356"/>
                  </a:lnTo>
                  <a:cubicBezTo>
                    <a:pt x="799444" y="175356"/>
                    <a:pt x="387682" y="674998"/>
                    <a:pt x="0" y="667791"/>
                  </a:cubicBezTo>
                  <a:cubicBezTo>
                    <a:pt x="0" y="667791"/>
                    <a:pt x="231164" y="612543"/>
                    <a:pt x="799444" y="0"/>
                  </a:cubicBezTo>
                  <a:close/>
                </a:path>
              </a:pathLst>
            </a:custGeom>
            <a:solidFill>
              <a:srgbClr val="F2A33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entury Schoolbook"/>
                <a:ea typeface="Century Schoolbook"/>
                <a:cs typeface="Century Schoolbook"/>
                <a:sym typeface="Century Schoolbook"/>
              </a:endParaRPr>
            </a:p>
          </p:txBody>
        </p:sp>
      </p:grpSp>
      <p:cxnSp>
        <p:nvCxnSpPr>
          <p:cNvPr id="86" name="Google Shape;86;p3"/>
          <p:cNvCxnSpPr/>
          <p:nvPr/>
        </p:nvCxnSpPr>
        <p:spPr>
          <a:xfrm>
            <a:off x="2786808" y="3958092"/>
            <a:ext cx="4788000" cy="0"/>
          </a:xfrm>
          <a:prstGeom prst="straightConnector1">
            <a:avLst/>
          </a:prstGeom>
          <a:noFill/>
          <a:ln w="12700" cap="flat" cmpd="sng">
            <a:solidFill>
              <a:srgbClr val="000000"/>
            </a:solidFill>
            <a:prstDash val="dot"/>
            <a:miter lim="800000"/>
            <a:headEnd type="none" w="sm" len="sm"/>
            <a:tailEnd type="none" w="sm" len="sm"/>
          </a:ln>
        </p:spPr>
      </p:cxnSp>
      <p:cxnSp>
        <p:nvCxnSpPr>
          <p:cNvPr id="87" name="Google Shape;87;p3"/>
          <p:cNvCxnSpPr/>
          <p:nvPr/>
        </p:nvCxnSpPr>
        <p:spPr>
          <a:xfrm>
            <a:off x="2786808" y="5535507"/>
            <a:ext cx="4788000" cy="0"/>
          </a:xfrm>
          <a:prstGeom prst="straightConnector1">
            <a:avLst/>
          </a:prstGeom>
          <a:noFill/>
          <a:ln w="12700" cap="flat" cmpd="sng">
            <a:solidFill>
              <a:srgbClr val="000000"/>
            </a:solidFill>
            <a:prstDash val="dot"/>
            <a:miter lim="800000"/>
            <a:headEnd type="none" w="sm" len="sm"/>
            <a:tailEnd type="none" w="sm" len="sm"/>
          </a:ln>
        </p:spPr>
      </p:cxnSp>
      <p:sp>
        <p:nvSpPr>
          <p:cNvPr id="88" name="Google Shape;88;p3"/>
          <p:cNvSpPr txBox="1"/>
          <p:nvPr/>
        </p:nvSpPr>
        <p:spPr>
          <a:xfrm>
            <a:off x="2475481" y="887591"/>
            <a:ext cx="4798978" cy="6494535"/>
          </a:xfrm>
          <a:prstGeom prst="rect">
            <a:avLst/>
          </a:prstGeom>
          <a:noFill/>
          <a:ln>
            <a:noFill/>
          </a:ln>
        </p:spPr>
        <p:txBody>
          <a:bodyPr spcFirstLastPara="1" wrap="square" lIns="91425" tIns="45700" rIns="91425" bIns="45700" anchor="t" anchorCtr="0">
            <a:spAutoFit/>
          </a:bodyPr>
          <a:lstStyle/>
          <a:p>
            <a:pPr marL="585788" marR="0" lvl="0" indent="-576263" algn="l" rtl="0">
              <a:lnSpc>
                <a:spcPct val="85555"/>
              </a:lnSpc>
              <a:spcBef>
                <a:spcPts val="0"/>
              </a:spcBef>
              <a:spcAft>
                <a:spcPts val="0"/>
              </a:spcAft>
              <a:buNone/>
            </a:pPr>
            <a:r>
              <a:rPr lang="en-US" sz="1800" b="1">
                <a:solidFill>
                  <a:schemeClr val="lt1"/>
                </a:solidFill>
                <a:highlight>
                  <a:srgbClr val="2B747B"/>
                </a:highlight>
                <a:latin typeface="Calibri"/>
                <a:ea typeface="Calibri"/>
                <a:cs typeface="Calibri"/>
                <a:sym typeface="Calibri"/>
              </a:rPr>
              <a:t> 01</a:t>
            </a:r>
            <a:r>
              <a:rPr lang="en-US" sz="1800" b="1">
                <a:solidFill>
                  <a:srgbClr val="2B747B"/>
                </a:solidFill>
                <a:highlight>
                  <a:srgbClr val="2B747B"/>
                </a:highlight>
                <a:latin typeface="Calibri"/>
                <a:ea typeface="Calibri"/>
                <a:cs typeface="Calibri"/>
                <a:sym typeface="Calibri"/>
              </a:rPr>
              <a:t>.</a:t>
            </a:r>
            <a:r>
              <a:rPr lang="en-US" sz="1400" b="1">
                <a:solidFill>
                  <a:srgbClr val="000000"/>
                </a:solidFill>
                <a:latin typeface="Calibri"/>
                <a:ea typeface="Calibri"/>
                <a:cs typeface="Calibri"/>
                <a:sym typeface="Calibri"/>
              </a:rPr>
              <a:t>	</a:t>
            </a:r>
            <a:r>
              <a:rPr lang="en-US" sz="1800" b="1">
                <a:solidFill>
                  <a:srgbClr val="EB7F4A"/>
                </a:solidFill>
                <a:latin typeface="Calibri"/>
                <a:ea typeface="Calibri"/>
                <a:cs typeface="Calibri"/>
                <a:sym typeface="Calibri"/>
              </a:rPr>
              <a:t>Community-Led Response: </a:t>
            </a:r>
            <a:endParaRPr/>
          </a:p>
          <a:p>
            <a:pPr marL="585788" marR="0" lvl="0" indent="-576263" algn="l" rtl="0">
              <a:spcBef>
                <a:spcPts val="0"/>
              </a:spcBef>
              <a:spcAft>
                <a:spcPts val="0"/>
              </a:spcAft>
              <a:buNone/>
            </a:pPr>
            <a:r>
              <a:rPr lang="en-US" sz="400" b="1">
                <a:solidFill>
                  <a:srgbClr val="000000"/>
                </a:solidFill>
                <a:latin typeface="Calibri"/>
                <a:ea typeface="Calibri"/>
                <a:cs typeface="Calibri"/>
                <a:sym typeface="Calibri"/>
              </a:rPr>
              <a:t>	</a:t>
            </a:r>
            <a:endParaRPr/>
          </a:p>
          <a:p>
            <a:pPr marL="584200" marR="0" lvl="0" indent="0" algn="l" rtl="0">
              <a:lnSpc>
                <a:spcPct val="107826"/>
              </a:lnSpc>
              <a:spcBef>
                <a:spcPts val="0"/>
              </a:spcBef>
              <a:spcAft>
                <a:spcPts val="0"/>
              </a:spcAft>
              <a:buNone/>
            </a:pPr>
            <a:r>
              <a:rPr lang="en-US" sz="1150">
                <a:solidFill>
                  <a:srgbClr val="000000"/>
                </a:solidFill>
                <a:latin typeface="Calibri"/>
                <a:ea typeface="Calibri"/>
                <a:cs typeface="Calibri"/>
                <a:sym typeface="Calibri"/>
              </a:rPr>
              <a:t>Time and again, local communities prove to be the most effective first responders. Neighbors helping neighbors, volunteers mobilizing through social networks, and grassroots organizations providing essential services - these community-led efforts often arrive faster and respond more flexibly than traditional emergency services.</a:t>
            </a:r>
            <a:endParaRPr/>
          </a:p>
          <a:p>
            <a:pPr marL="584200" marR="0" lvl="0" indent="0" algn="l" rtl="0">
              <a:lnSpc>
                <a:spcPct val="107826"/>
              </a:lnSpc>
              <a:spcBef>
                <a:spcPts val="0"/>
              </a:spcBef>
              <a:spcAft>
                <a:spcPts val="0"/>
              </a:spcAft>
              <a:buNone/>
            </a:pPr>
            <a:endParaRPr sz="1150">
              <a:solidFill>
                <a:srgbClr val="000000"/>
              </a:solidFill>
              <a:latin typeface="Calibri"/>
              <a:ea typeface="Calibri"/>
              <a:cs typeface="Calibri"/>
              <a:sym typeface="Calibri"/>
            </a:endParaRPr>
          </a:p>
          <a:p>
            <a:pPr marL="584200" marR="0" lvl="0" indent="0" algn="l" rtl="0">
              <a:lnSpc>
                <a:spcPct val="107826"/>
              </a:lnSpc>
              <a:spcBef>
                <a:spcPts val="0"/>
              </a:spcBef>
              <a:spcAft>
                <a:spcPts val="0"/>
              </a:spcAft>
              <a:buNone/>
            </a:pPr>
            <a:endParaRPr sz="1150">
              <a:solidFill>
                <a:srgbClr val="000000"/>
              </a:solidFill>
              <a:latin typeface="Calibri"/>
              <a:ea typeface="Calibri"/>
              <a:cs typeface="Calibri"/>
              <a:sym typeface="Calibri"/>
            </a:endParaRPr>
          </a:p>
          <a:p>
            <a:pPr marL="584200" marR="0" lvl="0" indent="0" algn="l" rtl="0">
              <a:lnSpc>
                <a:spcPct val="107826"/>
              </a:lnSpc>
              <a:spcBef>
                <a:spcPts val="0"/>
              </a:spcBef>
              <a:spcAft>
                <a:spcPts val="0"/>
              </a:spcAft>
              <a:buNone/>
            </a:pPr>
            <a:endParaRPr sz="1150">
              <a:solidFill>
                <a:srgbClr val="000000"/>
              </a:solidFill>
              <a:latin typeface="Calibri"/>
              <a:ea typeface="Calibri"/>
              <a:cs typeface="Calibri"/>
              <a:sym typeface="Calibri"/>
            </a:endParaRPr>
          </a:p>
          <a:p>
            <a:pPr marL="585788" marR="0" lvl="0" indent="-576263" algn="l" rtl="0">
              <a:lnSpc>
                <a:spcPct val="85555"/>
              </a:lnSpc>
              <a:spcBef>
                <a:spcPts val="0"/>
              </a:spcBef>
              <a:spcAft>
                <a:spcPts val="0"/>
              </a:spcAft>
              <a:buNone/>
            </a:pPr>
            <a:r>
              <a:rPr lang="en-US" sz="1800" b="1">
                <a:solidFill>
                  <a:schemeClr val="lt1"/>
                </a:solidFill>
                <a:highlight>
                  <a:srgbClr val="2B747B"/>
                </a:highlight>
                <a:latin typeface="Calibri"/>
                <a:ea typeface="Calibri"/>
                <a:cs typeface="Calibri"/>
                <a:sym typeface="Calibri"/>
              </a:rPr>
              <a:t> 02</a:t>
            </a:r>
            <a:r>
              <a:rPr lang="en-US" sz="1800" b="1">
                <a:solidFill>
                  <a:srgbClr val="2B747B"/>
                </a:solidFill>
                <a:highlight>
                  <a:srgbClr val="2B747B"/>
                </a:highlight>
                <a:latin typeface="Calibri"/>
                <a:ea typeface="Calibri"/>
                <a:cs typeface="Calibri"/>
                <a:sym typeface="Calibri"/>
              </a:rPr>
              <a:t>.</a:t>
            </a:r>
            <a:r>
              <a:rPr lang="en-US" sz="1400" b="1">
                <a:solidFill>
                  <a:srgbClr val="000000"/>
                </a:solidFill>
                <a:latin typeface="Calibri"/>
                <a:ea typeface="Calibri"/>
                <a:cs typeface="Calibri"/>
                <a:sym typeface="Calibri"/>
              </a:rPr>
              <a:t>	</a:t>
            </a:r>
            <a:r>
              <a:rPr lang="en-US" sz="1800" b="1">
                <a:solidFill>
                  <a:srgbClr val="EB7F4A"/>
                </a:solidFill>
                <a:latin typeface="Calibri"/>
                <a:ea typeface="Calibri"/>
                <a:cs typeface="Calibri"/>
                <a:sym typeface="Calibri"/>
              </a:rPr>
              <a:t>Frugal Innovation: </a:t>
            </a:r>
            <a:endParaRPr/>
          </a:p>
          <a:p>
            <a:pPr marL="585788" marR="0" lvl="0" indent="-576263" algn="l" rtl="0">
              <a:spcBef>
                <a:spcPts val="0"/>
              </a:spcBef>
              <a:spcAft>
                <a:spcPts val="0"/>
              </a:spcAft>
              <a:buNone/>
            </a:pPr>
            <a:r>
              <a:rPr lang="en-US" sz="400" b="1">
                <a:solidFill>
                  <a:srgbClr val="000000"/>
                </a:solidFill>
                <a:latin typeface="Calibri"/>
                <a:ea typeface="Calibri"/>
                <a:cs typeface="Calibri"/>
                <a:sym typeface="Calibri"/>
              </a:rPr>
              <a:t>	</a:t>
            </a:r>
            <a:endParaRPr/>
          </a:p>
          <a:p>
            <a:pPr marL="584200" marR="0" lvl="0" indent="0" algn="l" rtl="0">
              <a:lnSpc>
                <a:spcPct val="107826"/>
              </a:lnSpc>
              <a:spcBef>
                <a:spcPts val="0"/>
              </a:spcBef>
              <a:spcAft>
                <a:spcPts val="0"/>
              </a:spcAft>
              <a:buNone/>
            </a:pPr>
            <a:r>
              <a:rPr lang="en-US" sz="1150">
                <a:solidFill>
                  <a:srgbClr val="000000"/>
                </a:solidFill>
                <a:latin typeface="Calibri"/>
                <a:ea typeface="Calibri"/>
                <a:cs typeface="Calibri"/>
                <a:sym typeface="Calibri"/>
              </a:rPr>
              <a:t>Disasters demand creative solutions with limited resources. These case studies showcase remarkable innovation: using car batteries for phone charging during blackouts, creating community kitchens with portable generators, organizing massive volunteer efforts through WhatsApp, and building resilience hubs in existing community spaces.</a:t>
            </a:r>
            <a:endParaRPr/>
          </a:p>
          <a:p>
            <a:pPr marL="584200" marR="0" lvl="0" indent="0" algn="l" rtl="0">
              <a:lnSpc>
                <a:spcPct val="107826"/>
              </a:lnSpc>
              <a:spcBef>
                <a:spcPts val="0"/>
              </a:spcBef>
              <a:spcAft>
                <a:spcPts val="0"/>
              </a:spcAft>
              <a:buNone/>
            </a:pPr>
            <a:endParaRPr sz="1150">
              <a:solidFill>
                <a:srgbClr val="000000"/>
              </a:solidFill>
              <a:latin typeface="Calibri"/>
              <a:ea typeface="Calibri"/>
              <a:cs typeface="Calibri"/>
              <a:sym typeface="Calibri"/>
            </a:endParaRPr>
          </a:p>
          <a:p>
            <a:pPr marL="584200" marR="0" lvl="0" indent="0" algn="l" rtl="0">
              <a:lnSpc>
                <a:spcPct val="107826"/>
              </a:lnSpc>
              <a:spcBef>
                <a:spcPts val="0"/>
              </a:spcBef>
              <a:spcAft>
                <a:spcPts val="0"/>
              </a:spcAft>
              <a:buNone/>
            </a:pPr>
            <a:endParaRPr sz="1150">
              <a:solidFill>
                <a:srgbClr val="000000"/>
              </a:solidFill>
              <a:latin typeface="Calibri"/>
              <a:ea typeface="Calibri"/>
              <a:cs typeface="Calibri"/>
              <a:sym typeface="Calibri"/>
            </a:endParaRPr>
          </a:p>
          <a:p>
            <a:pPr marL="584200" marR="0" lvl="0" indent="0" algn="l" rtl="0">
              <a:lnSpc>
                <a:spcPct val="107826"/>
              </a:lnSpc>
              <a:spcBef>
                <a:spcPts val="0"/>
              </a:spcBef>
              <a:spcAft>
                <a:spcPts val="0"/>
              </a:spcAft>
              <a:buNone/>
            </a:pPr>
            <a:endParaRPr sz="1150">
              <a:solidFill>
                <a:srgbClr val="000000"/>
              </a:solidFill>
              <a:latin typeface="Calibri"/>
              <a:ea typeface="Calibri"/>
              <a:cs typeface="Calibri"/>
              <a:sym typeface="Calibri"/>
            </a:endParaRPr>
          </a:p>
          <a:p>
            <a:pPr marL="585788" marR="0" lvl="0" indent="-576263" algn="l" rtl="0">
              <a:lnSpc>
                <a:spcPct val="85555"/>
              </a:lnSpc>
              <a:spcBef>
                <a:spcPts val="0"/>
              </a:spcBef>
              <a:spcAft>
                <a:spcPts val="0"/>
              </a:spcAft>
              <a:buNone/>
            </a:pPr>
            <a:r>
              <a:rPr lang="en-US" sz="1800" b="1">
                <a:solidFill>
                  <a:schemeClr val="lt1"/>
                </a:solidFill>
                <a:highlight>
                  <a:srgbClr val="2B747B"/>
                </a:highlight>
                <a:latin typeface="Calibri"/>
                <a:ea typeface="Calibri"/>
                <a:cs typeface="Calibri"/>
                <a:sym typeface="Calibri"/>
              </a:rPr>
              <a:t> 03</a:t>
            </a:r>
            <a:r>
              <a:rPr lang="en-US" sz="1800" b="1">
                <a:solidFill>
                  <a:srgbClr val="2B747B"/>
                </a:solidFill>
                <a:highlight>
                  <a:srgbClr val="2B747B"/>
                </a:highlight>
                <a:latin typeface="Calibri"/>
                <a:ea typeface="Calibri"/>
                <a:cs typeface="Calibri"/>
                <a:sym typeface="Calibri"/>
              </a:rPr>
              <a:t>.</a:t>
            </a:r>
            <a:r>
              <a:rPr lang="en-US" sz="1400" b="1">
                <a:solidFill>
                  <a:srgbClr val="000000"/>
                </a:solidFill>
                <a:latin typeface="Calibri"/>
                <a:ea typeface="Calibri"/>
                <a:cs typeface="Calibri"/>
                <a:sym typeface="Calibri"/>
              </a:rPr>
              <a:t>	</a:t>
            </a:r>
            <a:r>
              <a:rPr lang="en-US" sz="1800" b="1">
                <a:solidFill>
                  <a:srgbClr val="EB7F4A"/>
                </a:solidFill>
                <a:latin typeface="Calibri"/>
                <a:ea typeface="Calibri"/>
                <a:cs typeface="Calibri"/>
                <a:sym typeface="Calibri"/>
              </a:rPr>
              <a:t>Preparedness Saves Lives: </a:t>
            </a:r>
            <a:endParaRPr/>
          </a:p>
          <a:p>
            <a:pPr marL="585788" marR="0" lvl="0" indent="-576263" algn="l" rtl="0">
              <a:spcBef>
                <a:spcPts val="0"/>
              </a:spcBef>
              <a:spcAft>
                <a:spcPts val="0"/>
              </a:spcAft>
              <a:buNone/>
            </a:pPr>
            <a:r>
              <a:rPr lang="en-US" sz="400" b="1">
                <a:solidFill>
                  <a:srgbClr val="000000"/>
                </a:solidFill>
                <a:latin typeface="Calibri"/>
                <a:ea typeface="Calibri"/>
                <a:cs typeface="Calibri"/>
                <a:sym typeface="Calibri"/>
              </a:rPr>
              <a:t>	</a:t>
            </a:r>
            <a:endParaRPr/>
          </a:p>
          <a:p>
            <a:pPr marL="584200" marR="0" lvl="0" indent="0" algn="l" rtl="0">
              <a:lnSpc>
                <a:spcPct val="107826"/>
              </a:lnSpc>
              <a:spcBef>
                <a:spcPts val="0"/>
              </a:spcBef>
              <a:spcAft>
                <a:spcPts val="0"/>
              </a:spcAft>
              <a:buNone/>
            </a:pPr>
            <a:r>
              <a:rPr lang="en-US" sz="1150">
                <a:solidFill>
                  <a:srgbClr val="000000"/>
                </a:solidFill>
                <a:latin typeface="Calibri"/>
                <a:ea typeface="Calibri"/>
                <a:cs typeface="Calibri"/>
                <a:sym typeface="Calibri"/>
              </a:rPr>
              <a:t>Communities that invest in preparedness - training volunteers, establishing coordination systems, pre-positioning supplies, conducting drills - respond far more effectively when disaster strikes. The difference between prepared and unprepared communities can be measured in lives</a:t>
            </a:r>
            <a:endParaRPr/>
          </a:p>
          <a:p>
            <a:pPr marL="584200" marR="0" lvl="0" indent="0" algn="l" rtl="0">
              <a:lnSpc>
                <a:spcPct val="107826"/>
              </a:lnSpc>
              <a:spcBef>
                <a:spcPts val="0"/>
              </a:spcBef>
              <a:spcAft>
                <a:spcPts val="0"/>
              </a:spcAft>
              <a:buNone/>
            </a:pPr>
            <a:r>
              <a:rPr lang="en-US" sz="1150">
                <a:solidFill>
                  <a:srgbClr val="000000"/>
                </a:solidFill>
                <a:latin typeface="Calibri"/>
                <a:ea typeface="Calibri"/>
                <a:cs typeface="Calibri"/>
                <a:sym typeface="Calibri"/>
              </a:rPr>
              <a:t>saved and suffering prevented.</a:t>
            </a:r>
            <a:endParaRPr/>
          </a:p>
          <a:p>
            <a:pPr marL="584200" marR="0" lvl="0" indent="0" algn="l" rtl="0">
              <a:lnSpc>
                <a:spcPct val="107826"/>
              </a:lnSpc>
              <a:spcBef>
                <a:spcPts val="0"/>
              </a:spcBef>
              <a:spcAft>
                <a:spcPts val="0"/>
              </a:spcAft>
              <a:buNone/>
            </a:pPr>
            <a:endParaRPr sz="1150">
              <a:solidFill>
                <a:srgbClr val="000000"/>
              </a:solidFill>
              <a:latin typeface="Calibri"/>
              <a:ea typeface="Calibri"/>
              <a:cs typeface="Calibri"/>
              <a:sym typeface="Calibri"/>
            </a:endParaRPr>
          </a:p>
          <a:p>
            <a:pPr marL="584200" marR="0" lvl="0" indent="0" algn="l" rtl="0">
              <a:lnSpc>
                <a:spcPct val="107826"/>
              </a:lnSpc>
              <a:spcBef>
                <a:spcPts val="0"/>
              </a:spcBef>
              <a:spcAft>
                <a:spcPts val="0"/>
              </a:spcAft>
              <a:buNone/>
            </a:pPr>
            <a:endParaRPr sz="1150">
              <a:solidFill>
                <a:srgbClr val="000000"/>
              </a:solidFill>
              <a:latin typeface="Calibri"/>
              <a:ea typeface="Calibri"/>
              <a:cs typeface="Calibri"/>
              <a:sym typeface="Calibri"/>
            </a:endParaRPr>
          </a:p>
          <a:p>
            <a:pPr marL="584200" marR="0" lvl="0" indent="0" algn="l" rtl="0">
              <a:lnSpc>
                <a:spcPct val="107826"/>
              </a:lnSpc>
              <a:spcBef>
                <a:spcPts val="0"/>
              </a:spcBef>
              <a:spcAft>
                <a:spcPts val="0"/>
              </a:spcAft>
              <a:buNone/>
            </a:pPr>
            <a:endParaRPr sz="1150">
              <a:solidFill>
                <a:srgbClr val="000000"/>
              </a:solidFill>
              <a:latin typeface="Calibri"/>
              <a:ea typeface="Calibri"/>
              <a:cs typeface="Calibri"/>
              <a:sym typeface="Calibri"/>
            </a:endParaRPr>
          </a:p>
          <a:p>
            <a:pPr marL="585788" marR="0" lvl="0" indent="-576263" algn="l" rtl="0">
              <a:lnSpc>
                <a:spcPct val="85555"/>
              </a:lnSpc>
              <a:spcBef>
                <a:spcPts val="0"/>
              </a:spcBef>
              <a:spcAft>
                <a:spcPts val="0"/>
              </a:spcAft>
              <a:buNone/>
            </a:pPr>
            <a:r>
              <a:rPr lang="en-US" sz="1800" b="1">
                <a:solidFill>
                  <a:schemeClr val="lt1"/>
                </a:solidFill>
                <a:highlight>
                  <a:srgbClr val="2B747B"/>
                </a:highlight>
                <a:latin typeface="Calibri"/>
                <a:ea typeface="Calibri"/>
                <a:cs typeface="Calibri"/>
                <a:sym typeface="Calibri"/>
              </a:rPr>
              <a:t> 04</a:t>
            </a:r>
            <a:r>
              <a:rPr lang="en-US" sz="1800" b="1">
                <a:solidFill>
                  <a:srgbClr val="2B747B"/>
                </a:solidFill>
                <a:highlight>
                  <a:srgbClr val="2B747B"/>
                </a:highlight>
                <a:latin typeface="Calibri"/>
                <a:ea typeface="Calibri"/>
                <a:cs typeface="Calibri"/>
                <a:sym typeface="Calibri"/>
              </a:rPr>
              <a:t>.</a:t>
            </a:r>
            <a:r>
              <a:rPr lang="en-US" sz="1400" b="1">
                <a:solidFill>
                  <a:srgbClr val="000000"/>
                </a:solidFill>
                <a:latin typeface="Calibri"/>
                <a:ea typeface="Calibri"/>
                <a:cs typeface="Calibri"/>
                <a:sym typeface="Calibri"/>
              </a:rPr>
              <a:t>	</a:t>
            </a:r>
            <a:r>
              <a:rPr lang="en-US" sz="1800" b="1">
                <a:solidFill>
                  <a:srgbClr val="EB7F4A"/>
                </a:solidFill>
                <a:latin typeface="Calibri"/>
                <a:ea typeface="Calibri"/>
                <a:cs typeface="Calibri"/>
                <a:sym typeface="Calibri"/>
              </a:rPr>
              <a:t>Coordination Is Critical: </a:t>
            </a:r>
            <a:endParaRPr/>
          </a:p>
          <a:p>
            <a:pPr marL="585788" marR="0" lvl="0" indent="-576263" algn="l" rtl="0">
              <a:spcBef>
                <a:spcPts val="0"/>
              </a:spcBef>
              <a:spcAft>
                <a:spcPts val="0"/>
              </a:spcAft>
              <a:buNone/>
            </a:pPr>
            <a:r>
              <a:rPr lang="en-US" sz="400" b="1">
                <a:solidFill>
                  <a:srgbClr val="000000"/>
                </a:solidFill>
                <a:latin typeface="Calibri"/>
                <a:ea typeface="Calibri"/>
                <a:cs typeface="Calibri"/>
                <a:sym typeface="Calibri"/>
              </a:rPr>
              <a:t>	</a:t>
            </a:r>
            <a:endParaRPr/>
          </a:p>
          <a:p>
            <a:pPr marL="584200" marR="0" lvl="0" indent="0" algn="l" rtl="0">
              <a:lnSpc>
                <a:spcPct val="107826"/>
              </a:lnSpc>
              <a:spcBef>
                <a:spcPts val="0"/>
              </a:spcBef>
              <a:spcAft>
                <a:spcPts val="0"/>
              </a:spcAft>
              <a:buNone/>
            </a:pPr>
            <a:r>
              <a:rPr lang="en-US" sz="1150">
                <a:solidFill>
                  <a:srgbClr val="000000"/>
                </a:solidFill>
                <a:latin typeface="Calibri"/>
                <a:ea typeface="Calibri"/>
                <a:cs typeface="Calibri"/>
                <a:sym typeface="Calibri"/>
              </a:rPr>
              <a:t>While grassroots response is powerful, it needs coordination to be effective.  Successful responses combine community action with coordinated systems - clear communication,  resource management, and cooperation between local volunteers and official agencies.</a:t>
            </a:r>
            <a:endParaRPr/>
          </a:p>
          <a:p>
            <a:pPr marL="584200" marR="0" lvl="0" indent="0" algn="l" rtl="0">
              <a:lnSpc>
                <a:spcPct val="107826"/>
              </a:lnSpc>
              <a:spcBef>
                <a:spcPts val="0"/>
              </a:spcBef>
              <a:spcAft>
                <a:spcPts val="0"/>
              </a:spcAft>
              <a:buNone/>
            </a:pPr>
            <a:endParaRPr sz="1150">
              <a:solidFill>
                <a:srgbClr val="000000"/>
              </a:solidFill>
              <a:latin typeface="Calibri"/>
              <a:ea typeface="Calibri"/>
              <a:cs typeface="Calibri"/>
              <a:sym typeface="Calibri"/>
            </a:endParaRPr>
          </a:p>
          <a:p>
            <a:pPr marL="584200" marR="0" lvl="0" indent="0" algn="l" rtl="0">
              <a:lnSpc>
                <a:spcPct val="107826"/>
              </a:lnSpc>
              <a:spcBef>
                <a:spcPts val="0"/>
              </a:spcBef>
              <a:spcAft>
                <a:spcPts val="0"/>
              </a:spcAft>
              <a:buNone/>
            </a:pPr>
            <a:endParaRPr sz="1150">
              <a:solidFill>
                <a:srgbClr val="000000"/>
              </a:solidFill>
              <a:latin typeface="Calibri"/>
              <a:ea typeface="Calibri"/>
              <a:cs typeface="Calibri"/>
              <a:sym typeface="Calibri"/>
            </a:endParaRPr>
          </a:p>
          <a:p>
            <a:pPr marL="755650" marR="0" lvl="0" indent="-98425" algn="l" rtl="0">
              <a:lnSpc>
                <a:spcPct val="107826"/>
              </a:lnSpc>
              <a:spcBef>
                <a:spcPts val="0"/>
              </a:spcBef>
              <a:spcAft>
                <a:spcPts val="0"/>
              </a:spcAft>
              <a:buClr>
                <a:srgbClr val="60BB47"/>
              </a:buClr>
              <a:buSzPts val="1150"/>
              <a:buFont typeface="Arial"/>
              <a:buNone/>
            </a:pPr>
            <a:endParaRPr sz="1150">
              <a:solidFill>
                <a:srgbClr val="000000"/>
              </a:solidFill>
              <a:latin typeface="Calibri"/>
              <a:ea typeface="Calibri"/>
              <a:cs typeface="Calibri"/>
              <a:sym typeface="Calibri"/>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585"/>
        <p:cNvGrpSpPr/>
        <p:nvPr/>
      </p:nvGrpSpPr>
      <p:grpSpPr>
        <a:xfrm>
          <a:off x="0" y="0"/>
          <a:ext cx="0" cy="0"/>
          <a:chOff x="0" y="0"/>
          <a:chExt cx="0" cy="0"/>
        </a:xfrm>
      </p:grpSpPr>
      <p:sp>
        <p:nvSpPr>
          <p:cNvPr id="1586" name="Google Shape;1586;p30"/>
          <p:cNvSpPr/>
          <p:nvPr/>
        </p:nvSpPr>
        <p:spPr>
          <a:xfrm rot="-5400000">
            <a:off x="3017136" y="5493556"/>
            <a:ext cx="1728608" cy="7356473"/>
          </a:xfrm>
          <a:custGeom>
            <a:avLst/>
            <a:gdLst/>
            <a:ahLst/>
            <a:cxnLst/>
            <a:rect l="l" t="t" r="r" b="b"/>
            <a:pathLst>
              <a:path w="1277620" h="1277620" extrusionOk="0">
                <a:moveTo>
                  <a:pt x="1277480" y="0"/>
                </a:moveTo>
                <a:lnTo>
                  <a:pt x="0" y="0"/>
                </a:lnTo>
                <a:lnTo>
                  <a:pt x="0" y="1277480"/>
                </a:lnTo>
                <a:lnTo>
                  <a:pt x="1277480" y="1277480"/>
                </a:lnTo>
                <a:lnTo>
                  <a:pt x="1277480" y="0"/>
                </a:lnTo>
                <a:close/>
              </a:path>
            </a:pathLst>
          </a:custGeom>
          <a:gradFill>
            <a:gsLst>
              <a:gs pos="0">
                <a:srgbClr val="265B5F"/>
              </a:gs>
              <a:gs pos="20000">
                <a:srgbClr val="265B5F"/>
              </a:gs>
              <a:gs pos="99000">
                <a:srgbClr val="2B747B"/>
              </a:gs>
              <a:gs pos="100000">
                <a:srgbClr val="2B747B"/>
              </a:gs>
            </a:gsLst>
            <a:lin ang="5400000" scaled="0"/>
          </a:gradFill>
          <a:ln>
            <a:noFill/>
          </a:ln>
        </p:spPr>
        <p:txBody>
          <a:bodyPr spcFirstLastPara="1" wrap="square" lIns="0" tIns="0" rIns="0" bIns="0" anchor="t" anchorCtr="0">
            <a:noAutofit/>
          </a:bodyPr>
          <a:lstStyle/>
          <a:p>
            <a:pPr marL="0" marR="0" lvl="0" indent="0" algn="l" rtl="0">
              <a:spcBef>
                <a:spcPts val="0"/>
              </a:spcBef>
              <a:spcAft>
                <a:spcPts val="0"/>
              </a:spcAft>
              <a:buNone/>
            </a:pPr>
            <a:endParaRPr sz="1283">
              <a:solidFill>
                <a:srgbClr val="F05A28"/>
              </a:solidFill>
              <a:latin typeface="Century Schoolbook"/>
              <a:ea typeface="Century Schoolbook"/>
              <a:cs typeface="Century Schoolbook"/>
              <a:sym typeface="Century Schoolbook"/>
            </a:endParaRPr>
          </a:p>
        </p:txBody>
      </p:sp>
      <p:cxnSp>
        <p:nvCxnSpPr>
          <p:cNvPr id="1587" name="Google Shape;1587;p30"/>
          <p:cNvCxnSpPr/>
          <p:nvPr/>
        </p:nvCxnSpPr>
        <p:spPr>
          <a:xfrm>
            <a:off x="864646" y="8033518"/>
            <a:ext cx="0" cy="1042511"/>
          </a:xfrm>
          <a:prstGeom prst="straightConnector1">
            <a:avLst/>
          </a:prstGeom>
          <a:noFill/>
          <a:ln w="12700" cap="flat" cmpd="sng">
            <a:solidFill>
              <a:schemeClr val="lt1"/>
            </a:solidFill>
            <a:prstDash val="dot"/>
            <a:miter lim="800000"/>
            <a:headEnd type="none" w="sm" len="sm"/>
            <a:tailEnd type="none" w="sm" len="sm"/>
          </a:ln>
        </p:spPr>
      </p:cxnSp>
      <p:sp>
        <p:nvSpPr>
          <p:cNvPr id="1588" name="Google Shape;1588;p30"/>
          <p:cNvSpPr txBox="1"/>
          <p:nvPr/>
        </p:nvSpPr>
        <p:spPr>
          <a:xfrm>
            <a:off x="1355006" y="8198258"/>
            <a:ext cx="2835634" cy="365356"/>
          </a:xfrm>
          <a:prstGeom prst="rect">
            <a:avLst/>
          </a:prstGeom>
          <a:noFill/>
          <a:ln>
            <a:noFill/>
          </a:ln>
        </p:spPr>
        <p:txBody>
          <a:bodyPr spcFirstLastPara="1" wrap="square" lIns="91425" tIns="45700" rIns="91425" bIns="45700" anchor="ctr" anchorCtr="0">
            <a:spAutoFit/>
          </a:bodyPr>
          <a:lstStyle/>
          <a:p>
            <a:pPr marL="6350" marR="0" lvl="0" indent="0" algn="l" rtl="0">
              <a:lnSpc>
                <a:spcPct val="100952"/>
              </a:lnSpc>
              <a:spcBef>
                <a:spcPts val="0"/>
              </a:spcBef>
              <a:spcAft>
                <a:spcPts val="0"/>
              </a:spcAft>
              <a:buNone/>
            </a:pPr>
            <a:r>
              <a:rPr lang="en-US" sz="2100" b="1">
                <a:solidFill>
                  <a:schemeClr val="lt1"/>
                </a:solidFill>
                <a:highlight>
                  <a:srgbClr val="EB7F4A"/>
                </a:highlight>
                <a:latin typeface="Calibri"/>
                <a:ea typeface="Calibri"/>
                <a:cs typeface="Calibri"/>
                <a:sym typeface="Calibri"/>
              </a:rPr>
              <a:t> Key Lesson</a:t>
            </a:r>
            <a:r>
              <a:rPr lang="en-US" sz="2100" b="1">
                <a:solidFill>
                  <a:srgbClr val="EB7F4A"/>
                </a:solidFill>
                <a:highlight>
                  <a:srgbClr val="EB7F4A"/>
                </a:highlight>
                <a:latin typeface="Calibri"/>
                <a:ea typeface="Calibri"/>
                <a:cs typeface="Calibri"/>
                <a:sym typeface="Calibri"/>
              </a:rPr>
              <a:t>.</a:t>
            </a:r>
            <a:endParaRPr/>
          </a:p>
        </p:txBody>
      </p:sp>
      <p:sp>
        <p:nvSpPr>
          <p:cNvPr id="1589" name="Google Shape;1589;p30"/>
          <p:cNvSpPr/>
          <p:nvPr/>
        </p:nvSpPr>
        <p:spPr>
          <a:xfrm>
            <a:off x="531953" y="9076029"/>
            <a:ext cx="821603" cy="821603"/>
          </a:xfrm>
          <a:prstGeom prst="rect">
            <a:avLst/>
          </a:prstGeom>
          <a:noFill/>
          <a:ln>
            <a:noFill/>
          </a:ln>
        </p:spPr>
      </p:sp>
      <p:sp>
        <p:nvSpPr>
          <p:cNvPr id="1590" name="Google Shape;1590;p30"/>
          <p:cNvSpPr txBox="1"/>
          <p:nvPr/>
        </p:nvSpPr>
        <p:spPr>
          <a:xfrm>
            <a:off x="513993" y="3636436"/>
            <a:ext cx="6399443" cy="365356"/>
          </a:xfrm>
          <a:prstGeom prst="rect">
            <a:avLst/>
          </a:prstGeom>
          <a:noFill/>
          <a:ln>
            <a:noFill/>
          </a:ln>
        </p:spPr>
        <p:txBody>
          <a:bodyPr spcFirstLastPara="1" wrap="square" lIns="91425" tIns="45700" rIns="91425" bIns="45700" anchor="ctr" anchorCtr="0">
            <a:spAutoFit/>
          </a:bodyPr>
          <a:lstStyle/>
          <a:p>
            <a:pPr marL="6350" marR="0" lvl="0" indent="0" algn="l" rtl="0">
              <a:lnSpc>
                <a:spcPct val="100952"/>
              </a:lnSpc>
              <a:spcBef>
                <a:spcPts val="0"/>
              </a:spcBef>
              <a:spcAft>
                <a:spcPts val="0"/>
              </a:spcAft>
              <a:buNone/>
            </a:pPr>
            <a:r>
              <a:rPr lang="en-US" sz="2100" b="1">
                <a:solidFill>
                  <a:srgbClr val="EB7F4A"/>
                </a:solidFill>
                <a:latin typeface="Calibri"/>
                <a:ea typeface="Calibri"/>
                <a:cs typeface="Calibri"/>
                <a:sym typeface="Calibri"/>
              </a:rPr>
              <a:t>Creating AFAD</a:t>
            </a:r>
            <a:endParaRPr/>
          </a:p>
        </p:txBody>
      </p:sp>
      <p:sp>
        <p:nvSpPr>
          <p:cNvPr id="1591" name="Google Shape;1591;p30"/>
          <p:cNvSpPr txBox="1"/>
          <p:nvPr/>
        </p:nvSpPr>
        <p:spPr>
          <a:xfrm>
            <a:off x="513993" y="4023863"/>
            <a:ext cx="6480000" cy="1013009"/>
          </a:xfrm>
          <a:prstGeom prst="rect">
            <a:avLst/>
          </a:prstGeom>
          <a:noFill/>
          <a:ln>
            <a:noFill/>
          </a:ln>
        </p:spPr>
        <p:txBody>
          <a:bodyPr spcFirstLastPara="1" wrap="square" lIns="91425" tIns="45700" rIns="91425" bIns="45700" anchor="t" anchorCtr="0">
            <a:noAutofit/>
          </a:bodyPr>
          <a:lstStyle/>
          <a:p>
            <a:pPr marL="0" marR="0" lvl="0" indent="0" algn="just" rtl="0">
              <a:lnSpc>
                <a:spcPct val="106086"/>
              </a:lnSpc>
              <a:spcBef>
                <a:spcPts val="0"/>
              </a:spcBef>
              <a:spcAft>
                <a:spcPts val="0"/>
              </a:spcAft>
              <a:buClr>
                <a:srgbClr val="EB7F4A"/>
              </a:buClr>
              <a:buSzPts val="1150"/>
              <a:buFont typeface="Arial"/>
              <a:buNone/>
            </a:pPr>
            <a:r>
              <a:rPr lang="en-US" sz="1150" b="0" i="0">
                <a:solidFill>
                  <a:srgbClr val="262626"/>
                </a:solidFill>
                <a:latin typeface="Calibri"/>
                <a:ea typeface="Calibri"/>
                <a:cs typeface="Calibri"/>
                <a:sym typeface="Calibri"/>
              </a:rPr>
              <a:t>In 2009, Turkey established AFAD as a single coordinating body under the Prime Minister's office. AFAD brought together expertise from civil defense, emergency management, and earthquake preparedness into one streamlined organization. They created a national emergency response plan with clear roles for every agency.</a:t>
            </a:r>
            <a:endParaRPr/>
          </a:p>
          <a:p>
            <a:pPr marL="0" marR="0" lvl="0" indent="0" algn="just" rtl="0">
              <a:lnSpc>
                <a:spcPct val="106086"/>
              </a:lnSpc>
              <a:spcBef>
                <a:spcPts val="0"/>
              </a:spcBef>
              <a:spcAft>
                <a:spcPts val="0"/>
              </a:spcAft>
              <a:buClr>
                <a:srgbClr val="EB7F4A"/>
              </a:buClr>
              <a:buSzPts val="1150"/>
              <a:buFont typeface="Arial"/>
              <a:buNone/>
            </a:pPr>
            <a:endParaRPr sz="1150" b="0" i="0">
              <a:solidFill>
                <a:srgbClr val="262626"/>
              </a:solidFill>
              <a:latin typeface="Calibri"/>
              <a:ea typeface="Calibri"/>
              <a:cs typeface="Calibri"/>
              <a:sym typeface="Calibri"/>
            </a:endParaRPr>
          </a:p>
        </p:txBody>
      </p:sp>
      <p:cxnSp>
        <p:nvCxnSpPr>
          <p:cNvPr id="1592" name="Google Shape;1592;p30"/>
          <p:cNvCxnSpPr/>
          <p:nvPr/>
        </p:nvCxnSpPr>
        <p:spPr>
          <a:xfrm rot="10800000">
            <a:off x="-3586" y="3807176"/>
            <a:ext cx="540000" cy="0"/>
          </a:xfrm>
          <a:prstGeom prst="straightConnector1">
            <a:avLst/>
          </a:prstGeom>
          <a:noFill/>
          <a:ln w="12700" cap="flat" cmpd="sng">
            <a:solidFill>
              <a:srgbClr val="000000"/>
            </a:solidFill>
            <a:prstDash val="dot"/>
            <a:miter lim="800000"/>
            <a:headEnd type="none" w="sm" len="sm"/>
            <a:tailEnd type="none" w="sm" len="sm"/>
          </a:ln>
        </p:spPr>
      </p:cxnSp>
      <p:grpSp>
        <p:nvGrpSpPr>
          <p:cNvPr id="1593" name="Google Shape;1593;p30"/>
          <p:cNvGrpSpPr/>
          <p:nvPr/>
        </p:nvGrpSpPr>
        <p:grpSpPr>
          <a:xfrm>
            <a:off x="1665471" y="-1293344"/>
            <a:ext cx="5894204" cy="4909463"/>
            <a:chOff x="1605060" y="3850968"/>
            <a:chExt cx="5954615" cy="4959781"/>
          </a:xfrm>
        </p:grpSpPr>
        <p:grpSp>
          <p:nvGrpSpPr>
            <p:cNvPr id="1594" name="Google Shape;1594;p30"/>
            <p:cNvGrpSpPr/>
            <p:nvPr/>
          </p:nvGrpSpPr>
          <p:grpSpPr>
            <a:xfrm>
              <a:off x="2263972" y="5772441"/>
              <a:ext cx="553393" cy="474122"/>
              <a:chOff x="2763274" y="5544541"/>
              <a:chExt cx="497442" cy="426185"/>
            </a:xfrm>
          </p:grpSpPr>
          <p:sp>
            <p:nvSpPr>
              <p:cNvPr id="1595" name="Google Shape;1595;p30"/>
              <p:cNvSpPr/>
              <p:nvPr/>
            </p:nvSpPr>
            <p:spPr>
              <a:xfrm>
                <a:off x="2763274" y="5546744"/>
                <a:ext cx="497442" cy="417263"/>
              </a:xfrm>
              <a:custGeom>
                <a:avLst/>
                <a:gdLst/>
                <a:ahLst/>
                <a:cxnLst/>
                <a:rect l="l" t="t" r="r" b="b"/>
                <a:pathLst>
                  <a:path w="497442" h="417263" extrusionOk="0">
                    <a:moveTo>
                      <a:pt x="164977" y="74100"/>
                    </a:moveTo>
                    <a:cubicBezTo>
                      <a:pt x="160946" y="100978"/>
                      <a:pt x="128700" y="111729"/>
                      <a:pt x="103172" y="115761"/>
                    </a:cubicBezTo>
                    <a:cubicBezTo>
                      <a:pt x="108547" y="137263"/>
                      <a:pt x="131388" y="152046"/>
                      <a:pt x="154228" y="149358"/>
                    </a:cubicBezTo>
                    <a:cubicBezTo>
                      <a:pt x="167664" y="172204"/>
                      <a:pt x="164977" y="201770"/>
                      <a:pt x="148854" y="221928"/>
                    </a:cubicBezTo>
                    <a:cubicBezTo>
                      <a:pt x="132731" y="242087"/>
                      <a:pt x="104516" y="251494"/>
                      <a:pt x="78988" y="244775"/>
                    </a:cubicBezTo>
                    <a:cubicBezTo>
                      <a:pt x="74957" y="260901"/>
                      <a:pt x="85706" y="279715"/>
                      <a:pt x="101829" y="283747"/>
                    </a:cubicBezTo>
                    <a:cubicBezTo>
                      <a:pt x="73613" y="299874"/>
                      <a:pt x="30619" y="264933"/>
                      <a:pt x="7778" y="289123"/>
                    </a:cubicBezTo>
                    <a:cubicBezTo>
                      <a:pt x="-2971" y="299874"/>
                      <a:pt x="-284" y="317345"/>
                      <a:pt x="2404" y="332128"/>
                    </a:cubicBezTo>
                    <a:cubicBezTo>
                      <a:pt x="5091" y="349598"/>
                      <a:pt x="10465" y="368412"/>
                      <a:pt x="25245" y="377820"/>
                    </a:cubicBezTo>
                    <a:cubicBezTo>
                      <a:pt x="42711" y="387227"/>
                      <a:pt x="68239" y="377820"/>
                      <a:pt x="84362" y="389915"/>
                    </a:cubicBezTo>
                    <a:cubicBezTo>
                      <a:pt x="91080" y="393946"/>
                      <a:pt x="95111" y="400666"/>
                      <a:pt x="100485" y="406042"/>
                    </a:cubicBezTo>
                    <a:cubicBezTo>
                      <a:pt x="124670" y="428888"/>
                      <a:pt x="163633" y="412761"/>
                      <a:pt x="190505" y="393946"/>
                    </a:cubicBezTo>
                    <a:cubicBezTo>
                      <a:pt x="217377" y="373788"/>
                      <a:pt x="245592" y="354974"/>
                      <a:pt x="280525" y="363037"/>
                    </a:cubicBezTo>
                    <a:cubicBezTo>
                      <a:pt x="306053" y="369756"/>
                      <a:pt x="324863" y="391259"/>
                      <a:pt x="354422" y="375132"/>
                    </a:cubicBezTo>
                    <a:cubicBezTo>
                      <a:pt x="369202" y="367068"/>
                      <a:pt x="379950" y="352286"/>
                      <a:pt x="390699" y="337503"/>
                    </a:cubicBezTo>
                    <a:cubicBezTo>
                      <a:pt x="400104" y="324064"/>
                      <a:pt x="409509" y="310625"/>
                      <a:pt x="410853" y="294498"/>
                    </a:cubicBezTo>
                    <a:cubicBezTo>
                      <a:pt x="412196" y="275684"/>
                      <a:pt x="402791" y="256870"/>
                      <a:pt x="404135" y="238055"/>
                    </a:cubicBezTo>
                    <a:cubicBezTo>
                      <a:pt x="405478" y="229992"/>
                      <a:pt x="408166" y="221928"/>
                      <a:pt x="412196" y="213865"/>
                    </a:cubicBezTo>
                    <a:cubicBezTo>
                      <a:pt x="422945" y="189675"/>
                      <a:pt x="435037" y="164141"/>
                      <a:pt x="456534" y="149358"/>
                    </a:cubicBezTo>
                    <a:cubicBezTo>
                      <a:pt x="465940" y="142639"/>
                      <a:pt x="478032" y="135919"/>
                      <a:pt x="478032" y="125168"/>
                    </a:cubicBezTo>
                    <a:cubicBezTo>
                      <a:pt x="478032" y="115761"/>
                      <a:pt x="468627" y="106353"/>
                      <a:pt x="471314" y="96946"/>
                    </a:cubicBezTo>
                    <a:cubicBezTo>
                      <a:pt x="474001" y="87539"/>
                      <a:pt x="486093" y="86195"/>
                      <a:pt x="492811" y="79476"/>
                    </a:cubicBezTo>
                    <a:cubicBezTo>
                      <a:pt x="503560" y="67381"/>
                      <a:pt x="494155" y="47222"/>
                      <a:pt x="479376" y="40503"/>
                    </a:cubicBezTo>
                    <a:cubicBezTo>
                      <a:pt x="464596" y="33783"/>
                      <a:pt x="448473" y="36471"/>
                      <a:pt x="432350" y="36471"/>
                    </a:cubicBezTo>
                    <a:cubicBezTo>
                      <a:pt x="414884" y="36471"/>
                      <a:pt x="397417" y="32439"/>
                      <a:pt x="381294" y="25720"/>
                    </a:cubicBezTo>
                    <a:cubicBezTo>
                      <a:pt x="394730" y="23032"/>
                      <a:pt x="406822" y="14969"/>
                      <a:pt x="413540" y="4218"/>
                    </a:cubicBezTo>
                    <a:cubicBezTo>
                      <a:pt x="382637" y="-1158"/>
                      <a:pt x="350391" y="-1158"/>
                      <a:pt x="318146" y="2874"/>
                    </a:cubicBezTo>
                    <a:cubicBezTo>
                      <a:pt x="304710" y="4218"/>
                      <a:pt x="291274" y="6906"/>
                      <a:pt x="280525" y="16313"/>
                    </a:cubicBezTo>
                    <a:cubicBezTo>
                      <a:pt x="271120" y="25720"/>
                      <a:pt x="268433" y="43191"/>
                      <a:pt x="279182" y="52598"/>
                    </a:cubicBezTo>
                    <a:cubicBezTo>
                      <a:pt x="296648" y="66037"/>
                      <a:pt x="302022" y="92915"/>
                      <a:pt x="271120" y="102322"/>
                    </a:cubicBezTo>
                    <a:cubicBezTo>
                      <a:pt x="248279" y="109041"/>
                      <a:pt x="237531" y="83508"/>
                      <a:pt x="224095" y="68725"/>
                    </a:cubicBezTo>
                    <a:cubicBezTo>
                      <a:pt x="197223" y="35127"/>
                      <a:pt x="171695" y="23032"/>
                      <a:pt x="164977" y="74100"/>
                    </a:cubicBezTo>
                    <a:close/>
                  </a:path>
                </a:pathLst>
              </a:cu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1596" name="Google Shape;1596;p30"/>
              <p:cNvSpPr/>
              <p:nvPr/>
            </p:nvSpPr>
            <p:spPr>
              <a:xfrm>
                <a:off x="3045142" y="5624821"/>
                <a:ext cx="152711" cy="114285"/>
              </a:xfrm>
              <a:custGeom>
                <a:avLst/>
                <a:gdLst/>
                <a:ahLst/>
                <a:cxnLst/>
                <a:rect l="l" t="t" r="r" b="b"/>
                <a:pathLst>
                  <a:path w="152711" h="114285" extrusionOk="0">
                    <a:moveTo>
                      <a:pt x="146451" y="114285"/>
                    </a:moveTo>
                    <a:cubicBezTo>
                      <a:pt x="141076" y="114285"/>
                      <a:pt x="137046" y="111598"/>
                      <a:pt x="134358" y="108910"/>
                    </a:cubicBezTo>
                    <a:cubicBezTo>
                      <a:pt x="128984" y="102190"/>
                      <a:pt x="127640" y="92783"/>
                      <a:pt x="130328" y="84720"/>
                    </a:cubicBezTo>
                    <a:cubicBezTo>
                      <a:pt x="131671" y="82032"/>
                      <a:pt x="131671" y="79344"/>
                      <a:pt x="133015" y="78000"/>
                    </a:cubicBezTo>
                    <a:cubicBezTo>
                      <a:pt x="135702" y="72625"/>
                      <a:pt x="137046" y="68593"/>
                      <a:pt x="135702" y="64561"/>
                    </a:cubicBezTo>
                    <a:cubicBezTo>
                      <a:pt x="134358" y="60529"/>
                      <a:pt x="128984" y="57842"/>
                      <a:pt x="123610" y="57842"/>
                    </a:cubicBezTo>
                    <a:cubicBezTo>
                      <a:pt x="118236" y="57842"/>
                      <a:pt x="112861" y="59186"/>
                      <a:pt x="107487" y="61873"/>
                    </a:cubicBezTo>
                    <a:lnTo>
                      <a:pt x="102112" y="63217"/>
                    </a:lnTo>
                    <a:cubicBezTo>
                      <a:pt x="83302" y="68593"/>
                      <a:pt x="64492" y="69937"/>
                      <a:pt x="45682" y="67249"/>
                    </a:cubicBezTo>
                    <a:cubicBezTo>
                      <a:pt x="41651" y="65905"/>
                      <a:pt x="36277" y="65905"/>
                      <a:pt x="32246" y="61873"/>
                    </a:cubicBezTo>
                    <a:cubicBezTo>
                      <a:pt x="25528" y="56498"/>
                      <a:pt x="21497" y="45747"/>
                      <a:pt x="18810" y="34996"/>
                    </a:cubicBezTo>
                    <a:cubicBezTo>
                      <a:pt x="17467" y="29620"/>
                      <a:pt x="16123" y="22901"/>
                      <a:pt x="13436" y="20213"/>
                    </a:cubicBezTo>
                    <a:cubicBezTo>
                      <a:pt x="12093" y="18869"/>
                      <a:pt x="10749" y="17525"/>
                      <a:pt x="10749" y="16181"/>
                    </a:cubicBezTo>
                    <a:lnTo>
                      <a:pt x="0" y="4086"/>
                    </a:lnTo>
                    <a:cubicBezTo>
                      <a:pt x="4031" y="54"/>
                      <a:pt x="12093" y="-1289"/>
                      <a:pt x="17467" y="1398"/>
                    </a:cubicBezTo>
                    <a:cubicBezTo>
                      <a:pt x="22841" y="4086"/>
                      <a:pt x="25528" y="8118"/>
                      <a:pt x="26872" y="10806"/>
                    </a:cubicBezTo>
                    <a:cubicBezTo>
                      <a:pt x="29559" y="16181"/>
                      <a:pt x="32246" y="22901"/>
                      <a:pt x="33590" y="29620"/>
                    </a:cubicBezTo>
                    <a:cubicBezTo>
                      <a:pt x="36277" y="36340"/>
                      <a:pt x="37621" y="45747"/>
                      <a:pt x="41651" y="48434"/>
                    </a:cubicBezTo>
                    <a:cubicBezTo>
                      <a:pt x="42995" y="49778"/>
                      <a:pt x="45682" y="49778"/>
                      <a:pt x="48369" y="51122"/>
                    </a:cubicBezTo>
                    <a:cubicBezTo>
                      <a:pt x="64492" y="53810"/>
                      <a:pt x="81959" y="52466"/>
                      <a:pt x="98082" y="47090"/>
                    </a:cubicBezTo>
                    <a:lnTo>
                      <a:pt x="103456" y="45747"/>
                    </a:lnTo>
                    <a:cubicBezTo>
                      <a:pt x="110174" y="43059"/>
                      <a:pt x="116892" y="41715"/>
                      <a:pt x="124953" y="40371"/>
                    </a:cubicBezTo>
                    <a:cubicBezTo>
                      <a:pt x="135702" y="40371"/>
                      <a:pt x="149138" y="45747"/>
                      <a:pt x="151825" y="57842"/>
                    </a:cubicBezTo>
                    <a:cubicBezTo>
                      <a:pt x="154512" y="67249"/>
                      <a:pt x="150481" y="75312"/>
                      <a:pt x="147794" y="82032"/>
                    </a:cubicBezTo>
                    <a:cubicBezTo>
                      <a:pt x="146451" y="83376"/>
                      <a:pt x="146451" y="86064"/>
                      <a:pt x="145107" y="87407"/>
                    </a:cubicBezTo>
                    <a:cubicBezTo>
                      <a:pt x="143764" y="91439"/>
                      <a:pt x="145107" y="95471"/>
                      <a:pt x="146451" y="96815"/>
                    </a:cubicBezTo>
                    <a:lnTo>
                      <a:pt x="147794" y="112942"/>
                    </a:lnTo>
                    <a:cubicBezTo>
                      <a:pt x="147794" y="114285"/>
                      <a:pt x="147794" y="114285"/>
                      <a:pt x="146451" y="114285"/>
                    </a:cubicBezTo>
                    <a:close/>
                  </a:path>
                </a:pathLst>
              </a:cu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grpSp>
            <p:nvGrpSpPr>
              <p:cNvPr id="1597" name="Google Shape;1597;p30"/>
              <p:cNvGrpSpPr/>
              <p:nvPr/>
            </p:nvGrpSpPr>
            <p:grpSpPr>
              <a:xfrm>
                <a:off x="2763274" y="5587246"/>
                <a:ext cx="435037" cy="383480"/>
                <a:chOff x="2763274" y="5587246"/>
                <a:chExt cx="435037" cy="383480"/>
              </a:xfrm>
            </p:grpSpPr>
            <p:sp>
              <p:nvSpPr>
                <p:cNvPr id="1598" name="Google Shape;1598;p30"/>
                <p:cNvSpPr/>
                <p:nvPr/>
              </p:nvSpPr>
              <p:spPr>
                <a:xfrm>
                  <a:off x="3191593" y="5720292"/>
                  <a:ext cx="2686" cy="10751"/>
                </a:xfrm>
                <a:custGeom>
                  <a:avLst/>
                  <a:gdLst/>
                  <a:ahLst/>
                  <a:cxnLst/>
                  <a:rect l="l" t="t" r="r" b="b"/>
                  <a:pathLst>
                    <a:path w="2686" h="10751" extrusionOk="0">
                      <a:moveTo>
                        <a:pt x="0" y="0"/>
                      </a:moveTo>
                      <a:lnTo>
                        <a:pt x="1343" y="10751"/>
                      </a:lnTo>
                      <a:cubicBezTo>
                        <a:pt x="1343" y="9407"/>
                        <a:pt x="2687" y="9407"/>
                        <a:pt x="2687" y="8063"/>
                      </a:cubicBezTo>
                      <a:cubicBezTo>
                        <a:pt x="1343" y="2688"/>
                        <a:pt x="0" y="0"/>
                        <a:pt x="0" y="0"/>
                      </a:cubicBezTo>
                      <a:close/>
                    </a:path>
                  </a:pathLst>
                </a:custGeom>
                <a:solidFill>
                  <a:srgbClr val="D8D8D8"/>
                </a:solidFill>
                <a:ln w="29675" cap="flat" cmpd="sng">
                  <a:solidFill>
                    <a:srgbClr val="FFFFFF"/>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1599" name="Google Shape;1599;p30"/>
                <p:cNvSpPr/>
                <p:nvPr/>
              </p:nvSpPr>
              <p:spPr>
                <a:xfrm>
                  <a:off x="3035738" y="5587246"/>
                  <a:ext cx="4030" cy="13438"/>
                </a:xfrm>
                <a:custGeom>
                  <a:avLst/>
                  <a:gdLst/>
                  <a:ahLst/>
                  <a:cxnLst/>
                  <a:rect l="l" t="t" r="r" b="b"/>
                  <a:pathLst>
                    <a:path w="4030" h="13438" extrusionOk="0">
                      <a:moveTo>
                        <a:pt x="0" y="0"/>
                      </a:moveTo>
                      <a:cubicBezTo>
                        <a:pt x="0" y="5375"/>
                        <a:pt x="1344" y="9407"/>
                        <a:pt x="4031" y="13439"/>
                      </a:cubicBezTo>
                      <a:cubicBezTo>
                        <a:pt x="2687" y="9407"/>
                        <a:pt x="1344" y="5375"/>
                        <a:pt x="0" y="0"/>
                      </a:cubicBezTo>
                      <a:close/>
                    </a:path>
                  </a:pathLst>
                </a:custGeom>
                <a:solidFill>
                  <a:srgbClr val="D8D8D8"/>
                </a:solidFill>
                <a:ln w="29675" cap="flat" cmpd="sng">
                  <a:solidFill>
                    <a:srgbClr val="FFFFFF"/>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1600" name="Google Shape;1600;p30"/>
                <p:cNvSpPr/>
                <p:nvPr/>
              </p:nvSpPr>
              <p:spPr>
                <a:xfrm>
                  <a:off x="3192937" y="5704165"/>
                  <a:ext cx="5374" cy="18814"/>
                </a:xfrm>
                <a:custGeom>
                  <a:avLst/>
                  <a:gdLst/>
                  <a:ahLst/>
                  <a:cxnLst/>
                  <a:rect l="l" t="t" r="r" b="b"/>
                  <a:pathLst>
                    <a:path w="5374" h="18814" extrusionOk="0">
                      <a:moveTo>
                        <a:pt x="0" y="0"/>
                      </a:moveTo>
                      <a:cubicBezTo>
                        <a:pt x="0" y="0"/>
                        <a:pt x="2687" y="6719"/>
                        <a:pt x="5375" y="18814"/>
                      </a:cubicBezTo>
                      <a:cubicBezTo>
                        <a:pt x="5375" y="18814"/>
                        <a:pt x="5375" y="18814"/>
                        <a:pt x="5375" y="17470"/>
                      </a:cubicBezTo>
                      <a:cubicBezTo>
                        <a:pt x="4031" y="12095"/>
                        <a:pt x="2687" y="6719"/>
                        <a:pt x="0" y="0"/>
                      </a:cubicBezTo>
                      <a:close/>
                    </a:path>
                  </a:pathLst>
                </a:custGeom>
                <a:solidFill>
                  <a:srgbClr val="D8D8D8"/>
                </a:solidFill>
                <a:ln w="29675" cap="flat" cmpd="sng">
                  <a:solidFill>
                    <a:srgbClr val="FFFFFF"/>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1601" name="Google Shape;1601;p30"/>
                <p:cNvSpPr/>
                <p:nvPr/>
              </p:nvSpPr>
              <p:spPr>
                <a:xfrm>
                  <a:off x="2763274" y="5593779"/>
                  <a:ext cx="428319" cy="376947"/>
                </a:xfrm>
                <a:custGeom>
                  <a:avLst/>
                  <a:gdLst/>
                  <a:ahLst/>
                  <a:cxnLst/>
                  <a:rect l="l" t="t" r="r" b="b"/>
                  <a:pathLst>
                    <a:path w="428319" h="376947" extrusionOk="0">
                      <a:moveTo>
                        <a:pt x="413540" y="172205"/>
                      </a:moveTo>
                      <a:cubicBezTo>
                        <a:pt x="417571" y="161454"/>
                        <a:pt x="422945" y="152047"/>
                        <a:pt x="428320" y="142640"/>
                      </a:cubicBezTo>
                      <a:cubicBezTo>
                        <a:pt x="424289" y="142640"/>
                        <a:pt x="420258" y="139952"/>
                        <a:pt x="417571" y="137264"/>
                      </a:cubicBezTo>
                      <a:cubicBezTo>
                        <a:pt x="412196" y="130545"/>
                        <a:pt x="410853" y="121137"/>
                        <a:pt x="413540" y="113074"/>
                      </a:cubicBezTo>
                      <a:cubicBezTo>
                        <a:pt x="414884" y="110386"/>
                        <a:pt x="414884" y="107698"/>
                        <a:pt x="416227" y="106355"/>
                      </a:cubicBezTo>
                      <a:cubicBezTo>
                        <a:pt x="418914" y="100979"/>
                        <a:pt x="420258" y="96948"/>
                        <a:pt x="418914" y="92916"/>
                      </a:cubicBezTo>
                      <a:cubicBezTo>
                        <a:pt x="417571" y="88884"/>
                        <a:pt x="412196" y="86196"/>
                        <a:pt x="406822" y="86196"/>
                      </a:cubicBezTo>
                      <a:cubicBezTo>
                        <a:pt x="401448" y="86196"/>
                        <a:pt x="396073" y="87540"/>
                        <a:pt x="390699" y="90228"/>
                      </a:cubicBezTo>
                      <a:lnTo>
                        <a:pt x="385325" y="91572"/>
                      </a:lnTo>
                      <a:cubicBezTo>
                        <a:pt x="366515" y="96948"/>
                        <a:pt x="347705" y="98291"/>
                        <a:pt x="328894" y="95604"/>
                      </a:cubicBezTo>
                      <a:cubicBezTo>
                        <a:pt x="324863" y="94260"/>
                        <a:pt x="319489" y="94260"/>
                        <a:pt x="315458" y="90228"/>
                      </a:cubicBezTo>
                      <a:cubicBezTo>
                        <a:pt x="308740" y="84852"/>
                        <a:pt x="304710" y="74101"/>
                        <a:pt x="302022" y="63350"/>
                      </a:cubicBezTo>
                      <a:cubicBezTo>
                        <a:pt x="300679" y="57974"/>
                        <a:pt x="299335" y="51255"/>
                        <a:pt x="296648" y="48567"/>
                      </a:cubicBezTo>
                      <a:cubicBezTo>
                        <a:pt x="295304" y="47223"/>
                        <a:pt x="293961" y="45879"/>
                        <a:pt x="293961" y="44535"/>
                      </a:cubicBezTo>
                      <a:lnTo>
                        <a:pt x="292618" y="43192"/>
                      </a:lnTo>
                      <a:cubicBezTo>
                        <a:pt x="289930" y="49911"/>
                        <a:pt x="283212" y="56631"/>
                        <a:pt x="271120" y="59318"/>
                      </a:cubicBezTo>
                      <a:cubicBezTo>
                        <a:pt x="248279" y="66038"/>
                        <a:pt x="237531" y="40504"/>
                        <a:pt x="224095" y="25721"/>
                      </a:cubicBezTo>
                      <a:cubicBezTo>
                        <a:pt x="197223" y="-3844"/>
                        <a:pt x="171695" y="-15940"/>
                        <a:pt x="164977" y="33784"/>
                      </a:cubicBezTo>
                      <a:cubicBezTo>
                        <a:pt x="160946" y="60662"/>
                        <a:pt x="128700" y="71413"/>
                        <a:pt x="103172" y="75445"/>
                      </a:cubicBezTo>
                      <a:cubicBezTo>
                        <a:pt x="108547" y="96948"/>
                        <a:pt x="131388" y="111730"/>
                        <a:pt x="154228" y="109042"/>
                      </a:cubicBezTo>
                      <a:cubicBezTo>
                        <a:pt x="167664" y="131888"/>
                        <a:pt x="164977" y="161454"/>
                        <a:pt x="148854" y="181613"/>
                      </a:cubicBezTo>
                      <a:cubicBezTo>
                        <a:pt x="132731" y="201771"/>
                        <a:pt x="104516" y="211178"/>
                        <a:pt x="78988" y="204459"/>
                      </a:cubicBezTo>
                      <a:cubicBezTo>
                        <a:pt x="74957" y="220585"/>
                        <a:pt x="85706" y="239400"/>
                        <a:pt x="101829" y="243432"/>
                      </a:cubicBezTo>
                      <a:cubicBezTo>
                        <a:pt x="73613" y="259558"/>
                        <a:pt x="30619" y="224617"/>
                        <a:pt x="7778" y="248807"/>
                      </a:cubicBezTo>
                      <a:cubicBezTo>
                        <a:pt x="-2971" y="259558"/>
                        <a:pt x="-284" y="277029"/>
                        <a:pt x="2404" y="291812"/>
                      </a:cubicBezTo>
                      <a:cubicBezTo>
                        <a:pt x="5091" y="309282"/>
                        <a:pt x="10465" y="328097"/>
                        <a:pt x="25245" y="337504"/>
                      </a:cubicBezTo>
                      <a:cubicBezTo>
                        <a:pt x="42711" y="346911"/>
                        <a:pt x="68239" y="337504"/>
                        <a:pt x="84362" y="349599"/>
                      </a:cubicBezTo>
                      <a:cubicBezTo>
                        <a:pt x="91080" y="353631"/>
                        <a:pt x="95111" y="360350"/>
                        <a:pt x="100485" y="365726"/>
                      </a:cubicBezTo>
                      <a:cubicBezTo>
                        <a:pt x="124670" y="388572"/>
                        <a:pt x="163633" y="372445"/>
                        <a:pt x="190505" y="353631"/>
                      </a:cubicBezTo>
                      <a:cubicBezTo>
                        <a:pt x="217377" y="333472"/>
                        <a:pt x="245592" y="314658"/>
                        <a:pt x="280525" y="322721"/>
                      </a:cubicBezTo>
                      <a:cubicBezTo>
                        <a:pt x="306053" y="329441"/>
                        <a:pt x="324863" y="350943"/>
                        <a:pt x="354422" y="334816"/>
                      </a:cubicBezTo>
                      <a:cubicBezTo>
                        <a:pt x="369202" y="326753"/>
                        <a:pt x="379950" y="311970"/>
                        <a:pt x="390699" y="297187"/>
                      </a:cubicBezTo>
                      <a:cubicBezTo>
                        <a:pt x="400104" y="283748"/>
                        <a:pt x="409509" y="270310"/>
                        <a:pt x="410853" y="254183"/>
                      </a:cubicBezTo>
                      <a:cubicBezTo>
                        <a:pt x="412196" y="235368"/>
                        <a:pt x="402791" y="216554"/>
                        <a:pt x="404135" y="197739"/>
                      </a:cubicBezTo>
                      <a:cubicBezTo>
                        <a:pt x="405478" y="188332"/>
                        <a:pt x="409509" y="180269"/>
                        <a:pt x="413540" y="172205"/>
                      </a:cubicBezTo>
                      <a:close/>
                    </a:path>
                  </a:pathLst>
                </a:custGeom>
                <a:solidFill>
                  <a:srgbClr val="D9D9D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grpSp>
          <p:sp>
            <p:nvSpPr>
              <p:cNvPr id="1602" name="Google Shape;1602;p30"/>
              <p:cNvSpPr/>
              <p:nvPr/>
            </p:nvSpPr>
            <p:spPr>
              <a:xfrm>
                <a:off x="3032961" y="5544541"/>
                <a:ext cx="142640" cy="108556"/>
              </a:xfrm>
              <a:custGeom>
                <a:avLst/>
                <a:gdLst/>
                <a:ahLst/>
                <a:cxnLst/>
                <a:rect l="l" t="t" r="r" b="b"/>
                <a:pathLst>
                  <a:path w="142640" h="108556" extrusionOk="0">
                    <a:moveTo>
                      <a:pt x="21587" y="93774"/>
                    </a:moveTo>
                    <a:cubicBezTo>
                      <a:pt x="21587" y="93774"/>
                      <a:pt x="32335" y="66896"/>
                      <a:pt x="8151" y="49425"/>
                    </a:cubicBezTo>
                    <a:cubicBezTo>
                      <a:pt x="-17377" y="31955"/>
                      <a:pt x="22930" y="-299"/>
                      <a:pt x="48458" y="2389"/>
                    </a:cubicBezTo>
                    <a:cubicBezTo>
                      <a:pt x="48458" y="2389"/>
                      <a:pt x="126386" y="-2986"/>
                      <a:pt x="139822" y="2389"/>
                    </a:cubicBezTo>
                    <a:cubicBezTo>
                      <a:pt x="153258" y="7765"/>
                      <a:pt x="114294" y="26579"/>
                      <a:pt x="114294" y="26579"/>
                    </a:cubicBezTo>
                    <a:lnTo>
                      <a:pt x="80704" y="54801"/>
                    </a:lnTo>
                    <a:cubicBezTo>
                      <a:pt x="80704" y="54801"/>
                      <a:pt x="64582" y="64208"/>
                      <a:pt x="52489" y="68240"/>
                    </a:cubicBezTo>
                    <a:cubicBezTo>
                      <a:pt x="41740" y="73615"/>
                      <a:pt x="37710" y="99149"/>
                      <a:pt x="37710" y="99149"/>
                    </a:cubicBezTo>
                    <a:lnTo>
                      <a:pt x="21587" y="108556"/>
                    </a:lnTo>
                    <a:lnTo>
                      <a:pt x="21587" y="93774"/>
                    </a:lnTo>
                    <a:close/>
                  </a:path>
                </a:pathLst>
              </a:custGeom>
              <a:solidFill>
                <a:srgbClr val="D9D9D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1603" name="Google Shape;1603;p30"/>
              <p:cNvSpPr/>
              <p:nvPr/>
            </p:nvSpPr>
            <p:spPr>
              <a:xfrm>
                <a:off x="3067983" y="5550961"/>
                <a:ext cx="104930" cy="98104"/>
              </a:xfrm>
              <a:custGeom>
                <a:avLst/>
                <a:gdLst/>
                <a:ahLst/>
                <a:cxnLst/>
                <a:rect l="l" t="t" r="r" b="b"/>
                <a:pathLst>
                  <a:path w="104930" h="98104" extrusionOk="0">
                    <a:moveTo>
                      <a:pt x="99425" y="0"/>
                    </a:moveTo>
                    <a:cubicBezTo>
                      <a:pt x="100769" y="0"/>
                      <a:pt x="100769" y="0"/>
                      <a:pt x="102112" y="1344"/>
                    </a:cubicBezTo>
                    <a:cubicBezTo>
                      <a:pt x="115548" y="8063"/>
                      <a:pt x="76584" y="25534"/>
                      <a:pt x="76584" y="25534"/>
                    </a:cubicBezTo>
                    <a:lnTo>
                      <a:pt x="42995" y="53756"/>
                    </a:lnTo>
                    <a:cubicBezTo>
                      <a:pt x="42995" y="53756"/>
                      <a:pt x="26872" y="63163"/>
                      <a:pt x="14779" y="67195"/>
                    </a:cubicBezTo>
                    <a:cubicBezTo>
                      <a:pt x="4031" y="72571"/>
                      <a:pt x="0" y="98104"/>
                      <a:pt x="0" y="98104"/>
                    </a:cubicBezTo>
                  </a:path>
                </a:pathLst>
              </a:custGeom>
              <a:solidFill>
                <a:srgbClr val="D8D8D8"/>
              </a:solidFill>
              <a:ln w="9800" cap="flat" cmpd="sng">
                <a:solidFill>
                  <a:srgbClr val="FFFFFF"/>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grpSp>
        <p:sp>
          <p:nvSpPr>
            <p:cNvPr id="1604" name="Google Shape;1604;p30"/>
            <p:cNvSpPr/>
            <p:nvPr/>
          </p:nvSpPr>
          <p:spPr>
            <a:xfrm>
              <a:off x="5746324" y="7999123"/>
              <a:ext cx="1693503" cy="755612"/>
            </a:xfrm>
            <a:custGeom>
              <a:avLst/>
              <a:gdLst/>
              <a:ahLst/>
              <a:cxnLst/>
              <a:rect l="l" t="t" r="r" b="b"/>
              <a:pathLst>
                <a:path w="1522279" h="679215" extrusionOk="0">
                  <a:moveTo>
                    <a:pt x="1512875" y="504510"/>
                  </a:moveTo>
                  <a:lnTo>
                    <a:pt x="1494065" y="473600"/>
                  </a:lnTo>
                  <a:lnTo>
                    <a:pt x="1500782" y="434628"/>
                  </a:lnTo>
                  <a:lnTo>
                    <a:pt x="1491377" y="395655"/>
                  </a:lnTo>
                  <a:lnTo>
                    <a:pt x="1480629" y="324428"/>
                  </a:lnTo>
                  <a:lnTo>
                    <a:pt x="1511531" y="312333"/>
                  </a:lnTo>
                  <a:lnTo>
                    <a:pt x="1511531" y="278736"/>
                  </a:lnTo>
                  <a:lnTo>
                    <a:pt x="1464506" y="267985"/>
                  </a:lnTo>
                  <a:lnTo>
                    <a:pt x="1430916" y="246483"/>
                  </a:lnTo>
                  <a:lnTo>
                    <a:pt x="1441664" y="199447"/>
                  </a:lnTo>
                  <a:lnTo>
                    <a:pt x="1426885" y="163161"/>
                  </a:lnTo>
                  <a:lnTo>
                    <a:pt x="1401357" y="126876"/>
                  </a:lnTo>
                  <a:lnTo>
                    <a:pt x="1340896" y="109406"/>
                  </a:lnTo>
                  <a:lnTo>
                    <a:pt x="1276404" y="109406"/>
                  </a:lnTo>
                  <a:lnTo>
                    <a:pt x="1205194" y="159130"/>
                  </a:lnTo>
                  <a:lnTo>
                    <a:pt x="1155481" y="160474"/>
                  </a:lnTo>
                  <a:lnTo>
                    <a:pt x="1108456" y="156442"/>
                  </a:lnTo>
                  <a:lnTo>
                    <a:pt x="1038590" y="167193"/>
                  </a:lnTo>
                  <a:lnTo>
                    <a:pt x="974098" y="156442"/>
                  </a:lnTo>
                  <a:lnTo>
                    <a:pt x="936478" y="161817"/>
                  </a:lnTo>
                  <a:lnTo>
                    <a:pt x="905575" y="129564"/>
                  </a:lnTo>
                  <a:lnTo>
                    <a:pt x="877360" y="130908"/>
                  </a:lnTo>
                  <a:lnTo>
                    <a:pt x="854519" y="108062"/>
                  </a:lnTo>
                  <a:lnTo>
                    <a:pt x="833021" y="87903"/>
                  </a:lnTo>
                  <a:lnTo>
                    <a:pt x="795401" y="87903"/>
                  </a:lnTo>
                  <a:lnTo>
                    <a:pt x="765842" y="56994"/>
                  </a:lnTo>
                  <a:lnTo>
                    <a:pt x="717474" y="56994"/>
                  </a:lnTo>
                  <a:lnTo>
                    <a:pt x="636859" y="56994"/>
                  </a:lnTo>
                  <a:lnTo>
                    <a:pt x="557587" y="83872"/>
                  </a:lnTo>
                  <a:lnTo>
                    <a:pt x="497126" y="116125"/>
                  </a:lnTo>
                  <a:lnTo>
                    <a:pt x="475629" y="137627"/>
                  </a:lnTo>
                  <a:lnTo>
                    <a:pt x="405762" y="141659"/>
                  </a:lnTo>
                  <a:lnTo>
                    <a:pt x="364111" y="147035"/>
                  </a:lnTo>
                  <a:lnTo>
                    <a:pt x="322460" y="143003"/>
                  </a:lnTo>
                  <a:lnTo>
                    <a:pt x="268717" y="126876"/>
                  </a:lnTo>
                  <a:lnTo>
                    <a:pt x="221691" y="101342"/>
                  </a:lnTo>
                  <a:lnTo>
                    <a:pt x="212286" y="56994"/>
                  </a:lnTo>
                  <a:lnTo>
                    <a:pt x="190789" y="56994"/>
                  </a:lnTo>
                  <a:cubicBezTo>
                    <a:pt x="197507" y="55650"/>
                    <a:pt x="204225" y="55650"/>
                    <a:pt x="213630" y="56994"/>
                  </a:cubicBezTo>
                  <a:cubicBezTo>
                    <a:pt x="171979" y="27428"/>
                    <a:pt x="178697" y="44899"/>
                    <a:pt x="146451" y="4582"/>
                  </a:cubicBezTo>
                  <a:lnTo>
                    <a:pt x="149138" y="12646"/>
                  </a:lnTo>
                  <a:cubicBezTo>
                    <a:pt x="130328" y="19365"/>
                    <a:pt x="110174" y="12646"/>
                    <a:pt x="92708" y="7270"/>
                  </a:cubicBezTo>
                  <a:cubicBezTo>
                    <a:pt x="87333" y="5926"/>
                    <a:pt x="80615" y="3238"/>
                    <a:pt x="75241" y="1894"/>
                  </a:cubicBezTo>
                  <a:cubicBezTo>
                    <a:pt x="61805" y="-2137"/>
                    <a:pt x="44338" y="550"/>
                    <a:pt x="34933" y="7270"/>
                  </a:cubicBezTo>
                  <a:cubicBezTo>
                    <a:pt x="29559" y="11302"/>
                    <a:pt x="26872" y="15333"/>
                    <a:pt x="26872" y="20709"/>
                  </a:cubicBezTo>
                  <a:lnTo>
                    <a:pt x="25528" y="32804"/>
                  </a:lnTo>
                  <a:cubicBezTo>
                    <a:pt x="25528" y="34148"/>
                    <a:pt x="26872" y="35492"/>
                    <a:pt x="28215" y="36835"/>
                  </a:cubicBezTo>
                  <a:cubicBezTo>
                    <a:pt x="32246" y="43555"/>
                    <a:pt x="34933" y="50274"/>
                    <a:pt x="36277" y="58338"/>
                  </a:cubicBezTo>
                  <a:cubicBezTo>
                    <a:pt x="37621" y="69089"/>
                    <a:pt x="32246" y="77152"/>
                    <a:pt x="28215" y="83872"/>
                  </a:cubicBezTo>
                  <a:lnTo>
                    <a:pt x="5375" y="125532"/>
                  </a:lnTo>
                  <a:cubicBezTo>
                    <a:pt x="2687" y="130908"/>
                    <a:pt x="0" y="134939"/>
                    <a:pt x="0" y="138971"/>
                  </a:cubicBezTo>
                  <a:cubicBezTo>
                    <a:pt x="0" y="144347"/>
                    <a:pt x="6718" y="149722"/>
                    <a:pt x="16123" y="155098"/>
                  </a:cubicBezTo>
                  <a:cubicBezTo>
                    <a:pt x="18810" y="156442"/>
                    <a:pt x="21497" y="159130"/>
                    <a:pt x="24185" y="160474"/>
                  </a:cubicBezTo>
                  <a:cubicBezTo>
                    <a:pt x="36277" y="168537"/>
                    <a:pt x="44338" y="181976"/>
                    <a:pt x="48369" y="195415"/>
                  </a:cubicBezTo>
                  <a:lnTo>
                    <a:pt x="48369" y="198103"/>
                  </a:lnTo>
                  <a:cubicBezTo>
                    <a:pt x="49713" y="204822"/>
                    <a:pt x="52400" y="214229"/>
                    <a:pt x="56431" y="214229"/>
                  </a:cubicBezTo>
                  <a:lnTo>
                    <a:pt x="56431" y="219605"/>
                  </a:lnTo>
                  <a:lnTo>
                    <a:pt x="107487" y="200790"/>
                  </a:lnTo>
                  <a:lnTo>
                    <a:pt x="150481" y="191383"/>
                  </a:lnTo>
                  <a:lnTo>
                    <a:pt x="202881" y="160474"/>
                  </a:lnTo>
                  <a:lnTo>
                    <a:pt x="256624" y="160474"/>
                  </a:lnTo>
                  <a:lnTo>
                    <a:pt x="294245" y="160474"/>
                  </a:lnTo>
                  <a:lnTo>
                    <a:pt x="325147" y="180632"/>
                  </a:lnTo>
                  <a:lnTo>
                    <a:pt x="302306" y="200790"/>
                  </a:lnTo>
                  <a:lnTo>
                    <a:pt x="264686" y="229012"/>
                  </a:lnTo>
                  <a:lnTo>
                    <a:pt x="196163" y="229012"/>
                  </a:lnTo>
                  <a:lnTo>
                    <a:pt x="124953" y="229012"/>
                  </a:lnTo>
                  <a:lnTo>
                    <a:pt x="88677" y="229012"/>
                  </a:lnTo>
                  <a:lnTo>
                    <a:pt x="67179" y="246483"/>
                  </a:lnTo>
                  <a:lnTo>
                    <a:pt x="67179" y="309645"/>
                  </a:lnTo>
                  <a:lnTo>
                    <a:pt x="106143" y="320397"/>
                  </a:lnTo>
                  <a:lnTo>
                    <a:pt x="122266" y="320397"/>
                  </a:lnTo>
                  <a:lnTo>
                    <a:pt x="122266" y="355338"/>
                  </a:lnTo>
                  <a:lnTo>
                    <a:pt x="107487" y="388935"/>
                  </a:lnTo>
                  <a:lnTo>
                    <a:pt x="102112" y="410437"/>
                  </a:lnTo>
                  <a:lnTo>
                    <a:pt x="134358" y="462849"/>
                  </a:lnTo>
                  <a:lnTo>
                    <a:pt x="181384" y="539451"/>
                  </a:lnTo>
                  <a:lnTo>
                    <a:pt x="223035" y="564985"/>
                  </a:lnTo>
                  <a:lnTo>
                    <a:pt x="275435" y="597239"/>
                  </a:lnTo>
                  <a:lnTo>
                    <a:pt x="325147" y="628148"/>
                  </a:lnTo>
                  <a:lnTo>
                    <a:pt x="372173" y="628148"/>
                  </a:lnTo>
                  <a:lnTo>
                    <a:pt x="405762" y="616053"/>
                  </a:lnTo>
                  <a:lnTo>
                    <a:pt x="405762" y="581112"/>
                  </a:lnTo>
                  <a:lnTo>
                    <a:pt x="460849" y="582456"/>
                  </a:lnTo>
                  <a:lnTo>
                    <a:pt x="507874" y="599926"/>
                  </a:lnTo>
                  <a:lnTo>
                    <a:pt x="540121" y="626804"/>
                  </a:lnTo>
                  <a:lnTo>
                    <a:pt x="565649" y="641587"/>
                  </a:lnTo>
                  <a:lnTo>
                    <a:pt x="623423" y="653682"/>
                  </a:lnTo>
                  <a:lnTo>
                    <a:pt x="670448" y="641587"/>
                  </a:lnTo>
                  <a:lnTo>
                    <a:pt x="706725" y="614709"/>
                  </a:lnTo>
                  <a:lnTo>
                    <a:pt x="726879" y="594551"/>
                  </a:lnTo>
                  <a:lnTo>
                    <a:pt x="757781" y="595895"/>
                  </a:lnTo>
                  <a:lnTo>
                    <a:pt x="791371" y="605302"/>
                  </a:lnTo>
                  <a:lnTo>
                    <a:pt x="824960" y="587831"/>
                  </a:lnTo>
                  <a:lnTo>
                    <a:pt x="845114" y="581112"/>
                  </a:lnTo>
                  <a:lnTo>
                    <a:pt x="845114" y="609334"/>
                  </a:lnTo>
                  <a:lnTo>
                    <a:pt x="822273" y="641587"/>
                  </a:lnTo>
                  <a:lnTo>
                    <a:pt x="823616" y="663089"/>
                  </a:lnTo>
                  <a:lnTo>
                    <a:pt x="834366" y="679216"/>
                  </a:lnTo>
                  <a:lnTo>
                    <a:pt x="854519" y="679216"/>
                  </a:lnTo>
                  <a:lnTo>
                    <a:pt x="866611" y="656370"/>
                  </a:lnTo>
                  <a:lnTo>
                    <a:pt x="893483" y="636211"/>
                  </a:lnTo>
                  <a:lnTo>
                    <a:pt x="893483" y="583800"/>
                  </a:lnTo>
                  <a:lnTo>
                    <a:pt x="910949" y="585143"/>
                  </a:lnTo>
                  <a:lnTo>
                    <a:pt x="959319" y="595895"/>
                  </a:lnTo>
                  <a:lnTo>
                    <a:pt x="1018436" y="574392"/>
                  </a:lnTo>
                  <a:lnTo>
                    <a:pt x="1043964" y="586487"/>
                  </a:lnTo>
                  <a:lnTo>
                    <a:pt x="1061431" y="593207"/>
                  </a:lnTo>
                  <a:lnTo>
                    <a:pt x="1156826" y="581112"/>
                  </a:lnTo>
                  <a:lnTo>
                    <a:pt x="1221317" y="548858"/>
                  </a:lnTo>
                  <a:lnTo>
                    <a:pt x="1244158" y="554234"/>
                  </a:lnTo>
                  <a:lnTo>
                    <a:pt x="1299245" y="550202"/>
                  </a:lnTo>
                  <a:lnTo>
                    <a:pt x="1330147" y="532732"/>
                  </a:lnTo>
                  <a:lnTo>
                    <a:pt x="1330147" y="548858"/>
                  </a:lnTo>
                  <a:lnTo>
                    <a:pt x="1361049" y="527356"/>
                  </a:lnTo>
                  <a:lnTo>
                    <a:pt x="1382547" y="528700"/>
                  </a:lnTo>
                  <a:lnTo>
                    <a:pt x="1408075" y="532732"/>
                  </a:lnTo>
                  <a:lnTo>
                    <a:pt x="1441664" y="534076"/>
                  </a:lnTo>
                  <a:lnTo>
                    <a:pt x="1468536" y="532732"/>
                  </a:lnTo>
                  <a:lnTo>
                    <a:pt x="1480629" y="558265"/>
                  </a:lnTo>
                  <a:lnTo>
                    <a:pt x="1522279" y="543483"/>
                  </a:lnTo>
                  <a:lnTo>
                    <a:pt x="1522279" y="527356"/>
                  </a:lnTo>
                  <a:lnTo>
                    <a:pt x="1512875" y="504510"/>
                  </a:lnTo>
                  <a:close/>
                </a:path>
              </a:pathLst>
            </a:custGeom>
            <a:solidFill>
              <a:srgbClr val="F2A33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1605" name="Google Shape;1605;p30"/>
            <p:cNvSpPr/>
            <p:nvPr/>
          </p:nvSpPr>
          <p:spPr>
            <a:xfrm>
              <a:off x="2549145" y="6589902"/>
              <a:ext cx="1258544" cy="1224740"/>
            </a:xfrm>
            <a:custGeom>
              <a:avLst/>
              <a:gdLst/>
              <a:ahLst/>
              <a:cxnLst/>
              <a:rect l="l" t="t" r="r" b="b"/>
              <a:pathLst>
                <a:path w="1131297" h="1100911" extrusionOk="0">
                  <a:moveTo>
                    <a:pt x="998282" y="1001200"/>
                  </a:moveTo>
                  <a:cubicBezTo>
                    <a:pt x="986190" y="997168"/>
                    <a:pt x="947226" y="983729"/>
                    <a:pt x="933790" y="956851"/>
                  </a:cubicBezTo>
                  <a:cubicBezTo>
                    <a:pt x="928416" y="946100"/>
                    <a:pt x="928416" y="935349"/>
                    <a:pt x="931103" y="924598"/>
                  </a:cubicBezTo>
                  <a:cubicBezTo>
                    <a:pt x="932447" y="920566"/>
                    <a:pt x="935134" y="916535"/>
                    <a:pt x="936478" y="912503"/>
                  </a:cubicBezTo>
                  <a:cubicBezTo>
                    <a:pt x="939164" y="908471"/>
                    <a:pt x="941852" y="903096"/>
                    <a:pt x="941852" y="899064"/>
                  </a:cubicBezTo>
                  <a:cubicBezTo>
                    <a:pt x="943195" y="889657"/>
                    <a:pt x="932447" y="878905"/>
                    <a:pt x="921698" y="869498"/>
                  </a:cubicBezTo>
                  <a:cubicBezTo>
                    <a:pt x="908262" y="857403"/>
                    <a:pt x="892139" y="841277"/>
                    <a:pt x="904232" y="823806"/>
                  </a:cubicBezTo>
                  <a:lnTo>
                    <a:pt x="906919" y="819774"/>
                  </a:lnTo>
                  <a:lnTo>
                    <a:pt x="943195" y="822462"/>
                  </a:lnTo>
                  <a:cubicBezTo>
                    <a:pt x="957975" y="771394"/>
                    <a:pt x="964693" y="716294"/>
                    <a:pt x="962006" y="663883"/>
                  </a:cubicBezTo>
                  <a:lnTo>
                    <a:pt x="900201" y="696136"/>
                  </a:lnTo>
                  <a:lnTo>
                    <a:pt x="897514" y="688073"/>
                  </a:lnTo>
                  <a:cubicBezTo>
                    <a:pt x="888108" y="665227"/>
                    <a:pt x="910950" y="643724"/>
                    <a:pt x="919011" y="637005"/>
                  </a:cubicBezTo>
                  <a:lnTo>
                    <a:pt x="1003657" y="555027"/>
                  </a:lnTo>
                  <a:lnTo>
                    <a:pt x="1045308" y="552340"/>
                  </a:lnTo>
                  <a:cubicBezTo>
                    <a:pt x="1043964" y="481113"/>
                    <a:pt x="1076210" y="409887"/>
                    <a:pt x="1131297" y="362851"/>
                  </a:cubicBezTo>
                  <a:cubicBezTo>
                    <a:pt x="1131297" y="360163"/>
                    <a:pt x="1129953" y="358819"/>
                    <a:pt x="1127266" y="357475"/>
                  </a:cubicBezTo>
                  <a:cubicBezTo>
                    <a:pt x="1121892" y="352100"/>
                    <a:pt x="1109800" y="348068"/>
                    <a:pt x="1099051" y="349412"/>
                  </a:cubicBezTo>
                  <a:cubicBezTo>
                    <a:pt x="1096364" y="349412"/>
                    <a:pt x="1092333" y="349412"/>
                    <a:pt x="1089646" y="350756"/>
                  </a:cubicBezTo>
                  <a:cubicBezTo>
                    <a:pt x="1073523" y="352100"/>
                    <a:pt x="1054713" y="354787"/>
                    <a:pt x="1039933" y="342692"/>
                  </a:cubicBezTo>
                  <a:cubicBezTo>
                    <a:pt x="1029185" y="333285"/>
                    <a:pt x="1025154" y="319846"/>
                    <a:pt x="1022467" y="307751"/>
                  </a:cubicBezTo>
                  <a:cubicBezTo>
                    <a:pt x="1019779" y="298344"/>
                    <a:pt x="1018436" y="290281"/>
                    <a:pt x="1013062" y="283561"/>
                  </a:cubicBezTo>
                  <a:cubicBezTo>
                    <a:pt x="1003657" y="270122"/>
                    <a:pt x="984847" y="270122"/>
                    <a:pt x="964693" y="268778"/>
                  </a:cubicBezTo>
                  <a:cubicBezTo>
                    <a:pt x="951257" y="268778"/>
                    <a:pt x="939164" y="267434"/>
                    <a:pt x="925729" y="263403"/>
                  </a:cubicBezTo>
                  <a:cubicBezTo>
                    <a:pt x="900201" y="255339"/>
                    <a:pt x="876016" y="229806"/>
                    <a:pt x="863924" y="209647"/>
                  </a:cubicBezTo>
                  <a:cubicBezTo>
                    <a:pt x="859893" y="202928"/>
                    <a:pt x="857206" y="192176"/>
                    <a:pt x="855863" y="182769"/>
                  </a:cubicBezTo>
                  <a:cubicBezTo>
                    <a:pt x="853175" y="170674"/>
                    <a:pt x="850488" y="155892"/>
                    <a:pt x="843770" y="151860"/>
                  </a:cubicBezTo>
                  <a:cubicBezTo>
                    <a:pt x="839739" y="150516"/>
                    <a:pt x="834365" y="150516"/>
                    <a:pt x="827647" y="151860"/>
                  </a:cubicBezTo>
                  <a:lnTo>
                    <a:pt x="823617" y="151860"/>
                  </a:lnTo>
                  <a:cubicBezTo>
                    <a:pt x="810181" y="153204"/>
                    <a:pt x="796745" y="151860"/>
                    <a:pt x="783309" y="147828"/>
                  </a:cubicBezTo>
                  <a:cubicBezTo>
                    <a:pt x="779278" y="146484"/>
                    <a:pt x="775248" y="145140"/>
                    <a:pt x="771217" y="141109"/>
                  </a:cubicBezTo>
                  <a:cubicBezTo>
                    <a:pt x="765842" y="135733"/>
                    <a:pt x="765842" y="129014"/>
                    <a:pt x="764499" y="124982"/>
                  </a:cubicBezTo>
                  <a:lnTo>
                    <a:pt x="761812" y="99448"/>
                  </a:lnTo>
                  <a:cubicBezTo>
                    <a:pt x="761812" y="98104"/>
                    <a:pt x="760468" y="92728"/>
                    <a:pt x="759124" y="91384"/>
                  </a:cubicBezTo>
                  <a:cubicBezTo>
                    <a:pt x="759124" y="91384"/>
                    <a:pt x="756438" y="90041"/>
                    <a:pt x="755094" y="90041"/>
                  </a:cubicBezTo>
                  <a:cubicBezTo>
                    <a:pt x="753750" y="90041"/>
                    <a:pt x="753750" y="90041"/>
                    <a:pt x="752407" y="88697"/>
                  </a:cubicBezTo>
                  <a:cubicBezTo>
                    <a:pt x="738971" y="83321"/>
                    <a:pt x="730909" y="71226"/>
                    <a:pt x="725535" y="57787"/>
                  </a:cubicBezTo>
                  <a:cubicBezTo>
                    <a:pt x="722848" y="52412"/>
                    <a:pt x="720161" y="45692"/>
                    <a:pt x="717473" y="38973"/>
                  </a:cubicBezTo>
                  <a:cubicBezTo>
                    <a:pt x="712099" y="25534"/>
                    <a:pt x="706725" y="12095"/>
                    <a:pt x="698663" y="2688"/>
                  </a:cubicBezTo>
                  <a:lnTo>
                    <a:pt x="702694" y="0"/>
                  </a:lnTo>
                  <a:cubicBezTo>
                    <a:pt x="689258" y="2688"/>
                    <a:pt x="677166" y="6719"/>
                    <a:pt x="663730" y="16127"/>
                  </a:cubicBezTo>
                  <a:cubicBezTo>
                    <a:pt x="622079" y="43005"/>
                    <a:pt x="591177" y="91384"/>
                    <a:pt x="557587" y="126326"/>
                  </a:cubicBezTo>
                  <a:cubicBezTo>
                    <a:pt x="546838" y="137077"/>
                    <a:pt x="536090" y="147828"/>
                    <a:pt x="522654" y="157236"/>
                  </a:cubicBezTo>
                  <a:cubicBezTo>
                    <a:pt x="468910" y="190833"/>
                    <a:pt x="390983" y="165299"/>
                    <a:pt x="360081" y="108855"/>
                  </a:cubicBezTo>
                  <a:cubicBezTo>
                    <a:pt x="357393" y="104823"/>
                    <a:pt x="356050" y="100792"/>
                    <a:pt x="352019" y="98104"/>
                  </a:cubicBezTo>
                  <a:cubicBezTo>
                    <a:pt x="342614" y="90041"/>
                    <a:pt x="326491" y="96760"/>
                    <a:pt x="321116" y="108855"/>
                  </a:cubicBezTo>
                  <a:cubicBezTo>
                    <a:pt x="315742" y="119606"/>
                    <a:pt x="317086" y="133045"/>
                    <a:pt x="318429" y="146484"/>
                  </a:cubicBezTo>
                  <a:cubicBezTo>
                    <a:pt x="319773" y="158579"/>
                    <a:pt x="318429" y="173362"/>
                    <a:pt x="310368" y="182769"/>
                  </a:cubicBezTo>
                  <a:cubicBezTo>
                    <a:pt x="298276" y="197552"/>
                    <a:pt x="275435" y="193520"/>
                    <a:pt x="256624" y="188145"/>
                  </a:cubicBezTo>
                  <a:cubicBezTo>
                    <a:pt x="173322" y="166643"/>
                    <a:pt x="90020" y="141109"/>
                    <a:pt x="2687" y="150516"/>
                  </a:cubicBezTo>
                  <a:cubicBezTo>
                    <a:pt x="18810" y="162611"/>
                    <a:pt x="33590" y="174706"/>
                    <a:pt x="49713" y="186801"/>
                  </a:cubicBezTo>
                  <a:cubicBezTo>
                    <a:pt x="33590" y="204272"/>
                    <a:pt x="16123" y="221742"/>
                    <a:pt x="0" y="239213"/>
                  </a:cubicBezTo>
                  <a:cubicBezTo>
                    <a:pt x="55087" y="252652"/>
                    <a:pt x="106143" y="278186"/>
                    <a:pt x="150481" y="314471"/>
                  </a:cubicBezTo>
                  <a:cubicBezTo>
                    <a:pt x="167948" y="329254"/>
                    <a:pt x="185415" y="349412"/>
                    <a:pt x="178697" y="372258"/>
                  </a:cubicBezTo>
                  <a:cubicBezTo>
                    <a:pt x="194820" y="372258"/>
                    <a:pt x="206912" y="391073"/>
                    <a:pt x="205568" y="407199"/>
                  </a:cubicBezTo>
                  <a:cubicBezTo>
                    <a:pt x="204225" y="423326"/>
                    <a:pt x="193476" y="438109"/>
                    <a:pt x="184071" y="450204"/>
                  </a:cubicBezTo>
                  <a:cubicBezTo>
                    <a:pt x="201537" y="481113"/>
                    <a:pt x="237814" y="501272"/>
                    <a:pt x="272748" y="498584"/>
                  </a:cubicBezTo>
                  <a:cubicBezTo>
                    <a:pt x="256624" y="557715"/>
                    <a:pt x="251250" y="619534"/>
                    <a:pt x="255281" y="680009"/>
                  </a:cubicBezTo>
                  <a:cubicBezTo>
                    <a:pt x="247219" y="662539"/>
                    <a:pt x="240501" y="646412"/>
                    <a:pt x="232440" y="628941"/>
                  </a:cubicBezTo>
                  <a:cubicBezTo>
                    <a:pt x="236471" y="686729"/>
                    <a:pt x="197507" y="736453"/>
                    <a:pt x="159886" y="780801"/>
                  </a:cubicBezTo>
                  <a:cubicBezTo>
                    <a:pt x="139733" y="804991"/>
                    <a:pt x="118236" y="829182"/>
                    <a:pt x="88677" y="839933"/>
                  </a:cubicBezTo>
                  <a:cubicBezTo>
                    <a:pt x="76584" y="843964"/>
                    <a:pt x="63149" y="846652"/>
                    <a:pt x="49713" y="845308"/>
                  </a:cubicBezTo>
                  <a:cubicBezTo>
                    <a:pt x="83302" y="862779"/>
                    <a:pt x="116892" y="886969"/>
                    <a:pt x="120922" y="923254"/>
                  </a:cubicBezTo>
                  <a:lnTo>
                    <a:pt x="153168" y="924598"/>
                  </a:lnTo>
                  <a:cubicBezTo>
                    <a:pt x="157199" y="924598"/>
                    <a:pt x="163917" y="924598"/>
                    <a:pt x="169292" y="927286"/>
                  </a:cubicBezTo>
                  <a:cubicBezTo>
                    <a:pt x="174666" y="931317"/>
                    <a:pt x="178697" y="936693"/>
                    <a:pt x="181384" y="940724"/>
                  </a:cubicBezTo>
                  <a:cubicBezTo>
                    <a:pt x="196163" y="966258"/>
                    <a:pt x="217661" y="986417"/>
                    <a:pt x="243189" y="998512"/>
                  </a:cubicBezTo>
                  <a:cubicBezTo>
                    <a:pt x="282152" y="1017326"/>
                    <a:pt x="327834" y="1017326"/>
                    <a:pt x="369485" y="1017326"/>
                  </a:cubicBezTo>
                  <a:lnTo>
                    <a:pt x="374860" y="1017326"/>
                  </a:lnTo>
                  <a:lnTo>
                    <a:pt x="377547" y="1021358"/>
                  </a:lnTo>
                  <a:cubicBezTo>
                    <a:pt x="384265" y="1036141"/>
                    <a:pt x="386952" y="1052267"/>
                    <a:pt x="382921" y="1068394"/>
                  </a:cubicBezTo>
                  <a:cubicBezTo>
                    <a:pt x="388295" y="1067050"/>
                    <a:pt x="395013" y="1061675"/>
                    <a:pt x="400388" y="1056299"/>
                  </a:cubicBezTo>
                  <a:cubicBezTo>
                    <a:pt x="413824" y="1045548"/>
                    <a:pt x="433978" y="1040172"/>
                    <a:pt x="444726" y="1052267"/>
                  </a:cubicBezTo>
                  <a:lnTo>
                    <a:pt x="446070" y="1054955"/>
                  </a:lnTo>
                  <a:lnTo>
                    <a:pt x="447413" y="1075114"/>
                  </a:lnTo>
                  <a:cubicBezTo>
                    <a:pt x="455475" y="1079145"/>
                    <a:pt x="464880" y="1079145"/>
                    <a:pt x="474285" y="1079145"/>
                  </a:cubicBezTo>
                  <a:cubicBezTo>
                    <a:pt x="478316" y="1079145"/>
                    <a:pt x="482346" y="1079145"/>
                    <a:pt x="485034" y="1079145"/>
                  </a:cubicBezTo>
                  <a:cubicBezTo>
                    <a:pt x="498469" y="1080489"/>
                    <a:pt x="511905" y="1084521"/>
                    <a:pt x="519967" y="1093928"/>
                  </a:cubicBezTo>
                  <a:cubicBezTo>
                    <a:pt x="523997" y="1080489"/>
                    <a:pt x="528028" y="1067050"/>
                    <a:pt x="533403" y="1054955"/>
                  </a:cubicBezTo>
                  <a:cubicBezTo>
                    <a:pt x="556243" y="1007919"/>
                    <a:pt x="611330" y="981041"/>
                    <a:pt x="663730" y="985073"/>
                  </a:cubicBezTo>
                  <a:cubicBezTo>
                    <a:pt x="716130" y="990449"/>
                    <a:pt x="763155" y="1024046"/>
                    <a:pt x="790027" y="1069738"/>
                  </a:cubicBezTo>
                  <a:cubicBezTo>
                    <a:pt x="790027" y="1069738"/>
                    <a:pt x="790027" y="1069738"/>
                    <a:pt x="790027" y="1069738"/>
                  </a:cubicBezTo>
                  <a:cubicBezTo>
                    <a:pt x="790027" y="1073770"/>
                    <a:pt x="790027" y="1077802"/>
                    <a:pt x="791370" y="1080489"/>
                  </a:cubicBezTo>
                  <a:cubicBezTo>
                    <a:pt x="794058" y="1088553"/>
                    <a:pt x="803463" y="1091241"/>
                    <a:pt x="811524" y="1093928"/>
                  </a:cubicBezTo>
                  <a:cubicBezTo>
                    <a:pt x="824960" y="1097960"/>
                    <a:pt x="839739" y="1101992"/>
                    <a:pt x="854519" y="1100648"/>
                  </a:cubicBezTo>
                  <a:cubicBezTo>
                    <a:pt x="869298" y="1099304"/>
                    <a:pt x="884078" y="1089897"/>
                    <a:pt x="888108" y="1076458"/>
                  </a:cubicBezTo>
                  <a:cubicBezTo>
                    <a:pt x="880047" y="1060331"/>
                    <a:pt x="914980" y="1038828"/>
                    <a:pt x="933790" y="1040172"/>
                  </a:cubicBezTo>
                  <a:cubicBezTo>
                    <a:pt x="952600" y="1040172"/>
                    <a:pt x="974098" y="1044204"/>
                    <a:pt x="984847" y="1029421"/>
                  </a:cubicBezTo>
                  <a:cubicBezTo>
                    <a:pt x="988877" y="1024046"/>
                    <a:pt x="990221" y="1015982"/>
                    <a:pt x="994251" y="1010607"/>
                  </a:cubicBezTo>
                </a:path>
              </a:pathLst>
            </a:cu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1606" name="Google Shape;1606;p30"/>
            <p:cNvSpPr/>
            <p:nvPr/>
          </p:nvSpPr>
          <p:spPr>
            <a:xfrm>
              <a:off x="3570031" y="7328457"/>
              <a:ext cx="1259650" cy="1291724"/>
            </a:xfrm>
            <a:custGeom>
              <a:avLst/>
              <a:gdLst/>
              <a:ahLst/>
              <a:cxnLst/>
              <a:rect l="l" t="t" r="r" b="b"/>
              <a:pathLst>
                <a:path w="1132291" h="1161122" extrusionOk="0">
                  <a:moveTo>
                    <a:pt x="79271" y="342692"/>
                  </a:moveTo>
                  <a:cubicBezTo>
                    <a:pt x="88676" y="330598"/>
                    <a:pt x="107487" y="331942"/>
                    <a:pt x="123609" y="330598"/>
                  </a:cubicBezTo>
                  <a:cubicBezTo>
                    <a:pt x="139733" y="329254"/>
                    <a:pt x="158543" y="317159"/>
                    <a:pt x="151825" y="302376"/>
                  </a:cubicBezTo>
                  <a:cubicBezTo>
                    <a:pt x="184071" y="287593"/>
                    <a:pt x="219004" y="286249"/>
                    <a:pt x="241845" y="313127"/>
                  </a:cubicBezTo>
                  <a:cubicBezTo>
                    <a:pt x="248563" y="283561"/>
                    <a:pt x="278121" y="262059"/>
                    <a:pt x="309024" y="264747"/>
                  </a:cubicBezTo>
                  <a:cubicBezTo>
                    <a:pt x="302306" y="305064"/>
                    <a:pt x="307680" y="345380"/>
                    <a:pt x="319773" y="384353"/>
                  </a:cubicBezTo>
                  <a:cubicBezTo>
                    <a:pt x="343957" y="455579"/>
                    <a:pt x="392326" y="516054"/>
                    <a:pt x="439351" y="573842"/>
                  </a:cubicBezTo>
                  <a:cubicBezTo>
                    <a:pt x="498469" y="646412"/>
                    <a:pt x="560274" y="721670"/>
                    <a:pt x="644920" y="760643"/>
                  </a:cubicBezTo>
                  <a:cubicBezTo>
                    <a:pt x="694632" y="783489"/>
                    <a:pt x="761811" y="809023"/>
                    <a:pt x="761811" y="864123"/>
                  </a:cubicBezTo>
                  <a:cubicBezTo>
                    <a:pt x="761811" y="870842"/>
                    <a:pt x="760468" y="878905"/>
                    <a:pt x="764499" y="884281"/>
                  </a:cubicBezTo>
                  <a:cubicBezTo>
                    <a:pt x="771217" y="895032"/>
                    <a:pt x="785996" y="891001"/>
                    <a:pt x="798088" y="892344"/>
                  </a:cubicBezTo>
                  <a:cubicBezTo>
                    <a:pt x="818242" y="893688"/>
                    <a:pt x="834365" y="909815"/>
                    <a:pt x="846457" y="925942"/>
                  </a:cubicBezTo>
                  <a:cubicBezTo>
                    <a:pt x="893483" y="990449"/>
                    <a:pt x="885421" y="1088553"/>
                    <a:pt x="830334" y="1146340"/>
                  </a:cubicBezTo>
                  <a:cubicBezTo>
                    <a:pt x="853175" y="1151716"/>
                    <a:pt x="876016" y="1155747"/>
                    <a:pt x="898857" y="1161123"/>
                  </a:cubicBezTo>
                  <a:cubicBezTo>
                    <a:pt x="884077" y="1097960"/>
                    <a:pt x="1000969" y="1063019"/>
                    <a:pt x="986190" y="999856"/>
                  </a:cubicBezTo>
                  <a:cubicBezTo>
                    <a:pt x="979472" y="971634"/>
                    <a:pt x="947226" y="956851"/>
                    <a:pt x="937821" y="929973"/>
                  </a:cubicBezTo>
                  <a:cubicBezTo>
                    <a:pt x="925729" y="892344"/>
                    <a:pt x="967380" y="854715"/>
                    <a:pt x="1006344" y="860091"/>
                  </a:cubicBezTo>
                  <a:cubicBezTo>
                    <a:pt x="1045307" y="865466"/>
                    <a:pt x="1073523" y="900408"/>
                    <a:pt x="1084271" y="938037"/>
                  </a:cubicBezTo>
                  <a:cubicBezTo>
                    <a:pt x="1112487" y="948788"/>
                    <a:pt x="1140702" y="909815"/>
                    <a:pt x="1129953" y="880249"/>
                  </a:cubicBezTo>
                  <a:cubicBezTo>
                    <a:pt x="1120548" y="850684"/>
                    <a:pt x="1090989" y="833213"/>
                    <a:pt x="1064118" y="818430"/>
                  </a:cubicBezTo>
                  <a:cubicBezTo>
                    <a:pt x="999626" y="783489"/>
                    <a:pt x="936477" y="748548"/>
                    <a:pt x="871985" y="713607"/>
                  </a:cubicBezTo>
                  <a:cubicBezTo>
                    <a:pt x="877360" y="697480"/>
                    <a:pt x="893483" y="686729"/>
                    <a:pt x="909605" y="686729"/>
                  </a:cubicBezTo>
                  <a:cubicBezTo>
                    <a:pt x="906919" y="667915"/>
                    <a:pt x="885421" y="658507"/>
                    <a:pt x="866611" y="658507"/>
                  </a:cubicBezTo>
                  <a:cubicBezTo>
                    <a:pt x="847801" y="657163"/>
                    <a:pt x="828990" y="662539"/>
                    <a:pt x="811524" y="661195"/>
                  </a:cubicBezTo>
                  <a:cubicBezTo>
                    <a:pt x="795401" y="659851"/>
                    <a:pt x="781965" y="651788"/>
                    <a:pt x="768529" y="643724"/>
                  </a:cubicBezTo>
                  <a:cubicBezTo>
                    <a:pt x="725535" y="615503"/>
                    <a:pt x="695976" y="569810"/>
                    <a:pt x="687914" y="518742"/>
                  </a:cubicBezTo>
                  <a:cubicBezTo>
                    <a:pt x="683884" y="493209"/>
                    <a:pt x="685227" y="466331"/>
                    <a:pt x="673135" y="444828"/>
                  </a:cubicBezTo>
                  <a:cubicBezTo>
                    <a:pt x="644920" y="395104"/>
                    <a:pt x="560274" y="388385"/>
                    <a:pt x="549525" y="331942"/>
                  </a:cubicBezTo>
                  <a:cubicBezTo>
                    <a:pt x="545494" y="310439"/>
                    <a:pt x="554900" y="287593"/>
                    <a:pt x="558930" y="266091"/>
                  </a:cubicBezTo>
                  <a:cubicBezTo>
                    <a:pt x="562961" y="244589"/>
                    <a:pt x="560274" y="216367"/>
                    <a:pt x="541464" y="205616"/>
                  </a:cubicBezTo>
                  <a:cubicBezTo>
                    <a:pt x="592520" y="190833"/>
                    <a:pt x="642233" y="170674"/>
                    <a:pt x="689258" y="146484"/>
                  </a:cubicBezTo>
                  <a:cubicBezTo>
                    <a:pt x="698663" y="124982"/>
                    <a:pt x="689258" y="96760"/>
                    <a:pt x="678509" y="69883"/>
                  </a:cubicBezTo>
                  <a:cubicBezTo>
                    <a:pt x="677166" y="67195"/>
                    <a:pt x="675822" y="63163"/>
                    <a:pt x="673135" y="61819"/>
                  </a:cubicBezTo>
                  <a:cubicBezTo>
                    <a:pt x="669104" y="57788"/>
                    <a:pt x="662386" y="59131"/>
                    <a:pt x="651638" y="63163"/>
                  </a:cubicBezTo>
                  <a:cubicBezTo>
                    <a:pt x="643576" y="65851"/>
                    <a:pt x="632827" y="68539"/>
                    <a:pt x="623422" y="67195"/>
                  </a:cubicBezTo>
                  <a:cubicBezTo>
                    <a:pt x="615361" y="65851"/>
                    <a:pt x="608643" y="61819"/>
                    <a:pt x="603269" y="57788"/>
                  </a:cubicBezTo>
                  <a:lnTo>
                    <a:pt x="533402" y="10751"/>
                  </a:lnTo>
                  <a:cubicBezTo>
                    <a:pt x="525341" y="5375"/>
                    <a:pt x="517279" y="0"/>
                    <a:pt x="509218" y="0"/>
                  </a:cubicBezTo>
                  <a:cubicBezTo>
                    <a:pt x="502500" y="0"/>
                    <a:pt x="494438" y="4032"/>
                    <a:pt x="486377" y="8063"/>
                  </a:cubicBezTo>
                  <a:cubicBezTo>
                    <a:pt x="474285" y="14783"/>
                    <a:pt x="460849" y="21502"/>
                    <a:pt x="446069" y="14783"/>
                  </a:cubicBezTo>
                  <a:cubicBezTo>
                    <a:pt x="442039" y="13439"/>
                    <a:pt x="439351" y="10751"/>
                    <a:pt x="435321" y="8063"/>
                  </a:cubicBezTo>
                  <a:cubicBezTo>
                    <a:pt x="429947" y="4032"/>
                    <a:pt x="427259" y="1344"/>
                    <a:pt x="424572" y="2688"/>
                  </a:cubicBezTo>
                  <a:cubicBezTo>
                    <a:pt x="423229" y="4032"/>
                    <a:pt x="423229" y="8063"/>
                    <a:pt x="423229" y="14783"/>
                  </a:cubicBezTo>
                  <a:cubicBezTo>
                    <a:pt x="423229" y="22846"/>
                    <a:pt x="423229" y="33597"/>
                    <a:pt x="415167" y="40317"/>
                  </a:cubicBezTo>
                  <a:cubicBezTo>
                    <a:pt x="404418" y="49724"/>
                    <a:pt x="392326" y="43005"/>
                    <a:pt x="382921" y="38973"/>
                  </a:cubicBezTo>
                  <a:cubicBezTo>
                    <a:pt x="377547" y="36285"/>
                    <a:pt x="374860" y="34941"/>
                    <a:pt x="370829" y="34941"/>
                  </a:cubicBezTo>
                  <a:cubicBezTo>
                    <a:pt x="372172" y="55100"/>
                    <a:pt x="364111" y="75258"/>
                    <a:pt x="346644" y="87353"/>
                  </a:cubicBezTo>
                  <a:lnTo>
                    <a:pt x="338583" y="92728"/>
                  </a:lnTo>
                  <a:lnTo>
                    <a:pt x="334552" y="83321"/>
                  </a:lnTo>
                  <a:cubicBezTo>
                    <a:pt x="329178" y="68539"/>
                    <a:pt x="318429" y="55100"/>
                    <a:pt x="307680" y="44349"/>
                  </a:cubicBezTo>
                  <a:lnTo>
                    <a:pt x="286183" y="84665"/>
                  </a:lnTo>
                  <a:lnTo>
                    <a:pt x="279465" y="69883"/>
                  </a:lnTo>
                  <a:cubicBezTo>
                    <a:pt x="275435" y="60475"/>
                    <a:pt x="264686" y="49724"/>
                    <a:pt x="259311" y="49724"/>
                  </a:cubicBezTo>
                  <a:cubicBezTo>
                    <a:pt x="257968" y="49724"/>
                    <a:pt x="256624" y="49724"/>
                    <a:pt x="255281" y="51068"/>
                  </a:cubicBezTo>
                  <a:cubicBezTo>
                    <a:pt x="252593" y="53756"/>
                    <a:pt x="253937" y="59131"/>
                    <a:pt x="253937" y="64507"/>
                  </a:cubicBezTo>
                  <a:cubicBezTo>
                    <a:pt x="255281" y="71227"/>
                    <a:pt x="255281" y="80634"/>
                    <a:pt x="251250" y="87353"/>
                  </a:cubicBezTo>
                  <a:cubicBezTo>
                    <a:pt x="247219" y="94072"/>
                    <a:pt x="240501" y="98104"/>
                    <a:pt x="231096" y="98104"/>
                  </a:cubicBezTo>
                  <a:cubicBezTo>
                    <a:pt x="219004" y="98104"/>
                    <a:pt x="208255" y="90041"/>
                    <a:pt x="202881" y="80634"/>
                  </a:cubicBezTo>
                  <a:cubicBezTo>
                    <a:pt x="198850" y="72570"/>
                    <a:pt x="197506" y="63163"/>
                    <a:pt x="196163" y="55100"/>
                  </a:cubicBezTo>
                  <a:cubicBezTo>
                    <a:pt x="194820" y="49724"/>
                    <a:pt x="194820" y="44349"/>
                    <a:pt x="193476" y="38973"/>
                  </a:cubicBezTo>
                  <a:cubicBezTo>
                    <a:pt x="190789" y="32253"/>
                    <a:pt x="185414" y="26878"/>
                    <a:pt x="180040" y="24190"/>
                  </a:cubicBezTo>
                  <a:cubicBezTo>
                    <a:pt x="178696" y="24190"/>
                    <a:pt x="177353" y="24190"/>
                    <a:pt x="177353" y="24190"/>
                  </a:cubicBezTo>
                  <a:lnTo>
                    <a:pt x="182727" y="99448"/>
                  </a:lnTo>
                  <a:lnTo>
                    <a:pt x="169291" y="88697"/>
                  </a:lnTo>
                  <a:cubicBezTo>
                    <a:pt x="162573" y="83321"/>
                    <a:pt x="153168" y="84665"/>
                    <a:pt x="147794" y="90041"/>
                  </a:cubicBezTo>
                  <a:lnTo>
                    <a:pt x="142419" y="95416"/>
                  </a:lnTo>
                  <a:lnTo>
                    <a:pt x="137045" y="90041"/>
                  </a:lnTo>
                  <a:cubicBezTo>
                    <a:pt x="116891" y="69883"/>
                    <a:pt x="83302" y="65851"/>
                    <a:pt x="59118" y="80634"/>
                  </a:cubicBezTo>
                  <a:cubicBezTo>
                    <a:pt x="55087" y="112887"/>
                    <a:pt x="49712" y="146484"/>
                    <a:pt x="38964" y="177394"/>
                  </a:cubicBezTo>
                  <a:lnTo>
                    <a:pt x="37620" y="182769"/>
                  </a:lnTo>
                  <a:lnTo>
                    <a:pt x="0" y="180081"/>
                  </a:lnTo>
                  <a:cubicBezTo>
                    <a:pt x="0" y="185457"/>
                    <a:pt x="5374" y="192177"/>
                    <a:pt x="16123" y="202928"/>
                  </a:cubicBezTo>
                  <a:cubicBezTo>
                    <a:pt x="28215" y="215023"/>
                    <a:pt x="41651" y="227118"/>
                    <a:pt x="40307" y="244589"/>
                  </a:cubicBezTo>
                  <a:cubicBezTo>
                    <a:pt x="40307" y="252652"/>
                    <a:pt x="36276" y="259371"/>
                    <a:pt x="32246" y="264747"/>
                  </a:cubicBezTo>
                  <a:cubicBezTo>
                    <a:pt x="30902" y="267434"/>
                    <a:pt x="28215" y="271466"/>
                    <a:pt x="26872" y="274154"/>
                  </a:cubicBezTo>
                  <a:cubicBezTo>
                    <a:pt x="24184" y="280873"/>
                    <a:pt x="25528" y="287593"/>
                    <a:pt x="28215" y="292969"/>
                  </a:cubicBezTo>
                  <a:cubicBezTo>
                    <a:pt x="37620" y="310439"/>
                    <a:pt x="63148" y="323878"/>
                    <a:pt x="83302" y="329254"/>
                  </a:cubicBezTo>
                  <a:lnTo>
                    <a:pt x="79271" y="344036"/>
                  </a:lnTo>
                </a:path>
              </a:pathLst>
            </a:custGeom>
            <a:solidFill>
              <a:srgbClr val="D9D9D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1607" name="Google Shape;1607;p30"/>
            <p:cNvSpPr/>
            <p:nvPr/>
          </p:nvSpPr>
          <p:spPr>
            <a:xfrm>
              <a:off x="1605060" y="7463012"/>
              <a:ext cx="501945" cy="749020"/>
            </a:xfrm>
            <a:custGeom>
              <a:avLst/>
              <a:gdLst/>
              <a:ahLst/>
              <a:cxnLst/>
              <a:rect l="l" t="t" r="r" b="b"/>
              <a:pathLst>
                <a:path w="451195" h="673289" extrusionOk="0">
                  <a:moveTo>
                    <a:pt x="223867" y="2688"/>
                  </a:moveTo>
                  <a:cubicBezTo>
                    <a:pt x="223867" y="68539"/>
                    <a:pt x="195651" y="129014"/>
                    <a:pt x="167436" y="188145"/>
                  </a:cubicBezTo>
                  <a:cubicBezTo>
                    <a:pt x="145939" y="232494"/>
                    <a:pt x="124442" y="276842"/>
                    <a:pt x="90852" y="311783"/>
                  </a:cubicBezTo>
                  <a:cubicBezTo>
                    <a:pt x="65324" y="338661"/>
                    <a:pt x="30391" y="361507"/>
                    <a:pt x="19642" y="397792"/>
                  </a:cubicBezTo>
                  <a:cubicBezTo>
                    <a:pt x="39796" y="405856"/>
                    <a:pt x="63980" y="420638"/>
                    <a:pt x="65324" y="442140"/>
                  </a:cubicBezTo>
                  <a:cubicBezTo>
                    <a:pt x="66667" y="452892"/>
                    <a:pt x="61293" y="463643"/>
                    <a:pt x="57262" y="473050"/>
                  </a:cubicBezTo>
                  <a:cubicBezTo>
                    <a:pt x="39796" y="507991"/>
                    <a:pt x="23673" y="544276"/>
                    <a:pt x="6206" y="579218"/>
                  </a:cubicBezTo>
                  <a:cubicBezTo>
                    <a:pt x="832" y="589969"/>
                    <a:pt x="-3199" y="603407"/>
                    <a:pt x="3519" y="612815"/>
                  </a:cubicBezTo>
                  <a:cubicBezTo>
                    <a:pt x="6206" y="615503"/>
                    <a:pt x="8893" y="618190"/>
                    <a:pt x="12924" y="620878"/>
                  </a:cubicBezTo>
                  <a:cubicBezTo>
                    <a:pt x="45170" y="641037"/>
                    <a:pt x="77416" y="662539"/>
                    <a:pt x="115037" y="670602"/>
                  </a:cubicBezTo>
                  <a:cubicBezTo>
                    <a:pt x="121754" y="671946"/>
                    <a:pt x="128472" y="673290"/>
                    <a:pt x="135190" y="673290"/>
                  </a:cubicBezTo>
                  <a:cubicBezTo>
                    <a:pt x="129816" y="667915"/>
                    <a:pt x="125785" y="659851"/>
                    <a:pt x="123098" y="650444"/>
                  </a:cubicBezTo>
                  <a:cubicBezTo>
                    <a:pt x="120411" y="632973"/>
                    <a:pt x="125785" y="614159"/>
                    <a:pt x="137877" y="603407"/>
                  </a:cubicBezTo>
                  <a:cubicBezTo>
                    <a:pt x="156687" y="585937"/>
                    <a:pt x="182216" y="580562"/>
                    <a:pt x="206400" y="577874"/>
                  </a:cubicBezTo>
                  <a:cubicBezTo>
                    <a:pt x="207744" y="572498"/>
                    <a:pt x="206400" y="567123"/>
                    <a:pt x="203713" y="561747"/>
                  </a:cubicBezTo>
                  <a:cubicBezTo>
                    <a:pt x="199682" y="555028"/>
                    <a:pt x="194308" y="549652"/>
                    <a:pt x="187590" y="546964"/>
                  </a:cubicBezTo>
                  <a:lnTo>
                    <a:pt x="171467" y="541589"/>
                  </a:lnTo>
                  <a:lnTo>
                    <a:pt x="186246" y="532181"/>
                  </a:lnTo>
                  <a:cubicBezTo>
                    <a:pt x="227897" y="505303"/>
                    <a:pt x="249395" y="450204"/>
                    <a:pt x="235959" y="401824"/>
                  </a:cubicBezTo>
                  <a:lnTo>
                    <a:pt x="231928" y="388385"/>
                  </a:lnTo>
                  <a:lnTo>
                    <a:pt x="276266" y="399136"/>
                  </a:lnTo>
                  <a:cubicBezTo>
                    <a:pt x="278954" y="396448"/>
                    <a:pt x="278954" y="389729"/>
                    <a:pt x="280297" y="381665"/>
                  </a:cubicBezTo>
                  <a:cubicBezTo>
                    <a:pt x="280297" y="372258"/>
                    <a:pt x="281641" y="361507"/>
                    <a:pt x="288359" y="352100"/>
                  </a:cubicBezTo>
                  <a:cubicBezTo>
                    <a:pt x="292389" y="346724"/>
                    <a:pt x="297764" y="344036"/>
                    <a:pt x="303138" y="342692"/>
                  </a:cubicBezTo>
                  <a:cubicBezTo>
                    <a:pt x="304482" y="341349"/>
                    <a:pt x="305825" y="341349"/>
                    <a:pt x="308512" y="340005"/>
                  </a:cubicBezTo>
                  <a:cubicBezTo>
                    <a:pt x="330010" y="327910"/>
                    <a:pt x="334041" y="298344"/>
                    <a:pt x="336728" y="266091"/>
                  </a:cubicBezTo>
                  <a:cubicBezTo>
                    <a:pt x="340758" y="220398"/>
                    <a:pt x="356881" y="192177"/>
                    <a:pt x="383753" y="185457"/>
                  </a:cubicBezTo>
                  <a:cubicBezTo>
                    <a:pt x="393158" y="182769"/>
                    <a:pt x="403907" y="184113"/>
                    <a:pt x="413312" y="184113"/>
                  </a:cubicBezTo>
                  <a:cubicBezTo>
                    <a:pt x="417343" y="184113"/>
                    <a:pt x="422717" y="184113"/>
                    <a:pt x="426748" y="184113"/>
                  </a:cubicBezTo>
                  <a:cubicBezTo>
                    <a:pt x="437496" y="184113"/>
                    <a:pt x="449589" y="178738"/>
                    <a:pt x="450932" y="170674"/>
                  </a:cubicBezTo>
                  <a:cubicBezTo>
                    <a:pt x="452276" y="163955"/>
                    <a:pt x="448245" y="157236"/>
                    <a:pt x="444214" y="149172"/>
                  </a:cubicBezTo>
                  <a:cubicBezTo>
                    <a:pt x="436153" y="135733"/>
                    <a:pt x="426748" y="120950"/>
                    <a:pt x="411968" y="114231"/>
                  </a:cubicBezTo>
                  <a:cubicBezTo>
                    <a:pt x="405250" y="111543"/>
                    <a:pt x="398532" y="110199"/>
                    <a:pt x="391814" y="108855"/>
                  </a:cubicBezTo>
                  <a:cubicBezTo>
                    <a:pt x="389127" y="108855"/>
                    <a:pt x="386440" y="107511"/>
                    <a:pt x="383753" y="107511"/>
                  </a:cubicBezTo>
                  <a:cubicBezTo>
                    <a:pt x="324635" y="96760"/>
                    <a:pt x="282984" y="51068"/>
                    <a:pt x="241333" y="0"/>
                  </a:cubicBezTo>
                </a:path>
              </a:pathLst>
            </a:cu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1608" name="Google Shape;1608;p30"/>
            <p:cNvSpPr/>
            <p:nvPr/>
          </p:nvSpPr>
          <p:spPr>
            <a:xfrm>
              <a:off x="4683588" y="6957684"/>
              <a:ext cx="560515" cy="275530"/>
            </a:xfrm>
            <a:custGeom>
              <a:avLst/>
              <a:gdLst/>
              <a:ahLst/>
              <a:cxnLst/>
              <a:rect l="l" t="t" r="r" b="b"/>
              <a:pathLst>
                <a:path w="503843" h="247672" extrusionOk="0">
                  <a:moveTo>
                    <a:pt x="446069" y="17470"/>
                  </a:moveTo>
                  <a:cubicBezTo>
                    <a:pt x="444726" y="16126"/>
                    <a:pt x="444726" y="13439"/>
                    <a:pt x="443382" y="13439"/>
                  </a:cubicBezTo>
                  <a:cubicBezTo>
                    <a:pt x="443382" y="13439"/>
                    <a:pt x="440695" y="13439"/>
                    <a:pt x="439351" y="13439"/>
                  </a:cubicBezTo>
                  <a:cubicBezTo>
                    <a:pt x="438008" y="13439"/>
                    <a:pt x="436664" y="13439"/>
                    <a:pt x="435321" y="13439"/>
                  </a:cubicBezTo>
                  <a:cubicBezTo>
                    <a:pt x="429947" y="12095"/>
                    <a:pt x="424572" y="10751"/>
                    <a:pt x="420541" y="8063"/>
                  </a:cubicBezTo>
                  <a:cubicBezTo>
                    <a:pt x="416511" y="6719"/>
                    <a:pt x="413823" y="4032"/>
                    <a:pt x="409793" y="4032"/>
                  </a:cubicBezTo>
                  <a:cubicBezTo>
                    <a:pt x="401731" y="4032"/>
                    <a:pt x="395013" y="13439"/>
                    <a:pt x="388295" y="21502"/>
                  </a:cubicBezTo>
                  <a:lnTo>
                    <a:pt x="386952" y="24190"/>
                  </a:lnTo>
                  <a:cubicBezTo>
                    <a:pt x="381578" y="32253"/>
                    <a:pt x="370829" y="41661"/>
                    <a:pt x="358736" y="41661"/>
                  </a:cubicBezTo>
                  <a:cubicBezTo>
                    <a:pt x="352019" y="43004"/>
                    <a:pt x="346644" y="40317"/>
                    <a:pt x="342614" y="36285"/>
                  </a:cubicBezTo>
                  <a:cubicBezTo>
                    <a:pt x="341270" y="34941"/>
                    <a:pt x="339926" y="33597"/>
                    <a:pt x="338583" y="30909"/>
                  </a:cubicBezTo>
                  <a:cubicBezTo>
                    <a:pt x="337239" y="29565"/>
                    <a:pt x="335896" y="28222"/>
                    <a:pt x="335896" y="28222"/>
                  </a:cubicBezTo>
                  <a:cubicBezTo>
                    <a:pt x="335896" y="28222"/>
                    <a:pt x="334552" y="28222"/>
                    <a:pt x="334552" y="28222"/>
                  </a:cubicBezTo>
                  <a:cubicBezTo>
                    <a:pt x="331865" y="28222"/>
                    <a:pt x="329178" y="29565"/>
                    <a:pt x="326491" y="28222"/>
                  </a:cubicBezTo>
                  <a:cubicBezTo>
                    <a:pt x="317085" y="26878"/>
                    <a:pt x="314398" y="17470"/>
                    <a:pt x="313055" y="12095"/>
                  </a:cubicBezTo>
                  <a:cubicBezTo>
                    <a:pt x="313055" y="10751"/>
                    <a:pt x="311711" y="9407"/>
                    <a:pt x="311711" y="8063"/>
                  </a:cubicBezTo>
                  <a:cubicBezTo>
                    <a:pt x="310367" y="5375"/>
                    <a:pt x="309024" y="4032"/>
                    <a:pt x="306337" y="2688"/>
                  </a:cubicBezTo>
                  <a:cubicBezTo>
                    <a:pt x="299619" y="0"/>
                    <a:pt x="288870" y="2688"/>
                    <a:pt x="280809" y="8063"/>
                  </a:cubicBezTo>
                  <a:lnTo>
                    <a:pt x="276778" y="10751"/>
                  </a:lnTo>
                  <a:cubicBezTo>
                    <a:pt x="263342" y="18814"/>
                    <a:pt x="245876" y="28222"/>
                    <a:pt x="228409" y="20158"/>
                  </a:cubicBezTo>
                  <a:cubicBezTo>
                    <a:pt x="221691" y="17470"/>
                    <a:pt x="217660" y="13439"/>
                    <a:pt x="213630" y="9407"/>
                  </a:cubicBezTo>
                  <a:cubicBezTo>
                    <a:pt x="210942" y="6719"/>
                    <a:pt x="209599" y="5375"/>
                    <a:pt x="206912" y="2688"/>
                  </a:cubicBezTo>
                  <a:cubicBezTo>
                    <a:pt x="204224" y="1344"/>
                    <a:pt x="200194" y="0"/>
                    <a:pt x="197506" y="1344"/>
                  </a:cubicBezTo>
                  <a:lnTo>
                    <a:pt x="193476" y="0"/>
                  </a:lnTo>
                  <a:cubicBezTo>
                    <a:pt x="194820" y="6719"/>
                    <a:pt x="193476" y="13439"/>
                    <a:pt x="190789" y="20158"/>
                  </a:cubicBezTo>
                  <a:cubicBezTo>
                    <a:pt x="186758" y="30909"/>
                    <a:pt x="177353" y="37629"/>
                    <a:pt x="169291" y="44348"/>
                  </a:cubicBezTo>
                  <a:cubicBezTo>
                    <a:pt x="165261" y="47036"/>
                    <a:pt x="161230" y="51068"/>
                    <a:pt x="158543" y="53756"/>
                  </a:cubicBezTo>
                  <a:cubicBezTo>
                    <a:pt x="153168" y="60475"/>
                    <a:pt x="149137" y="68539"/>
                    <a:pt x="145107" y="76602"/>
                  </a:cubicBezTo>
                  <a:cubicBezTo>
                    <a:pt x="141076" y="83321"/>
                    <a:pt x="138389" y="91384"/>
                    <a:pt x="133015" y="98104"/>
                  </a:cubicBezTo>
                  <a:cubicBezTo>
                    <a:pt x="124953" y="108855"/>
                    <a:pt x="111517" y="116918"/>
                    <a:pt x="99425" y="118262"/>
                  </a:cubicBezTo>
                  <a:cubicBezTo>
                    <a:pt x="96738" y="118262"/>
                    <a:pt x="92707" y="118262"/>
                    <a:pt x="90020" y="118262"/>
                  </a:cubicBezTo>
                  <a:cubicBezTo>
                    <a:pt x="90020" y="118262"/>
                    <a:pt x="90020" y="118262"/>
                    <a:pt x="90020" y="118262"/>
                  </a:cubicBezTo>
                  <a:cubicBezTo>
                    <a:pt x="87333" y="126326"/>
                    <a:pt x="80615" y="133045"/>
                    <a:pt x="71210" y="135733"/>
                  </a:cubicBezTo>
                  <a:cubicBezTo>
                    <a:pt x="65835" y="138421"/>
                    <a:pt x="60461" y="138421"/>
                    <a:pt x="55087" y="139765"/>
                  </a:cubicBezTo>
                  <a:cubicBezTo>
                    <a:pt x="49712" y="141109"/>
                    <a:pt x="45682" y="142453"/>
                    <a:pt x="41651" y="143796"/>
                  </a:cubicBezTo>
                  <a:cubicBezTo>
                    <a:pt x="37620" y="145140"/>
                    <a:pt x="33590" y="149172"/>
                    <a:pt x="33590" y="153204"/>
                  </a:cubicBezTo>
                  <a:cubicBezTo>
                    <a:pt x="32246" y="155892"/>
                    <a:pt x="33590" y="157235"/>
                    <a:pt x="33590" y="157235"/>
                  </a:cubicBezTo>
                  <a:lnTo>
                    <a:pt x="37620" y="163955"/>
                  </a:lnTo>
                  <a:lnTo>
                    <a:pt x="30902" y="167987"/>
                  </a:lnTo>
                  <a:cubicBezTo>
                    <a:pt x="28215" y="169330"/>
                    <a:pt x="24184" y="170674"/>
                    <a:pt x="21497" y="170674"/>
                  </a:cubicBezTo>
                  <a:cubicBezTo>
                    <a:pt x="13436" y="170674"/>
                    <a:pt x="5374" y="166643"/>
                    <a:pt x="0" y="161267"/>
                  </a:cubicBezTo>
                  <a:cubicBezTo>
                    <a:pt x="1343" y="166643"/>
                    <a:pt x="2687" y="170674"/>
                    <a:pt x="4031" y="176050"/>
                  </a:cubicBezTo>
                  <a:cubicBezTo>
                    <a:pt x="8061" y="192176"/>
                    <a:pt x="12092" y="208303"/>
                    <a:pt x="24184" y="213679"/>
                  </a:cubicBezTo>
                  <a:lnTo>
                    <a:pt x="29559" y="216367"/>
                  </a:lnTo>
                  <a:cubicBezTo>
                    <a:pt x="48369" y="217710"/>
                    <a:pt x="65835" y="225774"/>
                    <a:pt x="81958" y="232493"/>
                  </a:cubicBezTo>
                  <a:lnTo>
                    <a:pt x="88676" y="235181"/>
                  </a:lnTo>
                  <a:cubicBezTo>
                    <a:pt x="107487" y="243245"/>
                    <a:pt x="127640" y="251308"/>
                    <a:pt x="146450" y="245932"/>
                  </a:cubicBezTo>
                  <a:cubicBezTo>
                    <a:pt x="155855" y="243245"/>
                    <a:pt x="165261" y="235181"/>
                    <a:pt x="169291" y="225774"/>
                  </a:cubicBezTo>
                  <a:cubicBezTo>
                    <a:pt x="171978" y="221742"/>
                    <a:pt x="173322" y="213679"/>
                    <a:pt x="169291" y="206959"/>
                  </a:cubicBezTo>
                  <a:lnTo>
                    <a:pt x="163917" y="196208"/>
                  </a:lnTo>
                  <a:lnTo>
                    <a:pt x="247219" y="192176"/>
                  </a:lnTo>
                  <a:cubicBezTo>
                    <a:pt x="251250" y="192176"/>
                    <a:pt x="253937" y="192176"/>
                    <a:pt x="257968" y="190832"/>
                  </a:cubicBezTo>
                  <a:cubicBezTo>
                    <a:pt x="266029" y="188145"/>
                    <a:pt x="268717" y="177394"/>
                    <a:pt x="272747" y="165299"/>
                  </a:cubicBezTo>
                  <a:cubicBezTo>
                    <a:pt x="276778" y="150516"/>
                    <a:pt x="282152" y="133045"/>
                    <a:pt x="299619" y="130357"/>
                  </a:cubicBezTo>
                  <a:cubicBezTo>
                    <a:pt x="303649" y="130357"/>
                    <a:pt x="307680" y="130357"/>
                    <a:pt x="310367" y="130357"/>
                  </a:cubicBezTo>
                  <a:cubicBezTo>
                    <a:pt x="314398" y="130357"/>
                    <a:pt x="317085" y="130357"/>
                    <a:pt x="318429" y="130357"/>
                  </a:cubicBezTo>
                  <a:cubicBezTo>
                    <a:pt x="319773" y="129014"/>
                    <a:pt x="321116" y="127670"/>
                    <a:pt x="322460" y="124982"/>
                  </a:cubicBezTo>
                  <a:cubicBezTo>
                    <a:pt x="323803" y="122294"/>
                    <a:pt x="325147" y="120950"/>
                    <a:pt x="327834" y="118262"/>
                  </a:cubicBezTo>
                  <a:cubicBezTo>
                    <a:pt x="341270" y="104823"/>
                    <a:pt x="361424" y="107511"/>
                    <a:pt x="376203" y="115575"/>
                  </a:cubicBezTo>
                  <a:cubicBezTo>
                    <a:pt x="380234" y="118262"/>
                    <a:pt x="384264" y="119606"/>
                    <a:pt x="388295" y="122294"/>
                  </a:cubicBezTo>
                  <a:cubicBezTo>
                    <a:pt x="396357" y="127670"/>
                    <a:pt x="403075" y="131701"/>
                    <a:pt x="411136" y="133045"/>
                  </a:cubicBezTo>
                  <a:cubicBezTo>
                    <a:pt x="420541" y="134389"/>
                    <a:pt x="429947" y="131701"/>
                    <a:pt x="439351" y="129014"/>
                  </a:cubicBezTo>
                  <a:cubicBezTo>
                    <a:pt x="444726" y="127670"/>
                    <a:pt x="450100" y="126326"/>
                    <a:pt x="455475" y="124982"/>
                  </a:cubicBezTo>
                  <a:cubicBezTo>
                    <a:pt x="466223" y="123638"/>
                    <a:pt x="476972" y="124982"/>
                    <a:pt x="485033" y="129014"/>
                  </a:cubicBezTo>
                  <a:cubicBezTo>
                    <a:pt x="485033" y="129014"/>
                    <a:pt x="485033" y="127670"/>
                    <a:pt x="485033" y="127670"/>
                  </a:cubicBezTo>
                  <a:cubicBezTo>
                    <a:pt x="491751" y="108855"/>
                    <a:pt x="497126" y="91384"/>
                    <a:pt x="503844" y="72570"/>
                  </a:cubicBezTo>
                  <a:cubicBezTo>
                    <a:pt x="478315" y="64507"/>
                    <a:pt x="458161" y="43004"/>
                    <a:pt x="446069" y="17470"/>
                  </a:cubicBezTo>
                  <a:close/>
                </a:path>
              </a:pathLst>
            </a:cu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1609" name="Google Shape;1609;p30"/>
            <p:cNvSpPr/>
            <p:nvPr/>
          </p:nvSpPr>
          <p:spPr>
            <a:xfrm>
              <a:off x="4254607" y="6755853"/>
              <a:ext cx="628076" cy="373763"/>
            </a:xfrm>
            <a:custGeom>
              <a:avLst/>
              <a:gdLst/>
              <a:ahLst/>
              <a:cxnLst/>
              <a:rect l="l" t="t" r="r" b="b"/>
              <a:pathLst>
                <a:path w="564573" h="335973" extrusionOk="0">
                  <a:moveTo>
                    <a:pt x="33590" y="151860"/>
                  </a:moveTo>
                  <a:cubicBezTo>
                    <a:pt x="57774" y="212335"/>
                    <a:pt x="92707" y="267434"/>
                    <a:pt x="137046" y="314471"/>
                  </a:cubicBezTo>
                  <a:lnTo>
                    <a:pt x="138389" y="315815"/>
                  </a:lnTo>
                  <a:lnTo>
                    <a:pt x="141076" y="310439"/>
                  </a:lnTo>
                  <a:cubicBezTo>
                    <a:pt x="153168" y="315815"/>
                    <a:pt x="166604" y="322534"/>
                    <a:pt x="180040" y="321190"/>
                  </a:cubicBezTo>
                  <a:cubicBezTo>
                    <a:pt x="180040" y="321190"/>
                    <a:pt x="180040" y="321190"/>
                    <a:pt x="180040" y="321190"/>
                  </a:cubicBezTo>
                  <a:cubicBezTo>
                    <a:pt x="190789" y="321190"/>
                    <a:pt x="204225" y="314471"/>
                    <a:pt x="206912" y="303720"/>
                  </a:cubicBezTo>
                  <a:cubicBezTo>
                    <a:pt x="208255" y="301032"/>
                    <a:pt x="208255" y="297000"/>
                    <a:pt x="208255" y="292968"/>
                  </a:cubicBezTo>
                  <a:cubicBezTo>
                    <a:pt x="208255" y="286249"/>
                    <a:pt x="208255" y="279529"/>
                    <a:pt x="210943" y="272810"/>
                  </a:cubicBezTo>
                  <a:cubicBezTo>
                    <a:pt x="214973" y="264746"/>
                    <a:pt x="223035" y="258027"/>
                    <a:pt x="233783" y="253996"/>
                  </a:cubicBezTo>
                  <a:cubicBezTo>
                    <a:pt x="259311" y="245932"/>
                    <a:pt x="288870" y="252652"/>
                    <a:pt x="307680" y="272810"/>
                  </a:cubicBezTo>
                  <a:cubicBezTo>
                    <a:pt x="311711" y="276842"/>
                    <a:pt x="315742" y="282217"/>
                    <a:pt x="318429" y="286249"/>
                  </a:cubicBezTo>
                  <a:cubicBezTo>
                    <a:pt x="325147" y="295656"/>
                    <a:pt x="330522" y="303720"/>
                    <a:pt x="339926" y="306407"/>
                  </a:cubicBezTo>
                  <a:cubicBezTo>
                    <a:pt x="342614" y="307751"/>
                    <a:pt x="345301" y="307751"/>
                    <a:pt x="346644" y="307751"/>
                  </a:cubicBezTo>
                  <a:cubicBezTo>
                    <a:pt x="350675" y="307751"/>
                    <a:pt x="353362" y="309095"/>
                    <a:pt x="357393" y="310439"/>
                  </a:cubicBezTo>
                  <a:cubicBezTo>
                    <a:pt x="364111" y="313127"/>
                    <a:pt x="369485" y="317159"/>
                    <a:pt x="373516" y="322534"/>
                  </a:cubicBezTo>
                  <a:cubicBezTo>
                    <a:pt x="378891" y="322534"/>
                    <a:pt x="385608" y="325222"/>
                    <a:pt x="389639" y="327910"/>
                  </a:cubicBezTo>
                  <a:lnTo>
                    <a:pt x="390983" y="329254"/>
                  </a:lnTo>
                  <a:cubicBezTo>
                    <a:pt x="395013" y="331941"/>
                    <a:pt x="399044" y="334629"/>
                    <a:pt x="401731" y="335973"/>
                  </a:cubicBezTo>
                  <a:cubicBezTo>
                    <a:pt x="401731" y="334629"/>
                    <a:pt x="401731" y="331941"/>
                    <a:pt x="403075" y="330598"/>
                  </a:cubicBezTo>
                  <a:cubicBezTo>
                    <a:pt x="405762" y="322534"/>
                    <a:pt x="412480" y="314471"/>
                    <a:pt x="420541" y="311783"/>
                  </a:cubicBezTo>
                  <a:cubicBezTo>
                    <a:pt x="425916" y="309095"/>
                    <a:pt x="432634" y="307751"/>
                    <a:pt x="438008" y="306407"/>
                  </a:cubicBezTo>
                  <a:cubicBezTo>
                    <a:pt x="442039" y="305063"/>
                    <a:pt x="447413" y="305063"/>
                    <a:pt x="451444" y="302376"/>
                  </a:cubicBezTo>
                  <a:cubicBezTo>
                    <a:pt x="455475" y="301032"/>
                    <a:pt x="459506" y="297000"/>
                    <a:pt x="460849" y="292968"/>
                  </a:cubicBezTo>
                  <a:cubicBezTo>
                    <a:pt x="462192" y="290281"/>
                    <a:pt x="460849" y="288937"/>
                    <a:pt x="460849" y="288937"/>
                  </a:cubicBezTo>
                  <a:lnTo>
                    <a:pt x="440695" y="247276"/>
                  </a:lnTo>
                  <a:lnTo>
                    <a:pt x="472941" y="280873"/>
                  </a:lnTo>
                  <a:cubicBezTo>
                    <a:pt x="475628" y="283561"/>
                    <a:pt x="478316" y="284905"/>
                    <a:pt x="483690" y="284905"/>
                  </a:cubicBezTo>
                  <a:cubicBezTo>
                    <a:pt x="491751" y="284905"/>
                    <a:pt x="501156" y="278185"/>
                    <a:pt x="506531" y="271466"/>
                  </a:cubicBezTo>
                  <a:cubicBezTo>
                    <a:pt x="510562" y="266090"/>
                    <a:pt x="513249" y="259371"/>
                    <a:pt x="517279" y="252652"/>
                  </a:cubicBezTo>
                  <a:cubicBezTo>
                    <a:pt x="521310" y="243245"/>
                    <a:pt x="526685" y="233837"/>
                    <a:pt x="533403" y="225774"/>
                  </a:cubicBezTo>
                  <a:cubicBezTo>
                    <a:pt x="537433" y="221742"/>
                    <a:pt x="541464" y="217710"/>
                    <a:pt x="546838" y="213679"/>
                  </a:cubicBezTo>
                  <a:cubicBezTo>
                    <a:pt x="553556" y="208303"/>
                    <a:pt x="560274" y="202928"/>
                    <a:pt x="562961" y="196208"/>
                  </a:cubicBezTo>
                  <a:cubicBezTo>
                    <a:pt x="568335" y="182769"/>
                    <a:pt x="560274" y="167987"/>
                    <a:pt x="538777" y="147828"/>
                  </a:cubicBezTo>
                  <a:cubicBezTo>
                    <a:pt x="517279" y="127670"/>
                    <a:pt x="495782" y="107511"/>
                    <a:pt x="471598" y="91384"/>
                  </a:cubicBezTo>
                  <a:cubicBezTo>
                    <a:pt x="464880" y="87353"/>
                    <a:pt x="458162" y="83321"/>
                    <a:pt x="452788" y="84665"/>
                  </a:cubicBezTo>
                  <a:cubicBezTo>
                    <a:pt x="447413" y="86009"/>
                    <a:pt x="442039" y="91384"/>
                    <a:pt x="436664" y="96760"/>
                  </a:cubicBezTo>
                  <a:cubicBezTo>
                    <a:pt x="428603" y="104823"/>
                    <a:pt x="419198" y="115575"/>
                    <a:pt x="405762" y="111543"/>
                  </a:cubicBezTo>
                  <a:lnTo>
                    <a:pt x="395013" y="108855"/>
                  </a:lnTo>
                  <a:lnTo>
                    <a:pt x="400388" y="99448"/>
                  </a:lnTo>
                  <a:cubicBezTo>
                    <a:pt x="400388" y="98104"/>
                    <a:pt x="397701" y="95416"/>
                    <a:pt x="395013" y="94072"/>
                  </a:cubicBezTo>
                  <a:cubicBezTo>
                    <a:pt x="390983" y="94072"/>
                    <a:pt x="388295" y="94072"/>
                    <a:pt x="382921" y="94072"/>
                  </a:cubicBezTo>
                  <a:cubicBezTo>
                    <a:pt x="378891" y="94072"/>
                    <a:pt x="374860" y="95416"/>
                    <a:pt x="370829" y="95416"/>
                  </a:cubicBezTo>
                  <a:cubicBezTo>
                    <a:pt x="362767" y="95416"/>
                    <a:pt x="356050" y="91384"/>
                    <a:pt x="350675" y="86009"/>
                  </a:cubicBezTo>
                  <a:cubicBezTo>
                    <a:pt x="350675" y="86009"/>
                    <a:pt x="349332" y="84665"/>
                    <a:pt x="349332" y="84665"/>
                  </a:cubicBezTo>
                  <a:cubicBezTo>
                    <a:pt x="339926" y="88697"/>
                    <a:pt x="327834" y="90041"/>
                    <a:pt x="317086" y="90041"/>
                  </a:cubicBezTo>
                  <a:lnTo>
                    <a:pt x="311711" y="90041"/>
                  </a:lnTo>
                  <a:lnTo>
                    <a:pt x="310368" y="84665"/>
                  </a:lnTo>
                  <a:cubicBezTo>
                    <a:pt x="307680" y="75258"/>
                    <a:pt x="306337" y="67195"/>
                    <a:pt x="304994" y="57787"/>
                  </a:cubicBezTo>
                  <a:cubicBezTo>
                    <a:pt x="295588" y="61819"/>
                    <a:pt x="286183" y="63163"/>
                    <a:pt x="275435" y="63163"/>
                  </a:cubicBezTo>
                  <a:lnTo>
                    <a:pt x="267373" y="63163"/>
                  </a:lnTo>
                  <a:lnTo>
                    <a:pt x="268717" y="55100"/>
                  </a:lnTo>
                  <a:cubicBezTo>
                    <a:pt x="271404" y="32253"/>
                    <a:pt x="256624" y="8063"/>
                    <a:pt x="235127" y="0"/>
                  </a:cubicBezTo>
                  <a:lnTo>
                    <a:pt x="235127" y="1344"/>
                  </a:lnTo>
                  <a:lnTo>
                    <a:pt x="119579" y="44348"/>
                  </a:lnTo>
                  <a:cubicBezTo>
                    <a:pt x="106143" y="49724"/>
                    <a:pt x="91363" y="55100"/>
                    <a:pt x="76584" y="57787"/>
                  </a:cubicBezTo>
                  <a:cubicBezTo>
                    <a:pt x="51056" y="63163"/>
                    <a:pt x="25528" y="63163"/>
                    <a:pt x="0" y="57787"/>
                  </a:cubicBezTo>
                  <a:cubicBezTo>
                    <a:pt x="1344" y="63163"/>
                    <a:pt x="4031" y="68539"/>
                    <a:pt x="5374" y="73914"/>
                  </a:cubicBezTo>
                  <a:cubicBezTo>
                    <a:pt x="14779" y="99448"/>
                    <a:pt x="22841" y="126326"/>
                    <a:pt x="33590" y="151860"/>
                  </a:cubicBezTo>
                  <a:close/>
                </a:path>
              </a:pathLst>
            </a:cu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1610" name="Google Shape;1610;p30"/>
            <p:cNvSpPr/>
            <p:nvPr/>
          </p:nvSpPr>
          <p:spPr>
            <a:xfrm>
              <a:off x="3946696" y="7048969"/>
              <a:ext cx="745858" cy="359965"/>
            </a:xfrm>
            <a:custGeom>
              <a:avLst/>
              <a:gdLst/>
              <a:ahLst/>
              <a:cxnLst/>
              <a:rect l="l" t="t" r="r" b="b"/>
              <a:pathLst>
                <a:path w="670447" h="323570" extrusionOk="0">
                  <a:moveTo>
                    <a:pt x="358737" y="295580"/>
                  </a:moveTo>
                  <a:lnTo>
                    <a:pt x="362767" y="291548"/>
                  </a:lnTo>
                  <a:lnTo>
                    <a:pt x="440695" y="319769"/>
                  </a:lnTo>
                  <a:cubicBezTo>
                    <a:pt x="448757" y="322457"/>
                    <a:pt x="458162" y="325145"/>
                    <a:pt x="463536" y="322457"/>
                  </a:cubicBezTo>
                  <a:cubicBezTo>
                    <a:pt x="466223" y="321113"/>
                    <a:pt x="468910" y="318425"/>
                    <a:pt x="468910" y="315738"/>
                  </a:cubicBezTo>
                  <a:cubicBezTo>
                    <a:pt x="468910" y="313050"/>
                    <a:pt x="468910" y="313050"/>
                    <a:pt x="467567" y="313050"/>
                  </a:cubicBezTo>
                  <a:lnTo>
                    <a:pt x="429947" y="284828"/>
                  </a:lnTo>
                  <a:lnTo>
                    <a:pt x="474285" y="298267"/>
                  </a:lnTo>
                  <a:cubicBezTo>
                    <a:pt x="495782" y="304987"/>
                    <a:pt x="518623" y="303643"/>
                    <a:pt x="538777" y="294236"/>
                  </a:cubicBezTo>
                  <a:cubicBezTo>
                    <a:pt x="541464" y="292892"/>
                    <a:pt x="544151" y="291548"/>
                    <a:pt x="548182" y="290204"/>
                  </a:cubicBezTo>
                  <a:cubicBezTo>
                    <a:pt x="554900" y="286172"/>
                    <a:pt x="561618" y="283484"/>
                    <a:pt x="569679" y="280797"/>
                  </a:cubicBezTo>
                  <a:cubicBezTo>
                    <a:pt x="588490" y="275421"/>
                    <a:pt x="605956" y="280797"/>
                    <a:pt x="624766" y="288860"/>
                  </a:cubicBezTo>
                  <a:cubicBezTo>
                    <a:pt x="620736" y="260638"/>
                    <a:pt x="630140" y="231072"/>
                    <a:pt x="650294" y="210914"/>
                  </a:cubicBezTo>
                  <a:cubicBezTo>
                    <a:pt x="643576" y="206883"/>
                    <a:pt x="636858" y="200163"/>
                    <a:pt x="632828" y="193444"/>
                  </a:cubicBezTo>
                  <a:cubicBezTo>
                    <a:pt x="626110" y="182692"/>
                    <a:pt x="624766" y="163878"/>
                    <a:pt x="635515" y="153127"/>
                  </a:cubicBezTo>
                  <a:lnTo>
                    <a:pt x="638202" y="150439"/>
                  </a:lnTo>
                  <a:lnTo>
                    <a:pt x="642233" y="150439"/>
                  </a:lnTo>
                  <a:cubicBezTo>
                    <a:pt x="651638" y="151783"/>
                    <a:pt x="662387" y="147751"/>
                    <a:pt x="670448" y="141032"/>
                  </a:cubicBezTo>
                  <a:cubicBezTo>
                    <a:pt x="658356" y="130281"/>
                    <a:pt x="654325" y="114154"/>
                    <a:pt x="650294" y="98027"/>
                  </a:cubicBezTo>
                  <a:cubicBezTo>
                    <a:pt x="647607" y="88620"/>
                    <a:pt x="644920" y="79213"/>
                    <a:pt x="642233" y="72493"/>
                  </a:cubicBezTo>
                  <a:lnTo>
                    <a:pt x="628797" y="69805"/>
                  </a:lnTo>
                  <a:cubicBezTo>
                    <a:pt x="628797" y="67118"/>
                    <a:pt x="631484" y="63086"/>
                    <a:pt x="632828" y="61742"/>
                  </a:cubicBezTo>
                  <a:cubicBezTo>
                    <a:pt x="631484" y="61742"/>
                    <a:pt x="630140" y="60398"/>
                    <a:pt x="628797" y="60398"/>
                  </a:cubicBezTo>
                  <a:cubicBezTo>
                    <a:pt x="626110" y="59054"/>
                    <a:pt x="623422" y="59054"/>
                    <a:pt x="620736" y="59054"/>
                  </a:cubicBezTo>
                  <a:cubicBezTo>
                    <a:pt x="618048" y="59054"/>
                    <a:pt x="614018" y="57710"/>
                    <a:pt x="611330" y="56366"/>
                  </a:cubicBezTo>
                  <a:cubicBezTo>
                    <a:pt x="597894" y="52335"/>
                    <a:pt x="589833" y="40240"/>
                    <a:pt x="581772" y="29489"/>
                  </a:cubicBezTo>
                  <a:cubicBezTo>
                    <a:pt x="579084" y="25457"/>
                    <a:pt x="575054" y="21425"/>
                    <a:pt x="572366" y="17394"/>
                  </a:cubicBezTo>
                  <a:cubicBezTo>
                    <a:pt x="558931" y="2611"/>
                    <a:pt x="534746" y="-4109"/>
                    <a:pt x="515936" y="2611"/>
                  </a:cubicBezTo>
                  <a:cubicBezTo>
                    <a:pt x="511905" y="3955"/>
                    <a:pt x="505187" y="6643"/>
                    <a:pt x="502500" y="13362"/>
                  </a:cubicBezTo>
                  <a:cubicBezTo>
                    <a:pt x="501157" y="17394"/>
                    <a:pt x="501157" y="21425"/>
                    <a:pt x="501157" y="26801"/>
                  </a:cubicBezTo>
                  <a:cubicBezTo>
                    <a:pt x="501157" y="30833"/>
                    <a:pt x="501157" y="36208"/>
                    <a:pt x="499813" y="41584"/>
                  </a:cubicBezTo>
                  <a:cubicBezTo>
                    <a:pt x="494439" y="60398"/>
                    <a:pt x="475628" y="69805"/>
                    <a:pt x="458162" y="69805"/>
                  </a:cubicBezTo>
                  <a:cubicBezTo>
                    <a:pt x="444726" y="69805"/>
                    <a:pt x="431290" y="65774"/>
                    <a:pt x="419198" y="60398"/>
                  </a:cubicBezTo>
                  <a:lnTo>
                    <a:pt x="343957" y="63086"/>
                  </a:lnTo>
                  <a:cubicBezTo>
                    <a:pt x="339927" y="77869"/>
                    <a:pt x="330522" y="89964"/>
                    <a:pt x="318429" y="96683"/>
                  </a:cubicBezTo>
                  <a:cubicBezTo>
                    <a:pt x="323804" y="115498"/>
                    <a:pt x="325147" y="137000"/>
                    <a:pt x="321116" y="155814"/>
                  </a:cubicBezTo>
                  <a:lnTo>
                    <a:pt x="318429" y="166566"/>
                  </a:lnTo>
                  <a:lnTo>
                    <a:pt x="309024" y="161190"/>
                  </a:lnTo>
                  <a:cubicBezTo>
                    <a:pt x="287527" y="150439"/>
                    <a:pt x="263342" y="154471"/>
                    <a:pt x="236471" y="159846"/>
                  </a:cubicBezTo>
                  <a:cubicBezTo>
                    <a:pt x="227065" y="161190"/>
                    <a:pt x="217661" y="163878"/>
                    <a:pt x="209599" y="165222"/>
                  </a:cubicBezTo>
                  <a:cubicBezTo>
                    <a:pt x="190789" y="167910"/>
                    <a:pt x="173322" y="166566"/>
                    <a:pt x="154512" y="166566"/>
                  </a:cubicBezTo>
                  <a:lnTo>
                    <a:pt x="0" y="161190"/>
                  </a:lnTo>
                  <a:cubicBezTo>
                    <a:pt x="6718" y="170597"/>
                    <a:pt x="13436" y="180005"/>
                    <a:pt x="17467" y="189412"/>
                  </a:cubicBezTo>
                  <a:cubicBezTo>
                    <a:pt x="18810" y="192100"/>
                    <a:pt x="20154" y="196131"/>
                    <a:pt x="21497" y="198819"/>
                  </a:cubicBezTo>
                  <a:cubicBezTo>
                    <a:pt x="30903" y="217634"/>
                    <a:pt x="38964" y="236448"/>
                    <a:pt x="56431" y="240480"/>
                  </a:cubicBezTo>
                  <a:lnTo>
                    <a:pt x="57774" y="240480"/>
                  </a:lnTo>
                  <a:cubicBezTo>
                    <a:pt x="61805" y="241824"/>
                    <a:pt x="65835" y="243167"/>
                    <a:pt x="69866" y="245855"/>
                  </a:cubicBezTo>
                  <a:cubicBezTo>
                    <a:pt x="71210" y="240480"/>
                    <a:pt x="73897" y="233760"/>
                    <a:pt x="80615" y="231072"/>
                  </a:cubicBezTo>
                  <a:cubicBezTo>
                    <a:pt x="91364" y="225697"/>
                    <a:pt x="100769" y="232416"/>
                    <a:pt x="107487" y="237792"/>
                  </a:cubicBezTo>
                  <a:cubicBezTo>
                    <a:pt x="110174" y="240480"/>
                    <a:pt x="112861" y="241824"/>
                    <a:pt x="115548" y="243167"/>
                  </a:cubicBezTo>
                  <a:cubicBezTo>
                    <a:pt x="122266" y="245855"/>
                    <a:pt x="130328" y="243167"/>
                    <a:pt x="142420" y="236448"/>
                  </a:cubicBezTo>
                  <a:cubicBezTo>
                    <a:pt x="151825" y="232416"/>
                    <a:pt x="161230" y="227041"/>
                    <a:pt x="173322" y="227041"/>
                  </a:cubicBezTo>
                  <a:cubicBezTo>
                    <a:pt x="173322" y="227041"/>
                    <a:pt x="173322" y="227041"/>
                    <a:pt x="173322" y="227041"/>
                  </a:cubicBezTo>
                  <a:cubicBezTo>
                    <a:pt x="186758" y="227041"/>
                    <a:pt x="197507" y="235104"/>
                    <a:pt x="206912" y="240480"/>
                  </a:cubicBezTo>
                  <a:lnTo>
                    <a:pt x="276778" y="287516"/>
                  </a:lnTo>
                  <a:cubicBezTo>
                    <a:pt x="280809" y="290204"/>
                    <a:pt x="286183" y="294236"/>
                    <a:pt x="291558" y="294236"/>
                  </a:cubicBezTo>
                  <a:cubicBezTo>
                    <a:pt x="296932" y="295580"/>
                    <a:pt x="304994" y="292892"/>
                    <a:pt x="311711" y="290204"/>
                  </a:cubicBezTo>
                  <a:cubicBezTo>
                    <a:pt x="323804" y="286172"/>
                    <a:pt x="337239" y="282141"/>
                    <a:pt x="349332" y="291548"/>
                  </a:cubicBezTo>
                  <a:cubicBezTo>
                    <a:pt x="352019" y="294236"/>
                    <a:pt x="353363" y="296923"/>
                    <a:pt x="356050" y="299611"/>
                  </a:cubicBezTo>
                  <a:cubicBezTo>
                    <a:pt x="354706" y="300955"/>
                    <a:pt x="356050" y="298267"/>
                    <a:pt x="358737" y="295580"/>
                  </a:cubicBezTo>
                  <a:close/>
                </a:path>
              </a:pathLst>
            </a:cu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1611" name="Google Shape;1611;p30"/>
            <p:cNvSpPr/>
            <p:nvPr/>
          </p:nvSpPr>
          <p:spPr>
            <a:xfrm>
              <a:off x="4484045" y="5933002"/>
              <a:ext cx="1123272" cy="1091959"/>
            </a:xfrm>
            <a:custGeom>
              <a:avLst/>
              <a:gdLst/>
              <a:ahLst/>
              <a:cxnLst/>
              <a:rect l="l" t="t" r="r" b="b"/>
              <a:pathLst>
                <a:path w="1009702" h="981555" extrusionOk="0">
                  <a:moveTo>
                    <a:pt x="11421" y="531351"/>
                  </a:moveTo>
                  <a:cubicBezTo>
                    <a:pt x="14108" y="536727"/>
                    <a:pt x="15451" y="543446"/>
                    <a:pt x="16795" y="548822"/>
                  </a:cubicBezTo>
                  <a:cubicBezTo>
                    <a:pt x="34261" y="603921"/>
                    <a:pt x="39636" y="663053"/>
                    <a:pt x="31574" y="720840"/>
                  </a:cubicBezTo>
                  <a:cubicBezTo>
                    <a:pt x="58446" y="728903"/>
                    <a:pt x="78600" y="755781"/>
                    <a:pt x="78600" y="784003"/>
                  </a:cubicBezTo>
                  <a:cubicBezTo>
                    <a:pt x="86661" y="782659"/>
                    <a:pt x="94723" y="779971"/>
                    <a:pt x="101440" y="774596"/>
                  </a:cubicBezTo>
                  <a:lnTo>
                    <a:pt x="114876" y="765188"/>
                  </a:lnTo>
                  <a:lnTo>
                    <a:pt x="114876" y="781315"/>
                  </a:lnTo>
                  <a:cubicBezTo>
                    <a:pt x="114876" y="792066"/>
                    <a:pt x="116220" y="801474"/>
                    <a:pt x="118907" y="810881"/>
                  </a:cubicBezTo>
                  <a:cubicBezTo>
                    <a:pt x="128312" y="810881"/>
                    <a:pt x="136374" y="808193"/>
                    <a:pt x="144435" y="802817"/>
                  </a:cubicBezTo>
                  <a:lnTo>
                    <a:pt x="159215" y="793410"/>
                  </a:lnTo>
                  <a:lnTo>
                    <a:pt x="156527" y="810881"/>
                  </a:lnTo>
                  <a:cubicBezTo>
                    <a:pt x="156527" y="810881"/>
                    <a:pt x="156527" y="810881"/>
                    <a:pt x="156527" y="812225"/>
                  </a:cubicBezTo>
                  <a:cubicBezTo>
                    <a:pt x="157871" y="813569"/>
                    <a:pt x="161902" y="816256"/>
                    <a:pt x="164589" y="816256"/>
                  </a:cubicBezTo>
                  <a:cubicBezTo>
                    <a:pt x="167276" y="816256"/>
                    <a:pt x="171307" y="816256"/>
                    <a:pt x="173994" y="814913"/>
                  </a:cubicBezTo>
                  <a:cubicBezTo>
                    <a:pt x="179368" y="813569"/>
                    <a:pt x="184743" y="813569"/>
                    <a:pt x="190117" y="814913"/>
                  </a:cubicBezTo>
                  <a:cubicBezTo>
                    <a:pt x="198179" y="816256"/>
                    <a:pt x="204896" y="821632"/>
                    <a:pt x="207583" y="828351"/>
                  </a:cubicBezTo>
                  <a:cubicBezTo>
                    <a:pt x="207583" y="829695"/>
                    <a:pt x="207583" y="829695"/>
                    <a:pt x="208927" y="831039"/>
                  </a:cubicBezTo>
                  <a:cubicBezTo>
                    <a:pt x="211614" y="829695"/>
                    <a:pt x="214301" y="827007"/>
                    <a:pt x="218332" y="821632"/>
                  </a:cubicBezTo>
                  <a:cubicBezTo>
                    <a:pt x="225050" y="814913"/>
                    <a:pt x="231768" y="806849"/>
                    <a:pt x="242517" y="805505"/>
                  </a:cubicBezTo>
                  <a:cubicBezTo>
                    <a:pt x="254609" y="802817"/>
                    <a:pt x="265358" y="809537"/>
                    <a:pt x="273419" y="814913"/>
                  </a:cubicBezTo>
                  <a:cubicBezTo>
                    <a:pt x="298947" y="832383"/>
                    <a:pt x="320445" y="852541"/>
                    <a:pt x="343285" y="872700"/>
                  </a:cubicBezTo>
                  <a:cubicBezTo>
                    <a:pt x="348660" y="878075"/>
                    <a:pt x="362095" y="890170"/>
                    <a:pt x="370157" y="906297"/>
                  </a:cubicBezTo>
                  <a:cubicBezTo>
                    <a:pt x="371501" y="906297"/>
                    <a:pt x="371501" y="904953"/>
                    <a:pt x="372844" y="904953"/>
                  </a:cubicBezTo>
                  <a:cubicBezTo>
                    <a:pt x="379562" y="902266"/>
                    <a:pt x="390311" y="903609"/>
                    <a:pt x="397029" y="908985"/>
                  </a:cubicBezTo>
                  <a:cubicBezTo>
                    <a:pt x="401060" y="911673"/>
                    <a:pt x="403747" y="914360"/>
                    <a:pt x="406434" y="917048"/>
                  </a:cubicBezTo>
                  <a:cubicBezTo>
                    <a:pt x="409121" y="919736"/>
                    <a:pt x="413152" y="923767"/>
                    <a:pt x="415839" y="925111"/>
                  </a:cubicBezTo>
                  <a:cubicBezTo>
                    <a:pt x="425244" y="929143"/>
                    <a:pt x="437336" y="922424"/>
                    <a:pt x="449428" y="915704"/>
                  </a:cubicBezTo>
                  <a:lnTo>
                    <a:pt x="453459" y="913017"/>
                  </a:lnTo>
                  <a:cubicBezTo>
                    <a:pt x="462864" y="907641"/>
                    <a:pt x="478987" y="902266"/>
                    <a:pt x="491080" y="907641"/>
                  </a:cubicBezTo>
                  <a:cubicBezTo>
                    <a:pt x="497797" y="910329"/>
                    <a:pt x="503172" y="914360"/>
                    <a:pt x="505859" y="921080"/>
                  </a:cubicBezTo>
                  <a:cubicBezTo>
                    <a:pt x="507203" y="922424"/>
                    <a:pt x="507203" y="925111"/>
                    <a:pt x="508546" y="927799"/>
                  </a:cubicBezTo>
                  <a:cubicBezTo>
                    <a:pt x="508546" y="929143"/>
                    <a:pt x="509890" y="931831"/>
                    <a:pt x="511233" y="933175"/>
                  </a:cubicBezTo>
                  <a:cubicBezTo>
                    <a:pt x="511233" y="933175"/>
                    <a:pt x="512577" y="933175"/>
                    <a:pt x="512577" y="933175"/>
                  </a:cubicBezTo>
                  <a:cubicBezTo>
                    <a:pt x="515264" y="933175"/>
                    <a:pt x="517951" y="931831"/>
                    <a:pt x="520638" y="933175"/>
                  </a:cubicBezTo>
                  <a:cubicBezTo>
                    <a:pt x="527356" y="934519"/>
                    <a:pt x="530043" y="938550"/>
                    <a:pt x="532731" y="942582"/>
                  </a:cubicBezTo>
                  <a:cubicBezTo>
                    <a:pt x="534074" y="943926"/>
                    <a:pt x="534074" y="945270"/>
                    <a:pt x="535418" y="945270"/>
                  </a:cubicBezTo>
                  <a:cubicBezTo>
                    <a:pt x="536761" y="946614"/>
                    <a:pt x="536761" y="946614"/>
                    <a:pt x="539449" y="946614"/>
                  </a:cubicBezTo>
                  <a:cubicBezTo>
                    <a:pt x="544823" y="946614"/>
                    <a:pt x="551541" y="941238"/>
                    <a:pt x="555572" y="934519"/>
                  </a:cubicBezTo>
                  <a:lnTo>
                    <a:pt x="556915" y="931831"/>
                  </a:lnTo>
                  <a:cubicBezTo>
                    <a:pt x="564977" y="921080"/>
                    <a:pt x="574382" y="906297"/>
                    <a:pt x="591848" y="907641"/>
                  </a:cubicBezTo>
                  <a:cubicBezTo>
                    <a:pt x="598566" y="907641"/>
                    <a:pt x="603940" y="910329"/>
                    <a:pt x="607971" y="913017"/>
                  </a:cubicBezTo>
                  <a:cubicBezTo>
                    <a:pt x="612002" y="914360"/>
                    <a:pt x="614689" y="917048"/>
                    <a:pt x="617376" y="917048"/>
                  </a:cubicBezTo>
                  <a:cubicBezTo>
                    <a:pt x="618720" y="917048"/>
                    <a:pt x="618720" y="917048"/>
                    <a:pt x="620064" y="917048"/>
                  </a:cubicBezTo>
                  <a:cubicBezTo>
                    <a:pt x="624094" y="917048"/>
                    <a:pt x="628125" y="917048"/>
                    <a:pt x="632156" y="919736"/>
                  </a:cubicBezTo>
                  <a:cubicBezTo>
                    <a:pt x="636187" y="922424"/>
                    <a:pt x="638874" y="927799"/>
                    <a:pt x="640217" y="930487"/>
                  </a:cubicBezTo>
                  <a:cubicBezTo>
                    <a:pt x="650966" y="951989"/>
                    <a:pt x="668433" y="970804"/>
                    <a:pt x="689930" y="981555"/>
                  </a:cubicBezTo>
                  <a:cubicBezTo>
                    <a:pt x="697991" y="960053"/>
                    <a:pt x="706053" y="938550"/>
                    <a:pt x="715458" y="918392"/>
                  </a:cubicBezTo>
                  <a:lnTo>
                    <a:pt x="728894" y="884795"/>
                  </a:lnTo>
                  <a:cubicBezTo>
                    <a:pt x="732924" y="875388"/>
                    <a:pt x="736955" y="864636"/>
                    <a:pt x="743673" y="855229"/>
                  </a:cubicBezTo>
                  <a:cubicBezTo>
                    <a:pt x="753078" y="841790"/>
                    <a:pt x="765170" y="833727"/>
                    <a:pt x="778606" y="824320"/>
                  </a:cubicBezTo>
                  <a:cubicBezTo>
                    <a:pt x="790699" y="814913"/>
                    <a:pt x="802791" y="806849"/>
                    <a:pt x="810853" y="794754"/>
                  </a:cubicBezTo>
                  <a:cubicBezTo>
                    <a:pt x="826975" y="769220"/>
                    <a:pt x="820257" y="732935"/>
                    <a:pt x="790699" y="685899"/>
                  </a:cubicBezTo>
                  <a:cubicBezTo>
                    <a:pt x="783981" y="675147"/>
                    <a:pt x="775919" y="663053"/>
                    <a:pt x="775919" y="648270"/>
                  </a:cubicBezTo>
                  <a:cubicBezTo>
                    <a:pt x="775919" y="638863"/>
                    <a:pt x="781294" y="629455"/>
                    <a:pt x="788011" y="622736"/>
                  </a:cubicBezTo>
                  <a:cubicBezTo>
                    <a:pt x="790699" y="620048"/>
                    <a:pt x="794729" y="618704"/>
                    <a:pt x="797417" y="618704"/>
                  </a:cubicBezTo>
                  <a:cubicBezTo>
                    <a:pt x="793386" y="601233"/>
                    <a:pt x="781294" y="585107"/>
                    <a:pt x="765170" y="577043"/>
                  </a:cubicBezTo>
                  <a:lnTo>
                    <a:pt x="753078" y="570324"/>
                  </a:lnTo>
                  <a:lnTo>
                    <a:pt x="765170" y="563605"/>
                  </a:lnTo>
                  <a:cubicBezTo>
                    <a:pt x="782637" y="552854"/>
                    <a:pt x="790699" y="530007"/>
                    <a:pt x="786668" y="509849"/>
                  </a:cubicBezTo>
                  <a:cubicBezTo>
                    <a:pt x="786668" y="507161"/>
                    <a:pt x="785324" y="505817"/>
                    <a:pt x="783981" y="503129"/>
                  </a:cubicBezTo>
                  <a:cubicBezTo>
                    <a:pt x="781294" y="495066"/>
                    <a:pt x="778606" y="487003"/>
                    <a:pt x="781294" y="477596"/>
                  </a:cubicBezTo>
                  <a:cubicBezTo>
                    <a:pt x="782637" y="473564"/>
                    <a:pt x="785324" y="469532"/>
                    <a:pt x="786668" y="465501"/>
                  </a:cubicBezTo>
                  <a:cubicBezTo>
                    <a:pt x="788011" y="462813"/>
                    <a:pt x="789355" y="460125"/>
                    <a:pt x="790699" y="457437"/>
                  </a:cubicBezTo>
                  <a:cubicBezTo>
                    <a:pt x="792042" y="453405"/>
                    <a:pt x="789355" y="446686"/>
                    <a:pt x="788011" y="441310"/>
                  </a:cubicBezTo>
                  <a:lnTo>
                    <a:pt x="757109" y="344550"/>
                  </a:lnTo>
                  <a:cubicBezTo>
                    <a:pt x="757109" y="344550"/>
                    <a:pt x="757109" y="344550"/>
                    <a:pt x="757109" y="344550"/>
                  </a:cubicBezTo>
                  <a:cubicBezTo>
                    <a:pt x="751735" y="340518"/>
                    <a:pt x="746360" y="333799"/>
                    <a:pt x="742330" y="328423"/>
                  </a:cubicBezTo>
                  <a:cubicBezTo>
                    <a:pt x="735612" y="321704"/>
                    <a:pt x="730238" y="313641"/>
                    <a:pt x="723520" y="312297"/>
                  </a:cubicBezTo>
                  <a:cubicBezTo>
                    <a:pt x="720832" y="312297"/>
                    <a:pt x="719489" y="310953"/>
                    <a:pt x="716802" y="310953"/>
                  </a:cubicBezTo>
                  <a:cubicBezTo>
                    <a:pt x="711427" y="309609"/>
                    <a:pt x="704709" y="309609"/>
                    <a:pt x="700679" y="305577"/>
                  </a:cubicBezTo>
                  <a:cubicBezTo>
                    <a:pt x="693961" y="300202"/>
                    <a:pt x="691273" y="292138"/>
                    <a:pt x="689930" y="284075"/>
                  </a:cubicBezTo>
                  <a:cubicBezTo>
                    <a:pt x="684555" y="257197"/>
                    <a:pt x="683212" y="228976"/>
                    <a:pt x="687243" y="200754"/>
                  </a:cubicBezTo>
                  <a:cubicBezTo>
                    <a:pt x="673807" y="199410"/>
                    <a:pt x="660371" y="203442"/>
                    <a:pt x="649623" y="210161"/>
                  </a:cubicBezTo>
                  <a:lnTo>
                    <a:pt x="640217" y="196722"/>
                  </a:lnTo>
                  <a:cubicBezTo>
                    <a:pt x="656340" y="185971"/>
                    <a:pt x="677837" y="181939"/>
                    <a:pt x="697991" y="185971"/>
                  </a:cubicBezTo>
                  <a:lnTo>
                    <a:pt x="704709" y="187315"/>
                  </a:lnTo>
                  <a:lnTo>
                    <a:pt x="703366" y="194034"/>
                  </a:lnTo>
                  <a:cubicBezTo>
                    <a:pt x="699335" y="222256"/>
                    <a:pt x="699335" y="250478"/>
                    <a:pt x="704709" y="278699"/>
                  </a:cubicBezTo>
                  <a:cubicBezTo>
                    <a:pt x="706053" y="284075"/>
                    <a:pt x="707396" y="288107"/>
                    <a:pt x="710084" y="290795"/>
                  </a:cubicBezTo>
                  <a:cubicBezTo>
                    <a:pt x="712771" y="292138"/>
                    <a:pt x="715458" y="293482"/>
                    <a:pt x="719489" y="293482"/>
                  </a:cubicBezTo>
                  <a:cubicBezTo>
                    <a:pt x="722176" y="293482"/>
                    <a:pt x="724863" y="294826"/>
                    <a:pt x="727550" y="294826"/>
                  </a:cubicBezTo>
                  <a:cubicBezTo>
                    <a:pt x="739642" y="298858"/>
                    <a:pt x="747704" y="308265"/>
                    <a:pt x="754422" y="316329"/>
                  </a:cubicBezTo>
                  <a:cubicBezTo>
                    <a:pt x="758452" y="321704"/>
                    <a:pt x="762483" y="325736"/>
                    <a:pt x="766514" y="329767"/>
                  </a:cubicBezTo>
                  <a:cubicBezTo>
                    <a:pt x="767858" y="329767"/>
                    <a:pt x="767858" y="331111"/>
                    <a:pt x="769201" y="331111"/>
                  </a:cubicBezTo>
                  <a:lnTo>
                    <a:pt x="770545" y="331111"/>
                  </a:lnTo>
                  <a:lnTo>
                    <a:pt x="770545" y="332455"/>
                  </a:lnTo>
                  <a:cubicBezTo>
                    <a:pt x="779950" y="337831"/>
                    <a:pt x="792042" y="337831"/>
                    <a:pt x="801447" y="332455"/>
                  </a:cubicBezTo>
                  <a:cubicBezTo>
                    <a:pt x="810853" y="325736"/>
                    <a:pt x="816227" y="312297"/>
                    <a:pt x="810853" y="301546"/>
                  </a:cubicBezTo>
                  <a:lnTo>
                    <a:pt x="806822" y="293482"/>
                  </a:lnTo>
                  <a:lnTo>
                    <a:pt x="816227" y="290795"/>
                  </a:lnTo>
                  <a:cubicBezTo>
                    <a:pt x="824288" y="289451"/>
                    <a:pt x="832350" y="290795"/>
                    <a:pt x="839067" y="294826"/>
                  </a:cubicBezTo>
                  <a:cubicBezTo>
                    <a:pt x="841755" y="296170"/>
                    <a:pt x="844442" y="298858"/>
                    <a:pt x="847129" y="301546"/>
                  </a:cubicBezTo>
                  <a:cubicBezTo>
                    <a:pt x="856534" y="296170"/>
                    <a:pt x="867283" y="293482"/>
                    <a:pt x="876688" y="292138"/>
                  </a:cubicBezTo>
                  <a:cubicBezTo>
                    <a:pt x="887437" y="290795"/>
                    <a:pt x="898185" y="289451"/>
                    <a:pt x="904903" y="282731"/>
                  </a:cubicBezTo>
                  <a:cubicBezTo>
                    <a:pt x="910278" y="277356"/>
                    <a:pt x="911621" y="266604"/>
                    <a:pt x="910278" y="251821"/>
                  </a:cubicBezTo>
                  <a:lnTo>
                    <a:pt x="908934" y="245102"/>
                  </a:lnTo>
                  <a:cubicBezTo>
                    <a:pt x="907590" y="233007"/>
                    <a:pt x="904903" y="220912"/>
                    <a:pt x="908934" y="208817"/>
                  </a:cubicBezTo>
                  <a:cubicBezTo>
                    <a:pt x="911621" y="199410"/>
                    <a:pt x="919682" y="191346"/>
                    <a:pt x="929088" y="187315"/>
                  </a:cubicBezTo>
                  <a:cubicBezTo>
                    <a:pt x="937149" y="184627"/>
                    <a:pt x="943867" y="184627"/>
                    <a:pt x="950585" y="188659"/>
                  </a:cubicBezTo>
                  <a:cubicBezTo>
                    <a:pt x="951929" y="190003"/>
                    <a:pt x="953272" y="190003"/>
                    <a:pt x="954616" y="191346"/>
                  </a:cubicBezTo>
                  <a:cubicBezTo>
                    <a:pt x="955959" y="192690"/>
                    <a:pt x="957303" y="192690"/>
                    <a:pt x="957303" y="192690"/>
                  </a:cubicBezTo>
                  <a:cubicBezTo>
                    <a:pt x="958647" y="192690"/>
                    <a:pt x="961334" y="191346"/>
                    <a:pt x="962677" y="190003"/>
                  </a:cubicBezTo>
                  <a:lnTo>
                    <a:pt x="1009703" y="164468"/>
                  </a:lnTo>
                  <a:cubicBezTo>
                    <a:pt x="1007015" y="161781"/>
                    <a:pt x="1000297" y="160437"/>
                    <a:pt x="993579" y="160437"/>
                  </a:cubicBezTo>
                  <a:cubicBezTo>
                    <a:pt x="984175" y="160437"/>
                    <a:pt x="970739" y="157749"/>
                    <a:pt x="964021" y="148342"/>
                  </a:cubicBezTo>
                  <a:cubicBezTo>
                    <a:pt x="959990" y="144310"/>
                    <a:pt x="959990" y="138935"/>
                    <a:pt x="961334" y="133559"/>
                  </a:cubicBezTo>
                  <a:cubicBezTo>
                    <a:pt x="962677" y="128184"/>
                    <a:pt x="966708" y="125496"/>
                    <a:pt x="968051" y="122808"/>
                  </a:cubicBezTo>
                  <a:cubicBezTo>
                    <a:pt x="969395" y="121464"/>
                    <a:pt x="969395" y="121464"/>
                    <a:pt x="970739" y="120120"/>
                  </a:cubicBezTo>
                  <a:lnTo>
                    <a:pt x="951929" y="120120"/>
                  </a:lnTo>
                  <a:lnTo>
                    <a:pt x="966708" y="109369"/>
                  </a:lnTo>
                  <a:cubicBezTo>
                    <a:pt x="957303" y="103993"/>
                    <a:pt x="950585" y="95930"/>
                    <a:pt x="945211" y="87867"/>
                  </a:cubicBezTo>
                  <a:cubicBezTo>
                    <a:pt x="938493" y="77115"/>
                    <a:pt x="933118" y="71740"/>
                    <a:pt x="926400" y="70396"/>
                  </a:cubicBezTo>
                  <a:cubicBezTo>
                    <a:pt x="925057" y="70396"/>
                    <a:pt x="922370" y="70396"/>
                    <a:pt x="921026" y="70396"/>
                  </a:cubicBezTo>
                  <a:cubicBezTo>
                    <a:pt x="916995" y="70396"/>
                    <a:pt x="912964" y="71740"/>
                    <a:pt x="908934" y="70396"/>
                  </a:cubicBezTo>
                  <a:cubicBezTo>
                    <a:pt x="900872" y="69052"/>
                    <a:pt x="895498" y="62333"/>
                    <a:pt x="891467" y="56957"/>
                  </a:cubicBezTo>
                  <a:lnTo>
                    <a:pt x="890124" y="55614"/>
                  </a:lnTo>
                  <a:cubicBezTo>
                    <a:pt x="861909" y="22016"/>
                    <a:pt x="814883" y="12609"/>
                    <a:pt x="765170" y="4545"/>
                  </a:cubicBezTo>
                  <a:cubicBezTo>
                    <a:pt x="734268" y="-830"/>
                    <a:pt x="706053" y="-3518"/>
                    <a:pt x="683212" y="8577"/>
                  </a:cubicBezTo>
                  <a:cubicBezTo>
                    <a:pt x="679181" y="9921"/>
                    <a:pt x="676494" y="12609"/>
                    <a:pt x="672463" y="15297"/>
                  </a:cubicBezTo>
                  <a:cubicBezTo>
                    <a:pt x="657684" y="24704"/>
                    <a:pt x="641561" y="34111"/>
                    <a:pt x="624094" y="26048"/>
                  </a:cubicBezTo>
                  <a:cubicBezTo>
                    <a:pt x="620064" y="24704"/>
                    <a:pt x="617376" y="22016"/>
                    <a:pt x="614689" y="20672"/>
                  </a:cubicBezTo>
                  <a:cubicBezTo>
                    <a:pt x="612002" y="19328"/>
                    <a:pt x="609315" y="16640"/>
                    <a:pt x="607971" y="16640"/>
                  </a:cubicBezTo>
                  <a:cubicBezTo>
                    <a:pt x="599910" y="13953"/>
                    <a:pt x="589161" y="20672"/>
                    <a:pt x="578412" y="28736"/>
                  </a:cubicBezTo>
                  <a:cubicBezTo>
                    <a:pt x="564977" y="39487"/>
                    <a:pt x="551541" y="43518"/>
                    <a:pt x="540792" y="40831"/>
                  </a:cubicBezTo>
                  <a:cubicBezTo>
                    <a:pt x="544823" y="110713"/>
                    <a:pt x="585130" y="176564"/>
                    <a:pt x="645592" y="211505"/>
                  </a:cubicBezTo>
                  <a:cubicBezTo>
                    <a:pt x="618720" y="202098"/>
                    <a:pt x="586474" y="203442"/>
                    <a:pt x="560946" y="216881"/>
                  </a:cubicBezTo>
                  <a:cubicBezTo>
                    <a:pt x="564977" y="206129"/>
                    <a:pt x="563633" y="194034"/>
                    <a:pt x="556915" y="184627"/>
                  </a:cubicBezTo>
                  <a:cubicBezTo>
                    <a:pt x="535418" y="196722"/>
                    <a:pt x="524669" y="226288"/>
                    <a:pt x="534074" y="250478"/>
                  </a:cubicBezTo>
                  <a:cubicBezTo>
                    <a:pt x="508546" y="258541"/>
                    <a:pt x="478987" y="231663"/>
                    <a:pt x="485705" y="206129"/>
                  </a:cubicBezTo>
                  <a:cubicBezTo>
                    <a:pt x="460177" y="204785"/>
                    <a:pt x="449428" y="238383"/>
                    <a:pt x="452116" y="263917"/>
                  </a:cubicBezTo>
                  <a:cubicBezTo>
                    <a:pt x="454803" y="289451"/>
                    <a:pt x="461521" y="319016"/>
                    <a:pt x="442710" y="336487"/>
                  </a:cubicBezTo>
                  <a:cubicBezTo>
                    <a:pt x="405090" y="327079"/>
                    <a:pt x="362095" y="310953"/>
                    <a:pt x="354034" y="274668"/>
                  </a:cubicBezTo>
                  <a:cubicBezTo>
                    <a:pt x="352691" y="265260"/>
                    <a:pt x="351347" y="254509"/>
                    <a:pt x="343285" y="250478"/>
                  </a:cubicBezTo>
                  <a:cubicBezTo>
                    <a:pt x="337911" y="247790"/>
                    <a:pt x="331193" y="249134"/>
                    <a:pt x="325819" y="250478"/>
                  </a:cubicBezTo>
                  <a:cubicBezTo>
                    <a:pt x="296260" y="258541"/>
                    <a:pt x="266701" y="266604"/>
                    <a:pt x="237142" y="274668"/>
                  </a:cubicBezTo>
                  <a:cubicBezTo>
                    <a:pt x="156527" y="296170"/>
                    <a:pt x="85318" y="348582"/>
                    <a:pt x="19482" y="400994"/>
                  </a:cubicBezTo>
                  <a:cubicBezTo>
                    <a:pt x="18139" y="400994"/>
                    <a:pt x="18139" y="399650"/>
                    <a:pt x="16795" y="398306"/>
                  </a:cubicBezTo>
                  <a:cubicBezTo>
                    <a:pt x="3359" y="421152"/>
                    <a:pt x="-2015" y="449374"/>
                    <a:pt x="672" y="476252"/>
                  </a:cubicBezTo>
                  <a:cubicBezTo>
                    <a:pt x="-672" y="499098"/>
                    <a:pt x="6046" y="515224"/>
                    <a:pt x="11421" y="531351"/>
                  </a:cubicBezTo>
                  <a:close/>
                </a:path>
              </a:pathLst>
            </a:cu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1612" name="Google Shape;1612;p30"/>
            <p:cNvSpPr/>
            <p:nvPr/>
          </p:nvSpPr>
          <p:spPr>
            <a:xfrm>
              <a:off x="4348773" y="7379239"/>
              <a:ext cx="289973" cy="155535"/>
            </a:xfrm>
            <a:custGeom>
              <a:avLst/>
              <a:gdLst/>
              <a:ahLst/>
              <a:cxnLst/>
              <a:rect l="l" t="t" r="r" b="b"/>
              <a:pathLst>
                <a:path w="260655" h="139809" extrusionOk="0">
                  <a:moveTo>
                    <a:pt x="60461" y="138466"/>
                  </a:moveTo>
                  <a:cubicBezTo>
                    <a:pt x="60461" y="138466"/>
                    <a:pt x="61805" y="139810"/>
                    <a:pt x="63149" y="139810"/>
                  </a:cubicBezTo>
                  <a:cubicBezTo>
                    <a:pt x="63149" y="139810"/>
                    <a:pt x="64492" y="138466"/>
                    <a:pt x="64492" y="138466"/>
                  </a:cubicBezTo>
                  <a:cubicBezTo>
                    <a:pt x="80615" y="126371"/>
                    <a:pt x="96738" y="127714"/>
                    <a:pt x="114205" y="129058"/>
                  </a:cubicBezTo>
                  <a:cubicBezTo>
                    <a:pt x="124953" y="130402"/>
                    <a:pt x="135702" y="130402"/>
                    <a:pt x="145107" y="127714"/>
                  </a:cubicBezTo>
                  <a:cubicBezTo>
                    <a:pt x="157199" y="123683"/>
                    <a:pt x="166605" y="114276"/>
                    <a:pt x="174666" y="106212"/>
                  </a:cubicBezTo>
                  <a:cubicBezTo>
                    <a:pt x="182727" y="98149"/>
                    <a:pt x="189445" y="91430"/>
                    <a:pt x="194820" y="82022"/>
                  </a:cubicBezTo>
                  <a:cubicBezTo>
                    <a:pt x="197507" y="76647"/>
                    <a:pt x="200194" y="72615"/>
                    <a:pt x="202881" y="67239"/>
                  </a:cubicBezTo>
                  <a:cubicBezTo>
                    <a:pt x="209599" y="52457"/>
                    <a:pt x="216317" y="36330"/>
                    <a:pt x="233784" y="29610"/>
                  </a:cubicBezTo>
                  <a:cubicBezTo>
                    <a:pt x="236471" y="28267"/>
                    <a:pt x="239158" y="28267"/>
                    <a:pt x="243189" y="28267"/>
                  </a:cubicBezTo>
                  <a:cubicBezTo>
                    <a:pt x="245876" y="28267"/>
                    <a:pt x="248563" y="26923"/>
                    <a:pt x="251250" y="25579"/>
                  </a:cubicBezTo>
                  <a:cubicBezTo>
                    <a:pt x="256624" y="22891"/>
                    <a:pt x="259312" y="16172"/>
                    <a:pt x="260655" y="9452"/>
                  </a:cubicBezTo>
                  <a:cubicBezTo>
                    <a:pt x="244532" y="2733"/>
                    <a:pt x="228409" y="-2643"/>
                    <a:pt x="213630" y="1389"/>
                  </a:cubicBezTo>
                  <a:cubicBezTo>
                    <a:pt x="208255" y="2733"/>
                    <a:pt x="201537" y="5421"/>
                    <a:pt x="196163" y="9452"/>
                  </a:cubicBezTo>
                  <a:cubicBezTo>
                    <a:pt x="193476" y="10796"/>
                    <a:pt x="189445" y="12140"/>
                    <a:pt x="186758" y="14828"/>
                  </a:cubicBezTo>
                  <a:cubicBezTo>
                    <a:pt x="167948" y="24235"/>
                    <a:pt x="145107" y="26923"/>
                    <a:pt x="124953" y="22891"/>
                  </a:cubicBezTo>
                  <a:cubicBezTo>
                    <a:pt x="124953" y="22891"/>
                    <a:pt x="124953" y="22891"/>
                    <a:pt x="124953" y="22891"/>
                  </a:cubicBezTo>
                  <a:cubicBezTo>
                    <a:pt x="123610" y="30954"/>
                    <a:pt x="118236" y="39018"/>
                    <a:pt x="110174" y="43049"/>
                  </a:cubicBezTo>
                  <a:cubicBezTo>
                    <a:pt x="106143" y="44393"/>
                    <a:pt x="102112" y="45737"/>
                    <a:pt x="99425" y="45737"/>
                  </a:cubicBezTo>
                  <a:cubicBezTo>
                    <a:pt x="91364" y="45737"/>
                    <a:pt x="81959" y="43049"/>
                    <a:pt x="76584" y="40361"/>
                  </a:cubicBezTo>
                  <a:lnTo>
                    <a:pt x="8062" y="16172"/>
                  </a:lnTo>
                  <a:cubicBezTo>
                    <a:pt x="6718" y="18860"/>
                    <a:pt x="5375" y="21547"/>
                    <a:pt x="5375" y="24235"/>
                  </a:cubicBezTo>
                  <a:lnTo>
                    <a:pt x="0" y="24235"/>
                  </a:lnTo>
                  <a:cubicBezTo>
                    <a:pt x="9405" y="45737"/>
                    <a:pt x="14779" y="68583"/>
                    <a:pt x="12093" y="88742"/>
                  </a:cubicBezTo>
                  <a:cubicBezTo>
                    <a:pt x="13436" y="87398"/>
                    <a:pt x="14779" y="87398"/>
                    <a:pt x="16123" y="87398"/>
                  </a:cubicBezTo>
                  <a:cubicBezTo>
                    <a:pt x="24185" y="96805"/>
                    <a:pt x="24185" y="107556"/>
                    <a:pt x="22841" y="118307"/>
                  </a:cubicBezTo>
                  <a:cubicBezTo>
                    <a:pt x="37621" y="118307"/>
                    <a:pt x="53743" y="133090"/>
                    <a:pt x="60461" y="138466"/>
                  </a:cubicBezTo>
                  <a:close/>
                </a:path>
              </a:pathLst>
            </a:cu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1613" name="Google Shape;1613;p30"/>
            <p:cNvSpPr/>
            <p:nvPr/>
          </p:nvSpPr>
          <p:spPr>
            <a:xfrm>
              <a:off x="4569485" y="7581121"/>
              <a:ext cx="471337" cy="481396"/>
            </a:xfrm>
            <a:custGeom>
              <a:avLst/>
              <a:gdLst/>
              <a:ahLst/>
              <a:cxnLst/>
              <a:rect l="l" t="t" r="r" b="b"/>
              <a:pathLst>
                <a:path w="423682" h="432724" extrusionOk="0">
                  <a:moveTo>
                    <a:pt x="348442" y="423326"/>
                  </a:moveTo>
                  <a:cubicBezTo>
                    <a:pt x="355160" y="411231"/>
                    <a:pt x="356503" y="395105"/>
                    <a:pt x="351129" y="381666"/>
                  </a:cubicBezTo>
                  <a:lnTo>
                    <a:pt x="347098" y="370914"/>
                  </a:lnTo>
                  <a:lnTo>
                    <a:pt x="357847" y="370914"/>
                  </a:lnTo>
                  <a:cubicBezTo>
                    <a:pt x="368596" y="370914"/>
                    <a:pt x="380688" y="362851"/>
                    <a:pt x="392780" y="348068"/>
                  </a:cubicBezTo>
                  <a:cubicBezTo>
                    <a:pt x="402185" y="335973"/>
                    <a:pt x="410247" y="323878"/>
                    <a:pt x="418308" y="310439"/>
                  </a:cubicBezTo>
                  <a:cubicBezTo>
                    <a:pt x="419652" y="307752"/>
                    <a:pt x="420995" y="305064"/>
                    <a:pt x="423683" y="302376"/>
                  </a:cubicBezTo>
                  <a:cubicBezTo>
                    <a:pt x="422339" y="301032"/>
                    <a:pt x="422339" y="301032"/>
                    <a:pt x="420995" y="299688"/>
                  </a:cubicBezTo>
                  <a:cubicBezTo>
                    <a:pt x="416965" y="294313"/>
                    <a:pt x="414277" y="291625"/>
                    <a:pt x="411590" y="292969"/>
                  </a:cubicBezTo>
                  <a:cubicBezTo>
                    <a:pt x="410247" y="292969"/>
                    <a:pt x="408903" y="292969"/>
                    <a:pt x="407559" y="294313"/>
                  </a:cubicBezTo>
                  <a:cubicBezTo>
                    <a:pt x="404873" y="295656"/>
                    <a:pt x="403529" y="295656"/>
                    <a:pt x="400842" y="295656"/>
                  </a:cubicBezTo>
                  <a:cubicBezTo>
                    <a:pt x="391437" y="297000"/>
                    <a:pt x="384719" y="291625"/>
                    <a:pt x="379344" y="286249"/>
                  </a:cubicBezTo>
                  <a:cubicBezTo>
                    <a:pt x="376657" y="283561"/>
                    <a:pt x="373970" y="282217"/>
                    <a:pt x="371283" y="280874"/>
                  </a:cubicBezTo>
                  <a:cubicBezTo>
                    <a:pt x="369939" y="280874"/>
                    <a:pt x="367252" y="279530"/>
                    <a:pt x="364565" y="279530"/>
                  </a:cubicBezTo>
                  <a:cubicBezTo>
                    <a:pt x="360534" y="279530"/>
                    <a:pt x="356503" y="278186"/>
                    <a:pt x="352472" y="276842"/>
                  </a:cubicBezTo>
                  <a:cubicBezTo>
                    <a:pt x="341724" y="271466"/>
                    <a:pt x="339037" y="259371"/>
                    <a:pt x="336350" y="249964"/>
                  </a:cubicBezTo>
                  <a:lnTo>
                    <a:pt x="335006" y="247276"/>
                  </a:lnTo>
                  <a:cubicBezTo>
                    <a:pt x="333662" y="241901"/>
                    <a:pt x="330975" y="237869"/>
                    <a:pt x="328288" y="235181"/>
                  </a:cubicBezTo>
                  <a:cubicBezTo>
                    <a:pt x="328288" y="235181"/>
                    <a:pt x="328288" y="235181"/>
                    <a:pt x="326944" y="235181"/>
                  </a:cubicBezTo>
                  <a:cubicBezTo>
                    <a:pt x="326944" y="235181"/>
                    <a:pt x="325601" y="236525"/>
                    <a:pt x="325601" y="236525"/>
                  </a:cubicBezTo>
                  <a:cubicBezTo>
                    <a:pt x="310822" y="253996"/>
                    <a:pt x="293355" y="271466"/>
                    <a:pt x="274545" y="286249"/>
                  </a:cubicBezTo>
                  <a:cubicBezTo>
                    <a:pt x="269171" y="290281"/>
                    <a:pt x="265140" y="294313"/>
                    <a:pt x="263796" y="298344"/>
                  </a:cubicBezTo>
                  <a:cubicBezTo>
                    <a:pt x="259765" y="306408"/>
                    <a:pt x="261109" y="315815"/>
                    <a:pt x="263796" y="327910"/>
                  </a:cubicBezTo>
                  <a:cubicBezTo>
                    <a:pt x="266483" y="338661"/>
                    <a:pt x="269171" y="350756"/>
                    <a:pt x="265140" y="361507"/>
                  </a:cubicBezTo>
                  <a:lnTo>
                    <a:pt x="250360" y="357475"/>
                  </a:lnTo>
                  <a:cubicBezTo>
                    <a:pt x="253047" y="349412"/>
                    <a:pt x="250360" y="340005"/>
                    <a:pt x="249017" y="330598"/>
                  </a:cubicBezTo>
                  <a:cubicBezTo>
                    <a:pt x="246329" y="318503"/>
                    <a:pt x="243643" y="303720"/>
                    <a:pt x="250360" y="290281"/>
                  </a:cubicBezTo>
                  <a:cubicBezTo>
                    <a:pt x="254391" y="283561"/>
                    <a:pt x="259765" y="279530"/>
                    <a:pt x="265140" y="274154"/>
                  </a:cubicBezTo>
                  <a:cubicBezTo>
                    <a:pt x="283950" y="259371"/>
                    <a:pt x="300073" y="243245"/>
                    <a:pt x="314852" y="225774"/>
                  </a:cubicBezTo>
                  <a:cubicBezTo>
                    <a:pt x="321570" y="217711"/>
                    <a:pt x="329632" y="208303"/>
                    <a:pt x="330975" y="196208"/>
                  </a:cubicBezTo>
                  <a:cubicBezTo>
                    <a:pt x="332319" y="182769"/>
                    <a:pt x="325601" y="169330"/>
                    <a:pt x="317540" y="155892"/>
                  </a:cubicBezTo>
                  <a:cubicBezTo>
                    <a:pt x="310822" y="143797"/>
                    <a:pt x="302760" y="130358"/>
                    <a:pt x="301416" y="116919"/>
                  </a:cubicBezTo>
                  <a:cubicBezTo>
                    <a:pt x="300073" y="103480"/>
                    <a:pt x="302760" y="91385"/>
                    <a:pt x="305447" y="79290"/>
                  </a:cubicBezTo>
                  <a:cubicBezTo>
                    <a:pt x="306791" y="72571"/>
                    <a:pt x="308134" y="67195"/>
                    <a:pt x="309478" y="61819"/>
                  </a:cubicBezTo>
                  <a:lnTo>
                    <a:pt x="309478" y="63163"/>
                  </a:lnTo>
                  <a:cubicBezTo>
                    <a:pt x="293355" y="60475"/>
                    <a:pt x="279919" y="52412"/>
                    <a:pt x="267827" y="44349"/>
                  </a:cubicBezTo>
                  <a:cubicBezTo>
                    <a:pt x="255735" y="36285"/>
                    <a:pt x="243643" y="29566"/>
                    <a:pt x="231550" y="26878"/>
                  </a:cubicBezTo>
                  <a:cubicBezTo>
                    <a:pt x="224832" y="25534"/>
                    <a:pt x="219458" y="26878"/>
                    <a:pt x="212740" y="26878"/>
                  </a:cubicBezTo>
                  <a:cubicBezTo>
                    <a:pt x="208709" y="26878"/>
                    <a:pt x="206022" y="26878"/>
                    <a:pt x="201991" y="26878"/>
                  </a:cubicBezTo>
                  <a:cubicBezTo>
                    <a:pt x="185868" y="26878"/>
                    <a:pt x="171089" y="24190"/>
                    <a:pt x="157653" y="21502"/>
                  </a:cubicBezTo>
                  <a:lnTo>
                    <a:pt x="62259" y="1344"/>
                  </a:lnTo>
                  <a:cubicBezTo>
                    <a:pt x="58228" y="0"/>
                    <a:pt x="52854" y="0"/>
                    <a:pt x="50166" y="0"/>
                  </a:cubicBezTo>
                  <a:cubicBezTo>
                    <a:pt x="47479" y="1344"/>
                    <a:pt x="44792" y="2688"/>
                    <a:pt x="42105" y="5376"/>
                  </a:cubicBezTo>
                  <a:cubicBezTo>
                    <a:pt x="40761" y="6719"/>
                    <a:pt x="39418" y="8063"/>
                    <a:pt x="38074" y="8063"/>
                  </a:cubicBezTo>
                  <a:cubicBezTo>
                    <a:pt x="32700" y="12095"/>
                    <a:pt x="28669" y="14783"/>
                    <a:pt x="23295" y="17471"/>
                  </a:cubicBezTo>
                  <a:cubicBezTo>
                    <a:pt x="17920" y="20158"/>
                    <a:pt x="11202" y="24190"/>
                    <a:pt x="8516" y="28222"/>
                  </a:cubicBezTo>
                  <a:cubicBezTo>
                    <a:pt x="454" y="36285"/>
                    <a:pt x="-890" y="49724"/>
                    <a:pt x="454" y="59132"/>
                  </a:cubicBezTo>
                  <a:cubicBezTo>
                    <a:pt x="1798" y="94072"/>
                    <a:pt x="23295" y="122294"/>
                    <a:pt x="46136" y="153204"/>
                  </a:cubicBezTo>
                  <a:cubicBezTo>
                    <a:pt x="66289" y="181425"/>
                    <a:pt x="87787" y="210991"/>
                    <a:pt x="94505" y="247276"/>
                  </a:cubicBezTo>
                  <a:cubicBezTo>
                    <a:pt x="94505" y="249964"/>
                    <a:pt x="94505" y="251308"/>
                    <a:pt x="94505" y="253996"/>
                  </a:cubicBezTo>
                  <a:cubicBezTo>
                    <a:pt x="118689" y="260715"/>
                    <a:pt x="142874" y="276842"/>
                    <a:pt x="138843" y="299688"/>
                  </a:cubicBezTo>
                  <a:cubicBezTo>
                    <a:pt x="165714" y="330598"/>
                    <a:pt x="197960" y="345380"/>
                    <a:pt x="235581" y="360163"/>
                  </a:cubicBezTo>
                  <a:cubicBezTo>
                    <a:pt x="265140" y="370914"/>
                    <a:pt x="304104" y="393761"/>
                    <a:pt x="289324" y="421982"/>
                  </a:cubicBezTo>
                  <a:cubicBezTo>
                    <a:pt x="310822" y="434077"/>
                    <a:pt x="336350" y="435421"/>
                    <a:pt x="359190" y="428702"/>
                  </a:cubicBezTo>
                  <a:lnTo>
                    <a:pt x="348442" y="423326"/>
                  </a:lnTo>
                  <a:close/>
                </a:path>
              </a:pathLst>
            </a:cu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1614" name="Google Shape;1614;p30"/>
            <p:cNvSpPr/>
            <p:nvPr/>
          </p:nvSpPr>
          <p:spPr>
            <a:xfrm>
              <a:off x="4336382" y="7385270"/>
              <a:ext cx="577390" cy="473557"/>
            </a:xfrm>
            <a:custGeom>
              <a:avLst/>
              <a:gdLst/>
              <a:ahLst/>
              <a:cxnLst/>
              <a:rect l="l" t="t" r="r" b="b"/>
              <a:pathLst>
                <a:path w="519012" h="425677" extrusionOk="0">
                  <a:moveTo>
                    <a:pt x="283886" y="424670"/>
                  </a:moveTo>
                  <a:cubicBezTo>
                    <a:pt x="278511" y="392416"/>
                    <a:pt x="259701" y="365538"/>
                    <a:pt x="239547" y="337317"/>
                  </a:cubicBezTo>
                  <a:cubicBezTo>
                    <a:pt x="216706" y="306407"/>
                    <a:pt x="193865" y="274154"/>
                    <a:pt x="191178" y="235181"/>
                  </a:cubicBezTo>
                  <a:cubicBezTo>
                    <a:pt x="189835" y="223086"/>
                    <a:pt x="192522" y="205615"/>
                    <a:pt x="203271" y="192176"/>
                  </a:cubicBezTo>
                  <a:cubicBezTo>
                    <a:pt x="208645" y="185457"/>
                    <a:pt x="216706" y="182769"/>
                    <a:pt x="223424" y="178737"/>
                  </a:cubicBezTo>
                  <a:cubicBezTo>
                    <a:pt x="227455" y="176050"/>
                    <a:pt x="232829" y="174706"/>
                    <a:pt x="235516" y="170674"/>
                  </a:cubicBezTo>
                  <a:cubicBezTo>
                    <a:pt x="236860" y="169330"/>
                    <a:pt x="238204" y="169330"/>
                    <a:pt x="238204" y="167987"/>
                  </a:cubicBezTo>
                  <a:cubicBezTo>
                    <a:pt x="242234" y="165299"/>
                    <a:pt x="244922" y="161267"/>
                    <a:pt x="250296" y="159923"/>
                  </a:cubicBezTo>
                  <a:cubicBezTo>
                    <a:pt x="258358" y="157235"/>
                    <a:pt x="265075" y="158579"/>
                    <a:pt x="271793" y="159923"/>
                  </a:cubicBezTo>
                  <a:lnTo>
                    <a:pt x="367187" y="180081"/>
                  </a:lnTo>
                  <a:cubicBezTo>
                    <a:pt x="380623" y="182769"/>
                    <a:pt x="394059" y="185457"/>
                    <a:pt x="408839" y="185457"/>
                  </a:cubicBezTo>
                  <a:cubicBezTo>
                    <a:pt x="412870" y="185457"/>
                    <a:pt x="415557" y="185457"/>
                    <a:pt x="419588" y="185457"/>
                  </a:cubicBezTo>
                  <a:cubicBezTo>
                    <a:pt x="426305" y="185457"/>
                    <a:pt x="434367" y="184113"/>
                    <a:pt x="442428" y="185457"/>
                  </a:cubicBezTo>
                  <a:cubicBezTo>
                    <a:pt x="458551" y="188145"/>
                    <a:pt x="471987" y="196208"/>
                    <a:pt x="485423" y="205615"/>
                  </a:cubicBezTo>
                  <a:cubicBezTo>
                    <a:pt x="496172" y="212335"/>
                    <a:pt x="508264" y="220398"/>
                    <a:pt x="519013" y="221742"/>
                  </a:cubicBezTo>
                  <a:cubicBezTo>
                    <a:pt x="517669" y="212335"/>
                    <a:pt x="513638" y="202927"/>
                    <a:pt x="508264" y="193520"/>
                  </a:cubicBezTo>
                  <a:cubicBezTo>
                    <a:pt x="504233" y="186801"/>
                    <a:pt x="501546" y="180081"/>
                    <a:pt x="498859" y="172018"/>
                  </a:cubicBezTo>
                  <a:cubicBezTo>
                    <a:pt x="490797" y="145140"/>
                    <a:pt x="496172" y="116918"/>
                    <a:pt x="504233" y="92728"/>
                  </a:cubicBezTo>
                  <a:cubicBezTo>
                    <a:pt x="500203" y="95416"/>
                    <a:pt x="496172" y="96760"/>
                    <a:pt x="492141" y="99448"/>
                  </a:cubicBezTo>
                  <a:cubicBezTo>
                    <a:pt x="490797" y="106167"/>
                    <a:pt x="486767" y="111543"/>
                    <a:pt x="481392" y="115574"/>
                  </a:cubicBezTo>
                  <a:cubicBezTo>
                    <a:pt x="474674" y="120950"/>
                    <a:pt x="465269" y="123638"/>
                    <a:pt x="455864" y="123638"/>
                  </a:cubicBezTo>
                  <a:cubicBezTo>
                    <a:pt x="451833" y="123638"/>
                    <a:pt x="447802" y="123638"/>
                    <a:pt x="443772" y="122294"/>
                  </a:cubicBezTo>
                  <a:cubicBezTo>
                    <a:pt x="435710" y="119606"/>
                    <a:pt x="427649" y="116918"/>
                    <a:pt x="420931" y="112887"/>
                  </a:cubicBezTo>
                  <a:cubicBezTo>
                    <a:pt x="412870" y="108855"/>
                    <a:pt x="406152" y="104823"/>
                    <a:pt x="398090" y="103479"/>
                  </a:cubicBezTo>
                  <a:cubicBezTo>
                    <a:pt x="394059" y="102135"/>
                    <a:pt x="390029" y="102135"/>
                    <a:pt x="385998" y="102135"/>
                  </a:cubicBezTo>
                  <a:cubicBezTo>
                    <a:pt x="375249" y="100792"/>
                    <a:pt x="361813" y="100792"/>
                    <a:pt x="352408" y="91384"/>
                  </a:cubicBezTo>
                  <a:cubicBezTo>
                    <a:pt x="348377" y="87353"/>
                    <a:pt x="345690" y="81977"/>
                    <a:pt x="343003" y="76602"/>
                  </a:cubicBezTo>
                  <a:lnTo>
                    <a:pt x="320162" y="29565"/>
                  </a:lnTo>
                  <a:cubicBezTo>
                    <a:pt x="316131" y="20158"/>
                    <a:pt x="310757" y="10751"/>
                    <a:pt x="304039" y="5375"/>
                  </a:cubicBezTo>
                  <a:cubicBezTo>
                    <a:pt x="301352" y="2688"/>
                    <a:pt x="297321" y="1344"/>
                    <a:pt x="294634" y="0"/>
                  </a:cubicBezTo>
                  <a:lnTo>
                    <a:pt x="300008" y="16126"/>
                  </a:lnTo>
                  <a:lnTo>
                    <a:pt x="285229" y="9407"/>
                  </a:lnTo>
                  <a:cubicBezTo>
                    <a:pt x="282542" y="18814"/>
                    <a:pt x="278511" y="28221"/>
                    <a:pt x="267762" y="33597"/>
                  </a:cubicBezTo>
                  <a:cubicBezTo>
                    <a:pt x="263732" y="36285"/>
                    <a:pt x="259701" y="36285"/>
                    <a:pt x="255670" y="37629"/>
                  </a:cubicBezTo>
                  <a:cubicBezTo>
                    <a:pt x="252983" y="37629"/>
                    <a:pt x="251640" y="38973"/>
                    <a:pt x="248952" y="38973"/>
                  </a:cubicBezTo>
                  <a:cubicBezTo>
                    <a:pt x="238204" y="43004"/>
                    <a:pt x="232829" y="55099"/>
                    <a:pt x="227455" y="67195"/>
                  </a:cubicBezTo>
                  <a:cubicBezTo>
                    <a:pt x="224768" y="72570"/>
                    <a:pt x="222081" y="79290"/>
                    <a:pt x="219393" y="84665"/>
                  </a:cubicBezTo>
                  <a:cubicBezTo>
                    <a:pt x="212675" y="95416"/>
                    <a:pt x="204614" y="103479"/>
                    <a:pt x="196553" y="111543"/>
                  </a:cubicBezTo>
                  <a:cubicBezTo>
                    <a:pt x="187147" y="120950"/>
                    <a:pt x="175055" y="133045"/>
                    <a:pt x="160276" y="137077"/>
                  </a:cubicBezTo>
                  <a:cubicBezTo>
                    <a:pt x="148184" y="141109"/>
                    <a:pt x="136091" y="139765"/>
                    <a:pt x="123999" y="139765"/>
                  </a:cubicBezTo>
                  <a:cubicBezTo>
                    <a:pt x="109220" y="138421"/>
                    <a:pt x="95784" y="138421"/>
                    <a:pt x="86379" y="145140"/>
                  </a:cubicBezTo>
                  <a:cubicBezTo>
                    <a:pt x="82348" y="147828"/>
                    <a:pt x="78317" y="150516"/>
                    <a:pt x="72943" y="150516"/>
                  </a:cubicBezTo>
                  <a:cubicBezTo>
                    <a:pt x="72943" y="150516"/>
                    <a:pt x="72943" y="150516"/>
                    <a:pt x="71599" y="150516"/>
                  </a:cubicBezTo>
                  <a:cubicBezTo>
                    <a:pt x="66225" y="150516"/>
                    <a:pt x="62194" y="146484"/>
                    <a:pt x="59507" y="145140"/>
                  </a:cubicBezTo>
                  <a:cubicBezTo>
                    <a:pt x="46071" y="131701"/>
                    <a:pt x="33979" y="126326"/>
                    <a:pt x="25917" y="127670"/>
                  </a:cubicBezTo>
                  <a:cubicBezTo>
                    <a:pt x="21887" y="135733"/>
                    <a:pt x="17856" y="143796"/>
                    <a:pt x="13825" y="151860"/>
                  </a:cubicBezTo>
                  <a:cubicBezTo>
                    <a:pt x="389" y="173362"/>
                    <a:pt x="-9016" y="206959"/>
                    <a:pt x="13825" y="220398"/>
                  </a:cubicBezTo>
                  <a:cubicBezTo>
                    <a:pt x="27261" y="228462"/>
                    <a:pt x="47415" y="221742"/>
                    <a:pt x="56820" y="209647"/>
                  </a:cubicBezTo>
                  <a:cubicBezTo>
                    <a:pt x="67569" y="197552"/>
                    <a:pt x="70256" y="180081"/>
                    <a:pt x="74287" y="165299"/>
                  </a:cubicBezTo>
                  <a:cubicBezTo>
                    <a:pt x="102502" y="155891"/>
                    <a:pt x="126686" y="189488"/>
                    <a:pt x="129374" y="217710"/>
                  </a:cubicBezTo>
                  <a:cubicBezTo>
                    <a:pt x="132060" y="247276"/>
                    <a:pt x="126686" y="279529"/>
                    <a:pt x="142809" y="303719"/>
                  </a:cubicBezTo>
                  <a:cubicBezTo>
                    <a:pt x="156245" y="322534"/>
                    <a:pt x="180430" y="331941"/>
                    <a:pt x="193865" y="352099"/>
                  </a:cubicBezTo>
                  <a:cubicBezTo>
                    <a:pt x="204614" y="368226"/>
                    <a:pt x="207301" y="391072"/>
                    <a:pt x="220737" y="405855"/>
                  </a:cubicBezTo>
                  <a:cubicBezTo>
                    <a:pt x="235516" y="420638"/>
                    <a:pt x="261044" y="423326"/>
                    <a:pt x="283886" y="424670"/>
                  </a:cubicBezTo>
                  <a:cubicBezTo>
                    <a:pt x="283886" y="426014"/>
                    <a:pt x="283886" y="426014"/>
                    <a:pt x="283886" y="424670"/>
                  </a:cubicBezTo>
                  <a:close/>
                </a:path>
              </a:pathLst>
            </a:cu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1615" name="Google Shape;1615;p30"/>
            <p:cNvSpPr/>
            <p:nvPr/>
          </p:nvSpPr>
          <p:spPr>
            <a:xfrm>
              <a:off x="5350228" y="5975435"/>
              <a:ext cx="791364" cy="657822"/>
            </a:xfrm>
            <a:custGeom>
              <a:avLst/>
              <a:gdLst/>
              <a:ahLst/>
              <a:cxnLst/>
              <a:rect l="l" t="t" r="r" b="b"/>
              <a:pathLst>
                <a:path w="711352" h="591312" extrusionOk="0">
                  <a:moveTo>
                    <a:pt x="24185" y="426014"/>
                  </a:moveTo>
                  <a:cubicBezTo>
                    <a:pt x="22841" y="430045"/>
                    <a:pt x="20154" y="434077"/>
                    <a:pt x="18810" y="438109"/>
                  </a:cubicBezTo>
                  <a:cubicBezTo>
                    <a:pt x="17467" y="440797"/>
                    <a:pt x="16123" y="443484"/>
                    <a:pt x="14779" y="446172"/>
                  </a:cubicBezTo>
                  <a:cubicBezTo>
                    <a:pt x="13436" y="451548"/>
                    <a:pt x="14779" y="456923"/>
                    <a:pt x="17467" y="463643"/>
                  </a:cubicBezTo>
                  <a:cubicBezTo>
                    <a:pt x="18810" y="466331"/>
                    <a:pt x="18810" y="469018"/>
                    <a:pt x="20154" y="471706"/>
                  </a:cubicBezTo>
                  <a:cubicBezTo>
                    <a:pt x="25528" y="494553"/>
                    <a:pt x="18810" y="518742"/>
                    <a:pt x="1344" y="534869"/>
                  </a:cubicBezTo>
                  <a:cubicBezTo>
                    <a:pt x="17467" y="546964"/>
                    <a:pt x="28215" y="565779"/>
                    <a:pt x="32246" y="584593"/>
                  </a:cubicBezTo>
                  <a:cubicBezTo>
                    <a:pt x="38964" y="580562"/>
                    <a:pt x="44338" y="576530"/>
                    <a:pt x="49713" y="569810"/>
                  </a:cubicBezTo>
                  <a:cubicBezTo>
                    <a:pt x="51056" y="568467"/>
                    <a:pt x="52400" y="565779"/>
                    <a:pt x="53743" y="564435"/>
                  </a:cubicBezTo>
                  <a:cubicBezTo>
                    <a:pt x="59118" y="557715"/>
                    <a:pt x="64492" y="549652"/>
                    <a:pt x="73897" y="545620"/>
                  </a:cubicBezTo>
                  <a:cubicBezTo>
                    <a:pt x="81959" y="541589"/>
                    <a:pt x="92708" y="542932"/>
                    <a:pt x="100769" y="548308"/>
                  </a:cubicBezTo>
                  <a:cubicBezTo>
                    <a:pt x="102112" y="549652"/>
                    <a:pt x="103456" y="550996"/>
                    <a:pt x="104800" y="550996"/>
                  </a:cubicBezTo>
                  <a:cubicBezTo>
                    <a:pt x="127640" y="534869"/>
                    <a:pt x="161230" y="540245"/>
                    <a:pt x="186758" y="552340"/>
                  </a:cubicBezTo>
                  <a:cubicBezTo>
                    <a:pt x="193476" y="555028"/>
                    <a:pt x="200194" y="559059"/>
                    <a:pt x="208255" y="563091"/>
                  </a:cubicBezTo>
                  <a:cubicBezTo>
                    <a:pt x="227066" y="573842"/>
                    <a:pt x="245876" y="583249"/>
                    <a:pt x="266030" y="583249"/>
                  </a:cubicBezTo>
                  <a:cubicBezTo>
                    <a:pt x="276778" y="583249"/>
                    <a:pt x="287527" y="580562"/>
                    <a:pt x="299619" y="577874"/>
                  </a:cubicBezTo>
                  <a:cubicBezTo>
                    <a:pt x="317086" y="573842"/>
                    <a:pt x="335896" y="569810"/>
                    <a:pt x="354706" y="576530"/>
                  </a:cubicBezTo>
                  <a:cubicBezTo>
                    <a:pt x="360081" y="577874"/>
                    <a:pt x="365455" y="580562"/>
                    <a:pt x="369485" y="583249"/>
                  </a:cubicBezTo>
                  <a:cubicBezTo>
                    <a:pt x="373516" y="585937"/>
                    <a:pt x="378891" y="587281"/>
                    <a:pt x="382921" y="588625"/>
                  </a:cubicBezTo>
                  <a:cubicBezTo>
                    <a:pt x="390983" y="591313"/>
                    <a:pt x="400388" y="591313"/>
                    <a:pt x="408450" y="591313"/>
                  </a:cubicBezTo>
                  <a:lnTo>
                    <a:pt x="464880" y="589969"/>
                  </a:lnTo>
                  <a:cubicBezTo>
                    <a:pt x="506531" y="588625"/>
                    <a:pt x="542808" y="587281"/>
                    <a:pt x="571023" y="568467"/>
                  </a:cubicBezTo>
                  <a:cubicBezTo>
                    <a:pt x="575054" y="542932"/>
                    <a:pt x="572366" y="514711"/>
                    <a:pt x="565649" y="490521"/>
                  </a:cubicBezTo>
                  <a:lnTo>
                    <a:pt x="564305" y="483801"/>
                  </a:lnTo>
                  <a:lnTo>
                    <a:pt x="569680" y="481114"/>
                  </a:lnTo>
                  <a:cubicBezTo>
                    <a:pt x="581772" y="475738"/>
                    <a:pt x="595208" y="474394"/>
                    <a:pt x="607300" y="478426"/>
                  </a:cubicBezTo>
                  <a:lnTo>
                    <a:pt x="611330" y="479770"/>
                  </a:lnTo>
                  <a:lnTo>
                    <a:pt x="612674" y="483801"/>
                  </a:lnTo>
                  <a:cubicBezTo>
                    <a:pt x="615361" y="490521"/>
                    <a:pt x="620736" y="497240"/>
                    <a:pt x="628797" y="501272"/>
                  </a:cubicBezTo>
                  <a:cubicBezTo>
                    <a:pt x="636859" y="505303"/>
                    <a:pt x="644920" y="505303"/>
                    <a:pt x="651638" y="502616"/>
                  </a:cubicBezTo>
                  <a:cubicBezTo>
                    <a:pt x="658356" y="499928"/>
                    <a:pt x="663730" y="493209"/>
                    <a:pt x="667761" y="485145"/>
                  </a:cubicBezTo>
                  <a:cubicBezTo>
                    <a:pt x="670448" y="477082"/>
                    <a:pt x="670448" y="469018"/>
                    <a:pt x="666418" y="462299"/>
                  </a:cubicBezTo>
                  <a:lnTo>
                    <a:pt x="661043" y="451548"/>
                  </a:lnTo>
                  <a:lnTo>
                    <a:pt x="678509" y="450204"/>
                  </a:lnTo>
                  <a:cubicBezTo>
                    <a:pt x="677166" y="448860"/>
                    <a:pt x="674479" y="447516"/>
                    <a:pt x="673136" y="446172"/>
                  </a:cubicBezTo>
                  <a:cubicBezTo>
                    <a:pt x="659700" y="435421"/>
                    <a:pt x="651638" y="419294"/>
                    <a:pt x="650295" y="400480"/>
                  </a:cubicBezTo>
                  <a:cubicBezTo>
                    <a:pt x="648950" y="381665"/>
                    <a:pt x="654325" y="364195"/>
                    <a:pt x="666418" y="352100"/>
                  </a:cubicBezTo>
                  <a:cubicBezTo>
                    <a:pt x="670448" y="348068"/>
                    <a:pt x="674479" y="344036"/>
                    <a:pt x="678509" y="341349"/>
                  </a:cubicBezTo>
                  <a:cubicBezTo>
                    <a:pt x="682540" y="338661"/>
                    <a:pt x="685227" y="335973"/>
                    <a:pt x="687915" y="331942"/>
                  </a:cubicBezTo>
                  <a:cubicBezTo>
                    <a:pt x="701351" y="317159"/>
                    <a:pt x="706725" y="294312"/>
                    <a:pt x="710756" y="275498"/>
                  </a:cubicBezTo>
                  <a:cubicBezTo>
                    <a:pt x="710756" y="272810"/>
                    <a:pt x="712099" y="270122"/>
                    <a:pt x="710756" y="267434"/>
                  </a:cubicBezTo>
                  <a:cubicBezTo>
                    <a:pt x="709412" y="264747"/>
                    <a:pt x="705381" y="263403"/>
                    <a:pt x="702694" y="262059"/>
                  </a:cubicBezTo>
                  <a:lnTo>
                    <a:pt x="624766" y="220398"/>
                  </a:lnTo>
                  <a:cubicBezTo>
                    <a:pt x="616705" y="216367"/>
                    <a:pt x="607300" y="210991"/>
                    <a:pt x="601925" y="202928"/>
                  </a:cubicBezTo>
                  <a:cubicBezTo>
                    <a:pt x="599238" y="198896"/>
                    <a:pt x="597894" y="194864"/>
                    <a:pt x="595208" y="190833"/>
                  </a:cubicBezTo>
                  <a:cubicBezTo>
                    <a:pt x="592520" y="184113"/>
                    <a:pt x="589833" y="178738"/>
                    <a:pt x="585802" y="177394"/>
                  </a:cubicBezTo>
                  <a:cubicBezTo>
                    <a:pt x="584459" y="177394"/>
                    <a:pt x="581772" y="177394"/>
                    <a:pt x="579084" y="177394"/>
                  </a:cubicBezTo>
                  <a:cubicBezTo>
                    <a:pt x="576397" y="177394"/>
                    <a:pt x="573710" y="177394"/>
                    <a:pt x="571023" y="177394"/>
                  </a:cubicBezTo>
                  <a:cubicBezTo>
                    <a:pt x="548182" y="174706"/>
                    <a:pt x="540121" y="146484"/>
                    <a:pt x="537433" y="137077"/>
                  </a:cubicBezTo>
                  <a:cubicBezTo>
                    <a:pt x="526685" y="100792"/>
                    <a:pt x="518623" y="64507"/>
                    <a:pt x="513249" y="26878"/>
                  </a:cubicBezTo>
                  <a:cubicBezTo>
                    <a:pt x="507875" y="22846"/>
                    <a:pt x="501157" y="22846"/>
                    <a:pt x="495782" y="24190"/>
                  </a:cubicBezTo>
                  <a:cubicBezTo>
                    <a:pt x="490408" y="25534"/>
                    <a:pt x="482347" y="29566"/>
                    <a:pt x="481003" y="37629"/>
                  </a:cubicBezTo>
                  <a:lnTo>
                    <a:pt x="479659" y="44349"/>
                  </a:lnTo>
                  <a:lnTo>
                    <a:pt x="472941" y="43005"/>
                  </a:lnTo>
                  <a:cubicBezTo>
                    <a:pt x="444726" y="40317"/>
                    <a:pt x="416511" y="33597"/>
                    <a:pt x="390983" y="24190"/>
                  </a:cubicBezTo>
                  <a:cubicBezTo>
                    <a:pt x="373516" y="21502"/>
                    <a:pt x="353363" y="16127"/>
                    <a:pt x="335896" y="9407"/>
                  </a:cubicBezTo>
                  <a:cubicBezTo>
                    <a:pt x="329178" y="6719"/>
                    <a:pt x="322460" y="4032"/>
                    <a:pt x="315742" y="0"/>
                  </a:cubicBezTo>
                  <a:cubicBezTo>
                    <a:pt x="315742" y="0"/>
                    <a:pt x="315742" y="0"/>
                    <a:pt x="315742" y="0"/>
                  </a:cubicBezTo>
                  <a:cubicBezTo>
                    <a:pt x="310368" y="2688"/>
                    <a:pt x="304994" y="10751"/>
                    <a:pt x="303650" y="18814"/>
                  </a:cubicBezTo>
                  <a:cubicBezTo>
                    <a:pt x="303650" y="21502"/>
                    <a:pt x="303650" y="24190"/>
                    <a:pt x="303650" y="28222"/>
                  </a:cubicBezTo>
                  <a:cubicBezTo>
                    <a:pt x="303650" y="41661"/>
                    <a:pt x="302306" y="59131"/>
                    <a:pt x="288870" y="68539"/>
                  </a:cubicBezTo>
                  <a:cubicBezTo>
                    <a:pt x="280809" y="73914"/>
                    <a:pt x="270060" y="73914"/>
                    <a:pt x="261999" y="73914"/>
                  </a:cubicBezTo>
                  <a:cubicBezTo>
                    <a:pt x="257968" y="73914"/>
                    <a:pt x="255281" y="73914"/>
                    <a:pt x="251250" y="73914"/>
                  </a:cubicBezTo>
                  <a:cubicBezTo>
                    <a:pt x="244532" y="75258"/>
                    <a:pt x="237814" y="77946"/>
                    <a:pt x="231096" y="80634"/>
                  </a:cubicBezTo>
                  <a:cubicBezTo>
                    <a:pt x="224379" y="83321"/>
                    <a:pt x="217661" y="86009"/>
                    <a:pt x="209599" y="87353"/>
                  </a:cubicBezTo>
                  <a:lnTo>
                    <a:pt x="208255" y="88697"/>
                  </a:lnTo>
                  <a:cubicBezTo>
                    <a:pt x="209599" y="94072"/>
                    <a:pt x="208255" y="99448"/>
                    <a:pt x="205568" y="103480"/>
                  </a:cubicBezTo>
                  <a:cubicBezTo>
                    <a:pt x="204225" y="104824"/>
                    <a:pt x="202881" y="107511"/>
                    <a:pt x="201537" y="108855"/>
                  </a:cubicBezTo>
                  <a:cubicBezTo>
                    <a:pt x="200194" y="110199"/>
                    <a:pt x="198851" y="111543"/>
                    <a:pt x="198851" y="112887"/>
                  </a:cubicBezTo>
                  <a:cubicBezTo>
                    <a:pt x="201537" y="116919"/>
                    <a:pt x="208255" y="119606"/>
                    <a:pt x="214973" y="119606"/>
                  </a:cubicBezTo>
                  <a:cubicBezTo>
                    <a:pt x="224379" y="119606"/>
                    <a:pt x="237814" y="122294"/>
                    <a:pt x="244532" y="129014"/>
                  </a:cubicBezTo>
                  <a:cubicBezTo>
                    <a:pt x="248563" y="133045"/>
                    <a:pt x="249907" y="138421"/>
                    <a:pt x="248563" y="143797"/>
                  </a:cubicBezTo>
                  <a:lnTo>
                    <a:pt x="248563" y="147828"/>
                  </a:lnTo>
                  <a:lnTo>
                    <a:pt x="192133" y="178738"/>
                  </a:lnTo>
                  <a:cubicBezTo>
                    <a:pt x="188102" y="181425"/>
                    <a:pt x="182727" y="184113"/>
                    <a:pt x="174666" y="182769"/>
                  </a:cubicBezTo>
                  <a:cubicBezTo>
                    <a:pt x="170635" y="181425"/>
                    <a:pt x="167948" y="180081"/>
                    <a:pt x="165261" y="178738"/>
                  </a:cubicBezTo>
                  <a:cubicBezTo>
                    <a:pt x="163917" y="178738"/>
                    <a:pt x="163917" y="177394"/>
                    <a:pt x="162574" y="177394"/>
                  </a:cubicBezTo>
                  <a:cubicBezTo>
                    <a:pt x="159887" y="176050"/>
                    <a:pt x="158543" y="176050"/>
                    <a:pt x="154512" y="177394"/>
                  </a:cubicBezTo>
                  <a:cubicBezTo>
                    <a:pt x="149138" y="178738"/>
                    <a:pt x="145107" y="184113"/>
                    <a:pt x="143764" y="189489"/>
                  </a:cubicBezTo>
                  <a:cubicBezTo>
                    <a:pt x="141076" y="197552"/>
                    <a:pt x="142420" y="208303"/>
                    <a:pt x="145107" y="217711"/>
                  </a:cubicBezTo>
                  <a:lnTo>
                    <a:pt x="146451" y="224430"/>
                  </a:lnTo>
                  <a:cubicBezTo>
                    <a:pt x="149138" y="244589"/>
                    <a:pt x="146451" y="258027"/>
                    <a:pt x="137046" y="267434"/>
                  </a:cubicBezTo>
                  <a:cubicBezTo>
                    <a:pt x="127640" y="278186"/>
                    <a:pt x="112861" y="280873"/>
                    <a:pt x="99425" y="282217"/>
                  </a:cubicBezTo>
                  <a:cubicBezTo>
                    <a:pt x="87333" y="283561"/>
                    <a:pt x="76584" y="286249"/>
                    <a:pt x="71210" y="292969"/>
                  </a:cubicBezTo>
                  <a:lnTo>
                    <a:pt x="60461" y="309095"/>
                  </a:lnTo>
                  <a:lnTo>
                    <a:pt x="57774" y="290281"/>
                  </a:lnTo>
                  <a:cubicBezTo>
                    <a:pt x="57774" y="287593"/>
                    <a:pt x="55087" y="283561"/>
                    <a:pt x="52400" y="282217"/>
                  </a:cubicBezTo>
                  <a:cubicBezTo>
                    <a:pt x="52400" y="282217"/>
                    <a:pt x="51056" y="282217"/>
                    <a:pt x="51056" y="280873"/>
                  </a:cubicBezTo>
                  <a:cubicBezTo>
                    <a:pt x="52400" y="295656"/>
                    <a:pt x="45682" y="310439"/>
                    <a:pt x="32246" y="319847"/>
                  </a:cubicBezTo>
                  <a:cubicBezTo>
                    <a:pt x="25528" y="323878"/>
                    <a:pt x="17467" y="326566"/>
                    <a:pt x="9405" y="326566"/>
                  </a:cubicBezTo>
                  <a:cubicBezTo>
                    <a:pt x="6718" y="326566"/>
                    <a:pt x="2687" y="326566"/>
                    <a:pt x="0" y="325222"/>
                  </a:cubicBezTo>
                  <a:lnTo>
                    <a:pt x="26872" y="409887"/>
                  </a:lnTo>
                  <a:cubicBezTo>
                    <a:pt x="24185" y="408543"/>
                    <a:pt x="26872" y="416607"/>
                    <a:pt x="24185" y="426014"/>
                  </a:cubicBezTo>
                  <a:close/>
                </a:path>
              </a:pathLst>
            </a:cu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1616" name="Google Shape;1616;p30"/>
            <p:cNvSpPr/>
            <p:nvPr/>
          </p:nvSpPr>
          <p:spPr>
            <a:xfrm>
              <a:off x="5240495" y="6468428"/>
              <a:ext cx="1728794" cy="906502"/>
            </a:xfrm>
            <a:custGeom>
              <a:avLst/>
              <a:gdLst/>
              <a:ahLst/>
              <a:cxnLst/>
              <a:rect l="l" t="t" r="r" b="b"/>
              <a:pathLst>
                <a:path w="1554002" h="814849" extrusionOk="0">
                  <a:moveTo>
                    <a:pt x="1547020" y="353780"/>
                  </a:moveTo>
                  <a:cubicBezTo>
                    <a:pt x="1544334" y="347060"/>
                    <a:pt x="1538959" y="338997"/>
                    <a:pt x="1534929" y="332278"/>
                  </a:cubicBezTo>
                  <a:cubicBezTo>
                    <a:pt x="1530898" y="325558"/>
                    <a:pt x="1526867" y="318839"/>
                    <a:pt x="1522836" y="312119"/>
                  </a:cubicBezTo>
                  <a:cubicBezTo>
                    <a:pt x="1513431" y="291961"/>
                    <a:pt x="1512087" y="273146"/>
                    <a:pt x="1521493" y="258363"/>
                  </a:cubicBezTo>
                  <a:cubicBezTo>
                    <a:pt x="1524180" y="254332"/>
                    <a:pt x="1526867" y="251644"/>
                    <a:pt x="1529554" y="247612"/>
                  </a:cubicBezTo>
                  <a:cubicBezTo>
                    <a:pt x="1537616" y="236861"/>
                    <a:pt x="1541646" y="232830"/>
                    <a:pt x="1538959" y="230142"/>
                  </a:cubicBezTo>
                  <a:cubicBezTo>
                    <a:pt x="1537616" y="228798"/>
                    <a:pt x="1534929" y="227454"/>
                    <a:pt x="1533584" y="227454"/>
                  </a:cubicBezTo>
                  <a:cubicBezTo>
                    <a:pt x="1475811" y="204608"/>
                    <a:pt x="1416693" y="199232"/>
                    <a:pt x="1362950" y="212671"/>
                  </a:cubicBezTo>
                  <a:lnTo>
                    <a:pt x="1334734" y="219391"/>
                  </a:lnTo>
                  <a:lnTo>
                    <a:pt x="1354888" y="199232"/>
                  </a:lnTo>
                  <a:cubicBezTo>
                    <a:pt x="1354888" y="197888"/>
                    <a:pt x="1348170" y="193856"/>
                    <a:pt x="1342796" y="195200"/>
                  </a:cubicBezTo>
                  <a:cubicBezTo>
                    <a:pt x="1340109" y="196544"/>
                    <a:pt x="1337422" y="196544"/>
                    <a:pt x="1334734" y="197888"/>
                  </a:cubicBezTo>
                  <a:cubicBezTo>
                    <a:pt x="1325329" y="201920"/>
                    <a:pt x="1314581" y="205952"/>
                    <a:pt x="1303832" y="200576"/>
                  </a:cubicBezTo>
                  <a:cubicBezTo>
                    <a:pt x="1297114" y="196544"/>
                    <a:pt x="1294427" y="191169"/>
                    <a:pt x="1290396" y="185793"/>
                  </a:cubicBezTo>
                  <a:cubicBezTo>
                    <a:pt x="1287709" y="180417"/>
                    <a:pt x="1285022" y="177730"/>
                    <a:pt x="1282335" y="177730"/>
                  </a:cubicBezTo>
                  <a:cubicBezTo>
                    <a:pt x="1280991" y="177730"/>
                    <a:pt x="1279648" y="177730"/>
                    <a:pt x="1278304" y="177730"/>
                  </a:cubicBezTo>
                  <a:cubicBezTo>
                    <a:pt x="1274273" y="179074"/>
                    <a:pt x="1270243" y="179074"/>
                    <a:pt x="1264868" y="177730"/>
                  </a:cubicBezTo>
                  <a:cubicBezTo>
                    <a:pt x="1259494" y="175042"/>
                    <a:pt x="1256807" y="169666"/>
                    <a:pt x="1254119" y="165635"/>
                  </a:cubicBezTo>
                  <a:cubicBezTo>
                    <a:pt x="1252776" y="164291"/>
                    <a:pt x="1252776" y="162947"/>
                    <a:pt x="1251432" y="161603"/>
                  </a:cubicBezTo>
                  <a:cubicBezTo>
                    <a:pt x="1250089" y="160259"/>
                    <a:pt x="1248746" y="158916"/>
                    <a:pt x="1246058" y="158916"/>
                  </a:cubicBezTo>
                  <a:cubicBezTo>
                    <a:pt x="1240684" y="157572"/>
                    <a:pt x="1232622" y="160259"/>
                    <a:pt x="1227248" y="165635"/>
                  </a:cubicBezTo>
                  <a:cubicBezTo>
                    <a:pt x="1224560" y="166979"/>
                    <a:pt x="1223217" y="169666"/>
                    <a:pt x="1220530" y="171010"/>
                  </a:cubicBezTo>
                  <a:cubicBezTo>
                    <a:pt x="1211125" y="177730"/>
                    <a:pt x="1201720" y="187137"/>
                    <a:pt x="1188284" y="187137"/>
                  </a:cubicBezTo>
                  <a:lnTo>
                    <a:pt x="1184253" y="187137"/>
                  </a:lnTo>
                  <a:lnTo>
                    <a:pt x="1181566" y="184449"/>
                  </a:lnTo>
                  <a:cubicBezTo>
                    <a:pt x="1169474" y="168323"/>
                    <a:pt x="1143945" y="168323"/>
                    <a:pt x="1121105" y="171010"/>
                  </a:cubicBezTo>
                  <a:lnTo>
                    <a:pt x="1113043" y="172354"/>
                  </a:lnTo>
                  <a:lnTo>
                    <a:pt x="1113043" y="164291"/>
                  </a:lnTo>
                  <a:cubicBezTo>
                    <a:pt x="1111700" y="141445"/>
                    <a:pt x="1104982" y="113223"/>
                    <a:pt x="1084828" y="110535"/>
                  </a:cubicBezTo>
                  <a:cubicBezTo>
                    <a:pt x="1078110" y="109191"/>
                    <a:pt x="1070048" y="110535"/>
                    <a:pt x="1061987" y="113223"/>
                  </a:cubicBezTo>
                  <a:cubicBezTo>
                    <a:pt x="1059300" y="113223"/>
                    <a:pt x="1057957" y="114567"/>
                    <a:pt x="1055269" y="114567"/>
                  </a:cubicBezTo>
                  <a:cubicBezTo>
                    <a:pt x="1039146" y="118599"/>
                    <a:pt x="1023023" y="118599"/>
                    <a:pt x="1006901" y="115911"/>
                  </a:cubicBezTo>
                  <a:cubicBezTo>
                    <a:pt x="990777" y="113223"/>
                    <a:pt x="978685" y="106503"/>
                    <a:pt x="974654" y="95752"/>
                  </a:cubicBezTo>
                  <a:cubicBezTo>
                    <a:pt x="970624" y="87689"/>
                    <a:pt x="971967" y="80970"/>
                    <a:pt x="971967" y="74250"/>
                  </a:cubicBezTo>
                  <a:lnTo>
                    <a:pt x="974654" y="8399"/>
                  </a:lnTo>
                  <a:cubicBezTo>
                    <a:pt x="953157" y="1680"/>
                    <a:pt x="930316" y="-1008"/>
                    <a:pt x="907475" y="336"/>
                  </a:cubicBezTo>
                  <a:cubicBezTo>
                    <a:pt x="899414" y="336"/>
                    <a:pt x="892696" y="1680"/>
                    <a:pt x="884634" y="3024"/>
                  </a:cubicBezTo>
                  <a:cubicBezTo>
                    <a:pt x="861793" y="7055"/>
                    <a:pt x="838953" y="12431"/>
                    <a:pt x="813424" y="19150"/>
                  </a:cubicBezTo>
                  <a:cubicBezTo>
                    <a:pt x="813424" y="19150"/>
                    <a:pt x="813424" y="20494"/>
                    <a:pt x="814768" y="20494"/>
                  </a:cubicBezTo>
                  <a:lnTo>
                    <a:pt x="799988" y="27214"/>
                  </a:lnTo>
                  <a:cubicBezTo>
                    <a:pt x="798645" y="25870"/>
                    <a:pt x="797301" y="23182"/>
                    <a:pt x="795958" y="21838"/>
                  </a:cubicBezTo>
                  <a:lnTo>
                    <a:pt x="782522" y="23182"/>
                  </a:lnTo>
                  <a:cubicBezTo>
                    <a:pt x="783865" y="31246"/>
                    <a:pt x="783865" y="39309"/>
                    <a:pt x="779835" y="48716"/>
                  </a:cubicBezTo>
                  <a:cubicBezTo>
                    <a:pt x="775804" y="60811"/>
                    <a:pt x="766399" y="70219"/>
                    <a:pt x="755650" y="75594"/>
                  </a:cubicBezTo>
                  <a:cubicBezTo>
                    <a:pt x="744902" y="79626"/>
                    <a:pt x="731466" y="79626"/>
                    <a:pt x="719373" y="74250"/>
                  </a:cubicBezTo>
                  <a:cubicBezTo>
                    <a:pt x="708625" y="68875"/>
                    <a:pt x="700563" y="60811"/>
                    <a:pt x="696532" y="51404"/>
                  </a:cubicBezTo>
                  <a:cubicBezTo>
                    <a:pt x="691158" y="50060"/>
                    <a:pt x="685784" y="50060"/>
                    <a:pt x="680410" y="52748"/>
                  </a:cubicBezTo>
                  <a:cubicBezTo>
                    <a:pt x="687128" y="79626"/>
                    <a:pt x="688471" y="107847"/>
                    <a:pt x="684440" y="134725"/>
                  </a:cubicBezTo>
                  <a:lnTo>
                    <a:pt x="684440" y="137413"/>
                  </a:lnTo>
                  <a:lnTo>
                    <a:pt x="681753" y="138757"/>
                  </a:lnTo>
                  <a:cubicBezTo>
                    <a:pt x="646820" y="164291"/>
                    <a:pt x="601138" y="164291"/>
                    <a:pt x="564861" y="165635"/>
                  </a:cubicBezTo>
                  <a:lnTo>
                    <a:pt x="508431" y="166979"/>
                  </a:lnTo>
                  <a:cubicBezTo>
                    <a:pt x="499026" y="166979"/>
                    <a:pt x="488277" y="166979"/>
                    <a:pt x="477529" y="164291"/>
                  </a:cubicBezTo>
                  <a:cubicBezTo>
                    <a:pt x="472154" y="162947"/>
                    <a:pt x="466780" y="160259"/>
                    <a:pt x="461405" y="157572"/>
                  </a:cubicBezTo>
                  <a:cubicBezTo>
                    <a:pt x="457375" y="154884"/>
                    <a:pt x="453344" y="153540"/>
                    <a:pt x="449313" y="152196"/>
                  </a:cubicBezTo>
                  <a:cubicBezTo>
                    <a:pt x="434534" y="146820"/>
                    <a:pt x="419755" y="150852"/>
                    <a:pt x="402288" y="154884"/>
                  </a:cubicBezTo>
                  <a:cubicBezTo>
                    <a:pt x="390196" y="157572"/>
                    <a:pt x="376760" y="160259"/>
                    <a:pt x="364668" y="160259"/>
                  </a:cubicBezTo>
                  <a:cubicBezTo>
                    <a:pt x="340483" y="160259"/>
                    <a:pt x="320329" y="149508"/>
                    <a:pt x="300175" y="138757"/>
                  </a:cubicBezTo>
                  <a:cubicBezTo>
                    <a:pt x="293458" y="134725"/>
                    <a:pt x="286740" y="132038"/>
                    <a:pt x="280022" y="129350"/>
                  </a:cubicBezTo>
                  <a:cubicBezTo>
                    <a:pt x="257181" y="118599"/>
                    <a:pt x="223591" y="113223"/>
                    <a:pt x="207468" y="133381"/>
                  </a:cubicBezTo>
                  <a:lnTo>
                    <a:pt x="191346" y="150852"/>
                  </a:lnTo>
                  <a:lnTo>
                    <a:pt x="194032" y="126662"/>
                  </a:lnTo>
                  <a:cubicBezTo>
                    <a:pt x="194032" y="126662"/>
                    <a:pt x="194032" y="125318"/>
                    <a:pt x="192689" y="123974"/>
                  </a:cubicBezTo>
                  <a:cubicBezTo>
                    <a:pt x="190002" y="121286"/>
                    <a:pt x="184628" y="121286"/>
                    <a:pt x="181940" y="122630"/>
                  </a:cubicBezTo>
                  <a:cubicBezTo>
                    <a:pt x="176566" y="125318"/>
                    <a:pt x="172535" y="130694"/>
                    <a:pt x="167161" y="137413"/>
                  </a:cubicBezTo>
                  <a:cubicBezTo>
                    <a:pt x="165817" y="140101"/>
                    <a:pt x="164474" y="141445"/>
                    <a:pt x="161787" y="144133"/>
                  </a:cubicBezTo>
                  <a:cubicBezTo>
                    <a:pt x="148351" y="160259"/>
                    <a:pt x="130884" y="169666"/>
                    <a:pt x="110731" y="173698"/>
                  </a:cubicBezTo>
                  <a:cubicBezTo>
                    <a:pt x="110731" y="175042"/>
                    <a:pt x="110731" y="175042"/>
                    <a:pt x="110731" y="176386"/>
                  </a:cubicBezTo>
                  <a:cubicBezTo>
                    <a:pt x="110731" y="185793"/>
                    <a:pt x="117448" y="196544"/>
                    <a:pt x="122823" y="205952"/>
                  </a:cubicBezTo>
                  <a:cubicBezTo>
                    <a:pt x="156412" y="258363"/>
                    <a:pt x="163130" y="300024"/>
                    <a:pt x="144320" y="330934"/>
                  </a:cubicBezTo>
                  <a:cubicBezTo>
                    <a:pt x="134915" y="345716"/>
                    <a:pt x="121479" y="355123"/>
                    <a:pt x="108043" y="364531"/>
                  </a:cubicBezTo>
                  <a:cubicBezTo>
                    <a:pt x="95951" y="372594"/>
                    <a:pt x="85202" y="380658"/>
                    <a:pt x="77141" y="391409"/>
                  </a:cubicBezTo>
                  <a:cubicBezTo>
                    <a:pt x="71766" y="399472"/>
                    <a:pt x="67736" y="407536"/>
                    <a:pt x="65048" y="416943"/>
                  </a:cubicBezTo>
                  <a:lnTo>
                    <a:pt x="51613" y="450540"/>
                  </a:lnTo>
                  <a:cubicBezTo>
                    <a:pt x="34146" y="493545"/>
                    <a:pt x="16680" y="537893"/>
                    <a:pt x="1900" y="583585"/>
                  </a:cubicBezTo>
                  <a:cubicBezTo>
                    <a:pt x="557" y="588961"/>
                    <a:pt x="-787" y="592992"/>
                    <a:pt x="557" y="597024"/>
                  </a:cubicBezTo>
                  <a:cubicBezTo>
                    <a:pt x="1900" y="601056"/>
                    <a:pt x="7274" y="605087"/>
                    <a:pt x="16680" y="607775"/>
                  </a:cubicBezTo>
                  <a:cubicBezTo>
                    <a:pt x="52956" y="618526"/>
                    <a:pt x="90577" y="619870"/>
                    <a:pt x="120135" y="619870"/>
                  </a:cubicBezTo>
                  <a:cubicBezTo>
                    <a:pt x="184628" y="619870"/>
                    <a:pt x="247776" y="611807"/>
                    <a:pt x="309581" y="597024"/>
                  </a:cubicBezTo>
                  <a:cubicBezTo>
                    <a:pt x="320329" y="594336"/>
                    <a:pt x="331078" y="590305"/>
                    <a:pt x="335109" y="582242"/>
                  </a:cubicBezTo>
                  <a:cubicBezTo>
                    <a:pt x="336452" y="580898"/>
                    <a:pt x="336452" y="578210"/>
                    <a:pt x="337796" y="575522"/>
                  </a:cubicBezTo>
                  <a:cubicBezTo>
                    <a:pt x="339140" y="571490"/>
                    <a:pt x="339140" y="567459"/>
                    <a:pt x="341827" y="562083"/>
                  </a:cubicBezTo>
                  <a:cubicBezTo>
                    <a:pt x="349888" y="548644"/>
                    <a:pt x="366011" y="548644"/>
                    <a:pt x="378103" y="547300"/>
                  </a:cubicBezTo>
                  <a:lnTo>
                    <a:pt x="382134" y="547300"/>
                  </a:lnTo>
                  <a:cubicBezTo>
                    <a:pt x="400944" y="545956"/>
                    <a:pt x="418411" y="539237"/>
                    <a:pt x="437221" y="532517"/>
                  </a:cubicBezTo>
                  <a:cubicBezTo>
                    <a:pt x="453344" y="525798"/>
                    <a:pt x="470811" y="520422"/>
                    <a:pt x="488277" y="517734"/>
                  </a:cubicBezTo>
                  <a:cubicBezTo>
                    <a:pt x="513805" y="513703"/>
                    <a:pt x="543364" y="524454"/>
                    <a:pt x="559487" y="541925"/>
                  </a:cubicBezTo>
                  <a:cubicBezTo>
                    <a:pt x="567549" y="551332"/>
                    <a:pt x="572923" y="562083"/>
                    <a:pt x="571579" y="574178"/>
                  </a:cubicBezTo>
                  <a:cubicBezTo>
                    <a:pt x="585015" y="574178"/>
                    <a:pt x="598451" y="574178"/>
                    <a:pt x="610543" y="579554"/>
                  </a:cubicBezTo>
                  <a:cubicBezTo>
                    <a:pt x="626666" y="586273"/>
                    <a:pt x="642789" y="602400"/>
                    <a:pt x="640102" y="622558"/>
                  </a:cubicBezTo>
                  <a:cubicBezTo>
                    <a:pt x="640102" y="626590"/>
                    <a:pt x="638759" y="631965"/>
                    <a:pt x="637415" y="635997"/>
                  </a:cubicBezTo>
                  <a:cubicBezTo>
                    <a:pt x="636071" y="641373"/>
                    <a:pt x="634728" y="645404"/>
                    <a:pt x="634728" y="649436"/>
                  </a:cubicBezTo>
                  <a:cubicBezTo>
                    <a:pt x="636071" y="653468"/>
                    <a:pt x="640102" y="657499"/>
                    <a:pt x="644133" y="660187"/>
                  </a:cubicBezTo>
                  <a:cubicBezTo>
                    <a:pt x="684440" y="699160"/>
                    <a:pt x="716686" y="747540"/>
                    <a:pt x="738184" y="798608"/>
                  </a:cubicBezTo>
                  <a:lnTo>
                    <a:pt x="732809" y="799952"/>
                  </a:lnTo>
                  <a:cubicBezTo>
                    <a:pt x="732809" y="799952"/>
                    <a:pt x="732809" y="799952"/>
                    <a:pt x="732809" y="799952"/>
                  </a:cubicBezTo>
                  <a:cubicBezTo>
                    <a:pt x="742215" y="805327"/>
                    <a:pt x="751620" y="816079"/>
                    <a:pt x="763712" y="814735"/>
                  </a:cubicBezTo>
                  <a:cubicBezTo>
                    <a:pt x="789240" y="813391"/>
                    <a:pt x="783865" y="774418"/>
                    <a:pt x="770429" y="752916"/>
                  </a:cubicBezTo>
                  <a:cubicBezTo>
                    <a:pt x="802676" y="740821"/>
                    <a:pt x="833578" y="728726"/>
                    <a:pt x="865824" y="715287"/>
                  </a:cubicBezTo>
                  <a:cubicBezTo>
                    <a:pt x="867168" y="693784"/>
                    <a:pt x="876573" y="673626"/>
                    <a:pt x="891352" y="660187"/>
                  </a:cubicBezTo>
                  <a:cubicBezTo>
                    <a:pt x="916880" y="693784"/>
                    <a:pt x="915536" y="743509"/>
                    <a:pt x="891352" y="775762"/>
                  </a:cubicBezTo>
                  <a:cubicBezTo>
                    <a:pt x="895383" y="795920"/>
                    <a:pt x="924942" y="790545"/>
                    <a:pt x="941065" y="777106"/>
                  </a:cubicBezTo>
                  <a:cubicBezTo>
                    <a:pt x="955844" y="763667"/>
                    <a:pt x="977342" y="747540"/>
                    <a:pt x="993465" y="758291"/>
                  </a:cubicBezTo>
                  <a:cubicBezTo>
                    <a:pt x="1000183" y="763667"/>
                    <a:pt x="1002869" y="771730"/>
                    <a:pt x="1008244" y="777106"/>
                  </a:cubicBezTo>
                  <a:cubicBezTo>
                    <a:pt x="1018992" y="789201"/>
                    <a:pt x="1039146" y="791888"/>
                    <a:pt x="1051239" y="782481"/>
                  </a:cubicBezTo>
                  <a:cubicBezTo>
                    <a:pt x="1064675" y="773074"/>
                    <a:pt x="1068705" y="754260"/>
                    <a:pt x="1060644" y="739477"/>
                  </a:cubicBezTo>
                  <a:cubicBezTo>
                    <a:pt x="1082141" y="720662"/>
                    <a:pt x="1119761" y="726038"/>
                    <a:pt x="1135884" y="750228"/>
                  </a:cubicBezTo>
                  <a:cubicBezTo>
                    <a:pt x="1164099" y="735445"/>
                    <a:pt x="1181566" y="704535"/>
                    <a:pt x="1178879" y="673626"/>
                  </a:cubicBezTo>
                  <a:cubicBezTo>
                    <a:pt x="1197689" y="670938"/>
                    <a:pt x="1216499" y="689753"/>
                    <a:pt x="1215156" y="708567"/>
                  </a:cubicBezTo>
                  <a:cubicBezTo>
                    <a:pt x="1254119" y="715287"/>
                    <a:pt x="1264868" y="642717"/>
                    <a:pt x="1303832" y="641373"/>
                  </a:cubicBezTo>
                  <a:cubicBezTo>
                    <a:pt x="1313237" y="641373"/>
                    <a:pt x="1321299" y="644060"/>
                    <a:pt x="1329361" y="644060"/>
                  </a:cubicBezTo>
                  <a:cubicBezTo>
                    <a:pt x="1350858" y="642717"/>
                    <a:pt x="1360263" y="617182"/>
                    <a:pt x="1372355" y="599712"/>
                  </a:cubicBezTo>
                  <a:cubicBezTo>
                    <a:pt x="1385790" y="579554"/>
                    <a:pt x="1404601" y="567459"/>
                    <a:pt x="1426098" y="558051"/>
                  </a:cubicBezTo>
                  <a:cubicBezTo>
                    <a:pt x="1415349" y="537893"/>
                    <a:pt x="1411319" y="513703"/>
                    <a:pt x="1416693" y="490857"/>
                  </a:cubicBezTo>
                  <a:lnTo>
                    <a:pt x="1418037" y="486825"/>
                  </a:lnTo>
                  <a:lnTo>
                    <a:pt x="1422067" y="485481"/>
                  </a:lnTo>
                  <a:cubicBezTo>
                    <a:pt x="1459687" y="473386"/>
                    <a:pt x="1493277" y="451884"/>
                    <a:pt x="1520149" y="423662"/>
                  </a:cubicBezTo>
                  <a:lnTo>
                    <a:pt x="1526867" y="416943"/>
                  </a:lnTo>
                  <a:lnTo>
                    <a:pt x="1532241" y="425006"/>
                  </a:lnTo>
                  <a:cubicBezTo>
                    <a:pt x="1533584" y="426350"/>
                    <a:pt x="1533584" y="426350"/>
                    <a:pt x="1536272" y="426350"/>
                  </a:cubicBezTo>
                  <a:cubicBezTo>
                    <a:pt x="1541646" y="425006"/>
                    <a:pt x="1549708" y="418287"/>
                    <a:pt x="1552395" y="411567"/>
                  </a:cubicBezTo>
                  <a:cubicBezTo>
                    <a:pt x="1555082" y="390065"/>
                    <a:pt x="1555082" y="369906"/>
                    <a:pt x="1547020" y="353780"/>
                  </a:cubicBezTo>
                  <a:close/>
                </a:path>
              </a:pathLst>
            </a:custGeom>
            <a:solidFill>
              <a:srgbClr val="D9D9D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1617" name="Google Shape;1617;p30"/>
            <p:cNvSpPr/>
            <p:nvPr/>
          </p:nvSpPr>
          <p:spPr>
            <a:xfrm>
              <a:off x="2622386" y="5387881"/>
              <a:ext cx="731900" cy="1172436"/>
            </a:xfrm>
            <a:custGeom>
              <a:avLst/>
              <a:gdLst/>
              <a:ahLst/>
              <a:cxnLst/>
              <a:rect l="l" t="t" r="r" b="b"/>
              <a:pathLst>
                <a:path w="657900" h="1053895" extrusionOk="0">
                  <a:moveTo>
                    <a:pt x="338583" y="69882"/>
                  </a:moveTo>
                  <a:cubicBezTo>
                    <a:pt x="338583" y="83321"/>
                    <a:pt x="350675" y="96760"/>
                    <a:pt x="365455" y="98104"/>
                  </a:cubicBezTo>
                  <a:cubicBezTo>
                    <a:pt x="378891" y="99448"/>
                    <a:pt x="393670" y="90041"/>
                    <a:pt x="397701" y="76602"/>
                  </a:cubicBezTo>
                  <a:cubicBezTo>
                    <a:pt x="386952" y="71226"/>
                    <a:pt x="378891" y="63163"/>
                    <a:pt x="373516" y="53756"/>
                  </a:cubicBezTo>
                  <a:cubicBezTo>
                    <a:pt x="392326" y="55099"/>
                    <a:pt x="409793" y="55099"/>
                    <a:pt x="428603" y="56443"/>
                  </a:cubicBezTo>
                  <a:cubicBezTo>
                    <a:pt x="424572" y="37629"/>
                    <a:pt x="420542" y="18814"/>
                    <a:pt x="415167" y="0"/>
                  </a:cubicBezTo>
                  <a:cubicBezTo>
                    <a:pt x="436664" y="21502"/>
                    <a:pt x="464880" y="36285"/>
                    <a:pt x="495782" y="38973"/>
                  </a:cubicBezTo>
                  <a:cubicBezTo>
                    <a:pt x="517279" y="40317"/>
                    <a:pt x="549526" y="48380"/>
                    <a:pt x="545495" y="69882"/>
                  </a:cubicBezTo>
                  <a:cubicBezTo>
                    <a:pt x="503844" y="75258"/>
                    <a:pt x="463536" y="94072"/>
                    <a:pt x="432634" y="122294"/>
                  </a:cubicBezTo>
                  <a:cubicBezTo>
                    <a:pt x="424572" y="129014"/>
                    <a:pt x="417854" y="138421"/>
                    <a:pt x="419198" y="149172"/>
                  </a:cubicBezTo>
                  <a:cubicBezTo>
                    <a:pt x="423229" y="169330"/>
                    <a:pt x="451444" y="166643"/>
                    <a:pt x="470254" y="162611"/>
                  </a:cubicBezTo>
                  <a:cubicBezTo>
                    <a:pt x="498469" y="157235"/>
                    <a:pt x="529372" y="161267"/>
                    <a:pt x="554900" y="174706"/>
                  </a:cubicBezTo>
                  <a:cubicBezTo>
                    <a:pt x="566992" y="180081"/>
                    <a:pt x="577741" y="189489"/>
                    <a:pt x="577741" y="202928"/>
                  </a:cubicBezTo>
                  <a:cubicBezTo>
                    <a:pt x="577741" y="208303"/>
                    <a:pt x="575054" y="213679"/>
                    <a:pt x="572366" y="217710"/>
                  </a:cubicBezTo>
                  <a:cubicBezTo>
                    <a:pt x="560274" y="241901"/>
                    <a:pt x="548182" y="267434"/>
                    <a:pt x="526685" y="284905"/>
                  </a:cubicBezTo>
                  <a:cubicBezTo>
                    <a:pt x="505187" y="302376"/>
                    <a:pt x="475629" y="311783"/>
                    <a:pt x="451444" y="301032"/>
                  </a:cubicBezTo>
                  <a:cubicBezTo>
                    <a:pt x="448757" y="313127"/>
                    <a:pt x="446070" y="325222"/>
                    <a:pt x="443382" y="338661"/>
                  </a:cubicBezTo>
                  <a:cubicBezTo>
                    <a:pt x="433978" y="330598"/>
                    <a:pt x="424572" y="322534"/>
                    <a:pt x="412480" y="321190"/>
                  </a:cubicBezTo>
                  <a:cubicBezTo>
                    <a:pt x="400388" y="319846"/>
                    <a:pt x="386952" y="327910"/>
                    <a:pt x="388296" y="340005"/>
                  </a:cubicBezTo>
                  <a:cubicBezTo>
                    <a:pt x="389639" y="360163"/>
                    <a:pt x="419198" y="356131"/>
                    <a:pt x="439352" y="358819"/>
                  </a:cubicBezTo>
                  <a:cubicBezTo>
                    <a:pt x="466223" y="361507"/>
                    <a:pt x="486377" y="389729"/>
                    <a:pt x="482347" y="415263"/>
                  </a:cubicBezTo>
                  <a:cubicBezTo>
                    <a:pt x="486377" y="423326"/>
                    <a:pt x="481003" y="434077"/>
                    <a:pt x="471598" y="435421"/>
                  </a:cubicBezTo>
                  <a:cubicBezTo>
                    <a:pt x="495782" y="428701"/>
                    <a:pt x="514593" y="455579"/>
                    <a:pt x="522654" y="479769"/>
                  </a:cubicBezTo>
                  <a:cubicBezTo>
                    <a:pt x="533403" y="510679"/>
                    <a:pt x="541464" y="542932"/>
                    <a:pt x="550869" y="575186"/>
                  </a:cubicBezTo>
                  <a:cubicBezTo>
                    <a:pt x="553556" y="583249"/>
                    <a:pt x="554900" y="591313"/>
                    <a:pt x="557587" y="599376"/>
                  </a:cubicBezTo>
                  <a:cubicBezTo>
                    <a:pt x="565649" y="630285"/>
                    <a:pt x="572366" y="669258"/>
                    <a:pt x="548182" y="690760"/>
                  </a:cubicBezTo>
                  <a:cubicBezTo>
                    <a:pt x="538777" y="692104"/>
                    <a:pt x="528028" y="693448"/>
                    <a:pt x="518623" y="694792"/>
                  </a:cubicBezTo>
                  <a:cubicBezTo>
                    <a:pt x="542808" y="705543"/>
                    <a:pt x="558931" y="731077"/>
                    <a:pt x="562962" y="757955"/>
                  </a:cubicBezTo>
                  <a:cubicBezTo>
                    <a:pt x="566992" y="784833"/>
                    <a:pt x="562962" y="811711"/>
                    <a:pt x="557587" y="837245"/>
                  </a:cubicBezTo>
                  <a:cubicBezTo>
                    <a:pt x="581772" y="837245"/>
                    <a:pt x="605956" y="837245"/>
                    <a:pt x="627453" y="847996"/>
                  </a:cubicBezTo>
                  <a:cubicBezTo>
                    <a:pt x="648951" y="858747"/>
                    <a:pt x="663730" y="884281"/>
                    <a:pt x="655669" y="907127"/>
                  </a:cubicBezTo>
                  <a:cubicBezTo>
                    <a:pt x="638202" y="952819"/>
                    <a:pt x="553556" y="935349"/>
                    <a:pt x="536090" y="981041"/>
                  </a:cubicBezTo>
                  <a:cubicBezTo>
                    <a:pt x="526685" y="1006575"/>
                    <a:pt x="554900" y="1037484"/>
                    <a:pt x="581772" y="1029421"/>
                  </a:cubicBezTo>
                  <a:cubicBezTo>
                    <a:pt x="549526" y="1052267"/>
                    <a:pt x="507875" y="1054955"/>
                    <a:pt x="467567" y="1053611"/>
                  </a:cubicBezTo>
                  <a:cubicBezTo>
                    <a:pt x="439352" y="1052267"/>
                    <a:pt x="411136" y="1048236"/>
                    <a:pt x="382921" y="1042860"/>
                  </a:cubicBezTo>
                  <a:cubicBezTo>
                    <a:pt x="347988" y="1037484"/>
                    <a:pt x="314399" y="1032109"/>
                    <a:pt x="279466" y="1026733"/>
                  </a:cubicBezTo>
                  <a:cubicBezTo>
                    <a:pt x="268717" y="1025389"/>
                    <a:pt x="257968" y="1024046"/>
                    <a:pt x="249907" y="1017326"/>
                  </a:cubicBezTo>
                  <a:cubicBezTo>
                    <a:pt x="235127" y="1006575"/>
                    <a:pt x="228409" y="985073"/>
                    <a:pt x="210943" y="978353"/>
                  </a:cubicBezTo>
                  <a:cubicBezTo>
                    <a:pt x="174666" y="966258"/>
                    <a:pt x="153169" y="1034797"/>
                    <a:pt x="115548" y="1029421"/>
                  </a:cubicBezTo>
                  <a:cubicBezTo>
                    <a:pt x="114205" y="1006575"/>
                    <a:pt x="80615" y="1003887"/>
                    <a:pt x="59118" y="1010607"/>
                  </a:cubicBezTo>
                  <a:cubicBezTo>
                    <a:pt x="37621" y="1017326"/>
                    <a:pt x="5375" y="1018670"/>
                    <a:pt x="0" y="995824"/>
                  </a:cubicBezTo>
                  <a:cubicBezTo>
                    <a:pt x="30903" y="983729"/>
                    <a:pt x="63149" y="972978"/>
                    <a:pt x="94051" y="960883"/>
                  </a:cubicBezTo>
                  <a:cubicBezTo>
                    <a:pt x="126297" y="948788"/>
                    <a:pt x="159887" y="936693"/>
                    <a:pt x="194820" y="939380"/>
                  </a:cubicBezTo>
                  <a:cubicBezTo>
                    <a:pt x="214973" y="940724"/>
                    <a:pt x="236471" y="947444"/>
                    <a:pt x="255281" y="940724"/>
                  </a:cubicBezTo>
                  <a:cubicBezTo>
                    <a:pt x="274091" y="932661"/>
                    <a:pt x="282152" y="900408"/>
                    <a:pt x="263342" y="893688"/>
                  </a:cubicBezTo>
                  <a:cubicBezTo>
                    <a:pt x="267373" y="885625"/>
                    <a:pt x="271404" y="876217"/>
                    <a:pt x="275435" y="868154"/>
                  </a:cubicBezTo>
                  <a:cubicBezTo>
                    <a:pt x="263342" y="868154"/>
                    <a:pt x="253938" y="882937"/>
                    <a:pt x="257968" y="893688"/>
                  </a:cubicBezTo>
                  <a:cubicBezTo>
                    <a:pt x="241845" y="911159"/>
                    <a:pt x="214973" y="892344"/>
                    <a:pt x="196163" y="876217"/>
                  </a:cubicBezTo>
                  <a:cubicBezTo>
                    <a:pt x="162574" y="846652"/>
                    <a:pt x="120922" y="829181"/>
                    <a:pt x="80615" y="810367"/>
                  </a:cubicBezTo>
                  <a:cubicBezTo>
                    <a:pt x="110174" y="815742"/>
                    <a:pt x="141076" y="819774"/>
                    <a:pt x="169292" y="814399"/>
                  </a:cubicBezTo>
                  <a:cubicBezTo>
                    <a:pt x="197507" y="809023"/>
                    <a:pt x="227066" y="788864"/>
                    <a:pt x="235127" y="760643"/>
                  </a:cubicBezTo>
                  <a:cubicBezTo>
                    <a:pt x="243189" y="731077"/>
                    <a:pt x="219004" y="694792"/>
                    <a:pt x="189445" y="700168"/>
                  </a:cubicBezTo>
                  <a:cubicBezTo>
                    <a:pt x="227066" y="694792"/>
                    <a:pt x="266030" y="690760"/>
                    <a:pt x="303650" y="685385"/>
                  </a:cubicBezTo>
                  <a:cubicBezTo>
                    <a:pt x="310368" y="693448"/>
                    <a:pt x="317086" y="700168"/>
                    <a:pt x="322460" y="708231"/>
                  </a:cubicBezTo>
                  <a:cubicBezTo>
                    <a:pt x="341270" y="705543"/>
                    <a:pt x="337239" y="678666"/>
                    <a:pt x="335896" y="659851"/>
                  </a:cubicBezTo>
                  <a:cubicBezTo>
                    <a:pt x="334553" y="632973"/>
                    <a:pt x="353363" y="606095"/>
                    <a:pt x="380234" y="599376"/>
                  </a:cubicBezTo>
                  <a:cubicBezTo>
                    <a:pt x="358737" y="583249"/>
                    <a:pt x="337239" y="565779"/>
                    <a:pt x="330522" y="540244"/>
                  </a:cubicBezTo>
                  <a:cubicBezTo>
                    <a:pt x="325147" y="514710"/>
                    <a:pt x="349332" y="483801"/>
                    <a:pt x="373516" y="493208"/>
                  </a:cubicBezTo>
                  <a:cubicBezTo>
                    <a:pt x="376203" y="481113"/>
                    <a:pt x="366798" y="467674"/>
                    <a:pt x="354706" y="463643"/>
                  </a:cubicBezTo>
                  <a:cubicBezTo>
                    <a:pt x="342614" y="459611"/>
                    <a:pt x="329178" y="460955"/>
                    <a:pt x="317086" y="462299"/>
                  </a:cubicBezTo>
                  <a:cubicBezTo>
                    <a:pt x="291558" y="464987"/>
                    <a:pt x="267373" y="467674"/>
                    <a:pt x="241845" y="470362"/>
                  </a:cubicBezTo>
                  <a:cubicBezTo>
                    <a:pt x="236471" y="470362"/>
                    <a:pt x="231096" y="471706"/>
                    <a:pt x="227066" y="469018"/>
                  </a:cubicBezTo>
                  <a:cubicBezTo>
                    <a:pt x="216317" y="463643"/>
                    <a:pt x="216317" y="448860"/>
                    <a:pt x="223035" y="439452"/>
                  </a:cubicBezTo>
                  <a:cubicBezTo>
                    <a:pt x="229753" y="430045"/>
                    <a:pt x="240502" y="424670"/>
                    <a:pt x="251250" y="419294"/>
                  </a:cubicBezTo>
                  <a:cubicBezTo>
                    <a:pt x="286183" y="396448"/>
                    <a:pt x="304994" y="356131"/>
                    <a:pt x="313055" y="315815"/>
                  </a:cubicBezTo>
                  <a:cubicBezTo>
                    <a:pt x="321117" y="275498"/>
                    <a:pt x="319773" y="233837"/>
                    <a:pt x="325147" y="192176"/>
                  </a:cubicBezTo>
                  <a:cubicBezTo>
                    <a:pt x="309024" y="198896"/>
                    <a:pt x="287527" y="188145"/>
                    <a:pt x="284840" y="170674"/>
                  </a:cubicBezTo>
                  <a:cubicBezTo>
                    <a:pt x="310368" y="172018"/>
                    <a:pt x="318429" y="153204"/>
                    <a:pt x="325147" y="134389"/>
                  </a:cubicBezTo>
                  <a:cubicBezTo>
                    <a:pt x="325147" y="123638"/>
                    <a:pt x="339927" y="71226"/>
                    <a:pt x="338583" y="69882"/>
                  </a:cubicBezTo>
                  <a:close/>
                </a:path>
              </a:pathLst>
            </a:cu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grpSp>
          <p:nvGrpSpPr>
            <p:cNvPr id="1618" name="Google Shape;1618;p30"/>
            <p:cNvGrpSpPr/>
            <p:nvPr/>
          </p:nvGrpSpPr>
          <p:grpSpPr>
            <a:xfrm>
              <a:off x="3886908" y="3850968"/>
              <a:ext cx="1659126" cy="2302591"/>
              <a:chOff x="4222121" y="3817341"/>
              <a:chExt cx="1491377" cy="2069784"/>
            </a:xfrm>
          </p:grpSpPr>
          <p:sp>
            <p:nvSpPr>
              <p:cNvPr id="1619" name="Google Shape;1619;p30"/>
              <p:cNvSpPr/>
              <p:nvPr/>
            </p:nvSpPr>
            <p:spPr>
              <a:xfrm>
                <a:off x="4222121" y="3817341"/>
                <a:ext cx="1491377" cy="1663684"/>
              </a:xfrm>
              <a:custGeom>
                <a:avLst/>
                <a:gdLst/>
                <a:ahLst/>
                <a:cxnLst/>
                <a:rect l="l" t="t" r="r" b="b"/>
                <a:pathLst>
                  <a:path w="1491377" h="1663684" extrusionOk="0">
                    <a:moveTo>
                      <a:pt x="1477941" y="87353"/>
                    </a:moveTo>
                    <a:cubicBezTo>
                      <a:pt x="1480629" y="76602"/>
                      <a:pt x="1473911" y="77946"/>
                      <a:pt x="1471223" y="65851"/>
                    </a:cubicBezTo>
                    <a:cubicBezTo>
                      <a:pt x="1451070" y="84665"/>
                      <a:pt x="1413450" y="71226"/>
                      <a:pt x="1408075" y="45692"/>
                    </a:cubicBezTo>
                    <a:cubicBezTo>
                      <a:pt x="1382547" y="43005"/>
                      <a:pt x="1358363" y="65851"/>
                      <a:pt x="1361050" y="91385"/>
                    </a:cubicBezTo>
                    <a:cubicBezTo>
                      <a:pt x="1346270" y="88697"/>
                      <a:pt x="1331491" y="86009"/>
                      <a:pt x="1316711" y="83321"/>
                    </a:cubicBezTo>
                    <a:cubicBezTo>
                      <a:pt x="1328804" y="55099"/>
                      <a:pt x="1342239" y="28222"/>
                      <a:pt x="1354332" y="0"/>
                    </a:cubicBezTo>
                    <a:cubicBezTo>
                      <a:pt x="1315368" y="17471"/>
                      <a:pt x="1289840" y="60475"/>
                      <a:pt x="1292527" y="102136"/>
                    </a:cubicBezTo>
                    <a:cubicBezTo>
                      <a:pt x="1271030" y="103480"/>
                      <a:pt x="1253563" y="73914"/>
                      <a:pt x="1265655" y="55099"/>
                    </a:cubicBezTo>
                    <a:cubicBezTo>
                      <a:pt x="1253563" y="68538"/>
                      <a:pt x="1242814" y="81977"/>
                      <a:pt x="1230722" y="95416"/>
                    </a:cubicBezTo>
                    <a:cubicBezTo>
                      <a:pt x="1211912" y="72570"/>
                      <a:pt x="1225348" y="30910"/>
                      <a:pt x="1253563" y="22846"/>
                    </a:cubicBezTo>
                    <a:cubicBezTo>
                      <a:pt x="1228035" y="14783"/>
                      <a:pt x="1201163" y="34941"/>
                      <a:pt x="1185040" y="56443"/>
                    </a:cubicBezTo>
                    <a:cubicBezTo>
                      <a:pt x="1168917" y="79290"/>
                      <a:pt x="1156825" y="104824"/>
                      <a:pt x="1132641" y="118263"/>
                    </a:cubicBezTo>
                    <a:cubicBezTo>
                      <a:pt x="1108456" y="131701"/>
                      <a:pt x="1077554" y="127670"/>
                      <a:pt x="1052026" y="139765"/>
                    </a:cubicBezTo>
                    <a:cubicBezTo>
                      <a:pt x="1026497" y="151860"/>
                      <a:pt x="1015749" y="194864"/>
                      <a:pt x="1041277" y="202928"/>
                    </a:cubicBezTo>
                    <a:cubicBezTo>
                      <a:pt x="1006344" y="209647"/>
                      <a:pt x="972754" y="216367"/>
                      <a:pt x="937821" y="223086"/>
                    </a:cubicBezTo>
                    <a:cubicBezTo>
                      <a:pt x="949913" y="239213"/>
                      <a:pt x="960662" y="255339"/>
                      <a:pt x="972754" y="271466"/>
                    </a:cubicBezTo>
                    <a:cubicBezTo>
                      <a:pt x="937821" y="268778"/>
                      <a:pt x="897514" y="268778"/>
                      <a:pt x="873329" y="295656"/>
                    </a:cubicBezTo>
                    <a:cubicBezTo>
                      <a:pt x="862580" y="307751"/>
                      <a:pt x="857206" y="323878"/>
                      <a:pt x="851832" y="338661"/>
                    </a:cubicBezTo>
                    <a:cubicBezTo>
                      <a:pt x="842427" y="366883"/>
                      <a:pt x="830335" y="393760"/>
                      <a:pt x="819586" y="420638"/>
                    </a:cubicBezTo>
                    <a:cubicBezTo>
                      <a:pt x="804806" y="452892"/>
                      <a:pt x="788683" y="486489"/>
                      <a:pt x="757781" y="503960"/>
                    </a:cubicBezTo>
                    <a:cubicBezTo>
                      <a:pt x="748376" y="493208"/>
                      <a:pt x="733596" y="486489"/>
                      <a:pt x="720161" y="486489"/>
                    </a:cubicBezTo>
                    <a:cubicBezTo>
                      <a:pt x="717473" y="537557"/>
                      <a:pt x="630140" y="549652"/>
                      <a:pt x="628797" y="600720"/>
                    </a:cubicBezTo>
                    <a:cubicBezTo>
                      <a:pt x="628797" y="614159"/>
                      <a:pt x="634171" y="627598"/>
                      <a:pt x="631484" y="641036"/>
                    </a:cubicBezTo>
                    <a:cubicBezTo>
                      <a:pt x="626110" y="658507"/>
                      <a:pt x="607300" y="666570"/>
                      <a:pt x="593864" y="677322"/>
                    </a:cubicBezTo>
                    <a:cubicBezTo>
                      <a:pt x="537433" y="721670"/>
                      <a:pt x="560274" y="819774"/>
                      <a:pt x="511905" y="870842"/>
                    </a:cubicBezTo>
                    <a:cubicBezTo>
                      <a:pt x="497126" y="880249"/>
                      <a:pt x="472941" y="868154"/>
                      <a:pt x="474285" y="850684"/>
                    </a:cubicBezTo>
                    <a:cubicBezTo>
                      <a:pt x="454131" y="864123"/>
                      <a:pt x="438008" y="881593"/>
                      <a:pt x="425916" y="901751"/>
                    </a:cubicBezTo>
                    <a:cubicBezTo>
                      <a:pt x="382921" y="975666"/>
                      <a:pt x="296932" y="1056299"/>
                      <a:pt x="213630" y="1076457"/>
                    </a:cubicBezTo>
                    <a:cubicBezTo>
                      <a:pt x="176009" y="1085865"/>
                      <a:pt x="137046" y="1085865"/>
                      <a:pt x="103456" y="1104679"/>
                    </a:cubicBezTo>
                    <a:cubicBezTo>
                      <a:pt x="60461" y="1127525"/>
                      <a:pt x="34933" y="1181281"/>
                      <a:pt x="42995" y="1229661"/>
                    </a:cubicBezTo>
                    <a:cubicBezTo>
                      <a:pt x="61805" y="1232349"/>
                      <a:pt x="60461" y="1260571"/>
                      <a:pt x="53743" y="1279385"/>
                    </a:cubicBezTo>
                    <a:cubicBezTo>
                      <a:pt x="44338" y="1304919"/>
                      <a:pt x="33590" y="1330453"/>
                      <a:pt x="24185" y="1355987"/>
                    </a:cubicBezTo>
                    <a:cubicBezTo>
                      <a:pt x="36277" y="1357331"/>
                      <a:pt x="48369" y="1357331"/>
                      <a:pt x="60461" y="1358675"/>
                    </a:cubicBezTo>
                    <a:cubicBezTo>
                      <a:pt x="68523" y="1393616"/>
                      <a:pt x="42995" y="1432589"/>
                      <a:pt x="6718" y="1437965"/>
                    </a:cubicBezTo>
                    <a:cubicBezTo>
                      <a:pt x="17467" y="1448716"/>
                      <a:pt x="29559" y="1458123"/>
                      <a:pt x="40307" y="1468874"/>
                    </a:cubicBezTo>
                    <a:cubicBezTo>
                      <a:pt x="38964" y="1501127"/>
                      <a:pt x="0" y="1522630"/>
                      <a:pt x="0" y="1553539"/>
                    </a:cubicBezTo>
                    <a:cubicBezTo>
                      <a:pt x="0" y="1573697"/>
                      <a:pt x="14779" y="1589824"/>
                      <a:pt x="29559" y="1604607"/>
                    </a:cubicBezTo>
                    <a:cubicBezTo>
                      <a:pt x="49713" y="1624766"/>
                      <a:pt x="72553" y="1646268"/>
                      <a:pt x="99425" y="1657019"/>
                    </a:cubicBezTo>
                    <a:cubicBezTo>
                      <a:pt x="126297" y="1667770"/>
                      <a:pt x="161230" y="1666426"/>
                      <a:pt x="181384" y="1646268"/>
                    </a:cubicBezTo>
                    <a:cubicBezTo>
                      <a:pt x="198851" y="1628797"/>
                      <a:pt x="205568" y="1600575"/>
                      <a:pt x="227065" y="1587136"/>
                    </a:cubicBezTo>
                    <a:cubicBezTo>
                      <a:pt x="240501" y="1579073"/>
                      <a:pt x="257968" y="1577729"/>
                      <a:pt x="272748" y="1573697"/>
                    </a:cubicBezTo>
                    <a:cubicBezTo>
                      <a:pt x="315742" y="1558915"/>
                      <a:pt x="337239" y="1510535"/>
                      <a:pt x="347988" y="1466186"/>
                    </a:cubicBezTo>
                    <a:cubicBezTo>
                      <a:pt x="353363" y="1441996"/>
                      <a:pt x="373516" y="1409743"/>
                      <a:pt x="393670" y="1424526"/>
                    </a:cubicBezTo>
                    <a:cubicBezTo>
                      <a:pt x="401731" y="1431245"/>
                      <a:pt x="403075" y="1443340"/>
                      <a:pt x="403075" y="1455435"/>
                    </a:cubicBezTo>
                    <a:cubicBezTo>
                      <a:pt x="403075" y="1489032"/>
                      <a:pt x="401731" y="1523974"/>
                      <a:pt x="401731" y="1557571"/>
                    </a:cubicBezTo>
                    <a:cubicBezTo>
                      <a:pt x="401731" y="1562947"/>
                      <a:pt x="401731" y="1568322"/>
                      <a:pt x="401731" y="1575041"/>
                    </a:cubicBezTo>
                    <a:lnTo>
                      <a:pt x="440695" y="1472906"/>
                    </a:lnTo>
                    <a:cubicBezTo>
                      <a:pt x="444726" y="1462155"/>
                      <a:pt x="450100" y="1447372"/>
                      <a:pt x="460849" y="1437965"/>
                    </a:cubicBezTo>
                    <a:cubicBezTo>
                      <a:pt x="470254" y="1429901"/>
                      <a:pt x="483690" y="1427213"/>
                      <a:pt x="494439" y="1429901"/>
                    </a:cubicBezTo>
                    <a:cubicBezTo>
                      <a:pt x="487721" y="1369426"/>
                      <a:pt x="499813" y="1306263"/>
                      <a:pt x="530715" y="1252507"/>
                    </a:cubicBezTo>
                    <a:cubicBezTo>
                      <a:pt x="514593" y="1244444"/>
                      <a:pt x="489064" y="1226974"/>
                      <a:pt x="491751" y="1200096"/>
                    </a:cubicBezTo>
                    <a:cubicBezTo>
                      <a:pt x="491751" y="1193376"/>
                      <a:pt x="494439" y="1186657"/>
                      <a:pt x="497126" y="1181281"/>
                    </a:cubicBezTo>
                    <a:cubicBezTo>
                      <a:pt x="498469" y="1177249"/>
                      <a:pt x="501157" y="1171874"/>
                      <a:pt x="501157" y="1167842"/>
                    </a:cubicBezTo>
                    <a:cubicBezTo>
                      <a:pt x="502500" y="1157091"/>
                      <a:pt x="497126" y="1146340"/>
                      <a:pt x="490408" y="1134245"/>
                    </a:cubicBezTo>
                    <a:cubicBezTo>
                      <a:pt x="487721" y="1128869"/>
                      <a:pt x="483690" y="1123494"/>
                      <a:pt x="482346" y="1116774"/>
                    </a:cubicBezTo>
                    <a:cubicBezTo>
                      <a:pt x="476972" y="1101992"/>
                      <a:pt x="478316" y="1083177"/>
                      <a:pt x="487721" y="1071082"/>
                    </a:cubicBezTo>
                    <a:cubicBezTo>
                      <a:pt x="491751" y="1067050"/>
                      <a:pt x="495782" y="1064363"/>
                      <a:pt x="499813" y="1061675"/>
                    </a:cubicBezTo>
                    <a:cubicBezTo>
                      <a:pt x="493095" y="1032109"/>
                      <a:pt x="497126" y="999856"/>
                      <a:pt x="510562" y="974322"/>
                    </a:cubicBezTo>
                    <a:cubicBezTo>
                      <a:pt x="521310" y="954163"/>
                      <a:pt x="537433" y="940724"/>
                      <a:pt x="557587" y="935349"/>
                    </a:cubicBezTo>
                    <a:cubicBezTo>
                      <a:pt x="577741" y="929973"/>
                      <a:pt x="597894" y="934005"/>
                      <a:pt x="615361" y="931317"/>
                    </a:cubicBezTo>
                    <a:cubicBezTo>
                      <a:pt x="630140" y="928629"/>
                      <a:pt x="646264" y="920566"/>
                      <a:pt x="648951" y="907127"/>
                    </a:cubicBezTo>
                    <a:lnTo>
                      <a:pt x="599238" y="852027"/>
                    </a:lnTo>
                    <a:lnTo>
                      <a:pt x="609987" y="847996"/>
                    </a:lnTo>
                    <a:cubicBezTo>
                      <a:pt x="636858" y="837245"/>
                      <a:pt x="657012" y="811711"/>
                      <a:pt x="662387" y="783489"/>
                    </a:cubicBezTo>
                    <a:cubicBezTo>
                      <a:pt x="663730" y="774082"/>
                      <a:pt x="665074" y="763331"/>
                      <a:pt x="665074" y="752580"/>
                    </a:cubicBezTo>
                    <a:cubicBezTo>
                      <a:pt x="666417" y="731077"/>
                      <a:pt x="666417" y="709575"/>
                      <a:pt x="679853" y="692104"/>
                    </a:cubicBezTo>
                    <a:cubicBezTo>
                      <a:pt x="687915" y="680009"/>
                      <a:pt x="701351" y="671946"/>
                      <a:pt x="713443" y="665227"/>
                    </a:cubicBezTo>
                    <a:cubicBezTo>
                      <a:pt x="729566" y="654475"/>
                      <a:pt x="743002" y="646412"/>
                      <a:pt x="745689" y="631629"/>
                    </a:cubicBezTo>
                    <a:cubicBezTo>
                      <a:pt x="745689" y="628942"/>
                      <a:pt x="745689" y="627598"/>
                      <a:pt x="745689" y="624910"/>
                    </a:cubicBezTo>
                    <a:cubicBezTo>
                      <a:pt x="745689" y="620878"/>
                      <a:pt x="745689" y="615503"/>
                      <a:pt x="748376" y="610127"/>
                    </a:cubicBezTo>
                    <a:cubicBezTo>
                      <a:pt x="753750" y="595344"/>
                      <a:pt x="768530" y="589969"/>
                      <a:pt x="781965" y="583249"/>
                    </a:cubicBezTo>
                    <a:cubicBezTo>
                      <a:pt x="795401" y="577874"/>
                      <a:pt x="803463" y="573842"/>
                      <a:pt x="804806" y="565778"/>
                    </a:cubicBezTo>
                    <a:cubicBezTo>
                      <a:pt x="804806" y="561747"/>
                      <a:pt x="803463" y="557715"/>
                      <a:pt x="800776" y="552340"/>
                    </a:cubicBezTo>
                    <a:cubicBezTo>
                      <a:pt x="798088" y="548308"/>
                      <a:pt x="796745" y="542932"/>
                      <a:pt x="795401" y="536213"/>
                    </a:cubicBezTo>
                    <a:cubicBezTo>
                      <a:pt x="791370" y="510679"/>
                      <a:pt x="818242" y="493208"/>
                      <a:pt x="835709" y="482457"/>
                    </a:cubicBezTo>
                    <a:cubicBezTo>
                      <a:pt x="847801" y="474394"/>
                      <a:pt x="857206" y="463643"/>
                      <a:pt x="858549" y="454236"/>
                    </a:cubicBezTo>
                    <a:cubicBezTo>
                      <a:pt x="858549" y="450204"/>
                      <a:pt x="858549" y="447516"/>
                      <a:pt x="855863" y="443484"/>
                    </a:cubicBezTo>
                    <a:lnTo>
                      <a:pt x="847801" y="434077"/>
                    </a:lnTo>
                    <a:lnTo>
                      <a:pt x="859893" y="431389"/>
                    </a:lnTo>
                    <a:cubicBezTo>
                      <a:pt x="873329" y="427358"/>
                      <a:pt x="889452" y="428701"/>
                      <a:pt x="901544" y="435421"/>
                    </a:cubicBezTo>
                    <a:cubicBezTo>
                      <a:pt x="917667" y="424670"/>
                      <a:pt x="928416" y="407199"/>
                      <a:pt x="932447" y="389729"/>
                    </a:cubicBezTo>
                    <a:lnTo>
                      <a:pt x="933790" y="377634"/>
                    </a:lnTo>
                    <a:lnTo>
                      <a:pt x="944539" y="384353"/>
                    </a:lnTo>
                    <a:cubicBezTo>
                      <a:pt x="947226" y="385697"/>
                      <a:pt x="949913" y="385697"/>
                      <a:pt x="952600" y="385697"/>
                    </a:cubicBezTo>
                    <a:cubicBezTo>
                      <a:pt x="959318" y="384353"/>
                      <a:pt x="964693" y="377634"/>
                      <a:pt x="967380" y="370914"/>
                    </a:cubicBezTo>
                    <a:cubicBezTo>
                      <a:pt x="970067" y="365539"/>
                      <a:pt x="971411" y="358819"/>
                      <a:pt x="972754" y="352100"/>
                    </a:cubicBezTo>
                    <a:cubicBezTo>
                      <a:pt x="974098" y="344036"/>
                      <a:pt x="976785" y="335973"/>
                      <a:pt x="979472" y="327910"/>
                    </a:cubicBezTo>
                    <a:cubicBezTo>
                      <a:pt x="984847" y="317158"/>
                      <a:pt x="995595" y="309095"/>
                      <a:pt x="1006344" y="307751"/>
                    </a:cubicBezTo>
                    <a:cubicBezTo>
                      <a:pt x="999626" y="292969"/>
                      <a:pt x="998282" y="278186"/>
                      <a:pt x="1009031" y="267434"/>
                    </a:cubicBezTo>
                    <a:cubicBezTo>
                      <a:pt x="1014405" y="262059"/>
                      <a:pt x="1021123" y="260715"/>
                      <a:pt x="1027841" y="260715"/>
                    </a:cubicBezTo>
                    <a:cubicBezTo>
                      <a:pt x="1042621" y="262059"/>
                      <a:pt x="1056056" y="274154"/>
                      <a:pt x="1065462" y="286249"/>
                    </a:cubicBezTo>
                    <a:lnTo>
                      <a:pt x="1068149" y="288937"/>
                    </a:lnTo>
                    <a:cubicBezTo>
                      <a:pt x="1077554" y="301032"/>
                      <a:pt x="1085615" y="313127"/>
                      <a:pt x="1097708" y="321190"/>
                    </a:cubicBezTo>
                    <a:cubicBezTo>
                      <a:pt x="1108456" y="327910"/>
                      <a:pt x="1123236" y="334629"/>
                      <a:pt x="1136671" y="327910"/>
                    </a:cubicBezTo>
                    <a:lnTo>
                      <a:pt x="1142046" y="325222"/>
                    </a:lnTo>
                    <a:lnTo>
                      <a:pt x="1146077" y="329254"/>
                    </a:lnTo>
                    <a:cubicBezTo>
                      <a:pt x="1152795" y="337317"/>
                      <a:pt x="1164887" y="341349"/>
                      <a:pt x="1175635" y="338661"/>
                    </a:cubicBezTo>
                    <a:cubicBezTo>
                      <a:pt x="1182353" y="337317"/>
                      <a:pt x="1189071" y="333285"/>
                      <a:pt x="1197133" y="330597"/>
                    </a:cubicBezTo>
                    <a:cubicBezTo>
                      <a:pt x="1214599" y="321190"/>
                      <a:pt x="1233409" y="311783"/>
                      <a:pt x="1246845" y="295656"/>
                    </a:cubicBezTo>
                    <a:cubicBezTo>
                      <a:pt x="1257594" y="282217"/>
                      <a:pt x="1264312" y="260715"/>
                      <a:pt x="1253563" y="245932"/>
                    </a:cubicBezTo>
                    <a:cubicBezTo>
                      <a:pt x="1253563" y="244588"/>
                      <a:pt x="1252220" y="243244"/>
                      <a:pt x="1250876" y="243244"/>
                    </a:cubicBezTo>
                    <a:cubicBezTo>
                      <a:pt x="1248189" y="240557"/>
                      <a:pt x="1246845" y="236525"/>
                      <a:pt x="1245502" y="232493"/>
                    </a:cubicBezTo>
                    <a:cubicBezTo>
                      <a:pt x="1242814" y="225774"/>
                      <a:pt x="1245502" y="217710"/>
                      <a:pt x="1246845" y="210991"/>
                    </a:cubicBezTo>
                    <a:cubicBezTo>
                      <a:pt x="1253563" y="190833"/>
                      <a:pt x="1262968" y="170674"/>
                      <a:pt x="1276404" y="154548"/>
                    </a:cubicBezTo>
                    <a:lnTo>
                      <a:pt x="1284465" y="143796"/>
                    </a:lnTo>
                    <a:lnTo>
                      <a:pt x="1289840" y="155891"/>
                    </a:lnTo>
                    <a:cubicBezTo>
                      <a:pt x="1292527" y="162611"/>
                      <a:pt x="1299245" y="166643"/>
                      <a:pt x="1305963" y="167987"/>
                    </a:cubicBezTo>
                    <a:cubicBezTo>
                      <a:pt x="1314024" y="169330"/>
                      <a:pt x="1320742" y="167987"/>
                      <a:pt x="1326117" y="162611"/>
                    </a:cubicBezTo>
                    <a:cubicBezTo>
                      <a:pt x="1327460" y="161267"/>
                      <a:pt x="1328804" y="158579"/>
                      <a:pt x="1330147" y="157235"/>
                    </a:cubicBezTo>
                    <a:cubicBezTo>
                      <a:pt x="1332835" y="154548"/>
                      <a:pt x="1334178" y="151860"/>
                      <a:pt x="1336865" y="149172"/>
                    </a:cubicBezTo>
                    <a:cubicBezTo>
                      <a:pt x="1346270" y="139765"/>
                      <a:pt x="1362393" y="137077"/>
                      <a:pt x="1374486" y="142452"/>
                    </a:cubicBezTo>
                    <a:lnTo>
                      <a:pt x="1378516" y="143796"/>
                    </a:lnTo>
                    <a:lnTo>
                      <a:pt x="1382547" y="167987"/>
                    </a:lnTo>
                    <a:cubicBezTo>
                      <a:pt x="1395983" y="166643"/>
                      <a:pt x="1409419" y="176050"/>
                      <a:pt x="1416136" y="186801"/>
                    </a:cubicBezTo>
                    <a:cubicBezTo>
                      <a:pt x="1420167" y="194864"/>
                      <a:pt x="1421511" y="204272"/>
                      <a:pt x="1422854" y="212335"/>
                    </a:cubicBezTo>
                    <a:cubicBezTo>
                      <a:pt x="1441665" y="196208"/>
                      <a:pt x="1464506" y="185457"/>
                      <a:pt x="1491377" y="178738"/>
                    </a:cubicBezTo>
                    <a:cubicBezTo>
                      <a:pt x="1473911" y="151860"/>
                      <a:pt x="1469880" y="118263"/>
                      <a:pt x="1477941" y="87353"/>
                    </a:cubicBezTo>
                    <a:close/>
                  </a:path>
                </a:pathLst>
              </a:cu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1620" name="Google Shape;1620;p30"/>
              <p:cNvSpPr/>
              <p:nvPr/>
            </p:nvSpPr>
            <p:spPr>
              <a:xfrm>
                <a:off x="4625196" y="4142006"/>
                <a:ext cx="816941" cy="1745119"/>
              </a:xfrm>
              <a:custGeom>
                <a:avLst/>
                <a:gdLst/>
                <a:ahLst/>
                <a:cxnLst/>
                <a:rect l="l" t="t" r="r" b="b"/>
                <a:pathLst>
                  <a:path w="816941" h="1745119" extrusionOk="0">
                    <a:moveTo>
                      <a:pt x="808837" y="308308"/>
                    </a:moveTo>
                    <a:cubicBezTo>
                      <a:pt x="806150" y="306964"/>
                      <a:pt x="803463" y="305620"/>
                      <a:pt x="800776" y="304276"/>
                    </a:cubicBezTo>
                    <a:cubicBezTo>
                      <a:pt x="795401" y="301588"/>
                      <a:pt x="788683" y="298901"/>
                      <a:pt x="784652" y="292181"/>
                    </a:cubicBezTo>
                    <a:cubicBezTo>
                      <a:pt x="776591" y="280086"/>
                      <a:pt x="780622" y="266647"/>
                      <a:pt x="785996" y="255896"/>
                    </a:cubicBezTo>
                    <a:cubicBezTo>
                      <a:pt x="788683" y="249177"/>
                      <a:pt x="791370" y="243801"/>
                      <a:pt x="791370" y="238426"/>
                    </a:cubicBezTo>
                    <a:cubicBezTo>
                      <a:pt x="791370" y="230362"/>
                      <a:pt x="785996" y="222299"/>
                      <a:pt x="779278" y="214235"/>
                    </a:cubicBezTo>
                    <a:cubicBezTo>
                      <a:pt x="775248" y="210204"/>
                      <a:pt x="772560" y="204828"/>
                      <a:pt x="768530" y="199453"/>
                    </a:cubicBezTo>
                    <a:cubicBezTo>
                      <a:pt x="764499" y="191389"/>
                      <a:pt x="761812" y="181982"/>
                      <a:pt x="759124" y="173919"/>
                    </a:cubicBezTo>
                    <a:lnTo>
                      <a:pt x="757781" y="168543"/>
                    </a:lnTo>
                    <a:cubicBezTo>
                      <a:pt x="748376" y="136290"/>
                      <a:pt x="730909" y="106724"/>
                      <a:pt x="709412" y="81190"/>
                    </a:cubicBezTo>
                    <a:cubicBezTo>
                      <a:pt x="687915" y="71783"/>
                      <a:pt x="667761" y="57000"/>
                      <a:pt x="643576" y="34154"/>
                    </a:cubicBezTo>
                    <a:cubicBezTo>
                      <a:pt x="632828" y="23403"/>
                      <a:pt x="623422" y="12652"/>
                      <a:pt x="614018" y="1901"/>
                    </a:cubicBezTo>
                    <a:lnTo>
                      <a:pt x="614018" y="1901"/>
                    </a:lnTo>
                    <a:cubicBezTo>
                      <a:pt x="612674" y="557"/>
                      <a:pt x="611330" y="-787"/>
                      <a:pt x="605956" y="557"/>
                    </a:cubicBezTo>
                    <a:cubicBezTo>
                      <a:pt x="599238" y="1901"/>
                      <a:pt x="592520" y="7276"/>
                      <a:pt x="589833" y="12652"/>
                    </a:cubicBezTo>
                    <a:cubicBezTo>
                      <a:pt x="587146" y="19371"/>
                      <a:pt x="585802" y="26091"/>
                      <a:pt x="583115" y="32810"/>
                    </a:cubicBezTo>
                    <a:cubicBezTo>
                      <a:pt x="581772" y="39529"/>
                      <a:pt x="580428" y="47593"/>
                      <a:pt x="577741" y="54312"/>
                    </a:cubicBezTo>
                    <a:cubicBezTo>
                      <a:pt x="573710" y="65064"/>
                      <a:pt x="562961" y="74471"/>
                      <a:pt x="552213" y="77159"/>
                    </a:cubicBezTo>
                    <a:cubicBezTo>
                      <a:pt x="548182" y="78502"/>
                      <a:pt x="544151" y="78502"/>
                      <a:pt x="541464" y="78502"/>
                    </a:cubicBezTo>
                    <a:cubicBezTo>
                      <a:pt x="534746" y="100005"/>
                      <a:pt x="521310" y="118819"/>
                      <a:pt x="501157" y="129570"/>
                    </a:cubicBezTo>
                    <a:lnTo>
                      <a:pt x="497126" y="132258"/>
                    </a:lnTo>
                    <a:lnTo>
                      <a:pt x="491751" y="128226"/>
                    </a:lnTo>
                    <a:cubicBezTo>
                      <a:pt x="483690" y="124195"/>
                      <a:pt x="475628" y="121507"/>
                      <a:pt x="467567" y="122851"/>
                    </a:cubicBezTo>
                    <a:cubicBezTo>
                      <a:pt x="468910" y="126882"/>
                      <a:pt x="468910" y="130914"/>
                      <a:pt x="467567" y="134946"/>
                    </a:cubicBezTo>
                    <a:cubicBezTo>
                      <a:pt x="464880" y="152417"/>
                      <a:pt x="450100" y="167199"/>
                      <a:pt x="438008" y="173919"/>
                    </a:cubicBezTo>
                    <a:cubicBezTo>
                      <a:pt x="419198" y="186014"/>
                      <a:pt x="403075" y="196765"/>
                      <a:pt x="404419" y="211548"/>
                    </a:cubicBezTo>
                    <a:cubicBezTo>
                      <a:pt x="404419" y="215579"/>
                      <a:pt x="407106" y="218267"/>
                      <a:pt x="408449" y="222299"/>
                    </a:cubicBezTo>
                    <a:cubicBezTo>
                      <a:pt x="411136" y="229018"/>
                      <a:pt x="415167" y="235738"/>
                      <a:pt x="413824" y="243801"/>
                    </a:cubicBezTo>
                    <a:cubicBezTo>
                      <a:pt x="412480" y="261272"/>
                      <a:pt x="396357" y="269335"/>
                      <a:pt x="381578" y="274711"/>
                    </a:cubicBezTo>
                    <a:cubicBezTo>
                      <a:pt x="370829" y="278742"/>
                      <a:pt x="360081" y="284118"/>
                      <a:pt x="357393" y="292181"/>
                    </a:cubicBezTo>
                    <a:cubicBezTo>
                      <a:pt x="356050" y="294869"/>
                      <a:pt x="356050" y="298901"/>
                      <a:pt x="356050" y="301588"/>
                    </a:cubicBezTo>
                    <a:cubicBezTo>
                      <a:pt x="356050" y="304276"/>
                      <a:pt x="356050" y="306964"/>
                      <a:pt x="354706" y="309652"/>
                    </a:cubicBezTo>
                    <a:cubicBezTo>
                      <a:pt x="350675" y="331154"/>
                      <a:pt x="333209" y="343249"/>
                      <a:pt x="314398" y="354000"/>
                    </a:cubicBezTo>
                    <a:cubicBezTo>
                      <a:pt x="303650" y="360720"/>
                      <a:pt x="291558" y="367439"/>
                      <a:pt x="284840" y="378190"/>
                    </a:cubicBezTo>
                    <a:cubicBezTo>
                      <a:pt x="274091" y="391629"/>
                      <a:pt x="274091" y="410444"/>
                      <a:pt x="272748" y="430602"/>
                    </a:cubicBezTo>
                    <a:cubicBezTo>
                      <a:pt x="272748" y="441353"/>
                      <a:pt x="271404" y="452105"/>
                      <a:pt x="270060" y="462855"/>
                    </a:cubicBezTo>
                    <a:cubicBezTo>
                      <a:pt x="264686" y="492421"/>
                      <a:pt x="244532" y="519299"/>
                      <a:pt x="219004" y="534082"/>
                    </a:cubicBezTo>
                    <a:lnTo>
                      <a:pt x="259312" y="578430"/>
                    </a:lnTo>
                    <a:lnTo>
                      <a:pt x="259312" y="581118"/>
                    </a:lnTo>
                    <a:cubicBezTo>
                      <a:pt x="257968" y="603964"/>
                      <a:pt x="235127" y="620091"/>
                      <a:pt x="212286" y="622779"/>
                    </a:cubicBezTo>
                    <a:cubicBezTo>
                      <a:pt x="192133" y="625467"/>
                      <a:pt x="173322" y="622779"/>
                      <a:pt x="155856" y="626810"/>
                    </a:cubicBezTo>
                    <a:cubicBezTo>
                      <a:pt x="139733" y="630842"/>
                      <a:pt x="127640" y="641593"/>
                      <a:pt x="118236" y="657720"/>
                    </a:cubicBezTo>
                    <a:cubicBezTo>
                      <a:pt x="104800" y="680566"/>
                      <a:pt x="102112" y="714163"/>
                      <a:pt x="110174" y="741041"/>
                    </a:cubicBezTo>
                    <a:lnTo>
                      <a:pt x="114205" y="753136"/>
                    </a:lnTo>
                    <a:lnTo>
                      <a:pt x="102112" y="751792"/>
                    </a:lnTo>
                    <a:cubicBezTo>
                      <a:pt x="99425" y="751792"/>
                      <a:pt x="96738" y="751792"/>
                      <a:pt x="94051" y="755824"/>
                    </a:cubicBezTo>
                    <a:cubicBezTo>
                      <a:pt x="88677" y="762543"/>
                      <a:pt x="87333" y="775982"/>
                      <a:pt x="91364" y="785390"/>
                    </a:cubicBezTo>
                    <a:cubicBezTo>
                      <a:pt x="94051" y="790765"/>
                      <a:pt x="96738" y="796141"/>
                      <a:pt x="99425" y="800172"/>
                    </a:cubicBezTo>
                    <a:cubicBezTo>
                      <a:pt x="106143" y="813611"/>
                      <a:pt x="114205" y="827050"/>
                      <a:pt x="111518" y="843177"/>
                    </a:cubicBezTo>
                    <a:cubicBezTo>
                      <a:pt x="110174" y="849896"/>
                      <a:pt x="108830" y="855272"/>
                      <a:pt x="106143" y="859304"/>
                    </a:cubicBezTo>
                    <a:cubicBezTo>
                      <a:pt x="104800" y="864679"/>
                      <a:pt x="102112" y="868711"/>
                      <a:pt x="102112" y="874087"/>
                    </a:cubicBezTo>
                    <a:cubicBezTo>
                      <a:pt x="100769" y="888869"/>
                      <a:pt x="112861" y="902308"/>
                      <a:pt x="139733" y="915747"/>
                    </a:cubicBezTo>
                    <a:lnTo>
                      <a:pt x="147794" y="919779"/>
                    </a:lnTo>
                    <a:lnTo>
                      <a:pt x="143764" y="926498"/>
                    </a:lnTo>
                    <a:cubicBezTo>
                      <a:pt x="103456" y="989661"/>
                      <a:pt x="92707" y="1068951"/>
                      <a:pt x="112861" y="1140177"/>
                    </a:cubicBezTo>
                    <a:lnTo>
                      <a:pt x="114205" y="1144209"/>
                    </a:lnTo>
                    <a:cubicBezTo>
                      <a:pt x="122266" y="1169743"/>
                      <a:pt x="130328" y="1201996"/>
                      <a:pt x="111518" y="1223498"/>
                    </a:cubicBezTo>
                    <a:lnTo>
                      <a:pt x="103456" y="1232906"/>
                    </a:lnTo>
                    <a:lnTo>
                      <a:pt x="98082" y="1222155"/>
                    </a:lnTo>
                    <a:cubicBezTo>
                      <a:pt x="80615" y="1189901"/>
                      <a:pt x="76584" y="1152272"/>
                      <a:pt x="84646" y="1115987"/>
                    </a:cubicBezTo>
                    <a:cubicBezTo>
                      <a:pt x="79271" y="1113299"/>
                      <a:pt x="69866" y="1115987"/>
                      <a:pt x="65835" y="1120019"/>
                    </a:cubicBezTo>
                    <a:cubicBezTo>
                      <a:pt x="57774" y="1126738"/>
                      <a:pt x="53743" y="1138833"/>
                      <a:pt x="49713" y="1148240"/>
                    </a:cubicBezTo>
                    <a:lnTo>
                      <a:pt x="5374" y="1265159"/>
                    </a:lnTo>
                    <a:lnTo>
                      <a:pt x="0" y="1263815"/>
                    </a:lnTo>
                    <a:cubicBezTo>
                      <a:pt x="0" y="1265159"/>
                      <a:pt x="1344" y="1266503"/>
                      <a:pt x="1344" y="1267847"/>
                    </a:cubicBezTo>
                    <a:cubicBezTo>
                      <a:pt x="6718" y="1277254"/>
                      <a:pt x="14779" y="1283974"/>
                      <a:pt x="21497" y="1293381"/>
                    </a:cubicBezTo>
                    <a:cubicBezTo>
                      <a:pt x="71210" y="1356544"/>
                      <a:pt x="16123" y="1462711"/>
                      <a:pt x="64492" y="1525874"/>
                    </a:cubicBezTo>
                    <a:cubicBezTo>
                      <a:pt x="69866" y="1532594"/>
                      <a:pt x="75241" y="1537969"/>
                      <a:pt x="76584" y="1546033"/>
                    </a:cubicBezTo>
                    <a:cubicBezTo>
                      <a:pt x="79271" y="1559471"/>
                      <a:pt x="68523" y="1571566"/>
                      <a:pt x="63149" y="1583661"/>
                    </a:cubicBezTo>
                    <a:cubicBezTo>
                      <a:pt x="48369" y="1614571"/>
                      <a:pt x="60461" y="1650856"/>
                      <a:pt x="73897" y="1683110"/>
                    </a:cubicBezTo>
                    <a:cubicBezTo>
                      <a:pt x="81959" y="1703268"/>
                      <a:pt x="91364" y="1723426"/>
                      <a:pt x="108830" y="1736865"/>
                    </a:cubicBezTo>
                    <a:cubicBezTo>
                      <a:pt x="126297" y="1748960"/>
                      <a:pt x="154512" y="1748960"/>
                      <a:pt x="165261" y="1728802"/>
                    </a:cubicBezTo>
                    <a:cubicBezTo>
                      <a:pt x="174666" y="1709988"/>
                      <a:pt x="162574" y="1687141"/>
                      <a:pt x="169292" y="1666983"/>
                    </a:cubicBezTo>
                    <a:cubicBezTo>
                      <a:pt x="173322" y="1656232"/>
                      <a:pt x="181384" y="1648168"/>
                      <a:pt x="189445" y="1640105"/>
                    </a:cubicBezTo>
                    <a:cubicBezTo>
                      <a:pt x="208255" y="1622635"/>
                      <a:pt x="240501" y="1605164"/>
                      <a:pt x="255281" y="1626666"/>
                    </a:cubicBezTo>
                    <a:cubicBezTo>
                      <a:pt x="259312" y="1633386"/>
                      <a:pt x="260655" y="1641449"/>
                      <a:pt x="267373" y="1645481"/>
                    </a:cubicBezTo>
                    <a:cubicBezTo>
                      <a:pt x="278122" y="1652200"/>
                      <a:pt x="291558" y="1640105"/>
                      <a:pt x="296932" y="1628010"/>
                    </a:cubicBezTo>
                    <a:cubicBezTo>
                      <a:pt x="354706" y="1527218"/>
                      <a:pt x="378891" y="1406268"/>
                      <a:pt x="364111" y="1289349"/>
                    </a:cubicBezTo>
                    <a:cubicBezTo>
                      <a:pt x="374860" y="1294725"/>
                      <a:pt x="385608" y="1300101"/>
                      <a:pt x="396357" y="1306820"/>
                    </a:cubicBezTo>
                    <a:cubicBezTo>
                      <a:pt x="403075" y="1293381"/>
                      <a:pt x="409793" y="1278598"/>
                      <a:pt x="421885" y="1269191"/>
                    </a:cubicBezTo>
                    <a:cubicBezTo>
                      <a:pt x="433978" y="1259784"/>
                      <a:pt x="454131" y="1258440"/>
                      <a:pt x="463536" y="1270535"/>
                    </a:cubicBezTo>
                    <a:cubicBezTo>
                      <a:pt x="476972" y="1257096"/>
                      <a:pt x="481003" y="1235593"/>
                      <a:pt x="472941" y="1218123"/>
                    </a:cubicBezTo>
                    <a:cubicBezTo>
                      <a:pt x="491751" y="1207372"/>
                      <a:pt x="509218" y="1196621"/>
                      <a:pt x="528028" y="1185870"/>
                    </a:cubicBezTo>
                    <a:cubicBezTo>
                      <a:pt x="517279" y="1161679"/>
                      <a:pt x="511905" y="1136146"/>
                      <a:pt x="511905" y="1109268"/>
                    </a:cubicBezTo>
                    <a:cubicBezTo>
                      <a:pt x="444726" y="1105236"/>
                      <a:pt x="411136" y="1024602"/>
                      <a:pt x="413824" y="957408"/>
                    </a:cubicBezTo>
                    <a:cubicBezTo>
                      <a:pt x="415167" y="913059"/>
                      <a:pt x="425916" y="868711"/>
                      <a:pt x="446070" y="828394"/>
                    </a:cubicBezTo>
                    <a:cubicBezTo>
                      <a:pt x="428603" y="828394"/>
                      <a:pt x="412480" y="818987"/>
                      <a:pt x="401731" y="805548"/>
                    </a:cubicBezTo>
                    <a:cubicBezTo>
                      <a:pt x="468910" y="789421"/>
                      <a:pt x="529372" y="751792"/>
                      <a:pt x="573710" y="699381"/>
                    </a:cubicBezTo>
                    <a:cubicBezTo>
                      <a:pt x="591177" y="677878"/>
                      <a:pt x="612674" y="652344"/>
                      <a:pt x="639546" y="655032"/>
                    </a:cubicBezTo>
                    <a:cubicBezTo>
                      <a:pt x="663730" y="612028"/>
                      <a:pt x="674479" y="562304"/>
                      <a:pt x="671792" y="513923"/>
                    </a:cubicBezTo>
                    <a:cubicBezTo>
                      <a:pt x="669105" y="476294"/>
                      <a:pt x="659699" y="434634"/>
                      <a:pt x="682540" y="405068"/>
                    </a:cubicBezTo>
                    <a:cubicBezTo>
                      <a:pt x="710755" y="367439"/>
                      <a:pt x="768530" y="375502"/>
                      <a:pt x="814211" y="388941"/>
                    </a:cubicBezTo>
                    <a:cubicBezTo>
                      <a:pt x="810181" y="375502"/>
                      <a:pt x="811524" y="360720"/>
                      <a:pt x="812868" y="347281"/>
                    </a:cubicBezTo>
                    <a:cubicBezTo>
                      <a:pt x="818242" y="328466"/>
                      <a:pt x="819586" y="315027"/>
                      <a:pt x="808837" y="308308"/>
                    </a:cubicBezTo>
                    <a:close/>
                  </a:path>
                </a:pathLst>
              </a:cu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1621" name="Google Shape;1621;p30"/>
              <p:cNvSpPr/>
              <p:nvPr/>
            </p:nvSpPr>
            <p:spPr>
              <a:xfrm>
                <a:off x="4721604" y="5288902"/>
                <a:ext cx="10449" cy="57787"/>
              </a:xfrm>
              <a:custGeom>
                <a:avLst/>
                <a:gdLst/>
                <a:ahLst/>
                <a:cxnLst/>
                <a:rect l="l" t="t" r="r" b="b"/>
                <a:pathLst>
                  <a:path w="10449" h="57787" extrusionOk="0">
                    <a:moveTo>
                      <a:pt x="1674" y="5375"/>
                    </a:moveTo>
                    <a:lnTo>
                      <a:pt x="330" y="1344"/>
                    </a:lnTo>
                    <a:cubicBezTo>
                      <a:pt x="330" y="1344"/>
                      <a:pt x="330" y="0"/>
                      <a:pt x="330" y="0"/>
                    </a:cubicBezTo>
                    <a:cubicBezTo>
                      <a:pt x="-1014" y="20158"/>
                      <a:pt x="1674" y="38973"/>
                      <a:pt x="9735" y="57787"/>
                    </a:cubicBezTo>
                    <a:cubicBezTo>
                      <a:pt x="12422" y="41661"/>
                      <a:pt x="7048" y="22846"/>
                      <a:pt x="1674" y="5375"/>
                    </a:cubicBezTo>
                    <a:close/>
                  </a:path>
                </a:pathLst>
              </a:cu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grpSp>
        <p:sp>
          <p:nvSpPr>
            <p:cNvPr id="1622" name="Google Shape;1622;p30"/>
            <p:cNvSpPr/>
            <p:nvPr/>
          </p:nvSpPr>
          <p:spPr>
            <a:xfrm>
              <a:off x="3740184" y="7889709"/>
              <a:ext cx="110086" cy="189989"/>
            </a:xfrm>
            <a:custGeom>
              <a:avLst/>
              <a:gdLst/>
              <a:ahLst/>
              <a:cxnLst/>
              <a:rect l="l" t="t" r="r" b="b"/>
              <a:pathLst>
                <a:path w="98956" h="170780" extrusionOk="0">
                  <a:moveTo>
                    <a:pt x="2906" y="121748"/>
                  </a:moveTo>
                  <a:cubicBezTo>
                    <a:pt x="4250" y="128468"/>
                    <a:pt x="6937" y="135187"/>
                    <a:pt x="10968" y="139219"/>
                  </a:cubicBezTo>
                  <a:cubicBezTo>
                    <a:pt x="16342" y="144595"/>
                    <a:pt x="23060" y="145938"/>
                    <a:pt x="25748" y="152658"/>
                  </a:cubicBezTo>
                  <a:cubicBezTo>
                    <a:pt x="27091" y="156690"/>
                    <a:pt x="24404" y="162065"/>
                    <a:pt x="27091" y="167441"/>
                  </a:cubicBezTo>
                  <a:cubicBezTo>
                    <a:pt x="32465" y="175504"/>
                    <a:pt x="44558" y="167441"/>
                    <a:pt x="48589" y="159377"/>
                  </a:cubicBezTo>
                  <a:cubicBezTo>
                    <a:pt x="53963" y="147282"/>
                    <a:pt x="57993" y="133843"/>
                    <a:pt x="56650" y="120404"/>
                  </a:cubicBezTo>
                  <a:cubicBezTo>
                    <a:pt x="56650" y="110997"/>
                    <a:pt x="55307" y="100246"/>
                    <a:pt x="59337" y="92183"/>
                  </a:cubicBezTo>
                  <a:cubicBezTo>
                    <a:pt x="64711" y="82776"/>
                    <a:pt x="76804" y="80088"/>
                    <a:pt x="84865" y="73368"/>
                  </a:cubicBezTo>
                  <a:cubicBezTo>
                    <a:pt x="118455" y="47834"/>
                    <a:pt x="86209" y="-7265"/>
                    <a:pt x="48589" y="798"/>
                  </a:cubicBezTo>
                  <a:cubicBezTo>
                    <a:pt x="1563" y="11549"/>
                    <a:pt x="-5155" y="84119"/>
                    <a:pt x="2906" y="121748"/>
                  </a:cubicBezTo>
                  <a:close/>
                </a:path>
              </a:pathLst>
            </a:custGeom>
            <a:solidFill>
              <a:srgbClr val="D9D9D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1623" name="Google Shape;1623;p30"/>
            <p:cNvSpPr/>
            <p:nvPr/>
          </p:nvSpPr>
          <p:spPr>
            <a:xfrm>
              <a:off x="4089252" y="8560174"/>
              <a:ext cx="385101" cy="239645"/>
            </a:xfrm>
            <a:custGeom>
              <a:avLst/>
              <a:gdLst/>
              <a:ahLst/>
              <a:cxnLst/>
              <a:rect l="l" t="t" r="r" b="b"/>
              <a:pathLst>
                <a:path w="346165" h="215415" extrusionOk="0">
                  <a:moveTo>
                    <a:pt x="7561" y="53940"/>
                  </a:moveTo>
                  <a:cubicBezTo>
                    <a:pt x="8904" y="57972"/>
                    <a:pt x="11591" y="62004"/>
                    <a:pt x="15622" y="64692"/>
                  </a:cubicBezTo>
                  <a:cubicBezTo>
                    <a:pt x="19653" y="68723"/>
                    <a:pt x="26371" y="68723"/>
                    <a:pt x="31745" y="70067"/>
                  </a:cubicBezTo>
                  <a:cubicBezTo>
                    <a:pt x="72052" y="76787"/>
                    <a:pt x="109673" y="100977"/>
                    <a:pt x="131170" y="134574"/>
                  </a:cubicBezTo>
                  <a:cubicBezTo>
                    <a:pt x="133857" y="138606"/>
                    <a:pt x="136545" y="143981"/>
                    <a:pt x="140575" y="146669"/>
                  </a:cubicBezTo>
                  <a:cubicBezTo>
                    <a:pt x="148637" y="152045"/>
                    <a:pt x="159385" y="150701"/>
                    <a:pt x="168791" y="150701"/>
                  </a:cubicBezTo>
                  <a:cubicBezTo>
                    <a:pt x="195662" y="150701"/>
                    <a:pt x="223877" y="168171"/>
                    <a:pt x="225221" y="193705"/>
                  </a:cubicBezTo>
                  <a:cubicBezTo>
                    <a:pt x="225221" y="200425"/>
                    <a:pt x="225221" y="209832"/>
                    <a:pt x="230595" y="213864"/>
                  </a:cubicBezTo>
                  <a:cubicBezTo>
                    <a:pt x="234626" y="216551"/>
                    <a:pt x="240000" y="215207"/>
                    <a:pt x="244031" y="213864"/>
                  </a:cubicBezTo>
                  <a:cubicBezTo>
                    <a:pt x="268216" y="205800"/>
                    <a:pt x="297775" y="192361"/>
                    <a:pt x="299118" y="166828"/>
                  </a:cubicBezTo>
                  <a:cubicBezTo>
                    <a:pt x="299118" y="156076"/>
                    <a:pt x="295087" y="146669"/>
                    <a:pt x="293744" y="135918"/>
                  </a:cubicBezTo>
                  <a:cubicBezTo>
                    <a:pt x="287026" y="87538"/>
                    <a:pt x="347487" y="51253"/>
                    <a:pt x="346144" y="2873"/>
                  </a:cubicBezTo>
                  <a:cubicBezTo>
                    <a:pt x="312554" y="2873"/>
                    <a:pt x="282995" y="41845"/>
                    <a:pt x="250749" y="31094"/>
                  </a:cubicBezTo>
                  <a:cubicBezTo>
                    <a:pt x="244031" y="28406"/>
                    <a:pt x="237313" y="24375"/>
                    <a:pt x="230595" y="23031"/>
                  </a:cubicBezTo>
                  <a:cubicBezTo>
                    <a:pt x="206411" y="16312"/>
                    <a:pt x="176852" y="28406"/>
                    <a:pt x="151324" y="27063"/>
                  </a:cubicBezTo>
                  <a:cubicBezTo>
                    <a:pt x="128483" y="25719"/>
                    <a:pt x="109673" y="14968"/>
                    <a:pt x="88176" y="9592"/>
                  </a:cubicBezTo>
                  <a:cubicBezTo>
                    <a:pt x="47868" y="-3847"/>
                    <a:pt x="-23342" y="-13254"/>
                    <a:pt x="7561" y="53940"/>
                  </a:cubicBezTo>
                  <a:close/>
                </a:path>
              </a:pathLst>
            </a:custGeom>
            <a:solidFill>
              <a:srgbClr val="D9D9D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1624" name="Google Shape;1624;p30"/>
            <p:cNvSpPr/>
            <p:nvPr/>
          </p:nvSpPr>
          <p:spPr>
            <a:xfrm>
              <a:off x="2951221" y="8183627"/>
              <a:ext cx="115320" cy="59801"/>
            </a:xfrm>
            <a:custGeom>
              <a:avLst/>
              <a:gdLst/>
              <a:ahLst/>
              <a:cxnLst/>
              <a:rect l="l" t="t" r="r" b="b"/>
              <a:pathLst>
                <a:path w="103660" h="53755" extrusionOk="0">
                  <a:moveTo>
                    <a:pt x="84646" y="5375"/>
                  </a:moveTo>
                  <a:cubicBezTo>
                    <a:pt x="56431" y="-1344"/>
                    <a:pt x="25528" y="2688"/>
                    <a:pt x="0" y="16126"/>
                  </a:cubicBezTo>
                  <a:cubicBezTo>
                    <a:pt x="34933" y="12095"/>
                    <a:pt x="69866" y="26878"/>
                    <a:pt x="92708" y="53756"/>
                  </a:cubicBezTo>
                  <a:cubicBezTo>
                    <a:pt x="100769" y="44348"/>
                    <a:pt x="108830" y="29565"/>
                    <a:pt x="99425" y="20158"/>
                  </a:cubicBezTo>
                  <a:cubicBezTo>
                    <a:pt x="94051" y="13439"/>
                    <a:pt x="79272" y="6719"/>
                    <a:pt x="84646" y="0"/>
                  </a:cubicBezTo>
                </a:path>
              </a:pathLst>
            </a:custGeom>
            <a:solidFill>
              <a:srgbClr val="D9D9D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1625" name="Google Shape;1625;p30"/>
            <p:cNvSpPr/>
            <p:nvPr/>
          </p:nvSpPr>
          <p:spPr>
            <a:xfrm>
              <a:off x="5384605" y="8482893"/>
              <a:ext cx="198796" cy="113494"/>
            </a:xfrm>
            <a:custGeom>
              <a:avLst/>
              <a:gdLst/>
              <a:ahLst/>
              <a:cxnLst/>
              <a:rect l="l" t="t" r="r" b="b"/>
              <a:pathLst>
                <a:path w="178696" h="102019" extrusionOk="0">
                  <a:moveTo>
                    <a:pt x="138389" y="80404"/>
                  </a:moveTo>
                  <a:cubicBezTo>
                    <a:pt x="149138" y="92499"/>
                    <a:pt x="162574" y="103250"/>
                    <a:pt x="178696" y="101906"/>
                  </a:cubicBezTo>
                  <a:cubicBezTo>
                    <a:pt x="147794" y="66965"/>
                    <a:pt x="114205" y="36055"/>
                    <a:pt x="77928" y="6490"/>
                  </a:cubicBezTo>
                  <a:cubicBezTo>
                    <a:pt x="61805" y="-6949"/>
                    <a:pt x="18810" y="3802"/>
                    <a:pt x="0" y="9177"/>
                  </a:cubicBezTo>
                  <a:cubicBezTo>
                    <a:pt x="16123" y="18585"/>
                    <a:pt x="38964" y="19929"/>
                    <a:pt x="57774" y="23960"/>
                  </a:cubicBezTo>
                  <a:cubicBezTo>
                    <a:pt x="95394" y="34711"/>
                    <a:pt x="111517" y="52182"/>
                    <a:pt x="138389" y="80404"/>
                  </a:cubicBezTo>
                  <a:close/>
                </a:path>
              </a:pathLst>
            </a:cu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1626" name="Google Shape;1626;p30"/>
            <p:cNvSpPr/>
            <p:nvPr/>
          </p:nvSpPr>
          <p:spPr>
            <a:xfrm>
              <a:off x="6290945" y="7328429"/>
              <a:ext cx="435589" cy="230931"/>
            </a:xfrm>
            <a:custGeom>
              <a:avLst/>
              <a:gdLst/>
              <a:ahLst/>
              <a:cxnLst/>
              <a:rect l="l" t="t" r="r" b="b"/>
              <a:pathLst>
                <a:path w="391548" h="207582" extrusionOk="0">
                  <a:moveTo>
                    <a:pt x="119626" y="117865"/>
                  </a:moveTo>
                  <a:cubicBezTo>
                    <a:pt x="131719" y="146087"/>
                    <a:pt x="100816" y="178340"/>
                    <a:pt x="112908" y="206562"/>
                  </a:cubicBezTo>
                  <a:cubicBezTo>
                    <a:pt x="133062" y="210593"/>
                    <a:pt x="154560" y="202530"/>
                    <a:pt x="165308" y="185060"/>
                  </a:cubicBezTo>
                  <a:cubicBezTo>
                    <a:pt x="170683" y="176996"/>
                    <a:pt x="174714" y="167589"/>
                    <a:pt x="181431" y="160870"/>
                  </a:cubicBezTo>
                  <a:cubicBezTo>
                    <a:pt x="185462" y="156838"/>
                    <a:pt x="190837" y="154150"/>
                    <a:pt x="196211" y="151462"/>
                  </a:cubicBezTo>
                  <a:cubicBezTo>
                    <a:pt x="227113" y="136679"/>
                    <a:pt x="256672" y="121896"/>
                    <a:pt x="287574" y="107114"/>
                  </a:cubicBezTo>
                  <a:cubicBezTo>
                    <a:pt x="286231" y="99051"/>
                    <a:pt x="286231" y="89643"/>
                    <a:pt x="284888" y="81580"/>
                  </a:cubicBezTo>
                  <a:cubicBezTo>
                    <a:pt x="311759" y="77548"/>
                    <a:pt x="339974" y="72173"/>
                    <a:pt x="365503" y="62765"/>
                  </a:cubicBezTo>
                  <a:cubicBezTo>
                    <a:pt x="373564" y="60078"/>
                    <a:pt x="381625" y="57390"/>
                    <a:pt x="387000" y="50670"/>
                  </a:cubicBezTo>
                  <a:cubicBezTo>
                    <a:pt x="392374" y="43951"/>
                    <a:pt x="393717" y="33200"/>
                    <a:pt x="387000" y="27824"/>
                  </a:cubicBezTo>
                  <a:cubicBezTo>
                    <a:pt x="378938" y="21105"/>
                    <a:pt x="366846" y="26480"/>
                    <a:pt x="358785" y="30512"/>
                  </a:cubicBezTo>
                  <a:cubicBezTo>
                    <a:pt x="327882" y="45295"/>
                    <a:pt x="292949" y="52014"/>
                    <a:pt x="259359" y="49326"/>
                  </a:cubicBezTo>
                  <a:cubicBezTo>
                    <a:pt x="251298" y="47982"/>
                    <a:pt x="243236" y="47982"/>
                    <a:pt x="236518" y="43951"/>
                  </a:cubicBezTo>
                  <a:cubicBezTo>
                    <a:pt x="194867" y="19761"/>
                    <a:pt x="186805" y="-12493"/>
                    <a:pt x="130375" y="4978"/>
                  </a:cubicBezTo>
                  <a:cubicBezTo>
                    <a:pt x="95442" y="15729"/>
                    <a:pt x="59165" y="27824"/>
                    <a:pt x="26919" y="45295"/>
                  </a:cubicBezTo>
                  <a:cubicBezTo>
                    <a:pt x="-64444" y="95019"/>
                    <a:pt x="104847" y="81580"/>
                    <a:pt x="119626" y="117865"/>
                  </a:cubicBezTo>
                  <a:close/>
                </a:path>
              </a:pathLst>
            </a:custGeom>
            <a:solidFill>
              <a:srgbClr val="D9D9D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1627" name="Google Shape;1627;p30"/>
            <p:cNvSpPr/>
            <p:nvPr/>
          </p:nvSpPr>
          <p:spPr>
            <a:xfrm>
              <a:off x="4141009" y="5784478"/>
              <a:ext cx="101914" cy="74903"/>
            </a:xfrm>
            <a:custGeom>
              <a:avLst/>
              <a:gdLst/>
              <a:ahLst/>
              <a:cxnLst/>
              <a:rect l="l" t="t" r="r" b="b"/>
              <a:pathLst>
                <a:path w="91610" h="67330" extrusionOk="0">
                  <a:moveTo>
                    <a:pt x="55087" y="6351"/>
                  </a:moveTo>
                  <a:cubicBezTo>
                    <a:pt x="36277" y="13071"/>
                    <a:pt x="17467" y="21134"/>
                    <a:pt x="0" y="30541"/>
                  </a:cubicBezTo>
                  <a:cubicBezTo>
                    <a:pt x="17467" y="42636"/>
                    <a:pt x="38964" y="49356"/>
                    <a:pt x="60461" y="50700"/>
                  </a:cubicBezTo>
                  <a:cubicBezTo>
                    <a:pt x="60461" y="54732"/>
                    <a:pt x="60461" y="58763"/>
                    <a:pt x="63149" y="62795"/>
                  </a:cubicBezTo>
                  <a:cubicBezTo>
                    <a:pt x="65835" y="66826"/>
                    <a:pt x="69866" y="68170"/>
                    <a:pt x="73897" y="66826"/>
                  </a:cubicBezTo>
                  <a:cubicBezTo>
                    <a:pt x="75241" y="65482"/>
                    <a:pt x="76584" y="64139"/>
                    <a:pt x="76584" y="62795"/>
                  </a:cubicBezTo>
                  <a:cubicBezTo>
                    <a:pt x="88677" y="45324"/>
                    <a:pt x="92707" y="23822"/>
                    <a:pt x="91364" y="3663"/>
                  </a:cubicBezTo>
                  <a:cubicBezTo>
                    <a:pt x="71210" y="-3056"/>
                    <a:pt x="47025" y="-368"/>
                    <a:pt x="28215" y="10383"/>
                  </a:cubicBezTo>
                </a:path>
              </a:pathLst>
            </a:cu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1628" name="Google Shape;1628;p30"/>
            <p:cNvSpPr/>
            <p:nvPr/>
          </p:nvSpPr>
          <p:spPr>
            <a:xfrm>
              <a:off x="4236671" y="6023278"/>
              <a:ext cx="121133" cy="128574"/>
            </a:xfrm>
            <a:custGeom>
              <a:avLst/>
              <a:gdLst/>
              <a:ahLst/>
              <a:cxnLst/>
              <a:rect l="l" t="t" r="r" b="b"/>
              <a:pathLst>
                <a:path w="108886" h="115574" extrusionOk="0">
                  <a:moveTo>
                    <a:pt x="67179" y="44348"/>
                  </a:moveTo>
                  <a:cubicBezTo>
                    <a:pt x="63149" y="49724"/>
                    <a:pt x="59118" y="53756"/>
                    <a:pt x="53743" y="56443"/>
                  </a:cubicBezTo>
                  <a:cubicBezTo>
                    <a:pt x="48369" y="59131"/>
                    <a:pt x="41651" y="59131"/>
                    <a:pt x="37621" y="55100"/>
                  </a:cubicBezTo>
                  <a:cubicBezTo>
                    <a:pt x="33590" y="49724"/>
                    <a:pt x="34933" y="43004"/>
                    <a:pt x="33590" y="36285"/>
                  </a:cubicBezTo>
                  <a:cubicBezTo>
                    <a:pt x="32246" y="29565"/>
                    <a:pt x="26872" y="22846"/>
                    <a:pt x="21497" y="25534"/>
                  </a:cubicBezTo>
                  <a:cubicBezTo>
                    <a:pt x="20154" y="26878"/>
                    <a:pt x="18810" y="28222"/>
                    <a:pt x="17467" y="29565"/>
                  </a:cubicBezTo>
                  <a:cubicBezTo>
                    <a:pt x="13436" y="34941"/>
                    <a:pt x="9405" y="41661"/>
                    <a:pt x="5375" y="47036"/>
                  </a:cubicBezTo>
                  <a:cubicBezTo>
                    <a:pt x="2687" y="51068"/>
                    <a:pt x="0" y="55100"/>
                    <a:pt x="0" y="59131"/>
                  </a:cubicBezTo>
                  <a:cubicBezTo>
                    <a:pt x="0" y="64507"/>
                    <a:pt x="1344" y="68539"/>
                    <a:pt x="4031" y="73914"/>
                  </a:cubicBezTo>
                  <a:cubicBezTo>
                    <a:pt x="10749" y="88697"/>
                    <a:pt x="18810" y="106167"/>
                    <a:pt x="34933" y="110199"/>
                  </a:cubicBezTo>
                  <a:cubicBezTo>
                    <a:pt x="38964" y="111543"/>
                    <a:pt x="42995" y="111543"/>
                    <a:pt x="45682" y="112887"/>
                  </a:cubicBezTo>
                  <a:cubicBezTo>
                    <a:pt x="47025" y="114231"/>
                    <a:pt x="48369" y="115575"/>
                    <a:pt x="49713" y="115575"/>
                  </a:cubicBezTo>
                  <a:cubicBezTo>
                    <a:pt x="52400" y="115575"/>
                    <a:pt x="53743" y="114231"/>
                    <a:pt x="56431" y="112887"/>
                  </a:cubicBezTo>
                  <a:cubicBezTo>
                    <a:pt x="87333" y="86009"/>
                    <a:pt x="110174" y="41661"/>
                    <a:pt x="108830" y="0"/>
                  </a:cubicBezTo>
                  <a:cubicBezTo>
                    <a:pt x="90020" y="6719"/>
                    <a:pt x="77928" y="30909"/>
                    <a:pt x="67179" y="44348"/>
                  </a:cubicBezTo>
                  <a:close/>
                </a:path>
              </a:pathLst>
            </a:cu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1629" name="Google Shape;1629;p30"/>
            <p:cNvSpPr/>
            <p:nvPr/>
          </p:nvSpPr>
          <p:spPr>
            <a:xfrm>
              <a:off x="4149025" y="6096676"/>
              <a:ext cx="68070" cy="61563"/>
            </a:xfrm>
            <a:custGeom>
              <a:avLst/>
              <a:gdLst/>
              <a:ahLst/>
              <a:cxnLst/>
              <a:rect l="l" t="t" r="r" b="b"/>
              <a:pathLst>
                <a:path w="61188" h="55339" extrusionOk="0">
                  <a:moveTo>
                    <a:pt x="19665" y="1217"/>
                  </a:moveTo>
                  <a:cubicBezTo>
                    <a:pt x="12948" y="-2815"/>
                    <a:pt x="3543" y="3905"/>
                    <a:pt x="855" y="10624"/>
                  </a:cubicBezTo>
                  <a:cubicBezTo>
                    <a:pt x="-1832" y="18688"/>
                    <a:pt x="2199" y="26751"/>
                    <a:pt x="7573" y="32127"/>
                  </a:cubicBezTo>
                  <a:cubicBezTo>
                    <a:pt x="12948" y="37502"/>
                    <a:pt x="21009" y="41534"/>
                    <a:pt x="27727" y="45566"/>
                  </a:cubicBezTo>
                  <a:cubicBezTo>
                    <a:pt x="33101" y="48254"/>
                    <a:pt x="37132" y="49597"/>
                    <a:pt x="42507" y="52285"/>
                  </a:cubicBezTo>
                  <a:cubicBezTo>
                    <a:pt x="46537" y="53629"/>
                    <a:pt x="49224" y="56317"/>
                    <a:pt x="53255" y="54973"/>
                  </a:cubicBezTo>
                  <a:cubicBezTo>
                    <a:pt x="62660" y="53629"/>
                    <a:pt x="62660" y="38846"/>
                    <a:pt x="58629" y="30783"/>
                  </a:cubicBezTo>
                  <a:cubicBezTo>
                    <a:pt x="54599" y="20032"/>
                    <a:pt x="46537" y="10624"/>
                    <a:pt x="35789" y="5249"/>
                  </a:cubicBezTo>
                  <a:cubicBezTo>
                    <a:pt x="25040" y="-127"/>
                    <a:pt x="11604" y="2561"/>
                    <a:pt x="3543" y="10624"/>
                  </a:cubicBezTo>
                </a:path>
              </a:pathLst>
            </a:cu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1630" name="Google Shape;1630;p30"/>
            <p:cNvSpPr/>
            <p:nvPr/>
          </p:nvSpPr>
          <p:spPr>
            <a:xfrm>
              <a:off x="4214250" y="6187274"/>
              <a:ext cx="58457" cy="40825"/>
            </a:xfrm>
            <a:custGeom>
              <a:avLst/>
              <a:gdLst/>
              <a:ahLst/>
              <a:cxnLst/>
              <a:rect l="l" t="t" r="r" b="b"/>
              <a:pathLst>
                <a:path w="52547" h="36697" extrusionOk="0">
                  <a:moveTo>
                    <a:pt x="40307" y="23259"/>
                  </a:moveTo>
                  <a:cubicBezTo>
                    <a:pt x="33590" y="8477"/>
                    <a:pt x="16123" y="-2275"/>
                    <a:pt x="0" y="413"/>
                  </a:cubicBezTo>
                  <a:cubicBezTo>
                    <a:pt x="13436" y="17884"/>
                    <a:pt x="32246" y="29979"/>
                    <a:pt x="52400" y="36698"/>
                  </a:cubicBezTo>
                  <a:cubicBezTo>
                    <a:pt x="53743" y="27291"/>
                    <a:pt x="45682" y="17884"/>
                    <a:pt x="36277" y="16540"/>
                  </a:cubicBezTo>
                </a:path>
              </a:pathLst>
            </a:cu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1631" name="Google Shape;1631;p30"/>
            <p:cNvSpPr/>
            <p:nvPr/>
          </p:nvSpPr>
          <p:spPr>
            <a:xfrm>
              <a:off x="5161425" y="5653999"/>
              <a:ext cx="90358" cy="70402"/>
            </a:xfrm>
            <a:custGeom>
              <a:avLst/>
              <a:gdLst/>
              <a:ahLst/>
              <a:cxnLst/>
              <a:rect l="l" t="t" r="r" b="b"/>
              <a:pathLst>
                <a:path w="81222" h="63284" extrusionOk="0">
                  <a:moveTo>
                    <a:pt x="68944" y="0"/>
                  </a:moveTo>
                  <a:cubicBezTo>
                    <a:pt x="50134" y="12095"/>
                    <a:pt x="32668" y="24190"/>
                    <a:pt x="13857" y="36285"/>
                  </a:cubicBezTo>
                  <a:cubicBezTo>
                    <a:pt x="9826" y="38973"/>
                    <a:pt x="4452" y="43005"/>
                    <a:pt x="1765" y="47036"/>
                  </a:cubicBezTo>
                  <a:cubicBezTo>
                    <a:pt x="-922" y="52412"/>
                    <a:pt x="-922" y="59131"/>
                    <a:pt x="4452" y="61819"/>
                  </a:cubicBezTo>
                  <a:cubicBezTo>
                    <a:pt x="8483" y="64507"/>
                    <a:pt x="15201" y="63163"/>
                    <a:pt x="20575" y="60475"/>
                  </a:cubicBezTo>
                  <a:cubicBezTo>
                    <a:pt x="32668" y="55100"/>
                    <a:pt x="44760" y="49724"/>
                    <a:pt x="56852" y="44349"/>
                  </a:cubicBezTo>
                  <a:cubicBezTo>
                    <a:pt x="64913" y="40317"/>
                    <a:pt x="74319" y="36285"/>
                    <a:pt x="78349" y="28222"/>
                  </a:cubicBezTo>
                  <a:cubicBezTo>
                    <a:pt x="82380" y="21502"/>
                    <a:pt x="82380" y="12095"/>
                    <a:pt x="77006" y="6719"/>
                  </a:cubicBezTo>
                  <a:cubicBezTo>
                    <a:pt x="71631" y="1344"/>
                    <a:pt x="60883" y="1344"/>
                    <a:pt x="56852" y="8063"/>
                  </a:cubicBezTo>
                </a:path>
              </a:pathLst>
            </a:cu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1632" name="Google Shape;1632;p30"/>
            <p:cNvSpPr/>
            <p:nvPr/>
          </p:nvSpPr>
          <p:spPr>
            <a:xfrm>
              <a:off x="2874010" y="5365454"/>
              <a:ext cx="96643" cy="71762"/>
            </a:xfrm>
            <a:custGeom>
              <a:avLst/>
              <a:gdLst/>
              <a:ahLst/>
              <a:cxnLst/>
              <a:rect l="l" t="t" r="r" b="b"/>
              <a:pathLst>
                <a:path w="86872" h="64506" extrusionOk="0">
                  <a:moveTo>
                    <a:pt x="66718" y="0"/>
                  </a:moveTo>
                  <a:cubicBezTo>
                    <a:pt x="57313" y="8063"/>
                    <a:pt x="45221" y="12095"/>
                    <a:pt x="34473" y="17470"/>
                  </a:cubicBezTo>
                  <a:cubicBezTo>
                    <a:pt x="15662" y="26878"/>
                    <a:pt x="-4492" y="44348"/>
                    <a:pt x="883" y="64507"/>
                  </a:cubicBezTo>
                  <a:cubicBezTo>
                    <a:pt x="15662" y="49724"/>
                    <a:pt x="38503" y="47036"/>
                    <a:pt x="58657" y="45692"/>
                  </a:cubicBezTo>
                  <a:cubicBezTo>
                    <a:pt x="62687" y="45692"/>
                    <a:pt x="65375" y="45692"/>
                    <a:pt x="69405" y="44348"/>
                  </a:cubicBezTo>
                  <a:cubicBezTo>
                    <a:pt x="73436" y="41661"/>
                    <a:pt x="76123" y="37629"/>
                    <a:pt x="77467" y="32253"/>
                  </a:cubicBezTo>
                  <a:cubicBezTo>
                    <a:pt x="80154" y="24190"/>
                    <a:pt x="84185" y="16127"/>
                    <a:pt x="86872" y="8063"/>
                  </a:cubicBezTo>
                  <a:cubicBezTo>
                    <a:pt x="77467" y="9407"/>
                    <a:pt x="69405" y="12095"/>
                    <a:pt x="62687" y="17470"/>
                  </a:cubicBezTo>
                </a:path>
              </a:pathLst>
            </a:cu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1633" name="Google Shape;1633;p30"/>
            <p:cNvSpPr/>
            <p:nvPr/>
          </p:nvSpPr>
          <p:spPr>
            <a:xfrm>
              <a:off x="2873497" y="5982911"/>
              <a:ext cx="53809" cy="36112"/>
            </a:xfrm>
            <a:custGeom>
              <a:avLst/>
              <a:gdLst/>
              <a:ahLst/>
              <a:cxnLst/>
              <a:rect l="l" t="t" r="r" b="b"/>
              <a:pathLst>
                <a:path w="48369" h="32461" extrusionOk="0">
                  <a:moveTo>
                    <a:pt x="26872" y="0"/>
                  </a:moveTo>
                  <a:cubicBezTo>
                    <a:pt x="14779" y="6719"/>
                    <a:pt x="5374" y="17471"/>
                    <a:pt x="0" y="30910"/>
                  </a:cubicBezTo>
                  <a:cubicBezTo>
                    <a:pt x="9405" y="32253"/>
                    <a:pt x="20154" y="33597"/>
                    <a:pt x="29559" y="30910"/>
                  </a:cubicBezTo>
                  <a:cubicBezTo>
                    <a:pt x="38964" y="28222"/>
                    <a:pt x="47025" y="21502"/>
                    <a:pt x="48369" y="10751"/>
                  </a:cubicBezTo>
                  <a:cubicBezTo>
                    <a:pt x="38964" y="10751"/>
                    <a:pt x="29559" y="10751"/>
                    <a:pt x="21497" y="9407"/>
                  </a:cubicBezTo>
                </a:path>
              </a:pathLst>
            </a:cu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1634" name="Google Shape;1634;p30"/>
            <p:cNvSpPr/>
            <p:nvPr/>
          </p:nvSpPr>
          <p:spPr>
            <a:xfrm>
              <a:off x="2895918" y="5471985"/>
              <a:ext cx="35101" cy="65399"/>
            </a:xfrm>
            <a:custGeom>
              <a:avLst/>
              <a:gdLst/>
              <a:ahLst/>
              <a:cxnLst/>
              <a:rect l="l" t="t" r="r" b="b"/>
              <a:pathLst>
                <a:path w="31552" h="58787" extrusionOk="0">
                  <a:moveTo>
                    <a:pt x="5374" y="3688"/>
                  </a:moveTo>
                  <a:cubicBezTo>
                    <a:pt x="4031" y="7720"/>
                    <a:pt x="6718" y="11752"/>
                    <a:pt x="8062" y="15783"/>
                  </a:cubicBezTo>
                  <a:cubicBezTo>
                    <a:pt x="14779" y="30566"/>
                    <a:pt x="21497" y="45349"/>
                    <a:pt x="29559" y="58788"/>
                  </a:cubicBezTo>
                  <a:cubicBezTo>
                    <a:pt x="33590" y="48036"/>
                    <a:pt x="30902" y="34597"/>
                    <a:pt x="26872" y="23846"/>
                  </a:cubicBezTo>
                  <a:cubicBezTo>
                    <a:pt x="25528" y="17127"/>
                    <a:pt x="22841" y="10408"/>
                    <a:pt x="18810" y="5032"/>
                  </a:cubicBezTo>
                  <a:cubicBezTo>
                    <a:pt x="13436" y="-344"/>
                    <a:pt x="5374" y="-1687"/>
                    <a:pt x="0" y="2344"/>
                  </a:cubicBezTo>
                </a:path>
              </a:pathLst>
            </a:cu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1635" name="Google Shape;1635;p30"/>
            <p:cNvSpPr/>
            <p:nvPr/>
          </p:nvSpPr>
          <p:spPr>
            <a:xfrm>
              <a:off x="3135071" y="8139158"/>
              <a:ext cx="77198" cy="72654"/>
            </a:xfrm>
            <a:custGeom>
              <a:avLst/>
              <a:gdLst/>
              <a:ahLst/>
              <a:cxnLst/>
              <a:rect l="l" t="t" r="r" b="b"/>
              <a:pathLst>
                <a:path w="69393" h="65308" extrusionOk="0">
                  <a:moveTo>
                    <a:pt x="5374" y="13095"/>
                  </a:moveTo>
                  <a:cubicBezTo>
                    <a:pt x="-5374" y="27878"/>
                    <a:pt x="8062" y="53412"/>
                    <a:pt x="25528" y="53412"/>
                  </a:cubicBezTo>
                  <a:cubicBezTo>
                    <a:pt x="30902" y="53412"/>
                    <a:pt x="36276" y="52068"/>
                    <a:pt x="41651" y="54756"/>
                  </a:cubicBezTo>
                  <a:cubicBezTo>
                    <a:pt x="45682" y="57444"/>
                    <a:pt x="48369" y="61476"/>
                    <a:pt x="52400" y="64163"/>
                  </a:cubicBezTo>
                  <a:cubicBezTo>
                    <a:pt x="61805" y="69539"/>
                    <a:pt x="72553" y="54756"/>
                    <a:pt x="68523" y="45349"/>
                  </a:cubicBezTo>
                  <a:cubicBezTo>
                    <a:pt x="64492" y="35941"/>
                    <a:pt x="52400" y="30566"/>
                    <a:pt x="42994" y="27878"/>
                  </a:cubicBezTo>
                  <a:cubicBezTo>
                    <a:pt x="36276" y="25190"/>
                    <a:pt x="28215" y="22502"/>
                    <a:pt x="25528" y="14439"/>
                  </a:cubicBezTo>
                  <a:cubicBezTo>
                    <a:pt x="24184" y="11751"/>
                    <a:pt x="25528" y="7720"/>
                    <a:pt x="24184" y="5032"/>
                  </a:cubicBezTo>
                  <a:cubicBezTo>
                    <a:pt x="21497" y="-343"/>
                    <a:pt x="13436" y="-1687"/>
                    <a:pt x="9405" y="2344"/>
                  </a:cubicBezTo>
                  <a:cubicBezTo>
                    <a:pt x="4031" y="5032"/>
                    <a:pt x="1344" y="10407"/>
                    <a:pt x="0" y="17127"/>
                  </a:cubicBezTo>
                </a:path>
              </a:pathLst>
            </a:custGeom>
            <a:solidFill>
              <a:srgbClr val="D9D9D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1636" name="Google Shape;1636;p30"/>
            <p:cNvSpPr/>
            <p:nvPr/>
          </p:nvSpPr>
          <p:spPr>
            <a:xfrm>
              <a:off x="2768867" y="8240439"/>
              <a:ext cx="98745" cy="77742"/>
            </a:xfrm>
            <a:custGeom>
              <a:avLst/>
              <a:gdLst/>
              <a:ahLst/>
              <a:cxnLst/>
              <a:rect l="l" t="t" r="r" b="b"/>
              <a:pathLst>
                <a:path w="88761" h="69882" extrusionOk="0">
                  <a:moveTo>
                    <a:pt x="67179" y="0"/>
                  </a:moveTo>
                  <a:cubicBezTo>
                    <a:pt x="44338" y="22846"/>
                    <a:pt x="21497" y="45692"/>
                    <a:pt x="0" y="69883"/>
                  </a:cubicBezTo>
                  <a:cubicBezTo>
                    <a:pt x="20154" y="68539"/>
                    <a:pt x="40307" y="67195"/>
                    <a:pt x="57774" y="59131"/>
                  </a:cubicBezTo>
                  <a:cubicBezTo>
                    <a:pt x="75241" y="49724"/>
                    <a:pt x="90020" y="32253"/>
                    <a:pt x="88677" y="12095"/>
                  </a:cubicBezTo>
                  <a:cubicBezTo>
                    <a:pt x="72553" y="12095"/>
                    <a:pt x="57774" y="16127"/>
                    <a:pt x="44338" y="24190"/>
                  </a:cubicBezTo>
                </a:path>
              </a:pathLst>
            </a:custGeom>
            <a:solidFill>
              <a:srgbClr val="D9D9D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1637" name="Google Shape;1637;p30"/>
            <p:cNvSpPr/>
            <p:nvPr/>
          </p:nvSpPr>
          <p:spPr>
            <a:xfrm>
              <a:off x="3215784" y="5343029"/>
              <a:ext cx="29565" cy="34386"/>
            </a:xfrm>
            <a:custGeom>
              <a:avLst/>
              <a:gdLst/>
              <a:ahLst/>
              <a:cxnLst/>
              <a:rect l="l" t="t" r="r" b="b"/>
              <a:pathLst>
                <a:path w="26576" h="30909" extrusionOk="0">
                  <a:moveTo>
                    <a:pt x="13436" y="0"/>
                  </a:moveTo>
                  <a:cubicBezTo>
                    <a:pt x="8062" y="9407"/>
                    <a:pt x="2687" y="20158"/>
                    <a:pt x="0" y="30909"/>
                  </a:cubicBezTo>
                  <a:cubicBezTo>
                    <a:pt x="8062" y="30909"/>
                    <a:pt x="17466" y="30909"/>
                    <a:pt x="25528" y="30909"/>
                  </a:cubicBezTo>
                  <a:cubicBezTo>
                    <a:pt x="29559" y="20158"/>
                    <a:pt x="21497" y="6719"/>
                    <a:pt x="9405" y="4032"/>
                  </a:cubicBezTo>
                </a:path>
              </a:pathLst>
            </a:cu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grpSp>
          <p:nvGrpSpPr>
            <p:cNvPr id="1638" name="Google Shape;1638;p30"/>
            <p:cNvGrpSpPr/>
            <p:nvPr/>
          </p:nvGrpSpPr>
          <p:grpSpPr>
            <a:xfrm>
              <a:off x="5079686" y="5495524"/>
              <a:ext cx="602366" cy="559476"/>
              <a:chOff x="5294301" y="5295622"/>
              <a:chExt cx="541463" cy="502909"/>
            </a:xfrm>
          </p:grpSpPr>
          <p:sp>
            <p:nvSpPr>
              <p:cNvPr id="1639" name="Google Shape;1639;p30"/>
              <p:cNvSpPr/>
              <p:nvPr/>
            </p:nvSpPr>
            <p:spPr>
              <a:xfrm>
                <a:off x="5294301" y="5525569"/>
                <a:ext cx="541463" cy="272962"/>
              </a:xfrm>
              <a:custGeom>
                <a:avLst/>
                <a:gdLst/>
                <a:ahLst/>
                <a:cxnLst/>
                <a:rect l="l" t="t" r="r" b="b"/>
                <a:pathLst>
                  <a:path w="541463" h="272962" extrusionOk="0">
                    <a:moveTo>
                      <a:pt x="537433" y="175908"/>
                    </a:moveTo>
                    <a:cubicBezTo>
                      <a:pt x="533402" y="165157"/>
                      <a:pt x="534746" y="153062"/>
                      <a:pt x="536090" y="142311"/>
                    </a:cubicBezTo>
                    <a:cubicBezTo>
                      <a:pt x="537433" y="127528"/>
                      <a:pt x="538776" y="119464"/>
                      <a:pt x="532059" y="114089"/>
                    </a:cubicBezTo>
                    <a:cubicBezTo>
                      <a:pt x="530715" y="112745"/>
                      <a:pt x="530715" y="112745"/>
                      <a:pt x="529372" y="112745"/>
                    </a:cubicBezTo>
                    <a:cubicBezTo>
                      <a:pt x="525341" y="110057"/>
                      <a:pt x="521310" y="108713"/>
                      <a:pt x="518623" y="103338"/>
                    </a:cubicBezTo>
                    <a:cubicBezTo>
                      <a:pt x="514592" y="96619"/>
                      <a:pt x="517279" y="88555"/>
                      <a:pt x="519966" y="83180"/>
                    </a:cubicBezTo>
                    <a:cubicBezTo>
                      <a:pt x="526684" y="63021"/>
                      <a:pt x="521310" y="36143"/>
                      <a:pt x="505187" y="25392"/>
                    </a:cubicBezTo>
                    <a:lnTo>
                      <a:pt x="503844" y="28080"/>
                    </a:lnTo>
                    <a:cubicBezTo>
                      <a:pt x="479659" y="20016"/>
                      <a:pt x="458161" y="14641"/>
                      <a:pt x="438008" y="20016"/>
                    </a:cubicBezTo>
                    <a:cubicBezTo>
                      <a:pt x="432633" y="21360"/>
                      <a:pt x="427259" y="25392"/>
                      <a:pt x="420541" y="28080"/>
                    </a:cubicBezTo>
                    <a:cubicBezTo>
                      <a:pt x="415167" y="30768"/>
                      <a:pt x="411136" y="33455"/>
                      <a:pt x="405762" y="36143"/>
                    </a:cubicBezTo>
                    <a:cubicBezTo>
                      <a:pt x="399044" y="38831"/>
                      <a:pt x="392326" y="40175"/>
                      <a:pt x="385608" y="40175"/>
                    </a:cubicBezTo>
                    <a:cubicBezTo>
                      <a:pt x="376203" y="40175"/>
                      <a:pt x="368142" y="37487"/>
                      <a:pt x="362767" y="32111"/>
                    </a:cubicBezTo>
                    <a:cubicBezTo>
                      <a:pt x="357393" y="26736"/>
                      <a:pt x="353362" y="21360"/>
                      <a:pt x="350675" y="15985"/>
                    </a:cubicBezTo>
                    <a:cubicBezTo>
                      <a:pt x="347988" y="11953"/>
                      <a:pt x="346644" y="6578"/>
                      <a:pt x="342614" y="3890"/>
                    </a:cubicBezTo>
                    <a:cubicBezTo>
                      <a:pt x="335896" y="-1486"/>
                      <a:pt x="325147" y="-142"/>
                      <a:pt x="319773" y="1202"/>
                    </a:cubicBezTo>
                    <a:cubicBezTo>
                      <a:pt x="315742" y="1202"/>
                      <a:pt x="313055" y="2546"/>
                      <a:pt x="310367" y="3890"/>
                    </a:cubicBezTo>
                    <a:cubicBezTo>
                      <a:pt x="303649" y="5234"/>
                      <a:pt x="296932" y="7922"/>
                      <a:pt x="288870" y="7922"/>
                    </a:cubicBezTo>
                    <a:cubicBezTo>
                      <a:pt x="283496" y="7922"/>
                      <a:pt x="278121" y="6578"/>
                      <a:pt x="272747" y="6578"/>
                    </a:cubicBezTo>
                    <a:cubicBezTo>
                      <a:pt x="271404" y="50926"/>
                      <a:pt x="260655" y="95275"/>
                      <a:pt x="239158" y="134247"/>
                    </a:cubicBezTo>
                    <a:cubicBezTo>
                      <a:pt x="206912" y="131560"/>
                      <a:pt x="186758" y="100650"/>
                      <a:pt x="167948" y="75116"/>
                    </a:cubicBezTo>
                    <a:cubicBezTo>
                      <a:pt x="150481" y="48238"/>
                      <a:pt x="122266" y="20016"/>
                      <a:pt x="91363" y="28080"/>
                    </a:cubicBezTo>
                    <a:cubicBezTo>
                      <a:pt x="48369" y="38831"/>
                      <a:pt x="49712" y="101994"/>
                      <a:pt x="26872" y="140967"/>
                    </a:cubicBezTo>
                    <a:cubicBezTo>
                      <a:pt x="20154" y="153062"/>
                      <a:pt x="9405" y="163813"/>
                      <a:pt x="4031" y="177252"/>
                    </a:cubicBezTo>
                    <a:cubicBezTo>
                      <a:pt x="1343" y="183971"/>
                      <a:pt x="1343" y="190691"/>
                      <a:pt x="0" y="197410"/>
                    </a:cubicBezTo>
                    <a:lnTo>
                      <a:pt x="0" y="197410"/>
                    </a:lnTo>
                    <a:cubicBezTo>
                      <a:pt x="6718" y="202786"/>
                      <a:pt x="18810" y="197410"/>
                      <a:pt x="26872" y="189347"/>
                    </a:cubicBezTo>
                    <a:cubicBezTo>
                      <a:pt x="37620" y="181284"/>
                      <a:pt x="53743" y="167845"/>
                      <a:pt x="71210" y="174564"/>
                    </a:cubicBezTo>
                    <a:cubicBezTo>
                      <a:pt x="75240" y="175908"/>
                      <a:pt x="79271" y="178596"/>
                      <a:pt x="81958" y="181284"/>
                    </a:cubicBezTo>
                    <a:cubicBezTo>
                      <a:pt x="84646" y="182628"/>
                      <a:pt x="85989" y="183971"/>
                      <a:pt x="88676" y="185315"/>
                    </a:cubicBezTo>
                    <a:cubicBezTo>
                      <a:pt x="98081" y="189347"/>
                      <a:pt x="110174" y="182628"/>
                      <a:pt x="122266" y="175908"/>
                    </a:cubicBezTo>
                    <a:cubicBezTo>
                      <a:pt x="126297" y="173220"/>
                      <a:pt x="130327" y="170533"/>
                      <a:pt x="134358" y="169189"/>
                    </a:cubicBezTo>
                    <a:cubicBezTo>
                      <a:pt x="163917" y="154406"/>
                      <a:pt x="200194" y="159781"/>
                      <a:pt x="225722" y="163813"/>
                    </a:cubicBezTo>
                    <a:cubicBezTo>
                      <a:pt x="278121" y="171877"/>
                      <a:pt x="327834" y="182628"/>
                      <a:pt x="360080" y="220256"/>
                    </a:cubicBezTo>
                    <a:lnTo>
                      <a:pt x="361424" y="221600"/>
                    </a:lnTo>
                    <a:cubicBezTo>
                      <a:pt x="364111" y="225632"/>
                      <a:pt x="368142" y="228320"/>
                      <a:pt x="370829" y="229664"/>
                    </a:cubicBezTo>
                    <a:cubicBezTo>
                      <a:pt x="372172" y="229664"/>
                      <a:pt x="374860" y="229664"/>
                      <a:pt x="377547" y="229664"/>
                    </a:cubicBezTo>
                    <a:cubicBezTo>
                      <a:pt x="380234" y="229664"/>
                      <a:pt x="382921" y="229664"/>
                      <a:pt x="385608" y="229664"/>
                    </a:cubicBezTo>
                    <a:cubicBezTo>
                      <a:pt x="400388" y="231008"/>
                      <a:pt x="408449" y="243103"/>
                      <a:pt x="416511" y="253854"/>
                    </a:cubicBezTo>
                    <a:cubicBezTo>
                      <a:pt x="421885" y="261917"/>
                      <a:pt x="425916" y="268637"/>
                      <a:pt x="432633" y="271324"/>
                    </a:cubicBezTo>
                    <a:cubicBezTo>
                      <a:pt x="440695" y="275356"/>
                      <a:pt x="450100" y="271324"/>
                      <a:pt x="462192" y="265949"/>
                    </a:cubicBezTo>
                    <a:cubicBezTo>
                      <a:pt x="470254" y="263261"/>
                      <a:pt x="478315" y="259230"/>
                      <a:pt x="487720" y="257886"/>
                    </a:cubicBezTo>
                    <a:cubicBezTo>
                      <a:pt x="491751" y="257886"/>
                      <a:pt x="495782" y="257886"/>
                      <a:pt x="501156" y="257886"/>
                    </a:cubicBezTo>
                    <a:cubicBezTo>
                      <a:pt x="507874" y="257886"/>
                      <a:pt x="514592" y="257886"/>
                      <a:pt x="518623" y="255198"/>
                    </a:cubicBezTo>
                    <a:cubicBezTo>
                      <a:pt x="525341" y="251166"/>
                      <a:pt x="526684" y="239071"/>
                      <a:pt x="526684" y="228320"/>
                    </a:cubicBezTo>
                    <a:cubicBezTo>
                      <a:pt x="526684" y="225632"/>
                      <a:pt x="526684" y="221600"/>
                      <a:pt x="526684" y="218913"/>
                    </a:cubicBezTo>
                    <a:cubicBezTo>
                      <a:pt x="528028" y="208161"/>
                      <a:pt x="533402" y="197410"/>
                      <a:pt x="541464" y="192035"/>
                    </a:cubicBezTo>
                    <a:cubicBezTo>
                      <a:pt x="541464" y="183971"/>
                      <a:pt x="538776" y="179940"/>
                      <a:pt x="537433" y="175908"/>
                    </a:cubicBezTo>
                    <a:close/>
                  </a:path>
                </a:pathLst>
              </a:cu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1640" name="Google Shape;1640;p30"/>
              <p:cNvSpPr/>
              <p:nvPr/>
            </p:nvSpPr>
            <p:spPr>
              <a:xfrm>
                <a:off x="5502937" y="5295622"/>
                <a:ext cx="307725" cy="252315"/>
              </a:xfrm>
              <a:custGeom>
                <a:avLst/>
                <a:gdLst/>
                <a:ahLst/>
                <a:cxnLst/>
                <a:rect l="l" t="t" r="r" b="b"/>
                <a:pathLst>
                  <a:path w="307725" h="252315" extrusionOk="0">
                    <a:moveTo>
                      <a:pt x="2306" y="186801"/>
                    </a:moveTo>
                    <a:cubicBezTo>
                      <a:pt x="13055" y="182769"/>
                      <a:pt x="22460" y="177394"/>
                      <a:pt x="30522" y="169330"/>
                    </a:cubicBezTo>
                    <a:cubicBezTo>
                      <a:pt x="46645" y="161267"/>
                      <a:pt x="60081" y="184113"/>
                      <a:pt x="61424" y="201584"/>
                    </a:cubicBezTo>
                    <a:cubicBezTo>
                      <a:pt x="61424" y="206960"/>
                      <a:pt x="62767" y="212335"/>
                      <a:pt x="62767" y="217710"/>
                    </a:cubicBezTo>
                    <a:cubicBezTo>
                      <a:pt x="68142" y="219054"/>
                      <a:pt x="73516" y="220398"/>
                      <a:pt x="78891" y="219054"/>
                    </a:cubicBezTo>
                    <a:cubicBezTo>
                      <a:pt x="84265" y="219054"/>
                      <a:pt x="90983" y="217710"/>
                      <a:pt x="96357" y="216367"/>
                    </a:cubicBezTo>
                    <a:cubicBezTo>
                      <a:pt x="100388" y="215023"/>
                      <a:pt x="103075" y="215023"/>
                      <a:pt x="107106" y="213679"/>
                    </a:cubicBezTo>
                    <a:cubicBezTo>
                      <a:pt x="121885" y="210991"/>
                      <a:pt x="133978" y="213679"/>
                      <a:pt x="143382" y="220398"/>
                    </a:cubicBezTo>
                    <a:cubicBezTo>
                      <a:pt x="148757" y="225774"/>
                      <a:pt x="152788" y="231149"/>
                      <a:pt x="155475" y="236525"/>
                    </a:cubicBezTo>
                    <a:cubicBezTo>
                      <a:pt x="158162" y="240557"/>
                      <a:pt x="159506" y="245932"/>
                      <a:pt x="163536" y="248620"/>
                    </a:cubicBezTo>
                    <a:cubicBezTo>
                      <a:pt x="170254" y="253996"/>
                      <a:pt x="182346" y="252652"/>
                      <a:pt x="190408" y="249964"/>
                    </a:cubicBezTo>
                    <a:cubicBezTo>
                      <a:pt x="195782" y="248620"/>
                      <a:pt x="199813" y="245932"/>
                      <a:pt x="203844" y="243244"/>
                    </a:cubicBezTo>
                    <a:cubicBezTo>
                      <a:pt x="210562" y="240557"/>
                      <a:pt x="215936" y="236525"/>
                      <a:pt x="223997" y="233837"/>
                    </a:cubicBezTo>
                    <a:cubicBezTo>
                      <a:pt x="244151" y="227118"/>
                      <a:pt x="266992" y="231149"/>
                      <a:pt x="284459" y="236525"/>
                    </a:cubicBezTo>
                    <a:lnTo>
                      <a:pt x="285802" y="235181"/>
                    </a:lnTo>
                    <a:cubicBezTo>
                      <a:pt x="304612" y="224430"/>
                      <a:pt x="312674" y="198896"/>
                      <a:pt x="304612" y="180082"/>
                    </a:cubicBezTo>
                    <a:lnTo>
                      <a:pt x="303269" y="176050"/>
                    </a:lnTo>
                    <a:cubicBezTo>
                      <a:pt x="301925" y="172018"/>
                      <a:pt x="299238" y="166643"/>
                      <a:pt x="299238" y="161267"/>
                    </a:cubicBezTo>
                    <a:cubicBezTo>
                      <a:pt x="299238" y="158579"/>
                      <a:pt x="299238" y="154547"/>
                      <a:pt x="300582" y="151860"/>
                    </a:cubicBezTo>
                    <a:cubicBezTo>
                      <a:pt x="300582" y="149172"/>
                      <a:pt x="301925" y="147828"/>
                      <a:pt x="300582" y="146484"/>
                    </a:cubicBezTo>
                    <a:cubicBezTo>
                      <a:pt x="300582" y="143796"/>
                      <a:pt x="297894" y="139765"/>
                      <a:pt x="295208" y="135733"/>
                    </a:cubicBezTo>
                    <a:cubicBezTo>
                      <a:pt x="293864" y="134389"/>
                      <a:pt x="292520" y="133045"/>
                      <a:pt x="292520" y="131701"/>
                    </a:cubicBezTo>
                    <a:cubicBezTo>
                      <a:pt x="275054" y="107511"/>
                      <a:pt x="281772" y="75258"/>
                      <a:pt x="293864" y="52412"/>
                    </a:cubicBezTo>
                    <a:lnTo>
                      <a:pt x="296551" y="48380"/>
                    </a:lnTo>
                    <a:cubicBezTo>
                      <a:pt x="299238" y="41661"/>
                      <a:pt x="303269" y="36285"/>
                      <a:pt x="303269" y="30910"/>
                    </a:cubicBezTo>
                    <a:cubicBezTo>
                      <a:pt x="304612" y="21502"/>
                      <a:pt x="297894" y="10751"/>
                      <a:pt x="288490" y="8063"/>
                    </a:cubicBezTo>
                    <a:lnTo>
                      <a:pt x="291177" y="0"/>
                    </a:lnTo>
                    <a:cubicBezTo>
                      <a:pt x="254900" y="22846"/>
                      <a:pt x="203844" y="24190"/>
                      <a:pt x="158162" y="24190"/>
                    </a:cubicBezTo>
                    <a:cubicBezTo>
                      <a:pt x="100388" y="24190"/>
                      <a:pt x="31865" y="30910"/>
                      <a:pt x="963" y="79290"/>
                    </a:cubicBezTo>
                    <a:cubicBezTo>
                      <a:pt x="9024" y="84665"/>
                      <a:pt x="17086" y="90041"/>
                      <a:pt x="25147" y="94072"/>
                    </a:cubicBezTo>
                    <a:cubicBezTo>
                      <a:pt x="3650" y="119607"/>
                      <a:pt x="-4412" y="154547"/>
                      <a:pt x="2306" y="186801"/>
                    </a:cubicBezTo>
                    <a:close/>
                  </a:path>
                </a:pathLst>
              </a:cu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grpSp>
        <p:grpSp>
          <p:nvGrpSpPr>
            <p:cNvPr id="1641" name="Google Shape;1641;p30"/>
            <p:cNvGrpSpPr/>
            <p:nvPr/>
          </p:nvGrpSpPr>
          <p:grpSpPr>
            <a:xfrm>
              <a:off x="5674580" y="7052798"/>
              <a:ext cx="409549" cy="436242"/>
              <a:chOff x="5829047" y="6695445"/>
              <a:chExt cx="368141" cy="392135"/>
            </a:xfrm>
          </p:grpSpPr>
          <p:sp>
            <p:nvSpPr>
              <p:cNvPr id="1642" name="Google Shape;1642;p30"/>
              <p:cNvSpPr/>
              <p:nvPr/>
            </p:nvSpPr>
            <p:spPr>
              <a:xfrm>
                <a:off x="5829047" y="6695445"/>
                <a:ext cx="313054" cy="248646"/>
              </a:xfrm>
              <a:custGeom>
                <a:avLst/>
                <a:gdLst/>
                <a:ahLst/>
                <a:cxnLst/>
                <a:rect l="l" t="t" r="r" b="b"/>
                <a:pathLst>
                  <a:path w="313054" h="248646" extrusionOk="0">
                    <a:moveTo>
                      <a:pt x="167948" y="247788"/>
                    </a:moveTo>
                    <a:lnTo>
                      <a:pt x="170635" y="245101"/>
                    </a:lnTo>
                    <a:cubicBezTo>
                      <a:pt x="177353" y="250476"/>
                      <a:pt x="188102" y="249132"/>
                      <a:pt x="194820" y="245101"/>
                    </a:cubicBezTo>
                    <a:cubicBezTo>
                      <a:pt x="198850" y="243757"/>
                      <a:pt x="202881" y="241069"/>
                      <a:pt x="206912" y="239725"/>
                    </a:cubicBezTo>
                    <a:cubicBezTo>
                      <a:pt x="213630" y="237037"/>
                      <a:pt x="219004" y="233005"/>
                      <a:pt x="227065" y="231662"/>
                    </a:cubicBezTo>
                    <a:cubicBezTo>
                      <a:pt x="241845" y="227630"/>
                      <a:pt x="256624" y="228974"/>
                      <a:pt x="268717" y="230318"/>
                    </a:cubicBezTo>
                    <a:cubicBezTo>
                      <a:pt x="276778" y="231662"/>
                      <a:pt x="284840" y="231662"/>
                      <a:pt x="292901" y="233005"/>
                    </a:cubicBezTo>
                    <a:cubicBezTo>
                      <a:pt x="300963" y="234349"/>
                      <a:pt x="307680" y="235693"/>
                      <a:pt x="313055" y="238381"/>
                    </a:cubicBezTo>
                    <a:cubicBezTo>
                      <a:pt x="294245" y="202096"/>
                      <a:pt x="270060" y="169843"/>
                      <a:pt x="240501" y="141621"/>
                    </a:cubicBezTo>
                    <a:cubicBezTo>
                      <a:pt x="235127" y="136245"/>
                      <a:pt x="229753" y="130870"/>
                      <a:pt x="227065" y="122806"/>
                    </a:cubicBezTo>
                    <a:cubicBezTo>
                      <a:pt x="224379" y="114743"/>
                      <a:pt x="227065" y="106680"/>
                      <a:pt x="229753" y="99960"/>
                    </a:cubicBezTo>
                    <a:cubicBezTo>
                      <a:pt x="231096" y="95929"/>
                      <a:pt x="232440" y="93241"/>
                      <a:pt x="232440" y="90553"/>
                    </a:cubicBezTo>
                    <a:cubicBezTo>
                      <a:pt x="233783" y="78458"/>
                      <a:pt x="223035" y="67707"/>
                      <a:pt x="212286" y="63675"/>
                    </a:cubicBezTo>
                    <a:cubicBezTo>
                      <a:pt x="198850" y="58299"/>
                      <a:pt x="184071" y="59643"/>
                      <a:pt x="169292" y="59643"/>
                    </a:cubicBezTo>
                    <a:lnTo>
                      <a:pt x="158543" y="59643"/>
                    </a:lnTo>
                    <a:lnTo>
                      <a:pt x="161230" y="48892"/>
                    </a:lnTo>
                    <a:cubicBezTo>
                      <a:pt x="163917" y="36797"/>
                      <a:pt x="158543" y="27390"/>
                      <a:pt x="153168" y="20671"/>
                    </a:cubicBezTo>
                    <a:cubicBezTo>
                      <a:pt x="139733" y="5888"/>
                      <a:pt x="115548" y="-2176"/>
                      <a:pt x="95394" y="512"/>
                    </a:cubicBezTo>
                    <a:cubicBezTo>
                      <a:pt x="79271" y="3200"/>
                      <a:pt x="64492" y="8576"/>
                      <a:pt x="48369" y="15295"/>
                    </a:cubicBezTo>
                    <a:cubicBezTo>
                      <a:pt x="32246" y="20671"/>
                      <a:pt x="16123" y="27390"/>
                      <a:pt x="0" y="30078"/>
                    </a:cubicBezTo>
                    <a:cubicBezTo>
                      <a:pt x="12092" y="36797"/>
                      <a:pt x="22841" y="46204"/>
                      <a:pt x="30902" y="55612"/>
                    </a:cubicBezTo>
                    <a:cubicBezTo>
                      <a:pt x="34933" y="60987"/>
                      <a:pt x="38964" y="65019"/>
                      <a:pt x="41651" y="70395"/>
                    </a:cubicBezTo>
                    <a:cubicBezTo>
                      <a:pt x="52400" y="86521"/>
                      <a:pt x="63149" y="99960"/>
                      <a:pt x="79271" y="108024"/>
                    </a:cubicBezTo>
                    <a:cubicBezTo>
                      <a:pt x="81959" y="109368"/>
                      <a:pt x="83302" y="109368"/>
                      <a:pt x="85989" y="110711"/>
                    </a:cubicBezTo>
                    <a:cubicBezTo>
                      <a:pt x="95394" y="114743"/>
                      <a:pt x="106143" y="118775"/>
                      <a:pt x="111517" y="129526"/>
                    </a:cubicBezTo>
                    <a:cubicBezTo>
                      <a:pt x="112861" y="133557"/>
                      <a:pt x="114205" y="137589"/>
                      <a:pt x="114205" y="140277"/>
                    </a:cubicBezTo>
                    <a:cubicBezTo>
                      <a:pt x="115548" y="142965"/>
                      <a:pt x="115548" y="146996"/>
                      <a:pt x="116892" y="148340"/>
                    </a:cubicBezTo>
                    <a:cubicBezTo>
                      <a:pt x="118235" y="149684"/>
                      <a:pt x="120922" y="152372"/>
                      <a:pt x="124953" y="153716"/>
                    </a:cubicBezTo>
                    <a:cubicBezTo>
                      <a:pt x="126297" y="155060"/>
                      <a:pt x="127640" y="155060"/>
                      <a:pt x="128984" y="156404"/>
                    </a:cubicBezTo>
                    <a:cubicBezTo>
                      <a:pt x="151825" y="169843"/>
                      <a:pt x="159886" y="196721"/>
                      <a:pt x="163917" y="223598"/>
                    </a:cubicBezTo>
                    <a:cubicBezTo>
                      <a:pt x="165261" y="231662"/>
                      <a:pt x="166604" y="239725"/>
                      <a:pt x="167948" y="247788"/>
                    </a:cubicBezTo>
                    <a:close/>
                  </a:path>
                </a:pathLst>
              </a:cu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1643" name="Google Shape;1643;p30"/>
              <p:cNvSpPr/>
              <p:nvPr/>
            </p:nvSpPr>
            <p:spPr>
              <a:xfrm>
                <a:off x="5999682" y="6940546"/>
                <a:ext cx="197506" cy="147034"/>
              </a:xfrm>
              <a:custGeom>
                <a:avLst/>
                <a:gdLst/>
                <a:ahLst/>
                <a:cxnLst/>
                <a:rect l="l" t="t" r="r" b="b"/>
                <a:pathLst>
                  <a:path w="197506" h="147034" extrusionOk="0">
                    <a:moveTo>
                      <a:pt x="197507" y="84665"/>
                    </a:moveTo>
                    <a:cubicBezTo>
                      <a:pt x="180040" y="68538"/>
                      <a:pt x="161230" y="51068"/>
                      <a:pt x="143763" y="34941"/>
                    </a:cubicBezTo>
                    <a:cubicBezTo>
                      <a:pt x="143763" y="28222"/>
                      <a:pt x="150481" y="24190"/>
                      <a:pt x="157199" y="24190"/>
                    </a:cubicBezTo>
                    <a:cubicBezTo>
                      <a:pt x="155855" y="22846"/>
                      <a:pt x="155855" y="20158"/>
                      <a:pt x="154512" y="18815"/>
                    </a:cubicBezTo>
                    <a:lnTo>
                      <a:pt x="153168" y="20158"/>
                    </a:lnTo>
                    <a:cubicBezTo>
                      <a:pt x="147794" y="12095"/>
                      <a:pt x="135702" y="6720"/>
                      <a:pt x="119579" y="4032"/>
                    </a:cubicBezTo>
                    <a:cubicBezTo>
                      <a:pt x="111517" y="2688"/>
                      <a:pt x="103456" y="1344"/>
                      <a:pt x="96738" y="1344"/>
                    </a:cubicBezTo>
                    <a:cubicBezTo>
                      <a:pt x="84646" y="0"/>
                      <a:pt x="72553" y="-1344"/>
                      <a:pt x="60461" y="2688"/>
                    </a:cubicBezTo>
                    <a:cubicBezTo>
                      <a:pt x="55087" y="4032"/>
                      <a:pt x="49712" y="6720"/>
                      <a:pt x="44338" y="9407"/>
                    </a:cubicBezTo>
                    <a:cubicBezTo>
                      <a:pt x="40307" y="12095"/>
                      <a:pt x="34933" y="13439"/>
                      <a:pt x="30902" y="16127"/>
                    </a:cubicBezTo>
                    <a:cubicBezTo>
                      <a:pt x="20154" y="20158"/>
                      <a:pt x="9405" y="21502"/>
                      <a:pt x="0" y="17471"/>
                    </a:cubicBezTo>
                    <a:cubicBezTo>
                      <a:pt x="5374" y="59131"/>
                      <a:pt x="10749" y="102136"/>
                      <a:pt x="13436" y="145140"/>
                    </a:cubicBezTo>
                    <a:cubicBezTo>
                      <a:pt x="21497" y="149172"/>
                      <a:pt x="33590" y="146484"/>
                      <a:pt x="44338" y="139765"/>
                    </a:cubicBezTo>
                    <a:lnTo>
                      <a:pt x="49712" y="135733"/>
                    </a:lnTo>
                    <a:cubicBezTo>
                      <a:pt x="61804" y="127670"/>
                      <a:pt x="75240" y="119606"/>
                      <a:pt x="91363" y="120950"/>
                    </a:cubicBezTo>
                    <a:cubicBezTo>
                      <a:pt x="98081" y="122294"/>
                      <a:pt x="104799" y="124982"/>
                      <a:pt x="108830" y="127670"/>
                    </a:cubicBezTo>
                    <a:lnTo>
                      <a:pt x="143763" y="143796"/>
                    </a:lnTo>
                    <a:cubicBezTo>
                      <a:pt x="137045" y="126326"/>
                      <a:pt x="128984" y="108855"/>
                      <a:pt x="119579" y="91385"/>
                    </a:cubicBezTo>
                    <a:cubicBezTo>
                      <a:pt x="145107" y="90041"/>
                      <a:pt x="170635" y="87353"/>
                      <a:pt x="197507" y="84665"/>
                    </a:cubicBezTo>
                    <a:close/>
                  </a:path>
                </a:pathLst>
              </a:custGeom>
              <a:solidFill>
                <a:srgbClr val="D9D9D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grpSp>
        <p:sp>
          <p:nvSpPr>
            <p:cNvPr id="1644" name="Google Shape;1644;p30"/>
            <p:cNvSpPr/>
            <p:nvPr/>
          </p:nvSpPr>
          <p:spPr>
            <a:xfrm>
              <a:off x="5033349" y="7905264"/>
              <a:ext cx="293030" cy="288786"/>
            </a:xfrm>
            <a:custGeom>
              <a:avLst/>
              <a:gdLst/>
              <a:ahLst/>
              <a:cxnLst/>
              <a:rect l="l" t="t" r="r" b="b"/>
              <a:pathLst>
                <a:path w="263403" h="259588" extrusionOk="0">
                  <a:moveTo>
                    <a:pt x="102112" y="258282"/>
                  </a:moveTo>
                  <a:lnTo>
                    <a:pt x="104799" y="258282"/>
                  </a:lnTo>
                  <a:cubicBezTo>
                    <a:pt x="139733" y="263658"/>
                    <a:pt x="176009" y="251563"/>
                    <a:pt x="212286" y="238124"/>
                  </a:cubicBezTo>
                  <a:cubicBezTo>
                    <a:pt x="232440" y="231404"/>
                    <a:pt x="251250" y="221997"/>
                    <a:pt x="259311" y="205870"/>
                  </a:cubicBezTo>
                  <a:cubicBezTo>
                    <a:pt x="266029" y="191088"/>
                    <a:pt x="263342" y="173617"/>
                    <a:pt x="259311" y="154802"/>
                  </a:cubicBezTo>
                  <a:cubicBezTo>
                    <a:pt x="253937" y="130612"/>
                    <a:pt x="247219" y="111798"/>
                    <a:pt x="237814" y="101047"/>
                  </a:cubicBezTo>
                  <a:cubicBezTo>
                    <a:pt x="231096" y="98359"/>
                    <a:pt x="220348" y="102391"/>
                    <a:pt x="212286" y="109110"/>
                  </a:cubicBezTo>
                  <a:cubicBezTo>
                    <a:pt x="198850" y="119861"/>
                    <a:pt x="184071" y="131956"/>
                    <a:pt x="166604" y="126580"/>
                  </a:cubicBezTo>
                  <a:lnTo>
                    <a:pt x="159886" y="123893"/>
                  </a:lnTo>
                  <a:lnTo>
                    <a:pt x="161230" y="117173"/>
                  </a:lnTo>
                  <a:cubicBezTo>
                    <a:pt x="161230" y="115829"/>
                    <a:pt x="158543" y="111798"/>
                    <a:pt x="155856" y="109110"/>
                  </a:cubicBezTo>
                  <a:cubicBezTo>
                    <a:pt x="151825" y="105078"/>
                    <a:pt x="146450" y="99703"/>
                    <a:pt x="145107" y="92983"/>
                  </a:cubicBezTo>
                  <a:cubicBezTo>
                    <a:pt x="143763" y="88952"/>
                    <a:pt x="145107" y="86264"/>
                    <a:pt x="145107" y="82232"/>
                  </a:cubicBezTo>
                  <a:cubicBezTo>
                    <a:pt x="145107" y="80888"/>
                    <a:pt x="145107" y="78200"/>
                    <a:pt x="145107" y="78200"/>
                  </a:cubicBezTo>
                  <a:cubicBezTo>
                    <a:pt x="143763" y="72825"/>
                    <a:pt x="138389" y="70137"/>
                    <a:pt x="127640" y="64761"/>
                  </a:cubicBezTo>
                  <a:cubicBezTo>
                    <a:pt x="120922" y="62074"/>
                    <a:pt x="114205" y="59386"/>
                    <a:pt x="108830" y="55354"/>
                  </a:cubicBezTo>
                  <a:cubicBezTo>
                    <a:pt x="100769" y="48635"/>
                    <a:pt x="95394" y="39227"/>
                    <a:pt x="91363" y="29820"/>
                  </a:cubicBezTo>
                  <a:cubicBezTo>
                    <a:pt x="88677" y="24445"/>
                    <a:pt x="87333" y="20413"/>
                    <a:pt x="84646" y="16382"/>
                  </a:cubicBezTo>
                  <a:cubicBezTo>
                    <a:pt x="79271" y="6974"/>
                    <a:pt x="68523" y="1599"/>
                    <a:pt x="55087" y="255"/>
                  </a:cubicBezTo>
                  <a:cubicBezTo>
                    <a:pt x="42994" y="-1089"/>
                    <a:pt x="30902" y="2943"/>
                    <a:pt x="24184" y="11006"/>
                  </a:cubicBezTo>
                  <a:cubicBezTo>
                    <a:pt x="22841" y="12350"/>
                    <a:pt x="22841" y="12350"/>
                    <a:pt x="21497" y="13694"/>
                  </a:cubicBezTo>
                  <a:lnTo>
                    <a:pt x="20154" y="17725"/>
                  </a:lnTo>
                  <a:cubicBezTo>
                    <a:pt x="20154" y="17725"/>
                    <a:pt x="18810" y="17725"/>
                    <a:pt x="18810" y="16382"/>
                  </a:cubicBezTo>
                  <a:cubicBezTo>
                    <a:pt x="17466" y="19069"/>
                    <a:pt x="16123" y="20413"/>
                    <a:pt x="14779" y="23101"/>
                  </a:cubicBezTo>
                  <a:cubicBezTo>
                    <a:pt x="9405" y="31164"/>
                    <a:pt x="5374" y="37883"/>
                    <a:pt x="0" y="45947"/>
                  </a:cubicBezTo>
                  <a:lnTo>
                    <a:pt x="4031" y="51322"/>
                  </a:lnTo>
                  <a:cubicBezTo>
                    <a:pt x="4031" y="51322"/>
                    <a:pt x="4031" y="51322"/>
                    <a:pt x="2687" y="52666"/>
                  </a:cubicBezTo>
                  <a:cubicBezTo>
                    <a:pt x="2687" y="55354"/>
                    <a:pt x="2687" y="58042"/>
                    <a:pt x="5374" y="59386"/>
                  </a:cubicBezTo>
                  <a:cubicBezTo>
                    <a:pt x="8062" y="62074"/>
                    <a:pt x="10749" y="64761"/>
                    <a:pt x="14779" y="66105"/>
                  </a:cubicBezTo>
                  <a:cubicBezTo>
                    <a:pt x="17466" y="67449"/>
                    <a:pt x="20154" y="70137"/>
                    <a:pt x="22841" y="71481"/>
                  </a:cubicBezTo>
                  <a:cubicBezTo>
                    <a:pt x="36276" y="82232"/>
                    <a:pt x="41651" y="97015"/>
                    <a:pt x="47025" y="113142"/>
                  </a:cubicBezTo>
                  <a:cubicBezTo>
                    <a:pt x="63148" y="158834"/>
                    <a:pt x="75241" y="204526"/>
                    <a:pt x="85989" y="251563"/>
                  </a:cubicBezTo>
                  <a:cubicBezTo>
                    <a:pt x="91363" y="255594"/>
                    <a:pt x="98081" y="256938"/>
                    <a:pt x="102112" y="258282"/>
                  </a:cubicBezTo>
                  <a:close/>
                </a:path>
              </a:pathLst>
            </a:cu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1645" name="Google Shape;1645;p30"/>
            <p:cNvSpPr/>
            <p:nvPr/>
          </p:nvSpPr>
          <p:spPr>
            <a:xfrm>
              <a:off x="4657725" y="7097643"/>
              <a:ext cx="627657" cy="406938"/>
            </a:xfrm>
            <a:custGeom>
              <a:avLst/>
              <a:gdLst/>
              <a:ahLst/>
              <a:cxnLst/>
              <a:rect l="l" t="t" r="r" b="b"/>
              <a:pathLst>
                <a:path w="564197" h="365794" extrusionOk="0">
                  <a:moveTo>
                    <a:pt x="372580" y="314989"/>
                  </a:moveTo>
                  <a:cubicBezTo>
                    <a:pt x="373923" y="310957"/>
                    <a:pt x="376610" y="306925"/>
                    <a:pt x="380641" y="302894"/>
                  </a:cubicBezTo>
                  <a:cubicBezTo>
                    <a:pt x="387359" y="296174"/>
                    <a:pt x="394077" y="292143"/>
                    <a:pt x="402138" y="288111"/>
                  </a:cubicBezTo>
                  <a:lnTo>
                    <a:pt x="406169" y="285423"/>
                  </a:lnTo>
                  <a:cubicBezTo>
                    <a:pt x="445133" y="263921"/>
                    <a:pt x="473349" y="224948"/>
                    <a:pt x="481410" y="180599"/>
                  </a:cubicBezTo>
                  <a:cubicBezTo>
                    <a:pt x="481410" y="176568"/>
                    <a:pt x="482753" y="173880"/>
                    <a:pt x="482753" y="169848"/>
                  </a:cubicBezTo>
                  <a:cubicBezTo>
                    <a:pt x="485441" y="153722"/>
                    <a:pt x="486784" y="137595"/>
                    <a:pt x="497533" y="124156"/>
                  </a:cubicBezTo>
                  <a:cubicBezTo>
                    <a:pt x="506938" y="112061"/>
                    <a:pt x="520374" y="106685"/>
                    <a:pt x="532466" y="101310"/>
                  </a:cubicBezTo>
                  <a:cubicBezTo>
                    <a:pt x="540528" y="98622"/>
                    <a:pt x="548589" y="94590"/>
                    <a:pt x="553964" y="90559"/>
                  </a:cubicBezTo>
                  <a:cubicBezTo>
                    <a:pt x="562025" y="83839"/>
                    <a:pt x="566056" y="70401"/>
                    <a:pt x="563368" y="62337"/>
                  </a:cubicBezTo>
                  <a:cubicBezTo>
                    <a:pt x="562025" y="56962"/>
                    <a:pt x="559338" y="55618"/>
                    <a:pt x="556651" y="55618"/>
                  </a:cubicBezTo>
                  <a:lnTo>
                    <a:pt x="556651" y="54274"/>
                  </a:lnTo>
                  <a:cubicBezTo>
                    <a:pt x="548589" y="52930"/>
                    <a:pt x="540528" y="50242"/>
                    <a:pt x="532466" y="47554"/>
                  </a:cubicBezTo>
                  <a:cubicBezTo>
                    <a:pt x="527092" y="46210"/>
                    <a:pt x="509625" y="40835"/>
                    <a:pt x="505595" y="24708"/>
                  </a:cubicBezTo>
                  <a:cubicBezTo>
                    <a:pt x="505595" y="23364"/>
                    <a:pt x="505595" y="23364"/>
                    <a:pt x="505595" y="22020"/>
                  </a:cubicBezTo>
                  <a:cubicBezTo>
                    <a:pt x="505595" y="22020"/>
                    <a:pt x="504251" y="20676"/>
                    <a:pt x="504251" y="20676"/>
                  </a:cubicBezTo>
                  <a:cubicBezTo>
                    <a:pt x="498877" y="16645"/>
                    <a:pt x="489471" y="13957"/>
                    <a:pt x="480067" y="16645"/>
                  </a:cubicBezTo>
                  <a:cubicBezTo>
                    <a:pt x="474692" y="17988"/>
                    <a:pt x="470661" y="19332"/>
                    <a:pt x="465287" y="20676"/>
                  </a:cubicBezTo>
                  <a:cubicBezTo>
                    <a:pt x="454538" y="23364"/>
                    <a:pt x="442446" y="27396"/>
                    <a:pt x="430354" y="24708"/>
                  </a:cubicBezTo>
                  <a:cubicBezTo>
                    <a:pt x="419605" y="23364"/>
                    <a:pt x="410200" y="16645"/>
                    <a:pt x="402138" y="11269"/>
                  </a:cubicBezTo>
                  <a:cubicBezTo>
                    <a:pt x="398108" y="8581"/>
                    <a:pt x="395421" y="7237"/>
                    <a:pt x="391390" y="4550"/>
                  </a:cubicBezTo>
                  <a:cubicBezTo>
                    <a:pt x="381985" y="-826"/>
                    <a:pt x="368549" y="-2170"/>
                    <a:pt x="361831" y="4550"/>
                  </a:cubicBezTo>
                  <a:cubicBezTo>
                    <a:pt x="360487" y="5893"/>
                    <a:pt x="359144" y="7237"/>
                    <a:pt x="359144" y="8581"/>
                  </a:cubicBezTo>
                  <a:cubicBezTo>
                    <a:pt x="356457" y="12613"/>
                    <a:pt x="353769" y="16645"/>
                    <a:pt x="348395" y="19332"/>
                  </a:cubicBezTo>
                  <a:cubicBezTo>
                    <a:pt x="343021" y="22020"/>
                    <a:pt x="336303" y="22020"/>
                    <a:pt x="330929" y="22020"/>
                  </a:cubicBezTo>
                  <a:cubicBezTo>
                    <a:pt x="328241" y="22020"/>
                    <a:pt x="325555" y="22020"/>
                    <a:pt x="324211" y="22020"/>
                  </a:cubicBezTo>
                  <a:cubicBezTo>
                    <a:pt x="316149" y="23364"/>
                    <a:pt x="313462" y="31427"/>
                    <a:pt x="309431" y="46210"/>
                  </a:cubicBezTo>
                  <a:cubicBezTo>
                    <a:pt x="305401" y="59649"/>
                    <a:pt x="300026" y="75776"/>
                    <a:pt x="285247" y="81152"/>
                  </a:cubicBezTo>
                  <a:cubicBezTo>
                    <a:pt x="279872" y="83839"/>
                    <a:pt x="274498" y="83839"/>
                    <a:pt x="270468" y="83839"/>
                  </a:cubicBezTo>
                  <a:lnTo>
                    <a:pt x="210006" y="86527"/>
                  </a:lnTo>
                  <a:cubicBezTo>
                    <a:pt x="211350" y="93246"/>
                    <a:pt x="210006" y="101310"/>
                    <a:pt x="205975" y="108029"/>
                  </a:cubicBezTo>
                  <a:cubicBezTo>
                    <a:pt x="199257" y="121468"/>
                    <a:pt x="187165" y="133563"/>
                    <a:pt x="172386" y="136251"/>
                  </a:cubicBezTo>
                  <a:cubicBezTo>
                    <a:pt x="167011" y="137595"/>
                    <a:pt x="161637" y="138939"/>
                    <a:pt x="156263" y="138939"/>
                  </a:cubicBezTo>
                  <a:cubicBezTo>
                    <a:pt x="137453" y="138939"/>
                    <a:pt x="119986" y="132219"/>
                    <a:pt x="103863" y="125500"/>
                  </a:cubicBezTo>
                  <a:lnTo>
                    <a:pt x="97145" y="122812"/>
                  </a:lnTo>
                  <a:cubicBezTo>
                    <a:pt x="79679" y="114749"/>
                    <a:pt x="62212" y="106685"/>
                    <a:pt x="44745" y="106685"/>
                  </a:cubicBezTo>
                  <a:lnTo>
                    <a:pt x="44745" y="106685"/>
                  </a:lnTo>
                  <a:cubicBezTo>
                    <a:pt x="33997" y="117437"/>
                    <a:pt x="20561" y="122812"/>
                    <a:pt x="5781" y="122812"/>
                  </a:cubicBezTo>
                  <a:cubicBezTo>
                    <a:pt x="3095" y="128188"/>
                    <a:pt x="4438" y="134907"/>
                    <a:pt x="7125" y="140283"/>
                  </a:cubicBezTo>
                  <a:cubicBezTo>
                    <a:pt x="12499" y="148346"/>
                    <a:pt x="20561" y="153722"/>
                    <a:pt x="28623" y="159097"/>
                  </a:cubicBezTo>
                  <a:lnTo>
                    <a:pt x="38027" y="165817"/>
                  </a:lnTo>
                  <a:lnTo>
                    <a:pt x="28623" y="172536"/>
                  </a:lnTo>
                  <a:cubicBezTo>
                    <a:pt x="8469" y="188663"/>
                    <a:pt x="-2280" y="215541"/>
                    <a:pt x="407" y="242419"/>
                  </a:cubicBezTo>
                  <a:cubicBezTo>
                    <a:pt x="9812" y="242419"/>
                    <a:pt x="17874" y="246450"/>
                    <a:pt x="24592" y="251826"/>
                  </a:cubicBezTo>
                  <a:cubicBezTo>
                    <a:pt x="33997" y="259889"/>
                    <a:pt x="39371" y="271984"/>
                    <a:pt x="44745" y="281391"/>
                  </a:cubicBezTo>
                  <a:lnTo>
                    <a:pt x="67586" y="328428"/>
                  </a:lnTo>
                  <a:cubicBezTo>
                    <a:pt x="68930" y="332460"/>
                    <a:pt x="71617" y="336491"/>
                    <a:pt x="74304" y="337835"/>
                  </a:cubicBezTo>
                  <a:cubicBezTo>
                    <a:pt x="79679" y="343210"/>
                    <a:pt x="87740" y="343210"/>
                    <a:pt x="97145" y="344554"/>
                  </a:cubicBezTo>
                  <a:cubicBezTo>
                    <a:pt x="102520" y="344554"/>
                    <a:pt x="106550" y="345898"/>
                    <a:pt x="111924" y="345898"/>
                  </a:cubicBezTo>
                  <a:cubicBezTo>
                    <a:pt x="121330" y="347242"/>
                    <a:pt x="130735" y="352618"/>
                    <a:pt x="138796" y="356649"/>
                  </a:cubicBezTo>
                  <a:cubicBezTo>
                    <a:pt x="145514" y="360681"/>
                    <a:pt x="152232" y="363369"/>
                    <a:pt x="158950" y="364713"/>
                  </a:cubicBezTo>
                  <a:cubicBezTo>
                    <a:pt x="167011" y="367400"/>
                    <a:pt x="176417" y="364713"/>
                    <a:pt x="183135" y="360681"/>
                  </a:cubicBezTo>
                  <a:cubicBezTo>
                    <a:pt x="185822" y="357993"/>
                    <a:pt x="188509" y="355305"/>
                    <a:pt x="188509" y="352618"/>
                  </a:cubicBezTo>
                  <a:lnTo>
                    <a:pt x="188509" y="348586"/>
                  </a:lnTo>
                  <a:lnTo>
                    <a:pt x="192539" y="345898"/>
                  </a:lnTo>
                  <a:cubicBezTo>
                    <a:pt x="244940" y="313645"/>
                    <a:pt x="310775" y="301550"/>
                    <a:pt x="372580" y="314989"/>
                  </a:cubicBezTo>
                  <a:close/>
                </a:path>
              </a:pathLst>
            </a:cu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1646" name="Google Shape;1646;p30"/>
            <p:cNvSpPr/>
            <p:nvPr/>
          </p:nvSpPr>
          <p:spPr>
            <a:xfrm>
              <a:off x="5282966" y="7711673"/>
              <a:ext cx="648703" cy="408955"/>
            </a:xfrm>
            <a:custGeom>
              <a:avLst/>
              <a:gdLst/>
              <a:ahLst/>
              <a:cxnLst/>
              <a:rect l="l" t="t" r="r" b="b"/>
              <a:pathLst>
                <a:path w="583115" h="367607" extrusionOk="0">
                  <a:moveTo>
                    <a:pt x="583115" y="43914"/>
                  </a:moveTo>
                  <a:lnTo>
                    <a:pt x="583115" y="43914"/>
                  </a:lnTo>
                  <a:lnTo>
                    <a:pt x="562962" y="22412"/>
                  </a:lnTo>
                  <a:cubicBezTo>
                    <a:pt x="542808" y="7629"/>
                    <a:pt x="511905" y="6285"/>
                    <a:pt x="490408" y="19724"/>
                  </a:cubicBezTo>
                  <a:cubicBezTo>
                    <a:pt x="489065" y="21068"/>
                    <a:pt x="487721" y="22412"/>
                    <a:pt x="485034" y="22412"/>
                  </a:cubicBezTo>
                  <a:cubicBezTo>
                    <a:pt x="481003" y="25100"/>
                    <a:pt x="475629" y="29132"/>
                    <a:pt x="470254" y="31819"/>
                  </a:cubicBezTo>
                  <a:cubicBezTo>
                    <a:pt x="448757" y="39883"/>
                    <a:pt x="427260" y="25100"/>
                    <a:pt x="409793" y="13005"/>
                  </a:cubicBezTo>
                  <a:lnTo>
                    <a:pt x="407106" y="11661"/>
                  </a:lnTo>
                  <a:cubicBezTo>
                    <a:pt x="393670" y="2254"/>
                    <a:pt x="374860" y="-4466"/>
                    <a:pt x="364111" y="3597"/>
                  </a:cubicBezTo>
                  <a:cubicBezTo>
                    <a:pt x="365455" y="41227"/>
                    <a:pt x="334553" y="70792"/>
                    <a:pt x="306337" y="82887"/>
                  </a:cubicBezTo>
                  <a:cubicBezTo>
                    <a:pt x="286183" y="90950"/>
                    <a:pt x="266030" y="93638"/>
                    <a:pt x="244532" y="93638"/>
                  </a:cubicBezTo>
                  <a:cubicBezTo>
                    <a:pt x="231096" y="93638"/>
                    <a:pt x="217661" y="92294"/>
                    <a:pt x="205568" y="92294"/>
                  </a:cubicBezTo>
                  <a:cubicBezTo>
                    <a:pt x="147794" y="86919"/>
                    <a:pt x="90020" y="77511"/>
                    <a:pt x="33590" y="65417"/>
                  </a:cubicBezTo>
                  <a:lnTo>
                    <a:pt x="25528" y="64073"/>
                  </a:lnTo>
                  <a:lnTo>
                    <a:pt x="28215" y="56010"/>
                  </a:lnTo>
                  <a:cubicBezTo>
                    <a:pt x="30903" y="47946"/>
                    <a:pt x="30903" y="39883"/>
                    <a:pt x="29559" y="31819"/>
                  </a:cubicBezTo>
                  <a:cubicBezTo>
                    <a:pt x="25528" y="38539"/>
                    <a:pt x="21497" y="43914"/>
                    <a:pt x="16123" y="49290"/>
                  </a:cubicBezTo>
                  <a:cubicBezTo>
                    <a:pt x="14779" y="51978"/>
                    <a:pt x="12093" y="53322"/>
                    <a:pt x="10749" y="56010"/>
                  </a:cubicBezTo>
                  <a:cubicBezTo>
                    <a:pt x="8062" y="58697"/>
                    <a:pt x="-1343" y="70792"/>
                    <a:pt x="2687" y="80199"/>
                  </a:cubicBezTo>
                  <a:cubicBezTo>
                    <a:pt x="4031" y="84231"/>
                    <a:pt x="9405" y="88263"/>
                    <a:pt x="13436" y="90950"/>
                  </a:cubicBezTo>
                  <a:cubicBezTo>
                    <a:pt x="17467" y="93638"/>
                    <a:pt x="21497" y="96326"/>
                    <a:pt x="24185" y="100358"/>
                  </a:cubicBezTo>
                  <a:cubicBezTo>
                    <a:pt x="42995" y="120516"/>
                    <a:pt x="36277" y="151426"/>
                    <a:pt x="26872" y="175616"/>
                  </a:cubicBezTo>
                  <a:lnTo>
                    <a:pt x="0" y="248186"/>
                  </a:lnTo>
                  <a:cubicBezTo>
                    <a:pt x="9405" y="252217"/>
                    <a:pt x="17467" y="258937"/>
                    <a:pt x="24185" y="265656"/>
                  </a:cubicBezTo>
                  <a:cubicBezTo>
                    <a:pt x="25528" y="265656"/>
                    <a:pt x="25528" y="267000"/>
                    <a:pt x="26872" y="267000"/>
                  </a:cubicBezTo>
                  <a:lnTo>
                    <a:pt x="26872" y="267000"/>
                  </a:lnTo>
                  <a:cubicBezTo>
                    <a:pt x="40307" y="284471"/>
                    <a:pt x="47025" y="307317"/>
                    <a:pt x="51056" y="327475"/>
                  </a:cubicBezTo>
                  <a:cubicBezTo>
                    <a:pt x="53743" y="338227"/>
                    <a:pt x="55087" y="350322"/>
                    <a:pt x="55087" y="361073"/>
                  </a:cubicBezTo>
                  <a:lnTo>
                    <a:pt x="59118" y="361073"/>
                  </a:lnTo>
                  <a:cubicBezTo>
                    <a:pt x="59118" y="362417"/>
                    <a:pt x="59118" y="362417"/>
                    <a:pt x="60461" y="363761"/>
                  </a:cubicBezTo>
                  <a:cubicBezTo>
                    <a:pt x="64492" y="366448"/>
                    <a:pt x="71210" y="366448"/>
                    <a:pt x="76584" y="365105"/>
                  </a:cubicBezTo>
                  <a:cubicBezTo>
                    <a:pt x="79272" y="363761"/>
                    <a:pt x="81959" y="362417"/>
                    <a:pt x="84646" y="362417"/>
                  </a:cubicBezTo>
                  <a:cubicBezTo>
                    <a:pt x="94051" y="358385"/>
                    <a:pt x="103456" y="354353"/>
                    <a:pt x="115548" y="357041"/>
                  </a:cubicBezTo>
                  <a:cubicBezTo>
                    <a:pt x="119579" y="358385"/>
                    <a:pt x="123610" y="361073"/>
                    <a:pt x="126297" y="362417"/>
                  </a:cubicBezTo>
                  <a:cubicBezTo>
                    <a:pt x="127640" y="363761"/>
                    <a:pt x="128984" y="365105"/>
                    <a:pt x="131671" y="365105"/>
                  </a:cubicBezTo>
                  <a:cubicBezTo>
                    <a:pt x="145107" y="371824"/>
                    <a:pt x="161230" y="363761"/>
                    <a:pt x="177353" y="355697"/>
                  </a:cubicBezTo>
                  <a:cubicBezTo>
                    <a:pt x="197507" y="346290"/>
                    <a:pt x="219004" y="335539"/>
                    <a:pt x="239158" y="350322"/>
                  </a:cubicBezTo>
                  <a:cubicBezTo>
                    <a:pt x="241845" y="351666"/>
                    <a:pt x="243189" y="354353"/>
                    <a:pt x="245876" y="355697"/>
                  </a:cubicBezTo>
                  <a:cubicBezTo>
                    <a:pt x="248563" y="358385"/>
                    <a:pt x="249907" y="359729"/>
                    <a:pt x="252594" y="361073"/>
                  </a:cubicBezTo>
                  <a:cubicBezTo>
                    <a:pt x="257968" y="363761"/>
                    <a:pt x="266030" y="359729"/>
                    <a:pt x="275435" y="353009"/>
                  </a:cubicBezTo>
                  <a:cubicBezTo>
                    <a:pt x="279466" y="350322"/>
                    <a:pt x="284840" y="347634"/>
                    <a:pt x="288870" y="344946"/>
                  </a:cubicBezTo>
                  <a:cubicBezTo>
                    <a:pt x="299619" y="339570"/>
                    <a:pt x="311711" y="339570"/>
                    <a:pt x="322460" y="338227"/>
                  </a:cubicBezTo>
                  <a:cubicBezTo>
                    <a:pt x="326491" y="338227"/>
                    <a:pt x="329178" y="338227"/>
                    <a:pt x="333209" y="336883"/>
                  </a:cubicBezTo>
                  <a:cubicBezTo>
                    <a:pt x="343957" y="335539"/>
                    <a:pt x="370829" y="331507"/>
                    <a:pt x="382921" y="310005"/>
                  </a:cubicBezTo>
                  <a:cubicBezTo>
                    <a:pt x="385608" y="305973"/>
                    <a:pt x="386952" y="301942"/>
                    <a:pt x="388296" y="297910"/>
                  </a:cubicBezTo>
                  <a:cubicBezTo>
                    <a:pt x="390983" y="291191"/>
                    <a:pt x="393670" y="284471"/>
                    <a:pt x="399044" y="277752"/>
                  </a:cubicBezTo>
                  <a:cubicBezTo>
                    <a:pt x="405762" y="269688"/>
                    <a:pt x="416511" y="265656"/>
                    <a:pt x="424572" y="267000"/>
                  </a:cubicBezTo>
                  <a:cubicBezTo>
                    <a:pt x="425916" y="267000"/>
                    <a:pt x="428603" y="267000"/>
                    <a:pt x="429947" y="268344"/>
                  </a:cubicBezTo>
                  <a:cubicBezTo>
                    <a:pt x="432634" y="262969"/>
                    <a:pt x="436664" y="258937"/>
                    <a:pt x="440695" y="256249"/>
                  </a:cubicBezTo>
                  <a:cubicBezTo>
                    <a:pt x="454131" y="246842"/>
                    <a:pt x="475629" y="242810"/>
                    <a:pt x="493095" y="248186"/>
                  </a:cubicBezTo>
                  <a:cubicBezTo>
                    <a:pt x="499813" y="249530"/>
                    <a:pt x="505187" y="252217"/>
                    <a:pt x="511905" y="253561"/>
                  </a:cubicBezTo>
                  <a:cubicBezTo>
                    <a:pt x="528028" y="258937"/>
                    <a:pt x="542808" y="262969"/>
                    <a:pt x="556244" y="260281"/>
                  </a:cubicBezTo>
                  <a:cubicBezTo>
                    <a:pt x="552213" y="254905"/>
                    <a:pt x="549526" y="250874"/>
                    <a:pt x="545495" y="245498"/>
                  </a:cubicBezTo>
                  <a:cubicBezTo>
                    <a:pt x="513249" y="194430"/>
                    <a:pt x="503844" y="123204"/>
                    <a:pt x="538777" y="74824"/>
                  </a:cubicBezTo>
                  <a:cubicBezTo>
                    <a:pt x="562962" y="74824"/>
                    <a:pt x="575054" y="62729"/>
                    <a:pt x="583115" y="43914"/>
                  </a:cubicBezTo>
                  <a:close/>
                </a:path>
              </a:pathLst>
            </a:cu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1647" name="Google Shape;1647;p30"/>
            <p:cNvSpPr/>
            <p:nvPr/>
          </p:nvSpPr>
          <p:spPr>
            <a:xfrm>
              <a:off x="5082199" y="7098219"/>
              <a:ext cx="948119" cy="700212"/>
            </a:xfrm>
            <a:custGeom>
              <a:avLst/>
              <a:gdLst/>
              <a:ahLst/>
              <a:cxnLst/>
              <a:rect l="l" t="t" r="r" b="b"/>
              <a:pathLst>
                <a:path w="852258" h="629416" extrusionOk="0">
                  <a:moveTo>
                    <a:pt x="197934" y="60475"/>
                  </a:moveTo>
                  <a:cubicBezTo>
                    <a:pt x="201965" y="76602"/>
                    <a:pt x="195247" y="96760"/>
                    <a:pt x="181811" y="106167"/>
                  </a:cubicBezTo>
                  <a:cubicBezTo>
                    <a:pt x="173749" y="111543"/>
                    <a:pt x="165688" y="115575"/>
                    <a:pt x="156283" y="118262"/>
                  </a:cubicBezTo>
                  <a:cubicBezTo>
                    <a:pt x="145535" y="123638"/>
                    <a:pt x="133442" y="127670"/>
                    <a:pt x="126724" y="135733"/>
                  </a:cubicBezTo>
                  <a:cubicBezTo>
                    <a:pt x="118663" y="145140"/>
                    <a:pt x="117319" y="158579"/>
                    <a:pt x="114632" y="173362"/>
                  </a:cubicBezTo>
                  <a:cubicBezTo>
                    <a:pt x="114632" y="177394"/>
                    <a:pt x="113288" y="181425"/>
                    <a:pt x="113288" y="184113"/>
                  </a:cubicBezTo>
                  <a:cubicBezTo>
                    <a:pt x="105227" y="232493"/>
                    <a:pt x="72981" y="276842"/>
                    <a:pt x="29986" y="299688"/>
                  </a:cubicBezTo>
                  <a:lnTo>
                    <a:pt x="25955" y="302376"/>
                  </a:lnTo>
                  <a:cubicBezTo>
                    <a:pt x="19237" y="306407"/>
                    <a:pt x="13863" y="309095"/>
                    <a:pt x="8489" y="313127"/>
                  </a:cubicBezTo>
                  <a:cubicBezTo>
                    <a:pt x="-11665" y="333285"/>
                    <a:pt x="8489" y="370914"/>
                    <a:pt x="23268" y="391073"/>
                  </a:cubicBezTo>
                  <a:lnTo>
                    <a:pt x="91791" y="489177"/>
                  </a:lnTo>
                  <a:lnTo>
                    <a:pt x="144191" y="499928"/>
                  </a:lnTo>
                  <a:cubicBezTo>
                    <a:pt x="152252" y="501272"/>
                    <a:pt x="160314" y="502616"/>
                    <a:pt x="168375" y="505303"/>
                  </a:cubicBezTo>
                  <a:cubicBezTo>
                    <a:pt x="207339" y="518742"/>
                    <a:pt x="231524" y="561747"/>
                    <a:pt x="224806" y="602063"/>
                  </a:cubicBezTo>
                  <a:cubicBezTo>
                    <a:pt x="278549" y="614159"/>
                    <a:pt x="332293" y="622222"/>
                    <a:pt x="387380" y="627598"/>
                  </a:cubicBezTo>
                  <a:cubicBezTo>
                    <a:pt x="416938" y="630285"/>
                    <a:pt x="450528" y="631629"/>
                    <a:pt x="480087" y="619534"/>
                  </a:cubicBezTo>
                  <a:cubicBezTo>
                    <a:pt x="505615" y="608783"/>
                    <a:pt x="531143" y="583249"/>
                    <a:pt x="528456" y="552340"/>
                  </a:cubicBezTo>
                  <a:lnTo>
                    <a:pt x="528456" y="549652"/>
                  </a:lnTo>
                  <a:lnTo>
                    <a:pt x="531143" y="546964"/>
                  </a:lnTo>
                  <a:cubicBezTo>
                    <a:pt x="547266" y="529493"/>
                    <a:pt x="575481" y="536213"/>
                    <a:pt x="596978" y="550996"/>
                  </a:cubicBezTo>
                  <a:lnTo>
                    <a:pt x="599665" y="552340"/>
                  </a:lnTo>
                  <a:cubicBezTo>
                    <a:pt x="614445" y="563091"/>
                    <a:pt x="630568" y="573842"/>
                    <a:pt x="645347" y="568466"/>
                  </a:cubicBezTo>
                  <a:cubicBezTo>
                    <a:pt x="649378" y="567123"/>
                    <a:pt x="653409" y="564435"/>
                    <a:pt x="657439" y="561747"/>
                  </a:cubicBezTo>
                  <a:cubicBezTo>
                    <a:pt x="658783" y="560403"/>
                    <a:pt x="661470" y="559059"/>
                    <a:pt x="662814" y="557715"/>
                  </a:cubicBezTo>
                  <a:cubicBezTo>
                    <a:pt x="689686" y="540245"/>
                    <a:pt x="728650" y="541588"/>
                    <a:pt x="754178" y="561747"/>
                  </a:cubicBezTo>
                  <a:lnTo>
                    <a:pt x="755521" y="563091"/>
                  </a:lnTo>
                  <a:lnTo>
                    <a:pt x="768957" y="579218"/>
                  </a:lnTo>
                  <a:cubicBezTo>
                    <a:pt x="771644" y="568466"/>
                    <a:pt x="772988" y="556371"/>
                    <a:pt x="772988" y="544276"/>
                  </a:cubicBezTo>
                  <a:cubicBezTo>
                    <a:pt x="775675" y="499928"/>
                    <a:pt x="778362" y="455579"/>
                    <a:pt x="779706" y="409887"/>
                  </a:cubicBezTo>
                  <a:cubicBezTo>
                    <a:pt x="797172" y="417951"/>
                    <a:pt x="805234" y="443484"/>
                    <a:pt x="794485" y="459611"/>
                  </a:cubicBezTo>
                  <a:cubicBezTo>
                    <a:pt x="828075" y="458267"/>
                    <a:pt x="852259" y="423326"/>
                    <a:pt x="852259" y="389729"/>
                  </a:cubicBezTo>
                  <a:cubicBezTo>
                    <a:pt x="852259" y="378978"/>
                    <a:pt x="850916" y="368226"/>
                    <a:pt x="848228" y="357475"/>
                  </a:cubicBezTo>
                  <a:lnTo>
                    <a:pt x="844198" y="365539"/>
                  </a:lnTo>
                  <a:lnTo>
                    <a:pt x="803890" y="346724"/>
                  </a:lnTo>
                  <a:cubicBezTo>
                    <a:pt x="799859" y="344036"/>
                    <a:pt x="794485" y="342692"/>
                    <a:pt x="790454" y="341349"/>
                  </a:cubicBezTo>
                  <a:cubicBezTo>
                    <a:pt x="779706" y="340005"/>
                    <a:pt x="770301" y="346724"/>
                    <a:pt x="759552" y="353443"/>
                  </a:cubicBezTo>
                  <a:lnTo>
                    <a:pt x="754178" y="357475"/>
                  </a:lnTo>
                  <a:cubicBezTo>
                    <a:pt x="744772" y="362851"/>
                    <a:pt x="734024" y="366882"/>
                    <a:pt x="723275" y="366882"/>
                  </a:cubicBezTo>
                  <a:cubicBezTo>
                    <a:pt x="715214" y="366882"/>
                    <a:pt x="707152" y="364195"/>
                    <a:pt x="701778" y="358819"/>
                  </a:cubicBezTo>
                  <a:lnTo>
                    <a:pt x="699091" y="356131"/>
                  </a:lnTo>
                  <a:lnTo>
                    <a:pt x="699091" y="353443"/>
                  </a:lnTo>
                  <a:cubicBezTo>
                    <a:pt x="695060" y="298344"/>
                    <a:pt x="688342" y="241901"/>
                    <a:pt x="680280" y="185457"/>
                  </a:cubicBezTo>
                  <a:cubicBezTo>
                    <a:pt x="676250" y="162611"/>
                    <a:pt x="670875" y="139765"/>
                    <a:pt x="653409" y="130358"/>
                  </a:cubicBezTo>
                  <a:cubicBezTo>
                    <a:pt x="652065" y="130358"/>
                    <a:pt x="650721" y="129014"/>
                    <a:pt x="649378" y="129014"/>
                  </a:cubicBezTo>
                  <a:cubicBezTo>
                    <a:pt x="645347" y="126326"/>
                    <a:pt x="639973" y="123638"/>
                    <a:pt x="635942" y="119606"/>
                  </a:cubicBezTo>
                  <a:cubicBezTo>
                    <a:pt x="631911" y="115575"/>
                    <a:pt x="631911" y="110199"/>
                    <a:pt x="630568" y="104823"/>
                  </a:cubicBezTo>
                  <a:cubicBezTo>
                    <a:pt x="630568" y="102136"/>
                    <a:pt x="629224" y="99448"/>
                    <a:pt x="629224" y="98104"/>
                  </a:cubicBezTo>
                  <a:cubicBezTo>
                    <a:pt x="626537" y="92728"/>
                    <a:pt x="619819" y="90041"/>
                    <a:pt x="613101" y="87353"/>
                  </a:cubicBezTo>
                  <a:cubicBezTo>
                    <a:pt x="610414" y="86009"/>
                    <a:pt x="607727" y="84665"/>
                    <a:pt x="605040" y="84665"/>
                  </a:cubicBezTo>
                  <a:cubicBezTo>
                    <a:pt x="586230" y="75258"/>
                    <a:pt x="572794" y="59131"/>
                    <a:pt x="560702" y="41661"/>
                  </a:cubicBezTo>
                  <a:cubicBezTo>
                    <a:pt x="556671" y="36285"/>
                    <a:pt x="553984" y="32253"/>
                    <a:pt x="549953" y="26878"/>
                  </a:cubicBezTo>
                  <a:cubicBezTo>
                    <a:pt x="539204" y="14783"/>
                    <a:pt x="524425" y="2688"/>
                    <a:pt x="509645" y="0"/>
                  </a:cubicBezTo>
                  <a:lnTo>
                    <a:pt x="501584" y="12095"/>
                  </a:lnTo>
                  <a:lnTo>
                    <a:pt x="490835" y="5375"/>
                  </a:lnTo>
                  <a:cubicBezTo>
                    <a:pt x="490835" y="6719"/>
                    <a:pt x="490835" y="8063"/>
                    <a:pt x="489492" y="9407"/>
                  </a:cubicBezTo>
                  <a:cubicBezTo>
                    <a:pt x="488148" y="12095"/>
                    <a:pt x="488148" y="16127"/>
                    <a:pt x="486805" y="18814"/>
                  </a:cubicBezTo>
                  <a:cubicBezTo>
                    <a:pt x="480087" y="33597"/>
                    <a:pt x="465307" y="38973"/>
                    <a:pt x="450528" y="41661"/>
                  </a:cubicBezTo>
                  <a:cubicBezTo>
                    <a:pt x="387380" y="56444"/>
                    <a:pt x="322887" y="64507"/>
                    <a:pt x="257052" y="64507"/>
                  </a:cubicBezTo>
                  <a:cubicBezTo>
                    <a:pt x="240929" y="63163"/>
                    <a:pt x="219432" y="63163"/>
                    <a:pt x="197934" y="60475"/>
                  </a:cubicBezTo>
                  <a:cubicBezTo>
                    <a:pt x="197934" y="60475"/>
                    <a:pt x="197934" y="60475"/>
                    <a:pt x="197934" y="60475"/>
                  </a:cubicBezTo>
                  <a:close/>
                </a:path>
              </a:pathLst>
            </a:cu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1648" name="Google Shape;1648;p30"/>
            <p:cNvSpPr/>
            <p:nvPr/>
          </p:nvSpPr>
          <p:spPr>
            <a:xfrm>
              <a:off x="4955949" y="7978804"/>
              <a:ext cx="174556" cy="400674"/>
            </a:xfrm>
            <a:custGeom>
              <a:avLst/>
              <a:gdLst/>
              <a:ahLst/>
              <a:cxnLst/>
              <a:rect l="l" t="t" r="r" b="b"/>
              <a:pathLst>
                <a:path w="156907" h="360163" extrusionOk="0">
                  <a:moveTo>
                    <a:pt x="84354" y="321190"/>
                  </a:moveTo>
                  <a:cubicBezTo>
                    <a:pt x="95103" y="307751"/>
                    <a:pt x="113913" y="299688"/>
                    <a:pt x="131380" y="302376"/>
                  </a:cubicBezTo>
                  <a:cubicBezTo>
                    <a:pt x="130036" y="280873"/>
                    <a:pt x="136754" y="259371"/>
                    <a:pt x="151533" y="244589"/>
                  </a:cubicBezTo>
                  <a:cubicBezTo>
                    <a:pt x="154220" y="241901"/>
                    <a:pt x="156908" y="239213"/>
                    <a:pt x="156908" y="237869"/>
                  </a:cubicBezTo>
                  <a:cubicBezTo>
                    <a:pt x="156908" y="236525"/>
                    <a:pt x="152877" y="233837"/>
                    <a:pt x="150190" y="232494"/>
                  </a:cubicBezTo>
                  <a:cubicBezTo>
                    <a:pt x="144815" y="229806"/>
                    <a:pt x="138098" y="225774"/>
                    <a:pt x="134067" y="217711"/>
                  </a:cubicBezTo>
                  <a:cubicBezTo>
                    <a:pt x="132723" y="212335"/>
                    <a:pt x="132723" y="208303"/>
                    <a:pt x="135410" y="202928"/>
                  </a:cubicBezTo>
                  <a:cubicBezTo>
                    <a:pt x="136754" y="200240"/>
                    <a:pt x="138098" y="197552"/>
                    <a:pt x="140784" y="196208"/>
                  </a:cubicBezTo>
                  <a:cubicBezTo>
                    <a:pt x="131380" y="149172"/>
                    <a:pt x="117944" y="102136"/>
                    <a:pt x="101821" y="57788"/>
                  </a:cubicBezTo>
                  <a:cubicBezTo>
                    <a:pt x="97790" y="44349"/>
                    <a:pt x="92415" y="30910"/>
                    <a:pt x="83011" y="24190"/>
                  </a:cubicBezTo>
                  <a:cubicBezTo>
                    <a:pt x="80323" y="22846"/>
                    <a:pt x="78980" y="21502"/>
                    <a:pt x="76293" y="20158"/>
                  </a:cubicBezTo>
                  <a:cubicBezTo>
                    <a:pt x="72262" y="17471"/>
                    <a:pt x="66887" y="14783"/>
                    <a:pt x="62857" y="9407"/>
                  </a:cubicBezTo>
                  <a:cubicBezTo>
                    <a:pt x="60169" y="6719"/>
                    <a:pt x="58826" y="4032"/>
                    <a:pt x="57483" y="0"/>
                  </a:cubicBezTo>
                  <a:cubicBezTo>
                    <a:pt x="45390" y="14783"/>
                    <a:pt x="33298" y="24190"/>
                    <a:pt x="21206" y="26878"/>
                  </a:cubicBezTo>
                  <a:cubicBezTo>
                    <a:pt x="25236" y="43005"/>
                    <a:pt x="22549" y="59131"/>
                    <a:pt x="14488" y="73914"/>
                  </a:cubicBezTo>
                  <a:lnTo>
                    <a:pt x="11800" y="72570"/>
                  </a:lnTo>
                  <a:cubicBezTo>
                    <a:pt x="34641" y="146484"/>
                    <a:pt x="-7010" y="228462"/>
                    <a:pt x="1052" y="306408"/>
                  </a:cubicBezTo>
                  <a:cubicBezTo>
                    <a:pt x="1052" y="313127"/>
                    <a:pt x="2396" y="319847"/>
                    <a:pt x="7770" y="322534"/>
                  </a:cubicBezTo>
                  <a:cubicBezTo>
                    <a:pt x="13144" y="326566"/>
                    <a:pt x="19862" y="325222"/>
                    <a:pt x="25236" y="325222"/>
                  </a:cubicBezTo>
                  <a:cubicBezTo>
                    <a:pt x="46734" y="325222"/>
                    <a:pt x="60169" y="341349"/>
                    <a:pt x="70918" y="360163"/>
                  </a:cubicBezTo>
                  <a:cubicBezTo>
                    <a:pt x="70918" y="346724"/>
                    <a:pt x="76293" y="331942"/>
                    <a:pt x="84354" y="321190"/>
                  </a:cubicBezTo>
                  <a:close/>
                </a:path>
              </a:pathLst>
            </a:cu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1649" name="Google Shape;1649;p30"/>
            <p:cNvSpPr/>
            <p:nvPr/>
          </p:nvSpPr>
          <p:spPr>
            <a:xfrm>
              <a:off x="5052781" y="8022161"/>
              <a:ext cx="751838" cy="788588"/>
            </a:xfrm>
            <a:custGeom>
              <a:avLst/>
              <a:gdLst/>
              <a:ahLst/>
              <a:cxnLst/>
              <a:rect l="l" t="t" r="r" b="b"/>
              <a:pathLst>
                <a:path w="675822" h="708857" extrusionOk="0">
                  <a:moveTo>
                    <a:pt x="658356" y="182769"/>
                  </a:moveTo>
                  <a:lnTo>
                    <a:pt x="658356" y="180082"/>
                  </a:lnTo>
                  <a:cubicBezTo>
                    <a:pt x="655669" y="169330"/>
                    <a:pt x="648951" y="159923"/>
                    <a:pt x="640889" y="153204"/>
                  </a:cubicBezTo>
                  <a:cubicBezTo>
                    <a:pt x="638202" y="151860"/>
                    <a:pt x="635515" y="150516"/>
                    <a:pt x="634171" y="147828"/>
                  </a:cubicBezTo>
                  <a:cubicBezTo>
                    <a:pt x="624766" y="141109"/>
                    <a:pt x="611330" y="134389"/>
                    <a:pt x="609987" y="119607"/>
                  </a:cubicBezTo>
                  <a:cubicBezTo>
                    <a:pt x="608643" y="110199"/>
                    <a:pt x="614018" y="102136"/>
                    <a:pt x="616705" y="96760"/>
                  </a:cubicBezTo>
                  <a:lnTo>
                    <a:pt x="639546" y="55100"/>
                  </a:lnTo>
                  <a:cubicBezTo>
                    <a:pt x="643576" y="48380"/>
                    <a:pt x="646264" y="43005"/>
                    <a:pt x="644920" y="37629"/>
                  </a:cubicBezTo>
                  <a:cubicBezTo>
                    <a:pt x="644920" y="33597"/>
                    <a:pt x="642233" y="28222"/>
                    <a:pt x="639546" y="22846"/>
                  </a:cubicBezTo>
                  <a:cubicBezTo>
                    <a:pt x="635515" y="16127"/>
                    <a:pt x="631484" y="8063"/>
                    <a:pt x="632828" y="0"/>
                  </a:cubicBezTo>
                  <a:cubicBezTo>
                    <a:pt x="628797" y="0"/>
                    <a:pt x="623422" y="2688"/>
                    <a:pt x="620736" y="5376"/>
                  </a:cubicBezTo>
                  <a:cubicBezTo>
                    <a:pt x="616705" y="9407"/>
                    <a:pt x="614018" y="16127"/>
                    <a:pt x="612674" y="21502"/>
                  </a:cubicBezTo>
                  <a:cubicBezTo>
                    <a:pt x="611330" y="25534"/>
                    <a:pt x="608643" y="30910"/>
                    <a:pt x="605956" y="34941"/>
                  </a:cubicBezTo>
                  <a:cubicBezTo>
                    <a:pt x="595208" y="53756"/>
                    <a:pt x="572366" y="67195"/>
                    <a:pt x="544151" y="69883"/>
                  </a:cubicBezTo>
                  <a:cubicBezTo>
                    <a:pt x="540121" y="69883"/>
                    <a:pt x="537433" y="69883"/>
                    <a:pt x="533403" y="71227"/>
                  </a:cubicBezTo>
                  <a:cubicBezTo>
                    <a:pt x="522654" y="71227"/>
                    <a:pt x="513249" y="72571"/>
                    <a:pt x="505187" y="76602"/>
                  </a:cubicBezTo>
                  <a:cubicBezTo>
                    <a:pt x="501157" y="77946"/>
                    <a:pt x="497126" y="80634"/>
                    <a:pt x="494439" y="83321"/>
                  </a:cubicBezTo>
                  <a:cubicBezTo>
                    <a:pt x="483690" y="90041"/>
                    <a:pt x="470254" y="99448"/>
                    <a:pt x="455475" y="92729"/>
                  </a:cubicBezTo>
                  <a:cubicBezTo>
                    <a:pt x="451444" y="90041"/>
                    <a:pt x="447413" y="87353"/>
                    <a:pt x="444726" y="84665"/>
                  </a:cubicBezTo>
                  <a:cubicBezTo>
                    <a:pt x="443382" y="83321"/>
                    <a:pt x="442039" y="81977"/>
                    <a:pt x="440695" y="80634"/>
                  </a:cubicBezTo>
                  <a:cubicBezTo>
                    <a:pt x="429947" y="72571"/>
                    <a:pt x="416511" y="77946"/>
                    <a:pt x="395013" y="87353"/>
                  </a:cubicBezTo>
                  <a:cubicBezTo>
                    <a:pt x="381578" y="94072"/>
                    <a:pt x="368142" y="100792"/>
                    <a:pt x="353363" y="100792"/>
                  </a:cubicBezTo>
                  <a:cubicBezTo>
                    <a:pt x="347988" y="100792"/>
                    <a:pt x="341270" y="99448"/>
                    <a:pt x="335896" y="96760"/>
                  </a:cubicBezTo>
                  <a:cubicBezTo>
                    <a:pt x="333209" y="95416"/>
                    <a:pt x="331865" y="94072"/>
                    <a:pt x="329178" y="92729"/>
                  </a:cubicBezTo>
                  <a:cubicBezTo>
                    <a:pt x="326491" y="91385"/>
                    <a:pt x="323804" y="90041"/>
                    <a:pt x="322460" y="88697"/>
                  </a:cubicBezTo>
                  <a:cubicBezTo>
                    <a:pt x="317086" y="87353"/>
                    <a:pt x="310368" y="90041"/>
                    <a:pt x="302306" y="92729"/>
                  </a:cubicBezTo>
                  <a:cubicBezTo>
                    <a:pt x="299619" y="94072"/>
                    <a:pt x="296932" y="95416"/>
                    <a:pt x="292901" y="96760"/>
                  </a:cubicBezTo>
                  <a:cubicBezTo>
                    <a:pt x="283496" y="100792"/>
                    <a:pt x="272748" y="99448"/>
                    <a:pt x="264686" y="94072"/>
                  </a:cubicBezTo>
                  <a:cubicBezTo>
                    <a:pt x="263342" y="98104"/>
                    <a:pt x="261999" y="102136"/>
                    <a:pt x="260655" y="104824"/>
                  </a:cubicBezTo>
                  <a:cubicBezTo>
                    <a:pt x="249907" y="126326"/>
                    <a:pt x="225722" y="137077"/>
                    <a:pt x="204225" y="145141"/>
                  </a:cubicBezTo>
                  <a:cubicBezTo>
                    <a:pt x="165261" y="159923"/>
                    <a:pt x="127640" y="172018"/>
                    <a:pt x="88677" y="165299"/>
                  </a:cubicBezTo>
                  <a:lnTo>
                    <a:pt x="85989" y="165299"/>
                  </a:lnTo>
                  <a:cubicBezTo>
                    <a:pt x="80615" y="163955"/>
                    <a:pt x="75241" y="163955"/>
                    <a:pt x="71210" y="165299"/>
                  </a:cubicBezTo>
                  <a:cubicBezTo>
                    <a:pt x="68523" y="165299"/>
                    <a:pt x="67179" y="167987"/>
                    <a:pt x="65835" y="169330"/>
                  </a:cubicBezTo>
                  <a:cubicBezTo>
                    <a:pt x="65835" y="170674"/>
                    <a:pt x="65835" y="170674"/>
                    <a:pt x="65835" y="172018"/>
                  </a:cubicBezTo>
                  <a:cubicBezTo>
                    <a:pt x="67179" y="173362"/>
                    <a:pt x="69866" y="176050"/>
                    <a:pt x="73897" y="177394"/>
                  </a:cubicBezTo>
                  <a:cubicBezTo>
                    <a:pt x="80615" y="181425"/>
                    <a:pt x="88677" y="185457"/>
                    <a:pt x="88677" y="196208"/>
                  </a:cubicBezTo>
                  <a:cubicBezTo>
                    <a:pt x="88677" y="204272"/>
                    <a:pt x="83302" y="208303"/>
                    <a:pt x="80615" y="212335"/>
                  </a:cubicBezTo>
                  <a:cubicBezTo>
                    <a:pt x="65835" y="227118"/>
                    <a:pt x="60461" y="248620"/>
                    <a:pt x="65835" y="268778"/>
                  </a:cubicBezTo>
                  <a:lnTo>
                    <a:pt x="69866" y="283561"/>
                  </a:lnTo>
                  <a:lnTo>
                    <a:pt x="55087" y="278186"/>
                  </a:lnTo>
                  <a:cubicBezTo>
                    <a:pt x="40307" y="272810"/>
                    <a:pt x="22841" y="278186"/>
                    <a:pt x="13436" y="290281"/>
                  </a:cubicBezTo>
                  <a:cubicBezTo>
                    <a:pt x="4031" y="302376"/>
                    <a:pt x="2687" y="319847"/>
                    <a:pt x="9405" y="333285"/>
                  </a:cubicBezTo>
                  <a:lnTo>
                    <a:pt x="0" y="338661"/>
                  </a:lnTo>
                  <a:cubicBezTo>
                    <a:pt x="2687" y="344036"/>
                    <a:pt x="5374" y="350756"/>
                    <a:pt x="8062" y="356131"/>
                  </a:cubicBezTo>
                  <a:cubicBezTo>
                    <a:pt x="21497" y="388385"/>
                    <a:pt x="60461" y="420638"/>
                    <a:pt x="87333" y="397792"/>
                  </a:cubicBezTo>
                  <a:cubicBezTo>
                    <a:pt x="84646" y="415263"/>
                    <a:pt x="69866" y="431389"/>
                    <a:pt x="51056" y="435421"/>
                  </a:cubicBezTo>
                  <a:cubicBezTo>
                    <a:pt x="94051" y="455580"/>
                    <a:pt x="145107" y="443484"/>
                    <a:pt x="193476" y="444828"/>
                  </a:cubicBezTo>
                  <a:cubicBezTo>
                    <a:pt x="241845" y="446172"/>
                    <a:pt x="296932" y="477082"/>
                    <a:pt x="294245" y="524118"/>
                  </a:cubicBezTo>
                  <a:cubicBezTo>
                    <a:pt x="232440" y="503960"/>
                    <a:pt x="166604" y="501272"/>
                    <a:pt x="103456" y="516055"/>
                  </a:cubicBezTo>
                  <a:cubicBezTo>
                    <a:pt x="135702" y="544276"/>
                    <a:pt x="154512" y="587281"/>
                    <a:pt x="153168" y="630286"/>
                  </a:cubicBezTo>
                  <a:cubicBezTo>
                    <a:pt x="153168" y="646412"/>
                    <a:pt x="149138" y="663883"/>
                    <a:pt x="153168" y="680009"/>
                  </a:cubicBezTo>
                  <a:cubicBezTo>
                    <a:pt x="157199" y="696136"/>
                    <a:pt x="171979" y="712263"/>
                    <a:pt x="188102" y="708231"/>
                  </a:cubicBezTo>
                  <a:cubicBezTo>
                    <a:pt x="214973" y="702856"/>
                    <a:pt x="210943" y="662539"/>
                    <a:pt x="198851" y="637005"/>
                  </a:cubicBezTo>
                  <a:cubicBezTo>
                    <a:pt x="224379" y="650444"/>
                    <a:pt x="241845" y="678666"/>
                    <a:pt x="240501" y="706887"/>
                  </a:cubicBezTo>
                  <a:cubicBezTo>
                    <a:pt x="247219" y="696136"/>
                    <a:pt x="253937" y="685385"/>
                    <a:pt x="260655" y="674634"/>
                  </a:cubicBezTo>
                  <a:cubicBezTo>
                    <a:pt x="279466" y="692104"/>
                    <a:pt x="303650" y="702856"/>
                    <a:pt x="329178" y="705543"/>
                  </a:cubicBezTo>
                  <a:cubicBezTo>
                    <a:pt x="295588" y="661195"/>
                    <a:pt x="268717" y="612815"/>
                    <a:pt x="249907" y="560403"/>
                  </a:cubicBezTo>
                  <a:cubicBezTo>
                    <a:pt x="284840" y="565779"/>
                    <a:pt x="318429" y="580562"/>
                    <a:pt x="345301" y="602064"/>
                  </a:cubicBezTo>
                  <a:cubicBezTo>
                    <a:pt x="333209" y="589969"/>
                    <a:pt x="330522" y="568467"/>
                    <a:pt x="341270" y="553684"/>
                  </a:cubicBezTo>
                  <a:cubicBezTo>
                    <a:pt x="353363" y="536213"/>
                    <a:pt x="381578" y="534869"/>
                    <a:pt x="396357" y="549652"/>
                  </a:cubicBezTo>
                  <a:cubicBezTo>
                    <a:pt x="421885" y="522774"/>
                    <a:pt x="395013" y="477082"/>
                    <a:pt x="361424" y="462299"/>
                  </a:cubicBezTo>
                  <a:cubicBezTo>
                    <a:pt x="327834" y="446172"/>
                    <a:pt x="287527" y="443484"/>
                    <a:pt x="261999" y="416607"/>
                  </a:cubicBezTo>
                  <a:cubicBezTo>
                    <a:pt x="257968" y="385697"/>
                    <a:pt x="252594" y="356131"/>
                    <a:pt x="248563" y="325222"/>
                  </a:cubicBezTo>
                  <a:cubicBezTo>
                    <a:pt x="260655" y="318503"/>
                    <a:pt x="278122" y="325222"/>
                    <a:pt x="283496" y="337317"/>
                  </a:cubicBezTo>
                  <a:cubicBezTo>
                    <a:pt x="295588" y="333285"/>
                    <a:pt x="296932" y="314471"/>
                    <a:pt x="288870" y="303720"/>
                  </a:cubicBezTo>
                  <a:cubicBezTo>
                    <a:pt x="280809" y="292969"/>
                    <a:pt x="267373" y="288937"/>
                    <a:pt x="256624" y="280874"/>
                  </a:cubicBezTo>
                  <a:cubicBezTo>
                    <a:pt x="224379" y="256683"/>
                    <a:pt x="224379" y="200240"/>
                    <a:pt x="257968" y="176050"/>
                  </a:cubicBezTo>
                  <a:cubicBezTo>
                    <a:pt x="279466" y="177394"/>
                    <a:pt x="284840" y="205616"/>
                    <a:pt x="288870" y="227118"/>
                  </a:cubicBezTo>
                  <a:cubicBezTo>
                    <a:pt x="292901" y="248620"/>
                    <a:pt x="311711" y="274154"/>
                    <a:pt x="330522" y="263403"/>
                  </a:cubicBezTo>
                  <a:cubicBezTo>
                    <a:pt x="331865" y="251308"/>
                    <a:pt x="327834" y="239213"/>
                    <a:pt x="321116" y="228462"/>
                  </a:cubicBezTo>
                  <a:cubicBezTo>
                    <a:pt x="337239" y="240557"/>
                    <a:pt x="354706" y="251308"/>
                    <a:pt x="370829" y="263403"/>
                  </a:cubicBezTo>
                  <a:cubicBezTo>
                    <a:pt x="365455" y="251308"/>
                    <a:pt x="361424" y="239213"/>
                    <a:pt x="356050" y="228462"/>
                  </a:cubicBezTo>
                  <a:cubicBezTo>
                    <a:pt x="378891" y="233838"/>
                    <a:pt x="401731" y="240557"/>
                    <a:pt x="424572" y="245932"/>
                  </a:cubicBezTo>
                  <a:cubicBezTo>
                    <a:pt x="396357" y="231150"/>
                    <a:pt x="374860" y="204272"/>
                    <a:pt x="366798" y="173362"/>
                  </a:cubicBezTo>
                  <a:cubicBezTo>
                    <a:pt x="415167" y="146485"/>
                    <a:pt x="471598" y="131702"/>
                    <a:pt x="526685" y="131702"/>
                  </a:cubicBezTo>
                  <a:cubicBezTo>
                    <a:pt x="571023" y="131702"/>
                    <a:pt x="620736" y="145141"/>
                    <a:pt x="643576" y="184113"/>
                  </a:cubicBezTo>
                  <a:cubicBezTo>
                    <a:pt x="647607" y="190833"/>
                    <a:pt x="651638" y="200240"/>
                    <a:pt x="658356" y="202928"/>
                  </a:cubicBezTo>
                  <a:cubicBezTo>
                    <a:pt x="665074" y="205616"/>
                    <a:pt x="670448" y="205616"/>
                    <a:pt x="675823" y="201584"/>
                  </a:cubicBezTo>
                  <a:cubicBezTo>
                    <a:pt x="663730" y="202928"/>
                    <a:pt x="661043" y="190833"/>
                    <a:pt x="658356" y="182769"/>
                  </a:cubicBezTo>
                  <a:close/>
                </a:path>
              </a:pathLst>
            </a:cu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1650" name="Google Shape;1650;p30"/>
            <p:cNvSpPr/>
            <p:nvPr/>
          </p:nvSpPr>
          <p:spPr>
            <a:xfrm>
              <a:off x="4913085" y="7459411"/>
              <a:ext cx="394952" cy="570224"/>
            </a:xfrm>
            <a:custGeom>
              <a:avLst/>
              <a:gdLst/>
              <a:ahLst/>
              <a:cxnLst/>
              <a:rect l="l" t="t" r="r" b="b"/>
              <a:pathLst>
                <a:path w="355020" h="512571" extrusionOk="0">
                  <a:moveTo>
                    <a:pt x="43614" y="353992"/>
                  </a:moveTo>
                  <a:cubicBezTo>
                    <a:pt x="44957" y="360712"/>
                    <a:pt x="46301" y="368775"/>
                    <a:pt x="51675" y="370119"/>
                  </a:cubicBezTo>
                  <a:cubicBezTo>
                    <a:pt x="53019" y="371463"/>
                    <a:pt x="55706" y="371463"/>
                    <a:pt x="58393" y="371463"/>
                  </a:cubicBezTo>
                  <a:cubicBezTo>
                    <a:pt x="61080" y="371463"/>
                    <a:pt x="65111" y="372807"/>
                    <a:pt x="67798" y="374151"/>
                  </a:cubicBezTo>
                  <a:cubicBezTo>
                    <a:pt x="73173" y="375495"/>
                    <a:pt x="77203" y="379526"/>
                    <a:pt x="81234" y="382214"/>
                  </a:cubicBezTo>
                  <a:cubicBezTo>
                    <a:pt x="85265" y="386246"/>
                    <a:pt x="89296" y="387590"/>
                    <a:pt x="91983" y="387590"/>
                  </a:cubicBezTo>
                  <a:cubicBezTo>
                    <a:pt x="93326" y="387590"/>
                    <a:pt x="94670" y="387590"/>
                    <a:pt x="96014" y="386246"/>
                  </a:cubicBezTo>
                  <a:cubicBezTo>
                    <a:pt x="98701" y="384902"/>
                    <a:pt x="101388" y="384902"/>
                    <a:pt x="104075" y="384902"/>
                  </a:cubicBezTo>
                  <a:cubicBezTo>
                    <a:pt x="114824" y="383558"/>
                    <a:pt x="121542" y="391621"/>
                    <a:pt x="126916" y="396997"/>
                  </a:cubicBezTo>
                  <a:cubicBezTo>
                    <a:pt x="126916" y="396997"/>
                    <a:pt x="128260" y="398341"/>
                    <a:pt x="128260" y="398341"/>
                  </a:cubicBezTo>
                  <a:cubicBezTo>
                    <a:pt x="139008" y="388934"/>
                    <a:pt x="152444" y="384902"/>
                    <a:pt x="168567" y="386246"/>
                  </a:cubicBezTo>
                  <a:cubicBezTo>
                    <a:pt x="186033" y="387590"/>
                    <a:pt x="200813" y="395653"/>
                    <a:pt x="208875" y="409092"/>
                  </a:cubicBezTo>
                  <a:cubicBezTo>
                    <a:pt x="212905" y="414468"/>
                    <a:pt x="214249" y="419843"/>
                    <a:pt x="216936" y="425218"/>
                  </a:cubicBezTo>
                  <a:cubicBezTo>
                    <a:pt x="220967" y="433282"/>
                    <a:pt x="223654" y="440001"/>
                    <a:pt x="229028" y="444033"/>
                  </a:cubicBezTo>
                  <a:cubicBezTo>
                    <a:pt x="233059" y="446721"/>
                    <a:pt x="238433" y="449409"/>
                    <a:pt x="243808" y="452096"/>
                  </a:cubicBezTo>
                  <a:cubicBezTo>
                    <a:pt x="254556" y="457472"/>
                    <a:pt x="269336" y="462848"/>
                    <a:pt x="270679" y="477631"/>
                  </a:cubicBezTo>
                  <a:cubicBezTo>
                    <a:pt x="270679" y="480318"/>
                    <a:pt x="270679" y="483006"/>
                    <a:pt x="270679" y="485694"/>
                  </a:cubicBezTo>
                  <a:cubicBezTo>
                    <a:pt x="270679" y="488382"/>
                    <a:pt x="270679" y="489726"/>
                    <a:pt x="270679" y="491070"/>
                  </a:cubicBezTo>
                  <a:cubicBezTo>
                    <a:pt x="270679" y="493757"/>
                    <a:pt x="274710" y="496445"/>
                    <a:pt x="277397" y="499133"/>
                  </a:cubicBezTo>
                  <a:cubicBezTo>
                    <a:pt x="281428" y="503164"/>
                    <a:pt x="285459" y="507196"/>
                    <a:pt x="286802" y="512571"/>
                  </a:cubicBezTo>
                  <a:cubicBezTo>
                    <a:pt x="294864" y="512571"/>
                    <a:pt x="304269" y="504508"/>
                    <a:pt x="312330" y="497789"/>
                  </a:cubicBezTo>
                  <a:cubicBezTo>
                    <a:pt x="317705" y="492413"/>
                    <a:pt x="325766" y="488382"/>
                    <a:pt x="332484" y="487038"/>
                  </a:cubicBezTo>
                  <a:cubicBezTo>
                    <a:pt x="329797" y="485694"/>
                    <a:pt x="327110" y="485694"/>
                    <a:pt x="324423" y="484350"/>
                  </a:cubicBezTo>
                  <a:lnTo>
                    <a:pt x="315018" y="483006"/>
                  </a:lnTo>
                  <a:lnTo>
                    <a:pt x="347263" y="392965"/>
                  </a:lnTo>
                  <a:cubicBezTo>
                    <a:pt x="353981" y="372807"/>
                    <a:pt x="360699" y="348617"/>
                    <a:pt x="347263" y="333834"/>
                  </a:cubicBezTo>
                  <a:cubicBezTo>
                    <a:pt x="344577" y="331146"/>
                    <a:pt x="341889" y="329802"/>
                    <a:pt x="339202" y="327115"/>
                  </a:cubicBezTo>
                  <a:cubicBezTo>
                    <a:pt x="332484" y="323083"/>
                    <a:pt x="325766" y="317707"/>
                    <a:pt x="323079" y="309644"/>
                  </a:cubicBezTo>
                  <a:cubicBezTo>
                    <a:pt x="317705" y="297549"/>
                    <a:pt x="321735" y="282766"/>
                    <a:pt x="333828" y="269327"/>
                  </a:cubicBezTo>
                  <a:cubicBezTo>
                    <a:pt x="335171" y="266639"/>
                    <a:pt x="337859" y="265295"/>
                    <a:pt x="340546" y="262608"/>
                  </a:cubicBezTo>
                  <a:cubicBezTo>
                    <a:pt x="345920" y="257232"/>
                    <a:pt x="351294" y="250513"/>
                    <a:pt x="353981" y="243793"/>
                  </a:cubicBezTo>
                  <a:cubicBezTo>
                    <a:pt x="355325" y="239762"/>
                    <a:pt x="355325" y="234386"/>
                    <a:pt x="352638" y="230354"/>
                  </a:cubicBezTo>
                  <a:cubicBezTo>
                    <a:pt x="351294" y="229011"/>
                    <a:pt x="349951" y="227667"/>
                    <a:pt x="348607" y="227667"/>
                  </a:cubicBezTo>
                  <a:lnTo>
                    <a:pt x="349951" y="216915"/>
                  </a:lnTo>
                  <a:cubicBezTo>
                    <a:pt x="341889" y="207508"/>
                    <a:pt x="332484" y="199445"/>
                    <a:pt x="320392" y="195413"/>
                  </a:cubicBezTo>
                  <a:cubicBezTo>
                    <a:pt x="313674" y="192725"/>
                    <a:pt x="305612" y="191381"/>
                    <a:pt x="298894" y="190037"/>
                  </a:cubicBezTo>
                  <a:lnTo>
                    <a:pt x="239777" y="179286"/>
                  </a:lnTo>
                  <a:lnTo>
                    <a:pt x="168567" y="75807"/>
                  </a:lnTo>
                  <a:cubicBezTo>
                    <a:pt x="149757" y="48929"/>
                    <a:pt x="141695" y="24739"/>
                    <a:pt x="144382" y="4580"/>
                  </a:cubicBezTo>
                  <a:cubicBezTo>
                    <a:pt x="100044" y="-4827"/>
                    <a:pt x="53019" y="549"/>
                    <a:pt x="11368" y="18019"/>
                  </a:cubicBezTo>
                  <a:lnTo>
                    <a:pt x="12711" y="18019"/>
                  </a:lnTo>
                  <a:cubicBezTo>
                    <a:pt x="3306" y="48929"/>
                    <a:pt x="-4755" y="75807"/>
                    <a:pt x="3306" y="101341"/>
                  </a:cubicBezTo>
                  <a:cubicBezTo>
                    <a:pt x="5993" y="108060"/>
                    <a:pt x="8681" y="113436"/>
                    <a:pt x="11368" y="120155"/>
                  </a:cubicBezTo>
                  <a:cubicBezTo>
                    <a:pt x="16742" y="130906"/>
                    <a:pt x="22117" y="141658"/>
                    <a:pt x="23460" y="153753"/>
                  </a:cubicBezTo>
                  <a:cubicBezTo>
                    <a:pt x="24804" y="167191"/>
                    <a:pt x="22117" y="179286"/>
                    <a:pt x="19429" y="191381"/>
                  </a:cubicBezTo>
                  <a:cubicBezTo>
                    <a:pt x="16742" y="202133"/>
                    <a:pt x="14055" y="212884"/>
                    <a:pt x="15399" y="223635"/>
                  </a:cubicBezTo>
                  <a:cubicBezTo>
                    <a:pt x="16742" y="235730"/>
                    <a:pt x="23460" y="246481"/>
                    <a:pt x="30178" y="257232"/>
                  </a:cubicBezTo>
                  <a:cubicBezTo>
                    <a:pt x="39583" y="273359"/>
                    <a:pt x="48988" y="289486"/>
                    <a:pt x="46301" y="308300"/>
                  </a:cubicBezTo>
                  <a:cubicBezTo>
                    <a:pt x="44957" y="316364"/>
                    <a:pt x="42270" y="324427"/>
                    <a:pt x="36896" y="331146"/>
                  </a:cubicBezTo>
                  <a:cubicBezTo>
                    <a:pt x="43614" y="336522"/>
                    <a:pt x="48988" y="344585"/>
                    <a:pt x="50332" y="352648"/>
                  </a:cubicBezTo>
                  <a:lnTo>
                    <a:pt x="43614" y="353992"/>
                  </a:lnTo>
                  <a:close/>
                </a:path>
              </a:pathLst>
            </a:cu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1651" name="Google Shape;1651;p30"/>
            <p:cNvSpPr/>
            <p:nvPr/>
          </p:nvSpPr>
          <p:spPr>
            <a:xfrm>
              <a:off x="3565547" y="7177510"/>
              <a:ext cx="448411" cy="236165"/>
            </a:xfrm>
            <a:custGeom>
              <a:avLst/>
              <a:gdLst/>
              <a:ahLst/>
              <a:cxnLst/>
              <a:rect l="l" t="t" r="r" b="b"/>
              <a:pathLst>
                <a:path w="403074" h="212287" extrusionOk="0">
                  <a:moveTo>
                    <a:pt x="400388" y="154500"/>
                  </a:moveTo>
                  <a:cubicBezTo>
                    <a:pt x="400388" y="153156"/>
                    <a:pt x="401731" y="151812"/>
                    <a:pt x="401731" y="151812"/>
                  </a:cubicBezTo>
                  <a:cubicBezTo>
                    <a:pt x="401731" y="150468"/>
                    <a:pt x="403075" y="149124"/>
                    <a:pt x="403075" y="147780"/>
                  </a:cubicBezTo>
                  <a:cubicBezTo>
                    <a:pt x="403075" y="147780"/>
                    <a:pt x="399044" y="146437"/>
                    <a:pt x="396357" y="146437"/>
                  </a:cubicBezTo>
                  <a:lnTo>
                    <a:pt x="395013" y="146437"/>
                  </a:lnTo>
                  <a:cubicBezTo>
                    <a:pt x="370829" y="139717"/>
                    <a:pt x="360081" y="116871"/>
                    <a:pt x="349332" y="95368"/>
                  </a:cubicBezTo>
                  <a:cubicBezTo>
                    <a:pt x="347988" y="92681"/>
                    <a:pt x="346645" y="88649"/>
                    <a:pt x="345301" y="85961"/>
                  </a:cubicBezTo>
                  <a:cubicBezTo>
                    <a:pt x="335896" y="67147"/>
                    <a:pt x="323804" y="51020"/>
                    <a:pt x="309024" y="37581"/>
                  </a:cubicBezTo>
                  <a:cubicBezTo>
                    <a:pt x="304994" y="33549"/>
                    <a:pt x="300963" y="30862"/>
                    <a:pt x="296932" y="29518"/>
                  </a:cubicBezTo>
                  <a:cubicBezTo>
                    <a:pt x="295588" y="29518"/>
                    <a:pt x="292901" y="29518"/>
                    <a:pt x="291558" y="28174"/>
                  </a:cubicBezTo>
                  <a:cubicBezTo>
                    <a:pt x="288870" y="28174"/>
                    <a:pt x="284840" y="28174"/>
                    <a:pt x="282152" y="26830"/>
                  </a:cubicBezTo>
                  <a:cubicBezTo>
                    <a:pt x="275435" y="25486"/>
                    <a:pt x="271404" y="21454"/>
                    <a:pt x="266030" y="18767"/>
                  </a:cubicBezTo>
                  <a:cubicBezTo>
                    <a:pt x="261999" y="14735"/>
                    <a:pt x="257968" y="12047"/>
                    <a:pt x="253937" y="12047"/>
                  </a:cubicBezTo>
                  <a:cubicBezTo>
                    <a:pt x="251250" y="12047"/>
                    <a:pt x="248563" y="13391"/>
                    <a:pt x="244532" y="14735"/>
                  </a:cubicBezTo>
                  <a:cubicBezTo>
                    <a:pt x="239158" y="17423"/>
                    <a:pt x="233783" y="20110"/>
                    <a:pt x="225722" y="18767"/>
                  </a:cubicBezTo>
                  <a:cubicBezTo>
                    <a:pt x="220348" y="17423"/>
                    <a:pt x="214973" y="14735"/>
                    <a:pt x="212286" y="13391"/>
                  </a:cubicBezTo>
                  <a:lnTo>
                    <a:pt x="210943" y="12047"/>
                  </a:lnTo>
                  <a:cubicBezTo>
                    <a:pt x="193476" y="-48"/>
                    <a:pt x="170635" y="-2736"/>
                    <a:pt x="149138" y="2640"/>
                  </a:cubicBezTo>
                  <a:cubicBezTo>
                    <a:pt x="149138" y="12047"/>
                    <a:pt x="147794" y="20110"/>
                    <a:pt x="149138" y="29518"/>
                  </a:cubicBezTo>
                  <a:lnTo>
                    <a:pt x="149138" y="37581"/>
                  </a:lnTo>
                  <a:lnTo>
                    <a:pt x="98082" y="40269"/>
                  </a:lnTo>
                  <a:lnTo>
                    <a:pt x="17467" y="118215"/>
                  </a:lnTo>
                  <a:cubicBezTo>
                    <a:pt x="8062" y="127622"/>
                    <a:pt x="1344" y="135685"/>
                    <a:pt x="0" y="143749"/>
                  </a:cubicBezTo>
                  <a:lnTo>
                    <a:pt x="64492" y="110151"/>
                  </a:lnTo>
                  <a:lnTo>
                    <a:pt x="65835" y="122246"/>
                  </a:lnTo>
                  <a:cubicBezTo>
                    <a:pt x="67179" y="145093"/>
                    <a:pt x="67179" y="167939"/>
                    <a:pt x="65835" y="189441"/>
                  </a:cubicBezTo>
                  <a:cubicBezTo>
                    <a:pt x="92707" y="178690"/>
                    <a:pt x="126297" y="182721"/>
                    <a:pt x="149138" y="201536"/>
                  </a:cubicBezTo>
                  <a:cubicBezTo>
                    <a:pt x="155856" y="197504"/>
                    <a:pt x="163917" y="196160"/>
                    <a:pt x="171979" y="197504"/>
                  </a:cubicBezTo>
                  <a:lnTo>
                    <a:pt x="167948" y="142405"/>
                  </a:lnTo>
                  <a:lnTo>
                    <a:pt x="171979" y="139717"/>
                  </a:lnTo>
                  <a:cubicBezTo>
                    <a:pt x="178697" y="135685"/>
                    <a:pt x="185415" y="135685"/>
                    <a:pt x="192133" y="138373"/>
                  </a:cubicBezTo>
                  <a:cubicBezTo>
                    <a:pt x="201537" y="142405"/>
                    <a:pt x="210943" y="151812"/>
                    <a:pt x="214973" y="162563"/>
                  </a:cubicBezTo>
                  <a:cubicBezTo>
                    <a:pt x="217661" y="169283"/>
                    <a:pt x="217661" y="174658"/>
                    <a:pt x="219004" y="181377"/>
                  </a:cubicBezTo>
                  <a:cubicBezTo>
                    <a:pt x="220348" y="189441"/>
                    <a:pt x="221691" y="196160"/>
                    <a:pt x="224379" y="202880"/>
                  </a:cubicBezTo>
                  <a:cubicBezTo>
                    <a:pt x="227065" y="208255"/>
                    <a:pt x="233783" y="212287"/>
                    <a:pt x="239158" y="212287"/>
                  </a:cubicBezTo>
                  <a:cubicBezTo>
                    <a:pt x="243189" y="212287"/>
                    <a:pt x="244532" y="210943"/>
                    <a:pt x="244532" y="209599"/>
                  </a:cubicBezTo>
                  <a:cubicBezTo>
                    <a:pt x="245876" y="206912"/>
                    <a:pt x="245876" y="201536"/>
                    <a:pt x="245876" y="196160"/>
                  </a:cubicBezTo>
                  <a:cubicBezTo>
                    <a:pt x="244532" y="188097"/>
                    <a:pt x="244532" y="178690"/>
                    <a:pt x="249907" y="171970"/>
                  </a:cubicBezTo>
                  <a:cubicBezTo>
                    <a:pt x="253937" y="166595"/>
                    <a:pt x="260655" y="163907"/>
                    <a:pt x="268717" y="163907"/>
                  </a:cubicBezTo>
                  <a:cubicBezTo>
                    <a:pt x="278122" y="165251"/>
                    <a:pt x="287527" y="171970"/>
                    <a:pt x="294245" y="181377"/>
                  </a:cubicBezTo>
                  <a:lnTo>
                    <a:pt x="310368" y="151812"/>
                  </a:lnTo>
                  <a:lnTo>
                    <a:pt x="317086" y="157188"/>
                  </a:lnTo>
                  <a:cubicBezTo>
                    <a:pt x="331865" y="167939"/>
                    <a:pt x="343957" y="182721"/>
                    <a:pt x="352019" y="198848"/>
                  </a:cubicBezTo>
                  <a:cubicBezTo>
                    <a:pt x="360081" y="189441"/>
                    <a:pt x="364111" y="174658"/>
                    <a:pt x="361424" y="161219"/>
                  </a:cubicBezTo>
                  <a:lnTo>
                    <a:pt x="360081" y="155844"/>
                  </a:lnTo>
                  <a:lnTo>
                    <a:pt x="364111" y="153156"/>
                  </a:lnTo>
                  <a:cubicBezTo>
                    <a:pt x="374860" y="145093"/>
                    <a:pt x="386952" y="151812"/>
                    <a:pt x="396357" y="155844"/>
                  </a:cubicBezTo>
                  <a:cubicBezTo>
                    <a:pt x="397701" y="157188"/>
                    <a:pt x="399044" y="157188"/>
                    <a:pt x="400388" y="157188"/>
                  </a:cubicBezTo>
                  <a:cubicBezTo>
                    <a:pt x="399044" y="157188"/>
                    <a:pt x="400388" y="155844"/>
                    <a:pt x="400388" y="154500"/>
                  </a:cubicBezTo>
                  <a:close/>
                </a:path>
              </a:pathLst>
            </a:cu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1652" name="Google Shape;1652;p30"/>
            <p:cNvSpPr/>
            <p:nvPr/>
          </p:nvSpPr>
          <p:spPr>
            <a:xfrm>
              <a:off x="2541671" y="6580931"/>
              <a:ext cx="1258544" cy="1224740"/>
            </a:xfrm>
            <a:custGeom>
              <a:avLst/>
              <a:gdLst/>
              <a:ahLst/>
              <a:cxnLst/>
              <a:rect l="l" t="t" r="r" b="b"/>
              <a:pathLst>
                <a:path w="1131297" h="1100911" extrusionOk="0">
                  <a:moveTo>
                    <a:pt x="998282" y="1001200"/>
                  </a:moveTo>
                  <a:cubicBezTo>
                    <a:pt x="986190" y="997168"/>
                    <a:pt x="947226" y="983729"/>
                    <a:pt x="933790" y="956851"/>
                  </a:cubicBezTo>
                  <a:cubicBezTo>
                    <a:pt x="928416" y="946100"/>
                    <a:pt x="928416" y="935349"/>
                    <a:pt x="931103" y="924598"/>
                  </a:cubicBezTo>
                  <a:cubicBezTo>
                    <a:pt x="932447" y="920566"/>
                    <a:pt x="935134" y="916535"/>
                    <a:pt x="936478" y="912503"/>
                  </a:cubicBezTo>
                  <a:cubicBezTo>
                    <a:pt x="939164" y="908471"/>
                    <a:pt x="941852" y="903096"/>
                    <a:pt x="941852" y="899064"/>
                  </a:cubicBezTo>
                  <a:cubicBezTo>
                    <a:pt x="943195" y="889657"/>
                    <a:pt x="932447" y="878905"/>
                    <a:pt x="921698" y="869498"/>
                  </a:cubicBezTo>
                  <a:cubicBezTo>
                    <a:pt x="908262" y="857403"/>
                    <a:pt x="892139" y="841277"/>
                    <a:pt x="904232" y="823806"/>
                  </a:cubicBezTo>
                  <a:lnTo>
                    <a:pt x="906919" y="819774"/>
                  </a:lnTo>
                  <a:lnTo>
                    <a:pt x="943195" y="822462"/>
                  </a:lnTo>
                  <a:cubicBezTo>
                    <a:pt x="957975" y="771394"/>
                    <a:pt x="964693" y="716295"/>
                    <a:pt x="962006" y="663883"/>
                  </a:cubicBezTo>
                  <a:lnTo>
                    <a:pt x="900201" y="696136"/>
                  </a:lnTo>
                  <a:lnTo>
                    <a:pt x="897514" y="688073"/>
                  </a:lnTo>
                  <a:cubicBezTo>
                    <a:pt x="888108" y="665227"/>
                    <a:pt x="910950" y="643724"/>
                    <a:pt x="919011" y="637005"/>
                  </a:cubicBezTo>
                  <a:lnTo>
                    <a:pt x="1003657" y="555028"/>
                  </a:lnTo>
                  <a:lnTo>
                    <a:pt x="1045308" y="552340"/>
                  </a:lnTo>
                  <a:cubicBezTo>
                    <a:pt x="1043964" y="481114"/>
                    <a:pt x="1076210" y="409887"/>
                    <a:pt x="1131297" y="362851"/>
                  </a:cubicBezTo>
                  <a:cubicBezTo>
                    <a:pt x="1131297" y="360163"/>
                    <a:pt x="1129953" y="358819"/>
                    <a:pt x="1127266" y="357475"/>
                  </a:cubicBezTo>
                  <a:cubicBezTo>
                    <a:pt x="1121892" y="352100"/>
                    <a:pt x="1109800" y="348068"/>
                    <a:pt x="1099051" y="349412"/>
                  </a:cubicBezTo>
                  <a:cubicBezTo>
                    <a:pt x="1096364" y="349412"/>
                    <a:pt x="1092333" y="349412"/>
                    <a:pt x="1089646" y="350756"/>
                  </a:cubicBezTo>
                  <a:cubicBezTo>
                    <a:pt x="1073523" y="352100"/>
                    <a:pt x="1054713" y="354787"/>
                    <a:pt x="1039933" y="342692"/>
                  </a:cubicBezTo>
                  <a:cubicBezTo>
                    <a:pt x="1029185" y="333285"/>
                    <a:pt x="1025154" y="319847"/>
                    <a:pt x="1022467" y="307751"/>
                  </a:cubicBezTo>
                  <a:cubicBezTo>
                    <a:pt x="1019779" y="298344"/>
                    <a:pt x="1018436" y="290281"/>
                    <a:pt x="1013062" y="283561"/>
                  </a:cubicBezTo>
                  <a:cubicBezTo>
                    <a:pt x="1003657" y="270122"/>
                    <a:pt x="984847" y="270122"/>
                    <a:pt x="964693" y="268778"/>
                  </a:cubicBezTo>
                  <a:cubicBezTo>
                    <a:pt x="951257" y="268778"/>
                    <a:pt x="939164" y="267434"/>
                    <a:pt x="925729" y="263403"/>
                  </a:cubicBezTo>
                  <a:cubicBezTo>
                    <a:pt x="900201" y="255339"/>
                    <a:pt x="876016" y="229806"/>
                    <a:pt x="863924" y="209647"/>
                  </a:cubicBezTo>
                  <a:cubicBezTo>
                    <a:pt x="859893" y="202928"/>
                    <a:pt x="857206" y="192177"/>
                    <a:pt x="855863" y="182769"/>
                  </a:cubicBezTo>
                  <a:cubicBezTo>
                    <a:pt x="853175" y="170674"/>
                    <a:pt x="850488" y="155892"/>
                    <a:pt x="843770" y="151860"/>
                  </a:cubicBezTo>
                  <a:cubicBezTo>
                    <a:pt x="839739" y="150516"/>
                    <a:pt x="834365" y="150516"/>
                    <a:pt x="827647" y="151860"/>
                  </a:cubicBezTo>
                  <a:lnTo>
                    <a:pt x="823617" y="151860"/>
                  </a:lnTo>
                  <a:cubicBezTo>
                    <a:pt x="810181" y="153204"/>
                    <a:pt x="796745" y="151860"/>
                    <a:pt x="783309" y="147828"/>
                  </a:cubicBezTo>
                  <a:cubicBezTo>
                    <a:pt x="779278" y="146484"/>
                    <a:pt x="775248" y="145141"/>
                    <a:pt x="771217" y="141109"/>
                  </a:cubicBezTo>
                  <a:cubicBezTo>
                    <a:pt x="765842" y="135733"/>
                    <a:pt x="765842" y="129014"/>
                    <a:pt x="764499" y="124982"/>
                  </a:cubicBezTo>
                  <a:lnTo>
                    <a:pt x="761812" y="99448"/>
                  </a:lnTo>
                  <a:cubicBezTo>
                    <a:pt x="761812" y="98104"/>
                    <a:pt x="760468" y="92728"/>
                    <a:pt x="759124" y="91385"/>
                  </a:cubicBezTo>
                  <a:cubicBezTo>
                    <a:pt x="759124" y="91385"/>
                    <a:pt x="756438" y="90041"/>
                    <a:pt x="755094" y="90041"/>
                  </a:cubicBezTo>
                  <a:cubicBezTo>
                    <a:pt x="753750" y="90041"/>
                    <a:pt x="753750" y="90041"/>
                    <a:pt x="752407" y="88697"/>
                  </a:cubicBezTo>
                  <a:cubicBezTo>
                    <a:pt x="738971" y="83321"/>
                    <a:pt x="730909" y="71227"/>
                    <a:pt x="725535" y="57788"/>
                  </a:cubicBezTo>
                  <a:cubicBezTo>
                    <a:pt x="722848" y="52412"/>
                    <a:pt x="720161" y="45692"/>
                    <a:pt x="717473" y="38973"/>
                  </a:cubicBezTo>
                  <a:cubicBezTo>
                    <a:pt x="712099" y="25534"/>
                    <a:pt x="706725" y="12095"/>
                    <a:pt x="698663" y="2688"/>
                  </a:cubicBezTo>
                  <a:lnTo>
                    <a:pt x="702694" y="0"/>
                  </a:lnTo>
                  <a:cubicBezTo>
                    <a:pt x="689258" y="2688"/>
                    <a:pt x="677166" y="6719"/>
                    <a:pt x="663730" y="16127"/>
                  </a:cubicBezTo>
                  <a:cubicBezTo>
                    <a:pt x="622079" y="43005"/>
                    <a:pt x="591177" y="91385"/>
                    <a:pt x="557587" y="126326"/>
                  </a:cubicBezTo>
                  <a:cubicBezTo>
                    <a:pt x="546838" y="137077"/>
                    <a:pt x="536090" y="147828"/>
                    <a:pt x="522654" y="157236"/>
                  </a:cubicBezTo>
                  <a:cubicBezTo>
                    <a:pt x="468910" y="190833"/>
                    <a:pt x="390983" y="165299"/>
                    <a:pt x="360081" y="108855"/>
                  </a:cubicBezTo>
                  <a:cubicBezTo>
                    <a:pt x="357393" y="104824"/>
                    <a:pt x="356050" y="100792"/>
                    <a:pt x="352019" y="98104"/>
                  </a:cubicBezTo>
                  <a:cubicBezTo>
                    <a:pt x="342614" y="90041"/>
                    <a:pt x="326491" y="96760"/>
                    <a:pt x="321116" y="108855"/>
                  </a:cubicBezTo>
                  <a:cubicBezTo>
                    <a:pt x="315742" y="119606"/>
                    <a:pt x="317086" y="133045"/>
                    <a:pt x="318429" y="146484"/>
                  </a:cubicBezTo>
                  <a:cubicBezTo>
                    <a:pt x="319773" y="158580"/>
                    <a:pt x="318429" y="173362"/>
                    <a:pt x="310368" y="182769"/>
                  </a:cubicBezTo>
                  <a:cubicBezTo>
                    <a:pt x="298276" y="197552"/>
                    <a:pt x="275435" y="193520"/>
                    <a:pt x="256624" y="188145"/>
                  </a:cubicBezTo>
                  <a:cubicBezTo>
                    <a:pt x="173322" y="166643"/>
                    <a:pt x="90020" y="141109"/>
                    <a:pt x="2687" y="150516"/>
                  </a:cubicBezTo>
                  <a:cubicBezTo>
                    <a:pt x="18810" y="162611"/>
                    <a:pt x="33590" y="174706"/>
                    <a:pt x="49713" y="186801"/>
                  </a:cubicBezTo>
                  <a:cubicBezTo>
                    <a:pt x="33590" y="204272"/>
                    <a:pt x="16123" y="221742"/>
                    <a:pt x="0" y="239213"/>
                  </a:cubicBezTo>
                  <a:cubicBezTo>
                    <a:pt x="55087" y="252652"/>
                    <a:pt x="106143" y="278186"/>
                    <a:pt x="150481" y="314471"/>
                  </a:cubicBezTo>
                  <a:cubicBezTo>
                    <a:pt x="167948" y="329254"/>
                    <a:pt x="185415" y="349412"/>
                    <a:pt x="178697" y="372258"/>
                  </a:cubicBezTo>
                  <a:cubicBezTo>
                    <a:pt x="194820" y="372258"/>
                    <a:pt x="206912" y="391073"/>
                    <a:pt x="205568" y="407200"/>
                  </a:cubicBezTo>
                  <a:cubicBezTo>
                    <a:pt x="204225" y="423326"/>
                    <a:pt x="193476" y="438109"/>
                    <a:pt x="184071" y="450204"/>
                  </a:cubicBezTo>
                  <a:cubicBezTo>
                    <a:pt x="201537" y="481114"/>
                    <a:pt x="237814" y="501272"/>
                    <a:pt x="272748" y="498584"/>
                  </a:cubicBezTo>
                  <a:cubicBezTo>
                    <a:pt x="256624" y="557715"/>
                    <a:pt x="251250" y="619534"/>
                    <a:pt x="255281" y="680009"/>
                  </a:cubicBezTo>
                  <a:cubicBezTo>
                    <a:pt x="247219" y="662539"/>
                    <a:pt x="240501" y="646412"/>
                    <a:pt x="232440" y="628942"/>
                  </a:cubicBezTo>
                  <a:cubicBezTo>
                    <a:pt x="236471" y="686729"/>
                    <a:pt x="197507" y="736453"/>
                    <a:pt x="159886" y="780801"/>
                  </a:cubicBezTo>
                  <a:cubicBezTo>
                    <a:pt x="139733" y="804991"/>
                    <a:pt x="118236" y="829182"/>
                    <a:pt x="88677" y="839933"/>
                  </a:cubicBezTo>
                  <a:cubicBezTo>
                    <a:pt x="76584" y="843964"/>
                    <a:pt x="63149" y="846652"/>
                    <a:pt x="49713" y="845308"/>
                  </a:cubicBezTo>
                  <a:cubicBezTo>
                    <a:pt x="83302" y="862779"/>
                    <a:pt x="116892" y="886969"/>
                    <a:pt x="120922" y="923254"/>
                  </a:cubicBezTo>
                  <a:lnTo>
                    <a:pt x="153168" y="924598"/>
                  </a:lnTo>
                  <a:cubicBezTo>
                    <a:pt x="157199" y="924598"/>
                    <a:pt x="163917" y="924598"/>
                    <a:pt x="169292" y="927286"/>
                  </a:cubicBezTo>
                  <a:cubicBezTo>
                    <a:pt x="174666" y="931317"/>
                    <a:pt x="178697" y="936693"/>
                    <a:pt x="181384" y="940724"/>
                  </a:cubicBezTo>
                  <a:cubicBezTo>
                    <a:pt x="196163" y="966258"/>
                    <a:pt x="217661" y="986417"/>
                    <a:pt x="243189" y="998512"/>
                  </a:cubicBezTo>
                  <a:cubicBezTo>
                    <a:pt x="282152" y="1017326"/>
                    <a:pt x="327834" y="1017326"/>
                    <a:pt x="369485" y="1017326"/>
                  </a:cubicBezTo>
                  <a:lnTo>
                    <a:pt x="374860" y="1017326"/>
                  </a:lnTo>
                  <a:lnTo>
                    <a:pt x="377547" y="1021358"/>
                  </a:lnTo>
                  <a:cubicBezTo>
                    <a:pt x="384265" y="1036141"/>
                    <a:pt x="386952" y="1052268"/>
                    <a:pt x="382921" y="1068394"/>
                  </a:cubicBezTo>
                  <a:cubicBezTo>
                    <a:pt x="388295" y="1067050"/>
                    <a:pt x="395013" y="1061675"/>
                    <a:pt x="400388" y="1056299"/>
                  </a:cubicBezTo>
                  <a:cubicBezTo>
                    <a:pt x="413824" y="1045548"/>
                    <a:pt x="433978" y="1040172"/>
                    <a:pt x="444726" y="1052268"/>
                  </a:cubicBezTo>
                  <a:lnTo>
                    <a:pt x="446070" y="1054955"/>
                  </a:lnTo>
                  <a:lnTo>
                    <a:pt x="447413" y="1075114"/>
                  </a:lnTo>
                  <a:cubicBezTo>
                    <a:pt x="455475" y="1079146"/>
                    <a:pt x="464880" y="1079146"/>
                    <a:pt x="474285" y="1079146"/>
                  </a:cubicBezTo>
                  <a:cubicBezTo>
                    <a:pt x="478316" y="1079146"/>
                    <a:pt x="482346" y="1079146"/>
                    <a:pt x="485034" y="1079146"/>
                  </a:cubicBezTo>
                  <a:cubicBezTo>
                    <a:pt x="498469" y="1080489"/>
                    <a:pt x="511905" y="1084521"/>
                    <a:pt x="519967" y="1093928"/>
                  </a:cubicBezTo>
                  <a:cubicBezTo>
                    <a:pt x="523997" y="1080489"/>
                    <a:pt x="528028" y="1067050"/>
                    <a:pt x="533403" y="1054955"/>
                  </a:cubicBezTo>
                  <a:cubicBezTo>
                    <a:pt x="556243" y="1007919"/>
                    <a:pt x="611330" y="981041"/>
                    <a:pt x="663730" y="985073"/>
                  </a:cubicBezTo>
                  <a:cubicBezTo>
                    <a:pt x="716130" y="990449"/>
                    <a:pt x="763155" y="1024046"/>
                    <a:pt x="790027" y="1069738"/>
                  </a:cubicBezTo>
                  <a:cubicBezTo>
                    <a:pt x="790027" y="1069738"/>
                    <a:pt x="790027" y="1069738"/>
                    <a:pt x="790027" y="1069738"/>
                  </a:cubicBezTo>
                  <a:cubicBezTo>
                    <a:pt x="790027" y="1073770"/>
                    <a:pt x="790027" y="1077802"/>
                    <a:pt x="791370" y="1080489"/>
                  </a:cubicBezTo>
                  <a:cubicBezTo>
                    <a:pt x="794058" y="1088553"/>
                    <a:pt x="803463" y="1091241"/>
                    <a:pt x="811524" y="1093928"/>
                  </a:cubicBezTo>
                  <a:cubicBezTo>
                    <a:pt x="824960" y="1097960"/>
                    <a:pt x="839739" y="1101992"/>
                    <a:pt x="854519" y="1100648"/>
                  </a:cubicBezTo>
                  <a:cubicBezTo>
                    <a:pt x="869298" y="1099304"/>
                    <a:pt x="884078" y="1089897"/>
                    <a:pt x="888108" y="1076458"/>
                  </a:cubicBezTo>
                  <a:cubicBezTo>
                    <a:pt x="880047" y="1060331"/>
                    <a:pt x="914980" y="1038829"/>
                    <a:pt x="933790" y="1040172"/>
                  </a:cubicBezTo>
                  <a:cubicBezTo>
                    <a:pt x="952600" y="1040172"/>
                    <a:pt x="974098" y="1044204"/>
                    <a:pt x="984847" y="1029421"/>
                  </a:cubicBezTo>
                  <a:cubicBezTo>
                    <a:pt x="988877" y="1024046"/>
                    <a:pt x="990221" y="1015982"/>
                    <a:pt x="994251" y="1010607"/>
                  </a:cubicBezTo>
                  <a:lnTo>
                    <a:pt x="998282" y="1001200"/>
                  </a:lnTo>
                  <a:close/>
                </a:path>
              </a:pathLst>
            </a:cu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rgbClr val="3CBEB4"/>
                </a:solidFill>
                <a:latin typeface="Calibri"/>
                <a:ea typeface="Calibri"/>
                <a:cs typeface="Calibri"/>
                <a:sym typeface="Calibri"/>
              </a:endParaRPr>
            </a:p>
          </p:txBody>
        </p:sp>
        <p:sp>
          <p:nvSpPr>
            <p:cNvPr id="1653" name="Google Shape;1653;p30"/>
            <p:cNvSpPr/>
            <p:nvPr/>
          </p:nvSpPr>
          <p:spPr>
            <a:xfrm>
              <a:off x="1759656" y="7295566"/>
              <a:ext cx="1367941" cy="1161654"/>
            </a:xfrm>
            <a:custGeom>
              <a:avLst/>
              <a:gdLst/>
              <a:ahLst/>
              <a:cxnLst/>
              <a:rect l="l" t="t" r="r" b="b"/>
              <a:pathLst>
                <a:path w="1229633" h="1044203" extrusionOk="0">
                  <a:moveTo>
                    <a:pt x="99680" y="153204"/>
                  </a:moveTo>
                  <a:lnTo>
                    <a:pt x="111772" y="142452"/>
                  </a:lnTo>
                  <a:cubicBezTo>
                    <a:pt x="152079" y="189488"/>
                    <a:pt x="192387" y="233837"/>
                    <a:pt x="246130" y="244588"/>
                  </a:cubicBezTo>
                  <a:cubicBezTo>
                    <a:pt x="248817" y="244588"/>
                    <a:pt x="251505" y="245932"/>
                    <a:pt x="254192" y="245932"/>
                  </a:cubicBezTo>
                  <a:cubicBezTo>
                    <a:pt x="262253" y="247276"/>
                    <a:pt x="270315" y="248620"/>
                    <a:pt x="278376" y="252652"/>
                  </a:cubicBezTo>
                  <a:cubicBezTo>
                    <a:pt x="297186" y="260715"/>
                    <a:pt x="309279" y="279529"/>
                    <a:pt x="317340" y="294312"/>
                  </a:cubicBezTo>
                  <a:cubicBezTo>
                    <a:pt x="324058" y="305063"/>
                    <a:pt x="329432" y="315815"/>
                    <a:pt x="326745" y="327910"/>
                  </a:cubicBezTo>
                  <a:cubicBezTo>
                    <a:pt x="322715" y="345380"/>
                    <a:pt x="303904" y="353443"/>
                    <a:pt x="287781" y="353443"/>
                  </a:cubicBezTo>
                  <a:cubicBezTo>
                    <a:pt x="282407" y="353443"/>
                    <a:pt x="278376" y="353443"/>
                    <a:pt x="273002" y="352099"/>
                  </a:cubicBezTo>
                  <a:cubicBezTo>
                    <a:pt x="264940" y="350756"/>
                    <a:pt x="256879" y="350756"/>
                    <a:pt x="248817" y="352099"/>
                  </a:cubicBezTo>
                  <a:cubicBezTo>
                    <a:pt x="221946" y="358819"/>
                    <a:pt x="215228" y="397792"/>
                    <a:pt x="213884" y="419294"/>
                  </a:cubicBezTo>
                  <a:cubicBezTo>
                    <a:pt x="211197" y="448860"/>
                    <a:pt x="208510" y="489177"/>
                    <a:pt x="177608" y="506647"/>
                  </a:cubicBezTo>
                  <a:cubicBezTo>
                    <a:pt x="176264" y="507991"/>
                    <a:pt x="173577" y="509335"/>
                    <a:pt x="172233" y="509335"/>
                  </a:cubicBezTo>
                  <a:cubicBezTo>
                    <a:pt x="168203" y="510679"/>
                    <a:pt x="165515" y="513367"/>
                    <a:pt x="162828" y="516054"/>
                  </a:cubicBezTo>
                  <a:cubicBezTo>
                    <a:pt x="158797" y="520086"/>
                    <a:pt x="158797" y="528149"/>
                    <a:pt x="158797" y="536213"/>
                  </a:cubicBezTo>
                  <a:cubicBezTo>
                    <a:pt x="157454" y="546964"/>
                    <a:pt x="157454" y="561747"/>
                    <a:pt x="145361" y="568466"/>
                  </a:cubicBezTo>
                  <a:lnTo>
                    <a:pt x="142674" y="569810"/>
                  </a:lnTo>
                  <a:lnTo>
                    <a:pt x="117146" y="564435"/>
                  </a:lnTo>
                  <a:cubicBezTo>
                    <a:pt x="125208" y="611471"/>
                    <a:pt x="106398" y="662539"/>
                    <a:pt x="68777" y="692104"/>
                  </a:cubicBezTo>
                  <a:cubicBezTo>
                    <a:pt x="74152" y="696136"/>
                    <a:pt x="78182" y="701511"/>
                    <a:pt x="80870" y="708231"/>
                  </a:cubicBezTo>
                  <a:cubicBezTo>
                    <a:pt x="86244" y="718982"/>
                    <a:pt x="86244" y="731077"/>
                    <a:pt x="82213" y="741828"/>
                  </a:cubicBezTo>
                  <a:lnTo>
                    <a:pt x="80870" y="745860"/>
                  </a:lnTo>
                  <a:lnTo>
                    <a:pt x="75495" y="745860"/>
                  </a:lnTo>
                  <a:cubicBezTo>
                    <a:pt x="51311" y="747204"/>
                    <a:pt x="27126" y="751236"/>
                    <a:pt x="11003" y="767362"/>
                  </a:cubicBezTo>
                  <a:cubicBezTo>
                    <a:pt x="2942" y="775425"/>
                    <a:pt x="-1089" y="788864"/>
                    <a:pt x="255" y="800959"/>
                  </a:cubicBezTo>
                  <a:cubicBezTo>
                    <a:pt x="1598" y="806335"/>
                    <a:pt x="4285" y="814398"/>
                    <a:pt x="12347" y="818430"/>
                  </a:cubicBezTo>
                  <a:lnTo>
                    <a:pt x="8316" y="827837"/>
                  </a:lnTo>
                  <a:cubicBezTo>
                    <a:pt x="23096" y="829181"/>
                    <a:pt x="37875" y="830525"/>
                    <a:pt x="52654" y="834557"/>
                  </a:cubicBezTo>
                  <a:cubicBezTo>
                    <a:pt x="78182" y="841276"/>
                    <a:pt x="102367" y="857403"/>
                    <a:pt x="109085" y="881593"/>
                  </a:cubicBezTo>
                  <a:cubicBezTo>
                    <a:pt x="113116" y="896376"/>
                    <a:pt x="107741" y="912503"/>
                    <a:pt x="107741" y="928629"/>
                  </a:cubicBezTo>
                  <a:cubicBezTo>
                    <a:pt x="106398" y="962226"/>
                    <a:pt x="122521" y="997168"/>
                    <a:pt x="150736" y="1017326"/>
                  </a:cubicBezTo>
                  <a:cubicBezTo>
                    <a:pt x="184325" y="1003887"/>
                    <a:pt x="217915" y="990448"/>
                    <a:pt x="251505" y="977009"/>
                  </a:cubicBezTo>
                  <a:cubicBezTo>
                    <a:pt x="259566" y="987761"/>
                    <a:pt x="268971" y="998512"/>
                    <a:pt x="277033" y="1007919"/>
                  </a:cubicBezTo>
                  <a:cubicBezTo>
                    <a:pt x="294499" y="1001200"/>
                    <a:pt x="302561" y="975665"/>
                    <a:pt x="293156" y="959539"/>
                  </a:cubicBezTo>
                  <a:cubicBezTo>
                    <a:pt x="301217" y="944756"/>
                    <a:pt x="324058" y="947444"/>
                    <a:pt x="336150" y="958195"/>
                  </a:cubicBezTo>
                  <a:cubicBezTo>
                    <a:pt x="349586" y="968946"/>
                    <a:pt x="356304" y="983729"/>
                    <a:pt x="369740" y="994480"/>
                  </a:cubicBezTo>
                  <a:cubicBezTo>
                    <a:pt x="381832" y="1003887"/>
                    <a:pt x="397955" y="1007919"/>
                    <a:pt x="414078" y="1011951"/>
                  </a:cubicBezTo>
                  <a:cubicBezTo>
                    <a:pt x="461103" y="1022702"/>
                    <a:pt x="506785" y="1033453"/>
                    <a:pt x="553811" y="1044204"/>
                  </a:cubicBezTo>
                  <a:cubicBezTo>
                    <a:pt x="545749" y="1017326"/>
                    <a:pt x="555154" y="985073"/>
                    <a:pt x="577995" y="967602"/>
                  </a:cubicBezTo>
                  <a:cubicBezTo>
                    <a:pt x="600836" y="950131"/>
                    <a:pt x="634426" y="947444"/>
                    <a:pt x="658610" y="962226"/>
                  </a:cubicBezTo>
                  <a:cubicBezTo>
                    <a:pt x="666672" y="966258"/>
                    <a:pt x="673390" y="972978"/>
                    <a:pt x="681451" y="972978"/>
                  </a:cubicBezTo>
                  <a:cubicBezTo>
                    <a:pt x="698918" y="974322"/>
                    <a:pt x="709666" y="955507"/>
                    <a:pt x="713697" y="938036"/>
                  </a:cubicBezTo>
                  <a:cubicBezTo>
                    <a:pt x="717728" y="920566"/>
                    <a:pt x="717728" y="901751"/>
                    <a:pt x="731164" y="891000"/>
                  </a:cubicBezTo>
                  <a:cubicBezTo>
                    <a:pt x="755348" y="870842"/>
                    <a:pt x="803717" y="895032"/>
                    <a:pt x="819840" y="866810"/>
                  </a:cubicBezTo>
                  <a:cubicBezTo>
                    <a:pt x="830589" y="846652"/>
                    <a:pt x="810435" y="823806"/>
                    <a:pt x="803717" y="802303"/>
                  </a:cubicBezTo>
                  <a:cubicBezTo>
                    <a:pt x="791625" y="763331"/>
                    <a:pt x="822527" y="724358"/>
                    <a:pt x="857460" y="702855"/>
                  </a:cubicBezTo>
                  <a:cubicBezTo>
                    <a:pt x="892394" y="681353"/>
                    <a:pt x="934045" y="667914"/>
                    <a:pt x="958229" y="635661"/>
                  </a:cubicBezTo>
                  <a:cubicBezTo>
                    <a:pt x="968978" y="622222"/>
                    <a:pt x="977039" y="604751"/>
                    <a:pt x="990475" y="595344"/>
                  </a:cubicBezTo>
                  <a:cubicBezTo>
                    <a:pt x="999880" y="588625"/>
                    <a:pt x="1013316" y="584593"/>
                    <a:pt x="1025408" y="581905"/>
                  </a:cubicBezTo>
                  <a:cubicBezTo>
                    <a:pt x="1096619" y="567122"/>
                    <a:pt x="1182608" y="564435"/>
                    <a:pt x="1218884" y="501272"/>
                  </a:cubicBezTo>
                  <a:cubicBezTo>
                    <a:pt x="1224259" y="493208"/>
                    <a:pt x="1226946" y="483801"/>
                    <a:pt x="1229633" y="475738"/>
                  </a:cubicBezTo>
                  <a:lnTo>
                    <a:pt x="1226946" y="475738"/>
                  </a:lnTo>
                  <a:cubicBezTo>
                    <a:pt x="1226946" y="464986"/>
                    <a:pt x="1210823" y="459611"/>
                    <a:pt x="1200074" y="458267"/>
                  </a:cubicBezTo>
                  <a:cubicBezTo>
                    <a:pt x="1196044" y="458267"/>
                    <a:pt x="1193356" y="458267"/>
                    <a:pt x="1189326" y="458267"/>
                  </a:cubicBezTo>
                  <a:cubicBezTo>
                    <a:pt x="1175890" y="458267"/>
                    <a:pt x="1162454" y="458267"/>
                    <a:pt x="1150362" y="450204"/>
                  </a:cubicBezTo>
                  <a:lnTo>
                    <a:pt x="1147674" y="447516"/>
                  </a:lnTo>
                  <a:lnTo>
                    <a:pt x="1146331" y="424670"/>
                  </a:lnTo>
                  <a:cubicBezTo>
                    <a:pt x="1140957" y="421982"/>
                    <a:pt x="1131551" y="426014"/>
                    <a:pt x="1124833" y="431389"/>
                  </a:cubicBezTo>
                  <a:cubicBezTo>
                    <a:pt x="1114085" y="439452"/>
                    <a:pt x="1099305" y="451547"/>
                    <a:pt x="1083183" y="444828"/>
                  </a:cubicBezTo>
                  <a:lnTo>
                    <a:pt x="1075121" y="442140"/>
                  </a:lnTo>
                  <a:lnTo>
                    <a:pt x="1077808" y="435421"/>
                  </a:lnTo>
                  <a:cubicBezTo>
                    <a:pt x="1083183" y="423326"/>
                    <a:pt x="1083183" y="408543"/>
                    <a:pt x="1077808" y="395104"/>
                  </a:cubicBezTo>
                  <a:cubicBezTo>
                    <a:pt x="1036157" y="395104"/>
                    <a:pt x="990475" y="393760"/>
                    <a:pt x="950168" y="373602"/>
                  </a:cubicBezTo>
                  <a:cubicBezTo>
                    <a:pt x="921953" y="360163"/>
                    <a:pt x="897768" y="337317"/>
                    <a:pt x="881645" y="310439"/>
                  </a:cubicBezTo>
                  <a:cubicBezTo>
                    <a:pt x="878958" y="306407"/>
                    <a:pt x="877614" y="303719"/>
                    <a:pt x="874927" y="302376"/>
                  </a:cubicBezTo>
                  <a:cubicBezTo>
                    <a:pt x="872240" y="301032"/>
                    <a:pt x="869553" y="301032"/>
                    <a:pt x="866866" y="301032"/>
                  </a:cubicBezTo>
                  <a:lnTo>
                    <a:pt x="818497" y="299688"/>
                  </a:lnTo>
                  <a:lnTo>
                    <a:pt x="818497" y="291624"/>
                  </a:lnTo>
                  <a:cubicBezTo>
                    <a:pt x="818497" y="255339"/>
                    <a:pt x="779533" y="231149"/>
                    <a:pt x="744600" y="215023"/>
                  </a:cubicBezTo>
                  <a:lnTo>
                    <a:pt x="748630" y="205615"/>
                  </a:lnTo>
                  <a:cubicBezTo>
                    <a:pt x="729820" y="202927"/>
                    <a:pt x="712354" y="197552"/>
                    <a:pt x="694887" y="190832"/>
                  </a:cubicBezTo>
                  <a:cubicBezTo>
                    <a:pt x="665328" y="180081"/>
                    <a:pt x="638457" y="165299"/>
                    <a:pt x="611585" y="149172"/>
                  </a:cubicBezTo>
                  <a:cubicBezTo>
                    <a:pt x="602180" y="142452"/>
                    <a:pt x="591431" y="135733"/>
                    <a:pt x="580682" y="135733"/>
                  </a:cubicBezTo>
                  <a:cubicBezTo>
                    <a:pt x="556498" y="133045"/>
                    <a:pt x="530970" y="157235"/>
                    <a:pt x="509473" y="146484"/>
                  </a:cubicBezTo>
                  <a:cubicBezTo>
                    <a:pt x="489319" y="137077"/>
                    <a:pt x="489319" y="107511"/>
                    <a:pt x="474539" y="92728"/>
                  </a:cubicBezTo>
                  <a:cubicBezTo>
                    <a:pt x="454386" y="72570"/>
                    <a:pt x="420796" y="81977"/>
                    <a:pt x="392581" y="86009"/>
                  </a:cubicBezTo>
                  <a:cubicBezTo>
                    <a:pt x="364366" y="91384"/>
                    <a:pt x="332120" y="91384"/>
                    <a:pt x="336150" y="61819"/>
                  </a:cubicBezTo>
                  <a:cubicBezTo>
                    <a:pt x="330776" y="69882"/>
                    <a:pt x="317340" y="67195"/>
                    <a:pt x="310622" y="60475"/>
                  </a:cubicBezTo>
                  <a:cubicBezTo>
                    <a:pt x="303904" y="53756"/>
                    <a:pt x="301217" y="43004"/>
                    <a:pt x="297186" y="33597"/>
                  </a:cubicBezTo>
                  <a:cubicBezTo>
                    <a:pt x="289125" y="14782"/>
                    <a:pt x="270315" y="0"/>
                    <a:pt x="248817" y="0"/>
                  </a:cubicBezTo>
                  <a:cubicBezTo>
                    <a:pt x="228664" y="1344"/>
                    <a:pt x="208510" y="21502"/>
                    <a:pt x="213884" y="41660"/>
                  </a:cubicBezTo>
                  <a:cubicBezTo>
                    <a:pt x="178951" y="26878"/>
                    <a:pt x="138644" y="25534"/>
                    <a:pt x="102367" y="37629"/>
                  </a:cubicBezTo>
                  <a:cubicBezTo>
                    <a:pt x="113116" y="57787"/>
                    <a:pt x="123864" y="79290"/>
                    <a:pt x="122521" y="102135"/>
                  </a:cubicBezTo>
                  <a:cubicBezTo>
                    <a:pt x="122521" y="124982"/>
                    <a:pt x="106398" y="149172"/>
                    <a:pt x="83557" y="151860"/>
                  </a:cubicBezTo>
                </a:path>
              </a:pathLst>
            </a:custGeom>
            <a:solidFill>
              <a:srgbClr val="D9D9D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1654" name="Google Shape;1654;p30"/>
            <p:cNvSpPr/>
            <p:nvPr/>
          </p:nvSpPr>
          <p:spPr>
            <a:xfrm>
              <a:off x="3348814" y="6558506"/>
              <a:ext cx="315383" cy="309475"/>
            </a:xfrm>
            <a:custGeom>
              <a:avLst/>
              <a:gdLst/>
              <a:ahLst/>
              <a:cxnLst/>
              <a:rect l="l" t="t" r="r" b="b"/>
              <a:pathLst>
                <a:path w="283496" h="278185" extrusionOk="0">
                  <a:moveTo>
                    <a:pt x="16123" y="59131"/>
                  </a:moveTo>
                  <a:cubicBezTo>
                    <a:pt x="18810" y="65851"/>
                    <a:pt x="21497" y="71227"/>
                    <a:pt x="24185" y="76602"/>
                  </a:cubicBezTo>
                  <a:cubicBezTo>
                    <a:pt x="28215" y="86009"/>
                    <a:pt x="33590" y="95416"/>
                    <a:pt x="41651" y="99448"/>
                  </a:cubicBezTo>
                  <a:lnTo>
                    <a:pt x="44338" y="99448"/>
                  </a:lnTo>
                  <a:cubicBezTo>
                    <a:pt x="47025" y="100792"/>
                    <a:pt x="49713" y="100792"/>
                    <a:pt x="52400" y="103480"/>
                  </a:cubicBezTo>
                  <a:cubicBezTo>
                    <a:pt x="59118" y="108855"/>
                    <a:pt x="60461" y="116919"/>
                    <a:pt x="60461" y="122294"/>
                  </a:cubicBezTo>
                  <a:lnTo>
                    <a:pt x="63149" y="147828"/>
                  </a:lnTo>
                  <a:cubicBezTo>
                    <a:pt x="63149" y="150516"/>
                    <a:pt x="63149" y="154548"/>
                    <a:pt x="64492" y="155892"/>
                  </a:cubicBezTo>
                  <a:cubicBezTo>
                    <a:pt x="65835" y="157236"/>
                    <a:pt x="68523" y="157236"/>
                    <a:pt x="69866" y="158580"/>
                  </a:cubicBezTo>
                  <a:cubicBezTo>
                    <a:pt x="80615" y="161267"/>
                    <a:pt x="92707" y="162611"/>
                    <a:pt x="103456" y="161267"/>
                  </a:cubicBezTo>
                  <a:lnTo>
                    <a:pt x="107487" y="161267"/>
                  </a:lnTo>
                  <a:cubicBezTo>
                    <a:pt x="115548" y="159923"/>
                    <a:pt x="123610" y="158580"/>
                    <a:pt x="133015" y="162611"/>
                  </a:cubicBezTo>
                  <a:cubicBezTo>
                    <a:pt x="147794" y="169330"/>
                    <a:pt x="150481" y="188145"/>
                    <a:pt x="154512" y="204272"/>
                  </a:cubicBezTo>
                  <a:cubicBezTo>
                    <a:pt x="155856" y="212335"/>
                    <a:pt x="157199" y="221742"/>
                    <a:pt x="161230" y="227118"/>
                  </a:cubicBezTo>
                  <a:cubicBezTo>
                    <a:pt x="171979" y="245932"/>
                    <a:pt x="193476" y="267434"/>
                    <a:pt x="214973" y="274154"/>
                  </a:cubicBezTo>
                  <a:cubicBezTo>
                    <a:pt x="223035" y="276842"/>
                    <a:pt x="232440" y="278186"/>
                    <a:pt x="241845" y="278186"/>
                  </a:cubicBezTo>
                  <a:cubicBezTo>
                    <a:pt x="236471" y="252652"/>
                    <a:pt x="248563" y="227118"/>
                    <a:pt x="259312" y="202928"/>
                  </a:cubicBezTo>
                  <a:cubicBezTo>
                    <a:pt x="261999" y="197552"/>
                    <a:pt x="263342" y="192177"/>
                    <a:pt x="266030" y="186801"/>
                  </a:cubicBezTo>
                  <a:cubicBezTo>
                    <a:pt x="278122" y="155892"/>
                    <a:pt x="283496" y="120950"/>
                    <a:pt x="280809" y="87353"/>
                  </a:cubicBezTo>
                  <a:cubicBezTo>
                    <a:pt x="280809" y="80634"/>
                    <a:pt x="279466" y="73914"/>
                    <a:pt x="282152" y="67195"/>
                  </a:cubicBezTo>
                  <a:cubicBezTo>
                    <a:pt x="282152" y="65851"/>
                    <a:pt x="283496" y="64507"/>
                    <a:pt x="283496" y="63163"/>
                  </a:cubicBezTo>
                  <a:cubicBezTo>
                    <a:pt x="282152" y="61819"/>
                    <a:pt x="280809" y="59131"/>
                    <a:pt x="279466" y="57788"/>
                  </a:cubicBezTo>
                  <a:cubicBezTo>
                    <a:pt x="275435" y="53756"/>
                    <a:pt x="270060" y="49724"/>
                    <a:pt x="264686" y="45692"/>
                  </a:cubicBezTo>
                  <a:cubicBezTo>
                    <a:pt x="233783" y="25534"/>
                    <a:pt x="198851" y="13439"/>
                    <a:pt x="162574" y="9407"/>
                  </a:cubicBezTo>
                  <a:lnTo>
                    <a:pt x="163917" y="0"/>
                  </a:lnTo>
                  <a:cubicBezTo>
                    <a:pt x="135702" y="18814"/>
                    <a:pt x="98082" y="21502"/>
                    <a:pt x="68523" y="4032"/>
                  </a:cubicBezTo>
                  <a:cubicBezTo>
                    <a:pt x="68523" y="4032"/>
                    <a:pt x="17467" y="18814"/>
                    <a:pt x="10749" y="20158"/>
                  </a:cubicBezTo>
                  <a:cubicBezTo>
                    <a:pt x="6718" y="20158"/>
                    <a:pt x="2687" y="21502"/>
                    <a:pt x="0" y="21502"/>
                  </a:cubicBezTo>
                  <a:cubicBezTo>
                    <a:pt x="5374" y="34941"/>
                    <a:pt x="10749" y="47036"/>
                    <a:pt x="16123" y="59131"/>
                  </a:cubicBezTo>
                  <a:close/>
                </a:path>
              </a:pathLst>
            </a:cu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1655" name="Google Shape;1655;p30"/>
            <p:cNvSpPr/>
            <p:nvPr/>
          </p:nvSpPr>
          <p:spPr>
            <a:xfrm>
              <a:off x="3535658" y="6337004"/>
              <a:ext cx="329494" cy="278313"/>
            </a:xfrm>
            <a:custGeom>
              <a:avLst/>
              <a:gdLst/>
              <a:ahLst/>
              <a:cxnLst/>
              <a:rect l="l" t="t" r="r" b="b"/>
              <a:pathLst>
                <a:path w="296180" h="250174" extrusionOk="0">
                  <a:moveTo>
                    <a:pt x="1339" y="195074"/>
                  </a:moveTo>
                  <a:cubicBezTo>
                    <a:pt x="37616" y="199106"/>
                    <a:pt x="72549" y="212545"/>
                    <a:pt x="103451" y="232703"/>
                  </a:cubicBezTo>
                  <a:cubicBezTo>
                    <a:pt x="108826" y="236735"/>
                    <a:pt x="115543" y="240767"/>
                    <a:pt x="120918" y="246142"/>
                  </a:cubicBezTo>
                  <a:cubicBezTo>
                    <a:pt x="122261" y="247486"/>
                    <a:pt x="123605" y="248830"/>
                    <a:pt x="124949" y="250174"/>
                  </a:cubicBezTo>
                  <a:cubicBezTo>
                    <a:pt x="128979" y="247486"/>
                    <a:pt x="134354" y="244798"/>
                    <a:pt x="138385" y="242111"/>
                  </a:cubicBezTo>
                  <a:cubicBezTo>
                    <a:pt x="146446" y="238079"/>
                    <a:pt x="153164" y="235391"/>
                    <a:pt x="157195" y="228672"/>
                  </a:cubicBezTo>
                  <a:cubicBezTo>
                    <a:pt x="158538" y="227328"/>
                    <a:pt x="158538" y="224640"/>
                    <a:pt x="159882" y="221952"/>
                  </a:cubicBezTo>
                  <a:cubicBezTo>
                    <a:pt x="161225" y="216577"/>
                    <a:pt x="162569" y="211201"/>
                    <a:pt x="167943" y="207169"/>
                  </a:cubicBezTo>
                  <a:cubicBezTo>
                    <a:pt x="176005" y="197762"/>
                    <a:pt x="188097" y="199106"/>
                    <a:pt x="198846" y="199106"/>
                  </a:cubicBezTo>
                  <a:cubicBezTo>
                    <a:pt x="206907" y="199106"/>
                    <a:pt x="213625" y="200450"/>
                    <a:pt x="217656" y="196418"/>
                  </a:cubicBezTo>
                  <a:cubicBezTo>
                    <a:pt x="220343" y="193730"/>
                    <a:pt x="221686" y="191042"/>
                    <a:pt x="223030" y="187011"/>
                  </a:cubicBezTo>
                  <a:cubicBezTo>
                    <a:pt x="227061" y="178947"/>
                    <a:pt x="231092" y="169540"/>
                    <a:pt x="243184" y="169540"/>
                  </a:cubicBezTo>
                  <a:cubicBezTo>
                    <a:pt x="243184" y="169540"/>
                    <a:pt x="243184" y="169540"/>
                    <a:pt x="243184" y="169540"/>
                  </a:cubicBezTo>
                  <a:cubicBezTo>
                    <a:pt x="248558" y="169540"/>
                    <a:pt x="252589" y="172228"/>
                    <a:pt x="256620" y="173572"/>
                  </a:cubicBezTo>
                  <a:cubicBezTo>
                    <a:pt x="257963" y="174916"/>
                    <a:pt x="259307" y="174916"/>
                    <a:pt x="260650" y="176260"/>
                  </a:cubicBezTo>
                  <a:cubicBezTo>
                    <a:pt x="263338" y="177604"/>
                    <a:pt x="264681" y="176260"/>
                    <a:pt x="267368" y="174916"/>
                  </a:cubicBezTo>
                  <a:cubicBezTo>
                    <a:pt x="272743" y="170884"/>
                    <a:pt x="279461" y="160133"/>
                    <a:pt x="280804" y="148038"/>
                  </a:cubicBezTo>
                  <a:lnTo>
                    <a:pt x="295583" y="57997"/>
                  </a:lnTo>
                  <a:cubicBezTo>
                    <a:pt x="295583" y="55310"/>
                    <a:pt x="296927" y="52622"/>
                    <a:pt x="295583" y="49934"/>
                  </a:cubicBezTo>
                  <a:cubicBezTo>
                    <a:pt x="294240" y="45902"/>
                    <a:pt x="290209" y="41871"/>
                    <a:pt x="286179" y="37839"/>
                  </a:cubicBezTo>
                  <a:cubicBezTo>
                    <a:pt x="280804" y="32463"/>
                    <a:pt x="272743" y="24400"/>
                    <a:pt x="274086" y="14993"/>
                  </a:cubicBezTo>
                  <a:cubicBezTo>
                    <a:pt x="236466" y="-3822"/>
                    <a:pt x="190784" y="-5165"/>
                    <a:pt x="153164" y="12305"/>
                  </a:cubicBezTo>
                  <a:cubicBezTo>
                    <a:pt x="145102" y="45902"/>
                    <a:pt x="137041" y="79500"/>
                    <a:pt x="127636" y="114441"/>
                  </a:cubicBezTo>
                  <a:cubicBezTo>
                    <a:pt x="115543" y="110409"/>
                    <a:pt x="104795" y="106377"/>
                    <a:pt x="92702" y="102346"/>
                  </a:cubicBezTo>
                  <a:cubicBezTo>
                    <a:pt x="94046" y="80844"/>
                    <a:pt x="95390" y="60685"/>
                    <a:pt x="96733" y="39183"/>
                  </a:cubicBezTo>
                  <a:cubicBezTo>
                    <a:pt x="75236" y="63373"/>
                    <a:pt x="53739" y="86219"/>
                    <a:pt x="33585" y="110409"/>
                  </a:cubicBezTo>
                  <a:cubicBezTo>
                    <a:pt x="13431" y="133255"/>
                    <a:pt x="-9410" y="164165"/>
                    <a:pt x="4026" y="192386"/>
                  </a:cubicBezTo>
                  <a:cubicBezTo>
                    <a:pt x="4026" y="192386"/>
                    <a:pt x="2683" y="193730"/>
                    <a:pt x="1339" y="195074"/>
                  </a:cubicBezTo>
                  <a:close/>
                </a:path>
              </a:pathLst>
            </a:cu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1656" name="Google Shape;1656;p30"/>
            <p:cNvSpPr/>
            <p:nvPr/>
          </p:nvSpPr>
          <p:spPr>
            <a:xfrm>
              <a:off x="5432436" y="8697925"/>
              <a:ext cx="8968" cy="7475"/>
            </a:xfrm>
            <a:custGeom>
              <a:avLst/>
              <a:gdLst/>
              <a:ahLst/>
              <a:cxnLst/>
              <a:rect l="l" t="t" r="r" b="b"/>
              <a:pathLst>
                <a:path w="8061" h="6719" extrusionOk="0">
                  <a:moveTo>
                    <a:pt x="8062" y="6719"/>
                  </a:moveTo>
                  <a:cubicBezTo>
                    <a:pt x="5375" y="4032"/>
                    <a:pt x="2687" y="2688"/>
                    <a:pt x="0" y="0"/>
                  </a:cubicBezTo>
                  <a:cubicBezTo>
                    <a:pt x="2687" y="2688"/>
                    <a:pt x="5375" y="5375"/>
                    <a:pt x="8062" y="6719"/>
                  </a:cubicBezTo>
                  <a:close/>
                </a:path>
              </a:pathLst>
            </a:cu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1657" name="Google Shape;1657;p30"/>
            <p:cNvSpPr/>
            <p:nvPr/>
          </p:nvSpPr>
          <p:spPr>
            <a:xfrm>
              <a:off x="5020955" y="4028318"/>
              <a:ext cx="794126" cy="1467110"/>
            </a:xfrm>
            <a:custGeom>
              <a:avLst/>
              <a:gdLst/>
              <a:ahLst/>
              <a:cxnLst/>
              <a:rect l="l" t="t" r="r" b="b"/>
              <a:pathLst>
                <a:path w="713835" h="1318776" extrusionOk="0">
                  <a:moveTo>
                    <a:pt x="674872" y="836405"/>
                  </a:moveTo>
                  <a:lnTo>
                    <a:pt x="547231" y="774586"/>
                  </a:lnTo>
                  <a:lnTo>
                    <a:pt x="560667" y="734269"/>
                  </a:lnTo>
                  <a:lnTo>
                    <a:pt x="570072" y="742332"/>
                  </a:lnTo>
                  <a:cubicBezTo>
                    <a:pt x="575447" y="746364"/>
                    <a:pt x="582165" y="745020"/>
                    <a:pt x="586195" y="742332"/>
                  </a:cubicBezTo>
                  <a:cubicBezTo>
                    <a:pt x="590226" y="739645"/>
                    <a:pt x="595600" y="734269"/>
                    <a:pt x="595600" y="728893"/>
                  </a:cubicBezTo>
                  <a:cubicBezTo>
                    <a:pt x="594257" y="719486"/>
                    <a:pt x="587539" y="712767"/>
                    <a:pt x="579477" y="704703"/>
                  </a:cubicBezTo>
                  <a:lnTo>
                    <a:pt x="578134" y="703360"/>
                  </a:lnTo>
                  <a:cubicBezTo>
                    <a:pt x="548575" y="673794"/>
                    <a:pt x="524390" y="637509"/>
                    <a:pt x="510954" y="597192"/>
                  </a:cubicBezTo>
                  <a:cubicBezTo>
                    <a:pt x="506924" y="586441"/>
                    <a:pt x="502893" y="574346"/>
                    <a:pt x="504236" y="560907"/>
                  </a:cubicBezTo>
                  <a:cubicBezTo>
                    <a:pt x="505580" y="552844"/>
                    <a:pt x="508267" y="546124"/>
                    <a:pt x="510954" y="538061"/>
                  </a:cubicBezTo>
                  <a:cubicBezTo>
                    <a:pt x="512298" y="532685"/>
                    <a:pt x="514985" y="528654"/>
                    <a:pt x="514985" y="524622"/>
                  </a:cubicBezTo>
                  <a:cubicBezTo>
                    <a:pt x="517672" y="511183"/>
                    <a:pt x="516329" y="496400"/>
                    <a:pt x="509611" y="478930"/>
                  </a:cubicBezTo>
                  <a:cubicBezTo>
                    <a:pt x="498862" y="450708"/>
                    <a:pt x="478708" y="426518"/>
                    <a:pt x="454524" y="409047"/>
                  </a:cubicBezTo>
                  <a:lnTo>
                    <a:pt x="453180" y="407703"/>
                  </a:lnTo>
                  <a:cubicBezTo>
                    <a:pt x="449150" y="405016"/>
                    <a:pt x="443775" y="400984"/>
                    <a:pt x="439745" y="395608"/>
                  </a:cubicBezTo>
                  <a:cubicBezTo>
                    <a:pt x="435714" y="390233"/>
                    <a:pt x="434370" y="383513"/>
                    <a:pt x="433027" y="378138"/>
                  </a:cubicBezTo>
                  <a:cubicBezTo>
                    <a:pt x="428996" y="353948"/>
                    <a:pt x="431683" y="329757"/>
                    <a:pt x="441088" y="306911"/>
                  </a:cubicBezTo>
                  <a:lnTo>
                    <a:pt x="443775" y="301536"/>
                  </a:lnTo>
                  <a:cubicBezTo>
                    <a:pt x="446463" y="294816"/>
                    <a:pt x="450493" y="288097"/>
                    <a:pt x="450493" y="282721"/>
                  </a:cubicBezTo>
                  <a:cubicBezTo>
                    <a:pt x="450493" y="269282"/>
                    <a:pt x="437057" y="258531"/>
                    <a:pt x="424965" y="249124"/>
                  </a:cubicBezTo>
                  <a:cubicBezTo>
                    <a:pt x="384658" y="216871"/>
                    <a:pt x="363160" y="181929"/>
                    <a:pt x="360473" y="145644"/>
                  </a:cubicBezTo>
                  <a:cubicBezTo>
                    <a:pt x="359130" y="120110"/>
                    <a:pt x="368535" y="93233"/>
                    <a:pt x="386001" y="71730"/>
                  </a:cubicBezTo>
                  <a:cubicBezTo>
                    <a:pt x="386001" y="60979"/>
                    <a:pt x="386001" y="47540"/>
                    <a:pt x="380627" y="38133"/>
                  </a:cubicBezTo>
                  <a:cubicBezTo>
                    <a:pt x="376596" y="30069"/>
                    <a:pt x="365848" y="24694"/>
                    <a:pt x="359130" y="28726"/>
                  </a:cubicBezTo>
                  <a:lnTo>
                    <a:pt x="349724" y="34101"/>
                  </a:lnTo>
                  <a:lnTo>
                    <a:pt x="344350" y="504"/>
                  </a:lnTo>
                  <a:cubicBezTo>
                    <a:pt x="338976" y="-840"/>
                    <a:pt x="332258" y="504"/>
                    <a:pt x="328227" y="4536"/>
                  </a:cubicBezTo>
                  <a:cubicBezTo>
                    <a:pt x="326884" y="5880"/>
                    <a:pt x="324196" y="8567"/>
                    <a:pt x="322853" y="11255"/>
                  </a:cubicBezTo>
                  <a:cubicBezTo>
                    <a:pt x="321509" y="13943"/>
                    <a:pt x="318822" y="16631"/>
                    <a:pt x="317478" y="17975"/>
                  </a:cubicBezTo>
                  <a:cubicBezTo>
                    <a:pt x="309417" y="27382"/>
                    <a:pt x="295981" y="30069"/>
                    <a:pt x="283889" y="28726"/>
                  </a:cubicBezTo>
                  <a:cubicBezTo>
                    <a:pt x="275827" y="27382"/>
                    <a:pt x="267766" y="23350"/>
                    <a:pt x="262392" y="17975"/>
                  </a:cubicBezTo>
                  <a:cubicBezTo>
                    <a:pt x="252987" y="31413"/>
                    <a:pt x="246269" y="46196"/>
                    <a:pt x="242238" y="60979"/>
                  </a:cubicBezTo>
                  <a:cubicBezTo>
                    <a:pt x="240894" y="65011"/>
                    <a:pt x="239551" y="70386"/>
                    <a:pt x="240894" y="73074"/>
                  </a:cubicBezTo>
                  <a:cubicBezTo>
                    <a:pt x="240894" y="75762"/>
                    <a:pt x="243581" y="77106"/>
                    <a:pt x="244925" y="79794"/>
                  </a:cubicBezTo>
                  <a:cubicBezTo>
                    <a:pt x="246269" y="81137"/>
                    <a:pt x="246269" y="82481"/>
                    <a:pt x="247612" y="83825"/>
                  </a:cubicBezTo>
                  <a:cubicBezTo>
                    <a:pt x="262392" y="106672"/>
                    <a:pt x="252987" y="134893"/>
                    <a:pt x="239551" y="152364"/>
                  </a:cubicBezTo>
                  <a:cubicBezTo>
                    <a:pt x="224771" y="171178"/>
                    <a:pt x="203274" y="181929"/>
                    <a:pt x="184464" y="191337"/>
                  </a:cubicBezTo>
                  <a:cubicBezTo>
                    <a:pt x="176402" y="195368"/>
                    <a:pt x="168341" y="199400"/>
                    <a:pt x="158936" y="200744"/>
                  </a:cubicBezTo>
                  <a:cubicBezTo>
                    <a:pt x="145500" y="203432"/>
                    <a:pt x="130721" y="199400"/>
                    <a:pt x="119972" y="189993"/>
                  </a:cubicBezTo>
                  <a:cubicBezTo>
                    <a:pt x="103849" y="194024"/>
                    <a:pt x="86382" y="189993"/>
                    <a:pt x="70259" y="179242"/>
                  </a:cubicBezTo>
                  <a:cubicBezTo>
                    <a:pt x="56823" y="169834"/>
                    <a:pt x="47418" y="156395"/>
                    <a:pt x="38013" y="144300"/>
                  </a:cubicBezTo>
                  <a:lnTo>
                    <a:pt x="35326" y="141613"/>
                  </a:lnTo>
                  <a:cubicBezTo>
                    <a:pt x="27264" y="130861"/>
                    <a:pt x="16516" y="122798"/>
                    <a:pt x="9798" y="122798"/>
                  </a:cubicBezTo>
                  <a:cubicBezTo>
                    <a:pt x="7111" y="122798"/>
                    <a:pt x="4424" y="122798"/>
                    <a:pt x="3080" y="125486"/>
                  </a:cubicBezTo>
                  <a:cubicBezTo>
                    <a:pt x="-4981" y="132205"/>
                    <a:pt x="4424" y="149676"/>
                    <a:pt x="12485" y="159083"/>
                  </a:cubicBezTo>
                  <a:cubicBezTo>
                    <a:pt x="21890" y="171178"/>
                    <a:pt x="32639" y="181929"/>
                    <a:pt x="43388" y="192681"/>
                  </a:cubicBezTo>
                  <a:cubicBezTo>
                    <a:pt x="66229" y="215527"/>
                    <a:pt x="85039" y="228966"/>
                    <a:pt x="105193" y="237029"/>
                  </a:cubicBezTo>
                  <a:lnTo>
                    <a:pt x="107879" y="238373"/>
                  </a:lnTo>
                  <a:cubicBezTo>
                    <a:pt x="132064" y="265251"/>
                    <a:pt x="150874" y="297504"/>
                    <a:pt x="161623" y="332445"/>
                  </a:cubicBezTo>
                  <a:lnTo>
                    <a:pt x="162966" y="337821"/>
                  </a:lnTo>
                  <a:cubicBezTo>
                    <a:pt x="165654" y="345884"/>
                    <a:pt x="166997" y="352604"/>
                    <a:pt x="171028" y="359323"/>
                  </a:cubicBezTo>
                  <a:cubicBezTo>
                    <a:pt x="173715" y="363355"/>
                    <a:pt x="176402" y="367386"/>
                    <a:pt x="180433" y="371418"/>
                  </a:cubicBezTo>
                  <a:cubicBezTo>
                    <a:pt x="188494" y="380825"/>
                    <a:pt x="196556" y="391577"/>
                    <a:pt x="196556" y="406359"/>
                  </a:cubicBezTo>
                  <a:cubicBezTo>
                    <a:pt x="196556" y="414423"/>
                    <a:pt x="193869" y="422486"/>
                    <a:pt x="189838" y="430549"/>
                  </a:cubicBezTo>
                  <a:cubicBezTo>
                    <a:pt x="185808" y="441301"/>
                    <a:pt x="183120" y="446676"/>
                    <a:pt x="187151" y="452052"/>
                  </a:cubicBezTo>
                  <a:cubicBezTo>
                    <a:pt x="188494" y="454739"/>
                    <a:pt x="192525" y="456083"/>
                    <a:pt x="197900" y="458771"/>
                  </a:cubicBezTo>
                  <a:cubicBezTo>
                    <a:pt x="201930" y="460115"/>
                    <a:pt x="204618" y="461459"/>
                    <a:pt x="208648" y="464147"/>
                  </a:cubicBezTo>
                  <a:cubicBezTo>
                    <a:pt x="227459" y="477586"/>
                    <a:pt x="224771" y="500432"/>
                    <a:pt x="223428" y="520590"/>
                  </a:cubicBezTo>
                  <a:cubicBezTo>
                    <a:pt x="222084" y="535373"/>
                    <a:pt x="220741" y="551500"/>
                    <a:pt x="226115" y="562251"/>
                  </a:cubicBezTo>
                  <a:lnTo>
                    <a:pt x="222084" y="564939"/>
                  </a:lnTo>
                  <a:cubicBezTo>
                    <a:pt x="238207" y="570314"/>
                    <a:pt x="254330" y="577034"/>
                    <a:pt x="263735" y="590473"/>
                  </a:cubicBezTo>
                  <a:cubicBezTo>
                    <a:pt x="283889" y="618694"/>
                    <a:pt x="267766" y="657667"/>
                    <a:pt x="248956" y="685889"/>
                  </a:cubicBezTo>
                  <a:cubicBezTo>
                    <a:pt x="232833" y="708735"/>
                    <a:pt x="214023" y="730237"/>
                    <a:pt x="193869" y="749052"/>
                  </a:cubicBezTo>
                  <a:cubicBezTo>
                    <a:pt x="185808" y="757115"/>
                    <a:pt x="177746" y="763835"/>
                    <a:pt x="171028" y="773242"/>
                  </a:cubicBezTo>
                  <a:cubicBezTo>
                    <a:pt x="162966" y="786681"/>
                    <a:pt x="160280" y="802807"/>
                    <a:pt x="156249" y="817590"/>
                  </a:cubicBezTo>
                  <a:cubicBezTo>
                    <a:pt x="142813" y="857907"/>
                    <a:pt x="109223" y="890160"/>
                    <a:pt x="67572" y="900912"/>
                  </a:cubicBezTo>
                  <a:cubicBezTo>
                    <a:pt x="78321" y="968106"/>
                    <a:pt x="78321" y="1037989"/>
                    <a:pt x="67572" y="1105183"/>
                  </a:cubicBezTo>
                  <a:cubicBezTo>
                    <a:pt x="60854" y="1141468"/>
                    <a:pt x="55480" y="1187161"/>
                    <a:pt x="86382" y="1208663"/>
                  </a:cubicBezTo>
                  <a:cubicBezTo>
                    <a:pt x="98475" y="1216726"/>
                    <a:pt x="114597" y="1219414"/>
                    <a:pt x="128033" y="1226133"/>
                  </a:cubicBezTo>
                  <a:cubicBezTo>
                    <a:pt x="141469" y="1232853"/>
                    <a:pt x="152218" y="1251668"/>
                    <a:pt x="142813" y="1263762"/>
                  </a:cubicBezTo>
                  <a:cubicBezTo>
                    <a:pt x="164310" y="1263762"/>
                    <a:pt x="177746" y="1283921"/>
                    <a:pt x="191182" y="1300048"/>
                  </a:cubicBezTo>
                  <a:cubicBezTo>
                    <a:pt x="204618" y="1316174"/>
                    <a:pt x="231489" y="1326925"/>
                    <a:pt x="244925" y="1310799"/>
                  </a:cubicBezTo>
                  <a:cubicBezTo>
                    <a:pt x="251643" y="1302735"/>
                    <a:pt x="251643" y="1289297"/>
                    <a:pt x="258361" y="1279889"/>
                  </a:cubicBezTo>
                  <a:cubicBezTo>
                    <a:pt x="267766" y="1266450"/>
                    <a:pt x="287920" y="1267794"/>
                    <a:pt x="304043" y="1263762"/>
                  </a:cubicBezTo>
                  <a:cubicBezTo>
                    <a:pt x="317478" y="1259731"/>
                    <a:pt x="328227" y="1251668"/>
                    <a:pt x="340320" y="1243604"/>
                  </a:cubicBezTo>
                  <a:cubicBezTo>
                    <a:pt x="376596" y="1220758"/>
                    <a:pt x="419591" y="1208663"/>
                    <a:pt x="462586" y="1207319"/>
                  </a:cubicBezTo>
                  <a:cubicBezTo>
                    <a:pt x="466616" y="1183129"/>
                    <a:pt x="494832" y="1177753"/>
                    <a:pt x="520360" y="1180441"/>
                  </a:cubicBezTo>
                  <a:lnTo>
                    <a:pt x="513642" y="1176409"/>
                  </a:lnTo>
                  <a:lnTo>
                    <a:pt x="587539" y="1048740"/>
                  </a:lnTo>
                  <a:cubicBezTo>
                    <a:pt x="591569" y="1042020"/>
                    <a:pt x="595600" y="1033957"/>
                    <a:pt x="605005" y="1029925"/>
                  </a:cubicBezTo>
                  <a:cubicBezTo>
                    <a:pt x="609036" y="1027238"/>
                    <a:pt x="613067" y="1025894"/>
                    <a:pt x="617098" y="1024550"/>
                  </a:cubicBezTo>
                  <a:cubicBezTo>
                    <a:pt x="621128" y="1023206"/>
                    <a:pt x="627846" y="1020518"/>
                    <a:pt x="627846" y="1019174"/>
                  </a:cubicBezTo>
                  <a:cubicBezTo>
                    <a:pt x="627846" y="1017830"/>
                    <a:pt x="626503" y="1016486"/>
                    <a:pt x="625159" y="1015142"/>
                  </a:cubicBezTo>
                  <a:cubicBezTo>
                    <a:pt x="623816" y="1012455"/>
                    <a:pt x="621128" y="1009767"/>
                    <a:pt x="619785" y="1005735"/>
                  </a:cubicBezTo>
                  <a:cubicBezTo>
                    <a:pt x="618441" y="997672"/>
                    <a:pt x="622472" y="990952"/>
                    <a:pt x="623816" y="986921"/>
                  </a:cubicBezTo>
                  <a:cubicBezTo>
                    <a:pt x="639938" y="957355"/>
                    <a:pt x="657405" y="927789"/>
                    <a:pt x="678902" y="900912"/>
                  </a:cubicBezTo>
                  <a:cubicBezTo>
                    <a:pt x="688307" y="890160"/>
                    <a:pt x="699056" y="876721"/>
                    <a:pt x="713835" y="871346"/>
                  </a:cubicBezTo>
                  <a:cubicBezTo>
                    <a:pt x="707118" y="852532"/>
                    <a:pt x="682933" y="840436"/>
                    <a:pt x="674872" y="836405"/>
                  </a:cubicBezTo>
                  <a:close/>
                </a:path>
              </a:pathLst>
            </a:cu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1658" name="Google Shape;1658;p30"/>
            <p:cNvSpPr/>
            <p:nvPr/>
          </p:nvSpPr>
          <p:spPr>
            <a:xfrm>
              <a:off x="3636468" y="5896572"/>
              <a:ext cx="870258" cy="1327604"/>
            </a:xfrm>
            <a:custGeom>
              <a:avLst/>
              <a:gdLst/>
              <a:ahLst/>
              <a:cxnLst/>
              <a:rect l="l" t="t" r="r" b="b"/>
              <a:pathLst>
                <a:path w="782269" h="1193375" extrusionOk="0">
                  <a:moveTo>
                    <a:pt x="49110" y="893352"/>
                  </a:moveTo>
                  <a:cubicBezTo>
                    <a:pt x="55828" y="902759"/>
                    <a:pt x="58515" y="913511"/>
                    <a:pt x="61202" y="924262"/>
                  </a:cubicBezTo>
                  <a:cubicBezTo>
                    <a:pt x="63889" y="935013"/>
                    <a:pt x="66577" y="945764"/>
                    <a:pt x="73295" y="951139"/>
                  </a:cubicBezTo>
                  <a:cubicBezTo>
                    <a:pt x="82699" y="959203"/>
                    <a:pt x="96135" y="957859"/>
                    <a:pt x="110915" y="955171"/>
                  </a:cubicBezTo>
                  <a:cubicBezTo>
                    <a:pt x="114946" y="955171"/>
                    <a:pt x="117633" y="953827"/>
                    <a:pt x="120320" y="953827"/>
                  </a:cubicBezTo>
                  <a:cubicBezTo>
                    <a:pt x="133756" y="952483"/>
                    <a:pt x="151222" y="956515"/>
                    <a:pt x="161971" y="967266"/>
                  </a:cubicBezTo>
                  <a:cubicBezTo>
                    <a:pt x="167345" y="972642"/>
                    <a:pt x="171376" y="980705"/>
                    <a:pt x="170032" y="988769"/>
                  </a:cubicBezTo>
                  <a:lnTo>
                    <a:pt x="170032" y="992800"/>
                  </a:lnTo>
                  <a:lnTo>
                    <a:pt x="167345" y="995488"/>
                  </a:lnTo>
                  <a:cubicBezTo>
                    <a:pt x="124351" y="1030429"/>
                    <a:pt x="96135" y="1082841"/>
                    <a:pt x="86730" y="1137940"/>
                  </a:cubicBezTo>
                  <a:cubicBezTo>
                    <a:pt x="109571" y="1133909"/>
                    <a:pt x="135100" y="1137940"/>
                    <a:pt x="155253" y="1150036"/>
                  </a:cubicBezTo>
                  <a:lnTo>
                    <a:pt x="156597" y="1151379"/>
                  </a:lnTo>
                  <a:cubicBezTo>
                    <a:pt x="159284" y="1152723"/>
                    <a:pt x="161971" y="1154067"/>
                    <a:pt x="163314" y="1155411"/>
                  </a:cubicBezTo>
                  <a:cubicBezTo>
                    <a:pt x="166002" y="1155411"/>
                    <a:pt x="168689" y="1154067"/>
                    <a:pt x="172720" y="1152723"/>
                  </a:cubicBezTo>
                  <a:cubicBezTo>
                    <a:pt x="176750" y="1150036"/>
                    <a:pt x="182125" y="1148692"/>
                    <a:pt x="187499" y="1148692"/>
                  </a:cubicBezTo>
                  <a:cubicBezTo>
                    <a:pt x="196904" y="1148692"/>
                    <a:pt x="203622" y="1154067"/>
                    <a:pt x="210340" y="1158099"/>
                  </a:cubicBezTo>
                  <a:cubicBezTo>
                    <a:pt x="214371" y="1160787"/>
                    <a:pt x="217058" y="1163475"/>
                    <a:pt x="221089" y="1164818"/>
                  </a:cubicBezTo>
                  <a:cubicBezTo>
                    <a:pt x="223776" y="1164818"/>
                    <a:pt x="225119" y="1164818"/>
                    <a:pt x="227807" y="1166162"/>
                  </a:cubicBezTo>
                  <a:cubicBezTo>
                    <a:pt x="230494" y="1166162"/>
                    <a:pt x="233181" y="1166162"/>
                    <a:pt x="237211" y="1167506"/>
                  </a:cubicBezTo>
                  <a:cubicBezTo>
                    <a:pt x="245273" y="1168850"/>
                    <a:pt x="250647" y="1174226"/>
                    <a:pt x="256022" y="1179601"/>
                  </a:cubicBezTo>
                  <a:cubicBezTo>
                    <a:pt x="258709" y="1182289"/>
                    <a:pt x="261396" y="1184977"/>
                    <a:pt x="264083" y="1187665"/>
                  </a:cubicBezTo>
                  <a:lnTo>
                    <a:pt x="433375" y="1193040"/>
                  </a:lnTo>
                  <a:cubicBezTo>
                    <a:pt x="450842" y="1193040"/>
                    <a:pt x="468308" y="1194384"/>
                    <a:pt x="485774" y="1191696"/>
                  </a:cubicBezTo>
                  <a:cubicBezTo>
                    <a:pt x="493836" y="1190352"/>
                    <a:pt x="503241" y="1189009"/>
                    <a:pt x="512646" y="1187665"/>
                  </a:cubicBezTo>
                  <a:cubicBezTo>
                    <a:pt x="536831" y="1182289"/>
                    <a:pt x="562359" y="1178257"/>
                    <a:pt x="585200" y="1186321"/>
                  </a:cubicBezTo>
                  <a:cubicBezTo>
                    <a:pt x="586543" y="1170194"/>
                    <a:pt x="585200" y="1154067"/>
                    <a:pt x="579825" y="1137940"/>
                  </a:cubicBezTo>
                  <a:lnTo>
                    <a:pt x="577138" y="1129877"/>
                  </a:lnTo>
                  <a:lnTo>
                    <a:pt x="585200" y="1127189"/>
                  </a:lnTo>
                  <a:cubicBezTo>
                    <a:pt x="597292" y="1123158"/>
                    <a:pt x="608040" y="1109719"/>
                    <a:pt x="609384" y="1096280"/>
                  </a:cubicBezTo>
                  <a:lnTo>
                    <a:pt x="609384" y="1089561"/>
                  </a:lnTo>
                  <a:lnTo>
                    <a:pt x="671189" y="1088217"/>
                  </a:lnTo>
                  <a:cubicBezTo>
                    <a:pt x="630882" y="1042524"/>
                    <a:pt x="598636" y="990112"/>
                    <a:pt x="575795" y="933669"/>
                  </a:cubicBezTo>
                  <a:cubicBezTo>
                    <a:pt x="565046" y="908135"/>
                    <a:pt x="556985" y="881257"/>
                    <a:pt x="548923" y="854379"/>
                  </a:cubicBezTo>
                  <a:cubicBezTo>
                    <a:pt x="546236" y="843628"/>
                    <a:pt x="542205" y="834221"/>
                    <a:pt x="539518" y="823470"/>
                  </a:cubicBezTo>
                  <a:lnTo>
                    <a:pt x="534143" y="808687"/>
                  </a:lnTo>
                  <a:lnTo>
                    <a:pt x="548923" y="814063"/>
                  </a:lnTo>
                  <a:cubicBezTo>
                    <a:pt x="575795" y="822126"/>
                    <a:pt x="604010" y="823470"/>
                    <a:pt x="630882" y="818094"/>
                  </a:cubicBezTo>
                  <a:cubicBezTo>
                    <a:pt x="644317" y="815406"/>
                    <a:pt x="657753" y="810031"/>
                    <a:pt x="671189" y="804655"/>
                  </a:cubicBezTo>
                  <a:lnTo>
                    <a:pt x="777332" y="764339"/>
                  </a:lnTo>
                  <a:cubicBezTo>
                    <a:pt x="786737" y="706551"/>
                    <a:pt x="782706" y="647420"/>
                    <a:pt x="765240" y="590977"/>
                  </a:cubicBezTo>
                  <a:cubicBezTo>
                    <a:pt x="763896" y="585601"/>
                    <a:pt x="761209" y="578882"/>
                    <a:pt x="759866" y="573506"/>
                  </a:cubicBezTo>
                  <a:cubicBezTo>
                    <a:pt x="754491" y="556035"/>
                    <a:pt x="747773" y="538565"/>
                    <a:pt x="745086" y="521094"/>
                  </a:cubicBezTo>
                  <a:cubicBezTo>
                    <a:pt x="741055" y="490185"/>
                    <a:pt x="747773" y="456587"/>
                    <a:pt x="765240" y="431053"/>
                  </a:cubicBezTo>
                  <a:cubicBezTo>
                    <a:pt x="755835" y="420302"/>
                    <a:pt x="749117" y="406863"/>
                    <a:pt x="747773" y="392080"/>
                  </a:cubicBezTo>
                  <a:cubicBezTo>
                    <a:pt x="734337" y="392080"/>
                    <a:pt x="720901" y="390737"/>
                    <a:pt x="707466" y="390737"/>
                  </a:cubicBezTo>
                  <a:cubicBezTo>
                    <a:pt x="710153" y="361171"/>
                    <a:pt x="672533" y="343700"/>
                    <a:pt x="644317" y="346388"/>
                  </a:cubicBezTo>
                  <a:cubicBezTo>
                    <a:pt x="614758" y="349076"/>
                    <a:pt x="586543" y="363859"/>
                    <a:pt x="556985" y="358483"/>
                  </a:cubicBezTo>
                  <a:cubicBezTo>
                    <a:pt x="508615" y="350420"/>
                    <a:pt x="470995" y="292632"/>
                    <a:pt x="422626" y="306071"/>
                  </a:cubicBezTo>
                  <a:cubicBezTo>
                    <a:pt x="417252" y="273818"/>
                    <a:pt x="410534" y="240221"/>
                    <a:pt x="415908" y="206623"/>
                  </a:cubicBezTo>
                  <a:cubicBezTo>
                    <a:pt x="421283" y="173026"/>
                    <a:pt x="438749" y="140773"/>
                    <a:pt x="469652" y="127334"/>
                  </a:cubicBezTo>
                  <a:cubicBezTo>
                    <a:pt x="489805" y="117926"/>
                    <a:pt x="516677" y="113895"/>
                    <a:pt x="520708" y="92392"/>
                  </a:cubicBezTo>
                  <a:cubicBezTo>
                    <a:pt x="527426" y="62827"/>
                    <a:pt x="480400" y="29229"/>
                    <a:pt x="504585" y="9071"/>
                  </a:cubicBezTo>
                  <a:cubicBezTo>
                    <a:pt x="496523" y="1008"/>
                    <a:pt x="484431" y="-1680"/>
                    <a:pt x="472339" y="1008"/>
                  </a:cubicBezTo>
                  <a:cubicBezTo>
                    <a:pt x="468308" y="10415"/>
                    <a:pt x="464277" y="19822"/>
                    <a:pt x="458903" y="30573"/>
                  </a:cubicBezTo>
                  <a:cubicBezTo>
                    <a:pt x="418595" y="14447"/>
                    <a:pt x="374257" y="10415"/>
                    <a:pt x="331262" y="19822"/>
                  </a:cubicBezTo>
                  <a:cubicBezTo>
                    <a:pt x="335293" y="84329"/>
                    <a:pt x="339324" y="148836"/>
                    <a:pt x="343355" y="214687"/>
                  </a:cubicBezTo>
                  <a:cubicBezTo>
                    <a:pt x="346042" y="267098"/>
                    <a:pt x="351416" y="320854"/>
                    <a:pt x="380975" y="363859"/>
                  </a:cubicBezTo>
                  <a:cubicBezTo>
                    <a:pt x="358134" y="381329"/>
                    <a:pt x="340668" y="406863"/>
                    <a:pt x="333950" y="435085"/>
                  </a:cubicBezTo>
                  <a:cubicBezTo>
                    <a:pt x="297673" y="401488"/>
                    <a:pt x="250647" y="378641"/>
                    <a:pt x="202279" y="371922"/>
                  </a:cubicBezTo>
                  <a:cubicBezTo>
                    <a:pt x="199591" y="386705"/>
                    <a:pt x="196904" y="400144"/>
                    <a:pt x="194217" y="414927"/>
                  </a:cubicBezTo>
                  <a:lnTo>
                    <a:pt x="202279" y="416271"/>
                  </a:lnTo>
                  <a:cubicBezTo>
                    <a:pt x="200935" y="418958"/>
                    <a:pt x="204966" y="422990"/>
                    <a:pt x="210340" y="428366"/>
                  </a:cubicBezTo>
                  <a:cubicBezTo>
                    <a:pt x="215714" y="433741"/>
                    <a:pt x="222432" y="440460"/>
                    <a:pt x="223776" y="448524"/>
                  </a:cubicBezTo>
                  <a:cubicBezTo>
                    <a:pt x="225119" y="453899"/>
                    <a:pt x="223776" y="457931"/>
                    <a:pt x="223776" y="461963"/>
                  </a:cubicBezTo>
                  <a:lnTo>
                    <a:pt x="208997" y="552004"/>
                  </a:lnTo>
                  <a:cubicBezTo>
                    <a:pt x="206309" y="565443"/>
                    <a:pt x="199591" y="582913"/>
                    <a:pt x="188843" y="589633"/>
                  </a:cubicBezTo>
                  <a:cubicBezTo>
                    <a:pt x="183468" y="593664"/>
                    <a:pt x="176750" y="593664"/>
                    <a:pt x="170032" y="592321"/>
                  </a:cubicBezTo>
                  <a:cubicBezTo>
                    <a:pt x="167345" y="590977"/>
                    <a:pt x="164658" y="589633"/>
                    <a:pt x="163314" y="588289"/>
                  </a:cubicBezTo>
                  <a:cubicBezTo>
                    <a:pt x="161971" y="586945"/>
                    <a:pt x="159284" y="585601"/>
                    <a:pt x="157940" y="585601"/>
                  </a:cubicBezTo>
                  <a:cubicBezTo>
                    <a:pt x="155253" y="585601"/>
                    <a:pt x="153910" y="589633"/>
                    <a:pt x="151222" y="595008"/>
                  </a:cubicBezTo>
                  <a:cubicBezTo>
                    <a:pt x="148535" y="600384"/>
                    <a:pt x="145848" y="605759"/>
                    <a:pt x="141817" y="609791"/>
                  </a:cubicBezTo>
                  <a:cubicBezTo>
                    <a:pt x="132412" y="617854"/>
                    <a:pt x="121664" y="616510"/>
                    <a:pt x="110915" y="616510"/>
                  </a:cubicBezTo>
                  <a:cubicBezTo>
                    <a:pt x="101510" y="616510"/>
                    <a:pt x="96135" y="616510"/>
                    <a:pt x="92105" y="619198"/>
                  </a:cubicBezTo>
                  <a:cubicBezTo>
                    <a:pt x="90761" y="620542"/>
                    <a:pt x="89417" y="624574"/>
                    <a:pt x="88074" y="628605"/>
                  </a:cubicBezTo>
                  <a:cubicBezTo>
                    <a:pt x="86730" y="631293"/>
                    <a:pt x="85387" y="635325"/>
                    <a:pt x="84043" y="639357"/>
                  </a:cubicBezTo>
                  <a:cubicBezTo>
                    <a:pt x="78669" y="650108"/>
                    <a:pt x="67920" y="654139"/>
                    <a:pt x="58515" y="659515"/>
                  </a:cubicBezTo>
                  <a:cubicBezTo>
                    <a:pt x="54485" y="662203"/>
                    <a:pt x="49110" y="663547"/>
                    <a:pt x="46423" y="666235"/>
                  </a:cubicBezTo>
                  <a:cubicBezTo>
                    <a:pt x="49110" y="670266"/>
                    <a:pt x="50454" y="674298"/>
                    <a:pt x="53141" y="678330"/>
                  </a:cubicBezTo>
                  <a:lnTo>
                    <a:pt x="39705" y="685049"/>
                  </a:lnTo>
                  <a:cubicBezTo>
                    <a:pt x="39705" y="685049"/>
                    <a:pt x="39705" y="686393"/>
                    <a:pt x="39705" y="686393"/>
                  </a:cubicBezTo>
                  <a:cubicBezTo>
                    <a:pt x="43736" y="724022"/>
                    <a:pt x="38361" y="760307"/>
                    <a:pt x="23582" y="793904"/>
                  </a:cubicBezTo>
                  <a:cubicBezTo>
                    <a:pt x="20895" y="799280"/>
                    <a:pt x="19551" y="804655"/>
                    <a:pt x="16864" y="810031"/>
                  </a:cubicBezTo>
                  <a:cubicBezTo>
                    <a:pt x="6115" y="834221"/>
                    <a:pt x="-4633" y="858411"/>
                    <a:pt x="2084" y="879913"/>
                  </a:cubicBezTo>
                  <a:cubicBezTo>
                    <a:pt x="18208" y="874538"/>
                    <a:pt x="37018" y="877225"/>
                    <a:pt x="49110" y="893352"/>
                  </a:cubicBezTo>
                  <a:close/>
                </a:path>
              </a:pathLst>
            </a:cu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1659" name="Google Shape;1659;p30"/>
            <p:cNvSpPr/>
            <p:nvPr/>
          </p:nvSpPr>
          <p:spPr>
            <a:xfrm>
              <a:off x="5439797" y="3998747"/>
              <a:ext cx="2119878" cy="3552473"/>
            </a:xfrm>
            <a:custGeom>
              <a:avLst/>
              <a:gdLst/>
              <a:ahLst/>
              <a:cxnLst/>
              <a:rect l="l" t="t" r="r" b="b"/>
              <a:pathLst>
                <a:path w="1905545" h="3193295" extrusionOk="0">
                  <a:moveTo>
                    <a:pt x="1099051" y="0"/>
                  </a:moveTo>
                  <a:lnTo>
                    <a:pt x="1817937" y="0"/>
                  </a:lnTo>
                  <a:lnTo>
                    <a:pt x="1812932" y="25406"/>
                  </a:lnTo>
                  <a:cubicBezTo>
                    <a:pt x="1810916" y="52283"/>
                    <a:pt x="1815283" y="79497"/>
                    <a:pt x="1826032" y="103687"/>
                  </a:cubicBezTo>
                  <a:cubicBezTo>
                    <a:pt x="1807221" y="94280"/>
                    <a:pt x="1784380" y="92936"/>
                    <a:pt x="1764227" y="100999"/>
                  </a:cubicBezTo>
                  <a:cubicBezTo>
                    <a:pt x="1807221" y="106375"/>
                    <a:pt x="1836780" y="148036"/>
                    <a:pt x="1854247" y="187009"/>
                  </a:cubicBezTo>
                  <a:cubicBezTo>
                    <a:pt x="1862980" y="207167"/>
                    <a:pt x="1871042" y="228333"/>
                    <a:pt x="1881119" y="247820"/>
                  </a:cubicBezTo>
                  <a:lnTo>
                    <a:pt x="1905545" y="279623"/>
                  </a:lnTo>
                  <a:lnTo>
                    <a:pt x="1905545" y="3172328"/>
                  </a:lnTo>
                  <a:lnTo>
                    <a:pt x="1897032" y="3169651"/>
                  </a:lnTo>
                  <a:cubicBezTo>
                    <a:pt x="1863652" y="3162974"/>
                    <a:pt x="1828383" y="3165746"/>
                    <a:pt x="1799160" y="3167761"/>
                  </a:cubicBezTo>
                  <a:lnTo>
                    <a:pt x="1691674" y="3175824"/>
                  </a:lnTo>
                  <a:cubicBezTo>
                    <a:pt x="1678238" y="3175824"/>
                    <a:pt x="1664802" y="3177168"/>
                    <a:pt x="1658084" y="3169105"/>
                  </a:cubicBezTo>
                  <a:cubicBezTo>
                    <a:pt x="1652709" y="3165074"/>
                    <a:pt x="1650022" y="3157010"/>
                    <a:pt x="1647336" y="3150291"/>
                  </a:cubicBezTo>
                  <a:cubicBezTo>
                    <a:pt x="1641961" y="3136852"/>
                    <a:pt x="1636586" y="3120725"/>
                    <a:pt x="1617777" y="3122069"/>
                  </a:cubicBezTo>
                  <a:lnTo>
                    <a:pt x="1613746" y="3122069"/>
                  </a:lnTo>
                  <a:lnTo>
                    <a:pt x="1611059" y="3124757"/>
                  </a:lnTo>
                  <a:cubicBezTo>
                    <a:pt x="1602997" y="3136852"/>
                    <a:pt x="1588218" y="3142227"/>
                    <a:pt x="1576125" y="3138196"/>
                  </a:cubicBezTo>
                  <a:lnTo>
                    <a:pt x="1566721" y="3135508"/>
                  </a:lnTo>
                  <a:lnTo>
                    <a:pt x="1565376" y="3144915"/>
                  </a:lnTo>
                  <a:cubicBezTo>
                    <a:pt x="1562689" y="3167761"/>
                    <a:pt x="1543879" y="3187919"/>
                    <a:pt x="1522382" y="3193295"/>
                  </a:cubicBezTo>
                  <a:cubicBezTo>
                    <a:pt x="1518351" y="3183888"/>
                    <a:pt x="1511633" y="3173137"/>
                    <a:pt x="1500885" y="3166417"/>
                  </a:cubicBezTo>
                  <a:cubicBezTo>
                    <a:pt x="1492823" y="3161042"/>
                    <a:pt x="1483418" y="3159698"/>
                    <a:pt x="1474013" y="3162386"/>
                  </a:cubicBezTo>
                  <a:cubicBezTo>
                    <a:pt x="1471326" y="3162386"/>
                    <a:pt x="1469982" y="3162386"/>
                    <a:pt x="1468638" y="3163730"/>
                  </a:cubicBezTo>
                  <a:cubicBezTo>
                    <a:pt x="1428331" y="3124757"/>
                    <a:pt x="1365183" y="3095191"/>
                    <a:pt x="1318158" y="3114005"/>
                  </a:cubicBezTo>
                  <a:cubicBezTo>
                    <a:pt x="1319501" y="3091159"/>
                    <a:pt x="1291286" y="3079064"/>
                    <a:pt x="1268445" y="3073689"/>
                  </a:cubicBezTo>
                  <a:cubicBezTo>
                    <a:pt x="1245604" y="3066969"/>
                    <a:pt x="1218732" y="3049499"/>
                    <a:pt x="1226793" y="3027996"/>
                  </a:cubicBezTo>
                  <a:cubicBezTo>
                    <a:pt x="1230825" y="3015901"/>
                    <a:pt x="1245604" y="3009182"/>
                    <a:pt x="1252322" y="2998431"/>
                  </a:cubicBezTo>
                  <a:cubicBezTo>
                    <a:pt x="1257696" y="2986336"/>
                    <a:pt x="1255009" y="2972897"/>
                    <a:pt x="1257696" y="2959458"/>
                  </a:cubicBezTo>
                  <a:cubicBezTo>
                    <a:pt x="1260383" y="2947363"/>
                    <a:pt x="1272476" y="2932580"/>
                    <a:pt x="1284568" y="2939299"/>
                  </a:cubicBezTo>
                  <a:cubicBezTo>
                    <a:pt x="1296660" y="2908390"/>
                    <a:pt x="1276506" y="2868073"/>
                    <a:pt x="1244261" y="2858666"/>
                  </a:cubicBezTo>
                  <a:cubicBezTo>
                    <a:pt x="1246947" y="2849259"/>
                    <a:pt x="1252322" y="2839851"/>
                    <a:pt x="1260383" y="2834476"/>
                  </a:cubicBezTo>
                  <a:cubicBezTo>
                    <a:pt x="1276506" y="2846571"/>
                    <a:pt x="1302035" y="2846571"/>
                    <a:pt x="1316814" y="2831788"/>
                  </a:cubicBezTo>
                  <a:cubicBezTo>
                    <a:pt x="1314126" y="2822381"/>
                    <a:pt x="1310096" y="2811630"/>
                    <a:pt x="1307408" y="2802223"/>
                  </a:cubicBezTo>
                  <a:cubicBezTo>
                    <a:pt x="1327562" y="2798191"/>
                    <a:pt x="1342342" y="2779376"/>
                    <a:pt x="1342342" y="2759218"/>
                  </a:cubicBezTo>
                  <a:cubicBezTo>
                    <a:pt x="1315470" y="2761906"/>
                    <a:pt x="1285911" y="2765937"/>
                    <a:pt x="1259040" y="2775345"/>
                  </a:cubicBezTo>
                  <a:cubicBezTo>
                    <a:pt x="1250979" y="2759218"/>
                    <a:pt x="1246947" y="2740404"/>
                    <a:pt x="1249634" y="2721589"/>
                  </a:cubicBezTo>
                  <a:cubicBezTo>
                    <a:pt x="1285911" y="2708150"/>
                    <a:pt x="1318158" y="2687992"/>
                    <a:pt x="1345029" y="2661114"/>
                  </a:cubicBezTo>
                  <a:cubicBezTo>
                    <a:pt x="1349060" y="2662458"/>
                    <a:pt x="1353091" y="2662458"/>
                    <a:pt x="1357121" y="2662458"/>
                  </a:cubicBezTo>
                  <a:cubicBezTo>
                    <a:pt x="1369214" y="2661114"/>
                    <a:pt x="1381305" y="2650363"/>
                    <a:pt x="1385337" y="2636924"/>
                  </a:cubicBezTo>
                  <a:cubicBezTo>
                    <a:pt x="1392055" y="2616765"/>
                    <a:pt x="1392055" y="2592575"/>
                    <a:pt x="1382650" y="2572417"/>
                  </a:cubicBezTo>
                  <a:cubicBezTo>
                    <a:pt x="1378619" y="2563010"/>
                    <a:pt x="1374588" y="2556290"/>
                    <a:pt x="1369214" y="2548227"/>
                  </a:cubicBezTo>
                  <a:cubicBezTo>
                    <a:pt x="1365183" y="2541507"/>
                    <a:pt x="1361152" y="2536132"/>
                    <a:pt x="1358465" y="2529412"/>
                  </a:cubicBezTo>
                  <a:cubicBezTo>
                    <a:pt x="1351747" y="2515973"/>
                    <a:pt x="1351747" y="2501191"/>
                    <a:pt x="1357121" y="2491784"/>
                  </a:cubicBezTo>
                  <a:cubicBezTo>
                    <a:pt x="1358465" y="2489096"/>
                    <a:pt x="1361152" y="2485064"/>
                    <a:pt x="1363839" y="2482376"/>
                  </a:cubicBezTo>
                  <a:cubicBezTo>
                    <a:pt x="1371901" y="2471625"/>
                    <a:pt x="1383993" y="2456842"/>
                    <a:pt x="1371901" y="2443403"/>
                  </a:cubicBezTo>
                  <a:cubicBezTo>
                    <a:pt x="1367870" y="2439372"/>
                    <a:pt x="1363839" y="2436684"/>
                    <a:pt x="1359808" y="2435340"/>
                  </a:cubicBezTo>
                  <a:cubicBezTo>
                    <a:pt x="1302035" y="2413838"/>
                    <a:pt x="1244261" y="2408462"/>
                    <a:pt x="1190517" y="2417869"/>
                  </a:cubicBezTo>
                  <a:cubicBezTo>
                    <a:pt x="1190517" y="2416525"/>
                    <a:pt x="1189173" y="2416525"/>
                    <a:pt x="1189173" y="2415182"/>
                  </a:cubicBezTo>
                  <a:cubicBezTo>
                    <a:pt x="1183799" y="2405775"/>
                    <a:pt x="1170364" y="2400399"/>
                    <a:pt x="1159614" y="2403087"/>
                  </a:cubicBezTo>
                  <a:cubicBezTo>
                    <a:pt x="1155584" y="2404431"/>
                    <a:pt x="1152896" y="2405775"/>
                    <a:pt x="1148866" y="2407118"/>
                  </a:cubicBezTo>
                  <a:cubicBezTo>
                    <a:pt x="1140805" y="2409806"/>
                    <a:pt x="1135430" y="2412494"/>
                    <a:pt x="1131399" y="2409806"/>
                  </a:cubicBezTo>
                  <a:cubicBezTo>
                    <a:pt x="1128712" y="2408462"/>
                    <a:pt x="1126025" y="2404431"/>
                    <a:pt x="1123338" y="2400399"/>
                  </a:cubicBezTo>
                  <a:cubicBezTo>
                    <a:pt x="1119307" y="2393679"/>
                    <a:pt x="1113933" y="2385616"/>
                    <a:pt x="1103184" y="2384272"/>
                  </a:cubicBezTo>
                  <a:cubicBezTo>
                    <a:pt x="1099153" y="2384272"/>
                    <a:pt x="1096467" y="2385616"/>
                    <a:pt x="1093779" y="2385616"/>
                  </a:cubicBezTo>
                  <a:cubicBezTo>
                    <a:pt x="1092435" y="2385616"/>
                    <a:pt x="1089749" y="2385616"/>
                    <a:pt x="1089749" y="2385616"/>
                  </a:cubicBezTo>
                  <a:cubicBezTo>
                    <a:pt x="1089749" y="2385616"/>
                    <a:pt x="1088405" y="2382928"/>
                    <a:pt x="1087061" y="2381584"/>
                  </a:cubicBezTo>
                  <a:cubicBezTo>
                    <a:pt x="1085717" y="2378897"/>
                    <a:pt x="1084374" y="2376209"/>
                    <a:pt x="1083031" y="2374865"/>
                  </a:cubicBezTo>
                  <a:cubicBezTo>
                    <a:pt x="1078999" y="2369489"/>
                    <a:pt x="1073625" y="2366801"/>
                    <a:pt x="1066908" y="2365458"/>
                  </a:cubicBezTo>
                  <a:cubicBezTo>
                    <a:pt x="1056159" y="2364114"/>
                    <a:pt x="1044066" y="2369489"/>
                    <a:pt x="1036005" y="2374865"/>
                  </a:cubicBezTo>
                  <a:cubicBezTo>
                    <a:pt x="1033318" y="2376209"/>
                    <a:pt x="1031974" y="2378897"/>
                    <a:pt x="1029287" y="2380240"/>
                  </a:cubicBezTo>
                  <a:cubicBezTo>
                    <a:pt x="1022569" y="2385616"/>
                    <a:pt x="1017195" y="2390992"/>
                    <a:pt x="1010477" y="2392336"/>
                  </a:cubicBezTo>
                  <a:cubicBezTo>
                    <a:pt x="995698" y="2374865"/>
                    <a:pt x="971513" y="2373521"/>
                    <a:pt x="947328" y="2374865"/>
                  </a:cubicBezTo>
                  <a:cubicBezTo>
                    <a:pt x="940610" y="2330516"/>
                    <a:pt x="921801" y="2317078"/>
                    <a:pt x="907021" y="2314390"/>
                  </a:cubicBezTo>
                  <a:cubicBezTo>
                    <a:pt x="896272" y="2311702"/>
                    <a:pt x="886867" y="2314390"/>
                    <a:pt x="877462" y="2317078"/>
                  </a:cubicBezTo>
                  <a:cubicBezTo>
                    <a:pt x="874775" y="2317078"/>
                    <a:pt x="873431" y="2318422"/>
                    <a:pt x="870744" y="2318422"/>
                  </a:cubicBezTo>
                  <a:cubicBezTo>
                    <a:pt x="857308" y="2321109"/>
                    <a:pt x="842529" y="2322453"/>
                    <a:pt x="829093" y="2319765"/>
                  </a:cubicBezTo>
                  <a:cubicBezTo>
                    <a:pt x="821032" y="2318422"/>
                    <a:pt x="810283" y="2314390"/>
                    <a:pt x="807596" y="2307670"/>
                  </a:cubicBezTo>
                  <a:cubicBezTo>
                    <a:pt x="806252" y="2303639"/>
                    <a:pt x="806252" y="2298263"/>
                    <a:pt x="806252" y="2292887"/>
                  </a:cubicBezTo>
                  <a:lnTo>
                    <a:pt x="810283" y="2214942"/>
                  </a:lnTo>
                  <a:lnTo>
                    <a:pt x="804909" y="2213598"/>
                  </a:lnTo>
                  <a:cubicBezTo>
                    <a:pt x="780724" y="2205534"/>
                    <a:pt x="753853" y="2202847"/>
                    <a:pt x="726981" y="2204191"/>
                  </a:cubicBezTo>
                  <a:cubicBezTo>
                    <a:pt x="718919" y="2204191"/>
                    <a:pt x="710858" y="2205534"/>
                    <a:pt x="702796" y="2206878"/>
                  </a:cubicBezTo>
                  <a:cubicBezTo>
                    <a:pt x="678612" y="2210910"/>
                    <a:pt x="651740" y="2217630"/>
                    <a:pt x="623525" y="2225693"/>
                  </a:cubicBezTo>
                  <a:cubicBezTo>
                    <a:pt x="619495" y="2223005"/>
                    <a:pt x="615463" y="2220317"/>
                    <a:pt x="611433" y="2217630"/>
                  </a:cubicBezTo>
                  <a:cubicBezTo>
                    <a:pt x="608745" y="2214942"/>
                    <a:pt x="604715" y="2213598"/>
                    <a:pt x="602027" y="2210910"/>
                  </a:cubicBezTo>
                  <a:cubicBezTo>
                    <a:pt x="592623" y="2202847"/>
                    <a:pt x="585905" y="2189408"/>
                    <a:pt x="584561" y="2175969"/>
                  </a:cubicBezTo>
                  <a:cubicBezTo>
                    <a:pt x="584561" y="2162530"/>
                    <a:pt x="588591" y="2149091"/>
                    <a:pt x="596653" y="2139684"/>
                  </a:cubicBezTo>
                  <a:cubicBezTo>
                    <a:pt x="600684" y="2136996"/>
                    <a:pt x="603371" y="2132964"/>
                    <a:pt x="607402" y="2130277"/>
                  </a:cubicBezTo>
                  <a:cubicBezTo>
                    <a:pt x="610089" y="2126245"/>
                    <a:pt x="614120" y="2123557"/>
                    <a:pt x="618150" y="2119525"/>
                  </a:cubicBezTo>
                  <a:cubicBezTo>
                    <a:pt x="635617" y="2100711"/>
                    <a:pt x="640992" y="2075177"/>
                    <a:pt x="645022" y="2055019"/>
                  </a:cubicBezTo>
                  <a:cubicBezTo>
                    <a:pt x="646366" y="2049643"/>
                    <a:pt x="647709" y="2044267"/>
                    <a:pt x="645022" y="2037548"/>
                  </a:cubicBezTo>
                  <a:cubicBezTo>
                    <a:pt x="642335" y="2030828"/>
                    <a:pt x="634274" y="2026797"/>
                    <a:pt x="630243" y="2024109"/>
                  </a:cubicBezTo>
                  <a:lnTo>
                    <a:pt x="552315" y="1982449"/>
                  </a:lnTo>
                  <a:cubicBezTo>
                    <a:pt x="545597" y="1978417"/>
                    <a:pt x="538880" y="1974385"/>
                    <a:pt x="534848" y="1969010"/>
                  </a:cubicBezTo>
                  <a:cubicBezTo>
                    <a:pt x="532161" y="1966322"/>
                    <a:pt x="530818" y="1963634"/>
                    <a:pt x="529474" y="1959602"/>
                  </a:cubicBezTo>
                  <a:cubicBezTo>
                    <a:pt x="525443" y="1951539"/>
                    <a:pt x="521413" y="1942132"/>
                    <a:pt x="510664" y="1938100"/>
                  </a:cubicBezTo>
                  <a:cubicBezTo>
                    <a:pt x="505290" y="1936756"/>
                    <a:pt x="501259" y="1936756"/>
                    <a:pt x="497228" y="1936756"/>
                  </a:cubicBezTo>
                  <a:cubicBezTo>
                    <a:pt x="495885" y="1936756"/>
                    <a:pt x="493197" y="1936756"/>
                    <a:pt x="491854" y="1936756"/>
                  </a:cubicBezTo>
                  <a:cubicBezTo>
                    <a:pt x="483792" y="1935412"/>
                    <a:pt x="477074" y="1926005"/>
                    <a:pt x="471700" y="1908534"/>
                  </a:cubicBezTo>
                  <a:cubicBezTo>
                    <a:pt x="460951" y="1872249"/>
                    <a:pt x="452890" y="1835964"/>
                    <a:pt x="447516" y="1798335"/>
                  </a:cubicBezTo>
                  <a:lnTo>
                    <a:pt x="447516" y="1795647"/>
                  </a:lnTo>
                  <a:lnTo>
                    <a:pt x="446172" y="1794304"/>
                  </a:lnTo>
                  <a:cubicBezTo>
                    <a:pt x="438110" y="1784896"/>
                    <a:pt x="424675" y="1782208"/>
                    <a:pt x="411239" y="1784896"/>
                  </a:cubicBezTo>
                  <a:cubicBezTo>
                    <a:pt x="400490" y="1787584"/>
                    <a:pt x="391085" y="1794304"/>
                    <a:pt x="387054" y="1802367"/>
                  </a:cubicBezTo>
                  <a:cubicBezTo>
                    <a:pt x="362870" y="1799679"/>
                    <a:pt x="337342" y="1792960"/>
                    <a:pt x="313157" y="1784896"/>
                  </a:cubicBezTo>
                  <a:cubicBezTo>
                    <a:pt x="294347" y="1782208"/>
                    <a:pt x="275537" y="1778177"/>
                    <a:pt x="258070" y="1771457"/>
                  </a:cubicBezTo>
                  <a:cubicBezTo>
                    <a:pt x="247322" y="1767426"/>
                    <a:pt x="232542" y="1760706"/>
                    <a:pt x="228511" y="1749955"/>
                  </a:cubicBezTo>
                  <a:cubicBezTo>
                    <a:pt x="225824" y="1743235"/>
                    <a:pt x="227168" y="1733828"/>
                    <a:pt x="228511" y="1724421"/>
                  </a:cubicBezTo>
                  <a:cubicBezTo>
                    <a:pt x="229855" y="1709638"/>
                    <a:pt x="231199" y="1692168"/>
                    <a:pt x="217763" y="1681416"/>
                  </a:cubicBezTo>
                  <a:cubicBezTo>
                    <a:pt x="216419" y="1680073"/>
                    <a:pt x="215076" y="1680073"/>
                    <a:pt x="213732" y="1678729"/>
                  </a:cubicBezTo>
                  <a:cubicBezTo>
                    <a:pt x="212389" y="1678729"/>
                    <a:pt x="209701" y="1677385"/>
                    <a:pt x="209701" y="1676041"/>
                  </a:cubicBezTo>
                  <a:cubicBezTo>
                    <a:pt x="208358" y="1674697"/>
                    <a:pt x="209701" y="1672009"/>
                    <a:pt x="211045" y="1667977"/>
                  </a:cubicBezTo>
                  <a:cubicBezTo>
                    <a:pt x="220450" y="1642444"/>
                    <a:pt x="213732" y="1608846"/>
                    <a:pt x="190891" y="1592720"/>
                  </a:cubicBezTo>
                  <a:cubicBezTo>
                    <a:pt x="208358" y="1575249"/>
                    <a:pt x="215076" y="1548371"/>
                    <a:pt x="205671" y="1525525"/>
                  </a:cubicBezTo>
                  <a:lnTo>
                    <a:pt x="204327" y="1521493"/>
                  </a:lnTo>
                  <a:cubicBezTo>
                    <a:pt x="202983" y="1517462"/>
                    <a:pt x="201640" y="1514774"/>
                    <a:pt x="201640" y="1512086"/>
                  </a:cubicBezTo>
                  <a:cubicBezTo>
                    <a:pt x="200296" y="1510742"/>
                    <a:pt x="201640" y="1509398"/>
                    <a:pt x="201640" y="1506710"/>
                  </a:cubicBezTo>
                  <a:cubicBezTo>
                    <a:pt x="202983" y="1502679"/>
                    <a:pt x="202983" y="1499991"/>
                    <a:pt x="202983" y="1495959"/>
                  </a:cubicBezTo>
                  <a:cubicBezTo>
                    <a:pt x="201640" y="1487896"/>
                    <a:pt x="197609" y="1482520"/>
                    <a:pt x="193579" y="1477145"/>
                  </a:cubicBezTo>
                  <a:cubicBezTo>
                    <a:pt x="192235" y="1475801"/>
                    <a:pt x="192235" y="1474457"/>
                    <a:pt x="190891" y="1473113"/>
                  </a:cubicBezTo>
                  <a:cubicBezTo>
                    <a:pt x="177455" y="1454299"/>
                    <a:pt x="182830" y="1427421"/>
                    <a:pt x="192235" y="1409950"/>
                  </a:cubicBezTo>
                  <a:lnTo>
                    <a:pt x="194922" y="1405918"/>
                  </a:lnTo>
                  <a:cubicBezTo>
                    <a:pt x="198953" y="1399199"/>
                    <a:pt x="202983" y="1392480"/>
                    <a:pt x="204327" y="1383073"/>
                  </a:cubicBezTo>
                  <a:cubicBezTo>
                    <a:pt x="205671" y="1368290"/>
                    <a:pt x="197609" y="1352163"/>
                    <a:pt x="184173" y="1345444"/>
                  </a:cubicBezTo>
                  <a:cubicBezTo>
                    <a:pt x="192235" y="1340068"/>
                    <a:pt x="198953" y="1333348"/>
                    <a:pt x="205671" y="1325285"/>
                  </a:cubicBezTo>
                  <a:cubicBezTo>
                    <a:pt x="247322" y="1299751"/>
                    <a:pt x="294347" y="1283624"/>
                    <a:pt x="342716" y="1279593"/>
                  </a:cubicBezTo>
                  <a:cubicBezTo>
                    <a:pt x="303752" y="1244652"/>
                    <a:pt x="244635" y="1235244"/>
                    <a:pt x="196265" y="1255403"/>
                  </a:cubicBezTo>
                  <a:cubicBezTo>
                    <a:pt x="194922" y="1244652"/>
                    <a:pt x="192235" y="1232556"/>
                    <a:pt x="190891" y="1221805"/>
                  </a:cubicBezTo>
                  <a:cubicBezTo>
                    <a:pt x="181486" y="1219118"/>
                    <a:pt x="172081" y="1216430"/>
                    <a:pt x="162676" y="1213742"/>
                  </a:cubicBezTo>
                  <a:cubicBezTo>
                    <a:pt x="157302" y="1212398"/>
                    <a:pt x="151927" y="1211054"/>
                    <a:pt x="146553" y="1209710"/>
                  </a:cubicBezTo>
                  <a:lnTo>
                    <a:pt x="219107" y="1084728"/>
                  </a:lnTo>
                  <a:cubicBezTo>
                    <a:pt x="223137" y="1078009"/>
                    <a:pt x="225824" y="1073977"/>
                    <a:pt x="229855" y="1071289"/>
                  </a:cubicBezTo>
                  <a:cubicBezTo>
                    <a:pt x="232542" y="1069946"/>
                    <a:pt x="235229" y="1068602"/>
                    <a:pt x="239260" y="1067258"/>
                  </a:cubicBezTo>
                  <a:cubicBezTo>
                    <a:pt x="247322" y="1064570"/>
                    <a:pt x="263445" y="1059194"/>
                    <a:pt x="260758" y="1044412"/>
                  </a:cubicBezTo>
                  <a:cubicBezTo>
                    <a:pt x="259414" y="1039036"/>
                    <a:pt x="256727" y="1036348"/>
                    <a:pt x="255383" y="1033661"/>
                  </a:cubicBezTo>
                  <a:cubicBezTo>
                    <a:pt x="254040" y="1032317"/>
                    <a:pt x="252696" y="1030973"/>
                    <a:pt x="252696" y="1029629"/>
                  </a:cubicBezTo>
                  <a:cubicBezTo>
                    <a:pt x="252696" y="1028285"/>
                    <a:pt x="254040" y="1024253"/>
                    <a:pt x="255383" y="1022909"/>
                  </a:cubicBezTo>
                  <a:cubicBezTo>
                    <a:pt x="271506" y="993344"/>
                    <a:pt x="288973" y="963778"/>
                    <a:pt x="309126" y="938244"/>
                  </a:cubicBezTo>
                  <a:cubicBezTo>
                    <a:pt x="317188" y="927493"/>
                    <a:pt x="327937" y="916742"/>
                    <a:pt x="340029" y="912710"/>
                  </a:cubicBezTo>
                  <a:lnTo>
                    <a:pt x="344060" y="911366"/>
                  </a:lnTo>
                  <a:lnTo>
                    <a:pt x="345403" y="907335"/>
                  </a:lnTo>
                  <a:cubicBezTo>
                    <a:pt x="352121" y="887176"/>
                    <a:pt x="337342" y="867018"/>
                    <a:pt x="306439" y="852235"/>
                  </a:cubicBezTo>
                  <a:lnTo>
                    <a:pt x="190891" y="795792"/>
                  </a:lnTo>
                  <a:lnTo>
                    <a:pt x="193579" y="789072"/>
                  </a:lnTo>
                  <a:cubicBezTo>
                    <a:pt x="201640" y="791760"/>
                    <a:pt x="209701" y="790416"/>
                    <a:pt x="217763" y="786384"/>
                  </a:cubicBezTo>
                  <a:cubicBezTo>
                    <a:pt x="228511" y="779665"/>
                    <a:pt x="236573" y="768914"/>
                    <a:pt x="235229" y="756819"/>
                  </a:cubicBezTo>
                  <a:cubicBezTo>
                    <a:pt x="235229" y="742036"/>
                    <a:pt x="224481" y="732629"/>
                    <a:pt x="215076" y="723221"/>
                  </a:cubicBezTo>
                  <a:lnTo>
                    <a:pt x="213732" y="721877"/>
                  </a:lnTo>
                  <a:cubicBezTo>
                    <a:pt x="185517" y="695000"/>
                    <a:pt x="164020" y="660059"/>
                    <a:pt x="150584" y="622430"/>
                  </a:cubicBezTo>
                  <a:cubicBezTo>
                    <a:pt x="146553" y="613022"/>
                    <a:pt x="143866" y="602271"/>
                    <a:pt x="145209" y="592864"/>
                  </a:cubicBezTo>
                  <a:cubicBezTo>
                    <a:pt x="145209" y="586145"/>
                    <a:pt x="147896" y="580769"/>
                    <a:pt x="150584" y="574049"/>
                  </a:cubicBezTo>
                  <a:cubicBezTo>
                    <a:pt x="151927" y="568674"/>
                    <a:pt x="154614" y="563298"/>
                    <a:pt x="155958" y="557923"/>
                  </a:cubicBezTo>
                  <a:cubicBezTo>
                    <a:pt x="159989" y="541796"/>
                    <a:pt x="157302" y="522982"/>
                    <a:pt x="149240" y="502823"/>
                  </a:cubicBezTo>
                  <a:cubicBezTo>
                    <a:pt x="137148" y="473257"/>
                    <a:pt x="115650" y="445036"/>
                    <a:pt x="88779" y="426221"/>
                  </a:cubicBezTo>
                  <a:lnTo>
                    <a:pt x="87435" y="424877"/>
                  </a:lnTo>
                  <a:cubicBezTo>
                    <a:pt x="84748" y="420846"/>
                    <a:pt x="80717" y="418158"/>
                    <a:pt x="78030" y="415470"/>
                  </a:cubicBezTo>
                  <a:cubicBezTo>
                    <a:pt x="75343" y="411439"/>
                    <a:pt x="75343" y="407407"/>
                    <a:pt x="73999" y="403375"/>
                  </a:cubicBezTo>
                  <a:cubicBezTo>
                    <a:pt x="69969" y="381873"/>
                    <a:pt x="72656" y="360371"/>
                    <a:pt x="80717" y="341556"/>
                  </a:cubicBezTo>
                  <a:lnTo>
                    <a:pt x="83405" y="336180"/>
                  </a:lnTo>
                  <a:cubicBezTo>
                    <a:pt x="87435" y="328117"/>
                    <a:pt x="91466" y="318710"/>
                    <a:pt x="91466" y="309303"/>
                  </a:cubicBezTo>
                  <a:cubicBezTo>
                    <a:pt x="91466" y="287801"/>
                    <a:pt x="72656" y="273018"/>
                    <a:pt x="59220" y="262266"/>
                  </a:cubicBezTo>
                  <a:cubicBezTo>
                    <a:pt x="21600" y="232701"/>
                    <a:pt x="1446" y="201791"/>
                    <a:pt x="102" y="170882"/>
                  </a:cubicBezTo>
                  <a:cubicBezTo>
                    <a:pt x="-1241" y="144004"/>
                    <a:pt x="10851" y="117126"/>
                    <a:pt x="32349" y="96968"/>
                  </a:cubicBezTo>
                  <a:cubicBezTo>
                    <a:pt x="49815" y="80841"/>
                    <a:pt x="73999" y="68746"/>
                    <a:pt x="102215" y="63370"/>
                  </a:cubicBezTo>
                  <a:cubicBezTo>
                    <a:pt x="104902" y="68746"/>
                    <a:pt x="107589" y="72778"/>
                    <a:pt x="111620" y="76809"/>
                  </a:cubicBezTo>
                  <a:cubicBezTo>
                    <a:pt x="119681" y="63370"/>
                    <a:pt x="133117" y="53963"/>
                    <a:pt x="147896" y="49931"/>
                  </a:cubicBezTo>
                  <a:cubicBezTo>
                    <a:pt x="196265" y="36493"/>
                    <a:pt x="243291" y="75466"/>
                    <a:pt x="293004" y="87560"/>
                  </a:cubicBezTo>
                  <a:cubicBezTo>
                    <a:pt x="358839" y="105031"/>
                    <a:pt x="432736" y="72778"/>
                    <a:pt x="494541" y="99656"/>
                  </a:cubicBezTo>
                  <a:cubicBezTo>
                    <a:pt x="546941" y="122502"/>
                    <a:pt x="587248" y="185665"/>
                    <a:pt x="643679" y="174913"/>
                  </a:cubicBezTo>
                  <a:cubicBezTo>
                    <a:pt x="657115" y="172226"/>
                    <a:pt x="669206" y="166850"/>
                    <a:pt x="681299" y="165506"/>
                  </a:cubicBezTo>
                  <a:cubicBezTo>
                    <a:pt x="726981" y="161475"/>
                    <a:pt x="748478" y="220606"/>
                    <a:pt x="755196" y="266298"/>
                  </a:cubicBezTo>
                  <a:cubicBezTo>
                    <a:pt x="757883" y="283769"/>
                    <a:pt x="760571" y="301239"/>
                    <a:pt x="753853" y="317366"/>
                  </a:cubicBezTo>
                  <a:cubicBezTo>
                    <a:pt x="744448" y="342900"/>
                    <a:pt x="717576" y="354995"/>
                    <a:pt x="698765" y="373810"/>
                  </a:cubicBezTo>
                  <a:cubicBezTo>
                    <a:pt x="682642" y="391280"/>
                    <a:pt x="670551" y="412782"/>
                    <a:pt x="653084" y="428909"/>
                  </a:cubicBezTo>
                  <a:cubicBezTo>
                    <a:pt x="635617" y="445036"/>
                    <a:pt x="610089" y="457131"/>
                    <a:pt x="588591" y="447724"/>
                  </a:cubicBezTo>
                  <a:cubicBezTo>
                    <a:pt x="576500" y="442348"/>
                    <a:pt x="568438" y="431597"/>
                    <a:pt x="557689" y="424877"/>
                  </a:cubicBezTo>
                  <a:cubicBezTo>
                    <a:pt x="509321" y="392624"/>
                    <a:pt x="438110" y="436972"/>
                    <a:pt x="385711" y="410095"/>
                  </a:cubicBezTo>
                  <a:cubicBezTo>
                    <a:pt x="369588" y="400687"/>
                    <a:pt x="357495" y="385904"/>
                    <a:pt x="341373" y="377841"/>
                  </a:cubicBezTo>
                  <a:cubicBezTo>
                    <a:pt x="325249" y="368434"/>
                    <a:pt x="299722" y="369778"/>
                    <a:pt x="293004" y="387248"/>
                  </a:cubicBezTo>
                  <a:cubicBezTo>
                    <a:pt x="283598" y="410095"/>
                    <a:pt x="313157" y="428909"/>
                    <a:pt x="337342" y="435629"/>
                  </a:cubicBezTo>
                  <a:cubicBezTo>
                    <a:pt x="361526" y="441004"/>
                    <a:pt x="392429" y="455787"/>
                    <a:pt x="387054" y="479977"/>
                  </a:cubicBezTo>
                  <a:cubicBezTo>
                    <a:pt x="404521" y="463850"/>
                    <a:pt x="435423" y="477289"/>
                    <a:pt x="446172" y="498792"/>
                  </a:cubicBezTo>
                  <a:cubicBezTo>
                    <a:pt x="456920" y="520294"/>
                    <a:pt x="455577" y="545828"/>
                    <a:pt x="459608" y="568674"/>
                  </a:cubicBezTo>
                  <a:cubicBezTo>
                    <a:pt x="466326" y="615710"/>
                    <a:pt x="495885" y="657371"/>
                    <a:pt x="536192" y="681561"/>
                  </a:cubicBezTo>
                  <a:cubicBezTo>
                    <a:pt x="545597" y="661402"/>
                    <a:pt x="576500" y="676185"/>
                    <a:pt x="596653" y="688280"/>
                  </a:cubicBezTo>
                  <a:cubicBezTo>
                    <a:pt x="622181" y="704407"/>
                    <a:pt x="653084" y="713814"/>
                    <a:pt x="683986" y="713814"/>
                  </a:cubicBezTo>
                  <a:cubicBezTo>
                    <a:pt x="690704" y="713814"/>
                    <a:pt x="697422" y="712470"/>
                    <a:pt x="702796" y="708439"/>
                  </a:cubicBezTo>
                  <a:cubicBezTo>
                    <a:pt x="708171" y="703063"/>
                    <a:pt x="709514" y="695000"/>
                    <a:pt x="709514" y="688280"/>
                  </a:cubicBezTo>
                  <a:cubicBezTo>
                    <a:pt x="706827" y="634525"/>
                    <a:pt x="638304" y="614366"/>
                    <a:pt x="584561" y="608991"/>
                  </a:cubicBezTo>
                  <a:cubicBezTo>
                    <a:pt x="589936" y="596896"/>
                    <a:pt x="595309" y="583457"/>
                    <a:pt x="600684" y="570018"/>
                  </a:cubicBezTo>
                  <a:cubicBezTo>
                    <a:pt x="673238" y="588832"/>
                    <a:pt x="775350" y="586145"/>
                    <a:pt x="849247" y="598239"/>
                  </a:cubicBezTo>
                  <a:cubicBezTo>
                    <a:pt x="831780" y="565986"/>
                    <a:pt x="802221" y="540452"/>
                    <a:pt x="767289" y="529701"/>
                  </a:cubicBezTo>
                  <a:cubicBezTo>
                    <a:pt x="771319" y="498792"/>
                    <a:pt x="740417" y="467882"/>
                    <a:pt x="709514" y="471914"/>
                  </a:cubicBezTo>
                  <a:cubicBezTo>
                    <a:pt x="704140" y="446380"/>
                    <a:pt x="735042" y="430253"/>
                    <a:pt x="755196" y="414126"/>
                  </a:cubicBezTo>
                  <a:cubicBezTo>
                    <a:pt x="779380" y="393968"/>
                    <a:pt x="790129" y="363058"/>
                    <a:pt x="806252" y="336180"/>
                  </a:cubicBezTo>
                  <a:cubicBezTo>
                    <a:pt x="821032" y="309303"/>
                    <a:pt x="849247" y="285113"/>
                    <a:pt x="880149" y="290488"/>
                  </a:cubicBezTo>
                  <a:cubicBezTo>
                    <a:pt x="881493" y="303927"/>
                    <a:pt x="884180" y="317366"/>
                    <a:pt x="886867" y="330805"/>
                  </a:cubicBezTo>
                  <a:cubicBezTo>
                    <a:pt x="913739" y="321398"/>
                    <a:pt x="944641" y="325429"/>
                    <a:pt x="967482" y="341556"/>
                  </a:cubicBezTo>
                  <a:cubicBezTo>
                    <a:pt x="937923" y="325429"/>
                    <a:pt x="959421" y="275705"/>
                    <a:pt x="940610" y="248828"/>
                  </a:cubicBezTo>
                  <a:cubicBezTo>
                    <a:pt x="924487" y="225981"/>
                    <a:pt x="889554" y="231357"/>
                    <a:pt x="862683" y="239420"/>
                  </a:cubicBezTo>
                  <a:cubicBezTo>
                    <a:pt x="870744" y="181633"/>
                    <a:pt x="876119" y="113095"/>
                    <a:pt x="831780" y="72778"/>
                  </a:cubicBezTo>
                  <a:cubicBezTo>
                    <a:pt x="818345" y="60683"/>
                    <a:pt x="802221" y="52619"/>
                    <a:pt x="794160" y="37837"/>
                  </a:cubicBezTo>
                  <a:cubicBezTo>
                    <a:pt x="851934" y="-3824"/>
                    <a:pt x="932549" y="35149"/>
                    <a:pt x="988980" y="78153"/>
                  </a:cubicBezTo>
                  <a:cubicBezTo>
                    <a:pt x="979575" y="109063"/>
                    <a:pt x="937923" y="114438"/>
                    <a:pt x="905678" y="114438"/>
                  </a:cubicBezTo>
                  <a:cubicBezTo>
                    <a:pt x="900303" y="146692"/>
                    <a:pt x="916426" y="181633"/>
                    <a:pt x="943298" y="199104"/>
                  </a:cubicBezTo>
                  <a:cubicBezTo>
                    <a:pt x="976887" y="170882"/>
                    <a:pt x="1034661" y="201791"/>
                    <a:pt x="1072281" y="178945"/>
                  </a:cubicBezTo>
                  <a:cubicBezTo>
                    <a:pt x="1109902" y="157443"/>
                    <a:pt x="1101840" y="100999"/>
                    <a:pt x="1087061" y="59339"/>
                  </a:cubicBezTo>
                  <a:cubicBezTo>
                    <a:pt x="1083031" y="51275"/>
                    <a:pt x="1080343" y="43212"/>
                    <a:pt x="1081687" y="33805"/>
                  </a:cubicBezTo>
                  <a:cubicBezTo>
                    <a:pt x="1081687" y="25742"/>
                    <a:pt x="1087061" y="19022"/>
                    <a:pt x="1091092" y="12303"/>
                  </a:cubicBezTo>
                  <a:lnTo>
                    <a:pt x="1099051" y="0"/>
                  </a:lnTo>
                  <a:close/>
                </a:path>
              </a:pathLst>
            </a:custGeom>
            <a:solidFill>
              <a:srgbClr val="D8D8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283">
                <a:solidFill>
                  <a:schemeClr val="lt1"/>
                </a:solidFill>
                <a:latin typeface="Calibri"/>
                <a:ea typeface="Calibri"/>
                <a:cs typeface="Calibri"/>
                <a:sym typeface="Calibri"/>
              </a:endParaRPr>
            </a:p>
          </p:txBody>
        </p:sp>
      </p:grpSp>
      <p:sp>
        <p:nvSpPr>
          <p:cNvPr id="1660" name="Google Shape;1660;p30"/>
          <p:cNvSpPr txBox="1"/>
          <p:nvPr/>
        </p:nvSpPr>
        <p:spPr>
          <a:xfrm>
            <a:off x="496056" y="1001241"/>
            <a:ext cx="1666268" cy="913070"/>
          </a:xfrm>
          <a:prstGeom prst="rect">
            <a:avLst/>
          </a:prstGeom>
          <a:noFill/>
          <a:ln>
            <a:noFill/>
          </a:ln>
        </p:spPr>
        <p:txBody>
          <a:bodyPr spcFirstLastPara="1" wrap="square" lIns="91425" tIns="45700" rIns="91425" bIns="45700" anchor="t" anchorCtr="0">
            <a:spAutoFit/>
          </a:bodyPr>
          <a:lstStyle/>
          <a:p>
            <a:pPr marL="0" marR="0" lvl="0" indent="0" algn="r" rtl="0">
              <a:lnSpc>
                <a:spcPct val="106666"/>
              </a:lnSpc>
              <a:spcBef>
                <a:spcPts val="0"/>
              </a:spcBef>
              <a:spcAft>
                <a:spcPts val="0"/>
              </a:spcAft>
              <a:buNone/>
            </a:pPr>
            <a:r>
              <a:rPr lang="en-US" sz="1500" b="1">
                <a:solidFill>
                  <a:srgbClr val="265B5F"/>
                </a:solidFill>
                <a:latin typeface="Calibri"/>
                <a:ea typeface="Calibri"/>
                <a:cs typeface="Calibri"/>
                <a:sym typeface="Calibri"/>
              </a:rPr>
              <a:t>Turkey: </a:t>
            </a:r>
            <a:endParaRPr/>
          </a:p>
          <a:p>
            <a:pPr marL="0" marR="0" lvl="0" indent="0" algn="r" rtl="0">
              <a:lnSpc>
                <a:spcPct val="106666"/>
              </a:lnSpc>
              <a:spcBef>
                <a:spcPts val="0"/>
              </a:spcBef>
              <a:spcAft>
                <a:spcPts val="0"/>
              </a:spcAft>
              <a:buNone/>
            </a:pPr>
            <a:r>
              <a:rPr lang="en-US" sz="1500" b="1">
                <a:solidFill>
                  <a:srgbClr val="265B5F"/>
                </a:solidFill>
                <a:latin typeface="Calibri"/>
                <a:ea typeface="Calibri"/>
                <a:cs typeface="Calibri"/>
                <a:sym typeface="Calibri"/>
              </a:rPr>
              <a:t>Building AFAD National System</a:t>
            </a:r>
            <a:endParaRPr/>
          </a:p>
          <a:p>
            <a:pPr marL="0" marR="0" lvl="0" indent="0" algn="r" rtl="0">
              <a:lnSpc>
                <a:spcPct val="106666"/>
              </a:lnSpc>
              <a:spcBef>
                <a:spcPts val="0"/>
              </a:spcBef>
              <a:spcAft>
                <a:spcPts val="0"/>
              </a:spcAft>
              <a:buNone/>
            </a:pPr>
            <a:endParaRPr sz="1500" b="1">
              <a:solidFill>
                <a:srgbClr val="265B5F"/>
              </a:solidFill>
              <a:latin typeface="Calibri"/>
              <a:ea typeface="Calibri"/>
              <a:cs typeface="Calibri"/>
              <a:sym typeface="Calibri"/>
            </a:endParaRPr>
          </a:p>
        </p:txBody>
      </p:sp>
      <p:grpSp>
        <p:nvGrpSpPr>
          <p:cNvPr id="1661" name="Google Shape;1661;p30"/>
          <p:cNvGrpSpPr/>
          <p:nvPr/>
        </p:nvGrpSpPr>
        <p:grpSpPr>
          <a:xfrm>
            <a:off x="5358077" y="8414026"/>
            <a:ext cx="2201599" cy="2070748"/>
            <a:chOff x="9333274" y="171098"/>
            <a:chExt cx="799444" cy="751929"/>
          </a:xfrm>
        </p:grpSpPr>
        <p:sp>
          <p:nvSpPr>
            <p:cNvPr id="1662" name="Google Shape;1662;p30"/>
            <p:cNvSpPr/>
            <p:nvPr/>
          </p:nvSpPr>
          <p:spPr>
            <a:xfrm>
              <a:off x="9400697" y="401703"/>
              <a:ext cx="732021" cy="521324"/>
            </a:xfrm>
            <a:custGeom>
              <a:avLst/>
              <a:gdLst/>
              <a:ahLst/>
              <a:cxnLst/>
              <a:rect l="l" t="t" r="r" b="b"/>
              <a:pathLst>
                <a:path w="732021" h="521324" extrusionOk="0">
                  <a:moveTo>
                    <a:pt x="732022" y="0"/>
                  </a:moveTo>
                  <a:lnTo>
                    <a:pt x="732022" y="194572"/>
                  </a:lnTo>
                  <a:cubicBezTo>
                    <a:pt x="732022" y="194572"/>
                    <a:pt x="374438" y="656983"/>
                    <a:pt x="0" y="481628"/>
                  </a:cubicBezTo>
                  <a:cubicBezTo>
                    <a:pt x="0" y="481628"/>
                    <a:pt x="416581" y="425178"/>
                    <a:pt x="732022" y="0"/>
                  </a:cubicBezTo>
                  <a:close/>
                </a:path>
              </a:pathLst>
            </a:custGeom>
            <a:solidFill>
              <a:schemeClr val="lt1">
                <a:alpha val="8235"/>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entury Schoolbook"/>
                <a:ea typeface="Century Schoolbook"/>
                <a:cs typeface="Century Schoolbook"/>
                <a:sym typeface="Century Schoolbook"/>
              </a:endParaRPr>
            </a:p>
          </p:txBody>
        </p:sp>
        <p:sp>
          <p:nvSpPr>
            <p:cNvPr id="1663" name="Google Shape;1663;p30"/>
            <p:cNvSpPr/>
            <p:nvPr/>
          </p:nvSpPr>
          <p:spPr>
            <a:xfrm>
              <a:off x="9333274" y="171098"/>
              <a:ext cx="799444" cy="667868"/>
            </a:xfrm>
            <a:custGeom>
              <a:avLst/>
              <a:gdLst/>
              <a:ahLst/>
              <a:cxnLst/>
              <a:rect l="l" t="t" r="r" b="b"/>
              <a:pathLst>
                <a:path w="799444" h="667868" extrusionOk="0">
                  <a:moveTo>
                    <a:pt x="799444" y="0"/>
                  </a:moveTo>
                  <a:lnTo>
                    <a:pt x="799444" y="175356"/>
                  </a:lnTo>
                  <a:cubicBezTo>
                    <a:pt x="799444" y="175356"/>
                    <a:pt x="387682" y="674998"/>
                    <a:pt x="0" y="667791"/>
                  </a:cubicBezTo>
                  <a:cubicBezTo>
                    <a:pt x="0" y="667791"/>
                    <a:pt x="231164" y="612543"/>
                    <a:pt x="799444" y="0"/>
                  </a:cubicBezTo>
                  <a:close/>
                </a:path>
              </a:pathLst>
            </a:custGeom>
            <a:solidFill>
              <a:schemeClr val="lt1">
                <a:alpha val="8235"/>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entury Schoolbook"/>
                <a:ea typeface="Century Schoolbook"/>
                <a:cs typeface="Century Schoolbook"/>
                <a:sym typeface="Century Schoolbook"/>
              </a:endParaRPr>
            </a:p>
          </p:txBody>
        </p:sp>
      </p:grpSp>
      <p:sp>
        <p:nvSpPr>
          <p:cNvPr id="1664" name="Google Shape;1664;p30"/>
          <p:cNvSpPr txBox="1"/>
          <p:nvPr/>
        </p:nvSpPr>
        <p:spPr>
          <a:xfrm>
            <a:off x="1397688" y="8779377"/>
            <a:ext cx="4550498" cy="1118255"/>
          </a:xfrm>
          <a:prstGeom prst="rect">
            <a:avLst/>
          </a:prstGeom>
          <a:noFill/>
          <a:ln>
            <a:noFill/>
          </a:ln>
        </p:spPr>
        <p:txBody>
          <a:bodyPr spcFirstLastPara="1" wrap="square" lIns="91425" tIns="45700" rIns="91425" bIns="45700" anchor="t" anchorCtr="0">
            <a:spAutoFit/>
          </a:bodyPr>
          <a:lstStyle/>
          <a:p>
            <a:pPr marL="0" marR="0" lvl="0" indent="0" algn="l" rtl="0">
              <a:lnSpc>
                <a:spcPct val="105333"/>
              </a:lnSpc>
              <a:spcBef>
                <a:spcPts val="0"/>
              </a:spcBef>
              <a:spcAft>
                <a:spcPts val="0"/>
              </a:spcAft>
              <a:buNone/>
            </a:pPr>
            <a:r>
              <a:rPr lang="en-US" sz="1500">
                <a:solidFill>
                  <a:schemeClr val="lt1"/>
                </a:solidFill>
                <a:latin typeface="Calibri"/>
                <a:ea typeface="Calibri"/>
                <a:cs typeface="Calibri"/>
                <a:sym typeface="Calibri"/>
              </a:rPr>
              <a:t>Effective disaster response requires clear coordination, prepared resources,  and empowered communities. By unifying command and training citizens, nations can respond faster and more effectively when crisis strikes.</a:t>
            </a:r>
            <a:endParaRPr/>
          </a:p>
          <a:p>
            <a:pPr marL="0" marR="0" lvl="0" indent="0" algn="l" rtl="0">
              <a:lnSpc>
                <a:spcPct val="105333"/>
              </a:lnSpc>
              <a:spcBef>
                <a:spcPts val="0"/>
              </a:spcBef>
              <a:spcAft>
                <a:spcPts val="0"/>
              </a:spcAft>
              <a:buNone/>
            </a:pPr>
            <a:endParaRPr sz="1500">
              <a:solidFill>
                <a:schemeClr val="lt1"/>
              </a:solidFill>
              <a:latin typeface="Calibri"/>
              <a:ea typeface="Calibri"/>
              <a:cs typeface="Calibri"/>
              <a:sym typeface="Calibri"/>
            </a:endParaRPr>
          </a:p>
        </p:txBody>
      </p:sp>
      <p:sp>
        <p:nvSpPr>
          <p:cNvPr id="1665" name="Google Shape;1665;p30"/>
          <p:cNvSpPr txBox="1"/>
          <p:nvPr/>
        </p:nvSpPr>
        <p:spPr>
          <a:xfrm>
            <a:off x="513993" y="5233726"/>
            <a:ext cx="6399443" cy="365356"/>
          </a:xfrm>
          <a:prstGeom prst="rect">
            <a:avLst/>
          </a:prstGeom>
          <a:noFill/>
          <a:ln>
            <a:noFill/>
          </a:ln>
        </p:spPr>
        <p:txBody>
          <a:bodyPr spcFirstLastPara="1" wrap="square" lIns="91425" tIns="45700" rIns="91425" bIns="45700" anchor="ctr" anchorCtr="0">
            <a:spAutoFit/>
          </a:bodyPr>
          <a:lstStyle/>
          <a:p>
            <a:pPr marL="6350" marR="0" lvl="0" indent="0" algn="l" rtl="0">
              <a:lnSpc>
                <a:spcPct val="100952"/>
              </a:lnSpc>
              <a:spcBef>
                <a:spcPts val="0"/>
              </a:spcBef>
              <a:spcAft>
                <a:spcPts val="0"/>
              </a:spcAft>
              <a:buNone/>
            </a:pPr>
            <a:r>
              <a:rPr lang="en-US" sz="2100" b="1">
                <a:solidFill>
                  <a:srgbClr val="EB7F4A"/>
                </a:solidFill>
                <a:latin typeface="Calibri"/>
                <a:ea typeface="Calibri"/>
                <a:cs typeface="Calibri"/>
                <a:sym typeface="Calibri"/>
              </a:rPr>
              <a:t>How It Works</a:t>
            </a:r>
            <a:endParaRPr/>
          </a:p>
        </p:txBody>
      </p:sp>
      <p:sp>
        <p:nvSpPr>
          <p:cNvPr id="1666" name="Google Shape;1666;p30"/>
          <p:cNvSpPr txBox="1"/>
          <p:nvPr/>
        </p:nvSpPr>
        <p:spPr>
          <a:xfrm>
            <a:off x="513993" y="5621154"/>
            <a:ext cx="6480000" cy="1013009"/>
          </a:xfrm>
          <a:prstGeom prst="rect">
            <a:avLst/>
          </a:prstGeom>
          <a:noFill/>
          <a:ln>
            <a:noFill/>
          </a:ln>
        </p:spPr>
        <p:txBody>
          <a:bodyPr spcFirstLastPara="1" wrap="square" lIns="91425" tIns="45700" rIns="91425" bIns="45700" anchor="t" anchorCtr="0">
            <a:noAutofit/>
          </a:bodyPr>
          <a:lstStyle/>
          <a:p>
            <a:pPr marL="0" marR="0" lvl="0" indent="0" algn="just" rtl="0">
              <a:lnSpc>
                <a:spcPct val="106086"/>
              </a:lnSpc>
              <a:spcBef>
                <a:spcPts val="0"/>
              </a:spcBef>
              <a:spcAft>
                <a:spcPts val="0"/>
              </a:spcAft>
              <a:buClr>
                <a:srgbClr val="EB7F4A"/>
              </a:buClr>
              <a:buSzPts val="1150"/>
              <a:buFont typeface="Arial"/>
              <a:buNone/>
            </a:pPr>
            <a:r>
              <a:rPr lang="en-US" sz="1150" b="0" i="0">
                <a:solidFill>
                  <a:srgbClr val="262626"/>
                </a:solidFill>
                <a:latin typeface="Calibri"/>
                <a:ea typeface="Calibri"/>
                <a:cs typeface="Calibri"/>
                <a:sym typeface="Calibri"/>
              </a:rPr>
              <a:t>AFAD operates at three levels: national headquarters in Ankara provides strategic coordination, 81 provincial directorates manage local response, and a network of trained volunteers supports operations.  They maintain emergency stockpiles of tents, blankets, and supplies across the country. When disaster strikes, AFAD activates a 24/7 coordination center, deploying resources and managing response from rescue to recovery.</a:t>
            </a:r>
            <a:endParaRPr/>
          </a:p>
          <a:p>
            <a:pPr marL="0" marR="0" lvl="0" indent="0" algn="just" rtl="0">
              <a:lnSpc>
                <a:spcPct val="106086"/>
              </a:lnSpc>
              <a:spcBef>
                <a:spcPts val="0"/>
              </a:spcBef>
              <a:spcAft>
                <a:spcPts val="0"/>
              </a:spcAft>
              <a:buClr>
                <a:srgbClr val="EB7F4A"/>
              </a:buClr>
              <a:buSzPts val="1150"/>
              <a:buFont typeface="Arial"/>
              <a:buNone/>
            </a:pPr>
            <a:endParaRPr sz="1150" b="0" i="0">
              <a:solidFill>
                <a:srgbClr val="262626"/>
              </a:solidFill>
              <a:latin typeface="Calibri"/>
              <a:ea typeface="Calibri"/>
              <a:cs typeface="Calibri"/>
              <a:sym typeface="Calibri"/>
            </a:endParaRPr>
          </a:p>
        </p:txBody>
      </p:sp>
      <p:cxnSp>
        <p:nvCxnSpPr>
          <p:cNvPr id="1667" name="Google Shape;1667;p30"/>
          <p:cNvCxnSpPr/>
          <p:nvPr/>
        </p:nvCxnSpPr>
        <p:spPr>
          <a:xfrm rot="10800000">
            <a:off x="-3586" y="5416406"/>
            <a:ext cx="540000" cy="0"/>
          </a:xfrm>
          <a:prstGeom prst="straightConnector1">
            <a:avLst/>
          </a:prstGeom>
          <a:noFill/>
          <a:ln w="12700" cap="flat" cmpd="sng">
            <a:solidFill>
              <a:srgbClr val="000000"/>
            </a:solidFill>
            <a:prstDash val="dot"/>
            <a:miter lim="800000"/>
            <a:headEnd type="none" w="sm" len="sm"/>
            <a:tailEnd type="none" w="sm" len="sm"/>
          </a:ln>
        </p:spPr>
      </p:cxnSp>
      <p:grpSp>
        <p:nvGrpSpPr>
          <p:cNvPr id="1668" name="Google Shape;1668;p30"/>
          <p:cNvGrpSpPr/>
          <p:nvPr/>
        </p:nvGrpSpPr>
        <p:grpSpPr>
          <a:xfrm rot="1577363">
            <a:off x="1882727" y="694396"/>
            <a:ext cx="4711244" cy="2963675"/>
            <a:chOff x="1813804" y="-494331"/>
            <a:chExt cx="4711244" cy="2963675"/>
          </a:xfrm>
        </p:grpSpPr>
        <p:cxnSp>
          <p:nvCxnSpPr>
            <p:cNvPr id="1669" name="Google Shape;1669;p30"/>
            <p:cNvCxnSpPr/>
            <p:nvPr/>
          </p:nvCxnSpPr>
          <p:spPr>
            <a:xfrm rot="9614269">
              <a:off x="2004670" y="196717"/>
              <a:ext cx="4363120" cy="1581579"/>
            </a:xfrm>
            <a:prstGeom prst="straightConnector1">
              <a:avLst/>
            </a:prstGeom>
            <a:noFill/>
            <a:ln w="19050" cap="flat" cmpd="sng">
              <a:solidFill>
                <a:srgbClr val="265B5F"/>
              </a:solidFill>
              <a:prstDash val="solid"/>
              <a:miter lim="800000"/>
              <a:headEnd type="none" w="sm" len="sm"/>
              <a:tailEnd type="none" w="sm" len="sm"/>
            </a:ln>
          </p:spPr>
        </p:cxnSp>
        <p:sp>
          <p:nvSpPr>
            <p:cNvPr id="1670" name="Google Shape;1670;p30"/>
            <p:cNvSpPr/>
            <p:nvPr/>
          </p:nvSpPr>
          <p:spPr>
            <a:xfrm>
              <a:off x="6417048" y="940099"/>
              <a:ext cx="108000" cy="108000"/>
            </a:xfrm>
            <a:prstGeom prst="ellipse">
              <a:avLst/>
            </a:prstGeom>
            <a:solidFill>
              <a:srgbClr val="265B5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283">
                <a:solidFill>
                  <a:schemeClr val="lt1"/>
                </a:solidFill>
                <a:latin typeface="Century Schoolbook"/>
                <a:ea typeface="Century Schoolbook"/>
                <a:cs typeface="Century Schoolbook"/>
                <a:sym typeface="Century Schoolbook"/>
              </a:endParaRPr>
            </a:p>
          </p:txBody>
        </p:sp>
        <p:sp>
          <p:nvSpPr>
            <p:cNvPr id="1671" name="Google Shape;1671;p30"/>
            <p:cNvSpPr/>
            <p:nvPr/>
          </p:nvSpPr>
          <p:spPr>
            <a:xfrm>
              <a:off x="1813804" y="921143"/>
              <a:ext cx="108000" cy="108000"/>
            </a:xfrm>
            <a:prstGeom prst="ellipse">
              <a:avLst/>
            </a:prstGeom>
            <a:solidFill>
              <a:srgbClr val="265B5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283">
                <a:solidFill>
                  <a:schemeClr val="lt1"/>
                </a:solidFill>
                <a:latin typeface="Century Schoolbook"/>
                <a:ea typeface="Century Schoolbook"/>
                <a:cs typeface="Century Schoolbook"/>
                <a:sym typeface="Century Schoolbook"/>
              </a:endParaRPr>
            </a:p>
          </p:txBody>
        </p:sp>
      </p:grpSp>
      <p:sp>
        <p:nvSpPr>
          <p:cNvPr id="1672" name="Google Shape;1672;p30"/>
          <p:cNvSpPr txBox="1"/>
          <p:nvPr/>
        </p:nvSpPr>
        <p:spPr>
          <a:xfrm>
            <a:off x="513993" y="6890771"/>
            <a:ext cx="6399443" cy="365356"/>
          </a:xfrm>
          <a:prstGeom prst="rect">
            <a:avLst/>
          </a:prstGeom>
          <a:noFill/>
          <a:ln>
            <a:noFill/>
          </a:ln>
        </p:spPr>
        <p:txBody>
          <a:bodyPr spcFirstLastPara="1" wrap="square" lIns="91425" tIns="45700" rIns="91425" bIns="45700" anchor="ctr" anchorCtr="0">
            <a:spAutoFit/>
          </a:bodyPr>
          <a:lstStyle/>
          <a:p>
            <a:pPr marL="6350" marR="0" lvl="0" indent="0" algn="l" rtl="0">
              <a:lnSpc>
                <a:spcPct val="100952"/>
              </a:lnSpc>
              <a:spcBef>
                <a:spcPts val="0"/>
              </a:spcBef>
              <a:spcAft>
                <a:spcPts val="0"/>
              </a:spcAft>
              <a:buNone/>
            </a:pPr>
            <a:r>
              <a:rPr lang="en-US" sz="2100" b="1">
                <a:solidFill>
                  <a:srgbClr val="EB7F4A"/>
                </a:solidFill>
                <a:latin typeface="Calibri"/>
                <a:ea typeface="Calibri"/>
                <a:cs typeface="Calibri"/>
                <a:sym typeface="Calibri"/>
              </a:rPr>
              <a:t>Volunteer Power</a:t>
            </a:r>
            <a:endParaRPr/>
          </a:p>
        </p:txBody>
      </p:sp>
      <p:sp>
        <p:nvSpPr>
          <p:cNvPr id="1673" name="Google Shape;1673;p30"/>
          <p:cNvSpPr txBox="1"/>
          <p:nvPr/>
        </p:nvSpPr>
        <p:spPr>
          <a:xfrm>
            <a:off x="513993" y="7278200"/>
            <a:ext cx="6480000" cy="1013009"/>
          </a:xfrm>
          <a:prstGeom prst="rect">
            <a:avLst/>
          </a:prstGeom>
          <a:noFill/>
          <a:ln>
            <a:noFill/>
          </a:ln>
        </p:spPr>
        <p:txBody>
          <a:bodyPr spcFirstLastPara="1" wrap="square" lIns="91425" tIns="45700" rIns="91425" bIns="45700" anchor="t" anchorCtr="0">
            <a:noAutofit/>
          </a:bodyPr>
          <a:lstStyle/>
          <a:p>
            <a:pPr marL="0" marR="0" lvl="0" indent="0" algn="just" rtl="0">
              <a:lnSpc>
                <a:spcPct val="106086"/>
              </a:lnSpc>
              <a:spcBef>
                <a:spcPts val="0"/>
              </a:spcBef>
              <a:spcAft>
                <a:spcPts val="0"/>
              </a:spcAft>
              <a:buClr>
                <a:srgbClr val="EB7F4A"/>
              </a:buClr>
              <a:buSzPts val="1150"/>
              <a:buFont typeface="Arial"/>
              <a:buNone/>
            </a:pPr>
            <a:r>
              <a:rPr lang="en-US" sz="1150" b="0" i="0">
                <a:solidFill>
                  <a:srgbClr val="262626"/>
                </a:solidFill>
                <a:latin typeface="Calibri"/>
                <a:ea typeface="Calibri"/>
                <a:cs typeface="Calibri"/>
                <a:sym typeface="Calibri"/>
              </a:rPr>
              <a:t>AFAD built a citizen volunteer system, training tens of thousands in search and rescue, first aid, and emergency response. These volunteers become first responders in their own communities, providing crucial help in the critical first hours after disaster.</a:t>
            </a:r>
            <a:endParaRPr/>
          </a:p>
          <a:p>
            <a:pPr marL="0" marR="0" lvl="0" indent="0" algn="just" rtl="0">
              <a:lnSpc>
                <a:spcPct val="106086"/>
              </a:lnSpc>
              <a:spcBef>
                <a:spcPts val="0"/>
              </a:spcBef>
              <a:spcAft>
                <a:spcPts val="0"/>
              </a:spcAft>
              <a:buClr>
                <a:srgbClr val="EB7F4A"/>
              </a:buClr>
              <a:buSzPts val="1150"/>
              <a:buFont typeface="Arial"/>
              <a:buNone/>
            </a:pPr>
            <a:endParaRPr sz="1150" b="0" i="0">
              <a:solidFill>
                <a:srgbClr val="262626"/>
              </a:solidFill>
              <a:latin typeface="Calibri"/>
              <a:ea typeface="Calibri"/>
              <a:cs typeface="Calibri"/>
              <a:sym typeface="Calibri"/>
            </a:endParaRPr>
          </a:p>
        </p:txBody>
      </p:sp>
      <p:cxnSp>
        <p:nvCxnSpPr>
          <p:cNvPr id="1674" name="Google Shape;1674;p30"/>
          <p:cNvCxnSpPr/>
          <p:nvPr/>
        </p:nvCxnSpPr>
        <p:spPr>
          <a:xfrm rot="10800000">
            <a:off x="-3586" y="7073452"/>
            <a:ext cx="540000" cy="0"/>
          </a:xfrm>
          <a:prstGeom prst="straightConnector1">
            <a:avLst/>
          </a:prstGeom>
          <a:noFill/>
          <a:ln w="12700" cap="flat" cmpd="sng">
            <a:solidFill>
              <a:srgbClr val="000000"/>
            </a:solidFill>
            <a:prstDash val="dot"/>
            <a:miter lim="800000"/>
            <a:headEnd type="none" w="sm" len="sm"/>
            <a:tailEnd type="none" w="sm" len="sm"/>
          </a:ln>
        </p:spPr>
      </p:cxn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678"/>
        <p:cNvGrpSpPr/>
        <p:nvPr/>
      </p:nvGrpSpPr>
      <p:grpSpPr>
        <a:xfrm>
          <a:off x="0" y="0"/>
          <a:ext cx="0" cy="0"/>
          <a:chOff x="0" y="0"/>
          <a:chExt cx="0" cy="0"/>
        </a:xfrm>
      </p:grpSpPr>
      <p:pic>
        <p:nvPicPr>
          <p:cNvPr id="1679" name="Google Shape;1679;p31"/>
          <p:cNvPicPr preferRelativeResize="0"/>
          <p:nvPr/>
        </p:nvPicPr>
        <p:blipFill>
          <a:blip r:embed="rId3">
            <a:alphaModFix/>
          </a:blip>
          <a:stretch>
            <a:fillRect/>
          </a:stretch>
        </p:blipFill>
        <p:spPr>
          <a:xfrm>
            <a:off x="0" y="1388600"/>
            <a:ext cx="7559675" cy="4534025"/>
          </a:xfrm>
          <a:prstGeom prst="rect">
            <a:avLst/>
          </a:prstGeom>
          <a:noFill/>
          <a:ln>
            <a:noFill/>
          </a:ln>
        </p:spPr>
      </p:pic>
      <p:cxnSp>
        <p:nvCxnSpPr>
          <p:cNvPr id="1680" name="Google Shape;1680;p31"/>
          <p:cNvCxnSpPr/>
          <p:nvPr/>
        </p:nvCxnSpPr>
        <p:spPr>
          <a:xfrm rot="10800000">
            <a:off x="1396604" y="0"/>
            <a:ext cx="0" cy="1310737"/>
          </a:xfrm>
          <a:prstGeom prst="straightConnector1">
            <a:avLst/>
          </a:prstGeom>
          <a:noFill/>
          <a:ln w="12700" cap="flat" cmpd="sng">
            <a:solidFill>
              <a:srgbClr val="000000"/>
            </a:solidFill>
            <a:prstDash val="dot"/>
            <a:miter lim="800000"/>
            <a:headEnd type="none" w="sm" len="sm"/>
            <a:tailEnd type="none" w="sm" len="sm"/>
          </a:ln>
        </p:spPr>
      </p:cxnSp>
      <p:sp>
        <p:nvSpPr>
          <p:cNvPr id="1681" name="Google Shape;1681;p31"/>
          <p:cNvSpPr/>
          <p:nvPr/>
        </p:nvSpPr>
        <p:spPr>
          <a:xfrm>
            <a:off x="509997" y="3179141"/>
            <a:ext cx="4221491" cy="2676518"/>
          </a:xfrm>
          <a:custGeom>
            <a:avLst/>
            <a:gdLst/>
            <a:ahLst/>
            <a:cxnLst/>
            <a:rect l="l" t="t" r="r" b="b"/>
            <a:pathLst>
              <a:path w="1277620" h="1277620" extrusionOk="0">
                <a:moveTo>
                  <a:pt x="1277480" y="0"/>
                </a:moveTo>
                <a:lnTo>
                  <a:pt x="0" y="0"/>
                </a:lnTo>
                <a:lnTo>
                  <a:pt x="0" y="1277480"/>
                </a:lnTo>
                <a:lnTo>
                  <a:pt x="1277480" y="1277480"/>
                </a:lnTo>
                <a:lnTo>
                  <a:pt x="1277480" y="0"/>
                </a:lnTo>
                <a:close/>
              </a:path>
            </a:pathLst>
          </a:custGeom>
          <a:solidFill>
            <a:srgbClr val="2B747B">
              <a:alpha val="74117"/>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283">
              <a:solidFill>
                <a:srgbClr val="F05A28"/>
              </a:solidFill>
              <a:latin typeface="Century Schoolbook"/>
              <a:ea typeface="Century Schoolbook"/>
              <a:cs typeface="Century Schoolbook"/>
              <a:sym typeface="Century Schoolbook"/>
            </a:endParaRPr>
          </a:p>
        </p:txBody>
      </p:sp>
      <p:sp>
        <p:nvSpPr>
          <p:cNvPr id="1682" name="Google Shape;1682;p31"/>
          <p:cNvSpPr txBox="1"/>
          <p:nvPr/>
        </p:nvSpPr>
        <p:spPr>
          <a:xfrm>
            <a:off x="1601624" y="595549"/>
            <a:ext cx="2473340" cy="936218"/>
          </a:xfrm>
          <a:prstGeom prst="rect">
            <a:avLst/>
          </a:prstGeom>
          <a:noFill/>
          <a:ln>
            <a:noFill/>
          </a:ln>
        </p:spPr>
        <p:txBody>
          <a:bodyPr spcFirstLastPara="1" wrap="square" lIns="91425" tIns="45700" rIns="91425" bIns="45700" anchor="t" anchorCtr="0">
            <a:spAutoFit/>
          </a:bodyPr>
          <a:lstStyle/>
          <a:p>
            <a:pPr marL="9525" marR="0" lvl="0" indent="0" algn="l" rtl="0">
              <a:lnSpc>
                <a:spcPct val="70909"/>
              </a:lnSpc>
              <a:spcBef>
                <a:spcPts val="0"/>
              </a:spcBef>
              <a:spcAft>
                <a:spcPts val="0"/>
              </a:spcAft>
              <a:buNone/>
            </a:pPr>
            <a:r>
              <a:rPr lang="en-US" sz="2200" b="1">
                <a:solidFill>
                  <a:srgbClr val="2B747B"/>
                </a:solidFill>
                <a:latin typeface="Calibri"/>
                <a:ea typeface="Calibri"/>
                <a:cs typeface="Calibri"/>
                <a:sym typeface="Calibri"/>
              </a:rPr>
              <a:t>Earthquakes</a:t>
            </a:r>
            <a:endParaRPr/>
          </a:p>
          <a:p>
            <a:pPr marL="9525" marR="0" lvl="0" indent="0" algn="l" rtl="0">
              <a:lnSpc>
                <a:spcPct val="70909"/>
              </a:lnSpc>
              <a:spcBef>
                <a:spcPts val="0"/>
              </a:spcBef>
              <a:spcAft>
                <a:spcPts val="0"/>
              </a:spcAft>
              <a:buNone/>
            </a:pPr>
            <a:endParaRPr sz="2200" b="1">
              <a:solidFill>
                <a:srgbClr val="000000"/>
              </a:solidFill>
              <a:latin typeface="Calibri"/>
              <a:ea typeface="Calibri"/>
              <a:cs typeface="Calibri"/>
              <a:sym typeface="Calibri"/>
            </a:endParaRPr>
          </a:p>
          <a:p>
            <a:pPr marL="9525" marR="0" lvl="0" indent="0" algn="l" rtl="0">
              <a:lnSpc>
                <a:spcPct val="70909"/>
              </a:lnSpc>
              <a:spcBef>
                <a:spcPts val="0"/>
              </a:spcBef>
              <a:spcAft>
                <a:spcPts val="0"/>
              </a:spcAft>
              <a:buNone/>
            </a:pPr>
            <a:r>
              <a:rPr lang="en-US" sz="2200" b="1">
                <a:solidFill>
                  <a:srgbClr val="000000"/>
                </a:solidFill>
                <a:latin typeface="Calibri"/>
                <a:ea typeface="Calibri"/>
                <a:cs typeface="Calibri"/>
                <a:sym typeface="Calibri"/>
              </a:rPr>
              <a:t> </a:t>
            </a:r>
            <a:endParaRPr/>
          </a:p>
          <a:p>
            <a:pPr marL="9525" marR="0" lvl="0" indent="0" algn="l" rtl="0">
              <a:lnSpc>
                <a:spcPct val="70909"/>
              </a:lnSpc>
              <a:spcBef>
                <a:spcPts val="0"/>
              </a:spcBef>
              <a:spcAft>
                <a:spcPts val="0"/>
              </a:spcAft>
              <a:buNone/>
            </a:pPr>
            <a:endParaRPr sz="2200" b="1">
              <a:solidFill>
                <a:srgbClr val="000000"/>
              </a:solidFill>
              <a:latin typeface="Calibri"/>
              <a:ea typeface="Calibri"/>
              <a:cs typeface="Calibri"/>
              <a:sym typeface="Calibri"/>
            </a:endParaRPr>
          </a:p>
        </p:txBody>
      </p:sp>
      <p:grpSp>
        <p:nvGrpSpPr>
          <p:cNvPr id="1683" name="Google Shape;1683;p31"/>
          <p:cNvGrpSpPr/>
          <p:nvPr/>
        </p:nvGrpSpPr>
        <p:grpSpPr>
          <a:xfrm>
            <a:off x="330776" y="451279"/>
            <a:ext cx="414291" cy="413839"/>
            <a:chOff x="7257599" y="768348"/>
            <a:chExt cx="868457" cy="867509"/>
          </a:xfrm>
        </p:grpSpPr>
        <p:sp>
          <p:nvSpPr>
            <p:cNvPr id="1684" name="Google Shape;1684;p31"/>
            <p:cNvSpPr/>
            <p:nvPr/>
          </p:nvSpPr>
          <p:spPr>
            <a:xfrm>
              <a:off x="7257599" y="768348"/>
              <a:ext cx="868457" cy="867509"/>
            </a:xfrm>
            <a:custGeom>
              <a:avLst/>
              <a:gdLst/>
              <a:ahLst/>
              <a:cxnLst/>
              <a:rect l="l" t="t" r="r" b="b"/>
              <a:pathLst>
                <a:path w="868457" h="867509" extrusionOk="0">
                  <a:moveTo>
                    <a:pt x="0" y="621711"/>
                  </a:moveTo>
                  <a:cubicBezTo>
                    <a:pt x="0" y="659650"/>
                    <a:pt x="25293" y="693073"/>
                    <a:pt x="61426" y="704816"/>
                  </a:cubicBezTo>
                  <a:cubicBezTo>
                    <a:pt x="97559" y="716560"/>
                    <a:pt x="137304" y="702107"/>
                    <a:pt x="158984" y="670490"/>
                  </a:cubicBezTo>
                  <a:lnTo>
                    <a:pt x="350489" y="758113"/>
                  </a:lnTo>
                  <a:cubicBezTo>
                    <a:pt x="348682" y="765339"/>
                    <a:pt x="347779" y="772566"/>
                    <a:pt x="347779" y="780696"/>
                  </a:cubicBezTo>
                  <a:cubicBezTo>
                    <a:pt x="347779" y="813215"/>
                    <a:pt x="366748" y="843928"/>
                    <a:pt x="395655" y="858381"/>
                  </a:cubicBezTo>
                  <a:cubicBezTo>
                    <a:pt x="425464" y="872835"/>
                    <a:pt x="459790" y="870125"/>
                    <a:pt x="485987" y="850251"/>
                  </a:cubicBezTo>
                  <a:lnTo>
                    <a:pt x="468824" y="826765"/>
                  </a:lnTo>
                  <a:cubicBezTo>
                    <a:pt x="458887" y="833992"/>
                    <a:pt x="446240" y="838508"/>
                    <a:pt x="434497" y="838508"/>
                  </a:cubicBezTo>
                  <a:cubicBezTo>
                    <a:pt x="415528" y="838508"/>
                    <a:pt x="396558" y="828572"/>
                    <a:pt x="386621" y="812312"/>
                  </a:cubicBezTo>
                  <a:cubicBezTo>
                    <a:pt x="375782" y="796052"/>
                    <a:pt x="373975" y="775276"/>
                    <a:pt x="382105" y="758113"/>
                  </a:cubicBezTo>
                  <a:cubicBezTo>
                    <a:pt x="383912" y="754499"/>
                    <a:pt x="384815" y="749982"/>
                    <a:pt x="383008" y="746370"/>
                  </a:cubicBezTo>
                  <a:cubicBezTo>
                    <a:pt x="382105" y="742756"/>
                    <a:pt x="378491" y="739143"/>
                    <a:pt x="374878" y="737336"/>
                  </a:cubicBezTo>
                  <a:lnTo>
                    <a:pt x="171631" y="644294"/>
                  </a:lnTo>
                  <a:cubicBezTo>
                    <a:pt x="176148" y="628034"/>
                    <a:pt x="175244" y="611774"/>
                    <a:pt x="170727" y="595515"/>
                  </a:cubicBezTo>
                  <a:lnTo>
                    <a:pt x="282740" y="534089"/>
                  </a:lnTo>
                  <a:lnTo>
                    <a:pt x="269190" y="508796"/>
                  </a:lnTo>
                  <a:lnTo>
                    <a:pt x="158081" y="569318"/>
                  </a:lnTo>
                  <a:cubicBezTo>
                    <a:pt x="144531" y="551252"/>
                    <a:pt x="124658" y="539509"/>
                    <a:pt x="102978" y="535896"/>
                  </a:cubicBezTo>
                  <a:lnTo>
                    <a:pt x="102978" y="330842"/>
                  </a:lnTo>
                  <a:cubicBezTo>
                    <a:pt x="121045" y="328132"/>
                    <a:pt x="137304" y="319099"/>
                    <a:pt x="149951" y="306452"/>
                  </a:cubicBezTo>
                  <a:lnTo>
                    <a:pt x="270093" y="366974"/>
                  </a:lnTo>
                  <a:lnTo>
                    <a:pt x="282740" y="340778"/>
                  </a:lnTo>
                  <a:lnTo>
                    <a:pt x="166211" y="282966"/>
                  </a:lnTo>
                  <a:cubicBezTo>
                    <a:pt x="175244" y="263996"/>
                    <a:pt x="177051" y="243219"/>
                    <a:pt x="171631" y="223346"/>
                  </a:cubicBezTo>
                  <a:lnTo>
                    <a:pt x="363135" y="135724"/>
                  </a:lnTo>
                  <a:cubicBezTo>
                    <a:pt x="376685" y="155597"/>
                    <a:pt x="397461" y="168244"/>
                    <a:pt x="420044" y="172760"/>
                  </a:cubicBezTo>
                  <a:lnTo>
                    <a:pt x="420044" y="245929"/>
                  </a:lnTo>
                  <a:lnTo>
                    <a:pt x="448950" y="245929"/>
                  </a:lnTo>
                  <a:lnTo>
                    <a:pt x="448950" y="172760"/>
                  </a:lnTo>
                  <a:cubicBezTo>
                    <a:pt x="472437" y="169147"/>
                    <a:pt x="493213" y="155597"/>
                    <a:pt x="505860" y="135724"/>
                  </a:cubicBezTo>
                  <a:lnTo>
                    <a:pt x="697364" y="223346"/>
                  </a:lnTo>
                  <a:cubicBezTo>
                    <a:pt x="692847" y="239606"/>
                    <a:pt x="693751" y="255866"/>
                    <a:pt x="698267" y="272126"/>
                  </a:cubicBezTo>
                  <a:lnTo>
                    <a:pt x="586255" y="333551"/>
                  </a:lnTo>
                  <a:lnTo>
                    <a:pt x="599805" y="358844"/>
                  </a:lnTo>
                  <a:lnTo>
                    <a:pt x="710914" y="298322"/>
                  </a:lnTo>
                  <a:cubicBezTo>
                    <a:pt x="724463" y="316388"/>
                    <a:pt x="744337" y="328132"/>
                    <a:pt x="766017" y="331745"/>
                  </a:cubicBezTo>
                  <a:lnTo>
                    <a:pt x="766017" y="536799"/>
                  </a:lnTo>
                  <a:cubicBezTo>
                    <a:pt x="744337" y="540412"/>
                    <a:pt x="724463" y="552155"/>
                    <a:pt x="710914" y="570222"/>
                  </a:cubicBezTo>
                  <a:lnTo>
                    <a:pt x="734400" y="587385"/>
                  </a:lnTo>
                  <a:cubicBezTo>
                    <a:pt x="751563" y="564802"/>
                    <a:pt x="783179" y="557575"/>
                    <a:pt x="808473" y="571125"/>
                  </a:cubicBezTo>
                  <a:cubicBezTo>
                    <a:pt x="833766" y="584675"/>
                    <a:pt x="845509" y="614484"/>
                    <a:pt x="835572" y="641584"/>
                  </a:cubicBezTo>
                  <a:cubicBezTo>
                    <a:pt x="825636" y="668684"/>
                    <a:pt x="797633" y="684040"/>
                    <a:pt x="769629" y="678620"/>
                  </a:cubicBezTo>
                  <a:lnTo>
                    <a:pt x="764210" y="706623"/>
                  </a:lnTo>
                  <a:cubicBezTo>
                    <a:pt x="769629" y="707527"/>
                    <a:pt x="775953" y="708430"/>
                    <a:pt x="781373" y="708430"/>
                  </a:cubicBezTo>
                  <a:cubicBezTo>
                    <a:pt x="826539" y="708430"/>
                    <a:pt x="863575" y="674104"/>
                    <a:pt x="867189" y="628938"/>
                  </a:cubicBezTo>
                  <a:cubicBezTo>
                    <a:pt x="870802" y="583772"/>
                    <a:pt x="840089" y="544025"/>
                    <a:pt x="795826" y="535896"/>
                  </a:cubicBezTo>
                  <a:lnTo>
                    <a:pt x="795826" y="330842"/>
                  </a:lnTo>
                  <a:cubicBezTo>
                    <a:pt x="834669" y="324518"/>
                    <a:pt x="864478" y="291999"/>
                    <a:pt x="868092" y="253156"/>
                  </a:cubicBezTo>
                  <a:cubicBezTo>
                    <a:pt x="871705" y="213410"/>
                    <a:pt x="848219" y="177277"/>
                    <a:pt x="811183" y="163727"/>
                  </a:cubicBezTo>
                  <a:cubicBezTo>
                    <a:pt x="774146" y="150177"/>
                    <a:pt x="732594" y="163727"/>
                    <a:pt x="710010" y="197150"/>
                  </a:cubicBezTo>
                  <a:lnTo>
                    <a:pt x="518506" y="109528"/>
                  </a:lnTo>
                  <a:cubicBezTo>
                    <a:pt x="528443" y="74298"/>
                    <a:pt x="514893" y="37262"/>
                    <a:pt x="485083" y="15582"/>
                  </a:cubicBezTo>
                  <a:cubicBezTo>
                    <a:pt x="455274" y="-5194"/>
                    <a:pt x="415528" y="-5194"/>
                    <a:pt x="385718" y="15582"/>
                  </a:cubicBezTo>
                  <a:cubicBezTo>
                    <a:pt x="355908" y="36359"/>
                    <a:pt x="342359" y="74298"/>
                    <a:pt x="352295" y="109528"/>
                  </a:cubicBezTo>
                  <a:lnTo>
                    <a:pt x="160791" y="197150"/>
                  </a:lnTo>
                  <a:cubicBezTo>
                    <a:pt x="138208" y="164630"/>
                    <a:pt x="97559" y="151080"/>
                    <a:pt x="59619" y="163727"/>
                  </a:cubicBezTo>
                  <a:cubicBezTo>
                    <a:pt x="22583" y="177277"/>
                    <a:pt x="-904" y="213410"/>
                    <a:pt x="2710" y="253156"/>
                  </a:cubicBezTo>
                  <a:cubicBezTo>
                    <a:pt x="6323" y="292902"/>
                    <a:pt x="36133" y="324518"/>
                    <a:pt x="74976" y="330842"/>
                  </a:cubicBezTo>
                  <a:lnTo>
                    <a:pt x="74976" y="535896"/>
                  </a:lnTo>
                  <a:cubicBezTo>
                    <a:pt x="30713" y="543122"/>
                    <a:pt x="0" y="579255"/>
                    <a:pt x="0" y="621711"/>
                  </a:cubicBezTo>
                  <a:close/>
                  <a:moveTo>
                    <a:pt x="780469" y="188117"/>
                  </a:moveTo>
                  <a:cubicBezTo>
                    <a:pt x="812086" y="188117"/>
                    <a:pt x="838282" y="214313"/>
                    <a:pt x="838282" y="245929"/>
                  </a:cubicBezTo>
                  <a:cubicBezTo>
                    <a:pt x="838282" y="277545"/>
                    <a:pt x="812086" y="303742"/>
                    <a:pt x="780469" y="303742"/>
                  </a:cubicBezTo>
                  <a:cubicBezTo>
                    <a:pt x="748853" y="303742"/>
                    <a:pt x="722657" y="277545"/>
                    <a:pt x="722657" y="245929"/>
                  </a:cubicBezTo>
                  <a:cubicBezTo>
                    <a:pt x="722657" y="213410"/>
                    <a:pt x="748853" y="188117"/>
                    <a:pt x="780469" y="188117"/>
                  </a:cubicBezTo>
                  <a:close/>
                  <a:moveTo>
                    <a:pt x="433594" y="29132"/>
                  </a:moveTo>
                  <a:cubicBezTo>
                    <a:pt x="465211" y="29132"/>
                    <a:pt x="491407" y="55329"/>
                    <a:pt x="491407" y="86945"/>
                  </a:cubicBezTo>
                  <a:cubicBezTo>
                    <a:pt x="491407" y="118561"/>
                    <a:pt x="465211" y="144757"/>
                    <a:pt x="433594" y="144757"/>
                  </a:cubicBezTo>
                  <a:cubicBezTo>
                    <a:pt x="401978" y="144757"/>
                    <a:pt x="375782" y="118561"/>
                    <a:pt x="375782" y="86945"/>
                  </a:cubicBezTo>
                  <a:cubicBezTo>
                    <a:pt x="375782" y="55329"/>
                    <a:pt x="401978" y="29132"/>
                    <a:pt x="433594" y="29132"/>
                  </a:cubicBezTo>
                  <a:close/>
                  <a:moveTo>
                    <a:pt x="144531" y="621711"/>
                  </a:moveTo>
                  <a:cubicBezTo>
                    <a:pt x="144531" y="653328"/>
                    <a:pt x="118335" y="679524"/>
                    <a:pt x="86719" y="679524"/>
                  </a:cubicBezTo>
                  <a:cubicBezTo>
                    <a:pt x="55102" y="679524"/>
                    <a:pt x="28906" y="653328"/>
                    <a:pt x="28906" y="621711"/>
                  </a:cubicBezTo>
                  <a:cubicBezTo>
                    <a:pt x="28906" y="590095"/>
                    <a:pt x="55102" y="563898"/>
                    <a:pt x="86719" y="563898"/>
                  </a:cubicBezTo>
                  <a:cubicBezTo>
                    <a:pt x="118335" y="563898"/>
                    <a:pt x="144531" y="589191"/>
                    <a:pt x="144531" y="621711"/>
                  </a:cubicBezTo>
                  <a:close/>
                  <a:moveTo>
                    <a:pt x="28906" y="245929"/>
                  </a:moveTo>
                  <a:cubicBezTo>
                    <a:pt x="28906" y="214313"/>
                    <a:pt x="55102" y="188117"/>
                    <a:pt x="86719" y="188117"/>
                  </a:cubicBezTo>
                  <a:cubicBezTo>
                    <a:pt x="118335" y="188117"/>
                    <a:pt x="144531" y="214313"/>
                    <a:pt x="144531" y="245929"/>
                  </a:cubicBezTo>
                  <a:cubicBezTo>
                    <a:pt x="144531" y="277545"/>
                    <a:pt x="118335" y="303742"/>
                    <a:pt x="86719" y="303742"/>
                  </a:cubicBezTo>
                  <a:cubicBezTo>
                    <a:pt x="55102" y="303742"/>
                    <a:pt x="28906" y="277545"/>
                    <a:pt x="28906" y="245929"/>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1685" name="Google Shape;1685;p31"/>
            <p:cNvSpPr/>
            <p:nvPr/>
          </p:nvSpPr>
          <p:spPr>
            <a:xfrm>
              <a:off x="7618928" y="1129902"/>
              <a:ext cx="144531" cy="144531"/>
            </a:xfrm>
            <a:custGeom>
              <a:avLst/>
              <a:gdLst/>
              <a:ahLst/>
              <a:cxnLst/>
              <a:rect l="l" t="t" r="r" b="b"/>
              <a:pathLst>
                <a:path w="144531" h="144531" extrusionOk="0">
                  <a:moveTo>
                    <a:pt x="72266" y="0"/>
                  </a:moveTo>
                  <a:cubicBezTo>
                    <a:pt x="32519" y="0"/>
                    <a:pt x="0" y="32520"/>
                    <a:pt x="0" y="72266"/>
                  </a:cubicBezTo>
                  <a:cubicBezTo>
                    <a:pt x="0" y="112012"/>
                    <a:pt x="32519" y="144531"/>
                    <a:pt x="72266" y="144531"/>
                  </a:cubicBezTo>
                  <a:cubicBezTo>
                    <a:pt x="112012" y="144531"/>
                    <a:pt x="144531" y="112012"/>
                    <a:pt x="144531" y="72266"/>
                  </a:cubicBezTo>
                  <a:cubicBezTo>
                    <a:pt x="144531" y="31616"/>
                    <a:pt x="112012" y="0"/>
                    <a:pt x="72266" y="0"/>
                  </a:cubicBezTo>
                  <a:close/>
                  <a:moveTo>
                    <a:pt x="72266" y="115626"/>
                  </a:moveTo>
                  <a:cubicBezTo>
                    <a:pt x="48779" y="115626"/>
                    <a:pt x="28906" y="96656"/>
                    <a:pt x="28906" y="72266"/>
                  </a:cubicBezTo>
                  <a:cubicBezTo>
                    <a:pt x="28906" y="48780"/>
                    <a:pt x="47876" y="28906"/>
                    <a:pt x="72266" y="28906"/>
                  </a:cubicBezTo>
                  <a:cubicBezTo>
                    <a:pt x="96655" y="28906"/>
                    <a:pt x="115625" y="47876"/>
                    <a:pt x="115625" y="72266"/>
                  </a:cubicBezTo>
                  <a:cubicBezTo>
                    <a:pt x="115625" y="95752"/>
                    <a:pt x="96655" y="115626"/>
                    <a:pt x="72266" y="115626"/>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1686" name="Google Shape;1686;p31"/>
            <p:cNvSpPr/>
            <p:nvPr/>
          </p:nvSpPr>
          <p:spPr>
            <a:xfrm>
              <a:off x="7531306" y="1043183"/>
              <a:ext cx="317969" cy="317065"/>
            </a:xfrm>
            <a:custGeom>
              <a:avLst/>
              <a:gdLst/>
              <a:ahLst/>
              <a:cxnLst/>
              <a:rect l="l" t="t" r="r" b="b"/>
              <a:pathLst>
                <a:path w="317969" h="317065" extrusionOk="0">
                  <a:moveTo>
                    <a:pt x="27100" y="250220"/>
                  </a:moveTo>
                  <a:lnTo>
                    <a:pt x="67749" y="290870"/>
                  </a:lnTo>
                  <a:cubicBezTo>
                    <a:pt x="73169" y="296289"/>
                    <a:pt x="82202" y="296289"/>
                    <a:pt x="88525" y="290870"/>
                  </a:cubicBezTo>
                  <a:lnTo>
                    <a:pt x="103882" y="275513"/>
                  </a:lnTo>
                  <a:cubicBezTo>
                    <a:pt x="108399" y="277320"/>
                    <a:pt x="112012" y="279127"/>
                    <a:pt x="116528" y="280933"/>
                  </a:cubicBezTo>
                  <a:lnTo>
                    <a:pt x="116528" y="302613"/>
                  </a:lnTo>
                  <a:cubicBezTo>
                    <a:pt x="116528" y="310743"/>
                    <a:pt x="122852" y="317066"/>
                    <a:pt x="130982" y="317066"/>
                  </a:cubicBezTo>
                  <a:lnTo>
                    <a:pt x="174341" y="317066"/>
                  </a:lnTo>
                  <a:lnTo>
                    <a:pt x="174341" y="289063"/>
                  </a:lnTo>
                  <a:lnTo>
                    <a:pt x="145435" y="289063"/>
                  </a:lnTo>
                  <a:lnTo>
                    <a:pt x="145435" y="270996"/>
                  </a:lnTo>
                  <a:cubicBezTo>
                    <a:pt x="145435" y="264673"/>
                    <a:pt x="140918" y="258350"/>
                    <a:pt x="134595" y="257447"/>
                  </a:cubicBezTo>
                  <a:cubicBezTo>
                    <a:pt x="125561" y="254737"/>
                    <a:pt x="116528" y="251123"/>
                    <a:pt x="108399" y="246607"/>
                  </a:cubicBezTo>
                  <a:cubicBezTo>
                    <a:pt x="102978" y="242994"/>
                    <a:pt x="95752" y="243897"/>
                    <a:pt x="91235" y="249317"/>
                  </a:cubicBezTo>
                  <a:lnTo>
                    <a:pt x="78589" y="261963"/>
                  </a:lnTo>
                  <a:lnTo>
                    <a:pt x="57812" y="241187"/>
                  </a:lnTo>
                  <a:lnTo>
                    <a:pt x="70459" y="228540"/>
                  </a:lnTo>
                  <a:cubicBezTo>
                    <a:pt x="74976" y="224024"/>
                    <a:pt x="75879" y="216797"/>
                    <a:pt x="73169" y="211377"/>
                  </a:cubicBezTo>
                  <a:cubicBezTo>
                    <a:pt x="68652" y="203247"/>
                    <a:pt x="65039" y="194214"/>
                    <a:pt x="62329" y="185181"/>
                  </a:cubicBezTo>
                  <a:cubicBezTo>
                    <a:pt x="60523" y="178858"/>
                    <a:pt x="55102" y="174341"/>
                    <a:pt x="48779" y="174341"/>
                  </a:cubicBezTo>
                  <a:lnTo>
                    <a:pt x="30713" y="174341"/>
                  </a:lnTo>
                  <a:lnTo>
                    <a:pt x="30713" y="144531"/>
                  </a:lnTo>
                  <a:lnTo>
                    <a:pt x="48779" y="144531"/>
                  </a:lnTo>
                  <a:cubicBezTo>
                    <a:pt x="55102" y="144531"/>
                    <a:pt x="61426" y="140015"/>
                    <a:pt x="62329" y="133691"/>
                  </a:cubicBezTo>
                  <a:cubicBezTo>
                    <a:pt x="65039" y="124658"/>
                    <a:pt x="68652" y="115625"/>
                    <a:pt x="73169" y="107495"/>
                  </a:cubicBezTo>
                  <a:cubicBezTo>
                    <a:pt x="76782" y="102075"/>
                    <a:pt x="75879" y="94849"/>
                    <a:pt x="70459" y="90332"/>
                  </a:cubicBezTo>
                  <a:lnTo>
                    <a:pt x="57812" y="77685"/>
                  </a:lnTo>
                  <a:lnTo>
                    <a:pt x="78589" y="56909"/>
                  </a:lnTo>
                  <a:lnTo>
                    <a:pt x="91235" y="69556"/>
                  </a:lnTo>
                  <a:cubicBezTo>
                    <a:pt x="95752" y="74072"/>
                    <a:pt x="102978" y="74976"/>
                    <a:pt x="108399" y="72266"/>
                  </a:cubicBezTo>
                  <a:cubicBezTo>
                    <a:pt x="116528" y="67749"/>
                    <a:pt x="125561" y="64136"/>
                    <a:pt x="134595" y="61426"/>
                  </a:cubicBezTo>
                  <a:cubicBezTo>
                    <a:pt x="140918" y="59619"/>
                    <a:pt x="145435" y="54199"/>
                    <a:pt x="145435" y="47876"/>
                  </a:cubicBezTo>
                  <a:lnTo>
                    <a:pt x="145435" y="29809"/>
                  </a:lnTo>
                  <a:lnTo>
                    <a:pt x="174341" y="29809"/>
                  </a:lnTo>
                  <a:lnTo>
                    <a:pt x="174341" y="47876"/>
                  </a:lnTo>
                  <a:cubicBezTo>
                    <a:pt x="174341" y="54199"/>
                    <a:pt x="178858" y="60523"/>
                    <a:pt x="185181" y="61426"/>
                  </a:cubicBezTo>
                  <a:cubicBezTo>
                    <a:pt x="194214" y="64136"/>
                    <a:pt x="203247" y="67749"/>
                    <a:pt x="211377" y="72266"/>
                  </a:cubicBezTo>
                  <a:cubicBezTo>
                    <a:pt x="216797" y="75879"/>
                    <a:pt x="224024" y="74976"/>
                    <a:pt x="228540" y="69556"/>
                  </a:cubicBezTo>
                  <a:lnTo>
                    <a:pt x="241187" y="56909"/>
                  </a:lnTo>
                  <a:lnTo>
                    <a:pt x="261963" y="77685"/>
                  </a:lnTo>
                  <a:lnTo>
                    <a:pt x="249317" y="90332"/>
                  </a:lnTo>
                  <a:cubicBezTo>
                    <a:pt x="244800" y="94849"/>
                    <a:pt x="243897" y="102075"/>
                    <a:pt x="246607" y="107495"/>
                  </a:cubicBezTo>
                  <a:cubicBezTo>
                    <a:pt x="251123" y="115625"/>
                    <a:pt x="254737" y="124658"/>
                    <a:pt x="257447" y="133691"/>
                  </a:cubicBezTo>
                  <a:cubicBezTo>
                    <a:pt x="259253" y="140015"/>
                    <a:pt x="264673" y="144531"/>
                    <a:pt x="270996" y="144531"/>
                  </a:cubicBezTo>
                  <a:lnTo>
                    <a:pt x="289063" y="144531"/>
                  </a:lnTo>
                  <a:lnTo>
                    <a:pt x="289063" y="187891"/>
                  </a:lnTo>
                  <a:lnTo>
                    <a:pt x="317969" y="187891"/>
                  </a:lnTo>
                  <a:lnTo>
                    <a:pt x="317969" y="130079"/>
                  </a:lnTo>
                  <a:cubicBezTo>
                    <a:pt x="317969" y="121948"/>
                    <a:pt x="311646" y="115625"/>
                    <a:pt x="303516" y="115625"/>
                  </a:cubicBezTo>
                  <a:lnTo>
                    <a:pt x="281836" y="115625"/>
                  </a:lnTo>
                  <a:cubicBezTo>
                    <a:pt x="280030" y="111108"/>
                    <a:pt x="278223" y="107495"/>
                    <a:pt x="276416" y="102979"/>
                  </a:cubicBezTo>
                  <a:lnTo>
                    <a:pt x="291773" y="87622"/>
                  </a:lnTo>
                  <a:cubicBezTo>
                    <a:pt x="297192" y="82202"/>
                    <a:pt x="297192" y="73169"/>
                    <a:pt x="291773" y="66846"/>
                  </a:cubicBezTo>
                  <a:lnTo>
                    <a:pt x="251123" y="26197"/>
                  </a:lnTo>
                  <a:cubicBezTo>
                    <a:pt x="245704" y="20776"/>
                    <a:pt x="236670" y="20776"/>
                    <a:pt x="230347" y="26197"/>
                  </a:cubicBezTo>
                  <a:lnTo>
                    <a:pt x="214990" y="41553"/>
                  </a:lnTo>
                  <a:cubicBezTo>
                    <a:pt x="210474" y="39746"/>
                    <a:pt x="206860" y="37940"/>
                    <a:pt x="202344" y="36133"/>
                  </a:cubicBezTo>
                  <a:lnTo>
                    <a:pt x="202344" y="14453"/>
                  </a:lnTo>
                  <a:cubicBezTo>
                    <a:pt x="202344" y="6323"/>
                    <a:pt x="196021" y="0"/>
                    <a:pt x="187891" y="0"/>
                  </a:cubicBezTo>
                  <a:lnTo>
                    <a:pt x="130078" y="0"/>
                  </a:lnTo>
                  <a:cubicBezTo>
                    <a:pt x="121948" y="0"/>
                    <a:pt x="115625" y="6323"/>
                    <a:pt x="115625" y="14453"/>
                  </a:cubicBezTo>
                  <a:lnTo>
                    <a:pt x="115625" y="36133"/>
                  </a:lnTo>
                  <a:cubicBezTo>
                    <a:pt x="111108" y="37940"/>
                    <a:pt x="107495" y="39746"/>
                    <a:pt x="102978" y="41553"/>
                  </a:cubicBezTo>
                  <a:lnTo>
                    <a:pt x="87622" y="26197"/>
                  </a:lnTo>
                  <a:cubicBezTo>
                    <a:pt x="82202" y="20776"/>
                    <a:pt x="73169" y="20776"/>
                    <a:pt x="66845" y="26197"/>
                  </a:cubicBezTo>
                  <a:lnTo>
                    <a:pt x="26196" y="66846"/>
                  </a:lnTo>
                  <a:cubicBezTo>
                    <a:pt x="20776" y="72266"/>
                    <a:pt x="20776" y="81299"/>
                    <a:pt x="26196" y="87622"/>
                  </a:cubicBezTo>
                  <a:lnTo>
                    <a:pt x="41553" y="102979"/>
                  </a:lnTo>
                  <a:cubicBezTo>
                    <a:pt x="39746" y="107495"/>
                    <a:pt x="37940" y="111108"/>
                    <a:pt x="36133" y="115625"/>
                  </a:cubicBezTo>
                  <a:lnTo>
                    <a:pt x="14453" y="115625"/>
                  </a:lnTo>
                  <a:cubicBezTo>
                    <a:pt x="6323" y="115625"/>
                    <a:pt x="0" y="121948"/>
                    <a:pt x="0" y="130079"/>
                  </a:cubicBezTo>
                  <a:lnTo>
                    <a:pt x="0" y="187891"/>
                  </a:lnTo>
                  <a:cubicBezTo>
                    <a:pt x="0" y="196021"/>
                    <a:pt x="6323" y="202344"/>
                    <a:pt x="14453" y="202344"/>
                  </a:cubicBezTo>
                  <a:lnTo>
                    <a:pt x="36133" y="202344"/>
                  </a:lnTo>
                  <a:cubicBezTo>
                    <a:pt x="37940" y="206861"/>
                    <a:pt x="39746" y="210474"/>
                    <a:pt x="41553" y="214990"/>
                  </a:cubicBezTo>
                  <a:lnTo>
                    <a:pt x="26196" y="230347"/>
                  </a:lnTo>
                  <a:cubicBezTo>
                    <a:pt x="21679" y="235767"/>
                    <a:pt x="21679" y="244800"/>
                    <a:pt x="27100" y="25022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1687" name="Google Shape;1687;p31"/>
            <p:cNvSpPr/>
            <p:nvPr/>
          </p:nvSpPr>
          <p:spPr>
            <a:xfrm>
              <a:off x="7843855" y="1268111"/>
              <a:ext cx="113818" cy="76782"/>
            </a:xfrm>
            <a:custGeom>
              <a:avLst/>
              <a:gdLst/>
              <a:ahLst/>
              <a:cxnLst/>
              <a:rect l="l" t="t" r="r" b="b"/>
              <a:pathLst>
                <a:path w="113818" h="76782" extrusionOk="0">
                  <a:moveTo>
                    <a:pt x="0" y="26196"/>
                  </a:moveTo>
                  <a:lnTo>
                    <a:pt x="12647" y="0"/>
                  </a:lnTo>
                  <a:lnTo>
                    <a:pt x="113819" y="50586"/>
                  </a:lnTo>
                  <a:lnTo>
                    <a:pt x="101172" y="76782"/>
                  </a:lnTo>
                  <a:lnTo>
                    <a:pt x="0" y="26196"/>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1688" name="Google Shape;1688;p31"/>
            <p:cNvSpPr/>
            <p:nvPr/>
          </p:nvSpPr>
          <p:spPr>
            <a:xfrm>
              <a:off x="7633296" y="1245528"/>
              <a:ext cx="361413" cy="332422"/>
            </a:xfrm>
            <a:custGeom>
              <a:avLst/>
              <a:gdLst/>
              <a:ahLst/>
              <a:cxnLst/>
              <a:rect l="l" t="t" r="r" b="b"/>
              <a:pathLst>
                <a:path w="361413" h="332422" extrusionOk="0">
                  <a:moveTo>
                    <a:pt x="17248" y="264673"/>
                  </a:moveTo>
                  <a:lnTo>
                    <a:pt x="107581" y="329712"/>
                  </a:lnTo>
                  <a:cubicBezTo>
                    <a:pt x="110290" y="331519"/>
                    <a:pt x="113000" y="332422"/>
                    <a:pt x="115710" y="332422"/>
                  </a:cubicBezTo>
                  <a:lnTo>
                    <a:pt x="346961" y="332422"/>
                  </a:lnTo>
                  <a:cubicBezTo>
                    <a:pt x="355090" y="332422"/>
                    <a:pt x="361414" y="326099"/>
                    <a:pt x="361414" y="317969"/>
                  </a:cubicBezTo>
                  <a:lnTo>
                    <a:pt x="361414" y="160791"/>
                  </a:lnTo>
                  <a:cubicBezTo>
                    <a:pt x="361414" y="139111"/>
                    <a:pt x="346057" y="120142"/>
                    <a:pt x="325281" y="116528"/>
                  </a:cubicBezTo>
                  <a:cubicBezTo>
                    <a:pt x="312634" y="114721"/>
                    <a:pt x="299988" y="118335"/>
                    <a:pt x="290051" y="126465"/>
                  </a:cubicBezTo>
                  <a:cubicBezTo>
                    <a:pt x="290051" y="126465"/>
                    <a:pt x="289148" y="127368"/>
                    <a:pt x="289148" y="127368"/>
                  </a:cubicBezTo>
                  <a:cubicBezTo>
                    <a:pt x="272888" y="112915"/>
                    <a:pt x="247595" y="112915"/>
                    <a:pt x="231335" y="127368"/>
                  </a:cubicBezTo>
                  <a:cubicBezTo>
                    <a:pt x="219592" y="117432"/>
                    <a:pt x="203332" y="113818"/>
                    <a:pt x="187976" y="118335"/>
                  </a:cubicBezTo>
                  <a:lnTo>
                    <a:pt x="187976" y="43359"/>
                  </a:lnTo>
                  <a:cubicBezTo>
                    <a:pt x="187976" y="19873"/>
                    <a:pt x="169006" y="0"/>
                    <a:pt x="144617" y="0"/>
                  </a:cubicBezTo>
                  <a:cubicBezTo>
                    <a:pt x="121130" y="0"/>
                    <a:pt x="101257" y="18970"/>
                    <a:pt x="101257" y="43359"/>
                  </a:cubicBezTo>
                  <a:lnTo>
                    <a:pt x="101257" y="220410"/>
                  </a:lnTo>
                  <a:lnTo>
                    <a:pt x="63318" y="197827"/>
                  </a:lnTo>
                  <a:cubicBezTo>
                    <a:pt x="51575" y="190601"/>
                    <a:pt x="37121" y="190601"/>
                    <a:pt x="24475" y="196020"/>
                  </a:cubicBezTo>
                  <a:lnTo>
                    <a:pt x="21765" y="196924"/>
                  </a:lnTo>
                  <a:cubicBezTo>
                    <a:pt x="9118" y="203247"/>
                    <a:pt x="988" y="215894"/>
                    <a:pt x="85" y="229443"/>
                  </a:cubicBezTo>
                  <a:cubicBezTo>
                    <a:pt x="-818" y="242993"/>
                    <a:pt x="5505" y="256543"/>
                    <a:pt x="17248" y="264673"/>
                  </a:cubicBezTo>
                  <a:lnTo>
                    <a:pt x="17248" y="264673"/>
                  </a:lnTo>
                  <a:close/>
                  <a:moveTo>
                    <a:pt x="35315" y="222217"/>
                  </a:moveTo>
                  <a:lnTo>
                    <a:pt x="38025" y="221314"/>
                  </a:lnTo>
                  <a:cubicBezTo>
                    <a:pt x="41638" y="219507"/>
                    <a:pt x="45251" y="219507"/>
                    <a:pt x="48865" y="221314"/>
                  </a:cubicBezTo>
                  <a:lnTo>
                    <a:pt x="109387" y="257447"/>
                  </a:lnTo>
                  <a:cubicBezTo>
                    <a:pt x="113903" y="260156"/>
                    <a:pt x="119324" y="260156"/>
                    <a:pt x="123840" y="257447"/>
                  </a:cubicBezTo>
                  <a:cubicBezTo>
                    <a:pt x="128357" y="254736"/>
                    <a:pt x="131067" y="250220"/>
                    <a:pt x="131067" y="244800"/>
                  </a:cubicBezTo>
                  <a:lnTo>
                    <a:pt x="131067" y="42456"/>
                  </a:lnTo>
                  <a:cubicBezTo>
                    <a:pt x="131067" y="34326"/>
                    <a:pt x="137390" y="28003"/>
                    <a:pt x="145520" y="28003"/>
                  </a:cubicBezTo>
                  <a:cubicBezTo>
                    <a:pt x="153650" y="28003"/>
                    <a:pt x="159973" y="34326"/>
                    <a:pt x="159973" y="42456"/>
                  </a:cubicBezTo>
                  <a:lnTo>
                    <a:pt x="159973" y="158984"/>
                  </a:lnTo>
                  <a:cubicBezTo>
                    <a:pt x="159973" y="167114"/>
                    <a:pt x="166296" y="173437"/>
                    <a:pt x="174426" y="173437"/>
                  </a:cubicBezTo>
                  <a:cubicBezTo>
                    <a:pt x="182556" y="173437"/>
                    <a:pt x="188880" y="167114"/>
                    <a:pt x="188880" y="158984"/>
                  </a:cubicBezTo>
                  <a:cubicBezTo>
                    <a:pt x="188880" y="150854"/>
                    <a:pt x="195202" y="144531"/>
                    <a:pt x="203332" y="144531"/>
                  </a:cubicBezTo>
                  <a:cubicBezTo>
                    <a:pt x="211463" y="144531"/>
                    <a:pt x="217785" y="150854"/>
                    <a:pt x="217785" y="158984"/>
                  </a:cubicBezTo>
                  <a:cubicBezTo>
                    <a:pt x="217785" y="167114"/>
                    <a:pt x="224109" y="173437"/>
                    <a:pt x="232239" y="173437"/>
                  </a:cubicBezTo>
                  <a:cubicBezTo>
                    <a:pt x="240368" y="173437"/>
                    <a:pt x="246692" y="167114"/>
                    <a:pt x="246692" y="158984"/>
                  </a:cubicBezTo>
                  <a:cubicBezTo>
                    <a:pt x="246692" y="150854"/>
                    <a:pt x="253015" y="144531"/>
                    <a:pt x="261145" y="144531"/>
                  </a:cubicBezTo>
                  <a:cubicBezTo>
                    <a:pt x="269275" y="144531"/>
                    <a:pt x="275598" y="150854"/>
                    <a:pt x="275598" y="158984"/>
                  </a:cubicBezTo>
                  <a:cubicBezTo>
                    <a:pt x="275598" y="167114"/>
                    <a:pt x="281922" y="173437"/>
                    <a:pt x="290051" y="173437"/>
                  </a:cubicBezTo>
                  <a:cubicBezTo>
                    <a:pt x="298181" y="173437"/>
                    <a:pt x="304505" y="167114"/>
                    <a:pt x="304505" y="158984"/>
                  </a:cubicBezTo>
                  <a:cubicBezTo>
                    <a:pt x="304505" y="154468"/>
                    <a:pt x="306311" y="150854"/>
                    <a:pt x="309924" y="148144"/>
                  </a:cubicBezTo>
                  <a:cubicBezTo>
                    <a:pt x="313538" y="145435"/>
                    <a:pt x="317151" y="144531"/>
                    <a:pt x="321667" y="145435"/>
                  </a:cubicBezTo>
                  <a:cubicBezTo>
                    <a:pt x="328894" y="147241"/>
                    <a:pt x="334314" y="153565"/>
                    <a:pt x="333411" y="160791"/>
                  </a:cubicBezTo>
                  <a:lnTo>
                    <a:pt x="333411" y="303516"/>
                  </a:lnTo>
                  <a:lnTo>
                    <a:pt x="121130" y="303516"/>
                  </a:lnTo>
                  <a:lnTo>
                    <a:pt x="34411" y="241186"/>
                  </a:lnTo>
                  <a:cubicBezTo>
                    <a:pt x="31701" y="239380"/>
                    <a:pt x="29895" y="234864"/>
                    <a:pt x="29895" y="231250"/>
                  </a:cubicBezTo>
                  <a:cubicBezTo>
                    <a:pt x="29895" y="227637"/>
                    <a:pt x="31701" y="224024"/>
                    <a:pt x="35315" y="222217"/>
                  </a:cubicBezTo>
                  <a:lnTo>
                    <a:pt x="35315" y="222217"/>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grpSp>
      <p:grpSp>
        <p:nvGrpSpPr>
          <p:cNvPr id="1689" name="Google Shape;1689;p31"/>
          <p:cNvGrpSpPr/>
          <p:nvPr/>
        </p:nvGrpSpPr>
        <p:grpSpPr>
          <a:xfrm rot="-5400000">
            <a:off x="566410" y="229474"/>
            <a:ext cx="793054" cy="947012"/>
            <a:chOff x="547405" y="6570863"/>
            <a:chExt cx="1035254" cy="1236230"/>
          </a:xfrm>
        </p:grpSpPr>
        <p:sp>
          <p:nvSpPr>
            <p:cNvPr id="1690" name="Google Shape;1690;p31"/>
            <p:cNvSpPr/>
            <p:nvPr/>
          </p:nvSpPr>
          <p:spPr>
            <a:xfrm>
              <a:off x="1059795" y="7527291"/>
              <a:ext cx="11386" cy="120435"/>
            </a:xfrm>
            <a:custGeom>
              <a:avLst/>
              <a:gdLst/>
              <a:ahLst/>
              <a:cxnLst/>
              <a:rect l="l" t="t" r="r" b="b"/>
              <a:pathLst>
                <a:path w="11386" h="120435" extrusionOk="0">
                  <a:moveTo>
                    <a:pt x="5693" y="120436"/>
                  </a:moveTo>
                  <a:cubicBezTo>
                    <a:pt x="2505" y="120436"/>
                    <a:pt x="0" y="117931"/>
                    <a:pt x="0" y="114744"/>
                  </a:cubicBezTo>
                  <a:lnTo>
                    <a:pt x="0" y="5692"/>
                  </a:lnTo>
                  <a:cubicBezTo>
                    <a:pt x="0" y="2504"/>
                    <a:pt x="2505" y="0"/>
                    <a:pt x="5693" y="0"/>
                  </a:cubicBezTo>
                  <a:cubicBezTo>
                    <a:pt x="8881" y="0"/>
                    <a:pt x="11386" y="2504"/>
                    <a:pt x="11386" y="5692"/>
                  </a:cubicBezTo>
                  <a:lnTo>
                    <a:pt x="11386" y="114744"/>
                  </a:lnTo>
                  <a:cubicBezTo>
                    <a:pt x="11386" y="117931"/>
                    <a:pt x="8881" y="120436"/>
                    <a:pt x="5693" y="120436"/>
                  </a:cubicBezTo>
                  <a:close/>
                </a:path>
              </a:pathLst>
            </a:custGeom>
            <a:solidFill>
              <a:srgbClr val="34343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entury Schoolbook"/>
                <a:ea typeface="Century Schoolbook"/>
                <a:cs typeface="Century Schoolbook"/>
                <a:sym typeface="Century Schoolbook"/>
              </a:endParaRPr>
            </a:p>
          </p:txBody>
        </p:sp>
        <p:grpSp>
          <p:nvGrpSpPr>
            <p:cNvPr id="1691" name="Google Shape;1691;p31"/>
            <p:cNvGrpSpPr/>
            <p:nvPr/>
          </p:nvGrpSpPr>
          <p:grpSpPr>
            <a:xfrm>
              <a:off x="1006279" y="7689162"/>
              <a:ext cx="118191" cy="117931"/>
              <a:chOff x="1006279" y="7689162"/>
              <a:chExt cx="118191" cy="117931"/>
            </a:xfrm>
          </p:grpSpPr>
          <p:sp>
            <p:nvSpPr>
              <p:cNvPr id="1692" name="Google Shape;1692;p31"/>
              <p:cNvSpPr/>
              <p:nvPr/>
            </p:nvSpPr>
            <p:spPr>
              <a:xfrm>
                <a:off x="1006279" y="7689162"/>
                <a:ext cx="118191" cy="117931"/>
              </a:xfrm>
              <a:custGeom>
                <a:avLst/>
                <a:gdLst/>
                <a:ahLst/>
                <a:cxnLst/>
                <a:rect l="l" t="t" r="r" b="b"/>
                <a:pathLst>
                  <a:path w="118191" h="117931" extrusionOk="0">
                    <a:moveTo>
                      <a:pt x="118191" y="58966"/>
                    </a:moveTo>
                    <a:cubicBezTo>
                      <a:pt x="118191" y="26410"/>
                      <a:pt x="91775" y="0"/>
                      <a:pt x="58982" y="0"/>
                    </a:cubicBezTo>
                    <a:cubicBezTo>
                      <a:pt x="26189" y="0"/>
                      <a:pt x="0" y="26410"/>
                      <a:pt x="0" y="58966"/>
                    </a:cubicBezTo>
                    <a:cubicBezTo>
                      <a:pt x="0" y="91522"/>
                      <a:pt x="26417" y="117931"/>
                      <a:pt x="58982" y="117931"/>
                    </a:cubicBezTo>
                    <a:cubicBezTo>
                      <a:pt x="91547" y="117931"/>
                      <a:pt x="118191" y="91522"/>
                      <a:pt x="118191" y="58966"/>
                    </a:cubicBezTo>
                    <a:close/>
                  </a:path>
                </a:pathLst>
              </a:custGeom>
              <a:solidFill>
                <a:schemeClr val="lt1"/>
              </a:solidFill>
              <a:ln w="11375" cap="rnd" cmpd="sng">
                <a:solidFill>
                  <a:srgbClr val="343434"/>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entury Schoolbook"/>
                  <a:ea typeface="Century Schoolbook"/>
                  <a:cs typeface="Century Schoolbook"/>
                  <a:sym typeface="Century Schoolbook"/>
                </a:endParaRPr>
              </a:p>
            </p:txBody>
          </p:sp>
          <p:sp>
            <p:nvSpPr>
              <p:cNvPr id="1693" name="Google Shape;1693;p31"/>
              <p:cNvSpPr/>
              <p:nvPr/>
            </p:nvSpPr>
            <p:spPr>
              <a:xfrm>
                <a:off x="1030873" y="7713523"/>
                <a:ext cx="69229" cy="69210"/>
              </a:xfrm>
              <a:custGeom>
                <a:avLst/>
                <a:gdLst/>
                <a:ahLst/>
                <a:cxnLst/>
                <a:rect l="l" t="t" r="r" b="b"/>
                <a:pathLst>
                  <a:path w="69229" h="69210" extrusionOk="0">
                    <a:moveTo>
                      <a:pt x="69230" y="34605"/>
                    </a:moveTo>
                    <a:cubicBezTo>
                      <a:pt x="69230" y="15481"/>
                      <a:pt x="53744" y="0"/>
                      <a:pt x="34615" y="0"/>
                    </a:cubicBezTo>
                    <a:cubicBezTo>
                      <a:pt x="15486" y="0"/>
                      <a:pt x="0" y="15481"/>
                      <a:pt x="0" y="34605"/>
                    </a:cubicBezTo>
                    <a:cubicBezTo>
                      <a:pt x="0" y="53729"/>
                      <a:pt x="15486" y="69211"/>
                      <a:pt x="34615" y="69211"/>
                    </a:cubicBezTo>
                    <a:cubicBezTo>
                      <a:pt x="53744" y="69211"/>
                      <a:pt x="69230" y="53729"/>
                      <a:pt x="69230" y="34605"/>
                    </a:cubicBezTo>
                    <a:close/>
                  </a:path>
                </a:pathLst>
              </a:custGeom>
              <a:solidFill>
                <a:srgbClr val="2B747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entury Schoolbook"/>
                  <a:ea typeface="Century Schoolbook"/>
                  <a:cs typeface="Century Schoolbook"/>
                  <a:sym typeface="Century Schoolbook"/>
                </a:endParaRPr>
              </a:p>
            </p:txBody>
          </p:sp>
        </p:grpSp>
        <p:grpSp>
          <p:nvGrpSpPr>
            <p:cNvPr id="1694" name="Google Shape;1694;p31"/>
            <p:cNvGrpSpPr/>
            <p:nvPr/>
          </p:nvGrpSpPr>
          <p:grpSpPr>
            <a:xfrm>
              <a:off x="547405" y="6570863"/>
              <a:ext cx="1035254" cy="914993"/>
              <a:chOff x="547405" y="6570863"/>
              <a:chExt cx="1035254" cy="914993"/>
            </a:xfrm>
          </p:grpSpPr>
          <p:sp>
            <p:nvSpPr>
              <p:cNvPr id="1695" name="Google Shape;1695;p31"/>
              <p:cNvSpPr/>
              <p:nvPr/>
            </p:nvSpPr>
            <p:spPr>
              <a:xfrm>
                <a:off x="547405" y="6806271"/>
                <a:ext cx="1035254" cy="679585"/>
              </a:xfrm>
              <a:custGeom>
                <a:avLst/>
                <a:gdLst/>
                <a:ahLst/>
                <a:cxnLst/>
                <a:rect l="l" t="t" r="r" b="b"/>
                <a:pathLst>
                  <a:path w="1035254" h="679585" extrusionOk="0">
                    <a:moveTo>
                      <a:pt x="0" y="162099"/>
                    </a:moveTo>
                    <a:cubicBezTo>
                      <a:pt x="0" y="447820"/>
                      <a:pt x="231828" y="679585"/>
                      <a:pt x="517627" y="679585"/>
                    </a:cubicBezTo>
                    <a:cubicBezTo>
                      <a:pt x="803427" y="679585"/>
                      <a:pt x="1035255" y="447820"/>
                      <a:pt x="1035255" y="162099"/>
                    </a:cubicBezTo>
                    <a:lnTo>
                      <a:pt x="517627" y="0"/>
                    </a:lnTo>
                    <a:lnTo>
                      <a:pt x="0" y="162099"/>
                    </a:lnTo>
                    <a:close/>
                  </a:path>
                </a:pathLst>
              </a:custGeom>
              <a:solidFill>
                <a:srgbClr val="2B747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entury Schoolbook"/>
                  <a:ea typeface="Century Schoolbook"/>
                  <a:cs typeface="Century Schoolbook"/>
                  <a:sym typeface="Century Schoolbook"/>
                </a:endParaRPr>
              </a:p>
            </p:txBody>
          </p:sp>
          <p:sp>
            <p:nvSpPr>
              <p:cNvPr id="1696" name="Google Shape;1696;p31"/>
              <p:cNvSpPr/>
              <p:nvPr/>
            </p:nvSpPr>
            <p:spPr>
              <a:xfrm>
                <a:off x="667646" y="6570863"/>
                <a:ext cx="795228" cy="795012"/>
              </a:xfrm>
              <a:custGeom>
                <a:avLst/>
                <a:gdLst/>
                <a:ahLst/>
                <a:cxnLst/>
                <a:rect l="l" t="t" r="r" b="b"/>
                <a:pathLst>
                  <a:path w="795228" h="795012" extrusionOk="0">
                    <a:moveTo>
                      <a:pt x="0" y="397506"/>
                    </a:moveTo>
                    <a:cubicBezTo>
                      <a:pt x="0" y="178035"/>
                      <a:pt x="178084" y="0"/>
                      <a:pt x="397614" y="0"/>
                    </a:cubicBezTo>
                    <a:cubicBezTo>
                      <a:pt x="617145" y="0"/>
                      <a:pt x="795229" y="178035"/>
                      <a:pt x="795229" y="397506"/>
                    </a:cubicBezTo>
                    <a:cubicBezTo>
                      <a:pt x="795229" y="616977"/>
                      <a:pt x="617145" y="795012"/>
                      <a:pt x="397614" y="795012"/>
                    </a:cubicBezTo>
                    <a:cubicBezTo>
                      <a:pt x="178084" y="795012"/>
                      <a:pt x="0" y="616977"/>
                      <a:pt x="0" y="397506"/>
                    </a:cubicBezTo>
                    <a:close/>
                  </a:path>
                </a:pathLst>
              </a:custGeom>
              <a:solidFill>
                <a:srgbClr val="FDFDFD"/>
              </a:solidFill>
              <a:ln>
                <a:noFill/>
              </a:ln>
              <a:effectLst>
                <a:outerShdw blurRad="176334"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entury Schoolbook"/>
                  <a:ea typeface="Century Schoolbook"/>
                  <a:cs typeface="Century Schoolbook"/>
                  <a:sym typeface="Century Schoolbook"/>
                </a:endParaRPr>
              </a:p>
            </p:txBody>
          </p:sp>
        </p:grpSp>
      </p:grpSp>
      <p:sp>
        <p:nvSpPr>
          <p:cNvPr id="1697" name="Google Shape;1697;p31"/>
          <p:cNvSpPr txBox="1"/>
          <p:nvPr/>
        </p:nvSpPr>
        <p:spPr>
          <a:xfrm>
            <a:off x="711054" y="3434787"/>
            <a:ext cx="4456369" cy="493776"/>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lt1"/>
              </a:buClr>
              <a:buSzPts val="3000"/>
              <a:buFont typeface="Arial"/>
              <a:buNone/>
            </a:pPr>
            <a:r>
              <a:rPr lang="en-US" sz="3000" b="1">
                <a:solidFill>
                  <a:schemeClr val="lt1"/>
                </a:solidFill>
                <a:latin typeface="Calibri"/>
                <a:ea typeface="Calibri"/>
                <a:cs typeface="Calibri"/>
                <a:sym typeface="Calibri"/>
              </a:rPr>
              <a:t>Turkey: 2023 Kahramanmara  Earthquakes</a:t>
            </a:r>
            <a:endParaRPr/>
          </a:p>
          <a:p>
            <a:pPr marL="0" marR="0" lvl="0" indent="0" algn="l" rtl="0">
              <a:lnSpc>
                <a:spcPct val="90000"/>
              </a:lnSpc>
              <a:spcBef>
                <a:spcPts val="0"/>
              </a:spcBef>
              <a:spcAft>
                <a:spcPts val="0"/>
              </a:spcAft>
              <a:buClr>
                <a:schemeClr val="dk1"/>
              </a:buClr>
              <a:buSzPts val="3000"/>
              <a:buFont typeface="Arial"/>
              <a:buNone/>
            </a:pPr>
            <a:endParaRPr sz="3000" b="1">
              <a:solidFill>
                <a:schemeClr val="lt1"/>
              </a:solidFill>
              <a:latin typeface="Calibri"/>
              <a:ea typeface="Calibri"/>
              <a:cs typeface="Calibri"/>
              <a:sym typeface="Calibri"/>
            </a:endParaRPr>
          </a:p>
        </p:txBody>
      </p:sp>
      <p:sp>
        <p:nvSpPr>
          <p:cNvPr id="1698" name="Google Shape;1698;p31"/>
          <p:cNvSpPr txBox="1"/>
          <p:nvPr/>
        </p:nvSpPr>
        <p:spPr>
          <a:xfrm>
            <a:off x="711054" y="4738290"/>
            <a:ext cx="3508146" cy="36128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lt1"/>
              </a:buClr>
              <a:buSzPts val="2000"/>
              <a:buFont typeface="Arial"/>
              <a:buNone/>
            </a:pPr>
            <a:r>
              <a:rPr lang="en-US" sz="2000">
                <a:solidFill>
                  <a:schemeClr val="lt1"/>
                </a:solidFill>
                <a:latin typeface="Calibri"/>
                <a:ea typeface="Calibri"/>
                <a:cs typeface="Calibri"/>
                <a:sym typeface="Calibri"/>
              </a:rPr>
              <a:t>Community Resilience in the Face of Catastrophe</a:t>
            </a:r>
            <a:endParaRPr/>
          </a:p>
          <a:p>
            <a:pPr marL="0" marR="0" lvl="0" indent="0" algn="l" rtl="0">
              <a:lnSpc>
                <a:spcPct val="90000"/>
              </a:lnSpc>
              <a:spcBef>
                <a:spcPts val="827"/>
              </a:spcBef>
              <a:spcAft>
                <a:spcPts val="0"/>
              </a:spcAft>
              <a:buClr>
                <a:schemeClr val="dk1"/>
              </a:buClr>
              <a:buSzPts val="2000"/>
              <a:buFont typeface="Arial"/>
              <a:buNone/>
            </a:pPr>
            <a:endParaRPr sz="2000">
              <a:solidFill>
                <a:schemeClr val="lt1"/>
              </a:solidFill>
              <a:latin typeface="Calibri"/>
              <a:ea typeface="Calibri"/>
              <a:cs typeface="Calibri"/>
              <a:sym typeface="Calibri"/>
            </a:endParaRPr>
          </a:p>
        </p:txBody>
      </p:sp>
      <p:cxnSp>
        <p:nvCxnSpPr>
          <p:cNvPr id="1699" name="Google Shape;1699;p31"/>
          <p:cNvCxnSpPr/>
          <p:nvPr/>
        </p:nvCxnSpPr>
        <p:spPr>
          <a:xfrm rot="10800000">
            <a:off x="711054" y="4639812"/>
            <a:ext cx="3774546" cy="0"/>
          </a:xfrm>
          <a:prstGeom prst="straightConnector1">
            <a:avLst/>
          </a:prstGeom>
          <a:noFill/>
          <a:ln w="12700" cap="flat" cmpd="sng">
            <a:solidFill>
              <a:schemeClr val="lt1"/>
            </a:solidFill>
            <a:prstDash val="dash"/>
            <a:miter lim="800000"/>
            <a:headEnd type="none" w="sm" len="sm"/>
            <a:tailEnd type="none" w="sm" len="sm"/>
          </a:ln>
        </p:spPr>
      </p:cxnSp>
      <p:sp>
        <p:nvSpPr>
          <p:cNvPr id="1700" name="Google Shape;1700;p31"/>
          <p:cNvSpPr/>
          <p:nvPr/>
        </p:nvSpPr>
        <p:spPr>
          <a:xfrm>
            <a:off x="509997" y="5517681"/>
            <a:ext cx="4221491" cy="337977"/>
          </a:xfrm>
          <a:custGeom>
            <a:avLst/>
            <a:gdLst/>
            <a:ahLst/>
            <a:cxnLst/>
            <a:rect l="l" t="t" r="r" b="b"/>
            <a:pathLst>
              <a:path w="1277620" h="1277620" extrusionOk="0">
                <a:moveTo>
                  <a:pt x="1277480" y="0"/>
                </a:moveTo>
                <a:lnTo>
                  <a:pt x="0" y="0"/>
                </a:lnTo>
                <a:lnTo>
                  <a:pt x="0" y="1277480"/>
                </a:lnTo>
                <a:lnTo>
                  <a:pt x="1277480" y="1277480"/>
                </a:lnTo>
                <a:lnTo>
                  <a:pt x="1277480" y="0"/>
                </a:lnTo>
                <a:close/>
              </a:path>
            </a:pathLst>
          </a:custGeom>
          <a:solidFill>
            <a:srgbClr val="2B747B"/>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283">
              <a:solidFill>
                <a:srgbClr val="F05A28"/>
              </a:solidFill>
              <a:latin typeface="Century Schoolbook"/>
              <a:ea typeface="Century Schoolbook"/>
              <a:cs typeface="Century Schoolbook"/>
              <a:sym typeface="Century Schoolbook"/>
            </a:endParaRPr>
          </a:p>
        </p:txBody>
      </p:sp>
      <p:sp>
        <p:nvSpPr>
          <p:cNvPr id="1701" name="Google Shape;1701;p31"/>
          <p:cNvSpPr txBox="1"/>
          <p:nvPr/>
        </p:nvSpPr>
        <p:spPr>
          <a:xfrm>
            <a:off x="539837" y="8693332"/>
            <a:ext cx="6399443" cy="365356"/>
          </a:xfrm>
          <a:prstGeom prst="rect">
            <a:avLst/>
          </a:prstGeom>
          <a:noFill/>
          <a:ln>
            <a:noFill/>
          </a:ln>
        </p:spPr>
        <p:txBody>
          <a:bodyPr spcFirstLastPara="1" wrap="square" lIns="91425" tIns="45700" rIns="91425" bIns="45700" anchor="ctr" anchorCtr="0">
            <a:spAutoFit/>
          </a:bodyPr>
          <a:lstStyle/>
          <a:p>
            <a:pPr marL="6350" marR="0" lvl="0" indent="0" algn="l" rtl="0">
              <a:lnSpc>
                <a:spcPct val="100952"/>
              </a:lnSpc>
              <a:spcBef>
                <a:spcPts val="0"/>
              </a:spcBef>
              <a:spcAft>
                <a:spcPts val="0"/>
              </a:spcAft>
              <a:buNone/>
            </a:pPr>
            <a:r>
              <a:rPr lang="en-US" sz="2100" b="1">
                <a:solidFill>
                  <a:srgbClr val="EB7F4A"/>
                </a:solidFill>
                <a:latin typeface="Calibri"/>
                <a:ea typeface="Calibri"/>
                <a:cs typeface="Calibri"/>
                <a:sym typeface="Calibri"/>
              </a:rPr>
              <a:t>The Catastrophe</a:t>
            </a:r>
            <a:endParaRPr/>
          </a:p>
        </p:txBody>
      </p:sp>
      <p:sp>
        <p:nvSpPr>
          <p:cNvPr id="1702" name="Google Shape;1702;p31"/>
          <p:cNvSpPr txBox="1"/>
          <p:nvPr/>
        </p:nvSpPr>
        <p:spPr>
          <a:xfrm>
            <a:off x="539837" y="9056838"/>
            <a:ext cx="6480000" cy="800876"/>
          </a:xfrm>
          <a:prstGeom prst="rect">
            <a:avLst/>
          </a:prstGeom>
          <a:noFill/>
          <a:ln>
            <a:noFill/>
          </a:ln>
        </p:spPr>
        <p:txBody>
          <a:bodyPr spcFirstLastPara="1" wrap="square" lIns="91425" tIns="45700" rIns="91425" bIns="45700" anchor="t" anchorCtr="0">
            <a:noAutofit/>
          </a:bodyPr>
          <a:lstStyle/>
          <a:p>
            <a:pPr marL="0" marR="0" lvl="0" indent="0" algn="just" rtl="0">
              <a:lnSpc>
                <a:spcPct val="106086"/>
              </a:lnSpc>
              <a:spcBef>
                <a:spcPts val="0"/>
              </a:spcBef>
              <a:spcAft>
                <a:spcPts val="0"/>
              </a:spcAft>
              <a:buClr>
                <a:srgbClr val="262626"/>
              </a:buClr>
              <a:buSzPts val="1150"/>
              <a:buFont typeface="Arial"/>
              <a:buNone/>
            </a:pPr>
            <a:r>
              <a:rPr lang="en-US" sz="1150" b="0" i="0">
                <a:solidFill>
                  <a:srgbClr val="262626"/>
                </a:solidFill>
                <a:latin typeface="Calibri"/>
                <a:ea typeface="Calibri"/>
                <a:cs typeface="Calibri"/>
                <a:sym typeface="Calibri"/>
              </a:rPr>
              <a:t>At 4:17 AM, a magnitude 7.7 earthquake struck near Kahramanmara, followed nine hours later by magnitude 7.6. The timing-in the middle of a cold winter night-maximized the tragedy. Entire apartment buildings pancaked, trapping thousands. Eleven provinces were severely affected, with over 50,000 deaths and millions displaced.</a:t>
            </a:r>
            <a:endParaRPr/>
          </a:p>
          <a:p>
            <a:pPr marL="0" marR="0" lvl="0" indent="0" algn="just" rtl="0">
              <a:lnSpc>
                <a:spcPct val="106086"/>
              </a:lnSpc>
              <a:spcBef>
                <a:spcPts val="0"/>
              </a:spcBef>
              <a:spcAft>
                <a:spcPts val="0"/>
              </a:spcAft>
              <a:buClr>
                <a:srgbClr val="75B543"/>
              </a:buClr>
              <a:buSzPts val="1150"/>
              <a:buFont typeface="Arial"/>
              <a:buNone/>
            </a:pPr>
            <a:endParaRPr sz="1150" b="0" i="0">
              <a:solidFill>
                <a:srgbClr val="262626"/>
              </a:solidFill>
              <a:latin typeface="Calibri"/>
              <a:ea typeface="Calibri"/>
              <a:cs typeface="Calibri"/>
              <a:sym typeface="Calibri"/>
            </a:endParaRPr>
          </a:p>
        </p:txBody>
      </p:sp>
      <p:cxnSp>
        <p:nvCxnSpPr>
          <p:cNvPr id="1703" name="Google Shape;1703;p31"/>
          <p:cNvCxnSpPr/>
          <p:nvPr/>
        </p:nvCxnSpPr>
        <p:spPr>
          <a:xfrm rot="10800000">
            <a:off x="-8048" y="8876018"/>
            <a:ext cx="540000" cy="0"/>
          </a:xfrm>
          <a:prstGeom prst="straightConnector1">
            <a:avLst/>
          </a:prstGeom>
          <a:noFill/>
          <a:ln w="12700" cap="flat" cmpd="sng">
            <a:solidFill>
              <a:srgbClr val="000000"/>
            </a:solidFill>
            <a:prstDash val="dot"/>
            <a:miter lim="800000"/>
            <a:headEnd type="none" w="sm" len="sm"/>
            <a:tailEnd type="none" w="sm" len="sm"/>
          </a:ln>
        </p:spPr>
      </p:cxnSp>
      <p:sp>
        <p:nvSpPr>
          <p:cNvPr id="1704" name="Google Shape;1704;p31"/>
          <p:cNvSpPr txBox="1"/>
          <p:nvPr/>
        </p:nvSpPr>
        <p:spPr>
          <a:xfrm>
            <a:off x="572092" y="6712598"/>
            <a:ext cx="5676308" cy="1554272"/>
          </a:xfrm>
          <a:prstGeom prst="rect">
            <a:avLst/>
          </a:prstGeom>
          <a:noFill/>
          <a:ln>
            <a:noFill/>
          </a:ln>
        </p:spPr>
        <p:txBody>
          <a:bodyPr spcFirstLastPara="1" wrap="square" lIns="91425" tIns="45700" rIns="91425" bIns="45700" anchor="t" anchorCtr="0">
            <a:spAutoFit/>
          </a:bodyPr>
          <a:lstStyle/>
          <a:p>
            <a:pPr marL="0" marR="0" lvl="0" indent="0" algn="l" rtl="0">
              <a:lnSpc>
                <a:spcPct val="104444"/>
              </a:lnSpc>
              <a:spcBef>
                <a:spcPts val="0"/>
              </a:spcBef>
              <a:spcAft>
                <a:spcPts val="0"/>
              </a:spcAft>
              <a:buNone/>
            </a:pPr>
            <a:r>
              <a:rPr lang="en-US" sz="1800" i="1">
                <a:solidFill>
                  <a:srgbClr val="000000"/>
                </a:solidFill>
                <a:latin typeface="Calibri"/>
                <a:ea typeface="Calibri"/>
                <a:cs typeface="Calibri"/>
                <a:sym typeface="Calibri"/>
              </a:rPr>
              <a:t>On February 6, 2023, two massive earthquakes struck southeastern Turkey within hours,  creating one of the deadliest natural disasters in the country's modern history. The response demonstrated both the strength of Turkey disaster systems and the power of community solidarity.</a:t>
            </a:r>
            <a:endParaRPr/>
          </a:p>
          <a:p>
            <a:pPr marL="0" marR="0" lvl="0" indent="0" algn="l" rtl="0">
              <a:lnSpc>
                <a:spcPct val="104444"/>
              </a:lnSpc>
              <a:spcBef>
                <a:spcPts val="0"/>
              </a:spcBef>
              <a:spcAft>
                <a:spcPts val="0"/>
              </a:spcAft>
              <a:buNone/>
            </a:pPr>
            <a:endParaRPr sz="1800" i="1">
              <a:solidFill>
                <a:srgbClr val="000000"/>
              </a:solidFill>
              <a:latin typeface="Calibri"/>
              <a:ea typeface="Calibri"/>
              <a:cs typeface="Calibri"/>
              <a:sym typeface="Calibri"/>
            </a:endParaRPr>
          </a:p>
        </p:txBody>
      </p:sp>
      <p:grpSp>
        <p:nvGrpSpPr>
          <p:cNvPr id="1705" name="Google Shape;1705;p31"/>
          <p:cNvGrpSpPr/>
          <p:nvPr/>
        </p:nvGrpSpPr>
        <p:grpSpPr>
          <a:xfrm>
            <a:off x="5747821" y="3625680"/>
            <a:ext cx="2201599" cy="2070748"/>
            <a:chOff x="9333274" y="171098"/>
            <a:chExt cx="799444" cy="751929"/>
          </a:xfrm>
        </p:grpSpPr>
        <p:sp>
          <p:nvSpPr>
            <p:cNvPr id="1706" name="Google Shape;1706;p31"/>
            <p:cNvSpPr/>
            <p:nvPr/>
          </p:nvSpPr>
          <p:spPr>
            <a:xfrm>
              <a:off x="9400697" y="401703"/>
              <a:ext cx="732021" cy="521324"/>
            </a:xfrm>
            <a:custGeom>
              <a:avLst/>
              <a:gdLst/>
              <a:ahLst/>
              <a:cxnLst/>
              <a:rect l="l" t="t" r="r" b="b"/>
              <a:pathLst>
                <a:path w="732021" h="521324" extrusionOk="0">
                  <a:moveTo>
                    <a:pt x="732022" y="0"/>
                  </a:moveTo>
                  <a:lnTo>
                    <a:pt x="732022" y="194572"/>
                  </a:lnTo>
                  <a:cubicBezTo>
                    <a:pt x="732022" y="194572"/>
                    <a:pt x="374438" y="656983"/>
                    <a:pt x="0" y="481628"/>
                  </a:cubicBezTo>
                  <a:cubicBezTo>
                    <a:pt x="0" y="481628"/>
                    <a:pt x="416581" y="425178"/>
                    <a:pt x="732022" y="0"/>
                  </a:cubicBezTo>
                  <a:close/>
                </a:path>
              </a:pathLst>
            </a:custGeom>
            <a:solidFill>
              <a:srgbClr val="F2A33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entury Schoolbook"/>
                <a:ea typeface="Century Schoolbook"/>
                <a:cs typeface="Century Schoolbook"/>
                <a:sym typeface="Century Schoolbook"/>
              </a:endParaRPr>
            </a:p>
          </p:txBody>
        </p:sp>
        <p:sp>
          <p:nvSpPr>
            <p:cNvPr id="1707" name="Google Shape;1707;p31"/>
            <p:cNvSpPr/>
            <p:nvPr/>
          </p:nvSpPr>
          <p:spPr>
            <a:xfrm>
              <a:off x="9333274" y="171098"/>
              <a:ext cx="799444" cy="667868"/>
            </a:xfrm>
            <a:custGeom>
              <a:avLst/>
              <a:gdLst/>
              <a:ahLst/>
              <a:cxnLst/>
              <a:rect l="l" t="t" r="r" b="b"/>
              <a:pathLst>
                <a:path w="799444" h="667868" extrusionOk="0">
                  <a:moveTo>
                    <a:pt x="799444" y="0"/>
                  </a:moveTo>
                  <a:lnTo>
                    <a:pt x="799444" y="175356"/>
                  </a:lnTo>
                  <a:cubicBezTo>
                    <a:pt x="799444" y="175356"/>
                    <a:pt x="387682" y="674998"/>
                    <a:pt x="0" y="667791"/>
                  </a:cubicBezTo>
                  <a:cubicBezTo>
                    <a:pt x="0" y="667791"/>
                    <a:pt x="231164" y="612543"/>
                    <a:pt x="799444" y="0"/>
                  </a:cubicBezTo>
                  <a:close/>
                </a:path>
              </a:pathLst>
            </a:custGeom>
            <a:solidFill>
              <a:srgbClr val="EB7F4A"/>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entury Schoolbook"/>
                <a:ea typeface="Century Schoolbook"/>
                <a:cs typeface="Century Schoolbook"/>
                <a:sym typeface="Century Schoolbook"/>
              </a:endParaRPr>
            </a:p>
          </p:txBody>
        </p:sp>
      </p:grpSp>
      <p:sp>
        <p:nvSpPr>
          <p:cNvPr id="1708" name="Google Shape;1708;p31"/>
          <p:cNvSpPr/>
          <p:nvPr/>
        </p:nvSpPr>
        <p:spPr>
          <a:xfrm>
            <a:off x="585091" y="502246"/>
            <a:ext cx="438489" cy="375739"/>
          </a:xfrm>
          <a:custGeom>
            <a:avLst/>
            <a:gdLst/>
            <a:ahLst/>
            <a:cxnLst/>
            <a:rect l="l" t="t" r="r" b="b"/>
            <a:pathLst>
              <a:path w="544122" h="466255" extrusionOk="0">
                <a:moveTo>
                  <a:pt x="268834" y="157411"/>
                </a:moveTo>
                <a:cubicBezTo>
                  <a:pt x="270597" y="160121"/>
                  <a:pt x="271104" y="166775"/>
                  <a:pt x="270464" y="169904"/>
                </a:cubicBezTo>
                <a:lnTo>
                  <a:pt x="210864" y="273550"/>
                </a:lnTo>
                <a:lnTo>
                  <a:pt x="257729" y="311778"/>
                </a:lnTo>
                <a:cubicBezTo>
                  <a:pt x="262400" y="315589"/>
                  <a:pt x="262202" y="323257"/>
                  <a:pt x="257509" y="326562"/>
                </a:cubicBezTo>
                <a:lnTo>
                  <a:pt x="219259" y="353465"/>
                </a:lnTo>
                <a:lnTo>
                  <a:pt x="247616" y="394514"/>
                </a:lnTo>
                <a:lnTo>
                  <a:pt x="261211" y="412229"/>
                </a:lnTo>
                <a:cubicBezTo>
                  <a:pt x="285580" y="411722"/>
                  <a:pt x="300584" y="430671"/>
                  <a:pt x="298447" y="453982"/>
                </a:cubicBezTo>
                <a:cubicBezTo>
                  <a:pt x="298139" y="457397"/>
                  <a:pt x="297191" y="462862"/>
                  <a:pt x="295340" y="464624"/>
                </a:cubicBezTo>
                <a:cubicBezTo>
                  <a:pt x="293490" y="466387"/>
                  <a:pt x="287805" y="466806"/>
                  <a:pt x="285624" y="465462"/>
                </a:cubicBezTo>
                <a:cubicBezTo>
                  <a:pt x="278242" y="460879"/>
                  <a:pt x="285073" y="447328"/>
                  <a:pt x="276700" y="434879"/>
                </a:cubicBezTo>
                <a:cubicBezTo>
                  <a:pt x="270905" y="426220"/>
                  <a:pt x="254182" y="431662"/>
                  <a:pt x="246118" y="420447"/>
                </a:cubicBezTo>
                <a:lnTo>
                  <a:pt x="204144" y="362058"/>
                </a:lnTo>
                <a:lnTo>
                  <a:pt x="172944" y="363446"/>
                </a:lnTo>
                <a:cubicBezTo>
                  <a:pt x="151329" y="364394"/>
                  <a:pt x="160054" y="394932"/>
                  <a:pt x="146284" y="394932"/>
                </a:cubicBezTo>
                <a:cubicBezTo>
                  <a:pt x="134958" y="381888"/>
                  <a:pt x="140863" y="361243"/>
                  <a:pt x="155912" y="353046"/>
                </a:cubicBezTo>
                <a:cubicBezTo>
                  <a:pt x="163954" y="348662"/>
                  <a:pt x="172129" y="346525"/>
                  <a:pt x="181603" y="346458"/>
                </a:cubicBezTo>
                <a:lnTo>
                  <a:pt x="201323" y="346304"/>
                </a:lnTo>
                <a:lnTo>
                  <a:pt x="239485" y="318762"/>
                </a:lnTo>
                <a:lnTo>
                  <a:pt x="197974" y="285051"/>
                </a:lnTo>
                <a:lnTo>
                  <a:pt x="7560" y="284919"/>
                </a:lnTo>
                <a:cubicBezTo>
                  <a:pt x="4189" y="284919"/>
                  <a:pt x="-129" y="279080"/>
                  <a:pt x="3" y="276282"/>
                </a:cubicBezTo>
                <a:cubicBezTo>
                  <a:pt x="201" y="272183"/>
                  <a:pt x="4520" y="268195"/>
                  <a:pt x="9852" y="268195"/>
                </a:cubicBezTo>
                <a:lnTo>
                  <a:pt x="195507" y="268129"/>
                </a:lnTo>
                <a:lnTo>
                  <a:pt x="254336" y="165519"/>
                </a:lnTo>
                <a:lnTo>
                  <a:pt x="223489" y="118830"/>
                </a:lnTo>
                <a:cubicBezTo>
                  <a:pt x="220140" y="113542"/>
                  <a:pt x="221308" y="106051"/>
                  <a:pt x="225781" y="101225"/>
                </a:cubicBezTo>
                <a:lnTo>
                  <a:pt x="285293" y="2162"/>
                </a:lnTo>
                <a:cubicBezTo>
                  <a:pt x="287849" y="1061"/>
                  <a:pt x="292520" y="-327"/>
                  <a:pt x="294679" y="69"/>
                </a:cubicBezTo>
                <a:cubicBezTo>
                  <a:pt x="297257" y="532"/>
                  <a:pt x="299505" y="5776"/>
                  <a:pt x="300166" y="8905"/>
                </a:cubicBezTo>
                <a:lnTo>
                  <a:pt x="294878" y="92169"/>
                </a:lnTo>
                <a:lnTo>
                  <a:pt x="331564" y="127842"/>
                </a:lnTo>
                <a:cubicBezTo>
                  <a:pt x="335265" y="131455"/>
                  <a:pt x="340245" y="137162"/>
                  <a:pt x="338416" y="142847"/>
                </a:cubicBezTo>
                <a:lnTo>
                  <a:pt x="305806" y="244575"/>
                </a:lnTo>
                <a:lnTo>
                  <a:pt x="337028" y="270289"/>
                </a:lnTo>
                <a:lnTo>
                  <a:pt x="534294" y="270002"/>
                </a:lnTo>
                <a:cubicBezTo>
                  <a:pt x="539604" y="270002"/>
                  <a:pt x="544209" y="274277"/>
                  <a:pt x="544121" y="278617"/>
                </a:cubicBezTo>
                <a:cubicBezTo>
                  <a:pt x="544033" y="282958"/>
                  <a:pt x="539516" y="286990"/>
                  <a:pt x="534470" y="286990"/>
                </a:cubicBezTo>
                <a:lnTo>
                  <a:pt x="426484" y="286814"/>
                </a:lnTo>
                <a:lnTo>
                  <a:pt x="361110" y="341281"/>
                </a:lnTo>
                <a:lnTo>
                  <a:pt x="387419" y="356484"/>
                </a:lnTo>
                <a:cubicBezTo>
                  <a:pt x="390327" y="358158"/>
                  <a:pt x="394734" y="365848"/>
                  <a:pt x="392751" y="369065"/>
                </a:cubicBezTo>
                <a:lnTo>
                  <a:pt x="373207" y="400595"/>
                </a:lnTo>
                <a:cubicBezTo>
                  <a:pt x="371378" y="403547"/>
                  <a:pt x="362939" y="403966"/>
                  <a:pt x="360802" y="401741"/>
                </a:cubicBezTo>
                <a:cubicBezTo>
                  <a:pt x="358665" y="399515"/>
                  <a:pt x="358268" y="392927"/>
                  <a:pt x="359921" y="390327"/>
                </a:cubicBezTo>
                <a:lnTo>
                  <a:pt x="373824" y="368580"/>
                </a:lnTo>
                <a:lnTo>
                  <a:pt x="345335" y="351724"/>
                </a:lnTo>
                <a:cubicBezTo>
                  <a:pt x="343241" y="350491"/>
                  <a:pt x="340311" y="346613"/>
                  <a:pt x="339760" y="344431"/>
                </a:cubicBezTo>
                <a:cubicBezTo>
                  <a:pt x="339209" y="342250"/>
                  <a:pt x="341280" y="336698"/>
                  <a:pt x="343374" y="334913"/>
                </a:cubicBezTo>
                <a:lnTo>
                  <a:pt x="398986" y="287519"/>
                </a:lnTo>
                <a:lnTo>
                  <a:pt x="331409" y="286659"/>
                </a:lnTo>
                <a:lnTo>
                  <a:pt x="293159" y="256143"/>
                </a:lnTo>
                <a:cubicBezTo>
                  <a:pt x="290118" y="253257"/>
                  <a:pt x="288091" y="246977"/>
                  <a:pt x="289501" y="242504"/>
                </a:cubicBezTo>
                <a:lnTo>
                  <a:pt x="321494" y="140665"/>
                </a:lnTo>
                <a:lnTo>
                  <a:pt x="277868" y="99374"/>
                </a:lnTo>
                <a:lnTo>
                  <a:pt x="281085" y="42484"/>
                </a:lnTo>
                <a:lnTo>
                  <a:pt x="238758" y="111273"/>
                </a:lnTo>
                <a:lnTo>
                  <a:pt x="268878" y="15741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712"/>
        <p:cNvGrpSpPr/>
        <p:nvPr/>
      </p:nvGrpSpPr>
      <p:grpSpPr>
        <a:xfrm>
          <a:off x="0" y="0"/>
          <a:ext cx="0" cy="0"/>
          <a:chOff x="0" y="0"/>
          <a:chExt cx="0" cy="0"/>
        </a:xfrm>
      </p:grpSpPr>
      <p:sp>
        <p:nvSpPr>
          <p:cNvPr id="1713" name="Google Shape;1713;p32"/>
          <p:cNvSpPr/>
          <p:nvPr/>
        </p:nvSpPr>
        <p:spPr>
          <a:xfrm rot="-5400000">
            <a:off x="3017136" y="5493556"/>
            <a:ext cx="1728608" cy="7356473"/>
          </a:xfrm>
          <a:custGeom>
            <a:avLst/>
            <a:gdLst/>
            <a:ahLst/>
            <a:cxnLst/>
            <a:rect l="l" t="t" r="r" b="b"/>
            <a:pathLst>
              <a:path w="1277620" h="1277620" extrusionOk="0">
                <a:moveTo>
                  <a:pt x="1277480" y="0"/>
                </a:moveTo>
                <a:lnTo>
                  <a:pt x="0" y="0"/>
                </a:lnTo>
                <a:lnTo>
                  <a:pt x="0" y="1277480"/>
                </a:lnTo>
                <a:lnTo>
                  <a:pt x="1277480" y="1277480"/>
                </a:lnTo>
                <a:lnTo>
                  <a:pt x="1277480" y="0"/>
                </a:lnTo>
                <a:close/>
              </a:path>
            </a:pathLst>
          </a:custGeom>
          <a:gradFill>
            <a:gsLst>
              <a:gs pos="0">
                <a:srgbClr val="265B5F"/>
              </a:gs>
              <a:gs pos="20000">
                <a:srgbClr val="265B5F"/>
              </a:gs>
              <a:gs pos="99000">
                <a:srgbClr val="2B747B"/>
              </a:gs>
              <a:gs pos="100000">
                <a:srgbClr val="2B747B"/>
              </a:gs>
            </a:gsLst>
            <a:lin ang="5400000" scaled="0"/>
          </a:gradFill>
          <a:ln>
            <a:noFill/>
          </a:ln>
        </p:spPr>
        <p:txBody>
          <a:bodyPr spcFirstLastPara="1" wrap="square" lIns="0" tIns="0" rIns="0" bIns="0" anchor="t" anchorCtr="0">
            <a:noAutofit/>
          </a:bodyPr>
          <a:lstStyle/>
          <a:p>
            <a:pPr marL="0" marR="0" lvl="0" indent="0" algn="l" rtl="0">
              <a:spcBef>
                <a:spcPts val="0"/>
              </a:spcBef>
              <a:spcAft>
                <a:spcPts val="0"/>
              </a:spcAft>
              <a:buNone/>
            </a:pPr>
            <a:endParaRPr sz="1283">
              <a:solidFill>
                <a:srgbClr val="F05A28"/>
              </a:solidFill>
              <a:latin typeface="Century Schoolbook"/>
              <a:ea typeface="Century Schoolbook"/>
              <a:cs typeface="Century Schoolbook"/>
              <a:sym typeface="Century Schoolbook"/>
            </a:endParaRPr>
          </a:p>
        </p:txBody>
      </p:sp>
      <p:cxnSp>
        <p:nvCxnSpPr>
          <p:cNvPr id="1714" name="Google Shape;1714;p32"/>
          <p:cNvCxnSpPr/>
          <p:nvPr/>
        </p:nvCxnSpPr>
        <p:spPr>
          <a:xfrm>
            <a:off x="864646" y="8033518"/>
            <a:ext cx="0" cy="1042511"/>
          </a:xfrm>
          <a:prstGeom prst="straightConnector1">
            <a:avLst/>
          </a:prstGeom>
          <a:noFill/>
          <a:ln w="12700" cap="flat" cmpd="sng">
            <a:solidFill>
              <a:schemeClr val="lt1"/>
            </a:solidFill>
            <a:prstDash val="dot"/>
            <a:miter lim="800000"/>
            <a:headEnd type="none" w="sm" len="sm"/>
            <a:tailEnd type="none" w="sm" len="sm"/>
          </a:ln>
        </p:spPr>
      </p:cxnSp>
      <p:sp>
        <p:nvSpPr>
          <p:cNvPr id="1715" name="Google Shape;1715;p32"/>
          <p:cNvSpPr txBox="1"/>
          <p:nvPr/>
        </p:nvSpPr>
        <p:spPr>
          <a:xfrm>
            <a:off x="1355006" y="8198258"/>
            <a:ext cx="2835634" cy="365356"/>
          </a:xfrm>
          <a:prstGeom prst="rect">
            <a:avLst/>
          </a:prstGeom>
          <a:noFill/>
          <a:ln>
            <a:noFill/>
          </a:ln>
        </p:spPr>
        <p:txBody>
          <a:bodyPr spcFirstLastPara="1" wrap="square" lIns="91425" tIns="45700" rIns="91425" bIns="45700" anchor="ctr" anchorCtr="0">
            <a:spAutoFit/>
          </a:bodyPr>
          <a:lstStyle/>
          <a:p>
            <a:pPr marL="6350" marR="0" lvl="0" indent="0" algn="l" rtl="0">
              <a:lnSpc>
                <a:spcPct val="100952"/>
              </a:lnSpc>
              <a:spcBef>
                <a:spcPts val="0"/>
              </a:spcBef>
              <a:spcAft>
                <a:spcPts val="0"/>
              </a:spcAft>
              <a:buNone/>
            </a:pPr>
            <a:r>
              <a:rPr lang="en-US" sz="2100" b="1">
                <a:solidFill>
                  <a:schemeClr val="lt1"/>
                </a:solidFill>
                <a:highlight>
                  <a:srgbClr val="EB7F4A"/>
                </a:highlight>
                <a:latin typeface="Calibri"/>
                <a:ea typeface="Calibri"/>
                <a:cs typeface="Calibri"/>
                <a:sym typeface="Calibri"/>
              </a:rPr>
              <a:t> Key Lesson</a:t>
            </a:r>
            <a:r>
              <a:rPr lang="en-US" sz="2100" b="1">
                <a:solidFill>
                  <a:srgbClr val="EB7F4A"/>
                </a:solidFill>
                <a:highlight>
                  <a:srgbClr val="EB7F4A"/>
                </a:highlight>
                <a:latin typeface="Calibri"/>
                <a:ea typeface="Calibri"/>
                <a:cs typeface="Calibri"/>
                <a:sym typeface="Calibri"/>
              </a:rPr>
              <a:t>.</a:t>
            </a:r>
            <a:endParaRPr/>
          </a:p>
        </p:txBody>
      </p:sp>
      <p:sp>
        <p:nvSpPr>
          <p:cNvPr id="1716" name="Google Shape;1716;p32"/>
          <p:cNvSpPr/>
          <p:nvPr/>
        </p:nvSpPr>
        <p:spPr>
          <a:xfrm>
            <a:off x="531953" y="9076029"/>
            <a:ext cx="821603" cy="821603"/>
          </a:xfrm>
          <a:prstGeom prst="rect">
            <a:avLst/>
          </a:prstGeom>
          <a:noFill/>
          <a:ln>
            <a:noFill/>
          </a:ln>
        </p:spPr>
      </p:sp>
      <p:sp>
        <p:nvSpPr>
          <p:cNvPr id="1717" name="Google Shape;1717;p32"/>
          <p:cNvSpPr txBox="1"/>
          <p:nvPr/>
        </p:nvSpPr>
        <p:spPr>
          <a:xfrm>
            <a:off x="513993" y="3636435"/>
            <a:ext cx="6399443" cy="365356"/>
          </a:xfrm>
          <a:prstGeom prst="rect">
            <a:avLst/>
          </a:prstGeom>
          <a:noFill/>
          <a:ln>
            <a:noFill/>
          </a:ln>
        </p:spPr>
        <p:txBody>
          <a:bodyPr spcFirstLastPara="1" wrap="square" lIns="91425" tIns="45700" rIns="91425" bIns="45700" anchor="ctr" anchorCtr="0">
            <a:spAutoFit/>
          </a:bodyPr>
          <a:lstStyle/>
          <a:p>
            <a:pPr marL="6350" marR="0" lvl="0" indent="0" algn="l" rtl="0">
              <a:lnSpc>
                <a:spcPct val="100952"/>
              </a:lnSpc>
              <a:spcBef>
                <a:spcPts val="0"/>
              </a:spcBef>
              <a:spcAft>
                <a:spcPts val="0"/>
              </a:spcAft>
              <a:buNone/>
            </a:pPr>
            <a:r>
              <a:rPr lang="en-US" sz="2100" b="1">
                <a:solidFill>
                  <a:srgbClr val="EB7F4A"/>
                </a:solidFill>
                <a:latin typeface="Calibri"/>
                <a:ea typeface="Calibri"/>
                <a:cs typeface="Calibri"/>
                <a:sym typeface="Calibri"/>
              </a:rPr>
              <a:t>Immediate Response</a:t>
            </a:r>
            <a:endParaRPr/>
          </a:p>
        </p:txBody>
      </p:sp>
      <p:sp>
        <p:nvSpPr>
          <p:cNvPr id="1718" name="Google Shape;1718;p32"/>
          <p:cNvSpPr txBox="1"/>
          <p:nvPr/>
        </p:nvSpPr>
        <p:spPr>
          <a:xfrm>
            <a:off x="513993" y="4023863"/>
            <a:ext cx="6480000" cy="1013009"/>
          </a:xfrm>
          <a:prstGeom prst="rect">
            <a:avLst/>
          </a:prstGeom>
          <a:noFill/>
          <a:ln>
            <a:noFill/>
          </a:ln>
        </p:spPr>
        <p:txBody>
          <a:bodyPr spcFirstLastPara="1" wrap="square" lIns="91425" tIns="45700" rIns="91425" bIns="45700" anchor="t" anchorCtr="0">
            <a:noAutofit/>
          </a:bodyPr>
          <a:lstStyle/>
          <a:p>
            <a:pPr marL="0" marR="0" lvl="0" indent="0" algn="just" rtl="0">
              <a:lnSpc>
                <a:spcPct val="106086"/>
              </a:lnSpc>
              <a:spcBef>
                <a:spcPts val="0"/>
              </a:spcBef>
              <a:spcAft>
                <a:spcPts val="0"/>
              </a:spcAft>
              <a:buClr>
                <a:srgbClr val="EB7F4A"/>
              </a:buClr>
              <a:buSzPts val="1150"/>
              <a:buFont typeface="Arial"/>
              <a:buNone/>
            </a:pPr>
            <a:r>
              <a:rPr lang="en-US" sz="1150" b="0" i="0">
                <a:solidFill>
                  <a:srgbClr val="262626"/>
                </a:solidFill>
                <a:latin typeface="Calibri"/>
                <a:ea typeface="Calibri"/>
                <a:cs typeface="Calibri"/>
                <a:sym typeface="Calibri"/>
              </a:rPr>
              <a:t>Within hours, Turkey mobilized its largest emergency response in history. AFAD deployed search and rescue teams from across the country. Thousands of volunteers rushed to help, digging through rubble with bare hands. International rescue teams from over 80 countries joined the effort. Despite freezing temperatures and damaged roads, rescuers worked around the clock, pulling survivors from collapsed buildings days after the quake.</a:t>
            </a:r>
            <a:endParaRPr/>
          </a:p>
          <a:p>
            <a:pPr marL="0" marR="0" lvl="0" indent="0" algn="just" rtl="0">
              <a:lnSpc>
                <a:spcPct val="106086"/>
              </a:lnSpc>
              <a:spcBef>
                <a:spcPts val="0"/>
              </a:spcBef>
              <a:spcAft>
                <a:spcPts val="0"/>
              </a:spcAft>
              <a:buClr>
                <a:srgbClr val="EB7F4A"/>
              </a:buClr>
              <a:buSzPts val="1150"/>
              <a:buFont typeface="Arial"/>
              <a:buNone/>
            </a:pPr>
            <a:endParaRPr sz="1150" b="0" i="0">
              <a:solidFill>
                <a:srgbClr val="262626"/>
              </a:solidFill>
              <a:latin typeface="Calibri"/>
              <a:ea typeface="Calibri"/>
              <a:cs typeface="Calibri"/>
              <a:sym typeface="Calibri"/>
            </a:endParaRPr>
          </a:p>
        </p:txBody>
      </p:sp>
      <p:cxnSp>
        <p:nvCxnSpPr>
          <p:cNvPr id="1719" name="Google Shape;1719;p32"/>
          <p:cNvCxnSpPr/>
          <p:nvPr/>
        </p:nvCxnSpPr>
        <p:spPr>
          <a:xfrm rot="10800000">
            <a:off x="-3586" y="3807176"/>
            <a:ext cx="540000" cy="0"/>
          </a:xfrm>
          <a:prstGeom prst="straightConnector1">
            <a:avLst/>
          </a:prstGeom>
          <a:noFill/>
          <a:ln w="12700" cap="flat" cmpd="sng">
            <a:solidFill>
              <a:srgbClr val="000000"/>
            </a:solidFill>
            <a:prstDash val="dot"/>
            <a:miter lim="800000"/>
            <a:headEnd type="none" w="sm" len="sm"/>
            <a:tailEnd type="none" w="sm" len="sm"/>
          </a:ln>
        </p:spPr>
      </p:cxnSp>
      <p:grpSp>
        <p:nvGrpSpPr>
          <p:cNvPr id="1720" name="Google Shape;1720;p32"/>
          <p:cNvGrpSpPr/>
          <p:nvPr/>
        </p:nvGrpSpPr>
        <p:grpSpPr>
          <a:xfrm>
            <a:off x="1665471" y="-1293344"/>
            <a:ext cx="5894204" cy="4909463"/>
            <a:chOff x="1605060" y="3850968"/>
            <a:chExt cx="5954615" cy="4959781"/>
          </a:xfrm>
        </p:grpSpPr>
        <p:grpSp>
          <p:nvGrpSpPr>
            <p:cNvPr id="1721" name="Google Shape;1721;p32"/>
            <p:cNvGrpSpPr/>
            <p:nvPr/>
          </p:nvGrpSpPr>
          <p:grpSpPr>
            <a:xfrm>
              <a:off x="2263972" y="5772441"/>
              <a:ext cx="553393" cy="474122"/>
              <a:chOff x="2763274" y="5544541"/>
              <a:chExt cx="497442" cy="426185"/>
            </a:xfrm>
          </p:grpSpPr>
          <p:sp>
            <p:nvSpPr>
              <p:cNvPr id="1722" name="Google Shape;1722;p32"/>
              <p:cNvSpPr/>
              <p:nvPr/>
            </p:nvSpPr>
            <p:spPr>
              <a:xfrm>
                <a:off x="2763274" y="5546744"/>
                <a:ext cx="497442" cy="417263"/>
              </a:xfrm>
              <a:custGeom>
                <a:avLst/>
                <a:gdLst/>
                <a:ahLst/>
                <a:cxnLst/>
                <a:rect l="l" t="t" r="r" b="b"/>
                <a:pathLst>
                  <a:path w="497442" h="417263" extrusionOk="0">
                    <a:moveTo>
                      <a:pt x="164977" y="74100"/>
                    </a:moveTo>
                    <a:cubicBezTo>
                      <a:pt x="160946" y="100978"/>
                      <a:pt x="128700" y="111729"/>
                      <a:pt x="103172" y="115761"/>
                    </a:cubicBezTo>
                    <a:cubicBezTo>
                      <a:pt x="108547" y="137263"/>
                      <a:pt x="131388" y="152046"/>
                      <a:pt x="154228" y="149358"/>
                    </a:cubicBezTo>
                    <a:cubicBezTo>
                      <a:pt x="167664" y="172204"/>
                      <a:pt x="164977" y="201770"/>
                      <a:pt x="148854" y="221928"/>
                    </a:cubicBezTo>
                    <a:cubicBezTo>
                      <a:pt x="132731" y="242087"/>
                      <a:pt x="104516" y="251494"/>
                      <a:pt x="78988" y="244775"/>
                    </a:cubicBezTo>
                    <a:cubicBezTo>
                      <a:pt x="74957" y="260901"/>
                      <a:pt x="85706" y="279715"/>
                      <a:pt x="101829" y="283747"/>
                    </a:cubicBezTo>
                    <a:cubicBezTo>
                      <a:pt x="73613" y="299874"/>
                      <a:pt x="30619" y="264933"/>
                      <a:pt x="7778" y="289123"/>
                    </a:cubicBezTo>
                    <a:cubicBezTo>
                      <a:pt x="-2971" y="299874"/>
                      <a:pt x="-284" y="317345"/>
                      <a:pt x="2404" y="332128"/>
                    </a:cubicBezTo>
                    <a:cubicBezTo>
                      <a:pt x="5091" y="349598"/>
                      <a:pt x="10465" y="368412"/>
                      <a:pt x="25245" y="377820"/>
                    </a:cubicBezTo>
                    <a:cubicBezTo>
                      <a:pt x="42711" y="387227"/>
                      <a:pt x="68239" y="377820"/>
                      <a:pt x="84362" y="389915"/>
                    </a:cubicBezTo>
                    <a:cubicBezTo>
                      <a:pt x="91080" y="393946"/>
                      <a:pt x="95111" y="400666"/>
                      <a:pt x="100485" y="406042"/>
                    </a:cubicBezTo>
                    <a:cubicBezTo>
                      <a:pt x="124670" y="428888"/>
                      <a:pt x="163633" y="412761"/>
                      <a:pt x="190505" y="393946"/>
                    </a:cubicBezTo>
                    <a:cubicBezTo>
                      <a:pt x="217377" y="373788"/>
                      <a:pt x="245592" y="354974"/>
                      <a:pt x="280525" y="363037"/>
                    </a:cubicBezTo>
                    <a:cubicBezTo>
                      <a:pt x="306053" y="369756"/>
                      <a:pt x="324863" y="391259"/>
                      <a:pt x="354422" y="375132"/>
                    </a:cubicBezTo>
                    <a:cubicBezTo>
                      <a:pt x="369202" y="367068"/>
                      <a:pt x="379950" y="352286"/>
                      <a:pt x="390699" y="337503"/>
                    </a:cubicBezTo>
                    <a:cubicBezTo>
                      <a:pt x="400104" y="324064"/>
                      <a:pt x="409509" y="310625"/>
                      <a:pt x="410853" y="294498"/>
                    </a:cubicBezTo>
                    <a:cubicBezTo>
                      <a:pt x="412196" y="275684"/>
                      <a:pt x="402791" y="256870"/>
                      <a:pt x="404135" y="238055"/>
                    </a:cubicBezTo>
                    <a:cubicBezTo>
                      <a:pt x="405478" y="229992"/>
                      <a:pt x="408166" y="221928"/>
                      <a:pt x="412196" y="213865"/>
                    </a:cubicBezTo>
                    <a:cubicBezTo>
                      <a:pt x="422945" y="189675"/>
                      <a:pt x="435037" y="164141"/>
                      <a:pt x="456534" y="149358"/>
                    </a:cubicBezTo>
                    <a:cubicBezTo>
                      <a:pt x="465940" y="142639"/>
                      <a:pt x="478032" y="135919"/>
                      <a:pt x="478032" y="125168"/>
                    </a:cubicBezTo>
                    <a:cubicBezTo>
                      <a:pt x="478032" y="115761"/>
                      <a:pt x="468627" y="106353"/>
                      <a:pt x="471314" y="96946"/>
                    </a:cubicBezTo>
                    <a:cubicBezTo>
                      <a:pt x="474001" y="87539"/>
                      <a:pt x="486093" y="86195"/>
                      <a:pt x="492811" y="79476"/>
                    </a:cubicBezTo>
                    <a:cubicBezTo>
                      <a:pt x="503560" y="67381"/>
                      <a:pt x="494155" y="47222"/>
                      <a:pt x="479376" y="40503"/>
                    </a:cubicBezTo>
                    <a:cubicBezTo>
                      <a:pt x="464596" y="33783"/>
                      <a:pt x="448473" y="36471"/>
                      <a:pt x="432350" y="36471"/>
                    </a:cubicBezTo>
                    <a:cubicBezTo>
                      <a:pt x="414884" y="36471"/>
                      <a:pt x="397417" y="32439"/>
                      <a:pt x="381294" y="25720"/>
                    </a:cubicBezTo>
                    <a:cubicBezTo>
                      <a:pt x="394730" y="23032"/>
                      <a:pt x="406822" y="14969"/>
                      <a:pt x="413540" y="4218"/>
                    </a:cubicBezTo>
                    <a:cubicBezTo>
                      <a:pt x="382637" y="-1158"/>
                      <a:pt x="350391" y="-1158"/>
                      <a:pt x="318146" y="2874"/>
                    </a:cubicBezTo>
                    <a:cubicBezTo>
                      <a:pt x="304710" y="4218"/>
                      <a:pt x="291274" y="6906"/>
                      <a:pt x="280525" y="16313"/>
                    </a:cubicBezTo>
                    <a:cubicBezTo>
                      <a:pt x="271120" y="25720"/>
                      <a:pt x="268433" y="43191"/>
                      <a:pt x="279182" y="52598"/>
                    </a:cubicBezTo>
                    <a:cubicBezTo>
                      <a:pt x="296648" y="66037"/>
                      <a:pt x="302022" y="92915"/>
                      <a:pt x="271120" y="102322"/>
                    </a:cubicBezTo>
                    <a:cubicBezTo>
                      <a:pt x="248279" y="109041"/>
                      <a:pt x="237531" y="83508"/>
                      <a:pt x="224095" y="68725"/>
                    </a:cubicBezTo>
                    <a:cubicBezTo>
                      <a:pt x="197223" y="35127"/>
                      <a:pt x="171695" y="23032"/>
                      <a:pt x="164977" y="74100"/>
                    </a:cubicBezTo>
                    <a:close/>
                  </a:path>
                </a:pathLst>
              </a:cu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1723" name="Google Shape;1723;p32"/>
              <p:cNvSpPr/>
              <p:nvPr/>
            </p:nvSpPr>
            <p:spPr>
              <a:xfrm>
                <a:off x="3045142" y="5624821"/>
                <a:ext cx="152711" cy="114285"/>
              </a:xfrm>
              <a:custGeom>
                <a:avLst/>
                <a:gdLst/>
                <a:ahLst/>
                <a:cxnLst/>
                <a:rect l="l" t="t" r="r" b="b"/>
                <a:pathLst>
                  <a:path w="152711" h="114285" extrusionOk="0">
                    <a:moveTo>
                      <a:pt x="146451" y="114285"/>
                    </a:moveTo>
                    <a:cubicBezTo>
                      <a:pt x="141076" y="114285"/>
                      <a:pt x="137046" y="111598"/>
                      <a:pt x="134358" y="108910"/>
                    </a:cubicBezTo>
                    <a:cubicBezTo>
                      <a:pt x="128984" y="102190"/>
                      <a:pt x="127640" y="92783"/>
                      <a:pt x="130328" y="84720"/>
                    </a:cubicBezTo>
                    <a:cubicBezTo>
                      <a:pt x="131671" y="82032"/>
                      <a:pt x="131671" y="79344"/>
                      <a:pt x="133015" y="78000"/>
                    </a:cubicBezTo>
                    <a:cubicBezTo>
                      <a:pt x="135702" y="72625"/>
                      <a:pt x="137046" y="68593"/>
                      <a:pt x="135702" y="64561"/>
                    </a:cubicBezTo>
                    <a:cubicBezTo>
                      <a:pt x="134358" y="60529"/>
                      <a:pt x="128984" y="57842"/>
                      <a:pt x="123610" y="57842"/>
                    </a:cubicBezTo>
                    <a:cubicBezTo>
                      <a:pt x="118236" y="57842"/>
                      <a:pt x="112861" y="59186"/>
                      <a:pt x="107487" y="61873"/>
                    </a:cubicBezTo>
                    <a:lnTo>
                      <a:pt x="102112" y="63217"/>
                    </a:lnTo>
                    <a:cubicBezTo>
                      <a:pt x="83302" y="68593"/>
                      <a:pt x="64492" y="69937"/>
                      <a:pt x="45682" y="67249"/>
                    </a:cubicBezTo>
                    <a:cubicBezTo>
                      <a:pt x="41651" y="65905"/>
                      <a:pt x="36277" y="65905"/>
                      <a:pt x="32246" y="61873"/>
                    </a:cubicBezTo>
                    <a:cubicBezTo>
                      <a:pt x="25528" y="56498"/>
                      <a:pt x="21497" y="45747"/>
                      <a:pt x="18810" y="34996"/>
                    </a:cubicBezTo>
                    <a:cubicBezTo>
                      <a:pt x="17467" y="29620"/>
                      <a:pt x="16123" y="22901"/>
                      <a:pt x="13436" y="20213"/>
                    </a:cubicBezTo>
                    <a:cubicBezTo>
                      <a:pt x="12093" y="18869"/>
                      <a:pt x="10749" y="17525"/>
                      <a:pt x="10749" y="16181"/>
                    </a:cubicBezTo>
                    <a:lnTo>
                      <a:pt x="0" y="4086"/>
                    </a:lnTo>
                    <a:cubicBezTo>
                      <a:pt x="4031" y="54"/>
                      <a:pt x="12093" y="-1289"/>
                      <a:pt x="17467" y="1398"/>
                    </a:cubicBezTo>
                    <a:cubicBezTo>
                      <a:pt x="22841" y="4086"/>
                      <a:pt x="25528" y="8118"/>
                      <a:pt x="26872" y="10806"/>
                    </a:cubicBezTo>
                    <a:cubicBezTo>
                      <a:pt x="29559" y="16181"/>
                      <a:pt x="32246" y="22901"/>
                      <a:pt x="33590" y="29620"/>
                    </a:cubicBezTo>
                    <a:cubicBezTo>
                      <a:pt x="36277" y="36340"/>
                      <a:pt x="37621" y="45747"/>
                      <a:pt x="41651" y="48434"/>
                    </a:cubicBezTo>
                    <a:cubicBezTo>
                      <a:pt x="42995" y="49778"/>
                      <a:pt x="45682" y="49778"/>
                      <a:pt x="48369" y="51122"/>
                    </a:cubicBezTo>
                    <a:cubicBezTo>
                      <a:pt x="64492" y="53810"/>
                      <a:pt x="81959" y="52466"/>
                      <a:pt x="98082" y="47090"/>
                    </a:cubicBezTo>
                    <a:lnTo>
                      <a:pt x="103456" y="45747"/>
                    </a:lnTo>
                    <a:cubicBezTo>
                      <a:pt x="110174" y="43059"/>
                      <a:pt x="116892" y="41715"/>
                      <a:pt x="124953" y="40371"/>
                    </a:cubicBezTo>
                    <a:cubicBezTo>
                      <a:pt x="135702" y="40371"/>
                      <a:pt x="149138" y="45747"/>
                      <a:pt x="151825" y="57842"/>
                    </a:cubicBezTo>
                    <a:cubicBezTo>
                      <a:pt x="154512" y="67249"/>
                      <a:pt x="150481" y="75312"/>
                      <a:pt x="147794" y="82032"/>
                    </a:cubicBezTo>
                    <a:cubicBezTo>
                      <a:pt x="146451" y="83376"/>
                      <a:pt x="146451" y="86064"/>
                      <a:pt x="145107" y="87407"/>
                    </a:cubicBezTo>
                    <a:cubicBezTo>
                      <a:pt x="143764" y="91439"/>
                      <a:pt x="145107" y="95471"/>
                      <a:pt x="146451" y="96815"/>
                    </a:cubicBezTo>
                    <a:lnTo>
                      <a:pt x="147794" y="112942"/>
                    </a:lnTo>
                    <a:cubicBezTo>
                      <a:pt x="147794" y="114285"/>
                      <a:pt x="147794" y="114285"/>
                      <a:pt x="146451" y="114285"/>
                    </a:cubicBezTo>
                    <a:close/>
                  </a:path>
                </a:pathLst>
              </a:cu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grpSp>
            <p:nvGrpSpPr>
              <p:cNvPr id="1724" name="Google Shape;1724;p32"/>
              <p:cNvGrpSpPr/>
              <p:nvPr/>
            </p:nvGrpSpPr>
            <p:grpSpPr>
              <a:xfrm>
                <a:off x="2763274" y="5587246"/>
                <a:ext cx="435037" cy="383480"/>
                <a:chOff x="2763274" y="5587246"/>
                <a:chExt cx="435037" cy="383480"/>
              </a:xfrm>
            </p:grpSpPr>
            <p:sp>
              <p:nvSpPr>
                <p:cNvPr id="1725" name="Google Shape;1725;p32"/>
                <p:cNvSpPr/>
                <p:nvPr/>
              </p:nvSpPr>
              <p:spPr>
                <a:xfrm>
                  <a:off x="3191593" y="5720292"/>
                  <a:ext cx="2686" cy="10751"/>
                </a:xfrm>
                <a:custGeom>
                  <a:avLst/>
                  <a:gdLst/>
                  <a:ahLst/>
                  <a:cxnLst/>
                  <a:rect l="l" t="t" r="r" b="b"/>
                  <a:pathLst>
                    <a:path w="2686" h="10751" extrusionOk="0">
                      <a:moveTo>
                        <a:pt x="0" y="0"/>
                      </a:moveTo>
                      <a:lnTo>
                        <a:pt x="1343" y="10751"/>
                      </a:lnTo>
                      <a:cubicBezTo>
                        <a:pt x="1343" y="9407"/>
                        <a:pt x="2687" y="9407"/>
                        <a:pt x="2687" y="8063"/>
                      </a:cubicBezTo>
                      <a:cubicBezTo>
                        <a:pt x="1343" y="2688"/>
                        <a:pt x="0" y="0"/>
                        <a:pt x="0" y="0"/>
                      </a:cubicBezTo>
                      <a:close/>
                    </a:path>
                  </a:pathLst>
                </a:custGeom>
                <a:solidFill>
                  <a:srgbClr val="D8D8D8"/>
                </a:solidFill>
                <a:ln w="29675" cap="flat" cmpd="sng">
                  <a:solidFill>
                    <a:srgbClr val="FFFFFF"/>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1726" name="Google Shape;1726;p32"/>
                <p:cNvSpPr/>
                <p:nvPr/>
              </p:nvSpPr>
              <p:spPr>
                <a:xfrm>
                  <a:off x="3035738" y="5587246"/>
                  <a:ext cx="4030" cy="13438"/>
                </a:xfrm>
                <a:custGeom>
                  <a:avLst/>
                  <a:gdLst/>
                  <a:ahLst/>
                  <a:cxnLst/>
                  <a:rect l="l" t="t" r="r" b="b"/>
                  <a:pathLst>
                    <a:path w="4030" h="13438" extrusionOk="0">
                      <a:moveTo>
                        <a:pt x="0" y="0"/>
                      </a:moveTo>
                      <a:cubicBezTo>
                        <a:pt x="0" y="5375"/>
                        <a:pt x="1344" y="9407"/>
                        <a:pt x="4031" y="13439"/>
                      </a:cubicBezTo>
                      <a:cubicBezTo>
                        <a:pt x="2687" y="9407"/>
                        <a:pt x="1344" y="5375"/>
                        <a:pt x="0" y="0"/>
                      </a:cubicBezTo>
                      <a:close/>
                    </a:path>
                  </a:pathLst>
                </a:custGeom>
                <a:solidFill>
                  <a:srgbClr val="D8D8D8"/>
                </a:solidFill>
                <a:ln w="29675" cap="flat" cmpd="sng">
                  <a:solidFill>
                    <a:srgbClr val="FFFFFF"/>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1727" name="Google Shape;1727;p32"/>
                <p:cNvSpPr/>
                <p:nvPr/>
              </p:nvSpPr>
              <p:spPr>
                <a:xfrm>
                  <a:off x="3192937" y="5704165"/>
                  <a:ext cx="5374" cy="18814"/>
                </a:xfrm>
                <a:custGeom>
                  <a:avLst/>
                  <a:gdLst/>
                  <a:ahLst/>
                  <a:cxnLst/>
                  <a:rect l="l" t="t" r="r" b="b"/>
                  <a:pathLst>
                    <a:path w="5374" h="18814" extrusionOk="0">
                      <a:moveTo>
                        <a:pt x="0" y="0"/>
                      </a:moveTo>
                      <a:cubicBezTo>
                        <a:pt x="0" y="0"/>
                        <a:pt x="2687" y="6719"/>
                        <a:pt x="5375" y="18814"/>
                      </a:cubicBezTo>
                      <a:cubicBezTo>
                        <a:pt x="5375" y="18814"/>
                        <a:pt x="5375" y="18814"/>
                        <a:pt x="5375" y="17470"/>
                      </a:cubicBezTo>
                      <a:cubicBezTo>
                        <a:pt x="4031" y="12095"/>
                        <a:pt x="2687" y="6719"/>
                        <a:pt x="0" y="0"/>
                      </a:cubicBezTo>
                      <a:close/>
                    </a:path>
                  </a:pathLst>
                </a:custGeom>
                <a:solidFill>
                  <a:srgbClr val="D8D8D8"/>
                </a:solidFill>
                <a:ln w="29675" cap="flat" cmpd="sng">
                  <a:solidFill>
                    <a:srgbClr val="FFFFFF"/>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1728" name="Google Shape;1728;p32"/>
                <p:cNvSpPr/>
                <p:nvPr/>
              </p:nvSpPr>
              <p:spPr>
                <a:xfrm>
                  <a:off x="2763274" y="5593779"/>
                  <a:ext cx="428319" cy="376947"/>
                </a:xfrm>
                <a:custGeom>
                  <a:avLst/>
                  <a:gdLst/>
                  <a:ahLst/>
                  <a:cxnLst/>
                  <a:rect l="l" t="t" r="r" b="b"/>
                  <a:pathLst>
                    <a:path w="428319" h="376947" extrusionOk="0">
                      <a:moveTo>
                        <a:pt x="413540" y="172205"/>
                      </a:moveTo>
                      <a:cubicBezTo>
                        <a:pt x="417571" y="161454"/>
                        <a:pt x="422945" y="152047"/>
                        <a:pt x="428320" y="142640"/>
                      </a:cubicBezTo>
                      <a:cubicBezTo>
                        <a:pt x="424289" y="142640"/>
                        <a:pt x="420258" y="139952"/>
                        <a:pt x="417571" y="137264"/>
                      </a:cubicBezTo>
                      <a:cubicBezTo>
                        <a:pt x="412196" y="130545"/>
                        <a:pt x="410853" y="121137"/>
                        <a:pt x="413540" y="113074"/>
                      </a:cubicBezTo>
                      <a:cubicBezTo>
                        <a:pt x="414884" y="110386"/>
                        <a:pt x="414884" y="107698"/>
                        <a:pt x="416227" y="106355"/>
                      </a:cubicBezTo>
                      <a:cubicBezTo>
                        <a:pt x="418914" y="100979"/>
                        <a:pt x="420258" y="96948"/>
                        <a:pt x="418914" y="92916"/>
                      </a:cubicBezTo>
                      <a:cubicBezTo>
                        <a:pt x="417571" y="88884"/>
                        <a:pt x="412196" y="86196"/>
                        <a:pt x="406822" y="86196"/>
                      </a:cubicBezTo>
                      <a:cubicBezTo>
                        <a:pt x="401448" y="86196"/>
                        <a:pt x="396073" y="87540"/>
                        <a:pt x="390699" y="90228"/>
                      </a:cubicBezTo>
                      <a:lnTo>
                        <a:pt x="385325" y="91572"/>
                      </a:lnTo>
                      <a:cubicBezTo>
                        <a:pt x="366515" y="96948"/>
                        <a:pt x="347705" y="98291"/>
                        <a:pt x="328894" y="95604"/>
                      </a:cubicBezTo>
                      <a:cubicBezTo>
                        <a:pt x="324863" y="94260"/>
                        <a:pt x="319489" y="94260"/>
                        <a:pt x="315458" y="90228"/>
                      </a:cubicBezTo>
                      <a:cubicBezTo>
                        <a:pt x="308740" y="84852"/>
                        <a:pt x="304710" y="74101"/>
                        <a:pt x="302022" y="63350"/>
                      </a:cubicBezTo>
                      <a:cubicBezTo>
                        <a:pt x="300679" y="57974"/>
                        <a:pt x="299335" y="51255"/>
                        <a:pt x="296648" y="48567"/>
                      </a:cubicBezTo>
                      <a:cubicBezTo>
                        <a:pt x="295304" y="47223"/>
                        <a:pt x="293961" y="45879"/>
                        <a:pt x="293961" y="44535"/>
                      </a:cubicBezTo>
                      <a:lnTo>
                        <a:pt x="292618" y="43192"/>
                      </a:lnTo>
                      <a:cubicBezTo>
                        <a:pt x="289930" y="49911"/>
                        <a:pt x="283212" y="56631"/>
                        <a:pt x="271120" y="59318"/>
                      </a:cubicBezTo>
                      <a:cubicBezTo>
                        <a:pt x="248279" y="66038"/>
                        <a:pt x="237531" y="40504"/>
                        <a:pt x="224095" y="25721"/>
                      </a:cubicBezTo>
                      <a:cubicBezTo>
                        <a:pt x="197223" y="-3844"/>
                        <a:pt x="171695" y="-15940"/>
                        <a:pt x="164977" y="33784"/>
                      </a:cubicBezTo>
                      <a:cubicBezTo>
                        <a:pt x="160946" y="60662"/>
                        <a:pt x="128700" y="71413"/>
                        <a:pt x="103172" y="75445"/>
                      </a:cubicBezTo>
                      <a:cubicBezTo>
                        <a:pt x="108547" y="96948"/>
                        <a:pt x="131388" y="111730"/>
                        <a:pt x="154228" y="109042"/>
                      </a:cubicBezTo>
                      <a:cubicBezTo>
                        <a:pt x="167664" y="131888"/>
                        <a:pt x="164977" y="161454"/>
                        <a:pt x="148854" y="181613"/>
                      </a:cubicBezTo>
                      <a:cubicBezTo>
                        <a:pt x="132731" y="201771"/>
                        <a:pt x="104516" y="211178"/>
                        <a:pt x="78988" y="204459"/>
                      </a:cubicBezTo>
                      <a:cubicBezTo>
                        <a:pt x="74957" y="220585"/>
                        <a:pt x="85706" y="239400"/>
                        <a:pt x="101829" y="243432"/>
                      </a:cubicBezTo>
                      <a:cubicBezTo>
                        <a:pt x="73613" y="259558"/>
                        <a:pt x="30619" y="224617"/>
                        <a:pt x="7778" y="248807"/>
                      </a:cubicBezTo>
                      <a:cubicBezTo>
                        <a:pt x="-2971" y="259558"/>
                        <a:pt x="-284" y="277029"/>
                        <a:pt x="2404" y="291812"/>
                      </a:cubicBezTo>
                      <a:cubicBezTo>
                        <a:pt x="5091" y="309282"/>
                        <a:pt x="10465" y="328097"/>
                        <a:pt x="25245" y="337504"/>
                      </a:cubicBezTo>
                      <a:cubicBezTo>
                        <a:pt x="42711" y="346911"/>
                        <a:pt x="68239" y="337504"/>
                        <a:pt x="84362" y="349599"/>
                      </a:cubicBezTo>
                      <a:cubicBezTo>
                        <a:pt x="91080" y="353631"/>
                        <a:pt x="95111" y="360350"/>
                        <a:pt x="100485" y="365726"/>
                      </a:cubicBezTo>
                      <a:cubicBezTo>
                        <a:pt x="124670" y="388572"/>
                        <a:pt x="163633" y="372445"/>
                        <a:pt x="190505" y="353631"/>
                      </a:cubicBezTo>
                      <a:cubicBezTo>
                        <a:pt x="217377" y="333472"/>
                        <a:pt x="245592" y="314658"/>
                        <a:pt x="280525" y="322721"/>
                      </a:cubicBezTo>
                      <a:cubicBezTo>
                        <a:pt x="306053" y="329441"/>
                        <a:pt x="324863" y="350943"/>
                        <a:pt x="354422" y="334816"/>
                      </a:cubicBezTo>
                      <a:cubicBezTo>
                        <a:pt x="369202" y="326753"/>
                        <a:pt x="379950" y="311970"/>
                        <a:pt x="390699" y="297187"/>
                      </a:cubicBezTo>
                      <a:cubicBezTo>
                        <a:pt x="400104" y="283748"/>
                        <a:pt x="409509" y="270310"/>
                        <a:pt x="410853" y="254183"/>
                      </a:cubicBezTo>
                      <a:cubicBezTo>
                        <a:pt x="412196" y="235368"/>
                        <a:pt x="402791" y="216554"/>
                        <a:pt x="404135" y="197739"/>
                      </a:cubicBezTo>
                      <a:cubicBezTo>
                        <a:pt x="405478" y="188332"/>
                        <a:pt x="409509" y="180269"/>
                        <a:pt x="413540" y="172205"/>
                      </a:cubicBezTo>
                      <a:close/>
                    </a:path>
                  </a:pathLst>
                </a:custGeom>
                <a:solidFill>
                  <a:srgbClr val="D9D9D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grpSp>
          <p:sp>
            <p:nvSpPr>
              <p:cNvPr id="1729" name="Google Shape;1729;p32"/>
              <p:cNvSpPr/>
              <p:nvPr/>
            </p:nvSpPr>
            <p:spPr>
              <a:xfrm>
                <a:off x="3032961" y="5544541"/>
                <a:ext cx="142640" cy="108556"/>
              </a:xfrm>
              <a:custGeom>
                <a:avLst/>
                <a:gdLst/>
                <a:ahLst/>
                <a:cxnLst/>
                <a:rect l="l" t="t" r="r" b="b"/>
                <a:pathLst>
                  <a:path w="142640" h="108556" extrusionOk="0">
                    <a:moveTo>
                      <a:pt x="21587" y="93774"/>
                    </a:moveTo>
                    <a:cubicBezTo>
                      <a:pt x="21587" y="93774"/>
                      <a:pt x="32335" y="66896"/>
                      <a:pt x="8151" y="49425"/>
                    </a:cubicBezTo>
                    <a:cubicBezTo>
                      <a:pt x="-17377" y="31955"/>
                      <a:pt x="22930" y="-299"/>
                      <a:pt x="48458" y="2389"/>
                    </a:cubicBezTo>
                    <a:cubicBezTo>
                      <a:pt x="48458" y="2389"/>
                      <a:pt x="126386" y="-2986"/>
                      <a:pt x="139822" y="2389"/>
                    </a:cubicBezTo>
                    <a:cubicBezTo>
                      <a:pt x="153258" y="7765"/>
                      <a:pt x="114294" y="26579"/>
                      <a:pt x="114294" y="26579"/>
                    </a:cubicBezTo>
                    <a:lnTo>
                      <a:pt x="80704" y="54801"/>
                    </a:lnTo>
                    <a:cubicBezTo>
                      <a:pt x="80704" y="54801"/>
                      <a:pt x="64582" y="64208"/>
                      <a:pt x="52489" y="68240"/>
                    </a:cubicBezTo>
                    <a:cubicBezTo>
                      <a:pt x="41740" y="73615"/>
                      <a:pt x="37710" y="99149"/>
                      <a:pt x="37710" y="99149"/>
                    </a:cubicBezTo>
                    <a:lnTo>
                      <a:pt x="21587" y="108556"/>
                    </a:lnTo>
                    <a:lnTo>
                      <a:pt x="21587" y="93774"/>
                    </a:lnTo>
                    <a:close/>
                  </a:path>
                </a:pathLst>
              </a:custGeom>
              <a:solidFill>
                <a:srgbClr val="D9D9D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1730" name="Google Shape;1730;p32"/>
              <p:cNvSpPr/>
              <p:nvPr/>
            </p:nvSpPr>
            <p:spPr>
              <a:xfrm>
                <a:off x="3067983" y="5550961"/>
                <a:ext cx="104930" cy="98104"/>
              </a:xfrm>
              <a:custGeom>
                <a:avLst/>
                <a:gdLst/>
                <a:ahLst/>
                <a:cxnLst/>
                <a:rect l="l" t="t" r="r" b="b"/>
                <a:pathLst>
                  <a:path w="104930" h="98104" extrusionOk="0">
                    <a:moveTo>
                      <a:pt x="99425" y="0"/>
                    </a:moveTo>
                    <a:cubicBezTo>
                      <a:pt x="100769" y="0"/>
                      <a:pt x="100769" y="0"/>
                      <a:pt x="102112" y="1344"/>
                    </a:cubicBezTo>
                    <a:cubicBezTo>
                      <a:pt x="115548" y="8063"/>
                      <a:pt x="76584" y="25534"/>
                      <a:pt x="76584" y="25534"/>
                    </a:cubicBezTo>
                    <a:lnTo>
                      <a:pt x="42995" y="53756"/>
                    </a:lnTo>
                    <a:cubicBezTo>
                      <a:pt x="42995" y="53756"/>
                      <a:pt x="26872" y="63163"/>
                      <a:pt x="14779" y="67195"/>
                    </a:cubicBezTo>
                    <a:cubicBezTo>
                      <a:pt x="4031" y="72571"/>
                      <a:pt x="0" y="98104"/>
                      <a:pt x="0" y="98104"/>
                    </a:cubicBezTo>
                  </a:path>
                </a:pathLst>
              </a:custGeom>
              <a:solidFill>
                <a:srgbClr val="D8D8D8"/>
              </a:solidFill>
              <a:ln w="9800" cap="flat" cmpd="sng">
                <a:solidFill>
                  <a:srgbClr val="FFFFFF"/>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grpSp>
        <p:sp>
          <p:nvSpPr>
            <p:cNvPr id="1731" name="Google Shape;1731;p32"/>
            <p:cNvSpPr/>
            <p:nvPr/>
          </p:nvSpPr>
          <p:spPr>
            <a:xfrm>
              <a:off x="5746324" y="7999123"/>
              <a:ext cx="1693503" cy="755612"/>
            </a:xfrm>
            <a:custGeom>
              <a:avLst/>
              <a:gdLst/>
              <a:ahLst/>
              <a:cxnLst/>
              <a:rect l="l" t="t" r="r" b="b"/>
              <a:pathLst>
                <a:path w="1522279" h="679215" extrusionOk="0">
                  <a:moveTo>
                    <a:pt x="1512875" y="504510"/>
                  </a:moveTo>
                  <a:lnTo>
                    <a:pt x="1494065" y="473600"/>
                  </a:lnTo>
                  <a:lnTo>
                    <a:pt x="1500782" y="434628"/>
                  </a:lnTo>
                  <a:lnTo>
                    <a:pt x="1491377" y="395655"/>
                  </a:lnTo>
                  <a:lnTo>
                    <a:pt x="1480629" y="324428"/>
                  </a:lnTo>
                  <a:lnTo>
                    <a:pt x="1511531" y="312333"/>
                  </a:lnTo>
                  <a:lnTo>
                    <a:pt x="1511531" y="278736"/>
                  </a:lnTo>
                  <a:lnTo>
                    <a:pt x="1464506" y="267985"/>
                  </a:lnTo>
                  <a:lnTo>
                    <a:pt x="1430916" y="246483"/>
                  </a:lnTo>
                  <a:lnTo>
                    <a:pt x="1441664" y="199447"/>
                  </a:lnTo>
                  <a:lnTo>
                    <a:pt x="1426885" y="163161"/>
                  </a:lnTo>
                  <a:lnTo>
                    <a:pt x="1401357" y="126876"/>
                  </a:lnTo>
                  <a:lnTo>
                    <a:pt x="1340896" y="109406"/>
                  </a:lnTo>
                  <a:lnTo>
                    <a:pt x="1276404" y="109406"/>
                  </a:lnTo>
                  <a:lnTo>
                    <a:pt x="1205194" y="159130"/>
                  </a:lnTo>
                  <a:lnTo>
                    <a:pt x="1155481" y="160474"/>
                  </a:lnTo>
                  <a:lnTo>
                    <a:pt x="1108456" y="156442"/>
                  </a:lnTo>
                  <a:lnTo>
                    <a:pt x="1038590" y="167193"/>
                  </a:lnTo>
                  <a:lnTo>
                    <a:pt x="974098" y="156442"/>
                  </a:lnTo>
                  <a:lnTo>
                    <a:pt x="936478" y="161817"/>
                  </a:lnTo>
                  <a:lnTo>
                    <a:pt x="905575" y="129564"/>
                  </a:lnTo>
                  <a:lnTo>
                    <a:pt x="877360" y="130908"/>
                  </a:lnTo>
                  <a:lnTo>
                    <a:pt x="854519" y="108062"/>
                  </a:lnTo>
                  <a:lnTo>
                    <a:pt x="833021" y="87903"/>
                  </a:lnTo>
                  <a:lnTo>
                    <a:pt x="795401" y="87903"/>
                  </a:lnTo>
                  <a:lnTo>
                    <a:pt x="765842" y="56994"/>
                  </a:lnTo>
                  <a:lnTo>
                    <a:pt x="717474" y="56994"/>
                  </a:lnTo>
                  <a:lnTo>
                    <a:pt x="636859" y="56994"/>
                  </a:lnTo>
                  <a:lnTo>
                    <a:pt x="557587" y="83872"/>
                  </a:lnTo>
                  <a:lnTo>
                    <a:pt x="497126" y="116125"/>
                  </a:lnTo>
                  <a:lnTo>
                    <a:pt x="475629" y="137627"/>
                  </a:lnTo>
                  <a:lnTo>
                    <a:pt x="405762" y="141659"/>
                  </a:lnTo>
                  <a:lnTo>
                    <a:pt x="364111" y="147035"/>
                  </a:lnTo>
                  <a:lnTo>
                    <a:pt x="322460" y="143003"/>
                  </a:lnTo>
                  <a:lnTo>
                    <a:pt x="268717" y="126876"/>
                  </a:lnTo>
                  <a:lnTo>
                    <a:pt x="221691" y="101342"/>
                  </a:lnTo>
                  <a:lnTo>
                    <a:pt x="212286" y="56994"/>
                  </a:lnTo>
                  <a:lnTo>
                    <a:pt x="190789" y="56994"/>
                  </a:lnTo>
                  <a:cubicBezTo>
                    <a:pt x="197507" y="55650"/>
                    <a:pt x="204225" y="55650"/>
                    <a:pt x="213630" y="56994"/>
                  </a:cubicBezTo>
                  <a:cubicBezTo>
                    <a:pt x="171979" y="27428"/>
                    <a:pt x="178697" y="44899"/>
                    <a:pt x="146451" y="4582"/>
                  </a:cubicBezTo>
                  <a:lnTo>
                    <a:pt x="149138" y="12646"/>
                  </a:lnTo>
                  <a:cubicBezTo>
                    <a:pt x="130328" y="19365"/>
                    <a:pt x="110174" y="12646"/>
                    <a:pt x="92708" y="7270"/>
                  </a:cubicBezTo>
                  <a:cubicBezTo>
                    <a:pt x="87333" y="5926"/>
                    <a:pt x="80615" y="3238"/>
                    <a:pt x="75241" y="1894"/>
                  </a:cubicBezTo>
                  <a:cubicBezTo>
                    <a:pt x="61805" y="-2137"/>
                    <a:pt x="44338" y="550"/>
                    <a:pt x="34933" y="7270"/>
                  </a:cubicBezTo>
                  <a:cubicBezTo>
                    <a:pt x="29559" y="11302"/>
                    <a:pt x="26872" y="15333"/>
                    <a:pt x="26872" y="20709"/>
                  </a:cubicBezTo>
                  <a:lnTo>
                    <a:pt x="25528" y="32804"/>
                  </a:lnTo>
                  <a:cubicBezTo>
                    <a:pt x="25528" y="34148"/>
                    <a:pt x="26872" y="35492"/>
                    <a:pt x="28215" y="36835"/>
                  </a:cubicBezTo>
                  <a:cubicBezTo>
                    <a:pt x="32246" y="43555"/>
                    <a:pt x="34933" y="50274"/>
                    <a:pt x="36277" y="58338"/>
                  </a:cubicBezTo>
                  <a:cubicBezTo>
                    <a:pt x="37621" y="69089"/>
                    <a:pt x="32246" y="77152"/>
                    <a:pt x="28215" y="83872"/>
                  </a:cubicBezTo>
                  <a:lnTo>
                    <a:pt x="5375" y="125532"/>
                  </a:lnTo>
                  <a:cubicBezTo>
                    <a:pt x="2687" y="130908"/>
                    <a:pt x="0" y="134939"/>
                    <a:pt x="0" y="138971"/>
                  </a:cubicBezTo>
                  <a:cubicBezTo>
                    <a:pt x="0" y="144347"/>
                    <a:pt x="6718" y="149722"/>
                    <a:pt x="16123" y="155098"/>
                  </a:cubicBezTo>
                  <a:cubicBezTo>
                    <a:pt x="18810" y="156442"/>
                    <a:pt x="21497" y="159130"/>
                    <a:pt x="24185" y="160474"/>
                  </a:cubicBezTo>
                  <a:cubicBezTo>
                    <a:pt x="36277" y="168537"/>
                    <a:pt x="44338" y="181976"/>
                    <a:pt x="48369" y="195415"/>
                  </a:cubicBezTo>
                  <a:lnTo>
                    <a:pt x="48369" y="198103"/>
                  </a:lnTo>
                  <a:cubicBezTo>
                    <a:pt x="49713" y="204822"/>
                    <a:pt x="52400" y="214229"/>
                    <a:pt x="56431" y="214229"/>
                  </a:cubicBezTo>
                  <a:lnTo>
                    <a:pt x="56431" y="219605"/>
                  </a:lnTo>
                  <a:lnTo>
                    <a:pt x="107487" y="200790"/>
                  </a:lnTo>
                  <a:lnTo>
                    <a:pt x="150481" y="191383"/>
                  </a:lnTo>
                  <a:lnTo>
                    <a:pt x="202881" y="160474"/>
                  </a:lnTo>
                  <a:lnTo>
                    <a:pt x="256624" y="160474"/>
                  </a:lnTo>
                  <a:lnTo>
                    <a:pt x="294245" y="160474"/>
                  </a:lnTo>
                  <a:lnTo>
                    <a:pt x="325147" y="180632"/>
                  </a:lnTo>
                  <a:lnTo>
                    <a:pt x="302306" y="200790"/>
                  </a:lnTo>
                  <a:lnTo>
                    <a:pt x="264686" y="229012"/>
                  </a:lnTo>
                  <a:lnTo>
                    <a:pt x="196163" y="229012"/>
                  </a:lnTo>
                  <a:lnTo>
                    <a:pt x="124953" y="229012"/>
                  </a:lnTo>
                  <a:lnTo>
                    <a:pt x="88677" y="229012"/>
                  </a:lnTo>
                  <a:lnTo>
                    <a:pt x="67179" y="246483"/>
                  </a:lnTo>
                  <a:lnTo>
                    <a:pt x="67179" y="309645"/>
                  </a:lnTo>
                  <a:lnTo>
                    <a:pt x="106143" y="320397"/>
                  </a:lnTo>
                  <a:lnTo>
                    <a:pt x="122266" y="320397"/>
                  </a:lnTo>
                  <a:lnTo>
                    <a:pt x="122266" y="355338"/>
                  </a:lnTo>
                  <a:lnTo>
                    <a:pt x="107487" y="388935"/>
                  </a:lnTo>
                  <a:lnTo>
                    <a:pt x="102112" y="410437"/>
                  </a:lnTo>
                  <a:lnTo>
                    <a:pt x="134358" y="462849"/>
                  </a:lnTo>
                  <a:lnTo>
                    <a:pt x="181384" y="539451"/>
                  </a:lnTo>
                  <a:lnTo>
                    <a:pt x="223035" y="564985"/>
                  </a:lnTo>
                  <a:lnTo>
                    <a:pt x="275435" y="597239"/>
                  </a:lnTo>
                  <a:lnTo>
                    <a:pt x="325147" y="628148"/>
                  </a:lnTo>
                  <a:lnTo>
                    <a:pt x="372173" y="628148"/>
                  </a:lnTo>
                  <a:lnTo>
                    <a:pt x="405762" y="616053"/>
                  </a:lnTo>
                  <a:lnTo>
                    <a:pt x="405762" y="581112"/>
                  </a:lnTo>
                  <a:lnTo>
                    <a:pt x="460849" y="582456"/>
                  </a:lnTo>
                  <a:lnTo>
                    <a:pt x="507874" y="599926"/>
                  </a:lnTo>
                  <a:lnTo>
                    <a:pt x="540121" y="626804"/>
                  </a:lnTo>
                  <a:lnTo>
                    <a:pt x="565649" y="641587"/>
                  </a:lnTo>
                  <a:lnTo>
                    <a:pt x="623423" y="653682"/>
                  </a:lnTo>
                  <a:lnTo>
                    <a:pt x="670448" y="641587"/>
                  </a:lnTo>
                  <a:lnTo>
                    <a:pt x="706725" y="614709"/>
                  </a:lnTo>
                  <a:lnTo>
                    <a:pt x="726879" y="594551"/>
                  </a:lnTo>
                  <a:lnTo>
                    <a:pt x="757781" y="595895"/>
                  </a:lnTo>
                  <a:lnTo>
                    <a:pt x="791371" y="605302"/>
                  </a:lnTo>
                  <a:lnTo>
                    <a:pt x="824960" y="587831"/>
                  </a:lnTo>
                  <a:lnTo>
                    <a:pt x="845114" y="581112"/>
                  </a:lnTo>
                  <a:lnTo>
                    <a:pt x="845114" y="609334"/>
                  </a:lnTo>
                  <a:lnTo>
                    <a:pt x="822273" y="641587"/>
                  </a:lnTo>
                  <a:lnTo>
                    <a:pt x="823616" y="663089"/>
                  </a:lnTo>
                  <a:lnTo>
                    <a:pt x="834366" y="679216"/>
                  </a:lnTo>
                  <a:lnTo>
                    <a:pt x="854519" y="679216"/>
                  </a:lnTo>
                  <a:lnTo>
                    <a:pt x="866611" y="656370"/>
                  </a:lnTo>
                  <a:lnTo>
                    <a:pt x="893483" y="636211"/>
                  </a:lnTo>
                  <a:lnTo>
                    <a:pt x="893483" y="583800"/>
                  </a:lnTo>
                  <a:lnTo>
                    <a:pt x="910949" y="585143"/>
                  </a:lnTo>
                  <a:lnTo>
                    <a:pt x="959319" y="595895"/>
                  </a:lnTo>
                  <a:lnTo>
                    <a:pt x="1018436" y="574392"/>
                  </a:lnTo>
                  <a:lnTo>
                    <a:pt x="1043964" y="586487"/>
                  </a:lnTo>
                  <a:lnTo>
                    <a:pt x="1061431" y="593207"/>
                  </a:lnTo>
                  <a:lnTo>
                    <a:pt x="1156826" y="581112"/>
                  </a:lnTo>
                  <a:lnTo>
                    <a:pt x="1221317" y="548858"/>
                  </a:lnTo>
                  <a:lnTo>
                    <a:pt x="1244158" y="554234"/>
                  </a:lnTo>
                  <a:lnTo>
                    <a:pt x="1299245" y="550202"/>
                  </a:lnTo>
                  <a:lnTo>
                    <a:pt x="1330147" y="532732"/>
                  </a:lnTo>
                  <a:lnTo>
                    <a:pt x="1330147" y="548858"/>
                  </a:lnTo>
                  <a:lnTo>
                    <a:pt x="1361049" y="527356"/>
                  </a:lnTo>
                  <a:lnTo>
                    <a:pt x="1382547" y="528700"/>
                  </a:lnTo>
                  <a:lnTo>
                    <a:pt x="1408075" y="532732"/>
                  </a:lnTo>
                  <a:lnTo>
                    <a:pt x="1441664" y="534076"/>
                  </a:lnTo>
                  <a:lnTo>
                    <a:pt x="1468536" y="532732"/>
                  </a:lnTo>
                  <a:lnTo>
                    <a:pt x="1480629" y="558265"/>
                  </a:lnTo>
                  <a:lnTo>
                    <a:pt x="1522279" y="543483"/>
                  </a:lnTo>
                  <a:lnTo>
                    <a:pt x="1522279" y="527356"/>
                  </a:lnTo>
                  <a:lnTo>
                    <a:pt x="1512875" y="504510"/>
                  </a:lnTo>
                  <a:close/>
                </a:path>
              </a:pathLst>
            </a:custGeom>
            <a:solidFill>
              <a:srgbClr val="F2A33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1732" name="Google Shape;1732;p32"/>
            <p:cNvSpPr/>
            <p:nvPr/>
          </p:nvSpPr>
          <p:spPr>
            <a:xfrm>
              <a:off x="2549145" y="6589902"/>
              <a:ext cx="1258544" cy="1224740"/>
            </a:xfrm>
            <a:custGeom>
              <a:avLst/>
              <a:gdLst/>
              <a:ahLst/>
              <a:cxnLst/>
              <a:rect l="l" t="t" r="r" b="b"/>
              <a:pathLst>
                <a:path w="1131297" h="1100911" extrusionOk="0">
                  <a:moveTo>
                    <a:pt x="998282" y="1001200"/>
                  </a:moveTo>
                  <a:cubicBezTo>
                    <a:pt x="986190" y="997168"/>
                    <a:pt x="947226" y="983729"/>
                    <a:pt x="933790" y="956851"/>
                  </a:cubicBezTo>
                  <a:cubicBezTo>
                    <a:pt x="928416" y="946100"/>
                    <a:pt x="928416" y="935349"/>
                    <a:pt x="931103" y="924598"/>
                  </a:cubicBezTo>
                  <a:cubicBezTo>
                    <a:pt x="932447" y="920566"/>
                    <a:pt x="935134" y="916535"/>
                    <a:pt x="936478" y="912503"/>
                  </a:cubicBezTo>
                  <a:cubicBezTo>
                    <a:pt x="939164" y="908471"/>
                    <a:pt x="941852" y="903096"/>
                    <a:pt x="941852" y="899064"/>
                  </a:cubicBezTo>
                  <a:cubicBezTo>
                    <a:pt x="943195" y="889657"/>
                    <a:pt x="932447" y="878905"/>
                    <a:pt x="921698" y="869498"/>
                  </a:cubicBezTo>
                  <a:cubicBezTo>
                    <a:pt x="908262" y="857403"/>
                    <a:pt x="892139" y="841277"/>
                    <a:pt x="904232" y="823806"/>
                  </a:cubicBezTo>
                  <a:lnTo>
                    <a:pt x="906919" y="819774"/>
                  </a:lnTo>
                  <a:lnTo>
                    <a:pt x="943195" y="822462"/>
                  </a:lnTo>
                  <a:cubicBezTo>
                    <a:pt x="957975" y="771394"/>
                    <a:pt x="964693" y="716294"/>
                    <a:pt x="962006" y="663883"/>
                  </a:cubicBezTo>
                  <a:lnTo>
                    <a:pt x="900201" y="696136"/>
                  </a:lnTo>
                  <a:lnTo>
                    <a:pt x="897514" y="688073"/>
                  </a:lnTo>
                  <a:cubicBezTo>
                    <a:pt x="888108" y="665227"/>
                    <a:pt x="910950" y="643724"/>
                    <a:pt x="919011" y="637005"/>
                  </a:cubicBezTo>
                  <a:lnTo>
                    <a:pt x="1003657" y="555027"/>
                  </a:lnTo>
                  <a:lnTo>
                    <a:pt x="1045308" y="552340"/>
                  </a:lnTo>
                  <a:cubicBezTo>
                    <a:pt x="1043964" y="481113"/>
                    <a:pt x="1076210" y="409887"/>
                    <a:pt x="1131297" y="362851"/>
                  </a:cubicBezTo>
                  <a:cubicBezTo>
                    <a:pt x="1131297" y="360163"/>
                    <a:pt x="1129953" y="358819"/>
                    <a:pt x="1127266" y="357475"/>
                  </a:cubicBezTo>
                  <a:cubicBezTo>
                    <a:pt x="1121892" y="352100"/>
                    <a:pt x="1109800" y="348068"/>
                    <a:pt x="1099051" y="349412"/>
                  </a:cubicBezTo>
                  <a:cubicBezTo>
                    <a:pt x="1096364" y="349412"/>
                    <a:pt x="1092333" y="349412"/>
                    <a:pt x="1089646" y="350756"/>
                  </a:cubicBezTo>
                  <a:cubicBezTo>
                    <a:pt x="1073523" y="352100"/>
                    <a:pt x="1054713" y="354787"/>
                    <a:pt x="1039933" y="342692"/>
                  </a:cubicBezTo>
                  <a:cubicBezTo>
                    <a:pt x="1029185" y="333285"/>
                    <a:pt x="1025154" y="319846"/>
                    <a:pt x="1022467" y="307751"/>
                  </a:cubicBezTo>
                  <a:cubicBezTo>
                    <a:pt x="1019779" y="298344"/>
                    <a:pt x="1018436" y="290281"/>
                    <a:pt x="1013062" y="283561"/>
                  </a:cubicBezTo>
                  <a:cubicBezTo>
                    <a:pt x="1003657" y="270122"/>
                    <a:pt x="984847" y="270122"/>
                    <a:pt x="964693" y="268778"/>
                  </a:cubicBezTo>
                  <a:cubicBezTo>
                    <a:pt x="951257" y="268778"/>
                    <a:pt x="939164" y="267434"/>
                    <a:pt x="925729" y="263403"/>
                  </a:cubicBezTo>
                  <a:cubicBezTo>
                    <a:pt x="900201" y="255339"/>
                    <a:pt x="876016" y="229806"/>
                    <a:pt x="863924" y="209647"/>
                  </a:cubicBezTo>
                  <a:cubicBezTo>
                    <a:pt x="859893" y="202928"/>
                    <a:pt x="857206" y="192176"/>
                    <a:pt x="855863" y="182769"/>
                  </a:cubicBezTo>
                  <a:cubicBezTo>
                    <a:pt x="853175" y="170674"/>
                    <a:pt x="850488" y="155892"/>
                    <a:pt x="843770" y="151860"/>
                  </a:cubicBezTo>
                  <a:cubicBezTo>
                    <a:pt x="839739" y="150516"/>
                    <a:pt x="834365" y="150516"/>
                    <a:pt x="827647" y="151860"/>
                  </a:cubicBezTo>
                  <a:lnTo>
                    <a:pt x="823617" y="151860"/>
                  </a:lnTo>
                  <a:cubicBezTo>
                    <a:pt x="810181" y="153204"/>
                    <a:pt x="796745" y="151860"/>
                    <a:pt x="783309" y="147828"/>
                  </a:cubicBezTo>
                  <a:cubicBezTo>
                    <a:pt x="779278" y="146484"/>
                    <a:pt x="775248" y="145140"/>
                    <a:pt x="771217" y="141109"/>
                  </a:cubicBezTo>
                  <a:cubicBezTo>
                    <a:pt x="765842" y="135733"/>
                    <a:pt x="765842" y="129014"/>
                    <a:pt x="764499" y="124982"/>
                  </a:cubicBezTo>
                  <a:lnTo>
                    <a:pt x="761812" y="99448"/>
                  </a:lnTo>
                  <a:cubicBezTo>
                    <a:pt x="761812" y="98104"/>
                    <a:pt x="760468" y="92728"/>
                    <a:pt x="759124" y="91384"/>
                  </a:cubicBezTo>
                  <a:cubicBezTo>
                    <a:pt x="759124" y="91384"/>
                    <a:pt x="756438" y="90041"/>
                    <a:pt x="755094" y="90041"/>
                  </a:cubicBezTo>
                  <a:cubicBezTo>
                    <a:pt x="753750" y="90041"/>
                    <a:pt x="753750" y="90041"/>
                    <a:pt x="752407" y="88697"/>
                  </a:cubicBezTo>
                  <a:cubicBezTo>
                    <a:pt x="738971" y="83321"/>
                    <a:pt x="730909" y="71226"/>
                    <a:pt x="725535" y="57787"/>
                  </a:cubicBezTo>
                  <a:cubicBezTo>
                    <a:pt x="722848" y="52412"/>
                    <a:pt x="720161" y="45692"/>
                    <a:pt x="717473" y="38973"/>
                  </a:cubicBezTo>
                  <a:cubicBezTo>
                    <a:pt x="712099" y="25534"/>
                    <a:pt x="706725" y="12095"/>
                    <a:pt x="698663" y="2688"/>
                  </a:cubicBezTo>
                  <a:lnTo>
                    <a:pt x="702694" y="0"/>
                  </a:lnTo>
                  <a:cubicBezTo>
                    <a:pt x="689258" y="2688"/>
                    <a:pt x="677166" y="6719"/>
                    <a:pt x="663730" y="16127"/>
                  </a:cubicBezTo>
                  <a:cubicBezTo>
                    <a:pt x="622079" y="43005"/>
                    <a:pt x="591177" y="91384"/>
                    <a:pt x="557587" y="126326"/>
                  </a:cubicBezTo>
                  <a:cubicBezTo>
                    <a:pt x="546838" y="137077"/>
                    <a:pt x="536090" y="147828"/>
                    <a:pt x="522654" y="157236"/>
                  </a:cubicBezTo>
                  <a:cubicBezTo>
                    <a:pt x="468910" y="190833"/>
                    <a:pt x="390983" y="165299"/>
                    <a:pt x="360081" y="108855"/>
                  </a:cubicBezTo>
                  <a:cubicBezTo>
                    <a:pt x="357393" y="104823"/>
                    <a:pt x="356050" y="100792"/>
                    <a:pt x="352019" y="98104"/>
                  </a:cubicBezTo>
                  <a:cubicBezTo>
                    <a:pt x="342614" y="90041"/>
                    <a:pt x="326491" y="96760"/>
                    <a:pt x="321116" y="108855"/>
                  </a:cubicBezTo>
                  <a:cubicBezTo>
                    <a:pt x="315742" y="119606"/>
                    <a:pt x="317086" y="133045"/>
                    <a:pt x="318429" y="146484"/>
                  </a:cubicBezTo>
                  <a:cubicBezTo>
                    <a:pt x="319773" y="158579"/>
                    <a:pt x="318429" y="173362"/>
                    <a:pt x="310368" y="182769"/>
                  </a:cubicBezTo>
                  <a:cubicBezTo>
                    <a:pt x="298276" y="197552"/>
                    <a:pt x="275435" y="193520"/>
                    <a:pt x="256624" y="188145"/>
                  </a:cubicBezTo>
                  <a:cubicBezTo>
                    <a:pt x="173322" y="166643"/>
                    <a:pt x="90020" y="141109"/>
                    <a:pt x="2687" y="150516"/>
                  </a:cubicBezTo>
                  <a:cubicBezTo>
                    <a:pt x="18810" y="162611"/>
                    <a:pt x="33590" y="174706"/>
                    <a:pt x="49713" y="186801"/>
                  </a:cubicBezTo>
                  <a:cubicBezTo>
                    <a:pt x="33590" y="204272"/>
                    <a:pt x="16123" y="221742"/>
                    <a:pt x="0" y="239213"/>
                  </a:cubicBezTo>
                  <a:cubicBezTo>
                    <a:pt x="55087" y="252652"/>
                    <a:pt x="106143" y="278186"/>
                    <a:pt x="150481" y="314471"/>
                  </a:cubicBezTo>
                  <a:cubicBezTo>
                    <a:pt x="167948" y="329254"/>
                    <a:pt x="185415" y="349412"/>
                    <a:pt x="178697" y="372258"/>
                  </a:cubicBezTo>
                  <a:cubicBezTo>
                    <a:pt x="194820" y="372258"/>
                    <a:pt x="206912" y="391073"/>
                    <a:pt x="205568" y="407199"/>
                  </a:cubicBezTo>
                  <a:cubicBezTo>
                    <a:pt x="204225" y="423326"/>
                    <a:pt x="193476" y="438109"/>
                    <a:pt x="184071" y="450204"/>
                  </a:cubicBezTo>
                  <a:cubicBezTo>
                    <a:pt x="201537" y="481113"/>
                    <a:pt x="237814" y="501272"/>
                    <a:pt x="272748" y="498584"/>
                  </a:cubicBezTo>
                  <a:cubicBezTo>
                    <a:pt x="256624" y="557715"/>
                    <a:pt x="251250" y="619534"/>
                    <a:pt x="255281" y="680009"/>
                  </a:cubicBezTo>
                  <a:cubicBezTo>
                    <a:pt x="247219" y="662539"/>
                    <a:pt x="240501" y="646412"/>
                    <a:pt x="232440" y="628941"/>
                  </a:cubicBezTo>
                  <a:cubicBezTo>
                    <a:pt x="236471" y="686729"/>
                    <a:pt x="197507" y="736453"/>
                    <a:pt x="159886" y="780801"/>
                  </a:cubicBezTo>
                  <a:cubicBezTo>
                    <a:pt x="139733" y="804991"/>
                    <a:pt x="118236" y="829182"/>
                    <a:pt x="88677" y="839933"/>
                  </a:cubicBezTo>
                  <a:cubicBezTo>
                    <a:pt x="76584" y="843964"/>
                    <a:pt x="63149" y="846652"/>
                    <a:pt x="49713" y="845308"/>
                  </a:cubicBezTo>
                  <a:cubicBezTo>
                    <a:pt x="83302" y="862779"/>
                    <a:pt x="116892" y="886969"/>
                    <a:pt x="120922" y="923254"/>
                  </a:cubicBezTo>
                  <a:lnTo>
                    <a:pt x="153168" y="924598"/>
                  </a:lnTo>
                  <a:cubicBezTo>
                    <a:pt x="157199" y="924598"/>
                    <a:pt x="163917" y="924598"/>
                    <a:pt x="169292" y="927286"/>
                  </a:cubicBezTo>
                  <a:cubicBezTo>
                    <a:pt x="174666" y="931317"/>
                    <a:pt x="178697" y="936693"/>
                    <a:pt x="181384" y="940724"/>
                  </a:cubicBezTo>
                  <a:cubicBezTo>
                    <a:pt x="196163" y="966258"/>
                    <a:pt x="217661" y="986417"/>
                    <a:pt x="243189" y="998512"/>
                  </a:cubicBezTo>
                  <a:cubicBezTo>
                    <a:pt x="282152" y="1017326"/>
                    <a:pt x="327834" y="1017326"/>
                    <a:pt x="369485" y="1017326"/>
                  </a:cubicBezTo>
                  <a:lnTo>
                    <a:pt x="374860" y="1017326"/>
                  </a:lnTo>
                  <a:lnTo>
                    <a:pt x="377547" y="1021358"/>
                  </a:lnTo>
                  <a:cubicBezTo>
                    <a:pt x="384265" y="1036141"/>
                    <a:pt x="386952" y="1052267"/>
                    <a:pt x="382921" y="1068394"/>
                  </a:cubicBezTo>
                  <a:cubicBezTo>
                    <a:pt x="388295" y="1067050"/>
                    <a:pt x="395013" y="1061675"/>
                    <a:pt x="400388" y="1056299"/>
                  </a:cubicBezTo>
                  <a:cubicBezTo>
                    <a:pt x="413824" y="1045548"/>
                    <a:pt x="433978" y="1040172"/>
                    <a:pt x="444726" y="1052267"/>
                  </a:cubicBezTo>
                  <a:lnTo>
                    <a:pt x="446070" y="1054955"/>
                  </a:lnTo>
                  <a:lnTo>
                    <a:pt x="447413" y="1075114"/>
                  </a:lnTo>
                  <a:cubicBezTo>
                    <a:pt x="455475" y="1079145"/>
                    <a:pt x="464880" y="1079145"/>
                    <a:pt x="474285" y="1079145"/>
                  </a:cubicBezTo>
                  <a:cubicBezTo>
                    <a:pt x="478316" y="1079145"/>
                    <a:pt x="482346" y="1079145"/>
                    <a:pt x="485034" y="1079145"/>
                  </a:cubicBezTo>
                  <a:cubicBezTo>
                    <a:pt x="498469" y="1080489"/>
                    <a:pt x="511905" y="1084521"/>
                    <a:pt x="519967" y="1093928"/>
                  </a:cubicBezTo>
                  <a:cubicBezTo>
                    <a:pt x="523997" y="1080489"/>
                    <a:pt x="528028" y="1067050"/>
                    <a:pt x="533403" y="1054955"/>
                  </a:cubicBezTo>
                  <a:cubicBezTo>
                    <a:pt x="556243" y="1007919"/>
                    <a:pt x="611330" y="981041"/>
                    <a:pt x="663730" y="985073"/>
                  </a:cubicBezTo>
                  <a:cubicBezTo>
                    <a:pt x="716130" y="990449"/>
                    <a:pt x="763155" y="1024046"/>
                    <a:pt x="790027" y="1069738"/>
                  </a:cubicBezTo>
                  <a:cubicBezTo>
                    <a:pt x="790027" y="1069738"/>
                    <a:pt x="790027" y="1069738"/>
                    <a:pt x="790027" y="1069738"/>
                  </a:cubicBezTo>
                  <a:cubicBezTo>
                    <a:pt x="790027" y="1073770"/>
                    <a:pt x="790027" y="1077802"/>
                    <a:pt x="791370" y="1080489"/>
                  </a:cubicBezTo>
                  <a:cubicBezTo>
                    <a:pt x="794058" y="1088553"/>
                    <a:pt x="803463" y="1091241"/>
                    <a:pt x="811524" y="1093928"/>
                  </a:cubicBezTo>
                  <a:cubicBezTo>
                    <a:pt x="824960" y="1097960"/>
                    <a:pt x="839739" y="1101992"/>
                    <a:pt x="854519" y="1100648"/>
                  </a:cubicBezTo>
                  <a:cubicBezTo>
                    <a:pt x="869298" y="1099304"/>
                    <a:pt x="884078" y="1089897"/>
                    <a:pt x="888108" y="1076458"/>
                  </a:cubicBezTo>
                  <a:cubicBezTo>
                    <a:pt x="880047" y="1060331"/>
                    <a:pt x="914980" y="1038828"/>
                    <a:pt x="933790" y="1040172"/>
                  </a:cubicBezTo>
                  <a:cubicBezTo>
                    <a:pt x="952600" y="1040172"/>
                    <a:pt x="974098" y="1044204"/>
                    <a:pt x="984847" y="1029421"/>
                  </a:cubicBezTo>
                  <a:cubicBezTo>
                    <a:pt x="988877" y="1024046"/>
                    <a:pt x="990221" y="1015982"/>
                    <a:pt x="994251" y="1010607"/>
                  </a:cubicBezTo>
                </a:path>
              </a:pathLst>
            </a:cu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1733" name="Google Shape;1733;p32"/>
            <p:cNvSpPr/>
            <p:nvPr/>
          </p:nvSpPr>
          <p:spPr>
            <a:xfrm>
              <a:off x="3570031" y="7328457"/>
              <a:ext cx="1259650" cy="1291724"/>
            </a:xfrm>
            <a:custGeom>
              <a:avLst/>
              <a:gdLst/>
              <a:ahLst/>
              <a:cxnLst/>
              <a:rect l="l" t="t" r="r" b="b"/>
              <a:pathLst>
                <a:path w="1132291" h="1161122" extrusionOk="0">
                  <a:moveTo>
                    <a:pt x="79271" y="342692"/>
                  </a:moveTo>
                  <a:cubicBezTo>
                    <a:pt x="88676" y="330598"/>
                    <a:pt x="107487" y="331942"/>
                    <a:pt x="123609" y="330598"/>
                  </a:cubicBezTo>
                  <a:cubicBezTo>
                    <a:pt x="139733" y="329254"/>
                    <a:pt x="158543" y="317159"/>
                    <a:pt x="151825" y="302376"/>
                  </a:cubicBezTo>
                  <a:cubicBezTo>
                    <a:pt x="184071" y="287593"/>
                    <a:pt x="219004" y="286249"/>
                    <a:pt x="241845" y="313127"/>
                  </a:cubicBezTo>
                  <a:cubicBezTo>
                    <a:pt x="248563" y="283561"/>
                    <a:pt x="278121" y="262059"/>
                    <a:pt x="309024" y="264747"/>
                  </a:cubicBezTo>
                  <a:cubicBezTo>
                    <a:pt x="302306" y="305064"/>
                    <a:pt x="307680" y="345380"/>
                    <a:pt x="319773" y="384353"/>
                  </a:cubicBezTo>
                  <a:cubicBezTo>
                    <a:pt x="343957" y="455579"/>
                    <a:pt x="392326" y="516054"/>
                    <a:pt x="439351" y="573842"/>
                  </a:cubicBezTo>
                  <a:cubicBezTo>
                    <a:pt x="498469" y="646412"/>
                    <a:pt x="560274" y="721670"/>
                    <a:pt x="644920" y="760643"/>
                  </a:cubicBezTo>
                  <a:cubicBezTo>
                    <a:pt x="694632" y="783489"/>
                    <a:pt x="761811" y="809023"/>
                    <a:pt x="761811" y="864123"/>
                  </a:cubicBezTo>
                  <a:cubicBezTo>
                    <a:pt x="761811" y="870842"/>
                    <a:pt x="760468" y="878905"/>
                    <a:pt x="764499" y="884281"/>
                  </a:cubicBezTo>
                  <a:cubicBezTo>
                    <a:pt x="771217" y="895032"/>
                    <a:pt x="785996" y="891001"/>
                    <a:pt x="798088" y="892344"/>
                  </a:cubicBezTo>
                  <a:cubicBezTo>
                    <a:pt x="818242" y="893688"/>
                    <a:pt x="834365" y="909815"/>
                    <a:pt x="846457" y="925942"/>
                  </a:cubicBezTo>
                  <a:cubicBezTo>
                    <a:pt x="893483" y="990449"/>
                    <a:pt x="885421" y="1088553"/>
                    <a:pt x="830334" y="1146340"/>
                  </a:cubicBezTo>
                  <a:cubicBezTo>
                    <a:pt x="853175" y="1151716"/>
                    <a:pt x="876016" y="1155747"/>
                    <a:pt x="898857" y="1161123"/>
                  </a:cubicBezTo>
                  <a:cubicBezTo>
                    <a:pt x="884077" y="1097960"/>
                    <a:pt x="1000969" y="1063019"/>
                    <a:pt x="986190" y="999856"/>
                  </a:cubicBezTo>
                  <a:cubicBezTo>
                    <a:pt x="979472" y="971634"/>
                    <a:pt x="947226" y="956851"/>
                    <a:pt x="937821" y="929973"/>
                  </a:cubicBezTo>
                  <a:cubicBezTo>
                    <a:pt x="925729" y="892344"/>
                    <a:pt x="967380" y="854715"/>
                    <a:pt x="1006344" y="860091"/>
                  </a:cubicBezTo>
                  <a:cubicBezTo>
                    <a:pt x="1045307" y="865466"/>
                    <a:pt x="1073523" y="900408"/>
                    <a:pt x="1084271" y="938037"/>
                  </a:cubicBezTo>
                  <a:cubicBezTo>
                    <a:pt x="1112487" y="948788"/>
                    <a:pt x="1140702" y="909815"/>
                    <a:pt x="1129953" y="880249"/>
                  </a:cubicBezTo>
                  <a:cubicBezTo>
                    <a:pt x="1120548" y="850684"/>
                    <a:pt x="1090989" y="833213"/>
                    <a:pt x="1064118" y="818430"/>
                  </a:cubicBezTo>
                  <a:cubicBezTo>
                    <a:pt x="999626" y="783489"/>
                    <a:pt x="936477" y="748548"/>
                    <a:pt x="871985" y="713607"/>
                  </a:cubicBezTo>
                  <a:cubicBezTo>
                    <a:pt x="877360" y="697480"/>
                    <a:pt x="893483" y="686729"/>
                    <a:pt x="909605" y="686729"/>
                  </a:cubicBezTo>
                  <a:cubicBezTo>
                    <a:pt x="906919" y="667915"/>
                    <a:pt x="885421" y="658507"/>
                    <a:pt x="866611" y="658507"/>
                  </a:cubicBezTo>
                  <a:cubicBezTo>
                    <a:pt x="847801" y="657163"/>
                    <a:pt x="828990" y="662539"/>
                    <a:pt x="811524" y="661195"/>
                  </a:cubicBezTo>
                  <a:cubicBezTo>
                    <a:pt x="795401" y="659851"/>
                    <a:pt x="781965" y="651788"/>
                    <a:pt x="768529" y="643724"/>
                  </a:cubicBezTo>
                  <a:cubicBezTo>
                    <a:pt x="725535" y="615503"/>
                    <a:pt x="695976" y="569810"/>
                    <a:pt x="687914" y="518742"/>
                  </a:cubicBezTo>
                  <a:cubicBezTo>
                    <a:pt x="683884" y="493209"/>
                    <a:pt x="685227" y="466331"/>
                    <a:pt x="673135" y="444828"/>
                  </a:cubicBezTo>
                  <a:cubicBezTo>
                    <a:pt x="644920" y="395104"/>
                    <a:pt x="560274" y="388385"/>
                    <a:pt x="549525" y="331942"/>
                  </a:cubicBezTo>
                  <a:cubicBezTo>
                    <a:pt x="545494" y="310439"/>
                    <a:pt x="554900" y="287593"/>
                    <a:pt x="558930" y="266091"/>
                  </a:cubicBezTo>
                  <a:cubicBezTo>
                    <a:pt x="562961" y="244589"/>
                    <a:pt x="560274" y="216367"/>
                    <a:pt x="541464" y="205616"/>
                  </a:cubicBezTo>
                  <a:cubicBezTo>
                    <a:pt x="592520" y="190833"/>
                    <a:pt x="642233" y="170674"/>
                    <a:pt x="689258" y="146484"/>
                  </a:cubicBezTo>
                  <a:cubicBezTo>
                    <a:pt x="698663" y="124982"/>
                    <a:pt x="689258" y="96760"/>
                    <a:pt x="678509" y="69883"/>
                  </a:cubicBezTo>
                  <a:cubicBezTo>
                    <a:pt x="677166" y="67195"/>
                    <a:pt x="675822" y="63163"/>
                    <a:pt x="673135" y="61819"/>
                  </a:cubicBezTo>
                  <a:cubicBezTo>
                    <a:pt x="669104" y="57788"/>
                    <a:pt x="662386" y="59131"/>
                    <a:pt x="651638" y="63163"/>
                  </a:cubicBezTo>
                  <a:cubicBezTo>
                    <a:pt x="643576" y="65851"/>
                    <a:pt x="632827" y="68539"/>
                    <a:pt x="623422" y="67195"/>
                  </a:cubicBezTo>
                  <a:cubicBezTo>
                    <a:pt x="615361" y="65851"/>
                    <a:pt x="608643" y="61819"/>
                    <a:pt x="603269" y="57788"/>
                  </a:cubicBezTo>
                  <a:lnTo>
                    <a:pt x="533402" y="10751"/>
                  </a:lnTo>
                  <a:cubicBezTo>
                    <a:pt x="525341" y="5375"/>
                    <a:pt x="517279" y="0"/>
                    <a:pt x="509218" y="0"/>
                  </a:cubicBezTo>
                  <a:cubicBezTo>
                    <a:pt x="502500" y="0"/>
                    <a:pt x="494438" y="4032"/>
                    <a:pt x="486377" y="8063"/>
                  </a:cubicBezTo>
                  <a:cubicBezTo>
                    <a:pt x="474285" y="14783"/>
                    <a:pt x="460849" y="21502"/>
                    <a:pt x="446069" y="14783"/>
                  </a:cubicBezTo>
                  <a:cubicBezTo>
                    <a:pt x="442039" y="13439"/>
                    <a:pt x="439351" y="10751"/>
                    <a:pt x="435321" y="8063"/>
                  </a:cubicBezTo>
                  <a:cubicBezTo>
                    <a:pt x="429947" y="4032"/>
                    <a:pt x="427259" y="1344"/>
                    <a:pt x="424572" y="2688"/>
                  </a:cubicBezTo>
                  <a:cubicBezTo>
                    <a:pt x="423229" y="4032"/>
                    <a:pt x="423229" y="8063"/>
                    <a:pt x="423229" y="14783"/>
                  </a:cubicBezTo>
                  <a:cubicBezTo>
                    <a:pt x="423229" y="22846"/>
                    <a:pt x="423229" y="33597"/>
                    <a:pt x="415167" y="40317"/>
                  </a:cubicBezTo>
                  <a:cubicBezTo>
                    <a:pt x="404418" y="49724"/>
                    <a:pt x="392326" y="43005"/>
                    <a:pt x="382921" y="38973"/>
                  </a:cubicBezTo>
                  <a:cubicBezTo>
                    <a:pt x="377547" y="36285"/>
                    <a:pt x="374860" y="34941"/>
                    <a:pt x="370829" y="34941"/>
                  </a:cubicBezTo>
                  <a:cubicBezTo>
                    <a:pt x="372172" y="55100"/>
                    <a:pt x="364111" y="75258"/>
                    <a:pt x="346644" y="87353"/>
                  </a:cubicBezTo>
                  <a:lnTo>
                    <a:pt x="338583" y="92728"/>
                  </a:lnTo>
                  <a:lnTo>
                    <a:pt x="334552" y="83321"/>
                  </a:lnTo>
                  <a:cubicBezTo>
                    <a:pt x="329178" y="68539"/>
                    <a:pt x="318429" y="55100"/>
                    <a:pt x="307680" y="44349"/>
                  </a:cubicBezTo>
                  <a:lnTo>
                    <a:pt x="286183" y="84665"/>
                  </a:lnTo>
                  <a:lnTo>
                    <a:pt x="279465" y="69883"/>
                  </a:lnTo>
                  <a:cubicBezTo>
                    <a:pt x="275435" y="60475"/>
                    <a:pt x="264686" y="49724"/>
                    <a:pt x="259311" y="49724"/>
                  </a:cubicBezTo>
                  <a:cubicBezTo>
                    <a:pt x="257968" y="49724"/>
                    <a:pt x="256624" y="49724"/>
                    <a:pt x="255281" y="51068"/>
                  </a:cubicBezTo>
                  <a:cubicBezTo>
                    <a:pt x="252593" y="53756"/>
                    <a:pt x="253937" y="59131"/>
                    <a:pt x="253937" y="64507"/>
                  </a:cubicBezTo>
                  <a:cubicBezTo>
                    <a:pt x="255281" y="71227"/>
                    <a:pt x="255281" y="80634"/>
                    <a:pt x="251250" y="87353"/>
                  </a:cubicBezTo>
                  <a:cubicBezTo>
                    <a:pt x="247219" y="94072"/>
                    <a:pt x="240501" y="98104"/>
                    <a:pt x="231096" y="98104"/>
                  </a:cubicBezTo>
                  <a:cubicBezTo>
                    <a:pt x="219004" y="98104"/>
                    <a:pt x="208255" y="90041"/>
                    <a:pt x="202881" y="80634"/>
                  </a:cubicBezTo>
                  <a:cubicBezTo>
                    <a:pt x="198850" y="72570"/>
                    <a:pt x="197506" y="63163"/>
                    <a:pt x="196163" y="55100"/>
                  </a:cubicBezTo>
                  <a:cubicBezTo>
                    <a:pt x="194820" y="49724"/>
                    <a:pt x="194820" y="44349"/>
                    <a:pt x="193476" y="38973"/>
                  </a:cubicBezTo>
                  <a:cubicBezTo>
                    <a:pt x="190789" y="32253"/>
                    <a:pt x="185414" y="26878"/>
                    <a:pt x="180040" y="24190"/>
                  </a:cubicBezTo>
                  <a:cubicBezTo>
                    <a:pt x="178696" y="24190"/>
                    <a:pt x="177353" y="24190"/>
                    <a:pt x="177353" y="24190"/>
                  </a:cubicBezTo>
                  <a:lnTo>
                    <a:pt x="182727" y="99448"/>
                  </a:lnTo>
                  <a:lnTo>
                    <a:pt x="169291" y="88697"/>
                  </a:lnTo>
                  <a:cubicBezTo>
                    <a:pt x="162573" y="83321"/>
                    <a:pt x="153168" y="84665"/>
                    <a:pt x="147794" y="90041"/>
                  </a:cubicBezTo>
                  <a:lnTo>
                    <a:pt x="142419" y="95416"/>
                  </a:lnTo>
                  <a:lnTo>
                    <a:pt x="137045" y="90041"/>
                  </a:lnTo>
                  <a:cubicBezTo>
                    <a:pt x="116891" y="69883"/>
                    <a:pt x="83302" y="65851"/>
                    <a:pt x="59118" y="80634"/>
                  </a:cubicBezTo>
                  <a:cubicBezTo>
                    <a:pt x="55087" y="112887"/>
                    <a:pt x="49712" y="146484"/>
                    <a:pt x="38964" y="177394"/>
                  </a:cubicBezTo>
                  <a:lnTo>
                    <a:pt x="37620" y="182769"/>
                  </a:lnTo>
                  <a:lnTo>
                    <a:pt x="0" y="180081"/>
                  </a:lnTo>
                  <a:cubicBezTo>
                    <a:pt x="0" y="185457"/>
                    <a:pt x="5374" y="192177"/>
                    <a:pt x="16123" y="202928"/>
                  </a:cubicBezTo>
                  <a:cubicBezTo>
                    <a:pt x="28215" y="215023"/>
                    <a:pt x="41651" y="227118"/>
                    <a:pt x="40307" y="244589"/>
                  </a:cubicBezTo>
                  <a:cubicBezTo>
                    <a:pt x="40307" y="252652"/>
                    <a:pt x="36276" y="259371"/>
                    <a:pt x="32246" y="264747"/>
                  </a:cubicBezTo>
                  <a:cubicBezTo>
                    <a:pt x="30902" y="267434"/>
                    <a:pt x="28215" y="271466"/>
                    <a:pt x="26872" y="274154"/>
                  </a:cubicBezTo>
                  <a:cubicBezTo>
                    <a:pt x="24184" y="280873"/>
                    <a:pt x="25528" y="287593"/>
                    <a:pt x="28215" y="292969"/>
                  </a:cubicBezTo>
                  <a:cubicBezTo>
                    <a:pt x="37620" y="310439"/>
                    <a:pt x="63148" y="323878"/>
                    <a:pt x="83302" y="329254"/>
                  </a:cubicBezTo>
                  <a:lnTo>
                    <a:pt x="79271" y="344036"/>
                  </a:lnTo>
                </a:path>
              </a:pathLst>
            </a:custGeom>
            <a:solidFill>
              <a:srgbClr val="D9D9D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1734" name="Google Shape;1734;p32"/>
            <p:cNvSpPr/>
            <p:nvPr/>
          </p:nvSpPr>
          <p:spPr>
            <a:xfrm>
              <a:off x="1605060" y="7463012"/>
              <a:ext cx="501945" cy="749020"/>
            </a:xfrm>
            <a:custGeom>
              <a:avLst/>
              <a:gdLst/>
              <a:ahLst/>
              <a:cxnLst/>
              <a:rect l="l" t="t" r="r" b="b"/>
              <a:pathLst>
                <a:path w="451195" h="673289" extrusionOk="0">
                  <a:moveTo>
                    <a:pt x="223867" y="2688"/>
                  </a:moveTo>
                  <a:cubicBezTo>
                    <a:pt x="223867" y="68539"/>
                    <a:pt x="195651" y="129014"/>
                    <a:pt x="167436" y="188145"/>
                  </a:cubicBezTo>
                  <a:cubicBezTo>
                    <a:pt x="145939" y="232494"/>
                    <a:pt x="124442" y="276842"/>
                    <a:pt x="90852" y="311783"/>
                  </a:cubicBezTo>
                  <a:cubicBezTo>
                    <a:pt x="65324" y="338661"/>
                    <a:pt x="30391" y="361507"/>
                    <a:pt x="19642" y="397792"/>
                  </a:cubicBezTo>
                  <a:cubicBezTo>
                    <a:pt x="39796" y="405856"/>
                    <a:pt x="63980" y="420638"/>
                    <a:pt x="65324" y="442140"/>
                  </a:cubicBezTo>
                  <a:cubicBezTo>
                    <a:pt x="66667" y="452892"/>
                    <a:pt x="61293" y="463643"/>
                    <a:pt x="57262" y="473050"/>
                  </a:cubicBezTo>
                  <a:cubicBezTo>
                    <a:pt x="39796" y="507991"/>
                    <a:pt x="23673" y="544276"/>
                    <a:pt x="6206" y="579218"/>
                  </a:cubicBezTo>
                  <a:cubicBezTo>
                    <a:pt x="832" y="589969"/>
                    <a:pt x="-3199" y="603407"/>
                    <a:pt x="3519" y="612815"/>
                  </a:cubicBezTo>
                  <a:cubicBezTo>
                    <a:pt x="6206" y="615503"/>
                    <a:pt x="8893" y="618190"/>
                    <a:pt x="12924" y="620878"/>
                  </a:cubicBezTo>
                  <a:cubicBezTo>
                    <a:pt x="45170" y="641037"/>
                    <a:pt x="77416" y="662539"/>
                    <a:pt x="115037" y="670602"/>
                  </a:cubicBezTo>
                  <a:cubicBezTo>
                    <a:pt x="121754" y="671946"/>
                    <a:pt x="128472" y="673290"/>
                    <a:pt x="135190" y="673290"/>
                  </a:cubicBezTo>
                  <a:cubicBezTo>
                    <a:pt x="129816" y="667915"/>
                    <a:pt x="125785" y="659851"/>
                    <a:pt x="123098" y="650444"/>
                  </a:cubicBezTo>
                  <a:cubicBezTo>
                    <a:pt x="120411" y="632973"/>
                    <a:pt x="125785" y="614159"/>
                    <a:pt x="137877" y="603407"/>
                  </a:cubicBezTo>
                  <a:cubicBezTo>
                    <a:pt x="156687" y="585937"/>
                    <a:pt x="182216" y="580562"/>
                    <a:pt x="206400" y="577874"/>
                  </a:cubicBezTo>
                  <a:cubicBezTo>
                    <a:pt x="207744" y="572498"/>
                    <a:pt x="206400" y="567123"/>
                    <a:pt x="203713" y="561747"/>
                  </a:cubicBezTo>
                  <a:cubicBezTo>
                    <a:pt x="199682" y="555028"/>
                    <a:pt x="194308" y="549652"/>
                    <a:pt x="187590" y="546964"/>
                  </a:cubicBezTo>
                  <a:lnTo>
                    <a:pt x="171467" y="541589"/>
                  </a:lnTo>
                  <a:lnTo>
                    <a:pt x="186246" y="532181"/>
                  </a:lnTo>
                  <a:cubicBezTo>
                    <a:pt x="227897" y="505303"/>
                    <a:pt x="249395" y="450204"/>
                    <a:pt x="235959" y="401824"/>
                  </a:cubicBezTo>
                  <a:lnTo>
                    <a:pt x="231928" y="388385"/>
                  </a:lnTo>
                  <a:lnTo>
                    <a:pt x="276266" y="399136"/>
                  </a:lnTo>
                  <a:cubicBezTo>
                    <a:pt x="278954" y="396448"/>
                    <a:pt x="278954" y="389729"/>
                    <a:pt x="280297" y="381665"/>
                  </a:cubicBezTo>
                  <a:cubicBezTo>
                    <a:pt x="280297" y="372258"/>
                    <a:pt x="281641" y="361507"/>
                    <a:pt x="288359" y="352100"/>
                  </a:cubicBezTo>
                  <a:cubicBezTo>
                    <a:pt x="292389" y="346724"/>
                    <a:pt x="297764" y="344036"/>
                    <a:pt x="303138" y="342692"/>
                  </a:cubicBezTo>
                  <a:cubicBezTo>
                    <a:pt x="304482" y="341349"/>
                    <a:pt x="305825" y="341349"/>
                    <a:pt x="308512" y="340005"/>
                  </a:cubicBezTo>
                  <a:cubicBezTo>
                    <a:pt x="330010" y="327910"/>
                    <a:pt x="334041" y="298344"/>
                    <a:pt x="336728" y="266091"/>
                  </a:cubicBezTo>
                  <a:cubicBezTo>
                    <a:pt x="340758" y="220398"/>
                    <a:pt x="356881" y="192177"/>
                    <a:pt x="383753" y="185457"/>
                  </a:cubicBezTo>
                  <a:cubicBezTo>
                    <a:pt x="393158" y="182769"/>
                    <a:pt x="403907" y="184113"/>
                    <a:pt x="413312" y="184113"/>
                  </a:cubicBezTo>
                  <a:cubicBezTo>
                    <a:pt x="417343" y="184113"/>
                    <a:pt x="422717" y="184113"/>
                    <a:pt x="426748" y="184113"/>
                  </a:cubicBezTo>
                  <a:cubicBezTo>
                    <a:pt x="437496" y="184113"/>
                    <a:pt x="449589" y="178738"/>
                    <a:pt x="450932" y="170674"/>
                  </a:cubicBezTo>
                  <a:cubicBezTo>
                    <a:pt x="452276" y="163955"/>
                    <a:pt x="448245" y="157236"/>
                    <a:pt x="444214" y="149172"/>
                  </a:cubicBezTo>
                  <a:cubicBezTo>
                    <a:pt x="436153" y="135733"/>
                    <a:pt x="426748" y="120950"/>
                    <a:pt x="411968" y="114231"/>
                  </a:cubicBezTo>
                  <a:cubicBezTo>
                    <a:pt x="405250" y="111543"/>
                    <a:pt x="398532" y="110199"/>
                    <a:pt x="391814" y="108855"/>
                  </a:cubicBezTo>
                  <a:cubicBezTo>
                    <a:pt x="389127" y="108855"/>
                    <a:pt x="386440" y="107511"/>
                    <a:pt x="383753" y="107511"/>
                  </a:cubicBezTo>
                  <a:cubicBezTo>
                    <a:pt x="324635" y="96760"/>
                    <a:pt x="282984" y="51068"/>
                    <a:pt x="241333" y="0"/>
                  </a:cubicBezTo>
                </a:path>
              </a:pathLst>
            </a:cu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1735" name="Google Shape;1735;p32"/>
            <p:cNvSpPr/>
            <p:nvPr/>
          </p:nvSpPr>
          <p:spPr>
            <a:xfrm>
              <a:off x="4683588" y="6957684"/>
              <a:ext cx="560515" cy="275530"/>
            </a:xfrm>
            <a:custGeom>
              <a:avLst/>
              <a:gdLst/>
              <a:ahLst/>
              <a:cxnLst/>
              <a:rect l="l" t="t" r="r" b="b"/>
              <a:pathLst>
                <a:path w="503843" h="247672" extrusionOk="0">
                  <a:moveTo>
                    <a:pt x="446069" y="17470"/>
                  </a:moveTo>
                  <a:cubicBezTo>
                    <a:pt x="444726" y="16126"/>
                    <a:pt x="444726" y="13439"/>
                    <a:pt x="443382" y="13439"/>
                  </a:cubicBezTo>
                  <a:cubicBezTo>
                    <a:pt x="443382" y="13439"/>
                    <a:pt x="440695" y="13439"/>
                    <a:pt x="439351" y="13439"/>
                  </a:cubicBezTo>
                  <a:cubicBezTo>
                    <a:pt x="438008" y="13439"/>
                    <a:pt x="436664" y="13439"/>
                    <a:pt x="435321" y="13439"/>
                  </a:cubicBezTo>
                  <a:cubicBezTo>
                    <a:pt x="429947" y="12095"/>
                    <a:pt x="424572" y="10751"/>
                    <a:pt x="420541" y="8063"/>
                  </a:cubicBezTo>
                  <a:cubicBezTo>
                    <a:pt x="416511" y="6719"/>
                    <a:pt x="413823" y="4032"/>
                    <a:pt x="409793" y="4032"/>
                  </a:cubicBezTo>
                  <a:cubicBezTo>
                    <a:pt x="401731" y="4032"/>
                    <a:pt x="395013" y="13439"/>
                    <a:pt x="388295" y="21502"/>
                  </a:cubicBezTo>
                  <a:lnTo>
                    <a:pt x="386952" y="24190"/>
                  </a:lnTo>
                  <a:cubicBezTo>
                    <a:pt x="381578" y="32253"/>
                    <a:pt x="370829" y="41661"/>
                    <a:pt x="358736" y="41661"/>
                  </a:cubicBezTo>
                  <a:cubicBezTo>
                    <a:pt x="352019" y="43004"/>
                    <a:pt x="346644" y="40317"/>
                    <a:pt x="342614" y="36285"/>
                  </a:cubicBezTo>
                  <a:cubicBezTo>
                    <a:pt x="341270" y="34941"/>
                    <a:pt x="339926" y="33597"/>
                    <a:pt x="338583" y="30909"/>
                  </a:cubicBezTo>
                  <a:cubicBezTo>
                    <a:pt x="337239" y="29565"/>
                    <a:pt x="335896" y="28222"/>
                    <a:pt x="335896" y="28222"/>
                  </a:cubicBezTo>
                  <a:cubicBezTo>
                    <a:pt x="335896" y="28222"/>
                    <a:pt x="334552" y="28222"/>
                    <a:pt x="334552" y="28222"/>
                  </a:cubicBezTo>
                  <a:cubicBezTo>
                    <a:pt x="331865" y="28222"/>
                    <a:pt x="329178" y="29565"/>
                    <a:pt x="326491" y="28222"/>
                  </a:cubicBezTo>
                  <a:cubicBezTo>
                    <a:pt x="317085" y="26878"/>
                    <a:pt x="314398" y="17470"/>
                    <a:pt x="313055" y="12095"/>
                  </a:cubicBezTo>
                  <a:cubicBezTo>
                    <a:pt x="313055" y="10751"/>
                    <a:pt x="311711" y="9407"/>
                    <a:pt x="311711" y="8063"/>
                  </a:cubicBezTo>
                  <a:cubicBezTo>
                    <a:pt x="310367" y="5375"/>
                    <a:pt x="309024" y="4032"/>
                    <a:pt x="306337" y="2688"/>
                  </a:cubicBezTo>
                  <a:cubicBezTo>
                    <a:pt x="299619" y="0"/>
                    <a:pt x="288870" y="2688"/>
                    <a:pt x="280809" y="8063"/>
                  </a:cubicBezTo>
                  <a:lnTo>
                    <a:pt x="276778" y="10751"/>
                  </a:lnTo>
                  <a:cubicBezTo>
                    <a:pt x="263342" y="18814"/>
                    <a:pt x="245876" y="28222"/>
                    <a:pt x="228409" y="20158"/>
                  </a:cubicBezTo>
                  <a:cubicBezTo>
                    <a:pt x="221691" y="17470"/>
                    <a:pt x="217660" y="13439"/>
                    <a:pt x="213630" y="9407"/>
                  </a:cubicBezTo>
                  <a:cubicBezTo>
                    <a:pt x="210942" y="6719"/>
                    <a:pt x="209599" y="5375"/>
                    <a:pt x="206912" y="2688"/>
                  </a:cubicBezTo>
                  <a:cubicBezTo>
                    <a:pt x="204224" y="1344"/>
                    <a:pt x="200194" y="0"/>
                    <a:pt x="197506" y="1344"/>
                  </a:cubicBezTo>
                  <a:lnTo>
                    <a:pt x="193476" y="0"/>
                  </a:lnTo>
                  <a:cubicBezTo>
                    <a:pt x="194820" y="6719"/>
                    <a:pt x="193476" y="13439"/>
                    <a:pt x="190789" y="20158"/>
                  </a:cubicBezTo>
                  <a:cubicBezTo>
                    <a:pt x="186758" y="30909"/>
                    <a:pt x="177353" y="37629"/>
                    <a:pt x="169291" y="44348"/>
                  </a:cubicBezTo>
                  <a:cubicBezTo>
                    <a:pt x="165261" y="47036"/>
                    <a:pt x="161230" y="51068"/>
                    <a:pt x="158543" y="53756"/>
                  </a:cubicBezTo>
                  <a:cubicBezTo>
                    <a:pt x="153168" y="60475"/>
                    <a:pt x="149137" y="68539"/>
                    <a:pt x="145107" y="76602"/>
                  </a:cubicBezTo>
                  <a:cubicBezTo>
                    <a:pt x="141076" y="83321"/>
                    <a:pt x="138389" y="91384"/>
                    <a:pt x="133015" y="98104"/>
                  </a:cubicBezTo>
                  <a:cubicBezTo>
                    <a:pt x="124953" y="108855"/>
                    <a:pt x="111517" y="116918"/>
                    <a:pt x="99425" y="118262"/>
                  </a:cubicBezTo>
                  <a:cubicBezTo>
                    <a:pt x="96738" y="118262"/>
                    <a:pt x="92707" y="118262"/>
                    <a:pt x="90020" y="118262"/>
                  </a:cubicBezTo>
                  <a:cubicBezTo>
                    <a:pt x="90020" y="118262"/>
                    <a:pt x="90020" y="118262"/>
                    <a:pt x="90020" y="118262"/>
                  </a:cubicBezTo>
                  <a:cubicBezTo>
                    <a:pt x="87333" y="126326"/>
                    <a:pt x="80615" y="133045"/>
                    <a:pt x="71210" y="135733"/>
                  </a:cubicBezTo>
                  <a:cubicBezTo>
                    <a:pt x="65835" y="138421"/>
                    <a:pt x="60461" y="138421"/>
                    <a:pt x="55087" y="139765"/>
                  </a:cubicBezTo>
                  <a:cubicBezTo>
                    <a:pt x="49712" y="141109"/>
                    <a:pt x="45682" y="142453"/>
                    <a:pt x="41651" y="143796"/>
                  </a:cubicBezTo>
                  <a:cubicBezTo>
                    <a:pt x="37620" y="145140"/>
                    <a:pt x="33590" y="149172"/>
                    <a:pt x="33590" y="153204"/>
                  </a:cubicBezTo>
                  <a:cubicBezTo>
                    <a:pt x="32246" y="155892"/>
                    <a:pt x="33590" y="157235"/>
                    <a:pt x="33590" y="157235"/>
                  </a:cubicBezTo>
                  <a:lnTo>
                    <a:pt x="37620" y="163955"/>
                  </a:lnTo>
                  <a:lnTo>
                    <a:pt x="30902" y="167987"/>
                  </a:lnTo>
                  <a:cubicBezTo>
                    <a:pt x="28215" y="169330"/>
                    <a:pt x="24184" y="170674"/>
                    <a:pt x="21497" y="170674"/>
                  </a:cubicBezTo>
                  <a:cubicBezTo>
                    <a:pt x="13436" y="170674"/>
                    <a:pt x="5374" y="166643"/>
                    <a:pt x="0" y="161267"/>
                  </a:cubicBezTo>
                  <a:cubicBezTo>
                    <a:pt x="1343" y="166643"/>
                    <a:pt x="2687" y="170674"/>
                    <a:pt x="4031" y="176050"/>
                  </a:cubicBezTo>
                  <a:cubicBezTo>
                    <a:pt x="8061" y="192176"/>
                    <a:pt x="12092" y="208303"/>
                    <a:pt x="24184" y="213679"/>
                  </a:cubicBezTo>
                  <a:lnTo>
                    <a:pt x="29559" y="216367"/>
                  </a:lnTo>
                  <a:cubicBezTo>
                    <a:pt x="48369" y="217710"/>
                    <a:pt x="65835" y="225774"/>
                    <a:pt x="81958" y="232493"/>
                  </a:cubicBezTo>
                  <a:lnTo>
                    <a:pt x="88676" y="235181"/>
                  </a:lnTo>
                  <a:cubicBezTo>
                    <a:pt x="107487" y="243245"/>
                    <a:pt x="127640" y="251308"/>
                    <a:pt x="146450" y="245932"/>
                  </a:cubicBezTo>
                  <a:cubicBezTo>
                    <a:pt x="155855" y="243245"/>
                    <a:pt x="165261" y="235181"/>
                    <a:pt x="169291" y="225774"/>
                  </a:cubicBezTo>
                  <a:cubicBezTo>
                    <a:pt x="171978" y="221742"/>
                    <a:pt x="173322" y="213679"/>
                    <a:pt x="169291" y="206959"/>
                  </a:cubicBezTo>
                  <a:lnTo>
                    <a:pt x="163917" y="196208"/>
                  </a:lnTo>
                  <a:lnTo>
                    <a:pt x="247219" y="192176"/>
                  </a:lnTo>
                  <a:cubicBezTo>
                    <a:pt x="251250" y="192176"/>
                    <a:pt x="253937" y="192176"/>
                    <a:pt x="257968" y="190832"/>
                  </a:cubicBezTo>
                  <a:cubicBezTo>
                    <a:pt x="266029" y="188145"/>
                    <a:pt x="268717" y="177394"/>
                    <a:pt x="272747" y="165299"/>
                  </a:cubicBezTo>
                  <a:cubicBezTo>
                    <a:pt x="276778" y="150516"/>
                    <a:pt x="282152" y="133045"/>
                    <a:pt x="299619" y="130357"/>
                  </a:cubicBezTo>
                  <a:cubicBezTo>
                    <a:pt x="303649" y="130357"/>
                    <a:pt x="307680" y="130357"/>
                    <a:pt x="310367" y="130357"/>
                  </a:cubicBezTo>
                  <a:cubicBezTo>
                    <a:pt x="314398" y="130357"/>
                    <a:pt x="317085" y="130357"/>
                    <a:pt x="318429" y="130357"/>
                  </a:cubicBezTo>
                  <a:cubicBezTo>
                    <a:pt x="319773" y="129014"/>
                    <a:pt x="321116" y="127670"/>
                    <a:pt x="322460" y="124982"/>
                  </a:cubicBezTo>
                  <a:cubicBezTo>
                    <a:pt x="323803" y="122294"/>
                    <a:pt x="325147" y="120950"/>
                    <a:pt x="327834" y="118262"/>
                  </a:cubicBezTo>
                  <a:cubicBezTo>
                    <a:pt x="341270" y="104823"/>
                    <a:pt x="361424" y="107511"/>
                    <a:pt x="376203" y="115575"/>
                  </a:cubicBezTo>
                  <a:cubicBezTo>
                    <a:pt x="380234" y="118262"/>
                    <a:pt x="384264" y="119606"/>
                    <a:pt x="388295" y="122294"/>
                  </a:cubicBezTo>
                  <a:cubicBezTo>
                    <a:pt x="396357" y="127670"/>
                    <a:pt x="403075" y="131701"/>
                    <a:pt x="411136" y="133045"/>
                  </a:cubicBezTo>
                  <a:cubicBezTo>
                    <a:pt x="420541" y="134389"/>
                    <a:pt x="429947" y="131701"/>
                    <a:pt x="439351" y="129014"/>
                  </a:cubicBezTo>
                  <a:cubicBezTo>
                    <a:pt x="444726" y="127670"/>
                    <a:pt x="450100" y="126326"/>
                    <a:pt x="455475" y="124982"/>
                  </a:cubicBezTo>
                  <a:cubicBezTo>
                    <a:pt x="466223" y="123638"/>
                    <a:pt x="476972" y="124982"/>
                    <a:pt x="485033" y="129014"/>
                  </a:cubicBezTo>
                  <a:cubicBezTo>
                    <a:pt x="485033" y="129014"/>
                    <a:pt x="485033" y="127670"/>
                    <a:pt x="485033" y="127670"/>
                  </a:cubicBezTo>
                  <a:cubicBezTo>
                    <a:pt x="491751" y="108855"/>
                    <a:pt x="497126" y="91384"/>
                    <a:pt x="503844" y="72570"/>
                  </a:cubicBezTo>
                  <a:cubicBezTo>
                    <a:pt x="478315" y="64507"/>
                    <a:pt x="458161" y="43004"/>
                    <a:pt x="446069" y="17470"/>
                  </a:cubicBezTo>
                  <a:close/>
                </a:path>
              </a:pathLst>
            </a:cu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1736" name="Google Shape;1736;p32"/>
            <p:cNvSpPr/>
            <p:nvPr/>
          </p:nvSpPr>
          <p:spPr>
            <a:xfrm>
              <a:off x="4254607" y="6755853"/>
              <a:ext cx="628076" cy="373763"/>
            </a:xfrm>
            <a:custGeom>
              <a:avLst/>
              <a:gdLst/>
              <a:ahLst/>
              <a:cxnLst/>
              <a:rect l="l" t="t" r="r" b="b"/>
              <a:pathLst>
                <a:path w="564573" h="335973" extrusionOk="0">
                  <a:moveTo>
                    <a:pt x="33590" y="151860"/>
                  </a:moveTo>
                  <a:cubicBezTo>
                    <a:pt x="57774" y="212335"/>
                    <a:pt x="92707" y="267434"/>
                    <a:pt x="137046" y="314471"/>
                  </a:cubicBezTo>
                  <a:lnTo>
                    <a:pt x="138389" y="315815"/>
                  </a:lnTo>
                  <a:lnTo>
                    <a:pt x="141076" y="310439"/>
                  </a:lnTo>
                  <a:cubicBezTo>
                    <a:pt x="153168" y="315815"/>
                    <a:pt x="166604" y="322534"/>
                    <a:pt x="180040" y="321190"/>
                  </a:cubicBezTo>
                  <a:cubicBezTo>
                    <a:pt x="180040" y="321190"/>
                    <a:pt x="180040" y="321190"/>
                    <a:pt x="180040" y="321190"/>
                  </a:cubicBezTo>
                  <a:cubicBezTo>
                    <a:pt x="190789" y="321190"/>
                    <a:pt x="204225" y="314471"/>
                    <a:pt x="206912" y="303720"/>
                  </a:cubicBezTo>
                  <a:cubicBezTo>
                    <a:pt x="208255" y="301032"/>
                    <a:pt x="208255" y="297000"/>
                    <a:pt x="208255" y="292968"/>
                  </a:cubicBezTo>
                  <a:cubicBezTo>
                    <a:pt x="208255" y="286249"/>
                    <a:pt x="208255" y="279529"/>
                    <a:pt x="210943" y="272810"/>
                  </a:cubicBezTo>
                  <a:cubicBezTo>
                    <a:pt x="214973" y="264746"/>
                    <a:pt x="223035" y="258027"/>
                    <a:pt x="233783" y="253996"/>
                  </a:cubicBezTo>
                  <a:cubicBezTo>
                    <a:pt x="259311" y="245932"/>
                    <a:pt x="288870" y="252652"/>
                    <a:pt x="307680" y="272810"/>
                  </a:cubicBezTo>
                  <a:cubicBezTo>
                    <a:pt x="311711" y="276842"/>
                    <a:pt x="315742" y="282217"/>
                    <a:pt x="318429" y="286249"/>
                  </a:cubicBezTo>
                  <a:cubicBezTo>
                    <a:pt x="325147" y="295656"/>
                    <a:pt x="330522" y="303720"/>
                    <a:pt x="339926" y="306407"/>
                  </a:cubicBezTo>
                  <a:cubicBezTo>
                    <a:pt x="342614" y="307751"/>
                    <a:pt x="345301" y="307751"/>
                    <a:pt x="346644" y="307751"/>
                  </a:cubicBezTo>
                  <a:cubicBezTo>
                    <a:pt x="350675" y="307751"/>
                    <a:pt x="353362" y="309095"/>
                    <a:pt x="357393" y="310439"/>
                  </a:cubicBezTo>
                  <a:cubicBezTo>
                    <a:pt x="364111" y="313127"/>
                    <a:pt x="369485" y="317159"/>
                    <a:pt x="373516" y="322534"/>
                  </a:cubicBezTo>
                  <a:cubicBezTo>
                    <a:pt x="378891" y="322534"/>
                    <a:pt x="385608" y="325222"/>
                    <a:pt x="389639" y="327910"/>
                  </a:cubicBezTo>
                  <a:lnTo>
                    <a:pt x="390983" y="329254"/>
                  </a:lnTo>
                  <a:cubicBezTo>
                    <a:pt x="395013" y="331941"/>
                    <a:pt x="399044" y="334629"/>
                    <a:pt x="401731" y="335973"/>
                  </a:cubicBezTo>
                  <a:cubicBezTo>
                    <a:pt x="401731" y="334629"/>
                    <a:pt x="401731" y="331941"/>
                    <a:pt x="403075" y="330598"/>
                  </a:cubicBezTo>
                  <a:cubicBezTo>
                    <a:pt x="405762" y="322534"/>
                    <a:pt x="412480" y="314471"/>
                    <a:pt x="420541" y="311783"/>
                  </a:cubicBezTo>
                  <a:cubicBezTo>
                    <a:pt x="425916" y="309095"/>
                    <a:pt x="432634" y="307751"/>
                    <a:pt x="438008" y="306407"/>
                  </a:cubicBezTo>
                  <a:cubicBezTo>
                    <a:pt x="442039" y="305063"/>
                    <a:pt x="447413" y="305063"/>
                    <a:pt x="451444" y="302376"/>
                  </a:cubicBezTo>
                  <a:cubicBezTo>
                    <a:pt x="455475" y="301032"/>
                    <a:pt x="459506" y="297000"/>
                    <a:pt x="460849" y="292968"/>
                  </a:cubicBezTo>
                  <a:cubicBezTo>
                    <a:pt x="462192" y="290281"/>
                    <a:pt x="460849" y="288937"/>
                    <a:pt x="460849" y="288937"/>
                  </a:cubicBezTo>
                  <a:lnTo>
                    <a:pt x="440695" y="247276"/>
                  </a:lnTo>
                  <a:lnTo>
                    <a:pt x="472941" y="280873"/>
                  </a:lnTo>
                  <a:cubicBezTo>
                    <a:pt x="475628" y="283561"/>
                    <a:pt x="478316" y="284905"/>
                    <a:pt x="483690" y="284905"/>
                  </a:cubicBezTo>
                  <a:cubicBezTo>
                    <a:pt x="491751" y="284905"/>
                    <a:pt x="501156" y="278185"/>
                    <a:pt x="506531" y="271466"/>
                  </a:cubicBezTo>
                  <a:cubicBezTo>
                    <a:pt x="510562" y="266090"/>
                    <a:pt x="513249" y="259371"/>
                    <a:pt x="517279" y="252652"/>
                  </a:cubicBezTo>
                  <a:cubicBezTo>
                    <a:pt x="521310" y="243245"/>
                    <a:pt x="526685" y="233837"/>
                    <a:pt x="533403" y="225774"/>
                  </a:cubicBezTo>
                  <a:cubicBezTo>
                    <a:pt x="537433" y="221742"/>
                    <a:pt x="541464" y="217710"/>
                    <a:pt x="546838" y="213679"/>
                  </a:cubicBezTo>
                  <a:cubicBezTo>
                    <a:pt x="553556" y="208303"/>
                    <a:pt x="560274" y="202928"/>
                    <a:pt x="562961" y="196208"/>
                  </a:cubicBezTo>
                  <a:cubicBezTo>
                    <a:pt x="568335" y="182769"/>
                    <a:pt x="560274" y="167987"/>
                    <a:pt x="538777" y="147828"/>
                  </a:cubicBezTo>
                  <a:cubicBezTo>
                    <a:pt x="517279" y="127670"/>
                    <a:pt x="495782" y="107511"/>
                    <a:pt x="471598" y="91384"/>
                  </a:cubicBezTo>
                  <a:cubicBezTo>
                    <a:pt x="464880" y="87353"/>
                    <a:pt x="458162" y="83321"/>
                    <a:pt x="452788" y="84665"/>
                  </a:cubicBezTo>
                  <a:cubicBezTo>
                    <a:pt x="447413" y="86009"/>
                    <a:pt x="442039" y="91384"/>
                    <a:pt x="436664" y="96760"/>
                  </a:cubicBezTo>
                  <a:cubicBezTo>
                    <a:pt x="428603" y="104823"/>
                    <a:pt x="419198" y="115575"/>
                    <a:pt x="405762" y="111543"/>
                  </a:cubicBezTo>
                  <a:lnTo>
                    <a:pt x="395013" y="108855"/>
                  </a:lnTo>
                  <a:lnTo>
                    <a:pt x="400388" y="99448"/>
                  </a:lnTo>
                  <a:cubicBezTo>
                    <a:pt x="400388" y="98104"/>
                    <a:pt x="397701" y="95416"/>
                    <a:pt x="395013" y="94072"/>
                  </a:cubicBezTo>
                  <a:cubicBezTo>
                    <a:pt x="390983" y="94072"/>
                    <a:pt x="388295" y="94072"/>
                    <a:pt x="382921" y="94072"/>
                  </a:cubicBezTo>
                  <a:cubicBezTo>
                    <a:pt x="378891" y="94072"/>
                    <a:pt x="374860" y="95416"/>
                    <a:pt x="370829" y="95416"/>
                  </a:cubicBezTo>
                  <a:cubicBezTo>
                    <a:pt x="362767" y="95416"/>
                    <a:pt x="356050" y="91384"/>
                    <a:pt x="350675" y="86009"/>
                  </a:cubicBezTo>
                  <a:cubicBezTo>
                    <a:pt x="350675" y="86009"/>
                    <a:pt x="349332" y="84665"/>
                    <a:pt x="349332" y="84665"/>
                  </a:cubicBezTo>
                  <a:cubicBezTo>
                    <a:pt x="339926" y="88697"/>
                    <a:pt x="327834" y="90041"/>
                    <a:pt x="317086" y="90041"/>
                  </a:cubicBezTo>
                  <a:lnTo>
                    <a:pt x="311711" y="90041"/>
                  </a:lnTo>
                  <a:lnTo>
                    <a:pt x="310368" y="84665"/>
                  </a:lnTo>
                  <a:cubicBezTo>
                    <a:pt x="307680" y="75258"/>
                    <a:pt x="306337" y="67195"/>
                    <a:pt x="304994" y="57787"/>
                  </a:cubicBezTo>
                  <a:cubicBezTo>
                    <a:pt x="295588" y="61819"/>
                    <a:pt x="286183" y="63163"/>
                    <a:pt x="275435" y="63163"/>
                  </a:cubicBezTo>
                  <a:lnTo>
                    <a:pt x="267373" y="63163"/>
                  </a:lnTo>
                  <a:lnTo>
                    <a:pt x="268717" y="55100"/>
                  </a:lnTo>
                  <a:cubicBezTo>
                    <a:pt x="271404" y="32253"/>
                    <a:pt x="256624" y="8063"/>
                    <a:pt x="235127" y="0"/>
                  </a:cubicBezTo>
                  <a:lnTo>
                    <a:pt x="235127" y="1344"/>
                  </a:lnTo>
                  <a:lnTo>
                    <a:pt x="119579" y="44348"/>
                  </a:lnTo>
                  <a:cubicBezTo>
                    <a:pt x="106143" y="49724"/>
                    <a:pt x="91363" y="55100"/>
                    <a:pt x="76584" y="57787"/>
                  </a:cubicBezTo>
                  <a:cubicBezTo>
                    <a:pt x="51056" y="63163"/>
                    <a:pt x="25528" y="63163"/>
                    <a:pt x="0" y="57787"/>
                  </a:cubicBezTo>
                  <a:cubicBezTo>
                    <a:pt x="1344" y="63163"/>
                    <a:pt x="4031" y="68539"/>
                    <a:pt x="5374" y="73914"/>
                  </a:cubicBezTo>
                  <a:cubicBezTo>
                    <a:pt x="14779" y="99448"/>
                    <a:pt x="22841" y="126326"/>
                    <a:pt x="33590" y="151860"/>
                  </a:cubicBezTo>
                  <a:close/>
                </a:path>
              </a:pathLst>
            </a:cu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1737" name="Google Shape;1737;p32"/>
            <p:cNvSpPr/>
            <p:nvPr/>
          </p:nvSpPr>
          <p:spPr>
            <a:xfrm>
              <a:off x="3946696" y="7048969"/>
              <a:ext cx="745858" cy="359965"/>
            </a:xfrm>
            <a:custGeom>
              <a:avLst/>
              <a:gdLst/>
              <a:ahLst/>
              <a:cxnLst/>
              <a:rect l="l" t="t" r="r" b="b"/>
              <a:pathLst>
                <a:path w="670447" h="323570" extrusionOk="0">
                  <a:moveTo>
                    <a:pt x="358737" y="295580"/>
                  </a:moveTo>
                  <a:lnTo>
                    <a:pt x="362767" y="291548"/>
                  </a:lnTo>
                  <a:lnTo>
                    <a:pt x="440695" y="319769"/>
                  </a:lnTo>
                  <a:cubicBezTo>
                    <a:pt x="448757" y="322457"/>
                    <a:pt x="458162" y="325145"/>
                    <a:pt x="463536" y="322457"/>
                  </a:cubicBezTo>
                  <a:cubicBezTo>
                    <a:pt x="466223" y="321113"/>
                    <a:pt x="468910" y="318425"/>
                    <a:pt x="468910" y="315738"/>
                  </a:cubicBezTo>
                  <a:cubicBezTo>
                    <a:pt x="468910" y="313050"/>
                    <a:pt x="468910" y="313050"/>
                    <a:pt x="467567" y="313050"/>
                  </a:cubicBezTo>
                  <a:lnTo>
                    <a:pt x="429947" y="284828"/>
                  </a:lnTo>
                  <a:lnTo>
                    <a:pt x="474285" y="298267"/>
                  </a:lnTo>
                  <a:cubicBezTo>
                    <a:pt x="495782" y="304987"/>
                    <a:pt x="518623" y="303643"/>
                    <a:pt x="538777" y="294236"/>
                  </a:cubicBezTo>
                  <a:cubicBezTo>
                    <a:pt x="541464" y="292892"/>
                    <a:pt x="544151" y="291548"/>
                    <a:pt x="548182" y="290204"/>
                  </a:cubicBezTo>
                  <a:cubicBezTo>
                    <a:pt x="554900" y="286172"/>
                    <a:pt x="561618" y="283484"/>
                    <a:pt x="569679" y="280797"/>
                  </a:cubicBezTo>
                  <a:cubicBezTo>
                    <a:pt x="588490" y="275421"/>
                    <a:pt x="605956" y="280797"/>
                    <a:pt x="624766" y="288860"/>
                  </a:cubicBezTo>
                  <a:cubicBezTo>
                    <a:pt x="620736" y="260638"/>
                    <a:pt x="630140" y="231072"/>
                    <a:pt x="650294" y="210914"/>
                  </a:cubicBezTo>
                  <a:cubicBezTo>
                    <a:pt x="643576" y="206883"/>
                    <a:pt x="636858" y="200163"/>
                    <a:pt x="632828" y="193444"/>
                  </a:cubicBezTo>
                  <a:cubicBezTo>
                    <a:pt x="626110" y="182692"/>
                    <a:pt x="624766" y="163878"/>
                    <a:pt x="635515" y="153127"/>
                  </a:cubicBezTo>
                  <a:lnTo>
                    <a:pt x="638202" y="150439"/>
                  </a:lnTo>
                  <a:lnTo>
                    <a:pt x="642233" y="150439"/>
                  </a:lnTo>
                  <a:cubicBezTo>
                    <a:pt x="651638" y="151783"/>
                    <a:pt x="662387" y="147751"/>
                    <a:pt x="670448" y="141032"/>
                  </a:cubicBezTo>
                  <a:cubicBezTo>
                    <a:pt x="658356" y="130281"/>
                    <a:pt x="654325" y="114154"/>
                    <a:pt x="650294" y="98027"/>
                  </a:cubicBezTo>
                  <a:cubicBezTo>
                    <a:pt x="647607" y="88620"/>
                    <a:pt x="644920" y="79213"/>
                    <a:pt x="642233" y="72493"/>
                  </a:cubicBezTo>
                  <a:lnTo>
                    <a:pt x="628797" y="69805"/>
                  </a:lnTo>
                  <a:cubicBezTo>
                    <a:pt x="628797" y="67118"/>
                    <a:pt x="631484" y="63086"/>
                    <a:pt x="632828" y="61742"/>
                  </a:cubicBezTo>
                  <a:cubicBezTo>
                    <a:pt x="631484" y="61742"/>
                    <a:pt x="630140" y="60398"/>
                    <a:pt x="628797" y="60398"/>
                  </a:cubicBezTo>
                  <a:cubicBezTo>
                    <a:pt x="626110" y="59054"/>
                    <a:pt x="623422" y="59054"/>
                    <a:pt x="620736" y="59054"/>
                  </a:cubicBezTo>
                  <a:cubicBezTo>
                    <a:pt x="618048" y="59054"/>
                    <a:pt x="614018" y="57710"/>
                    <a:pt x="611330" y="56366"/>
                  </a:cubicBezTo>
                  <a:cubicBezTo>
                    <a:pt x="597894" y="52335"/>
                    <a:pt x="589833" y="40240"/>
                    <a:pt x="581772" y="29489"/>
                  </a:cubicBezTo>
                  <a:cubicBezTo>
                    <a:pt x="579084" y="25457"/>
                    <a:pt x="575054" y="21425"/>
                    <a:pt x="572366" y="17394"/>
                  </a:cubicBezTo>
                  <a:cubicBezTo>
                    <a:pt x="558931" y="2611"/>
                    <a:pt x="534746" y="-4109"/>
                    <a:pt x="515936" y="2611"/>
                  </a:cubicBezTo>
                  <a:cubicBezTo>
                    <a:pt x="511905" y="3955"/>
                    <a:pt x="505187" y="6643"/>
                    <a:pt x="502500" y="13362"/>
                  </a:cubicBezTo>
                  <a:cubicBezTo>
                    <a:pt x="501157" y="17394"/>
                    <a:pt x="501157" y="21425"/>
                    <a:pt x="501157" y="26801"/>
                  </a:cubicBezTo>
                  <a:cubicBezTo>
                    <a:pt x="501157" y="30833"/>
                    <a:pt x="501157" y="36208"/>
                    <a:pt x="499813" y="41584"/>
                  </a:cubicBezTo>
                  <a:cubicBezTo>
                    <a:pt x="494439" y="60398"/>
                    <a:pt x="475628" y="69805"/>
                    <a:pt x="458162" y="69805"/>
                  </a:cubicBezTo>
                  <a:cubicBezTo>
                    <a:pt x="444726" y="69805"/>
                    <a:pt x="431290" y="65774"/>
                    <a:pt x="419198" y="60398"/>
                  </a:cubicBezTo>
                  <a:lnTo>
                    <a:pt x="343957" y="63086"/>
                  </a:lnTo>
                  <a:cubicBezTo>
                    <a:pt x="339927" y="77869"/>
                    <a:pt x="330522" y="89964"/>
                    <a:pt x="318429" y="96683"/>
                  </a:cubicBezTo>
                  <a:cubicBezTo>
                    <a:pt x="323804" y="115498"/>
                    <a:pt x="325147" y="137000"/>
                    <a:pt x="321116" y="155814"/>
                  </a:cubicBezTo>
                  <a:lnTo>
                    <a:pt x="318429" y="166566"/>
                  </a:lnTo>
                  <a:lnTo>
                    <a:pt x="309024" y="161190"/>
                  </a:lnTo>
                  <a:cubicBezTo>
                    <a:pt x="287527" y="150439"/>
                    <a:pt x="263342" y="154471"/>
                    <a:pt x="236471" y="159846"/>
                  </a:cubicBezTo>
                  <a:cubicBezTo>
                    <a:pt x="227065" y="161190"/>
                    <a:pt x="217661" y="163878"/>
                    <a:pt x="209599" y="165222"/>
                  </a:cubicBezTo>
                  <a:cubicBezTo>
                    <a:pt x="190789" y="167910"/>
                    <a:pt x="173322" y="166566"/>
                    <a:pt x="154512" y="166566"/>
                  </a:cubicBezTo>
                  <a:lnTo>
                    <a:pt x="0" y="161190"/>
                  </a:lnTo>
                  <a:cubicBezTo>
                    <a:pt x="6718" y="170597"/>
                    <a:pt x="13436" y="180005"/>
                    <a:pt x="17467" y="189412"/>
                  </a:cubicBezTo>
                  <a:cubicBezTo>
                    <a:pt x="18810" y="192100"/>
                    <a:pt x="20154" y="196131"/>
                    <a:pt x="21497" y="198819"/>
                  </a:cubicBezTo>
                  <a:cubicBezTo>
                    <a:pt x="30903" y="217634"/>
                    <a:pt x="38964" y="236448"/>
                    <a:pt x="56431" y="240480"/>
                  </a:cubicBezTo>
                  <a:lnTo>
                    <a:pt x="57774" y="240480"/>
                  </a:lnTo>
                  <a:cubicBezTo>
                    <a:pt x="61805" y="241824"/>
                    <a:pt x="65835" y="243167"/>
                    <a:pt x="69866" y="245855"/>
                  </a:cubicBezTo>
                  <a:cubicBezTo>
                    <a:pt x="71210" y="240480"/>
                    <a:pt x="73897" y="233760"/>
                    <a:pt x="80615" y="231072"/>
                  </a:cubicBezTo>
                  <a:cubicBezTo>
                    <a:pt x="91364" y="225697"/>
                    <a:pt x="100769" y="232416"/>
                    <a:pt x="107487" y="237792"/>
                  </a:cubicBezTo>
                  <a:cubicBezTo>
                    <a:pt x="110174" y="240480"/>
                    <a:pt x="112861" y="241824"/>
                    <a:pt x="115548" y="243167"/>
                  </a:cubicBezTo>
                  <a:cubicBezTo>
                    <a:pt x="122266" y="245855"/>
                    <a:pt x="130328" y="243167"/>
                    <a:pt x="142420" y="236448"/>
                  </a:cubicBezTo>
                  <a:cubicBezTo>
                    <a:pt x="151825" y="232416"/>
                    <a:pt x="161230" y="227041"/>
                    <a:pt x="173322" y="227041"/>
                  </a:cubicBezTo>
                  <a:cubicBezTo>
                    <a:pt x="173322" y="227041"/>
                    <a:pt x="173322" y="227041"/>
                    <a:pt x="173322" y="227041"/>
                  </a:cubicBezTo>
                  <a:cubicBezTo>
                    <a:pt x="186758" y="227041"/>
                    <a:pt x="197507" y="235104"/>
                    <a:pt x="206912" y="240480"/>
                  </a:cubicBezTo>
                  <a:lnTo>
                    <a:pt x="276778" y="287516"/>
                  </a:lnTo>
                  <a:cubicBezTo>
                    <a:pt x="280809" y="290204"/>
                    <a:pt x="286183" y="294236"/>
                    <a:pt x="291558" y="294236"/>
                  </a:cubicBezTo>
                  <a:cubicBezTo>
                    <a:pt x="296932" y="295580"/>
                    <a:pt x="304994" y="292892"/>
                    <a:pt x="311711" y="290204"/>
                  </a:cubicBezTo>
                  <a:cubicBezTo>
                    <a:pt x="323804" y="286172"/>
                    <a:pt x="337239" y="282141"/>
                    <a:pt x="349332" y="291548"/>
                  </a:cubicBezTo>
                  <a:cubicBezTo>
                    <a:pt x="352019" y="294236"/>
                    <a:pt x="353363" y="296923"/>
                    <a:pt x="356050" y="299611"/>
                  </a:cubicBezTo>
                  <a:cubicBezTo>
                    <a:pt x="354706" y="300955"/>
                    <a:pt x="356050" y="298267"/>
                    <a:pt x="358737" y="295580"/>
                  </a:cubicBezTo>
                  <a:close/>
                </a:path>
              </a:pathLst>
            </a:cu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1738" name="Google Shape;1738;p32"/>
            <p:cNvSpPr/>
            <p:nvPr/>
          </p:nvSpPr>
          <p:spPr>
            <a:xfrm>
              <a:off x="4484045" y="5933002"/>
              <a:ext cx="1123272" cy="1091959"/>
            </a:xfrm>
            <a:custGeom>
              <a:avLst/>
              <a:gdLst/>
              <a:ahLst/>
              <a:cxnLst/>
              <a:rect l="l" t="t" r="r" b="b"/>
              <a:pathLst>
                <a:path w="1009702" h="981555" extrusionOk="0">
                  <a:moveTo>
                    <a:pt x="11421" y="531351"/>
                  </a:moveTo>
                  <a:cubicBezTo>
                    <a:pt x="14108" y="536727"/>
                    <a:pt x="15451" y="543446"/>
                    <a:pt x="16795" y="548822"/>
                  </a:cubicBezTo>
                  <a:cubicBezTo>
                    <a:pt x="34261" y="603921"/>
                    <a:pt x="39636" y="663053"/>
                    <a:pt x="31574" y="720840"/>
                  </a:cubicBezTo>
                  <a:cubicBezTo>
                    <a:pt x="58446" y="728903"/>
                    <a:pt x="78600" y="755781"/>
                    <a:pt x="78600" y="784003"/>
                  </a:cubicBezTo>
                  <a:cubicBezTo>
                    <a:pt x="86661" y="782659"/>
                    <a:pt x="94723" y="779971"/>
                    <a:pt x="101440" y="774596"/>
                  </a:cubicBezTo>
                  <a:lnTo>
                    <a:pt x="114876" y="765188"/>
                  </a:lnTo>
                  <a:lnTo>
                    <a:pt x="114876" y="781315"/>
                  </a:lnTo>
                  <a:cubicBezTo>
                    <a:pt x="114876" y="792066"/>
                    <a:pt x="116220" y="801474"/>
                    <a:pt x="118907" y="810881"/>
                  </a:cubicBezTo>
                  <a:cubicBezTo>
                    <a:pt x="128312" y="810881"/>
                    <a:pt x="136374" y="808193"/>
                    <a:pt x="144435" y="802817"/>
                  </a:cubicBezTo>
                  <a:lnTo>
                    <a:pt x="159215" y="793410"/>
                  </a:lnTo>
                  <a:lnTo>
                    <a:pt x="156527" y="810881"/>
                  </a:lnTo>
                  <a:cubicBezTo>
                    <a:pt x="156527" y="810881"/>
                    <a:pt x="156527" y="810881"/>
                    <a:pt x="156527" y="812225"/>
                  </a:cubicBezTo>
                  <a:cubicBezTo>
                    <a:pt x="157871" y="813569"/>
                    <a:pt x="161902" y="816256"/>
                    <a:pt x="164589" y="816256"/>
                  </a:cubicBezTo>
                  <a:cubicBezTo>
                    <a:pt x="167276" y="816256"/>
                    <a:pt x="171307" y="816256"/>
                    <a:pt x="173994" y="814913"/>
                  </a:cubicBezTo>
                  <a:cubicBezTo>
                    <a:pt x="179368" y="813569"/>
                    <a:pt x="184743" y="813569"/>
                    <a:pt x="190117" y="814913"/>
                  </a:cubicBezTo>
                  <a:cubicBezTo>
                    <a:pt x="198179" y="816256"/>
                    <a:pt x="204896" y="821632"/>
                    <a:pt x="207583" y="828351"/>
                  </a:cubicBezTo>
                  <a:cubicBezTo>
                    <a:pt x="207583" y="829695"/>
                    <a:pt x="207583" y="829695"/>
                    <a:pt x="208927" y="831039"/>
                  </a:cubicBezTo>
                  <a:cubicBezTo>
                    <a:pt x="211614" y="829695"/>
                    <a:pt x="214301" y="827007"/>
                    <a:pt x="218332" y="821632"/>
                  </a:cubicBezTo>
                  <a:cubicBezTo>
                    <a:pt x="225050" y="814913"/>
                    <a:pt x="231768" y="806849"/>
                    <a:pt x="242517" y="805505"/>
                  </a:cubicBezTo>
                  <a:cubicBezTo>
                    <a:pt x="254609" y="802817"/>
                    <a:pt x="265358" y="809537"/>
                    <a:pt x="273419" y="814913"/>
                  </a:cubicBezTo>
                  <a:cubicBezTo>
                    <a:pt x="298947" y="832383"/>
                    <a:pt x="320445" y="852541"/>
                    <a:pt x="343285" y="872700"/>
                  </a:cubicBezTo>
                  <a:cubicBezTo>
                    <a:pt x="348660" y="878075"/>
                    <a:pt x="362095" y="890170"/>
                    <a:pt x="370157" y="906297"/>
                  </a:cubicBezTo>
                  <a:cubicBezTo>
                    <a:pt x="371501" y="906297"/>
                    <a:pt x="371501" y="904953"/>
                    <a:pt x="372844" y="904953"/>
                  </a:cubicBezTo>
                  <a:cubicBezTo>
                    <a:pt x="379562" y="902266"/>
                    <a:pt x="390311" y="903609"/>
                    <a:pt x="397029" y="908985"/>
                  </a:cubicBezTo>
                  <a:cubicBezTo>
                    <a:pt x="401060" y="911673"/>
                    <a:pt x="403747" y="914360"/>
                    <a:pt x="406434" y="917048"/>
                  </a:cubicBezTo>
                  <a:cubicBezTo>
                    <a:pt x="409121" y="919736"/>
                    <a:pt x="413152" y="923767"/>
                    <a:pt x="415839" y="925111"/>
                  </a:cubicBezTo>
                  <a:cubicBezTo>
                    <a:pt x="425244" y="929143"/>
                    <a:pt x="437336" y="922424"/>
                    <a:pt x="449428" y="915704"/>
                  </a:cubicBezTo>
                  <a:lnTo>
                    <a:pt x="453459" y="913017"/>
                  </a:lnTo>
                  <a:cubicBezTo>
                    <a:pt x="462864" y="907641"/>
                    <a:pt x="478987" y="902266"/>
                    <a:pt x="491080" y="907641"/>
                  </a:cubicBezTo>
                  <a:cubicBezTo>
                    <a:pt x="497797" y="910329"/>
                    <a:pt x="503172" y="914360"/>
                    <a:pt x="505859" y="921080"/>
                  </a:cubicBezTo>
                  <a:cubicBezTo>
                    <a:pt x="507203" y="922424"/>
                    <a:pt x="507203" y="925111"/>
                    <a:pt x="508546" y="927799"/>
                  </a:cubicBezTo>
                  <a:cubicBezTo>
                    <a:pt x="508546" y="929143"/>
                    <a:pt x="509890" y="931831"/>
                    <a:pt x="511233" y="933175"/>
                  </a:cubicBezTo>
                  <a:cubicBezTo>
                    <a:pt x="511233" y="933175"/>
                    <a:pt x="512577" y="933175"/>
                    <a:pt x="512577" y="933175"/>
                  </a:cubicBezTo>
                  <a:cubicBezTo>
                    <a:pt x="515264" y="933175"/>
                    <a:pt x="517951" y="931831"/>
                    <a:pt x="520638" y="933175"/>
                  </a:cubicBezTo>
                  <a:cubicBezTo>
                    <a:pt x="527356" y="934519"/>
                    <a:pt x="530043" y="938550"/>
                    <a:pt x="532731" y="942582"/>
                  </a:cubicBezTo>
                  <a:cubicBezTo>
                    <a:pt x="534074" y="943926"/>
                    <a:pt x="534074" y="945270"/>
                    <a:pt x="535418" y="945270"/>
                  </a:cubicBezTo>
                  <a:cubicBezTo>
                    <a:pt x="536761" y="946614"/>
                    <a:pt x="536761" y="946614"/>
                    <a:pt x="539449" y="946614"/>
                  </a:cubicBezTo>
                  <a:cubicBezTo>
                    <a:pt x="544823" y="946614"/>
                    <a:pt x="551541" y="941238"/>
                    <a:pt x="555572" y="934519"/>
                  </a:cubicBezTo>
                  <a:lnTo>
                    <a:pt x="556915" y="931831"/>
                  </a:lnTo>
                  <a:cubicBezTo>
                    <a:pt x="564977" y="921080"/>
                    <a:pt x="574382" y="906297"/>
                    <a:pt x="591848" y="907641"/>
                  </a:cubicBezTo>
                  <a:cubicBezTo>
                    <a:pt x="598566" y="907641"/>
                    <a:pt x="603940" y="910329"/>
                    <a:pt x="607971" y="913017"/>
                  </a:cubicBezTo>
                  <a:cubicBezTo>
                    <a:pt x="612002" y="914360"/>
                    <a:pt x="614689" y="917048"/>
                    <a:pt x="617376" y="917048"/>
                  </a:cubicBezTo>
                  <a:cubicBezTo>
                    <a:pt x="618720" y="917048"/>
                    <a:pt x="618720" y="917048"/>
                    <a:pt x="620064" y="917048"/>
                  </a:cubicBezTo>
                  <a:cubicBezTo>
                    <a:pt x="624094" y="917048"/>
                    <a:pt x="628125" y="917048"/>
                    <a:pt x="632156" y="919736"/>
                  </a:cubicBezTo>
                  <a:cubicBezTo>
                    <a:pt x="636187" y="922424"/>
                    <a:pt x="638874" y="927799"/>
                    <a:pt x="640217" y="930487"/>
                  </a:cubicBezTo>
                  <a:cubicBezTo>
                    <a:pt x="650966" y="951989"/>
                    <a:pt x="668433" y="970804"/>
                    <a:pt x="689930" y="981555"/>
                  </a:cubicBezTo>
                  <a:cubicBezTo>
                    <a:pt x="697991" y="960053"/>
                    <a:pt x="706053" y="938550"/>
                    <a:pt x="715458" y="918392"/>
                  </a:cubicBezTo>
                  <a:lnTo>
                    <a:pt x="728894" y="884795"/>
                  </a:lnTo>
                  <a:cubicBezTo>
                    <a:pt x="732924" y="875388"/>
                    <a:pt x="736955" y="864636"/>
                    <a:pt x="743673" y="855229"/>
                  </a:cubicBezTo>
                  <a:cubicBezTo>
                    <a:pt x="753078" y="841790"/>
                    <a:pt x="765170" y="833727"/>
                    <a:pt x="778606" y="824320"/>
                  </a:cubicBezTo>
                  <a:cubicBezTo>
                    <a:pt x="790699" y="814913"/>
                    <a:pt x="802791" y="806849"/>
                    <a:pt x="810853" y="794754"/>
                  </a:cubicBezTo>
                  <a:cubicBezTo>
                    <a:pt x="826975" y="769220"/>
                    <a:pt x="820257" y="732935"/>
                    <a:pt x="790699" y="685899"/>
                  </a:cubicBezTo>
                  <a:cubicBezTo>
                    <a:pt x="783981" y="675147"/>
                    <a:pt x="775919" y="663053"/>
                    <a:pt x="775919" y="648270"/>
                  </a:cubicBezTo>
                  <a:cubicBezTo>
                    <a:pt x="775919" y="638863"/>
                    <a:pt x="781294" y="629455"/>
                    <a:pt x="788011" y="622736"/>
                  </a:cubicBezTo>
                  <a:cubicBezTo>
                    <a:pt x="790699" y="620048"/>
                    <a:pt x="794729" y="618704"/>
                    <a:pt x="797417" y="618704"/>
                  </a:cubicBezTo>
                  <a:cubicBezTo>
                    <a:pt x="793386" y="601233"/>
                    <a:pt x="781294" y="585107"/>
                    <a:pt x="765170" y="577043"/>
                  </a:cubicBezTo>
                  <a:lnTo>
                    <a:pt x="753078" y="570324"/>
                  </a:lnTo>
                  <a:lnTo>
                    <a:pt x="765170" y="563605"/>
                  </a:lnTo>
                  <a:cubicBezTo>
                    <a:pt x="782637" y="552854"/>
                    <a:pt x="790699" y="530007"/>
                    <a:pt x="786668" y="509849"/>
                  </a:cubicBezTo>
                  <a:cubicBezTo>
                    <a:pt x="786668" y="507161"/>
                    <a:pt x="785324" y="505817"/>
                    <a:pt x="783981" y="503129"/>
                  </a:cubicBezTo>
                  <a:cubicBezTo>
                    <a:pt x="781294" y="495066"/>
                    <a:pt x="778606" y="487003"/>
                    <a:pt x="781294" y="477596"/>
                  </a:cubicBezTo>
                  <a:cubicBezTo>
                    <a:pt x="782637" y="473564"/>
                    <a:pt x="785324" y="469532"/>
                    <a:pt x="786668" y="465501"/>
                  </a:cubicBezTo>
                  <a:cubicBezTo>
                    <a:pt x="788011" y="462813"/>
                    <a:pt x="789355" y="460125"/>
                    <a:pt x="790699" y="457437"/>
                  </a:cubicBezTo>
                  <a:cubicBezTo>
                    <a:pt x="792042" y="453405"/>
                    <a:pt x="789355" y="446686"/>
                    <a:pt x="788011" y="441310"/>
                  </a:cubicBezTo>
                  <a:lnTo>
                    <a:pt x="757109" y="344550"/>
                  </a:lnTo>
                  <a:cubicBezTo>
                    <a:pt x="757109" y="344550"/>
                    <a:pt x="757109" y="344550"/>
                    <a:pt x="757109" y="344550"/>
                  </a:cubicBezTo>
                  <a:cubicBezTo>
                    <a:pt x="751735" y="340518"/>
                    <a:pt x="746360" y="333799"/>
                    <a:pt x="742330" y="328423"/>
                  </a:cubicBezTo>
                  <a:cubicBezTo>
                    <a:pt x="735612" y="321704"/>
                    <a:pt x="730238" y="313641"/>
                    <a:pt x="723520" y="312297"/>
                  </a:cubicBezTo>
                  <a:cubicBezTo>
                    <a:pt x="720832" y="312297"/>
                    <a:pt x="719489" y="310953"/>
                    <a:pt x="716802" y="310953"/>
                  </a:cubicBezTo>
                  <a:cubicBezTo>
                    <a:pt x="711427" y="309609"/>
                    <a:pt x="704709" y="309609"/>
                    <a:pt x="700679" y="305577"/>
                  </a:cubicBezTo>
                  <a:cubicBezTo>
                    <a:pt x="693961" y="300202"/>
                    <a:pt x="691273" y="292138"/>
                    <a:pt x="689930" y="284075"/>
                  </a:cubicBezTo>
                  <a:cubicBezTo>
                    <a:pt x="684555" y="257197"/>
                    <a:pt x="683212" y="228976"/>
                    <a:pt x="687243" y="200754"/>
                  </a:cubicBezTo>
                  <a:cubicBezTo>
                    <a:pt x="673807" y="199410"/>
                    <a:pt x="660371" y="203442"/>
                    <a:pt x="649623" y="210161"/>
                  </a:cubicBezTo>
                  <a:lnTo>
                    <a:pt x="640217" y="196722"/>
                  </a:lnTo>
                  <a:cubicBezTo>
                    <a:pt x="656340" y="185971"/>
                    <a:pt x="677837" y="181939"/>
                    <a:pt x="697991" y="185971"/>
                  </a:cubicBezTo>
                  <a:lnTo>
                    <a:pt x="704709" y="187315"/>
                  </a:lnTo>
                  <a:lnTo>
                    <a:pt x="703366" y="194034"/>
                  </a:lnTo>
                  <a:cubicBezTo>
                    <a:pt x="699335" y="222256"/>
                    <a:pt x="699335" y="250478"/>
                    <a:pt x="704709" y="278699"/>
                  </a:cubicBezTo>
                  <a:cubicBezTo>
                    <a:pt x="706053" y="284075"/>
                    <a:pt x="707396" y="288107"/>
                    <a:pt x="710084" y="290795"/>
                  </a:cubicBezTo>
                  <a:cubicBezTo>
                    <a:pt x="712771" y="292138"/>
                    <a:pt x="715458" y="293482"/>
                    <a:pt x="719489" y="293482"/>
                  </a:cubicBezTo>
                  <a:cubicBezTo>
                    <a:pt x="722176" y="293482"/>
                    <a:pt x="724863" y="294826"/>
                    <a:pt x="727550" y="294826"/>
                  </a:cubicBezTo>
                  <a:cubicBezTo>
                    <a:pt x="739642" y="298858"/>
                    <a:pt x="747704" y="308265"/>
                    <a:pt x="754422" y="316329"/>
                  </a:cubicBezTo>
                  <a:cubicBezTo>
                    <a:pt x="758452" y="321704"/>
                    <a:pt x="762483" y="325736"/>
                    <a:pt x="766514" y="329767"/>
                  </a:cubicBezTo>
                  <a:cubicBezTo>
                    <a:pt x="767858" y="329767"/>
                    <a:pt x="767858" y="331111"/>
                    <a:pt x="769201" y="331111"/>
                  </a:cubicBezTo>
                  <a:lnTo>
                    <a:pt x="770545" y="331111"/>
                  </a:lnTo>
                  <a:lnTo>
                    <a:pt x="770545" y="332455"/>
                  </a:lnTo>
                  <a:cubicBezTo>
                    <a:pt x="779950" y="337831"/>
                    <a:pt x="792042" y="337831"/>
                    <a:pt x="801447" y="332455"/>
                  </a:cubicBezTo>
                  <a:cubicBezTo>
                    <a:pt x="810853" y="325736"/>
                    <a:pt x="816227" y="312297"/>
                    <a:pt x="810853" y="301546"/>
                  </a:cubicBezTo>
                  <a:lnTo>
                    <a:pt x="806822" y="293482"/>
                  </a:lnTo>
                  <a:lnTo>
                    <a:pt x="816227" y="290795"/>
                  </a:lnTo>
                  <a:cubicBezTo>
                    <a:pt x="824288" y="289451"/>
                    <a:pt x="832350" y="290795"/>
                    <a:pt x="839067" y="294826"/>
                  </a:cubicBezTo>
                  <a:cubicBezTo>
                    <a:pt x="841755" y="296170"/>
                    <a:pt x="844442" y="298858"/>
                    <a:pt x="847129" y="301546"/>
                  </a:cubicBezTo>
                  <a:cubicBezTo>
                    <a:pt x="856534" y="296170"/>
                    <a:pt x="867283" y="293482"/>
                    <a:pt x="876688" y="292138"/>
                  </a:cubicBezTo>
                  <a:cubicBezTo>
                    <a:pt x="887437" y="290795"/>
                    <a:pt x="898185" y="289451"/>
                    <a:pt x="904903" y="282731"/>
                  </a:cubicBezTo>
                  <a:cubicBezTo>
                    <a:pt x="910278" y="277356"/>
                    <a:pt x="911621" y="266604"/>
                    <a:pt x="910278" y="251821"/>
                  </a:cubicBezTo>
                  <a:lnTo>
                    <a:pt x="908934" y="245102"/>
                  </a:lnTo>
                  <a:cubicBezTo>
                    <a:pt x="907590" y="233007"/>
                    <a:pt x="904903" y="220912"/>
                    <a:pt x="908934" y="208817"/>
                  </a:cubicBezTo>
                  <a:cubicBezTo>
                    <a:pt x="911621" y="199410"/>
                    <a:pt x="919682" y="191346"/>
                    <a:pt x="929088" y="187315"/>
                  </a:cubicBezTo>
                  <a:cubicBezTo>
                    <a:pt x="937149" y="184627"/>
                    <a:pt x="943867" y="184627"/>
                    <a:pt x="950585" y="188659"/>
                  </a:cubicBezTo>
                  <a:cubicBezTo>
                    <a:pt x="951929" y="190003"/>
                    <a:pt x="953272" y="190003"/>
                    <a:pt x="954616" y="191346"/>
                  </a:cubicBezTo>
                  <a:cubicBezTo>
                    <a:pt x="955959" y="192690"/>
                    <a:pt x="957303" y="192690"/>
                    <a:pt x="957303" y="192690"/>
                  </a:cubicBezTo>
                  <a:cubicBezTo>
                    <a:pt x="958647" y="192690"/>
                    <a:pt x="961334" y="191346"/>
                    <a:pt x="962677" y="190003"/>
                  </a:cubicBezTo>
                  <a:lnTo>
                    <a:pt x="1009703" y="164468"/>
                  </a:lnTo>
                  <a:cubicBezTo>
                    <a:pt x="1007015" y="161781"/>
                    <a:pt x="1000297" y="160437"/>
                    <a:pt x="993579" y="160437"/>
                  </a:cubicBezTo>
                  <a:cubicBezTo>
                    <a:pt x="984175" y="160437"/>
                    <a:pt x="970739" y="157749"/>
                    <a:pt x="964021" y="148342"/>
                  </a:cubicBezTo>
                  <a:cubicBezTo>
                    <a:pt x="959990" y="144310"/>
                    <a:pt x="959990" y="138935"/>
                    <a:pt x="961334" y="133559"/>
                  </a:cubicBezTo>
                  <a:cubicBezTo>
                    <a:pt x="962677" y="128184"/>
                    <a:pt x="966708" y="125496"/>
                    <a:pt x="968051" y="122808"/>
                  </a:cubicBezTo>
                  <a:cubicBezTo>
                    <a:pt x="969395" y="121464"/>
                    <a:pt x="969395" y="121464"/>
                    <a:pt x="970739" y="120120"/>
                  </a:cubicBezTo>
                  <a:lnTo>
                    <a:pt x="951929" y="120120"/>
                  </a:lnTo>
                  <a:lnTo>
                    <a:pt x="966708" y="109369"/>
                  </a:lnTo>
                  <a:cubicBezTo>
                    <a:pt x="957303" y="103993"/>
                    <a:pt x="950585" y="95930"/>
                    <a:pt x="945211" y="87867"/>
                  </a:cubicBezTo>
                  <a:cubicBezTo>
                    <a:pt x="938493" y="77115"/>
                    <a:pt x="933118" y="71740"/>
                    <a:pt x="926400" y="70396"/>
                  </a:cubicBezTo>
                  <a:cubicBezTo>
                    <a:pt x="925057" y="70396"/>
                    <a:pt x="922370" y="70396"/>
                    <a:pt x="921026" y="70396"/>
                  </a:cubicBezTo>
                  <a:cubicBezTo>
                    <a:pt x="916995" y="70396"/>
                    <a:pt x="912964" y="71740"/>
                    <a:pt x="908934" y="70396"/>
                  </a:cubicBezTo>
                  <a:cubicBezTo>
                    <a:pt x="900872" y="69052"/>
                    <a:pt x="895498" y="62333"/>
                    <a:pt x="891467" y="56957"/>
                  </a:cubicBezTo>
                  <a:lnTo>
                    <a:pt x="890124" y="55614"/>
                  </a:lnTo>
                  <a:cubicBezTo>
                    <a:pt x="861909" y="22016"/>
                    <a:pt x="814883" y="12609"/>
                    <a:pt x="765170" y="4545"/>
                  </a:cubicBezTo>
                  <a:cubicBezTo>
                    <a:pt x="734268" y="-830"/>
                    <a:pt x="706053" y="-3518"/>
                    <a:pt x="683212" y="8577"/>
                  </a:cubicBezTo>
                  <a:cubicBezTo>
                    <a:pt x="679181" y="9921"/>
                    <a:pt x="676494" y="12609"/>
                    <a:pt x="672463" y="15297"/>
                  </a:cubicBezTo>
                  <a:cubicBezTo>
                    <a:pt x="657684" y="24704"/>
                    <a:pt x="641561" y="34111"/>
                    <a:pt x="624094" y="26048"/>
                  </a:cubicBezTo>
                  <a:cubicBezTo>
                    <a:pt x="620064" y="24704"/>
                    <a:pt x="617376" y="22016"/>
                    <a:pt x="614689" y="20672"/>
                  </a:cubicBezTo>
                  <a:cubicBezTo>
                    <a:pt x="612002" y="19328"/>
                    <a:pt x="609315" y="16640"/>
                    <a:pt x="607971" y="16640"/>
                  </a:cubicBezTo>
                  <a:cubicBezTo>
                    <a:pt x="599910" y="13953"/>
                    <a:pt x="589161" y="20672"/>
                    <a:pt x="578412" y="28736"/>
                  </a:cubicBezTo>
                  <a:cubicBezTo>
                    <a:pt x="564977" y="39487"/>
                    <a:pt x="551541" y="43518"/>
                    <a:pt x="540792" y="40831"/>
                  </a:cubicBezTo>
                  <a:cubicBezTo>
                    <a:pt x="544823" y="110713"/>
                    <a:pt x="585130" y="176564"/>
                    <a:pt x="645592" y="211505"/>
                  </a:cubicBezTo>
                  <a:cubicBezTo>
                    <a:pt x="618720" y="202098"/>
                    <a:pt x="586474" y="203442"/>
                    <a:pt x="560946" y="216881"/>
                  </a:cubicBezTo>
                  <a:cubicBezTo>
                    <a:pt x="564977" y="206129"/>
                    <a:pt x="563633" y="194034"/>
                    <a:pt x="556915" y="184627"/>
                  </a:cubicBezTo>
                  <a:cubicBezTo>
                    <a:pt x="535418" y="196722"/>
                    <a:pt x="524669" y="226288"/>
                    <a:pt x="534074" y="250478"/>
                  </a:cubicBezTo>
                  <a:cubicBezTo>
                    <a:pt x="508546" y="258541"/>
                    <a:pt x="478987" y="231663"/>
                    <a:pt x="485705" y="206129"/>
                  </a:cubicBezTo>
                  <a:cubicBezTo>
                    <a:pt x="460177" y="204785"/>
                    <a:pt x="449428" y="238383"/>
                    <a:pt x="452116" y="263917"/>
                  </a:cubicBezTo>
                  <a:cubicBezTo>
                    <a:pt x="454803" y="289451"/>
                    <a:pt x="461521" y="319016"/>
                    <a:pt x="442710" y="336487"/>
                  </a:cubicBezTo>
                  <a:cubicBezTo>
                    <a:pt x="405090" y="327079"/>
                    <a:pt x="362095" y="310953"/>
                    <a:pt x="354034" y="274668"/>
                  </a:cubicBezTo>
                  <a:cubicBezTo>
                    <a:pt x="352691" y="265260"/>
                    <a:pt x="351347" y="254509"/>
                    <a:pt x="343285" y="250478"/>
                  </a:cubicBezTo>
                  <a:cubicBezTo>
                    <a:pt x="337911" y="247790"/>
                    <a:pt x="331193" y="249134"/>
                    <a:pt x="325819" y="250478"/>
                  </a:cubicBezTo>
                  <a:cubicBezTo>
                    <a:pt x="296260" y="258541"/>
                    <a:pt x="266701" y="266604"/>
                    <a:pt x="237142" y="274668"/>
                  </a:cubicBezTo>
                  <a:cubicBezTo>
                    <a:pt x="156527" y="296170"/>
                    <a:pt x="85318" y="348582"/>
                    <a:pt x="19482" y="400994"/>
                  </a:cubicBezTo>
                  <a:cubicBezTo>
                    <a:pt x="18139" y="400994"/>
                    <a:pt x="18139" y="399650"/>
                    <a:pt x="16795" y="398306"/>
                  </a:cubicBezTo>
                  <a:cubicBezTo>
                    <a:pt x="3359" y="421152"/>
                    <a:pt x="-2015" y="449374"/>
                    <a:pt x="672" y="476252"/>
                  </a:cubicBezTo>
                  <a:cubicBezTo>
                    <a:pt x="-672" y="499098"/>
                    <a:pt x="6046" y="515224"/>
                    <a:pt x="11421" y="531351"/>
                  </a:cubicBezTo>
                  <a:close/>
                </a:path>
              </a:pathLst>
            </a:cu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1739" name="Google Shape;1739;p32"/>
            <p:cNvSpPr/>
            <p:nvPr/>
          </p:nvSpPr>
          <p:spPr>
            <a:xfrm>
              <a:off x="4348773" y="7379239"/>
              <a:ext cx="289973" cy="155535"/>
            </a:xfrm>
            <a:custGeom>
              <a:avLst/>
              <a:gdLst/>
              <a:ahLst/>
              <a:cxnLst/>
              <a:rect l="l" t="t" r="r" b="b"/>
              <a:pathLst>
                <a:path w="260655" h="139809" extrusionOk="0">
                  <a:moveTo>
                    <a:pt x="60461" y="138466"/>
                  </a:moveTo>
                  <a:cubicBezTo>
                    <a:pt x="60461" y="138466"/>
                    <a:pt x="61805" y="139810"/>
                    <a:pt x="63149" y="139810"/>
                  </a:cubicBezTo>
                  <a:cubicBezTo>
                    <a:pt x="63149" y="139810"/>
                    <a:pt x="64492" y="138466"/>
                    <a:pt x="64492" y="138466"/>
                  </a:cubicBezTo>
                  <a:cubicBezTo>
                    <a:pt x="80615" y="126371"/>
                    <a:pt x="96738" y="127714"/>
                    <a:pt x="114205" y="129058"/>
                  </a:cubicBezTo>
                  <a:cubicBezTo>
                    <a:pt x="124953" y="130402"/>
                    <a:pt x="135702" y="130402"/>
                    <a:pt x="145107" y="127714"/>
                  </a:cubicBezTo>
                  <a:cubicBezTo>
                    <a:pt x="157199" y="123683"/>
                    <a:pt x="166605" y="114276"/>
                    <a:pt x="174666" y="106212"/>
                  </a:cubicBezTo>
                  <a:cubicBezTo>
                    <a:pt x="182727" y="98149"/>
                    <a:pt x="189445" y="91430"/>
                    <a:pt x="194820" y="82022"/>
                  </a:cubicBezTo>
                  <a:cubicBezTo>
                    <a:pt x="197507" y="76647"/>
                    <a:pt x="200194" y="72615"/>
                    <a:pt x="202881" y="67239"/>
                  </a:cubicBezTo>
                  <a:cubicBezTo>
                    <a:pt x="209599" y="52457"/>
                    <a:pt x="216317" y="36330"/>
                    <a:pt x="233784" y="29610"/>
                  </a:cubicBezTo>
                  <a:cubicBezTo>
                    <a:pt x="236471" y="28267"/>
                    <a:pt x="239158" y="28267"/>
                    <a:pt x="243189" y="28267"/>
                  </a:cubicBezTo>
                  <a:cubicBezTo>
                    <a:pt x="245876" y="28267"/>
                    <a:pt x="248563" y="26923"/>
                    <a:pt x="251250" y="25579"/>
                  </a:cubicBezTo>
                  <a:cubicBezTo>
                    <a:pt x="256624" y="22891"/>
                    <a:pt x="259312" y="16172"/>
                    <a:pt x="260655" y="9452"/>
                  </a:cubicBezTo>
                  <a:cubicBezTo>
                    <a:pt x="244532" y="2733"/>
                    <a:pt x="228409" y="-2643"/>
                    <a:pt x="213630" y="1389"/>
                  </a:cubicBezTo>
                  <a:cubicBezTo>
                    <a:pt x="208255" y="2733"/>
                    <a:pt x="201537" y="5421"/>
                    <a:pt x="196163" y="9452"/>
                  </a:cubicBezTo>
                  <a:cubicBezTo>
                    <a:pt x="193476" y="10796"/>
                    <a:pt x="189445" y="12140"/>
                    <a:pt x="186758" y="14828"/>
                  </a:cubicBezTo>
                  <a:cubicBezTo>
                    <a:pt x="167948" y="24235"/>
                    <a:pt x="145107" y="26923"/>
                    <a:pt x="124953" y="22891"/>
                  </a:cubicBezTo>
                  <a:cubicBezTo>
                    <a:pt x="124953" y="22891"/>
                    <a:pt x="124953" y="22891"/>
                    <a:pt x="124953" y="22891"/>
                  </a:cubicBezTo>
                  <a:cubicBezTo>
                    <a:pt x="123610" y="30954"/>
                    <a:pt x="118236" y="39018"/>
                    <a:pt x="110174" y="43049"/>
                  </a:cubicBezTo>
                  <a:cubicBezTo>
                    <a:pt x="106143" y="44393"/>
                    <a:pt x="102112" y="45737"/>
                    <a:pt x="99425" y="45737"/>
                  </a:cubicBezTo>
                  <a:cubicBezTo>
                    <a:pt x="91364" y="45737"/>
                    <a:pt x="81959" y="43049"/>
                    <a:pt x="76584" y="40361"/>
                  </a:cubicBezTo>
                  <a:lnTo>
                    <a:pt x="8062" y="16172"/>
                  </a:lnTo>
                  <a:cubicBezTo>
                    <a:pt x="6718" y="18860"/>
                    <a:pt x="5375" y="21547"/>
                    <a:pt x="5375" y="24235"/>
                  </a:cubicBezTo>
                  <a:lnTo>
                    <a:pt x="0" y="24235"/>
                  </a:lnTo>
                  <a:cubicBezTo>
                    <a:pt x="9405" y="45737"/>
                    <a:pt x="14779" y="68583"/>
                    <a:pt x="12093" y="88742"/>
                  </a:cubicBezTo>
                  <a:cubicBezTo>
                    <a:pt x="13436" y="87398"/>
                    <a:pt x="14779" y="87398"/>
                    <a:pt x="16123" y="87398"/>
                  </a:cubicBezTo>
                  <a:cubicBezTo>
                    <a:pt x="24185" y="96805"/>
                    <a:pt x="24185" y="107556"/>
                    <a:pt x="22841" y="118307"/>
                  </a:cubicBezTo>
                  <a:cubicBezTo>
                    <a:pt x="37621" y="118307"/>
                    <a:pt x="53743" y="133090"/>
                    <a:pt x="60461" y="138466"/>
                  </a:cubicBezTo>
                  <a:close/>
                </a:path>
              </a:pathLst>
            </a:cu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1740" name="Google Shape;1740;p32"/>
            <p:cNvSpPr/>
            <p:nvPr/>
          </p:nvSpPr>
          <p:spPr>
            <a:xfrm>
              <a:off x="4569485" y="7581121"/>
              <a:ext cx="471337" cy="481396"/>
            </a:xfrm>
            <a:custGeom>
              <a:avLst/>
              <a:gdLst/>
              <a:ahLst/>
              <a:cxnLst/>
              <a:rect l="l" t="t" r="r" b="b"/>
              <a:pathLst>
                <a:path w="423682" h="432724" extrusionOk="0">
                  <a:moveTo>
                    <a:pt x="348442" y="423326"/>
                  </a:moveTo>
                  <a:cubicBezTo>
                    <a:pt x="355160" y="411231"/>
                    <a:pt x="356503" y="395105"/>
                    <a:pt x="351129" y="381666"/>
                  </a:cubicBezTo>
                  <a:lnTo>
                    <a:pt x="347098" y="370914"/>
                  </a:lnTo>
                  <a:lnTo>
                    <a:pt x="357847" y="370914"/>
                  </a:lnTo>
                  <a:cubicBezTo>
                    <a:pt x="368596" y="370914"/>
                    <a:pt x="380688" y="362851"/>
                    <a:pt x="392780" y="348068"/>
                  </a:cubicBezTo>
                  <a:cubicBezTo>
                    <a:pt x="402185" y="335973"/>
                    <a:pt x="410247" y="323878"/>
                    <a:pt x="418308" y="310439"/>
                  </a:cubicBezTo>
                  <a:cubicBezTo>
                    <a:pt x="419652" y="307752"/>
                    <a:pt x="420995" y="305064"/>
                    <a:pt x="423683" y="302376"/>
                  </a:cubicBezTo>
                  <a:cubicBezTo>
                    <a:pt x="422339" y="301032"/>
                    <a:pt x="422339" y="301032"/>
                    <a:pt x="420995" y="299688"/>
                  </a:cubicBezTo>
                  <a:cubicBezTo>
                    <a:pt x="416965" y="294313"/>
                    <a:pt x="414277" y="291625"/>
                    <a:pt x="411590" y="292969"/>
                  </a:cubicBezTo>
                  <a:cubicBezTo>
                    <a:pt x="410247" y="292969"/>
                    <a:pt x="408903" y="292969"/>
                    <a:pt x="407559" y="294313"/>
                  </a:cubicBezTo>
                  <a:cubicBezTo>
                    <a:pt x="404873" y="295656"/>
                    <a:pt x="403529" y="295656"/>
                    <a:pt x="400842" y="295656"/>
                  </a:cubicBezTo>
                  <a:cubicBezTo>
                    <a:pt x="391437" y="297000"/>
                    <a:pt x="384719" y="291625"/>
                    <a:pt x="379344" y="286249"/>
                  </a:cubicBezTo>
                  <a:cubicBezTo>
                    <a:pt x="376657" y="283561"/>
                    <a:pt x="373970" y="282217"/>
                    <a:pt x="371283" y="280874"/>
                  </a:cubicBezTo>
                  <a:cubicBezTo>
                    <a:pt x="369939" y="280874"/>
                    <a:pt x="367252" y="279530"/>
                    <a:pt x="364565" y="279530"/>
                  </a:cubicBezTo>
                  <a:cubicBezTo>
                    <a:pt x="360534" y="279530"/>
                    <a:pt x="356503" y="278186"/>
                    <a:pt x="352472" y="276842"/>
                  </a:cubicBezTo>
                  <a:cubicBezTo>
                    <a:pt x="341724" y="271466"/>
                    <a:pt x="339037" y="259371"/>
                    <a:pt x="336350" y="249964"/>
                  </a:cubicBezTo>
                  <a:lnTo>
                    <a:pt x="335006" y="247276"/>
                  </a:lnTo>
                  <a:cubicBezTo>
                    <a:pt x="333662" y="241901"/>
                    <a:pt x="330975" y="237869"/>
                    <a:pt x="328288" y="235181"/>
                  </a:cubicBezTo>
                  <a:cubicBezTo>
                    <a:pt x="328288" y="235181"/>
                    <a:pt x="328288" y="235181"/>
                    <a:pt x="326944" y="235181"/>
                  </a:cubicBezTo>
                  <a:cubicBezTo>
                    <a:pt x="326944" y="235181"/>
                    <a:pt x="325601" y="236525"/>
                    <a:pt x="325601" y="236525"/>
                  </a:cubicBezTo>
                  <a:cubicBezTo>
                    <a:pt x="310822" y="253996"/>
                    <a:pt x="293355" y="271466"/>
                    <a:pt x="274545" y="286249"/>
                  </a:cubicBezTo>
                  <a:cubicBezTo>
                    <a:pt x="269171" y="290281"/>
                    <a:pt x="265140" y="294313"/>
                    <a:pt x="263796" y="298344"/>
                  </a:cubicBezTo>
                  <a:cubicBezTo>
                    <a:pt x="259765" y="306408"/>
                    <a:pt x="261109" y="315815"/>
                    <a:pt x="263796" y="327910"/>
                  </a:cubicBezTo>
                  <a:cubicBezTo>
                    <a:pt x="266483" y="338661"/>
                    <a:pt x="269171" y="350756"/>
                    <a:pt x="265140" y="361507"/>
                  </a:cubicBezTo>
                  <a:lnTo>
                    <a:pt x="250360" y="357475"/>
                  </a:lnTo>
                  <a:cubicBezTo>
                    <a:pt x="253047" y="349412"/>
                    <a:pt x="250360" y="340005"/>
                    <a:pt x="249017" y="330598"/>
                  </a:cubicBezTo>
                  <a:cubicBezTo>
                    <a:pt x="246329" y="318503"/>
                    <a:pt x="243643" y="303720"/>
                    <a:pt x="250360" y="290281"/>
                  </a:cubicBezTo>
                  <a:cubicBezTo>
                    <a:pt x="254391" y="283561"/>
                    <a:pt x="259765" y="279530"/>
                    <a:pt x="265140" y="274154"/>
                  </a:cubicBezTo>
                  <a:cubicBezTo>
                    <a:pt x="283950" y="259371"/>
                    <a:pt x="300073" y="243245"/>
                    <a:pt x="314852" y="225774"/>
                  </a:cubicBezTo>
                  <a:cubicBezTo>
                    <a:pt x="321570" y="217711"/>
                    <a:pt x="329632" y="208303"/>
                    <a:pt x="330975" y="196208"/>
                  </a:cubicBezTo>
                  <a:cubicBezTo>
                    <a:pt x="332319" y="182769"/>
                    <a:pt x="325601" y="169330"/>
                    <a:pt x="317540" y="155892"/>
                  </a:cubicBezTo>
                  <a:cubicBezTo>
                    <a:pt x="310822" y="143797"/>
                    <a:pt x="302760" y="130358"/>
                    <a:pt x="301416" y="116919"/>
                  </a:cubicBezTo>
                  <a:cubicBezTo>
                    <a:pt x="300073" y="103480"/>
                    <a:pt x="302760" y="91385"/>
                    <a:pt x="305447" y="79290"/>
                  </a:cubicBezTo>
                  <a:cubicBezTo>
                    <a:pt x="306791" y="72571"/>
                    <a:pt x="308134" y="67195"/>
                    <a:pt x="309478" y="61819"/>
                  </a:cubicBezTo>
                  <a:lnTo>
                    <a:pt x="309478" y="63163"/>
                  </a:lnTo>
                  <a:cubicBezTo>
                    <a:pt x="293355" y="60475"/>
                    <a:pt x="279919" y="52412"/>
                    <a:pt x="267827" y="44349"/>
                  </a:cubicBezTo>
                  <a:cubicBezTo>
                    <a:pt x="255735" y="36285"/>
                    <a:pt x="243643" y="29566"/>
                    <a:pt x="231550" y="26878"/>
                  </a:cubicBezTo>
                  <a:cubicBezTo>
                    <a:pt x="224832" y="25534"/>
                    <a:pt x="219458" y="26878"/>
                    <a:pt x="212740" y="26878"/>
                  </a:cubicBezTo>
                  <a:cubicBezTo>
                    <a:pt x="208709" y="26878"/>
                    <a:pt x="206022" y="26878"/>
                    <a:pt x="201991" y="26878"/>
                  </a:cubicBezTo>
                  <a:cubicBezTo>
                    <a:pt x="185868" y="26878"/>
                    <a:pt x="171089" y="24190"/>
                    <a:pt x="157653" y="21502"/>
                  </a:cubicBezTo>
                  <a:lnTo>
                    <a:pt x="62259" y="1344"/>
                  </a:lnTo>
                  <a:cubicBezTo>
                    <a:pt x="58228" y="0"/>
                    <a:pt x="52854" y="0"/>
                    <a:pt x="50166" y="0"/>
                  </a:cubicBezTo>
                  <a:cubicBezTo>
                    <a:pt x="47479" y="1344"/>
                    <a:pt x="44792" y="2688"/>
                    <a:pt x="42105" y="5376"/>
                  </a:cubicBezTo>
                  <a:cubicBezTo>
                    <a:pt x="40761" y="6719"/>
                    <a:pt x="39418" y="8063"/>
                    <a:pt x="38074" y="8063"/>
                  </a:cubicBezTo>
                  <a:cubicBezTo>
                    <a:pt x="32700" y="12095"/>
                    <a:pt x="28669" y="14783"/>
                    <a:pt x="23295" y="17471"/>
                  </a:cubicBezTo>
                  <a:cubicBezTo>
                    <a:pt x="17920" y="20158"/>
                    <a:pt x="11202" y="24190"/>
                    <a:pt x="8516" y="28222"/>
                  </a:cubicBezTo>
                  <a:cubicBezTo>
                    <a:pt x="454" y="36285"/>
                    <a:pt x="-890" y="49724"/>
                    <a:pt x="454" y="59132"/>
                  </a:cubicBezTo>
                  <a:cubicBezTo>
                    <a:pt x="1798" y="94072"/>
                    <a:pt x="23295" y="122294"/>
                    <a:pt x="46136" y="153204"/>
                  </a:cubicBezTo>
                  <a:cubicBezTo>
                    <a:pt x="66289" y="181425"/>
                    <a:pt x="87787" y="210991"/>
                    <a:pt x="94505" y="247276"/>
                  </a:cubicBezTo>
                  <a:cubicBezTo>
                    <a:pt x="94505" y="249964"/>
                    <a:pt x="94505" y="251308"/>
                    <a:pt x="94505" y="253996"/>
                  </a:cubicBezTo>
                  <a:cubicBezTo>
                    <a:pt x="118689" y="260715"/>
                    <a:pt x="142874" y="276842"/>
                    <a:pt x="138843" y="299688"/>
                  </a:cubicBezTo>
                  <a:cubicBezTo>
                    <a:pt x="165714" y="330598"/>
                    <a:pt x="197960" y="345380"/>
                    <a:pt x="235581" y="360163"/>
                  </a:cubicBezTo>
                  <a:cubicBezTo>
                    <a:pt x="265140" y="370914"/>
                    <a:pt x="304104" y="393761"/>
                    <a:pt x="289324" y="421982"/>
                  </a:cubicBezTo>
                  <a:cubicBezTo>
                    <a:pt x="310822" y="434077"/>
                    <a:pt x="336350" y="435421"/>
                    <a:pt x="359190" y="428702"/>
                  </a:cubicBezTo>
                  <a:lnTo>
                    <a:pt x="348442" y="423326"/>
                  </a:lnTo>
                  <a:close/>
                </a:path>
              </a:pathLst>
            </a:cu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1741" name="Google Shape;1741;p32"/>
            <p:cNvSpPr/>
            <p:nvPr/>
          </p:nvSpPr>
          <p:spPr>
            <a:xfrm>
              <a:off x="4336382" y="7385270"/>
              <a:ext cx="577390" cy="473557"/>
            </a:xfrm>
            <a:custGeom>
              <a:avLst/>
              <a:gdLst/>
              <a:ahLst/>
              <a:cxnLst/>
              <a:rect l="l" t="t" r="r" b="b"/>
              <a:pathLst>
                <a:path w="519012" h="425677" extrusionOk="0">
                  <a:moveTo>
                    <a:pt x="283886" y="424670"/>
                  </a:moveTo>
                  <a:cubicBezTo>
                    <a:pt x="278511" y="392416"/>
                    <a:pt x="259701" y="365538"/>
                    <a:pt x="239547" y="337317"/>
                  </a:cubicBezTo>
                  <a:cubicBezTo>
                    <a:pt x="216706" y="306407"/>
                    <a:pt x="193865" y="274154"/>
                    <a:pt x="191178" y="235181"/>
                  </a:cubicBezTo>
                  <a:cubicBezTo>
                    <a:pt x="189835" y="223086"/>
                    <a:pt x="192522" y="205615"/>
                    <a:pt x="203271" y="192176"/>
                  </a:cubicBezTo>
                  <a:cubicBezTo>
                    <a:pt x="208645" y="185457"/>
                    <a:pt x="216706" y="182769"/>
                    <a:pt x="223424" y="178737"/>
                  </a:cubicBezTo>
                  <a:cubicBezTo>
                    <a:pt x="227455" y="176050"/>
                    <a:pt x="232829" y="174706"/>
                    <a:pt x="235516" y="170674"/>
                  </a:cubicBezTo>
                  <a:cubicBezTo>
                    <a:pt x="236860" y="169330"/>
                    <a:pt x="238204" y="169330"/>
                    <a:pt x="238204" y="167987"/>
                  </a:cubicBezTo>
                  <a:cubicBezTo>
                    <a:pt x="242234" y="165299"/>
                    <a:pt x="244922" y="161267"/>
                    <a:pt x="250296" y="159923"/>
                  </a:cubicBezTo>
                  <a:cubicBezTo>
                    <a:pt x="258358" y="157235"/>
                    <a:pt x="265075" y="158579"/>
                    <a:pt x="271793" y="159923"/>
                  </a:cubicBezTo>
                  <a:lnTo>
                    <a:pt x="367187" y="180081"/>
                  </a:lnTo>
                  <a:cubicBezTo>
                    <a:pt x="380623" y="182769"/>
                    <a:pt x="394059" y="185457"/>
                    <a:pt x="408839" y="185457"/>
                  </a:cubicBezTo>
                  <a:cubicBezTo>
                    <a:pt x="412870" y="185457"/>
                    <a:pt x="415557" y="185457"/>
                    <a:pt x="419588" y="185457"/>
                  </a:cubicBezTo>
                  <a:cubicBezTo>
                    <a:pt x="426305" y="185457"/>
                    <a:pt x="434367" y="184113"/>
                    <a:pt x="442428" y="185457"/>
                  </a:cubicBezTo>
                  <a:cubicBezTo>
                    <a:pt x="458551" y="188145"/>
                    <a:pt x="471987" y="196208"/>
                    <a:pt x="485423" y="205615"/>
                  </a:cubicBezTo>
                  <a:cubicBezTo>
                    <a:pt x="496172" y="212335"/>
                    <a:pt x="508264" y="220398"/>
                    <a:pt x="519013" y="221742"/>
                  </a:cubicBezTo>
                  <a:cubicBezTo>
                    <a:pt x="517669" y="212335"/>
                    <a:pt x="513638" y="202927"/>
                    <a:pt x="508264" y="193520"/>
                  </a:cubicBezTo>
                  <a:cubicBezTo>
                    <a:pt x="504233" y="186801"/>
                    <a:pt x="501546" y="180081"/>
                    <a:pt x="498859" y="172018"/>
                  </a:cubicBezTo>
                  <a:cubicBezTo>
                    <a:pt x="490797" y="145140"/>
                    <a:pt x="496172" y="116918"/>
                    <a:pt x="504233" y="92728"/>
                  </a:cubicBezTo>
                  <a:cubicBezTo>
                    <a:pt x="500203" y="95416"/>
                    <a:pt x="496172" y="96760"/>
                    <a:pt x="492141" y="99448"/>
                  </a:cubicBezTo>
                  <a:cubicBezTo>
                    <a:pt x="490797" y="106167"/>
                    <a:pt x="486767" y="111543"/>
                    <a:pt x="481392" y="115574"/>
                  </a:cubicBezTo>
                  <a:cubicBezTo>
                    <a:pt x="474674" y="120950"/>
                    <a:pt x="465269" y="123638"/>
                    <a:pt x="455864" y="123638"/>
                  </a:cubicBezTo>
                  <a:cubicBezTo>
                    <a:pt x="451833" y="123638"/>
                    <a:pt x="447802" y="123638"/>
                    <a:pt x="443772" y="122294"/>
                  </a:cubicBezTo>
                  <a:cubicBezTo>
                    <a:pt x="435710" y="119606"/>
                    <a:pt x="427649" y="116918"/>
                    <a:pt x="420931" y="112887"/>
                  </a:cubicBezTo>
                  <a:cubicBezTo>
                    <a:pt x="412870" y="108855"/>
                    <a:pt x="406152" y="104823"/>
                    <a:pt x="398090" y="103479"/>
                  </a:cubicBezTo>
                  <a:cubicBezTo>
                    <a:pt x="394059" y="102135"/>
                    <a:pt x="390029" y="102135"/>
                    <a:pt x="385998" y="102135"/>
                  </a:cubicBezTo>
                  <a:cubicBezTo>
                    <a:pt x="375249" y="100792"/>
                    <a:pt x="361813" y="100792"/>
                    <a:pt x="352408" y="91384"/>
                  </a:cubicBezTo>
                  <a:cubicBezTo>
                    <a:pt x="348377" y="87353"/>
                    <a:pt x="345690" y="81977"/>
                    <a:pt x="343003" y="76602"/>
                  </a:cubicBezTo>
                  <a:lnTo>
                    <a:pt x="320162" y="29565"/>
                  </a:lnTo>
                  <a:cubicBezTo>
                    <a:pt x="316131" y="20158"/>
                    <a:pt x="310757" y="10751"/>
                    <a:pt x="304039" y="5375"/>
                  </a:cubicBezTo>
                  <a:cubicBezTo>
                    <a:pt x="301352" y="2688"/>
                    <a:pt x="297321" y="1344"/>
                    <a:pt x="294634" y="0"/>
                  </a:cubicBezTo>
                  <a:lnTo>
                    <a:pt x="300008" y="16126"/>
                  </a:lnTo>
                  <a:lnTo>
                    <a:pt x="285229" y="9407"/>
                  </a:lnTo>
                  <a:cubicBezTo>
                    <a:pt x="282542" y="18814"/>
                    <a:pt x="278511" y="28221"/>
                    <a:pt x="267762" y="33597"/>
                  </a:cubicBezTo>
                  <a:cubicBezTo>
                    <a:pt x="263732" y="36285"/>
                    <a:pt x="259701" y="36285"/>
                    <a:pt x="255670" y="37629"/>
                  </a:cubicBezTo>
                  <a:cubicBezTo>
                    <a:pt x="252983" y="37629"/>
                    <a:pt x="251640" y="38973"/>
                    <a:pt x="248952" y="38973"/>
                  </a:cubicBezTo>
                  <a:cubicBezTo>
                    <a:pt x="238204" y="43004"/>
                    <a:pt x="232829" y="55099"/>
                    <a:pt x="227455" y="67195"/>
                  </a:cubicBezTo>
                  <a:cubicBezTo>
                    <a:pt x="224768" y="72570"/>
                    <a:pt x="222081" y="79290"/>
                    <a:pt x="219393" y="84665"/>
                  </a:cubicBezTo>
                  <a:cubicBezTo>
                    <a:pt x="212675" y="95416"/>
                    <a:pt x="204614" y="103479"/>
                    <a:pt x="196553" y="111543"/>
                  </a:cubicBezTo>
                  <a:cubicBezTo>
                    <a:pt x="187147" y="120950"/>
                    <a:pt x="175055" y="133045"/>
                    <a:pt x="160276" y="137077"/>
                  </a:cubicBezTo>
                  <a:cubicBezTo>
                    <a:pt x="148184" y="141109"/>
                    <a:pt x="136091" y="139765"/>
                    <a:pt x="123999" y="139765"/>
                  </a:cubicBezTo>
                  <a:cubicBezTo>
                    <a:pt x="109220" y="138421"/>
                    <a:pt x="95784" y="138421"/>
                    <a:pt x="86379" y="145140"/>
                  </a:cubicBezTo>
                  <a:cubicBezTo>
                    <a:pt x="82348" y="147828"/>
                    <a:pt x="78317" y="150516"/>
                    <a:pt x="72943" y="150516"/>
                  </a:cubicBezTo>
                  <a:cubicBezTo>
                    <a:pt x="72943" y="150516"/>
                    <a:pt x="72943" y="150516"/>
                    <a:pt x="71599" y="150516"/>
                  </a:cubicBezTo>
                  <a:cubicBezTo>
                    <a:pt x="66225" y="150516"/>
                    <a:pt x="62194" y="146484"/>
                    <a:pt x="59507" y="145140"/>
                  </a:cubicBezTo>
                  <a:cubicBezTo>
                    <a:pt x="46071" y="131701"/>
                    <a:pt x="33979" y="126326"/>
                    <a:pt x="25917" y="127670"/>
                  </a:cubicBezTo>
                  <a:cubicBezTo>
                    <a:pt x="21887" y="135733"/>
                    <a:pt x="17856" y="143796"/>
                    <a:pt x="13825" y="151860"/>
                  </a:cubicBezTo>
                  <a:cubicBezTo>
                    <a:pt x="389" y="173362"/>
                    <a:pt x="-9016" y="206959"/>
                    <a:pt x="13825" y="220398"/>
                  </a:cubicBezTo>
                  <a:cubicBezTo>
                    <a:pt x="27261" y="228462"/>
                    <a:pt x="47415" y="221742"/>
                    <a:pt x="56820" y="209647"/>
                  </a:cubicBezTo>
                  <a:cubicBezTo>
                    <a:pt x="67569" y="197552"/>
                    <a:pt x="70256" y="180081"/>
                    <a:pt x="74287" y="165299"/>
                  </a:cubicBezTo>
                  <a:cubicBezTo>
                    <a:pt x="102502" y="155891"/>
                    <a:pt x="126686" y="189488"/>
                    <a:pt x="129374" y="217710"/>
                  </a:cubicBezTo>
                  <a:cubicBezTo>
                    <a:pt x="132060" y="247276"/>
                    <a:pt x="126686" y="279529"/>
                    <a:pt x="142809" y="303719"/>
                  </a:cubicBezTo>
                  <a:cubicBezTo>
                    <a:pt x="156245" y="322534"/>
                    <a:pt x="180430" y="331941"/>
                    <a:pt x="193865" y="352099"/>
                  </a:cubicBezTo>
                  <a:cubicBezTo>
                    <a:pt x="204614" y="368226"/>
                    <a:pt x="207301" y="391072"/>
                    <a:pt x="220737" y="405855"/>
                  </a:cubicBezTo>
                  <a:cubicBezTo>
                    <a:pt x="235516" y="420638"/>
                    <a:pt x="261044" y="423326"/>
                    <a:pt x="283886" y="424670"/>
                  </a:cubicBezTo>
                  <a:cubicBezTo>
                    <a:pt x="283886" y="426014"/>
                    <a:pt x="283886" y="426014"/>
                    <a:pt x="283886" y="424670"/>
                  </a:cubicBezTo>
                  <a:close/>
                </a:path>
              </a:pathLst>
            </a:cu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1742" name="Google Shape;1742;p32"/>
            <p:cNvSpPr/>
            <p:nvPr/>
          </p:nvSpPr>
          <p:spPr>
            <a:xfrm>
              <a:off x="5350228" y="5975435"/>
              <a:ext cx="791364" cy="657822"/>
            </a:xfrm>
            <a:custGeom>
              <a:avLst/>
              <a:gdLst/>
              <a:ahLst/>
              <a:cxnLst/>
              <a:rect l="l" t="t" r="r" b="b"/>
              <a:pathLst>
                <a:path w="711352" h="591312" extrusionOk="0">
                  <a:moveTo>
                    <a:pt x="24185" y="426014"/>
                  </a:moveTo>
                  <a:cubicBezTo>
                    <a:pt x="22841" y="430045"/>
                    <a:pt x="20154" y="434077"/>
                    <a:pt x="18810" y="438109"/>
                  </a:cubicBezTo>
                  <a:cubicBezTo>
                    <a:pt x="17467" y="440797"/>
                    <a:pt x="16123" y="443484"/>
                    <a:pt x="14779" y="446172"/>
                  </a:cubicBezTo>
                  <a:cubicBezTo>
                    <a:pt x="13436" y="451548"/>
                    <a:pt x="14779" y="456923"/>
                    <a:pt x="17467" y="463643"/>
                  </a:cubicBezTo>
                  <a:cubicBezTo>
                    <a:pt x="18810" y="466331"/>
                    <a:pt x="18810" y="469018"/>
                    <a:pt x="20154" y="471706"/>
                  </a:cubicBezTo>
                  <a:cubicBezTo>
                    <a:pt x="25528" y="494553"/>
                    <a:pt x="18810" y="518742"/>
                    <a:pt x="1344" y="534869"/>
                  </a:cubicBezTo>
                  <a:cubicBezTo>
                    <a:pt x="17467" y="546964"/>
                    <a:pt x="28215" y="565779"/>
                    <a:pt x="32246" y="584593"/>
                  </a:cubicBezTo>
                  <a:cubicBezTo>
                    <a:pt x="38964" y="580562"/>
                    <a:pt x="44338" y="576530"/>
                    <a:pt x="49713" y="569810"/>
                  </a:cubicBezTo>
                  <a:cubicBezTo>
                    <a:pt x="51056" y="568467"/>
                    <a:pt x="52400" y="565779"/>
                    <a:pt x="53743" y="564435"/>
                  </a:cubicBezTo>
                  <a:cubicBezTo>
                    <a:pt x="59118" y="557715"/>
                    <a:pt x="64492" y="549652"/>
                    <a:pt x="73897" y="545620"/>
                  </a:cubicBezTo>
                  <a:cubicBezTo>
                    <a:pt x="81959" y="541589"/>
                    <a:pt x="92708" y="542932"/>
                    <a:pt x="100769" y="548308"/>
                  </a:cubicBezTo>
                  <a:cubicBezTo>
                    <a:pt x="102112" y="549652"/>
                    <a:pt x="103456" y="550996"/>
                    <a:pt x="104800" y="550996"/>
                  </a:cubicBezTo>
                  <a:cubicBezTo>
                    <a:pt x="127640" y="534869"/>
                    <a:pt x="161230" y="540245"/>
                    <a:pt x="186758" y="552340"/>
                  </a:cubicBezTo>
                  <a:cubicBezTo>
                    <a:pt x="193476" y="555028"/>
                    <a:pt x="200194" y="559059"/>
                    <a:pt x="208255" y="563091"/>
                  </a:cubicBezTo>
                  <a:cubicBezTo>
                    <a:pt x="227066" y="573842"/>
                    <a:pt x="245876" y="583249"/>
                    <a:pt x="266030" y="583249"/>
                  </a:cubicBezTo>
                  <a:cubicBezTo>
                    <a:pt x="276778" y="583249"/>
                    <a:pt x="287527" y="580562"/>
                    <a:pt x="299619" y="577874"/>
                  </a:cubicBezTo>
                  <a:cubicBezTo>
                    <a:pt x="317086" y="573842"/>
                    <a:pt x="335896" y="569810"/>
                    <a:pt x="354706" y="576530"/>
                  </a:cubicBezTo>
                  <a:cubicBezTo>
                    <a:pt x="360081" y="577874"/>
                    <a:pt x="365455" y="580562"/>
                    <a:pt x="369485" y="583249"/>
                  </a:cubicBezTo>
                  <a:cubicBezTo>
                    <a:pt x="373516" y="585937"/>
                    <a:pt x="378891" y="587281"/>
                    <a:pt x="382921" y="588625"/>
                  </a:cubicBezTo>
                  <a:cubicBezTo>
                    <a:pt x="390983" y="591313"/>
                    <a:pt x="400388" y="591313"/>
                    <a:pt x="408450" y="591313"/>
                  </a:cubicBezTo>
                  <a:lnTo>
                    <a:pt x="464880" y="589969"/>
                  </a:lnTo>
                  <a:cubicBezTo>
                    <a:pt x="506531" y="588625"/>
                    <a:pt x="542808" y="587281"/>
                    <a:pt x="571023" y="568467"/>
                  </a:cubicBezTo>
                  <a:cubicBezTo>
                    <a:pt x="575054" y="542932"/>
                    <a:pt x="572366" y="514711"/>
                    <a:pt x="565649" y="490521"/>
                  </a:cubicBezTo>
                  <a:lnTo>
                    <a:pt x="564305" y="483801"/>
                  </a:lnTo>
                  <a:lnTo>
                    <a:pt x="569680" y="481114"/>
                  </a:lnTo>
                  <a:cubicBezTo>
                    <a:pt x="581772" y="475738"/>
                    <a:pt x="595208" y="474394"/>
                    <a:pt x="607300" y="478426"/>
                  </a:cubicBezTo>
                  <a:lnTo>
                    <a:pt x="611330" y="479770"/>
                  </a:lnTo>
                  <a:lnTo>
                    <a:pt x="612674" y="483801"/>
                  </a:lnTo>
                  <a:cubicBezTo>
                    <a:pt x="615361" y="490521"/>
                    <a:pt x="620736" y="497240"/>
                    <a:pt x="628797" y="501272"/>
                  </a:cubicBezTo>
                  <a:cubicBezTo>
                    <a:pt x="636859" y="505303"/>
                    <a:pt x="644920" y="505303"/>
                    <a:pt x="651638" y="502616"/>
                  </a:cubicBezTo>
                  <a:cubicBezTo>
                    <a:pt x="658356" y="499928"/>
                    <a:pt x="663730" y="493209"/>
                    <a:pt x="667761" y="485145"/>
                  </a:cubicBezTo>
                  <a:cubicBezTo>
                    <a:pt x="670448" y="477082"/>
                    <a:pt x="670448" y="469018"/>
                    <a:pt x="666418" y="462299"/>
                  </a:cubicBezTo>
                  <a:lnTo>
                    <a:pt x="661043" y="451548"/>
                  </a:lnTo>
                  <a:lnTo>
                    <a:pt x="678509" y="450204"/>
                  </a:lnTo>
                  <a:cubicBezTo>
                    <a:pt x="677166" y="448860"/>
                    <a:pt x="674479" y="447516"/>
                    <a:pt x="673136" y="446172"/>
                  </a:cubicBezTo>
                  <a:cubicBezTo>
                    <a:pt x="659700" y="435421"/>
                    <a:pt x="651638" y="419294"/>
                    <a:pt x="650295" y="400480"/>
                  </a:cubicBezTo>
                  <a:cubicBezTo>
                    <a:pt x="648950" y="381665"/>
                    <a:pt x="654325" y="364195"/>
                    <a:pt x="666418" y="352100"/>
                  </a:cubicBezTo>
                  <a:cubicBezTo>
                    <a:pt x="670448" y="348068"/>
                    <a:pt x="674479" y="344036"/>
                    <a:pt x="678509" y="341349"/>
                  </a:cubicBezTo>
                  <a:cubicBezTo>
                    <a:pt x="682540" y="338661"/>
                    <a:pt x="685227" y="335973"/>
                    <a:pt x="687915" y="331942"/>
                  </a:cubicBezTo>
                  <a:cubicBezTo>
                    <a:pt x="701351" y="317159"/>
                    <a:pt x="706725" y="294312"/>
                    <a:pt x="710756" y="275498"/>
                  </a:cubicBezTo>
                  <a:cubicBezTo>
                    <a:pt x="710756" y="272810"/>
                    <a:pt x="712099" y="270122"/>
                    <a:pt x="710756" y="267434"/>
                  </a:cubicBezTo>
                  <a:cubicBezTo>
                    <a:pt x="709412" y="264747"/>
                    <a:pt x="705381" y="263403"/>
                    <a:pt x="702694" y="262059"/>
                  </a:cubicBezTo>
                  <a:lnTo>
                    <a:pt x="624766" y="220398"/>
                  </a:lnTo>
                  <a:cubicBezTo>
                    <a:pt x="616705" y="216367"/>
                    <a:pt x="607300" y="210991"/>
                    <a:pt x="601925" y="202928"/>
                  </a:cubicBezTo>
                  <a:cubicBezTo>
                    <a:pt x="599238" y="198896"/>
                    <a:pt x="597894" y="194864"/>
                    <a:pt x="595208" y="190833"/>
                  </a:cubicBezTo>
                  <a:cubicBezTo>
                    <a:pt x="592520" y="184113"/>
                    <a:pt x="589833" y="178738"/>
                    <a:pt x="585802" y="177394"/>
                  </a:cubicBezTo>
                  <a:cubicBezTo>
                    <a:pt x="584459" y="177394"/>
                    <a:pt x="581772" y="177394"/>
                    <a:pt x="579084" y="177394"/>
                  </a:cubicBezTo>
                  <a:cubicBezTo>
                    <a:pt x="576397" y="177394"/>
                    <a:pt x="573710" y="177394"/>
                    <a:pt x="571023" y="177394"/>
                  </a:cubicBezTo>
                  <a:cubicBezTo>
                    <a:pt x="548182" y="174706"/>
                    <a:pt x="540121" y="146484"/>
                    <a:pt x="537433" y="137077"/>
                  </a:cubicBezTo>
                  <a:cubicBezTo>
                    <a:pt x="526685" y="100792"/>
                    <a:pt x="518623" y="64507"/>
                    <a:pt x="513249" y="26878"/>
                  </a:cubicBezTo>
                  <a:cubicBezTo>
                    <a:pt x="507875" y="22846"/>
                    <a:pt x="501157" y="22846"/>
                    <a:pt x="495782" y="24190"/>
                  </a:cubicBezTo>
                  <a:cubicBezTo>
                    <a:pt x="490408" y="25534"/>
                    <a:pt x="482347" y="29566"/>
                    <a:pt x="481003" y="37629"/>
                  </a:cubicBezTo>
                  <a:lnTo>
                    <a:pt x="479659" y="44349"/>
                  </a:lnTo>
                  <a:lnTo>
                    <a:pt x="472941" y="43005"/>
                  </a:lnTo>
                  <a:cubicBezTo>
                    <a:pt x="444726" y="40317"/>
                    <a:pt x="416511" y="33597"/>
                    <a:pt x="390983" y="24190"/>
                  </a:cubicBezTo>
                  <a:cubicBezTo>
                    <a:pt x="373516" y="21502"/>
                    <a:pt x="353363" y="16127"/>
                    <a:pt x="335896" y="9407"/>
                  </a:cubicBezTo>
                  <a:cubicBezTo>
                    <a:pt x="329178" y="6719"/>
                    <a:pt x="322460" y="4032"/>
                    <a:pt x="315742" y="0"/>
                  </a:cubicBezTo>
                  <a:cubicBezTo>
                    <a:pt x="315742" y="0"/>
                    <a:pt x="315742" y="0"/>
                    <a:pt x="315742" y="0"/>
                  </a:cubicBezTo>
                  <a:cubicBezTo>
                    <a:pt x="310368" y="2688"/>
                    <a:pt x="304994" y="10751"/>
                    <a:pt x="303650" y="18814"/>
                  </a:cubicBezTo>
                  <a:cubicBezTo>
                    <a:pt x="303650" y="21502"/>
                    <a:pt x="303650" y="24190"/>
                    <a:pt x="303650" y="28222"/>
                  </a:cubicBezTo>
                  <a:cubicBezTo>
                    <a:pt x="303650" y="41661"/>
                    <a:pt x="302306" y="59131"/>
                    <a:pt x="288870" y="68539"/>
                  </a:cubicBezTo>
                  <a:cubicBezTo>
                    <a:pt x="280809" y="73914"/>
                    <a:pt x="270060" y="73914"/>
                    <a:pt x="261999" y="73914"/>
                  </a:cubicBezTo>
                  <a:cubicBezTo>
                    <a:pt x="257968" y="73914"/>
                    <a:pt x="255281" y="73914"/>
                    <a:pt x="251250" y="73914"/>
                  </a:cubicBezTo>
                  <a:cubicBezTo>
                    <a:pt x="244532" y="75258"/>
                    <a:pt x="237814" y="77946"/>
                    <a:pt x="231096" y="80634"/>
                  </a:cubicBezTo>
                  <a:cubicBezTo>
                    <a:pt x="224379" y="83321"/>
                    <a:pt x="217661" y="86009"/>
                    <a:pt x="209599" y="87353"/>
                  </a:cubicBezTo>
                  <a:lnTo>
                    <a:pt x="208255" y="88697"/>
                  </a:lnTo>
                  <a:cubicBezTo>
                    <a:pt x="209599" y="94072"/>
                    <a:pt x="208255" y="99448"/>
                    <a:pt x="205568" y="103480"/>
                  </a:cubicBezTo>
                  <a:cubicBezTo>
                    <a:pt x="204225" y="104824"/>
                    <a:pt x="202881" y="107511"/>
                    <a:pt x="201537" y="108855"/>
                  </a:cubicBezTo>
                  <a:cubicBezTo>
                    <a:pt x="200194" y="110199"/>
                    <a:pt x="198851" y="111543"/>
                    <a:pt x="198851" y="112887"/>
                  </a:cubicBezTo>
                  <a:cubicBezTo>
                    <a:pt x="201537" y="116919"/>
                    <a:pt x="208255" y="119606"/>
                    <a:pt x="214973" y="119606"/>
                  </a:cubicBezTo>
                  <a:cubicBezTo>
                    <a:pt x="224379" y="119606"/>
                    <a:pt x="237814" y="122294"/>
                    <a:pt x="244532" y="129014"/>
                  </a:cubicBezTo>
                  <a:cubicBezTo>
                    <a:pt x="248563" y="133045"/>
                    <a:pt x="249907" y="138421"/>
                    <a:pt x="248563" y="143797"/>
                  </a:cubicBezTo>
                  <a:lnTo>
                    <a:pt x="248563" y="147828"/>
                  </a:lnTo>
                  <a:lnTo>
                    <a:pt x="192133" y="178738"/>
                  </a:lnTo>
                  <a:cubicBezTo>
                    <a:pt x="188102" y="181425"/>
                    <a:pt x="182727" y="184113"/>
                    <a:pt x="174666" y="182769"/>
                  </a:cubicBezTo>
                  <a:cubicBezTo>
                    <a:pt x="170635" y="181425"/>
                    <a:pt x="167948" y="180081"/>
                    <a:pt x="165261" y="178738"/>
                  </a:cubicBezTo>
                  <a:cubicBezTo>
                    <a:pt x="163917" y="178738"/>
                    <a:pt x="163917" y="177394"/>
                    <a:pt x="162574" y="177394"/>
                  </a:cubicBezTo>
                  <a:cubicBezTo>
                    <a:pt x="159887" y="176050"/>
                    <a:pt x="158543" y="176050"/>
                    <a:pt x="154512" y="177394"/>
                  </a:cubicBezTo>
                  <a:cubicBezTo>
                    <a:pt x="149138" y="178738"/>
                    <a:pt x="145107" y="184113"/>
                    <a:pt x="143764" y="189489"/>
                  </a:cubicBezTo>
                  <a:cubicBezTo>
                    <a:pt x="141076" y="197552"/>
                    <a:pt x="142420" y="208303"/>
                    <a:pt x="145107" y="217711"/>
                  </a:cubicBezTo>
                  <a:lnTo>
                    <a:pt x="146451" y="224430"/>
                  </a:lnTo>
                  <a:cubicBezTo>
                    <a:pt x="149138" y="244589"/>
                    <a:pt x="146451" y="258027"/>
                    <a:pt x="137046" y="267434"/>
                  </a:cubicBezTo>
                  <a:cubicBezTo>
                    <a:pt x="127640" y="278186"/>
                    <a:pt x="112861" y="280873"/>
                    <a:pt x="99425" y="282217"/>
                  </a:cubicBezTo>
                  <a:cubicBezTo>
                    <a:pt x="87333" y="283561"/>
                    <a:pt x="76584" y="286249"/>
                    <a:pt x="71210" y="292969"/>
                  </a:cubicBezTo>
                  <a:lnTo>
                    <a:pt x="60461" y="309095"/>
                  </a:lnTo>
                  <a:lnTo>
                    <a:pt x="57774" y="290281"/>
                  </a:lnTo>
                  <a:cubicBezTo>
                    <a:pt x="57774" y="287593"/>
                    <a:pt x="55087" y="283561"/>
                    <a:pt x="52400" y="282217"/>
                  </a:cubicBezTo>
                  <a:cubicBezTo>
                    <a:pt x="52400" y="282217"/>
                    <a:pt x="51056" y="282217"/>
                    <a:pt x="51056" y="280873"/>
                  </a:cubicBezTo>
                  <a:cubicBezTo>
                    <a:pt x="52400" y="295656"/>
                    <a:pt x="45682" y="310439"/>
                    <a:pt x="32246" y="319847"/>
                  </a:cubicBezTo>
                  <a:cubicBezTo>
                    <a:pt x="25528" y="323878"/>
                    <a:pt x="17467" y="326566"/>
                    <a:pt x="9405" y="326566"/>
                  </a:cubicBezTo>
                  <a:cubicBezTo>
                    <a:pt x="6718" y="326566"/>
                    <a:pt x="2687" y="326566"/>
                    <a:pt x="0" y="325222"/>
                  </a:cubicBezTo>
                  <a:lnTo>
                    <a:pt x="26872" y="409887"/>
                  </a:lnTo>
                  <a:cubicBezTo>
                    <a:pt x="24185" y="408543"/>
                    <a:pt x="26872" y="416607"/>
                    <a:pt x="24185" y="426014"/>
                  </a:cubicBezTo>
                  <a:close/>
                </a:path>
              </a:pathLst>
            </a:cu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1743" name="Google Shape;1743;p32"/>
            <p:cNvSpPr/>
            <p:nvPr/>
          </p:nvSpPr>
          <p:spPr>
            <a:xfrm>
              <a:off x="5240495" y="6468428"/>
              <a:ext cx="1728794" cy="906502"/>
            </a:xfrm>
            <a:custGeom>
              <a:avLst/>
              <a:gdLst/>
              <a:ahLst/>
              <a:cxnLst/>
              <a:rect l="l" t="t" r="r" b="b"/>
              <a:pathLst>
                <a:path w="1554002" h="814849" extrusionOk="0">
                  <a:moveTo>
                    <a:pt x="1547020" y="353780"/>
                  </a:moveTo>
                  <a:cubicBezTo>
                    <a:pt x="1544334" y="347060"/>
                    <a:pt x="1538959" y="338997"/>
                    <a:pt x="1534929" y="332278"/>
                  </a:cubicBezTo>
                  <a:cubicBezTo>
                    <a:pt x="1530898" y="325558"/>
                    <a:pt x="1526867" y="318839"/>
                    <a:pt x="1522836" y="312119"/>
                  </a:cubicBezTo>
                  <a:cubicBezTo>
                    <a:pt x="1513431" y="291961"/>
                    <a:pt x="1512087" y="273146"/>
                    <a:pt x="1521493" y="258363"/>
                  </a:cubicBezTo>
                  <a:cubicBezTo>
                    <a:pt x="1524180" y="254332"/>
                    <a:pt x="1526867" y="251644"/>
                    <a:pt x="1529554" y="247612"/>
                  </a:cubicBezTo>
                  <a:cubicBezTo>
                    <a:pt x="1537616" y="236861"/>
                    <a:pt x="1541646" y="232830"/>
                    <a:pt x="1538959" y="230142"/>
                  </a:cubicBezTo>
                  <a:cubicBezTo>
                    <a:pt x="1537616" y="228798"/>
                    <a:pt x="1534929" y="227454"/>
                    <a:pt x="1533584" y="227454"/>
                  </a:cubicBezTo>
                  <a:cubicBezTo>
                    <a:pt x="1475811" y="204608"/>
                    <a:pt x="1416693" y="199232"/>
                    <a:pt x="1362950" y="212671"/>
                  </a:cubicBezTo>
                  <a:lnTo>
                    <a:pt x="1334734" y="219391"/>
                  </a:lnTo>
                  <a:lnTo>
                    <a:pt x="1354888" y="199232"/>
                  </a:lnTo>
                  <a:cubicBezTo>
                    <a:pt x="1354888" y="197888"/>
                    <a:pt x="1348170" y="193856"/>
                    <a:pt x="1342796" y="195200"/>
                  </a:cubicBezTo>
                  <a:cubicBezTo>
                    <a:pt x="1340109" y="196544"/>
                    <a:pt x="1337422" y="196544"/>
                    <a:pt x="1334734" y="197888"/>
                  </a:cubicBezTo>
                  <a:cubicBezTo>
                    <a:pt x="1325329" y="201920"/>
                    <a:pt x="1314581" y="205952"/>
                    <a:pt x="1303832" y="200576"/>
                  </a:cubicBezTo>
                  <a:cubicBezTo>
                    <a:pt x="1297114" y="196544"/>
                    <a:pt x="1294427" y="191169"/>
                    <a:pt x="1290396" y="185793"/>
                  </a:cubicBezTo>
                  <a:cubicBezTo>
                    <a:pt x="1287709" y="180417"/>
                    <a:pt x="1285022" y="177730"/>
                    <a:pt x="1282335" y="177730"/>
                  </a:cubicBezTo>
                  <a:cubicBezTo>
                    <a:pt x="1280991" y="177730"/>
                    <a:pt x="1279648" y="177730"/>
                    <a:pt x="1278304" y="177730"/>
                  </a:cubicBezTo>
                  <a:cubicBezTo>
                    <a:pt x="1274273" y="179074"/>
                    <a:pt x="1270243" y="179074"/>
                    <a:pt x="1264868" y="177730"/>
                  </a:cubicBezTo>
                  <a:cubicBezTo>
                    <a:pt x="1259494" y="175042"/>
                    <a:pt x="1256807" y="169666"/>
                    <a:pt x="1254119" y="165635"/>
                  </a:cubicBezTo>
                  <a:cubicBezTo>
                    <a:pt x="1252776" y="164291"/>
                    <a:pt x="1252776" y="162947"/>
                    <a:pt x="1251432" y="161603"/>
                  </a:cubicBezTo>
                  <a:cubicBezTo>
                    <a:pt x="1250089" y="160259"/>
                    <a:pt x="1248746" y="158916"/>
                    <a:pt x="1246058" y="158916"/>
                  </a:cubicBezTo>
                  <a:cubicBezTo>
                    <a:pt x="1240684" y="157572"/>
                    <a:pt x="1232622" y="160259"/>
                    <a:pt x="1227248" y="165635"/>
                  </a:cubicBezTo>
                  <a:cubicBezTo>
                    <a:pt x="1224560" y="166979"/>
                    <a:pt x="1223217" y="169666"/>
                    <a:pt x="1220530" y="171010"/>
                  </a:cubicBezTo>
                  <a:cubicBezTo>
                    <a:pt x="1211125" y="177730"/>
                    <a:pt x="1201720" y="187137"/>
                    <a:pt x="1188284" y="187137"/>
                  </a:cubicBezTo>
                  <a:lnTo>
                    <a:pt x="1184253" y="187137"/>
                  </a:lnTo>
                  <a:lnTo>
                    <a:pt x="1181566" y="184449"/>
                  </a:lnTo>
                  <a:cubicBezTo>
                    <a:pt x="1169474" y="168323"/>
                    <a:pt x="1143945" y="168323"/>
                    <a:pt x="1121105" y="171010"/>
                  </a:cubicBezTo>
                  <a:lnTo>
                    <a:pt x="1113043" y="172354"/>
                  </a:lnTo>
                  <a:lnTo>
                    <a:pt x="1113043" y="164291"/>
                  </a:lnTo>
                  <a:cubicBezTo>
                    <a:pt x="1111700" y="141445"/>
                    <a:pt x="1104982" y="113223"/>
                    <a:pt x="1084828" y="110535"/>
                  </a:cubicBezTo>
                  <a:cubicBezTo>
                    <a:pt x="1078110" y="109191"/>
                    <a:pt x="1070048" y="110535"/>
                    <a:pt x="1061987" y="113223"/>
                  </a:cubicBezTo>
                  <a:cubicBezTo>
                    <a:pt x="1059300" y="113223"/>
                    <a:pt x="1057957" y="114567"/>
                    <a:pt x="1055269" y="114567"/>
                  </a:cubicBezTo>
                  <a:cubicBezTo>
                    <a:pt x="1039146" y="118599"/>
                    <a:pt x="1023023" y="118599"/>
                    <a:pt x="1006901" y="115911"/>
                  </a:cubicBezTo>
                  <a:cubicBezTo>
                    <a:pt x="990777" y="113223"/>
                    <a:pt x="978685" y="106503"/>
                    <a:pt x="974654" y="95752"/>
                  </a:cubicBezTo>
                  <a:cubicBezTo>
                    <a:pt x="970624" y="87689"/>
                    <a:pt x="971967" y="80970"/>
                    <a:pt x="971967" y="74250"/>
                  </a:cubicBezTo>
                  <a:lnTo>
                    <a:pt x="974654" y="8399"/>
                  </a:lnTo>
                  <a:cubicBezTo>
                    <a:pt x="953157" y="1680"/>
                    <a:pt x="930316" y="-1008"/>
                    <a:pt x="907475" y="336"/>
                  </a:cubicBezTo>
                  <a:cubicBezTo>
                    <a:pt x="899414" y="336"/>
                    <a:pt x="892696" y="1680"/>
                    <a:pt x="884634" y="3024"/>
                  </a:cubicBezTo>
                  <a:cubicBezTo>
                    <a:pt x="861793" y="7055"/>
                    <a:pt x="838953" y="12431"/>
                    <a:pt x="813424" y="19150"/>
                  </a:cubicBezTo>
                  <a:cubicBezTo>
                    <a:pt x="813424" y="19150"/>
                    <a:pt x="813424" y="20494"/>
                    <a:pt x="814768" y="20494"/>
                  </a:cubicBezTo>
                  <a:lnTo>
                    <a:pt x="799988" y="27214"/>
                  </a:lnTo>
                  <a:cubicBezTo>
                    <a:pt x="798645" y="25870"/>
                    <a:pt x="797301" y="23182"/>
                    <a:pt x="795958" y="21838"/>
                  </a:cubicBezTo>
                  <a:lnTo>
                    <a:pt x="782522" y="23182"/>
                  </a:lnTo>
                  <a:cubicBezTo>
                    <a:pt x="783865" y="31246"/>
                    <a:pt x="783865" y="39309"/>
                    <a:pt x="779835" y="48716"/>
                  </a:cubicBezTo>
                  <a:cubicBezTo>
                    <a:pt x="775804" y="60811"/>
                    <a:pt x="766399" y="70219"/>
                    <a:pt x="755650" y="75594"/>
                  </a:cubicBezTo>
                  <a:cubicBezTo>
                    <a:pt x="744902" y="79626"/>
                    <a:pt x="731466" y="79626"/>
                    <a:pt x="719373" y="74250"/>
                  </a:cubicBezTo>
                  <a:cubicBezTo>
                    <a:pt x="708625" y="68875"/>
                    <a:pt x="700563" y="60811"/>
                    <a:pt x="696532" y="51404"/>
                  </a:cubicBezTo>
                  <a:cubicBezTo>
                    <a:pt x="691158" y="50060"/>
                    <a:pt x="685784" y="50060"/>
                    <a:pt x="680410" y="52748"/>
                  </a:cubicBezTo>
                  <a:cubicBezTo>
                    <a:pt x="687128" y="79626"/>
                    <a:pt x="688471" y="107847"/>
                    <a:pt x="684440" y="134725"/>
                  </a:cubicBezTo>
                  <a:lnTo>
                    <a:pt x="684440" y="137413"/>
                  </a:lnTo>
                  <a:lnTo>
                    <a:pt x="681753" y="138757"/>
                  </a:lnTo>
                  <a:cubicBezTo>
                    <a:pt x="646820" y="164291"/>
                    <a:pt x="601138" y="164291"/>
                    <a:pt x="564861" y="165635"/>
                  </a:cubicBezTo>
                  <a:lnTo>
                    <a:pt x="508431" y="166979"/>
                  </a:lnTo>
                  <a:cubicBezTo>
                    <a:pt x="499026" y="166979"/>
                    <a:pt x="488277" y="166979"/>
                    <a:pt x="477529" y="164291"/>
                  </a:cubicBezTo>
                  <a:cubicBezTo>
                    <a:pt x="472154" y="162947"/>
                    <a:pt x="466780" y="160259"/>
                    <a:pt x="461405" y="157572"/>
                  </a:cubicBezTo>
                  <a:cubicBezTo>
                    <a:pt x="457375" y="154884"/>
                    <a:pt x="453344" y="153540"/>
                    <a:pt x="449313" y="152196"/>
                  </a:cubicBezTo>
                  <a:cubicBezTo>
                    <a:pt x="434534" y="146820"/>
                    <a:pt x="419755" y="150852"/>
                    <a:pt x="402288" y="154884"/>
                  </a:cubicBezTo>
                  <a:cubicBezTo>
                    <a:pt x="390196" y="157572"/>
                    <a:pt x="376760" y="160259"/>
                    <a:pt x="364668" y="160259"/>
                  </a:cubicBezTo>
                  <a:cubicBezTo>
                    <a:pt x="340483" y="160259"/>
                    <a:pt x="320329" y="149508"/>
                    <a:pt x="300175" y="138757"/>
                  </a:cubicBezTo>
                  <a:cubicBezTo>
                    <a:pt x="293458" y="134725"/>
                    <a:pt x="286740" y="132038"/>
                    <a:pt x="280022" y="129350"/>
                  </a:cubicBezTo>
                  <a:cubicBezTo>
                    <a:pt x="257181" y="118599"/>
                    <a:pt x="223591" y="113223"/>
                    <a:pt x="207468" y="133381"/>
                  </a:cubicBezTo>
                  <a:lnTo>
                    <a:pt x="191346" y="150852"/>
                  </a:lnTo>
                  <a:lnTo>
                    <a:pt x="194032" y="126662"/>
                  </a:lnTo>
                  <a:cubicBezTo>
                    <a:pt x="194032" y="126662"/>
                    <a:pt x="194032" y="125318"/>
                    <a:pt x="192689" y="123974"/>
                  </a:cubicBezTo>
                  <a:cubicBezTo>
                    <a:pt x="190002" y="121286"/>
                    <a:pt x="184628" y="121286"/>
                    <a:pt x="181940" y="122630"/>
                  </a:cubicBezTo>
                  <a:cubicBezTo>
                    <a:pt x="176566" y="125318"/>
                    <a:pt x="172535" y="130694"/>
                    <a:pt x="167161" y="137413"/>
                  </a:cubicBezTo>
                  <a:cubicBezTo>
                    <a:pt x="165817" y="140101"/>
                    <a:pt x="164474" y="141445"/>
                    <a:pt x="161787" y="144133"/>
                  </a:cubicBezTo>
                  <a:cubicBezTo>
                    <a:pt x="148351" y="160259"/>
                    <a:pt x="130884" y="169666"/>
                    <a:pt x="110731" y="173698"/>
                  </a:cubicBezTo>
                  <a:cubicBezTo>
                    <a:pt x="110731" y="175042"/>
                    <a:pt x="110731" y="175042"/>
                    <a:pt x="110731" y="176386"/>
                  </a:cubicBezTo>
                  <a:cubicBezTo>
                    <a:pt x="110731" y="185793"/>
                    <a:pt x="117448" y="196544"/>
                    <a:pt x="122823" y="205952"/>
                  </a:cubicBezTo>
                  <a:cubicBezTo>
                    <a:pt x="156412" y="258363"/>
                    <a:pt x="163130" y="300024"/>
                    <a:pt x="144320" y="330934"/>
                  </a:cubicBezTo>
                  <a:cubicBezTo>
                    <a:pt x="134915" y="345716"/>
                    <a:pt x="121479" y="355123"/>
                    <a:pt x="108043" y="364531"/>
                  </a:cubicBezTo>
                  <a:cubicBezTo>
                    <a:pt x="95951" y="372594"/>
                    <a:pt x="85202" y="380658"/>
                    <a:pt x="77141" y="391409"/>
                  </a:cubicBezTo>
                  <a:cubicBezTo>
                    <a:pt x="71766" y="399472"/>
                    <a:pt x="67736" y="407536"/>
                    <a:pt x="65048" y="416943"/>
                  </a:cubicBezTo>
                  <a:lnTo>
                    <a:pt x="51613" y="450540"/>
                  </a:lnTo>
                  <a:cubicBezTo>
                    <a:pt x="34146" y="493545"/>
                    <a:pt x="16680" y="537893"/>
                    <a:pt x="1900" y="583585"/>
                  </a:cubicBezTo>
                  <a:cubicBezTo>
                    <a:pt x="557" y="588961"/>
                    <a:pt x="-787" y="592992"/>
                    <a:pt x="557" y="597024"/>
                  </a:cubicBezTo>
                  <a:cubicBezTo>
                    <a:pt x="1900" y="601056"/>
                    <a:pt x="7274" y="605087"/>
                    <a:pt x="16680" y="607775"/>
                  </a:cubicBezTo>
                  <a:cubicBezTo>
                    <a:pt x="52956" y="618526"/>
                    <a:pt x="90577" y="619870"/>
                    <a:pt x="120135" y="619870"/>
                  </a:cubicBezTo>
                  <a:cubicBezTo>
                    <a:pt x="184628" y="619870"/>
                    <a:pt x="247776" y="611807"/>
                    <a:pt x="309581" y="597024"/>
                  </a:cubicBezTo>
                  <a:cubicBezTo>
                    <a:pt x="320329" y="594336"/>
                    <a:pt x="331078" y="590305"/>
                    <a:pt x="335109" y="582242"/>
                  </a:cubicBezTo>
                  <a:cubicBezTo>
                    <a:pt x="336452" y="580898"/>
                    <a:pt x="336452" y="578210"/>
                    <a:pt x="337796" y="575522"/>
                  </a:cubicBezTo>
                  <a:cubicBezTo>
                    <a:pt x="339140" y="571490"/>
                    <a:pt x="339140" y="567459"/>
                    <a:pt x="341827" y="562083"/>
                  </a:cubicBezTo>
                  <a:cubicBezTo>
                    <a:pt x="349888" y="548644"/>
                    <a:pt x="366011" y="548644"/>
                    <a:pt x="378103" y="547300"/>
                  </a:cubicBezTo>
                  <a:lnTo>
                    <a:pt x="382134" y="547300"/>
                  </a:lnTo>
                  <a:cubicBezTo>
                    <a:pt x="400944" y="545956"/>
                    <a:pt x="418411" y="539237"/>
                    <a:pt x="437221" y="532517"/>
                  </a:cubicBezTo>
                  <a:cubicBezTo>
                    <a:pt x="453344" y="525798"/>
                    <a:pt x="470811" y="520422"/>
                    <a:pt x="488277" y="517734"/>
                  </a:cubicBezTo>
                  <a:cubicBezTo>
                    <a:pt x="513805" y="513703"/>
                    <a:pt x="543364" y="524454"/>
                    <a:pt x="559487" y="541925"/>
                  </a:cubicBezTo>
                  <a:cubicBezTo>
                    <a:pt x="567549" y="551332"/>
                    <a:pt x="572923" y="562083"/>
                    <a:pt x="571579" y="574178"/>
                  </a:cubicBezTo>
                  <a:cubicBezTo>
                    <a:pt x="585015" y="574178"/>
                    <a:pt x="598451" y="574178"/>
                    <a:pt x="610543" y="579554"/>
                  </a:cubicBezTo>
                  <a:cubicBezTo>
                    <a:pt x="626666" y="586273"/>
                    <a:pt x="642789" y="602400"/>
                    <a:pt x="640102" y="622558"/>
                  </a:cubicBezTo>
                  <a:cubicBezTo>
                    <a:pt x="640102" y="626590"/>
                    <a:pt x="638759" y="631965"/>
                    <a:pt x="637415" y="635997"/>
                  </a:cubicBezTo>
                  <a:cubicBezTo>
                    <a:pt x="636071" y="641373"/>
                    <a:pt x="634728" y="645404"/>
                    <a:pt x="634728" y="649436"/>
                  </a:cubicBezTo>
                  <a:cubicBezTo>
                    <a:pt x="636071" y="653468"/>
                    <a:pt x="640102" y="657499"/>
                    <a:pt x="644133" y="660187"/>
                  </a:cubicBezTo>
                  <a:cubicBezTo>
                    <a:pt x="684440" y="699160"/>
                    <a:pt x="716686" y="747540"/>
                    <a:pt x="738184" y="798608"/>
                  </a:cubicBezTo>
                  <a:lnTo>
                    <a:pt x="732809" y="799952"/>
                  </a:lnTo>
                  <a:cubicBezTo>
                    <a:pt x="732809" y="799952"/>
                    <a:pt x="732809" y="799952"/>
                    <a:pt x="732809" y="799952"/>
                  </a:cubicBezTo>
                  <a:cubicBezTo>
                    <a:pt x="742215" y="805327"/>
                    <a:pt x="751620" y="816079"/>
                    <a:pt x="763712" y="814735"/>
                  </a:cubicBezTo>
                  <a:cubicBezTo>
                    <a:pt x="789240" y="813391"/>
                    <a:pt x="783865" y="774418"/>
                    <a:pt x="770429" y="752916"/>
                  </a:cubicBezTo>
                  <a:cubicBezTo>
                    <a:pt x="802676" y="740821"/>
                    <a:pt x="833578" y="728726"/>
                    <a:pt x="865824" y="715287"/>
                  </a:cubicBezTo>
                  <a:cubicBezTo>
                    <a:pt x="867168" y="693784"/>
                    <a:pt x="876573" y="673626"/>
                    <a:pt x="891352" y="660187"/>
                  </a:cubicBezTo>
                  <a:cubicBezTo>
                    <a:pt x="916880" y="693784"/>
                    <a:pt x="915536" y="743509"/>
                    <a:pt x="891352" y="775762"/>
                  </a:cubicBezTo>
                  <a:cubicBezTo>
                    <a:pt x="895383" y="795920"/>
                    <a:pt x="924942" y="790545"/>
                    <a:pt x="941065" y="777106"/>
                  </a:cubicBezTo>
                  <a:cubicBezTo>
                    <a:pt x="955844" y="763667"/>
                    <a:pt x="977342" y="747540"/>
                    <a:pt x="993465" y="758291"/>
                  </a:cubicBezTo>
                  <a:cubicBezTo>
                    <a:pt x="1000183" y="763667"/>
                    <a:pt x="1002869" y="771730"/>
                    <a:pt x="1008244" y="777106"/>
                  </a:cubicBezTo>
                  <a:cubicBezTo>
                    <a:pt x="1018992" y="789201"/>
                    <a:pt x="1039146" y="791888"/>
                    <a:pt x="1051239" y="782481"/>
                  </a:cubicBezTo>
                  <a:cubicBezTo>
                    <a:pt x="1064675" y="773074"/>
                    <a:pt x="1068705" y="754260"/>
                    <a:pt x="1060644" y="739477"/>
                  </a:cubicBezTo>
                  <a:cubicBezTo>
                    <a:pt x="1082141" y="720662"/>
                    <a:pt x="1119761" y="726038"/>
                    <a:pt x="1135884" y="750228"/>
                  </a:cubicBezTo>
                  <a:cubicBezTo>
                    <a:pt x="1164099" y="735445"/>
                    <a:pt x="1181566" y="704535"/>
                    <a:pt x="1178879" y="673626"/>
                  </a:cubicBezTo>
                  <a:cubicBezTo>
                    <a:pt x="1197689" y="670938"/>
                    <a:pt x="1216499" y="689753"/>
                    <a:pt x="1215156" y="708567"/>
                  </a:cubicBezTo>
                  <a:cubicBezTo>
                    <a:pt x="1254119" y="715287"/>
                    <a:pt x="1264868" y="642717"/>
                    <a:pt x="1303832" y="641373"/>
                  </a:cubicBezTo>
                  <a:cubicBezTo>
                    <a:pt x="1313237" y="641373"/>
                    <a:pt x="1321299" y="644060"/>
                    <a:pt x="1329361" y="644060"/>
                  </a:cubicBezTo>
                  <a:cubicBezTo>
                    <a:pt x="1350858" y="642717"/>
                    <a:pt x="1360263" y="617182"/>
                    <a:pt x="1372355" y="599712"/>
                  </a:cubicBezTo>
                  <a:cubicBezTo>
                    <a:pt x="1385790" y="579554"/>
                    <a:pt x="1404601" y="567459"/>
                    <a:pt x="1426098" y="558051"/>
                  </a:cubicBezTo>
                  <a:cubicBezTo>
                    <a:pt x="1415349" y="537893"/>
                    <a:pt x="1411319" y="513703"/>
                    <a:pt x="1416693" y="490857"/>
                  </a:cubicBezTo>
                  <a:lnTo>
                    <a:pt x="1418037" y="486825"/>
                  </a:lnTo>
                  <a:lnTo>
                    <a:pt x="1422067" y="485481"/>
                  </a:lnTo>
                  <a:cubicBezTo>
                    <a:pt x="1459687" y="473386"/>
                    <a:pt x="1493277" y="451884"/>
                    <a:pt x="1520149" y="423662"/>
                  </a:cubicBezTo>
                  <a:lnTo>
                    <a:pt x="1526867" y="416943"/>
                  </a:lnTo>
                  <a:lnTo>
                    <a:pt x="1532241" y="425006"/>
                  </a:lnTo>
                  <a:cubicBezTo>
                    <a:pt x="1533584" y="426350"/>
                    <a:pt x="1533584" y="426350"/>
                    <a:pt x="1536272" y="426350"/>
                  </a:cubicBezTo>
                  <a:cubicBezTo>
                    <a:pt x="1541646" y="425006"/>
                    <a:pt x="1549708" y="418287"/>
                    <a:pt x="1552395" y="411567"/>
                  </a:cubicBezTo>
                  <a:cubicBezTo>
                    <a:pt x="1555082" y="390065"/>
                    <a:pt x="1555082" y="369906"/>
                    <a:pt x="1547020" y="353780"/>
                  </a:cubicBezTo>
                  <a:close/>
                </a:path>
              </a:pathLst>
            </a:custGeom>
            <a:solidFill>
              <a:srgbClr val="D9D9D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1744" name="Google Shape;1744;p32"/>
            <p:cNvSpPr/>
            <p:nvPr/>
          </p:nvSpPr>
          <p:spPr>
            <a:xfrm>
              <a:off x="2622386" y="5387881"/>
              <a:ext cx="731900" cy="1172436"/>
            </a:xfrm>
            <a:custGeom>
              <a:avLst/>
              <a:gdLst/>
              <a:ahLst/>
              <a:cxnLst/>
              <a:rect l="l" t="t" r="r" b="b"/>
              <a:pathLst>
                <a:path w="657900" h="1053895" extrusionOk="0">
                  <a:moveTo>
                    <a:pt x="338583" y="69882"/>
                  </a:moveTo>
                  <a:cubicBezTo>
                    <a:pt x="338583" y="83321"/>
                    <a:pt x="350675" y="96760"/>
                    <a:pt x="365455" y="98104"/>
                  </a:cubicBezTo>
                  <a:cubicBezTo>
                    <a:pt x="378891" y="99448"/>
                    <a:pt x="393670" y="90041"/>
                    <a:pt x="397701" y="76602"/>
                  </a:cubicBezTo>
                  <a:cubicBezTo>
                    <a:pt x="386952" y="71226"/>
                    <a:pt x="378891" y="63163"/>
                    <a:pt x="373516" y="53756"/>
                  </a:cubicBezTo>
                  <a:cubicBezTo>
                    <a:pt x="392326" y="55099"/>
                    <a:pt x="409793" y="55099"/>
                    <a:pt x="428603" y="56443"/>
                  </a:cubicBezTo>
                  <a:cubicBezTo>
                    <a:pt x="424572" y="37629"/>
                    <a:pt x="420542" y="18814"/>
                    <a:pt x="415167" y="0"/>
                  </a:cubicBezTo>
                  <a:cubicBezTo>
                    <a:pt x="436664" y="21502"/>
                    <a:pt x="464880" y="36285"/>
                    <a:pt x="495782" y="38973"/>
                  </a:cubicBezTo>
                  <a:cubicBezTo>
                    <a:pt x="517279" y="40317"/>
                    <a:pt x="549526" y="48380"/>
                    <a:pt x="545495" y="69882"/>
                  </a:cubicBezTo>
                  <a:cubicBezTo>
                    <a:pt x="503844" y="75258"/>
                    <a:pt x="463536" y="94072"/>
                    <a:pt x="432634" y="122294"/>
                  </a:cubicBezTo>
                  <a:cubicBezTo>
                    <a:pt x="424572" y="129014"/>
                    <a:pt x="417854" y="138421"/>
                    <a:pt x="419198" y="149172"/>
                  </a:cubicBezTo>
                  <a:cubicBezTo>
                    <a:pt x="423229" y="169330"/>
                    <a:pt x="451444" y="166643"/>
                    <a:pt x="470254" y="162611"/>
                  </a:cubicBezTo>
                  <a:cubicBezTo>
                    <a:pt x="498469" y="157235"/>
                    <a:pt x="529372" y="161267"/>
                    <a:pt x="554900" y="174706"/>
                  </a:cubicBezTo>
                  <a:cubicBezTo>
                    <a:pt x="566992" y="180081"/>
                    <a:pt x="577741" y="189489"/>
                    <a:pt x="577741" y="202928"/>
                  </a:cubicBezTo>
                  <a:cubicBezTo>
                    <a:pt x="577741" y="208303"/>
                    <a:pt x="575054" y="213679"/>
                    <a:pt x="572366" y="217710"/>
                  </a:cubicBezTo>
                  <a:cubicBezTo>
                    <a:pt x="560274" y="241901"/>
                    <a:pt x="548182" y="267434"/>
                    <a:pt x="526685" y="284905"/>
                  </a:cubicBezTo>
                  <a:cubicBezTo>
                    <a:pt x="505187" y="302376"/>
                    <a:pt x="475629" y="311783"/>
                    <a:pt x="451444" y="301032"/>
                  </a:cubicBezTo>
                  <a:cubicBezTo>
                    <a:pt x="448757" y="313127"/>
                    <a:pt x="446070" y="325222"/>
                    <a:pt x="443382" y="338661"/>
                  </a:cubicBezTo>
                  <a:cubicBezTo>
                    <a:pt x="433978" y="330598"/>
                    <a:pt x="424572" y="322534"/>
                    <a:pt x="412480" y="321190"/>
                  </a:cubicBezTo>
                  <a:cubicBezTo>
                    <a:pt x="400388" y="319846"/>
                    <a:pt x="386952" y="327910"/>
                    <a:pt x="388296" y="340005"/>
                  </a:cubicBezTo>
                  <a:cubicBezTo>
                    <a:pt x="389639" y="360163"/>
                    <a:pt x="419198" y="356131"/>
                    <a:pt x="439352" y="358819"/>
                  </a:cubicBezTo>
                  <a:cubicBezTo>
                    <a:pt x="466223" y="361507"/>
                    <a:pt x="486377" y="389729"/>
                    <a:pt x="482347" y="415263"/>
                  </a:cubicBezTo>
                  <a:cubicBezTo>
                    <a:pt x="486377" y="423326"/>
                    <a:pt x="481003" y="434077"/>
                    <a:pt x="471598" y="435421"/>
                  </a:cubicBezTo>
                  <a:cubicBezTo>
                    <a:pt x="495782" y="428701"/>
                    <a:pt x="514593" y="455579"/>
                    <a:pt x="522654" y="479769"/>
                  </a:cubicBezTo>
                  <a:cubicBezTo>
                    <a:pt x="533403" y="510679"/>
                    <a:pt x="541464" y="542932"/>
                    <a:pt x="550869" y="575186"/>
                  </a:cubicBezTo>
                  <a:cubicBezTo>
                    <a:pt x="553556" y="583249"/>
                    <a:pt x="554900" y="591313"/>
                    <a:pt x="557587" y="599376"/>
                  </a:cubicBezTo>
                  <a:cubicBezTo>
                    <a:pt x="565649" y="630285"/>
                    <a:pt x="572366" y="669258"/>
                    <a:pt x="548182" y="690760"/>
                  </a:cubicBezTo>
                  <a:cubicBezTo>
                    <a:pt x="538777" y="692104"/>
                    <a:pt x="528028" y="693448"/>
                    <a:pt x="518623" y="694792"/>
                  </a:cubicBezTo>
                  <a:cubicBezTo>
                    <a:pt x="542808" y="705543"/>
                    <a:pt x="558931" y="731077"/>
                    <a:pt x="562962" y="757955"/>
                  </a:cubicBezTo>
                  <a:cubicBezTo>
                    <a:pt x="566992" y="784833"/>
                    <a:pt x="562962" y="811711"/>
                    <a:pt x="557587" y="837245"/>
                  </a:cubicBezTo>
                  <a:cubicBezTo>
                    <a:pt x="581772" y="837245"/>
                    <a:pt x="605956" y="837245"/>
                    <a:pt x="627453" y="847996"/>
                  </a:cubicBezTo>
                  <a:cubicBezTo>
                    <a:pt x="648951" y="858747"/>
                    <a:pt x="663730" y="884281"/>
                    <a:pt x="655669" y="907127"/>
                  </a:cubicBezTo>
                  <a:cubicBezTo>
                    <a:pt x="638202" y="952819"/>
                    <a:pt x="553556" y="935349"/>
                    <a:pt x="536090" y="981041"/>
                  </a:cubicBezTo>
                  <a:cubicBezTo>
                    <a:pt x="526685" y="1006575"/>
                    <a:pt x="554900" y="1037484"/>
                    <a:pt x="581772" y="1029421"/>
                  </a:cubicBezTo>
                  <a:cubicBezTo>
                    <a:pt x="549526" y="1052267"/>
                    <a:pt x="507875" y="1054955"/>
                    <a:pt x="467567" y="1053611"/>
                  </a:cubicBezTo>
                  <a:cubicBezTo>
                    <a:pt x="439352" y="1052267"/>
                    <a:pt x="411136" y="1048236"/>
                    <a:pt x="382921" y="1042860"/>
                  </a:cubicBezTo>
                  <a:cubicBezTo>
                    <a:pt x="347988" y="1037484"/>
                    <a:pt x="314399" y="1032109"/>
                    <a:pt x="279466" y="1026733"/>
                  </a:cubicBezTo>
                  <a:cubicBezTo>
                    <a:pt x="268717" y="1025389"/>
                    <a:pt x="257968" y="1024046"/>
                    <a:pt x="249907" y="1017326"/>
                  </a:cubicBezTo>
                  <a:cubicBezTo>
                    <a:pt x="235127" y="1006575"/>
                    <a:pt x="228409" y="985073"/>
                    <a:pt x="210943" y="978353"/>
                  </a:cubicBezTo>
                  <a:cubicBezTo>
                    <a:pt x="174666" y="966258"/>
                    <a:pt x="153169" y="1034797"/>
                    <a:pt x="115548" y="1029421"/>
                  </a:cubicBezTo>
                  <a:cubicBezTo>
                    <a:pt x="114205" y="1006575"/>
                    <a:pt x="80615" y="1003887"/>
                    <a:pt x="59118" y="1010607"/>
                  </a:cubicBezTo>
                  <a:cubicBezTo>
                    <a:pt x="37621" y="1017326"/>
                    <a:pt x="5375" y="1018670"/>
                    <a:pt x="0" y="995824"/>
                  </a:cubicBezTo>
                  <a:cubicBezTo>
                    <a:pt x="30903" y="983729"/>
                    <a:pt x="63149" y="972978"/>
                    <a:pt x="94051" y="960883"/>
                  </a:cubicBezTo>
                  <a:cubicBezTo>
                    <a:pt x="126297" y="948788"/>
                    <a:pt x="159887" y="936693"/>
                    <a:pt x="194820" y="939380"/>
                  </a:cubicBezTo>
                  <a:cubicBezTo>
                    <a:pt x="214973" y="940724"/>
                    <a:pt x="236471" y="947444"/>
                    <a:pt x="255281" y="940724"/>
                  </a:cubicBezTo>
                  <a:cubicBezTo>
                    <a:pt x="274091" y="932661"/>
                    <a:pt x="282152" y="900408"/>
                    <a:pt x="263342" y="893688"/>
                  </a:cubicBezTo>
                  <a:cubicBezTo>
                    <a:pt x="267373" y="885625"/>
                    <a:pt x="271404" y="876217"/>
                    <a:pt x="275435" y="868154"/>
                  </a:cubicBezTo>
                  <a:cubicBezTo>
                    <a:pt x="263342" y="868154"/>
                    <a:pt x="253938" y="882937"/>
                    <a:pt x="257968" y="893688"/>
                  </a:cubicBezTo>
                  <a:cubicBezTo>
                    <a:pt x="241845" y="911159"/>
                    <a:pt x="214973" y="892344"/>
                    <a:pt x="196163" y="876217"/>
                  </a:cubicBezTo>
                  <a:cubicBezTo>
                    <a:pt x="162574" y="846652"/>
                    <a:pt x="120922" y="829181"/>
                    <a:pt x="80615" y="810367"/>
                  </a:cubicBezTo>
                  <a:cubicBezTo>
                    <a:pt x="110174" y="815742"/>
                    <a:pt x="141076" y="819774"/>
                    <a:pt x="169292" y="814399"/>
                  </a:cubicBezTo>
                  <a:cubicBezTo>
                    <a:pt x="197507" y="809023"/>
                    <a:pt x="227066" y="788864"/>
                    <a:pt x="235127" y="760643"/>
                  </a:cubicBezTo>
                  <a:cubicBezTo>
                    <a:pt x="243189" y="731077"/>
                    <a:pt x="219004" y="694792"/>
                    <a:pt x="189445" y="700168"/>
                  </a:cubicBezTo>
                  <a:cubicBezTo>
                    <a:pt x="227066" y="694792"/>
                    <a:pt x="266030" y="690760"/>
                    <a:pt x="303650" y="685385"/>
                  </a:cubicBezTo>
                  <a:cubicBezTo>
                    <a:pt x="310368" y="693448"/>
                    <a:pt x="317086" y="700168"/>
                    <a:pt x="322460" y="708231"/>
                  </a:cubicBezTo>
                  <a:cubicBezTo>
                    <a:pt x="341270" y="705543"/>
                    <a:pt x="337239" y="678666"/>
                    <a:pt x="335896" y="659851"/>
                  </a:cubicBezTo>
                  <a:cubicBezTo>
                    <a:pt x="334553" y="632973"/>
                    <a:pt x="353363" y="606095"/>
                    <a:pt x="380234" y="599376"/>
                  </a:cubicBezTo>
                  <a:cubicBezTo>
                    <a:pt x="358737" y="583249"/>
                    <a:pt x="337239" y="565779"/>
                    <a:pt x="330522" y="540244"/>
                  </a:cubicBezTo>
                  <a:cubicBezTo>
                    <a:pt x="325147" y="514710"/>
                    <a:pt x="349332" y="483801"/>
                    <a:pt x="373516" y="493208"/>
                  </a:cubicBezTo>
                  <a:cubicBezTo>
                    <a:pt x="376203" y="481113"/>
                    <a:pt x="366798" y="467674"/>
                    <a:pt x="354706" y="463643"/>
                  </a:cubicBezTo>
                  <a:cubicBezTo>
                    <a:pt x="342614" y="459611"/>
                    <a:pt x="329178" y="460955"/>
                    <a:pt x="317086" y="462299"/>
                  </a:cubicBezTo>
                  <a:cubicBezTo>
                    <a:pt x="291558" y="464987"/>
                    <a:pt x="267373" y="467674"/>
                    <a:pt x="241845" y="470362"/>
                  </a:cubicBezTo>
                  <a:cubicBezTo>
                    <a:pt x="236471" y="470362"/>
                    <a:pt x="231096" y="471706"/>
                    <a:pt x="227066" y="469018"/>
                  </a:cubicBezTo>
                  <a:cubicBezTo>
                    <a:pt x="216317" y="463643"/>
                    <a:pt x="216317" y="448860"/>
                    <a:pt x="223035" y="439452"/>
                  </a:cubicBezTo>
                  <a:cubicBezTo>
                    <a:pt x="229753" y="430045"/>
                    <a:pt x="240502" y="424670"/>
                    <a:pt x="251250" y="419294"/>
                  </a:cubicBezTo>
                  <a:cubicBezTo>
                    <a:pt x="286183" y="396448"/>
                    <a:pt x="304994" y="356131"/>
                    <a:pt x="313055" y="315815"/>
                  </a:cubicBezTo>
                  <a:cubicBezTo>
                    <a:pt x="321117" y="275498"/>
                    <a:pt x="319773" y="233837"/>
                    <a:pt x="325147" y="192176"/>
                  </a:cubicBezTo>
                  <a:cubicBezTo>
                    <a:pt x="309024" y="198896"/>
                    <a:pt x="287527" y="188145"/>
                    <a:pt x="284840" y="170674"/>
                  </a:cubicBezTo>
                  <a:cubicBezTo>
                    <a:pt x="310368" y="172018"/>
                    <a:pt x="318429" y="153204"/>
                    <a:pt x="325147" y="134389"/>
                  </a:cubicBezTo>
                  <a:cubicBezTo>
                    <a:pt x="325147" y="123638"/>
                    <a:pt x="339927" y="71226"/>
                    <a:pt x="338583" y="69882"/>
                  </a:cubicBezTo>
                  <a:close/>
                </a:path>
              </a:pathLst>
            </a:cu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grpSp>
          <p:nvGrpSpPr>
            <p:cNvPr id="1745" name="Google Shape;1745;p32"/>
            <p:cNvGrpSpPr/>
            <p:nvPr/>
          </p:nvGrpSpPr>
          <p:grpSpPr>
            <a:xfrm>
              <a:off x="3886908" y="3850968"/>
              <a:ext cx="1659126" cy="2302591"/>
              <a:chOff x="4222121" y="3817341"/>
              <a:chExt cx="1491377" cy="2069784"/>
            </a:xfrm>
          </p:grpSpPr>
          <p:sp>
            <p:nvSpPr>
              <p:cNvPr id="1746" name="Google Shape;1746;p32"/>
              <p:cNvSpPr/>
              <p:nvPr/>
            </p:nvSpPr>
            <p:spPr>
              <a:xfrm>
                <a:off x="4222121" y="3817341"/>
                <a:ext cx="1491377" cy="1663684"/>
              </a:xfrm>
              <a:custGeom>
                <a:avLst/>
                <a:gdLst/>
                <a:ahLst/>
                <a:cxnLst/>
                <a:rect l="l" t="t" r="r" b="b"/>
                <a:pathLst>
                  <a:path w="1491377" h="1663684" extrusionOk="0">
                    <a:moveTo>
                      <a:pt x="1477941" y="87353"/>
                    </a:moveTo>
                    <a:cubicBezTo>
                      <a:pt x="1480629" y="76602"/>
                      <a:pt x="1473911" y="77946"/>
                      <a:pt x="1471223" y="65851"/>
                    </a:cubicBezTo>
                    <a:cubicBezTo>
                      <a:pt x="1451070" y="84665"/>
                      <a:pt x="1413450" y="71226"/>
                      <a:pt x="1408075" y="45692"/>
                    </a:cubicBezTo>
                    <a:cubicBezTo>
                      <a:pt x="1382547" y="43005"/>
                      <a:pt x="1358363" y="65851"/>
                      <a:pt x="1361050" y="91385"/>
                    </a:cubicBezTo>
                    <a:cubicBezTo>
                      <a:pt x="1346270" y="88697"/>
                      <a:pt x="1331491" y="86009"/>
                      <a:pt x="1316711" y="83321"/>
                    </a:cubicBezTo>
                    <a:cubicBezTo>
                      <a:pt x="1328804" y="55099"/>
                      <a:pt x="1342239" y="28222"/>
                      <a:pt x="1354332" y="0"/>
                    </a:cubicBezTo>
                    <a:cubicBezTo>
                      <a:pt x="1315368" y="17471"/>
                      <a:pt x="1289840" y="60475"/>
                      <a:pt x="1292527" y="102136"/>
                    </a:cubicBezTo>
                    <a:cubicBezTo>
                      <a:pt x="1271030" y="103480"/>
                      <a:pt x="1253563" y="73914"/>
                      <a:pt x="1265655" y="55099"/>
                    </a:cubicBezTo>
                    <a:cubicBezTo>
                      <a:pt x="1253563" y="68538"/>
                      <a:pt x="1242814" y="81977"/>
                      <a:pt x="1230722" y="95416"/>
                    </a:cubicBezTo>
                    <a:cubicBezTo>
                      <a:pt x="1211912" y="72570"/>
                      <a:pt x="1225348" y="30910"/>
                      <a:pt x="1253563" y="22846"/>
                    </a:cubicBezTo>
                    <a:cubicBezTo>
                      <a:pt x="1228035" y="14783"/>
                      <a:pt x="1201163" y="34941"/>
                      <a:pt x="1185040" y="56443"/>
                    </a:cubicBezTo>
                    <a:cubicBezTo>
                      <a:pt x="1168917" y="79290"/>
                      <a:pt x="1156825" y="104824"/>
                      <a:pt x="1132641" y="118263"/>
                    </a:cubicBezTo>
                    <a:cubicBezTo>
                      <a:pt x="1108456" y="131701"/>
                      <a:pt x="1077554" y="127670"/>
                      <a:pt x="1052026" y="139765"/>
                    </a:cubicBezTo>
                    <a:cubicBezTo>
                      <a:pt x="1026497" y="151860"/>
                      <a:pt x="1015749" y="194864"/>
                      <a:pt x="1041277" y="202928"/>
                    </a:cubicBezTo>
                    <a:cubicBezTo>
                      <a:pt x="1006344" y="209647"/>
                      <a:pt x="972754" y="216367"/>
                      <a:pt x="937821" y="223086"/>
                    </a:cubicBezTo>
                    <a:cubicBezTo>
                      <a:pt x="949913" y="239213"/>
                      <a:pt x="960662" y="255339"/>
                      <a:pt x="972754" y="271466"/>
                    </a:cubicBezTo>
                    <a:cubicBezTo>
                      <a:pt x="937821" y="268778"/>
                      <a:pt x="897514" y="268778"/>
                      <a:pt x="873329" y="295656"/>
                    </a:cubicBezTo>
                    <a:cubicBezTo>
                      <a:pt x="862580" y="307751"/>
                      <a:pt x="857206" y="323878"/>
                      <a:pt x="851832" y="338661"/>
                    </a:cubicBezTo>
                    <a:cubicBezTo>
                      <a:pt x="842427" y="366883"/>
                      <a:pt x="830335" y="393760"/>
                      <a:pt x="819586" y="420638"/>
                    </a:cubicBezTo>
                    <a:cubicBezTo>
                      <a:pt x="804806" y="452892"/>
                      <a:pt x="788683" y="486489"/>
                      <a:pt x="757781" y="503960"/>
                    </a:cubicBezTo>
                    <a:cubicBezTo>
                      <a:pt x="748376" y="493208"/>
                      <a:pt x="733596" y="486489"/>
                      <a:pt x="720161" y="486489"/>
                    </a:cubicBezTo>
                    <a:cubicBezTo>
                      <a:pt x="717473" y="537557"/>
                      <a:pt x="630140" y="549652"/>
                      <a:pt x="628797" y="600720"/>
                    </a:cubicBezTo>
                    <a:cubicBezTo>
                      <a:pt x="628797" y="614159"/>
                      <a:pt x="634171" y="627598"/>
                      <a:pt x="631484" y="641036"/>
                    </a:cubicBezTo>
                    <a:cubicBezTo>
                      <a:pt x="626110" y="658507"/>
                      <a:pt x="607300" y="666570"/>
                      <a:pt x="593864" y="677322"/>
                    </a:cubicBezTo>
                    <a:cubicBezTo>
                      <a:pt x="537433" y="721670"/>
                      <a:pt x="560274" y="819774"/>
                      <a:pt x="511905" y="870842"/>
                    </a:cubicBezTo>
                    <a:cubicBezTo>
                      <a:pt x="497126" y="880249"/>
                      <a:pt x="472941" y="868154"/>
                      <a:pt x="474285" y="850684"/>
                    </a:cubicBezTo>
                    <a:cubicBezTo>
                      <a:pt x="454131" y="864123"/>
                      <a:pt x="438008" y="881593"/>
                      <a:pt x="425916" y="901751"/>
                    </a:cubicBezTo>
                    <a:cubicBezTo>
                      <a:pt x="382921" y="975666"/>
                      <a:pt x="296932" y="1056299"/>
                      <a:pt x="213630" y="1076457"/>
                    </a:cubicBezTo>
                    <a:cubicBezTo>
                      <a:pt x="176009" y="1085865"/>
                      <a:pt x="137046" y="1085865"/>
                      <a:pt x="103456" y="1104679"/>
                    </a:cubicBezTo>
                    <a:cubicBezTo>
                      <a:pt x="60461" y="1127525"/>
                      <a:pt x="34933" y="1181281"/>
                      <a:pt x="42995" y="1229661"/>
                    </a:cubicBezTo>
                    <a:cubicBezTo>
                      <a:pt x="61805" y="1232349"/>
                      <a:pt x="60461" y="1260571"/>
                      <a:pt x="53743" y="1279385"/>
                    </a:cubicBezTo>
                    <a:cubicBezTo>
                      <a:pt x="44338" y="1304919"/>
                      <a:pt x="33590" y="1330453"/>
                      <a:pt x="24185" y="1355987"/>
                    </a:cubicBezTo>
                    <a:cubicBezTo>
                      <a:pt x="36277" y="1357331"/>
                      <a:pt x="48369" y="1357331"/>
                      <a:pt x="60461" y="1358675"/>
                    </a:cubicBezTo>
                    <a:cubicBezTo>
                      <a:pt x="68523" y="1393616"/>
                      <a:pt x="42995" y="1432589"/>
                      <a:pt x="6718" y="1437965"/>
                    </a:cubicBezTo>
                    <a:cubicBezTo>
                      <a:pt x="17467" y="1448716"/>
                      <a:pt x="29559" y="1458123"/>
                      <a:pt x="40307" y="1468874"/>
                    </a:cubicBezTo>
                    <a:cubicBezTo>
                      <a:pt x="38964" y="1501127"/>
                      <a:pt x="0" y="1522630"/>
                      <a:pt x="0" y="1553539"/>
                    </a:cubicBezTo>
                    <a:cubicBezTo>
                      <a:pt x="0" y="1573697"/>
                      <a:pt x="14779" y="1589824"/>
                      <a:pt x="29559" y="1604607"/>
                    </a:cubicBezTo>
                    <a:cubicBezTo>
                      <a:pt x="49713" y="1624766"/>
                      <a:pt x="72553" y="1646268"/>
                      <a:pt x="99425" y="1657019"/>
                    </a:cubicBezTo>
                    <a:cubicBezTo>
                      <a:pt x="126297" y="1667770"/>
                      <a:pt x="161230" y="1666426"/>
                      <a:pt x="181384" y="1646268"/>
                    </a:cubicBezTo>
                    <a:cubicBezTo>
                      <a:pt x="198851" y="1628797"/>
                      <a:pt x="205568" y="1600575"/>
                      <a:pt x="227065" y="1587136"/>
                    </a:cubicBezTo>
                    <a:cubicBezTo>
                      <a:pt x="240501" y="1579073"/>
                      <a:pt x="257968" y="1577729"/>
                      <a:pt x="272748" y="1573697"/>
                    </a:cubicBezTo>
                    <a:cubicBezTo>
                      <a:pt x="315742" y="1558915"/>
                      <a:pt x="337239" y="1510535"/>
                      <a:pt x="347988" y="1466186"/>
                    </a:cubicBezTo>
                    <a:cubicBezTo>
                      <a:pt x="353363" y="1441996"/>
                      <a:pt x="373516" y="1409743"/>
                      <a:pt x="393670" y="1424526"/>
                    </a:cubicBezTo>
                    <a:cubicBezTo>
                      <a:pt x="401731" y="1431245"/>
                      <a:pt x="403075" y="1443340"/>
                      <a:pt x="403075" y="1455435"/>
                    </a:cubicBezTo>
                    <a:cubicBezTo>
                      <a:pt x="403075" y="1489032"/>
                      <a:pt x="401731" y="1523974"/>
                      <a:pt x="401731" y="1557571"/>
                    </a:cubicBezTo>
                    <a:cubicBezTo>
                      <a:pt x="401731" y="1562947"/>
                      <a:pt x="401731" y="1568322"/>
                      <a:pt x="401731" y="1575041"/>
                    </a:cubicBezTo>
                    <a:lnTo>
                      <a:pt x="440695" y="1472906"/>
                    </a:lnTo>
                    <a:cubicBezTo>
                      <a:pt x="444726" y="1462155"/>
                      <a:pt x="450100" y="1447372"/>
                      <a:pt x="460849" y="1437965"/>
                    </a:cubicBezTo>
                    <a:cubicBezTo>
                      <a:pt x="470254" y="1429901"/>
                      <a:pt x="483690" y="1427213"/>
                      <a:pt x="494439" y="1429901"/>
                    </a:cubicBezTo>
                    <a:cubicBezTo>
                      <a:pt x="487721" y="1369426"/>
                      <a:pt x="499813" y="1306263"/>
                      <a:pt x="530715" y="1252507"/>
                    </a:cubicBezTo>
                    <a:cubicBezTo>
                      <a:pt x="514593" y="1244444"/>
                      <a:pt x="489064" y="1226974"/>
                      <a:pt x="491751" y="1200096"/>
                    </a:cubicBezTo>
                    <a:cubicBezTo>
                      <a:pt x="491751" y="1193376"/>
                      <a:pt x="494439" y="1186657"/>
                      <a:pt x="497126" y="1181281"/>
                    </a:cubicBezTo>
                    <a:cubicBezTo>
                      <a:pt x="498469" y="1177249"/>
                      <a:pt x="501157" y="1171874"/>
                      <a:pt x="501157" y="1167842"/>
                    </a:cubicBezTo>
                    <a:cubicBezTo>
                      <a:pt x="502500" y="1157091"/>
                      <a:pt x="497126" y="1146340"/>
                      <a:pt x="490408" y="1134245"/>
                    </a:cubicBezTo>
                    <a:cubicBezTo>
                      <a:pt x="487721" y="1128869"/>
                      <a:pt x="483690" y="1123494"/>
                      <a:pt x="482346" y="1116774"/>
                    </a:cubicBezTo>
                    <a:cubicBezTo>
                      <a:pt x="476972" y="1101992"/>
                      <a:pt x="478316" y="1083177"/>
                      <a:pt x="487721" y="1071082"/>
                    </a:cubicBezTo>
                    <a:cubicBezTo>
                      <a:pt x="491751" y="1067050"/>
                      <a:pt x="495782" y="1064363"/>
                      <a:pt x="499813" y="1061675"/>
                    </a:cubicBezTo>
                    <a:cubicBezTo>
                      <a:pt x="493095" y="1032109"/>
                      <a:pt x="497126" y="999856"/>
                      <a:pt x="510562" y="974322"/>
                    </a:cubicBezTo>
                    <a:cubicBezTo>
                      <a:pt x="521310" y="954163"/>
                      <a:pt x="537433" y="940724"/>
                      <a:pt x="557587" y="935349"/>
                    </a:cubicBezTo>
                    <a:cubicBezTo>
                      <a:pt x="577741" y="929973"/>
                      <a:pt x="597894" y="934005"/>
                      <a:pt x="615361" y="931317"/>
                    </a:cubicBezTo>
                    <a:cubicBezTo>
                      <a:pt x="630140" y="928629"/>
                      <a:pt x="646264" y="920566"/>
                      <a:pt x="648951" y="907127"/>
                    </a:cubicBezTo>
                    <a:lnTo>
                      <a:pt x="599238" y="852027"/>
                    </a:lnTo>
                    <a:lnTo>
                      <a:pt x="609987" y="847996"/>
                    </a:lnTo>
                    <a:cubicBezTo>
                      <a:pt x="636858" y="837245"/>
                      <a:pt x="657012" y="811711"/>
                      <a:pt x="662387" y="783489"/>
                    </a:cubicBezTo>
                    <a:cubicBezTo>
                      <a:pt x="663730" y="774082"/>
                      <a:pt x="665074" y="763331"/>
                      <a:pt x="665074" y="752580"/>
                    </a:cubicBezTo>
                    <a:cubicBezTo>
                      <a:pt x="666417" y="731077"/>
                      <a:pt x="666417" y="709575"/>
                      <a:pt x="679853" y="692104"/>
                    </a:cubicBezTo>
                    <a:cubicBezTo>
                      <a:pt x="687915" y="680009"/>
                      <a:pt x="701351" y="671946"/>
                      <a:pt x="713443" y="665227"/>
                    </a:cubicBezTo>
                    <a:cubicBezTo>
                      <a:pt x="729566" y="654475"/>
                      <a:pt x="743002" y="646412"/>
                      <a:pt x="745689" y="631629"/>
                    </a:cubicBezTo>
                    <a:cubicBezTo>
                      <a:pt x="745689" y="628942"/>
                      <a:pt x="745689" y="627598"/>
                      <a:pt x="745689" y="624910"/>
                    </a:cubicBezTo>
                    <a:cubicBezTo>
                      <a:pt x="745689" y="620878"/>
                      <a:pt x="745689" y="615503"/>
                      <a:pt x="748376" y="610127"/>
                    </a:cubicBezTo>
                    <a:cubicBezTo>
                      <a:pt x="753750" y="595344"/>
                      <a:pt x="768530" y="589969"/>
                      <a:pt x="781965" y="583249"/>
                    </a:cubicBezTo>
                    <a:cubicBezTo>
                      <a:pt x="795401" y="577874"/>
                      <a:pt x="803463" y="573842"/>
                      <a:pt x="804806" y="565778"/>
                    </a:cubicBezTo>
                    <a:cubicBezTo>
                      <a:pt x="804806" y="561747"/>
                      <a:pt x="803463" y="557715"/>
                      <a:pt x="800776" y="552340"/>
                    </a:cubicBezTo>
                    <a:cubicBezTo>
                      <a:pt x="798088" y="548308"/>
                      <a:pt x="796745" y="542932"/>
                      <a:pt x="795401" y="536213"/>
                    </a:cubicBezTo>
                    <a:cubicBezTo>
                      <a:pt x="791370" y="510679"/>
                      <a:pt x="818242" y="493208"/>
                      <a:pt x="835709" y="482457"/>
                    </a:cubicBezTo>
                    <a:cubicBezTo>
                      <a:pt x="847801" y="474394"/>
                      <a:pt x="857206" y="463643"/>
                      <a:pt x="858549" y="454236"/>
                    </a:cubicBezTo>
                    <a:cubicBezTo>
                      <a:pt x="858549" y="450204"/>
                      <a:pt x="858549" y="447516"/>
                      <a:pt x="855863" y="443484"/>
                    </a:cubicBezTo>
                    <a:lnTo>
                      <a:pt x="847801" y="434077"/>
                    </a:lnTo>
                    <a:lnTo>
                      <a:pt x="859893" y="431389"/>
                    </a:lnTo>
                    <a:cubicBezTo>
                      <a:pt x="873329" y="427358"/>
                      <a:pt x="889452" y="428701"/>
                      <a:pt x="901544" y="435421"/>
                    </a:cubicBezTo>
                    <a:cubicBezTo>
                      <a:pt x="917667" y="424670"/>
                      <a:pt x="928416" y="407199"/>
                      <a:pt x="932447" y="389729"/>
                    </a:cubicBezTo>
                    <a:lnTo>
                      <a:pt x="933790" y="377634"/>
                    </a:lnTo>
                    <a:lnTo>
                      <a:pt x="944539" y="384353"/>
                    </a:lnTo>
                    <a:cubicBezTo>
                      <a:pt x="947226" y="385697"/>
                      <a:pt x="949913" y="385697"/>
                      <a:pt x="952600" y="385697"/>
                    </a:cubicBezTo>
                    <a:cubicBezTo>
                      <a:pt x="959318" y="384353"/>
                      <a:pt x="964693" y="377634"/>
                      <a:pt x="967380" y="370914"/>
                    </a:cubicBezTo>
                    <a:cubicBezTo>
                      <a:pt x="970067" y="365539"/>
                      <a:pt x="971411" y="358819"/>
                      <a:pt x="972754" y="352100"/>
                    </a:cubicBezTo>
                    <a:cubicBezTo>
                      <a:pt x="974098" y="344036"/>
                      <a:pt x="976785" y="335973"/>
                      <a:pt x="979472" y="327910"/>
                    </a:cubicBezTo>
                    <a:cubicBezTo>
                      <a:pt x="984847" y="317158"/>
                      <a:pt x="995595" y="309095"/>
                      <a:pt x="1006344" y="307751"/>
                    </a:cubicBezTo>
                    <a:cubicBezTo>
                      <a:pt x="999626" y="292969"/>
                      <a:pt x="998282" y="278186"/>
                      <a:pt x="1009031" y="267434"/>
                    </a:cubicBezTo>
                    <a:cubicBezTo>
                      <a:pt x="1014405" y="262059"/>
                      <a:pt x="1021123" y="260715"/>
                      <a:pt x="1027841" y="260715"/>
                    </a:cubicBezTo>
                    <a:cubicBezTo>
                      <a:pt x="1042621" y="262059"/>
                      <a:pt x="1056056" y="274154"/>
                      <a:pt x="1065462" y="286249"/>
                    </a:cubicBezTo>
                    <a:lnTo>
                      <a:pt x="1068149" y="288937"/>
                    </a:lnTo>
                    <a:cubicBezTo>
                      <a:pt x="1077554" y="301032"/>
                      <a:pt x="1085615" y="313127"/>
                      <a:pt x="1097708" y="321190"/>
                    </a:cubicBezTo>
                    <a:cubicBezTo>
                      <a:pt x="1108456" y="327910"/>
                      <a:pt x="1123236" y="334629"/>
                      <a:pt x="1136671" y="327910"/>
                    </a:cubicBezTo>
                    <a:lnTo>
                      <a:pt x="1142046" y="325222"/>
                    </a:lnTo>
                    <a:lnTo>
                      <a:pt x="1146077" y="329254"/>
                    </a:lnTo>
                    <a:cubicBezTo>
                      <a:pt x="1152795" y="337317"/>
                      <a:pt x="1164887" y="341349"/>
                      <a:pt x="1175635" y="338661"/>
                    </a:cubicBezTo>
                    <a:cubicBezTo>
                      <a:pt x="1182353" y="337317"/>
                      <a:pt x="1189071" y="333285"/>
                      <a:pt x="1197133" y="330597"/>
                    </a:cubicBezTo>
                    <a:cubicBezTo>
                      <a:pt x="1214599" y="321190"/>
                      <a:pt x="1233409" y="311783"/>
                      <a:pt x="1246845" y="295656"/>
                    </a:cubicBezTo>
                    <a:cubicBezTo>
                      <a:pt x="1257594" y="282217"/>
                      <a:pt x="1264312" y="260715"/>
                      <a:pt x="1253563" y="245932"/>
                    </a:cubicBezTo>
                    <a:cubicBezTo>
                      <a:pt x="1253563" y="244588"/>
                      <a:pt x="1252220" y="243244"/>
                      <a:pt x="1250876" y="243244"/>
                    </a:cubicBezTo>
                    <a:cubicBezTo>
                      <a:pt x="1248189" y="240557"/>
                      <a:pt x="1246845" y="236525"/>
                      <a:pt x="1245502" y="232493"/>
                    </a:cubicBezTo>
                    <a:cubicBezTo>
                      <a:pt x="1242814" y="225774"/>
                      <a:pt x="1245502" y="217710"/>
                      <a:pt x="1246845" y="210991"/>
                    </a:cubicBezTo>
                    <a:cubicBezTo>
                      <a:pt x="1253563" y="190833"/>
                      <a:pt x="1262968" y="170674"/>
                      <a:pt x="1276404" y="154548"/>
                    </a:cubicBezTo>
                    <a:lnTo>
                      <a:pt x="1284465" y="143796"/>
                    </a:lnTo>
                    <a:lnTo>
                      <a:pt x="1289840" y="155891"/>
                    </a:lnTo>
                    <a:cubicBezTo>
                      <a:pt x="1292527" y="162611"/>
                      <a:pt x="1299245" y="166643"/>
                      <a:pt x="1305963" y="167987"/>
                    </a:cubicBezTo>
                    <a:cubicBezTo>
                      <a:pt x="1314024" y="169330"/>
                      <a:pt x="1320742" y="167987"/>
                      <a:pt x="1326117" y="162611"/>
                    </a:cubicBezTo>
                    <a:cubicBezTo>
                      <a:pt x="1327460" y="161267"/>
                      <a:pt x="1328804" y="158579"/>
                      <a:pt x="1330147" y="157235"/>
                    </a:cubicBezTo>
                    <a:cubicBezTo>
                      <a:pt x="1332835" y="154548"/>
                      <a:pt x="1334178" y="151860"/>
                      <a:pt x="1336865" y="149172"/>
                    </a:cubicBezTo>
                    <a:cubicBezTo>
                      <a:pt x="1346270" y="139765"/>
                      <a:pt x="1362393" y="137077"/>
                      <a:pt x="1374486" y="142452"/>
                    </a:cubicBezTo>
                    <a:lnTo>
                      <a:pt x="1378516" y="143796"/>
                    </a:lnTo>
                    <a:lnTo>
                      <a:pt x="1382547" y="167987"/>
                    </a:lnTo>
                    <a:cubicBezTo>
                      <a:pt x="1395983" y="166643"/>
                      <a:pt x="1409419" y="176050"/>
                      <a:pt x="1416136" y="186801"/>
                    </a:cubicBezTo>
                    <a:cubicBezTo>
                      <a:pt x="1420167" y="194864"/>
                      <a:pt x="1421511" y="204272"/>
                      <a:pt x="1422854" y="212335"/>
                    </a:cubicBezTo>
                    <a:cubicBezTo>
                      <a:pt x="1441665" y="196208"/>
                      <a:pt x="1464506" y="185457"/>
                      <a:pt x="1491377" y="178738"/>
                    </a:cubicBezTo>
                    <a:cubicBezTo>
                      <a:pt x="1473911" y="151860"/>
                      <a:pt x="1469880" y="118263"/>
                      <a:pt x="1477941" y="87353"/>
                    </a:cubicBezTo>
                    <a:close/>
                  </a:path>
                </a:pathLst>
              </a:cu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1747" name="Google Shape;1747;p32"/>
              <p:cNvSpPr/>
              <p:nvPr/>
            </p:nvSpPr>
            <p:spPr>
              <a:xfrm>
                <a:off x="4625196" y="4142006"/>
                <a:ext cx="816941" cy="1745119"/>
              </a:xfrm>
              <a:custGeom>
                <a:avLst/>
                <a:gdLst/>
                <a:ahLst/>
                <a:cxnLst/>
                <a:rect l="l" t="t" r="r" b="b"/>
                <a:pathLst>
                  <a:path w="816941" h="1745119" extrusionOk="0">
                    <a:moveTo>
                      <a:pt x="808837" y="308308"/>
                    </a:moveTo>
                    <a:cubicBezTo>
                      <a:pt x="806150" y="306964"/>
                      <a:pt x="803463" y="305620"/>
                      <a:pt x="800776" y="304276"/>
                    </a:cubicBezTo>
                    <a:cubicBezTo>
                      <a:pt x="795401" y="301588"/>
                      <a:pt x="788683" y="298901"/>
                      <a:pt x="784652" y="292181"/>
                    </a:cubicBezTo>
                    <a:cubicBezTo>
                      <a:pt x="776591" y="280086"/>
                      <a:pt x="780622" y="266647"/>
                      <a:pt x="785996" y="255896"/>
                    </a:cubicBezTo>
                    <a:cubicBezTo>
                      <a:pt x="788683" y="249177"/>
                      <a:pt x="791370" y="243801"/>
                      <a:pt x="791370" y="238426"/>
                    </a:cubicBezTo>
                    <a:cubicBezTo>
                      <a:pt x="791370" y="230362"/>
                      <a:pt x="785996" y="222299"/>
                      <a:pt x="779278" y="214235"/>
                    </a:cubicBezTo>
                    <a:cubicBezTo>
                      <a:pt x="775248" y="210204"/>
                      <a:pt x="772560" y="204828"/>
                      <a:pt x="768530" y="199453"/>
                    </a:cubicBezTo>
                    <a:cubicBezTo>
                      <a:pt x="764499" y="191389"/>
                      <a:pt x="761812" y="181982"/>
                      <a:pt x="759124" y="173919"/>
                    </a:cubicBezTo>
                    <a:lnTo>
                      <a:pt x="757781" y="168543"/>
                    </a:lnTo>
                    <a:cubicBezTo>
                      <a:pt x="748376" y="136290"/>
                      <a:pt x="730909" y="106724"/>
                      <a:pt x="709412" y="81190"/>
                    </a:cubicBezTo>
                    <a:cubicBezTo>
                      <a:pt x="687915" y="71783"/>
                      <a:pt x="667761" y="57000"/>
                      <a:pt x="643576" y="34154"/>
                    </a:cubicBezTo>
                    <a:cubicBezTo>
                      <a:pt x="632828" y="23403"/>
                      <a:pt x="623422" y="12652"/>
                      <a:pt x="614018" y="1901"/>
                    </a:cubicBezTo>
                    <a:lnTo>
                      <a:pt x="614018" y="1901"/>
                    </a:lnTo>
                    <a:cubicBezTo>
                      <a:pt x="612674" y="557"/>
                      <a:pt x="611330" y="-787"/>
                      <a:pt x="605956" y="557"/>
                    </a:cubicBezTo>
                    <a:cubicBezTo>
                      <a:pt x="599238" y="1901"/>
                      <a:pt x="592520" y="7276"/>
                      <a:pt x="589833" y="12652"/>
                    </a:cubicBezTo>
                    <a:cubicBezTo>
                      <a:pt x="587146" y="19371"/>
                      <a:pt x="585802" y="26091"/>
                      <a:pt x="583115" y="32810"/>
                    </a:cubicBezTo>
                    <a:cubicBezTo>
                      <a:pt x="581772" y="39529"/>
                      <a:pt x="580428" y="47593"/>
                      <a:pt x="577741" y="54312"/>
                    </a:cubicBezTo>
                    <a:cubicBezTo>
                      <a:pt x="573710" y="65064"/>
                      <a:pt x="562961" y="74471"/>
                      <a:pt x="552213" y="77159"/>
                    </a:cubicBezTo>
                    <a:cubicBezTo>
                      <a:pt x="548182" y="78502"/>
                      <a:pt x="544151" y="78502"/>
                      <a:pt x="541464" y="78502"/>
                    </a:cubicBezTo>
                    <a:cubicBezTo>
                      <a:pt x="534746" y="100005"/>
                      <a:pt x="521310" y="118819"/>
                      <a:pt x="501157" y="129570"/>
                    </a:cubicBezTo>
                    <a:lnTo>
                      <a:pt x="497126" y="132258"/>
                    </a:lnTo>
                    <a:lnTo>
                      <a:pt x="491751" y="128226"/>
                    </a:lnTo>
                    <a:cubicBezTo>
                      <a:pt x="483690" y="124195"/>
                      <a:pt x="475628" y="121507"/>
                      <a:pt x="467567" y="122851"/>
                    </a:cubicBezTo>
                    <a:cubicBezTo>
                      <a:pt x="468910" y="126882"/>
                      <a:pt x="468910" y="130914"/>
                      <a:pt x="467567" y="134946"/>
                    </a:cubicBezTo>
                    <a:cubicBezTo>
                      <a:pt x="464880" y="152417"/>
                      <a:pt x="450100" y="167199"/>
                      <a:pt x="438008" y="173919"/>
                    </a:cubicBezTo>
                    <a:cubicBezTo>
                      <a:pt x="419198" y="186014"/>
                      <a:pt x="403075" y="196765"/>
                      <a:pt x="404419" y="211548"/>
                    </a:cubicBezTo>
                    <a:cubicBezTo>
                      <a:pt x="404419" y="215579"/>
                      <a:pt x="407106" y="218267"/>
                      <a:pt x="408449" y="222299"/>
                    </a:cubicBezTo>
                    <a:cubicBezTo>
                      <a:pt x="411136" y="229018"/>
                      <a:pt x="415167" y="235738"/>
                      <a:pt x="413824" y="243801"/>
                    </a:cubicBezTo>
                    <a:cubicBezTo>
                      <a:pt x="412480" y="261272"/>
                      <a:pt x="396357" y="269335"/>
                      <a:pt x="381578" y="274711"/>
                    </a:cubicBezTo>
                    <a:cubicBezTo>
                      <a:pt x="370829" y="278742"/>
                      <a:pt x="360081" y="284118"/>
                      <a:pt x="357393" y="292181"/>
                    </a:cubicBezTo>
                    <a:cubicBezTo>
                      <a:pt x="356050" y="294869"/>
                      <a:pt x="356050" y="298901"/>
                      <a:pt x="356050" y="301588"/>
                    </a:cubicBezTo>
                    <a:cubicBezTo>
                      <a:pt x="356050" y="304276"/>
                      <a:pt x="356050" y="306964"/>
                      <a:pt x="354706" y="309652"/>
                    </a:cubicBezTo>
                    <a:cubicBezTo>
                      <a:pt x="350675" y="331154"/>
                      <a:pt x="333209" y="343249"/>
                      <a:pt x="314398" y="354000"/>
                    </a:cubicBezTo>
                    <a:cubicBezTo>
                      <a:pt x="303650" y="360720"/>
                      <a:pt x="291558" y="367439"/>
                      <a:pt x="284840" y="378190"/>
                    </a:cubicBezTo>
                    <a:cubicBezTo>
                      <a:pt x="274091" y="391629"/>
                      <a:pt x="274091" y="410444"/>
                      <a:pt x="272748" y="430602"/>
                    </a:cubicBezTo>
                    <a:cubicBezTo>
                      <a:pt x="272748" y="441353"/>
                      <a:pt x="271404" y="452105"/>
                      <a:pt x="270060" y="462855"/>
                    </a:cubicBezTo>
                    <a:cubicBezTo>
                      <a:pt x="264686" y="492421"/>
                      <a:pt x="244532" y="519299"/>
                      <a:pt x="219004" y="534082"/>
                    </a:cubicBezTo>
                    <a:lnTo>
                      <a:pt x="259312" y="578430"/>
                    </a:lnTo>
                    <a:lnTo>
                      <a:pt x="259312" y="581118"/>
                    </a:lnTo>
                    <a:cubicBezTo>
                      <a:pt x="257968" y="603964"/>
                      <a:pt x="235127" y="620091"/>
                      <a:pt x="212286" y="622779"/>
                    </a:cubicBezTo>
                    <a:cubicBezTo>
                      <a:pt x="192133" y="625467"/>
                      <a:pt x="173322" y="622779"/>
                      <a:pt x="155856" y="626810"/>
                    </a:cubicBezTo>
                    <a:cubicBezTo>
                      <a:pt x="139733" y="630842"/>
                      <a:pt x="127640" y="641593"/>
                      <a:pt x="118236" y="657720"/>
                    </a:cubicBezTo>
                    <a:cubicBezTo>
                      <a:pt x="104800" y="680566"/>
                      <a:pt x="102112" y="714163"/>
                      <a:pt x="110174" y="741041"/>
                    </a:cubicBezTo>
                    <a:lnTo>
                      <a:pt x="114205" y="753136"/>
                    </a:lnTo>
                    <a:lnTo>
                      <a:pt x="102112" y="751792"/>
                    </a:lnTo>
                    <a:cubicBezTo>
                      <a:pt x="99425" y="751792"/>
                      <a:pt x="96738" y="751792"/>
                      <a:pt x="94051" y="755824"/>
                    </a:cubicBezTo>
                    <a:cubicBezTo>
                      <a:pt x="88677" y="762543"/>
                      <a:pt x="87333" y="775982"/>
                      <a:pt x="91364" y="785390"/>
                    </a:cubicBezTo>
                    <a:cubicBezTo>
                      <a:pt x="94051" y="790765"/>
                      <a:pt x="96738" y="796141"/>
                      <a:pt x="99425" y="800172"/>
                    </a:cubicBezTo>
                    <a:cubicBezTo>
                      <a:pt x="106143" y="813611"/>
                      <a:pt x="114205" y="827050"/>
                      <a:pt x="111518" y="843177"/>
                    </a:cubicBezTo>
                    <a:cubicBezTo>
                      <a:pt x="110174" y="849896"/>
                      <a:pt x="108830" y="855272"/>
                      <a:pt x="106143" y="859304"/>
                    </a:cubicBezTo>
                    <a:cubicBezTo>
                      <a:pt x="104800" y="864679"/>
                      <a:pt x="102112" y="868711"/>
                      <a:pt x="102112" y="874087"/>
                    </a:cubicBezTo>
                    <a:cubicBezTo>
                      <a:pt x="100769" y="888869"/>
                      <a:pt x="112861" y="902308"/>
                      <a:pt x="139733" y="915747"/>
                    </a:cubicBezTo>
                    <a:lnTo>
                      <a:pt x="147794" y="919779"/>
                    </a:lnTo>
                    <a:lnTo>
                      <a:pt x="143764" y="926498"/>
                    </a:lnTo>
                    <a:cubicBezTo>
                      <a:pt x="103456" y="989661"/>
                      <a:pt x="92707" y="1068951"/>
                      <a:pt x="112861" y="1140177"/>
                    </a:cubicBezTo>
                    <a:lnTo>
                      <a:pt x="114205" y="1144209"/>
                    </a:lnTo>
                    <a:cubicBezTo>
                      <a:pt x="122266" y="1169743"/>
                      <a:pt x="130328" y="1201996"/>
                      <a:pt x="111518" y="1223498"/>
                    </a:cubicBezTo>
                    <a:lnTo>
                      <a:pt x="103456" y="1232906"/>
                    </a:lnTo>
                    <a:lnTo>
                      <a:pt x="98082" y="1222155"/>
                    </a:lnTo>
                    <a:cubicBezTo>
                      <a:pt x="80615" y="1189901"/>
                      <a:pt x="76584" y="1152272"/>
                      <a:pt x="84646" y="1115987"/>
                    </a:cubicBezTo>
                    <a:cubicBezTo>
                      <a:pt x="79271" y="1113299"/>
                      <a:pt x="69866" y="1115987"/>
                      <a:pt x="65835" y="1120019"/>
                    </a:cubicBezTo>
                    <a:cubicBezTo>
                      <a:pt x="57774" y="1126738"/>
                      <a:pt x="53743" y="1138833"/>
                      <a:pt x="49713" y="1148240"/>
                    </a:cubicBezTo>
                    <a:lnTo>
                      <a:pt x="5374" y="1265159"/>
                    </a:lnTo>
                    <a:lnTo>
                      <a:pt x="0" y="1263815"/>
                    </a:lnTo>
                    <a:cubicBezTo>
                      <a:pt x="0" y="1265159"/>
                      <a:pt x="1344" y="1266503"/>
                      <a:pt x="1344" y="1267847"/>
                    </a:cubicBezTo>
                    <a:cubicBezTo>
                      <a:pt x="6718" y="1277254"/>
                      <a:pt x="14779" y="1283974"/>
                      <a:pt x="21497" y="1293381"/>
                    </a:cubicBezTo>
                    <a:cubicBezTo>
                      <a:pt x="71210" y="1356544"/>
                      <a:pt x="16123" y="1462711"/>
                      <a:pt x="64492" y="1525874"/>
                    </a:cubicBezTo>
                    <a:cubicBezTo>
                      <a:pt x="69866" y="1532594"/>
                      <a:pt x="75241" y="1537969"/>
                      <a:pt x="76584" y="1546033"/>
                    </a:cubicBezTo>
                    <a:cubicBezTo>
                      <a:pt x="79271" y="1559471"/>
                      <a:pt x="68523" y="1571566"/>
                      <a:pt x="63149" y="1583661"/>
                    </a:cubicBezTo>
                    <a:cubicBezTo>
                      <a:pt x="48369" y="1614571"/>
                      <a:pt x="60461" y="1650856"/>
                      <a:pt x="73897" y="1683110"/>
                    </a:cubicBezTo>
                    <a:cubicBezTo>
                      <a:pt x="81959" y="1703268"/>
                      <a:pt x="91364" y="1723426"/>
                      <a:pt x="108830" y="1736865"/>
                    </a:cubicBezTo>
                    <a:cubicBezTo>
                      <a:pt x="126297" y="1748960"/>
                      <a:pt x="154512" y="1748960"/>
                      <a:pt x="165261" y="1728802"/>
                    </a:cubicBezTo>
                    <a:cubicBezTo>
                      <a:pt x="174666" y="1709988"/>
                      <a:pt x="162574" y="1687141"/>
                      <a:pt x="169292" y="1666983"/>
                    </a:cubicBezTo>
                    <a:cubicBezTo>
                      <a:pt x="173322" y="1656232"/>
                      <a:pt x="181384" y="1648168"/>
                      <a:pt x="189445" y="1640105"/>
                    </a:cubicBezTo>
                    <a:cubicBezTo>
                      <a:pt x="208255" y="1622635"/>
                      <a:pt x="240501" y="1605164"/>
                      <a:pt x="255281" y="1626666"/>
                    </a:cubicBezTo>
                    <a:cubicBezTo>
                      <a:pt x="259312" y="1633386"/>
                      <a:pt x="260655" y="1641449"/>
                      <a:pt x="267373" y="1645481"/>
                    </a:cubicBezTo>
                    <a:cubicBezTo>
                      <a:pt x="278122" y="1652200"/>
                      <a:pt x="291558" y="1640105"/>
                      <a:pt x="296932" y="1628010"/>
                    </a:cubicBezTo>
                    <a:cubicBezTo>
                      <a:pt x="354706" y="1527218"/>
                      <a:pt x="378891" y="1406268"/>
                      <a:pt x="364111" y="1289349"/>
                    </a:cubicBezTo>
                    <a:cubicBezTo>
                      <a:pt x="374860" y="1294725"/>
                      <a:pt x="385608" y="1300101"/>
                      <a:pt x="396357" y="1306820"/>
                    </a:cubicBezTo>
                    <a:cubicBezTo>
                      <a:pt x="403075" y="1293381"/>
                      <a:pt x="409793" y="1278598"/>
                      <a:pt x="421885" y="1269191"/>
                    </a:cubicBezTo>
                    <a:cubicBezTo>
                      <a:pt x="433978" y="1259784"/>
                      <a:pt x="454131" y="1258440"/>
                      <a:pt x="463536" y="1270535"/>
                    </a:cubicBezTo>
                    <a:cubicBezTo>
                      <a:pt x="476972" y="1257096"/>
                      <a:pt x="481003" y="1235593"/>
                      <a:pt x="472941" y="1218123"/>
                    </a:cubicBezTo>
                    <a:cubicBezTo>
                      <a:pt x="491751" y="1207372"/>
                      <a:pt x="509218" y="1196621"/>
                      <a:pt x="528028" y="1185870"/>
                    </a:cubicBezTo>
                    <a:cubicBezTo>
                      <a:pt x="517279" y="1161679"/>
                      <a:pt x="511905" y="1136146"/>
                      <a:pt x="511905" y="1109268"/>
                    </a:cubicBezTo>
                    <a:cubicBezTo>
                      <a:pt x="444726" y="1105236"/>
                      <a:pt x="411136" y="1024602"/>
                      <a:pt x="413824" y="957408"/>
                    </a:cubicBezTo>
                    <a:cubicBezTo>
                      <a:pt x="415167" y="913059"/>
                      <a:pt x="425916" y="868711"/>
                      <a:pt x="446070" y="828394"/>
                    </a:cubicBezTo>
                    <a:cubicBezTo>
                      <a:pt x="428603" y="828394"/>
                      <a:pt x="412480" y="818987"/>
                      <a:pt x="401731" y="805548"/>
                    </a:cubicBezTo>
                    <a:cubicBezTo>
                      <a:pt x="468910" y="789421"/>
                      <a:pt x="529372" y="751792"/>
                      <a:pt x="573710" y="699381"/>
                    </a:cubicBezTo>
                    <a:cubicBezTo>
                      <a:pt x="591177" y="677878"/>
                      <a:pt x="612674" y="652344"/>
                      <a:pt x="639546" y="655032"/>
                    </a:cubicBezTo>
                    <a:cubicBezTo>
                      <a:pt x="663730" y="612028"/>
                      <a:pt x="674479" y="562304"/>
                      <a:pt x="671792" y="513923"/>
                    </a:cubicBezTo>
                    <a:cubicBezTo>
                      <a:pt x="669105" y="476294"/>
                      <a:pt x="659699" y="434634"/>
                      <a:pt x="682540" y="405068"/>
                    </a:cubicBezTo>
                    <a:cubicBezTo>
                      <a:pt x="710755" y="367439"/>
                      <a:pt x="768530" y="375502"/>
                      <a:pt x="814211" y="388941"/>
                    </a:cubicBezTo>
                    <a:cubicBezTo>
                      <a:pt x="810181" y="375502"/>
                      <a:pt x="811524" y="360720"/>
                      <a:pt x="812868" y="347281"/>
                    </a:cubicBezTo>
                    <a:cubicBezTo>
                      <a:pt x="818242" y="328466"/>
                      <a:pt x="819586" y="315027"/>
                      <a:pt x="808837" y="308308"/>
                    </a:cubicBezTo>
                    <a:close/>
                  </a:path>
                </a:pathLst>
              </a:cu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1748" name="Google Shape;1748;p32"/>
              <p:cNvSpPr/>
              <p:nvPr/>
            </p:nvSpPr>
            <p:spPr>
              <a:xfrm>
                <a:off x="4721604" y="5288902"/>
                <a:ext cx="10449" cy="57787"/>
              </a:xfrm>
              <a:custGeom>
                <a:avLst/>
                <a:gdLst/>
                <a:ahLst/>
                <a:cxnLst/>
                <a:rect l="l" t="t" r="r" b="b"/>
                <a:pathLst>
                  <a:path w="10449" h="57787" extrusionOk="0">
                    <a:moveTo>
                      <a:pt x="1674" y="5375"/>
                    </a:moveTo>
                    <a:lnTo>
                      <a:pt x="330" y="1344"/>
                    </a:lnTo>
                    <a:cubicBezTo>
                      <a:pt x="330" y="1344"/>
                      <a:pt x="330" y="0"/>
                      <a:pt x="330" y="0"/>
                    </a:cubicBezTo>
                    <a:cubicBezTo>
                      <a:pt x="-1014" y="20158"/>
                      <a:pt x="1674" y="38973"/>
                      <a:pt x="9735" y="57787"/>
                    </a:cubicBezTo>
                    <a:cubicBezTo>
                      <a:pt x="12422" y="41661"/>
                      <a:pt x="7048" y="22846"/>
                      <a:pt x="1674" y="5375"/>
                    </a:cubicBezTo>
                    <a:close/>
                  </a:path>
                </a:pathLst>
              </a:cu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grpSp>
        <p:sp>
          <p:nvSpPr>
            <p:cNvPr id="1749" name="Google Shape;1749;p32"/>
            <p:cNvSpPr/>
            <p:nvPr/>
          </p:nvSpPr>
          <p:spPr>
            <a:xfrm>
              <a:off x="3740184" y="7889709"/>
              <a:ext cx="110086" cy="189989"/>
            </a:xfrm>
            <a:custGeom>
              <a:avLst/>
              <a:gdLst/>
              <a:ahLst/>
              <a:cxnLst/>
              <a:rect l="l" t="t" r="r" b="b"/>
              <a:pathLst>
                <a:path w="98956" h="170780" extrusionOk="0">
                  <a:moveTo>
                    <a:pt x="2906" y="121748"/>
                  </a:moveTo>
                  <a:cubicBezTo>
                    <a:pt x="4250" y="128468"/>
                    <a:pt x="6937" y="135187"/>
                    <a:pt x="10968" y="139219"/>
                  </a:cubicBezTo>
                  <a:cubicBezTo>
                    <a:pt x="16342" y="144595"/>
                    <a:pt x="23060" y="145938"/>
                    <a:pt x="25748" y="152658"/>
                  </a:cubicBezTo>
                  <a:cubicBezTo>
                    <a:pt x="27091" y="156690"/>
                    <a:pt x="24404" y="162065"/>
                    <a:pt x="27091" y="167441"/>
                  </a:cubicBezTo>
                  <a:cubicBezTo>
                    <a:pt x="32465" y="175504"/>
                    <a:pt x="44558" y="167441"/>
                    <a:pt x="48589" y="159377"/>
                  </a:cubicBezTo>
                  <a:cubicBezTo>
                    <a:pt x="53963" y="147282"/>
                    <a:pt x="57993" y="133843"/>
                    <a:pt x="56650" y="120404"/>
                  </a:cubicBezTo>
                  <a:cubicBezTo>
                    <a:pt x="56650" y="110997"/>
                    <a:pt x="55307" y="100246"/>
                    <a:pt x="59337" y="92183"/>
                  </a:cubicBezTo>
                  <a:cubicBezTo>
                    <a:pt x="64711" y="82776"/>
                    <a:pt x="76804" y="80088"/>
                    <a:pt x="84865" y="73368"/>
                  </a:cubicBezTo>
                  <a:cubicBezTo>
                    <a:pt x="118455" y="47834"/>
                    <a:pt x="86209" y="-7265"/>
                    <a:pt x="48589" y="798"/>
                  </a:cubicBezTo>
                  <a:cubicBezTo>
                    <a:pt x="1563" y="11549"/>
                    <a:pt x="-5155" y="84119"/>
                    <a:pt x="2906" y="121748"/>
                  </a:cubicBezTo>
                  <a:close/>
                </a:path>
              </a:pathLst>
            </a:custGeom>
            <a:solidFill>
              <a:srgbClr val="D9D9D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1750" name="Google Shape;1750;p32"/>
            <p:cNvSpPr/>
            <p:nvPr/>
          </p:nvSpPr>
          <p:spPr>
            <a:xfrm>
              <a:off x="4089252" y="8560174"/>
              <a:ext cx="385101" cy="239645"/>
            </a:xfrm>
            <a:custGeom>
              <a:avLst/>
              <a:gdLst/>
              <a:ahLst/>
              <a:cxnLst/>
              <a:rect l="l" t="t" r="r" b="b"/>
              <a:pathLst>
                <a:path w="346165" h="215415" extrusionOk="0">
                  <a:moveTo>
                    <a:pt x="7561" y="53940"/>
                  </a:moveTo>
                  <a:cubicBezTo>
                    <a:pt x="8904" y="57972"/>
                    <a:pt x="11591" y="62004"/>
                    <a:pt x="15622" y="64692"/>
                  </a:cubicBezTo>
                  <a:cubicBezTo>
                    <a:pt x="19653" y="68723"/>
                    <a:pt x="26371" y="68723"/>
                    <a:pt x="31745" y="70067"/>
                  </a:cubicBezTo>
                  <a:cubicBezTo>
                    <a:pt x="72052" y="76787"/>
                    <a:pt x="109673" y="100977"/>
                    <a:pt x="131170" y="134574"/>
                  </a:cubicBezTo>
                  <a:cubicBezTo>
                    <a:pt x="133857" y="138606"/>
                    <a:pt x="136545" y="143981"/>
                    <a:pt x="140575" y="146669"/>
                  </a:cubicBezTo>
                  <a:cubicBezTo>
                    <a:pt x="148637" y="152045"/>
                    <a:pt x="159385" y="150701"/>
                    <a:pt x="168791" y="150701"/>
                  </a:cubicBezTo>
                  <a:cubicBezTo>
                    <a:pt x="195662" y="150701"/>
                    <a:pt x="223877" y="168171"/>
                    <a:pt x="225221" y="193705"/>
                  </a:cubicBezTo>
                  <a:cubicBezTo>
                    <a:pt x="225221" y="200425"/>
                    <a:pt x="225221" y="209832"/>
                    <a:pt x="230595" y="213864"/>
                  </a:cubicBezTo>
                  <a:cubicBezTo>
                    <a:pt x="234626" y="216551"/>
                    <a:pt x="240000" y="215207"/>
                    <a:pt x="244031" y="213864"/>
                  </a:cubicBezTo>
                  <a:cubicBezTo>
                    <a:pt x="268216" y="205800"/>
                    <a:pt x="297775" y="192361"/>
                    <a:pt x="299118" y="166828"/>
                  </a:cubicBezTo>
                  <a:cubicBezTo>
                    <a:pt x="299118" y="156076"/>
                    <a:pt x="295087" y="146669"/>
                    <a:pt x="293744" y="135918"/>
                  </a:cubicBezTo>
                  <a:cubicBezTo>
                    <a:pt x="287026" y="87538"/>
                    <a:pt x="347487" y="51253"/>
                    <a:pt x="346144" y="2873"/>
                  </a:cubicBezTo>
                  <a:cubicBezTo>
                    <a:pt x="312554" y="2873"/>
                    <a:pt x="282995" y="41845"/>
                    <a:pt x="250749" y="31094"/>
                  </a:cubicBezTo>
                  <a:cubicBezTo>
                    <a:pt x="244031" y="28406"/>
                    <a:pt x="237313" y="24375"/>
                    <a:pt x="230595" y="23031"/>
                  </a:cubicBezTo>
                  <a:cubicBezTo>
                    <a:pt x="206411" y="16312"/>
                    <a:pt x="176852" y="28406"/>
                    <a:pt x="151324" y="27063"/>
                  </a:cubicBezTo>
                  <a:cubicBezTo>
                    <a:pt x="128483" y="25719"/>
                    <a:pt x="109673" y="14968"/>
                    <a:pt x="88176" y="9592"/>
                  </a:cubicBezTo>
                  <a:cubicBezTo>
                    <a:pt x="47868" y="-3847"/>
                    <a:pt x="-23342" y="-13254"/>
                    <a:pt x="7561" y="53940"/>
                  </a:cubicBezTo>
                  <a:close/>
                </a:path>
              </a:pathLst>
            </a:custGeom>
            <a:solidFill>
              <a:srgbClr val="D9D9D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1751" name="Google Shape;1751;p32"/>
            <p:cNvSpPr/>
            <p:nvPr/>
          </p:nvSpPr>
          <p:spPr>
            <a:xfrm>
              <a:off x="2951221" y="8183627"/>
              <a:ext cx="115320" cy="59801"/>
            </a:xfrm>
            <a:custGeom>
              <a:avLst/>
              <a:gdLst/>
              <a:ahLst/>
              <a:cxnLst/>
              <a:rect l="l" t="t" r="r" b="b"/>
              <a:pathLst>
                <a:path w="103660" h="53755" extrusionOk="0">
                  <a:moveTo>
                    <a:pt x="84646" y="5375"/>
                  </a:moveTo>
                  <a:cubicBezTo>
                    <a:pt x="56431" y="-1344"/>
                    <a:pt x="25528" y="2688"/>
                    <a:pt x="0" y="16126"/>
                  </a:cubicBezTo>
                  <a:cubicBezTo>
                    <a:pt x="34933" y="12095"/>
                    <a:pt x="69866" y="26878"/>
                    <a:pt x="92708" y="53756"/>
                  </a:cubicBezTo>
                  <a:cubicBezTo>
                    <a:pt x="100769" y="44348"/>
                    <a:pt x="108830" y="29565"/>
                    <a:pt x="99425" y="20158"/>
                  </a:cubicBezTo>
                  <a:cubicBezTo>
                    <a:pt x="94051" y="13439"/>
                    <a:pt x="79272" y="6719"/>
                    <a:pt x="84646" y="0"/>
                  </a:cubicBezTo>
                </a:path>
              </a:pathLst>
            </a:custGeom>
            <a:solidFill>
              <a:srgbClr val="D9D9D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1752" name="Google Shape;1752;p32"/>
            <p:cNvSpPr/>
            <p:nvPr/>
          </p:nvSpPr>
          <p:spPr>
            <a:xfrm>
              <a:off x="5384605" y="8482893"/>
              <a:ext cx="198796" cy="113494"/>
            </a:xfrm>
            <a:custGeom>
              <a:avLst/>
              <a:gdLst/>
              <a:ahLst/>
              <a:cxnLst/>
              <a:rect l="l" t="t" r="r" b="b"/>
              <a:pathLst>
                <a:path w="178696" h="102019" extrusionOk="0">
                  <a:moveTo>
                    <a:pt x="138389" y="80404"/>
                  </a:moveTo>
                  <a:cubicBezTo>
                    <a:pt x="149138" y="92499"/>
                    <a:pt x="162574" y="103250"/>
                    <a:pt x="178696" y="101906"/>
                  </a:cubicBezTo>
                  <a:cubicBezTo>
                    <a:pt x="147794" y="66965"/>
                    <a:pt x="114205" y="36055"/>
                    <a:pt x="77928" y="6490"/>
                  </a:cubicBezTo>
                  <a:cubicBezTo>
                    <a:pt x="61805" y="-6949"/>
                    <a:pt x="18810" y="3802"/>
                    <a:pt x="0" y="9177"/>
                  </a:cubicBezTo>
                  <a:cubicBezTo>
                    <a:pt x="16123" y="18585"/>
                    <a:pt x="38964" y="19929"/>
                    <a:pt x="57774" y="23960"/>
                  </a:cubicBezTo>
                  <a:cubicBezTo>
                    <a:pt x="95394" y="34711"/>
                    <a:pt x="111517" y="52182"/>
                    <a:pt x="138389" y="80404"/>
                  </a:cubicBezTo>
                  <a:close/>
                </a:path>
              </a:pathLst>
            </a:cu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1753" name="Google Shape;1753;p32"/>
            <p:cNvSpPr/>
            <p:nvPr/>
          </p:nvSpPr>
          <p:spPr>
            <a:xfrm>
              <a:off x="6290945" y="7328429"/>
              <a:ext cx="435589" cy="230931"/>
            </a:xfrm>
            <a:custGeom>
              <a:avLst/>
              <a:gdLst/>
              <a:ahLst/>
              <a:cxnLst/>
              <a:rect l="l" t="t" r="r" b="b"/>
              <a:pathLst>
                <a:path w="391548" h="207582" extrusionOk="0">
                  <a:moveTo>
                    <a:pt x="119626" y="117865"/>
                  </a:moveTo>
                  <a:cubicBezTo>
                    <a:pt x="131719" y="146087"/>
                    <a:pt x="100816" y="178340"/>
                    <a:pt x="112908" y="206562"/>
                  </a:cubicBezTo>
                  <a:cubicBezTo>
                    <a:pt x="133062" y="210593"/>
                    <a:pt x="154560" y="202530"/>
                    <a:pt x="165308" y="185060"/>
                  </a:cubicBezTo>
                  <a:cubicBezTo>
                    <a:pt x="170683" y="176996"/>
                    <a:pt x="174714" y="167589"/>
                    <a:pt x="181431" y="160870"/>
                  </a:cubicBezTo>
                  <a:cubicBezTo>
                    <a:pt x="185462" y="156838"/>
                    <a:pt x="190837" y="154150"/>
                    <a:pt x="196211" y="151462"/>
                  </a:cubicBezTo>
                  <a:cubicBezTo>
                    <a:pt x="227113" y="136679"/>
                    <a:pt x="256672" y="121896"/>
                    <a:pt x="287574" y="107114"/>
                  </a:cubicBezTo>
                  <a:cubicBezTo>
                    <a:pt x="286231" y="99051"/>
                    <a:pt x="286231" y="89643"/>
                    <a:pt x="284888" y="81580"/>
                  </a:cubicBezTo>
                  <a:cubicBezTo>
                    <a:pt x="311759" y="77548"/>
                    <a:pt x="339974" y="72173"/>
                    <a:pt x="365503" y="62765"/>
                  </a:cubicBezTo>
                  <a:cubicBezTo>
                    <a:pt x="373564" y="60078"/>
                    <a:pt x="381625" y="57390"/>
                    <a:pt x="387000" y="50670"/>
                  </a:cubicBezTo>
                  <a:cubicBezTo>
                    <a:pt x="392374" y="43951"/>
                    <a:pt x="393717" y="33200"/>
                    <a:pt x="387000" y="27824"/>
                  </a:cubicBezTo>
                  <a:cubicBezTo>
                    <a:pt x="378938" y="21105"/>
                    <a:pt x="366846" y="26480"/>
                    <a:pt x="358785" y="30512"/>
                  </a:cubicBezTo>
                  <a:cubicBezTo>
                    <a:pt x="327882" y="45295"/>
                    <a:pt x="292949" y="52014"/>
                    <a:pt x="259359" y="49326"/>
                  </a:cubicBezTo>
                  <a:cubicBezTo>
                    <a:pt x="251298" y="47982"/>
                    <a:pt x="243236" y="47982"/>
                    <a:pt x="236518" y="43951"/>
                  </a:cubicBezTo>
                  <a:cubicBezTo>
                    <a:pt x="194867" y="19761"/>
                    <a:pt x="186805" y="-12493"/>
                    <a:pt x="130375" y="4978"/>
                  </a:cubicBezTo>
                  <a:cubicBezTo>
                    <a:pt x="95442" y="15729"/>
                    <a:pt x="59165" y="27824"/>
                    <a:pt x="26919" y="45295"/>
                  </a:cubicBezTo>
                  <a:cubicBezTo>
                    <a:pt x="-64444" y="95019"/>
                    <a:pt x="104847" y="81580"/>
                    <a:pt x="119626" y="117865"/>
                  </a:cubicBezTo>
                  <a:close/>
                </a:path>
              </a:pathLst>
            </a:custGeom>
            <a:solidFill>
              <a:srgbClr val="D9D9D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1754" name="Google Shape;1754;p32"/>
            <p:cNvSpPr/>
            <p:nvPr/>
          </p:nvSpPr>
          <p:spPr>
            <a:xfrm>
              <a:off x="4141009" y="5784478"/>
              <a:ext cx="101914" cy="74903"/>
            </a:xfrm>
            <a:custGeom>
              <a:avLst/>
              <a:gdLst/>
              <a:ahLst/>
              <a:cxnLst/>
              <a:rect l="l" t="t" r="r" b="b"/>
              <a:pathLst>
                <a:path w="91610" h="67330" extrusionOk="0">
                  <a:moveTo>
                    <a:pt x="55087" y="6351"/>
                  </a:moveTo>
                  <a:cubicBezTo>
                    <a:pt x="36277" y="13071"/>
                    <a:pt x="17467" y="21134"/>
                    <a:pt x="0" y="30541"/>
                  </a:cubicBezTo>
                  <a:cubicBezTo>
                    <a:pt x="17467" y="42636"/>
                    <a:pt x="38964" y="49356"/>
                    <a:pt x="60461" y="50700"/>
                  </a:cubicBezTo>
                  <a:cubicBezTo>
                    <a:pt x="60461" y="54732"/>
                    <a:pt x="60461" y="58763"/>
                    <a:pt x="63149" y="62795"/>
                  </a:cubicBezTo>
                  <a:cubicBezTo>
                    <a:pt x="65835" y="66826"/>
                    <a:pt x="69866" y="68170"/>
                    <a:pt x="73897" y="66826"/>
                  </a:cubicBezTo>
                  <a:cubicBezTo>
                    <a:pt x="75241" y="65482"/>
                    <a:pt x="76584" y="64139"/>
                    <a:pt x="76584" y="62795"/>
                  </a:cubicBezTo>
                  <a:cubicBezTo>
                    <a:pt x="88677" y="45324"/>
                    <a:pt x="92707" y="23822"/>
                    <a:pt x="91364" y="3663"/>
                  </a:cubicBezTo>
                  <a:cubicBezTo>
                    <a:pt x="71210" y="-3056"/>
                    <a:pt x="47025" y="-368"/>
                    <a:pt x="28215" y="10383"/>
                  </a:cubicBezTo>
                </a:path>
              </a:pathLst>
            </a:cu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1755" name="Google Shape;1755;p32"/>
            <p:cNvSpPr/>
            <p:nvPr/>
          </p:nvSpPr>
          <p:spPr>
            <a:xfrm>
              <a:off x="4236671" y="6023278"/>
              <a:ext cx="121133" cy="128574"/>
            </a:xfrm>
            <a:custGeom>
              <a:avLst/>
              <a:gdLst/>
              <a:ahLst/>
              <a:cxnLst/>
              <a:rect l="l" t="t" r="r" b="b"/>
              <a:pathLst>
                <a:path w="108886" h="115574" extrusionOk="0">
                  <a:moveTo>
                    <a:pt x="67179" y="44348"/>
                  </a:moveTo>
                  <a:cubicBezTo>
                    <a:pt x="63149" y="49724"/>
                    <a:pt x="59118" y="53756"/>
                    <a:pt x="53743" y="56443"/>
                  </a:cubicBezTo>
                  <a:cubicBezTo>
                    <a:pt x="48369" y="59131"/>
                    <a:pt x="41651" y="59131"/>
                    <a:pt x="37621" y="55100"/>
                  </a:cubicBezTo>
                  <a:cubicBezTo>
                    <a:pt x="33590" y="49724"/>
                    <a:pt x="34933" y="43004"/>
                    <a:pt x="33590" y="36285"/>
                  </a:cubicBezTo>
                  <a:cubicBezTo>
                    <a:pt x="32246" y="29565"/>
                    <a:pt x="26872" y="22846"/>
                    <a:pt x="21497" y="25534"/>
                  </a:cubicBezTo>
                  <a:cubicBezTo>
                    <a:pt x="20154" y="26878"/>
                    <a:pt x="18810" y="28222"/>
                    <a:pt x="17467" y="29565"/>
                  </a:cubicBezTo>
                  <a:cubicBezTo>
                    <a:pt x="13436" y="34941"/>
                    <a:pt x="9405" y="41661"/>
                    <a:pt x="5375" y="47036"/>
                  </a:cubicBezTo>
                  <a:cubicBezTo>
                    <a:pt x="2687" y="51068"/>
                    <a:pt x="0" y="55100"/>
                    <a:pt x="0" y="59131"/>
                  </a:cubicBezTo>
                  <a:cubicBezTo>
                    <a:pt x="0" y="64507"/>
                    <a:pt x="1344" y="68539"/>
                    <a:pt x="4031" y="73914"/>
                  </a:cubicBezTo>
                  <a:cubicBezTo>
                    <a:pt x="10749" y="88697"/>
                    <a:pt x="18810" y="106167"/>
                    <a:pt x="34933" y="110199"/>
                  </a:cubicBezTo>
                  <a:cubicBezTo>
                    <a:pt x="38964" y="111543"/>
                    <a:pt x="42995" y="111543"/>
                    <a:pt x="45682" y="112887"/>
                  </a:cubicBezTo>
                  <a:cubicBezTo>
                    <a:pt x="47025" y="114231"/>
                    <a:pt x="48369" y="115575"/>
                    <a:pt x="49713" y="115575"/>
                  </a:cubicBezTo>
                  <a:cubicBezTo>
                    <a:pt x="52400" y="115575"/>
                    <a:pt x="53743" y="114231"/>
                    <a:pt x="56431" y="112887"/>
                  </a:cubicBezTo>
                  <a:cubicBezTo>
                    <a:pt x="87333" y="86009"/>
                    <a:pt x="110174" y="41661"/>
                    <a:pt x="108830" y="0"/>
                  </a:cubicBezTo>
                  <a:cubicBezTo>
                    <a:pt x="90020" y="6719"/>
                    <a:pt x="77928" y="30909"/>
                    <a:pt x="67179" y="44348"/>
                  </a:cubicBezTo>
                  <a:close/>
                </a:path>
              </a:pathLst>
            </a:cu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1756" name="Google Shape;1756;p32"/>
            <p:cNvSpPr/>
            <p:nvPr/>
          </p:nvSpPr>
          <p:spPr>
            <a:xfrm>
              <a:off x="4149025" y="6096676"/>
              <a:ext cx="68070" cy="61563"/>
            </a:xfrm>
            <a:custGeom>
              <a:avLst/>
              <a:gdLst/>
              <a:ahLst/>
              <a:cxnLst/>
              <a:rect l="l" t="t" r="r" b="b"/>
              <a:pathLst>
                <a:path w="61188" h="55339" extrusionOk="0">
                  <a:moveTo>
                    <a:pt x="19665" y="1217"/>
                  </a:moveTo>
                  <a:cubicBezTo>
                    <a:pt x="12948" y="-2815"/>
                    <a:pt x="3543" y="3905"/>
                    <a:pt x="855" y="10624"/>
                  </a:cubicBezTo>
                  <a:cubicBezTo>
                    <a:pt x="-1832" y="18688"/>
                    <a:pt x="2199" y="26751"/>
                    <a:pt x="7573" y="32127"/>
                  </a:cubicBezTo>
                  <a:cubicBezTo>
                    <a:pt x="12948" y="37502"/>
                    <a:pt x="21009" y="41534"/>
                    <a:pt x="27727" y="45566"/>
                  </a:cubicBezTo>
                  <a:cubicBezTo>
                    <a:pt x="33101" y="48254"/>
                    <a:pt x="37132" y="49597"/>
                    <a:pt x="42507" y="52285"/>
                  </a:cubicBezTo>
                  <a:cubicBezTo>
                    <a:pt x="46537" y="53629"/>
                    <a:pt x="49224" y="56317"/>
                    <a:pt x="53255" y="54973"/>
                  </a:cubicBezTo>
                  <a:cubicBezTo>
                    <a:pt x="62660" y="53629"/>
                    <a:pt x="62660" y="38846"/>
                    <a:pt x="58629" y="30783"/>
                  </a:cubicBezTo>
                  <a:cubicBezTo>
                    <a:pt x="54599" y="20032"/>
                    <a:pt x="46537" y="10624"/>
                    <a:pt x="35789" y="5249"/>
                  </a:cubicBezTo>
                  <a:cubicBezTo>
                    <a:pt x="25040" y="-127"/>
                    <a:pt x="11604" y="2561"/>
                    <a:pt x="3543" y="10624"/>
                  </a:cubicBezTo>
                </a:path>
              </a:pathLst>
            </a:cu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1757" name="Google Shape;1757;p32"/>
            <p:cNvSpPr/>
            <p:nvPr/>
          </p:nvSpPr>
          <p:spPr>
            <a:xfrm>
              <a:off x="4214250" y="6187274"/>
              <a:ext cx="58457" cy="40825"/>
            </a:xfrm>
            <a:custGeom>
              <a:avLst/>
              <a:gdLst/>
              <a:ahLst/>
              <a:cxnLst/>
              <a:rect l="l" t="t" r="r" b="b"/>
              <a:pathLst>
                <a:path w="52547" h="36697" extrusionOk="0">
                  <a:moveTo>
                    <a:pt x="40307" y="23259"/>
                  </a:moveTo>
                  <a:cubicBezTo>
                    <a:pt x="33590" y="8477"/>
                    <a:pt x="16123" y="-2275"/>
                    <a:pt x="0" y="413"/>
                  </a:cubicBezTo>
                  <a:cubicBezTo>
                    <a:pt x="13436" y="17884"/>
                    <a:pt x="32246" y="29979"/>
                    <a:pt x="52400" y="36698"/>
                  </a:cubicBezTo>
                  <a:cubicBezTo>
                    <a:pt x="53743" y="27291"/>
                    <a:pt x="45682" y="17884"/>
                    <a:pt x="36277" y="16540"/>
                  </a:cubicBezTo>
                </a:path>
              </a:pathLst>
            </a:cu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1758" name="Google Shape;1758;p32"/>
            <p:cNvSpPr/>
            <p:nvPr/>
          </p:nvSpPr>
          <p:spPr>
            <a:xfrm>
              <a:off x="5161425" y="5653999"/>
              <a:ext cx="90358" cy="70402"/>
            </a:xfrm>
            <a:custGeom>
              <a:avLst/>
              <a:gdLst/>
              <a:ahLst/>
              <a:cxnLst/>
              <a:rect l="l" t="t" r="r" b="b"/>
              <a:pathLst>
                <a:path w="81222" h="63284" extrusionOk="0">
                  <a:moveTo>
                    <a:pt x="68944" y="0"/>
                  </a:moveTo>
                  <a:cubicBezTo>
                    <a:pt x="50134" y="12095"/>
                    <a:pt x="32668" y="24190"/>
                    <a:pt x="13857" y="36285"/>
                  </a:cubicBezTo>
                  <a:cubicBezTo>
                    <a:pt x="9826" y="38973"/>
                    <a:pt x="4452" y="43005"/>
                    <a:pt x="1765" y="47036"/>
                  </a:cubicBezTo>
                  <a:cubicBezTo>
                    <a:pt x="-922" y="52412"/>
                    <a:pt x="-922" y="59131"/>
                    <a:pt x="4452" y="61819"/>
                  </a:cubicBezTo>
                  <a:cubicBezTo>
                    <a:pt x="8483" y="64507"/>
                    <a:pt x="15201" y="63163"/>
                    <a:pt x="20575" y="60475"/>
                  </a:cubicBezTo>
                  <a:cubicBezTo>
                    <a:pt x="32668" y="55100"/>
                    <a:pt x="44760" y="49724"/>
                    <a:pt x="56852" y="44349"/>
                  </a:cubicBezTo>
                  <a:cubicBezTo>
                    <a:pt x="64913" y="40317"/>
                    <a:pt x="74319" y="36285"/>
                    <a:pt x="78349" y="28222"/>
                  </a:cubicBezTo>
                  <a:cubicBezTo>
                    <a:pt x="82380" y="21502"/>
                    <a:pt x="82380" y="12095"/>
                    <a:pt x="77006" y="6719"/>
                  </a:cubicBezTo>
                  <a:cubicBezTo>
                    <a:pt x="71631" y="1344"/>
                    <a:pt x="60883" y="1344"/>
                    <a:pt x="56852" y="8063"/>
                  </a:cubicBezTo>
                </a:path>
              </a:pathLst>
            </a:cu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1759" name="Google Shape;1759;p32"/>
            <p:cNvSpPr/>
            <p:nvPr/>
          </p:nvSpPr>
          <p:spPr>
            <a:xfrm>
              <a:off x="2874010" y="5365454"/>
              <a:ext cx="96643" cy="71762"/>
            </a:xfrm>
            <a:custGeom>
              <a:avLst/>
              <a:gdLst/>
              <a:ahLst/>
              <a:cxnLst/>
              <a:rect l="l" t="t" r="r" b="b"/>
              <a:pathLst>
                <a:path w="86872" h="64506" extrusionOk="0">
                  <a:moveTo>
                    <a:pt x="66718" y="0"/>
                  </a:moveTo>
                  <a:cubicBezTo>
                    <a:pt x="57313" y="8063"/>
                    <a:pt x="45221" y="12095"/>
                    <a:pt x="34473" y="17470"/>
                  </a:cubicBezTo>
                  <a:cubicBezTo>
                    <a:pt x="15662" y="26878"/>
                    <a:pt x="-4492" y="44348"/>
                    <a:pt x="883" y="64507"/>
                  </a:cubicBezTo>
                  <a:cubicBezTo>
                    <a:pt x="15662" y="49724"/>
                    <a:pt x="38503" y="47036"/>
                    <a:pt x="58657" y="45692"/>
                  </a:cubicBezTo>
                  <a:cubicBezTo>
                    <a:pt x="62687" y="45692"/>
                    <a:pt x="65375" y="45692"/>
                    <a:pt x="69405" y="44348"/>
                  </a:cubicBezTo>
                  <a:cubicBezTo>
                    <a:pt x="73436" y="41661"/>
                    <a:pt x="76123" y="37629"/>
                    <a:pt x="77467" y="32253"/>
                  </a:cubicBezTo>
                  <a:cubicBezTo>
                    <a:pt x="80154" y="24190"/>
                    <a:pt x="84185" y="16127"/>
                    <a:pt x="86872" y="8063"/>
                  </a:cubicBezTo>
                  <a:cubicBezTo>
                    <a:pt x="77467" y="9407"/>
                    <a:pt x="69405" y="12095"/>
                    <a:pt x="62687" y="17470"/>
                  </a:cubicBezTo>
                </a:path>
              </a:pathLst>
            </a:cu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1760" name="Google Shape;1760;p32"/>
            <p:cNvSpPr/>
            <p:nvPr/>
          </p:nvSpPr>
          <p:spPr>
            <a:xfrm>
              <a:off x="2873497" y="5982911"/>
              <a:ext cx="53809" cy="36112"/>
            </a:xfrm>
            <a:custGeom>
              <a:avLst/>
              <a:gdLst/>
              <a:ahLst/>
              <a:cxnLst/>
              <a:rect l="l" t="t" r="r" b="b"/>
              <a:pathLst>
                <a:path w="48369" h="32461" extrusionOk="0">
                  <a:moveTo>
                    <a:pt x="26872" y="0"/>
                  </a:moveTo>
                  <a:cubicBezTo>
                    <a:pt x="14779" y="6719"/>
                    <a:pt x="5374" y="17471"/>
                    <a:pt x="0" y="30910"/>
                  </a:cubicBezTo>
                  <a:cubicBezTo>
                    <a:pt x="9405" y="32253"/>
                    <a:pt x="20154" y="33597"/>
                    <a:pt x="29559" y="30910"/>
                  </a:cubicBezTo>
                  <a:cubicBezTo>
                    <a:pt x="38964" y="28222"/>
                    <a:pt x="47025" y="21502"/>
                    <a:pt x="48369" y="10751"/>
                  </a:cubicBezTo>
                  <a:cubicBezTo>
                    <a:pt x="38964" y="10751"/>
                    <a:pt x="29559" y="10751"/>
                    <a:pt x="21497" y="9407"/>
                  </a:cubicBezTo>
                </a:path>
              </a:pathLst>
            </a:cu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1761" name="Google Shape;1761;p32"/>
            <p:cNvSpPr/>
            <p:nvPr/>
          </p:nvSpPr>
          <p:spPr>
            <a:xfrm>
              <a:off x="2895918" y="5471985"/>
              <a:ext cx="35101" cy="65399"/>
            </a:xfrm>
            <a:custGeom>
              <a:avLst/>
              <a:gdLst/>
              <a:ahLst/>
              <a:cxnLst/>
              <a:rect l="l" t="t" r="r" b="b"/>
              <a:pathLst>
                <a:path w="31552" h="58787" extrusionOk="0">
                  <a:moveTo>
                    <a:pt x="5374" y="3688"/>
                  </a:moveTo>
                  <a:cubicBezTo>
                    <a:pt x="4031" y="7720"/>
                    <a:pt x="6718" y="11752"/>
                    <a:pt x="8062" y="15783"/>
                  </a:cubicBezTo>
                  <a:cubicBezTo>
                    <a:pt x="14779" y="30566"/>
                    <a:pt x="21497" y="45349"/>
                    <a:pt x="29559" y="58788"/>
                  </a:cubicBezTo>
                  <a:cubicBezTo>
                    <a:pt x="33590" y="48036"/>
                    <a:pt x="30902" y="34597"/>
                    <a:pt x="26872" y="23846"/>
                  </a:cubicBezTo>
                  <a:cubicBezTo>
                    <a:pt x="25528" y="17127"/>
                    <a:pt x="22841" y="10408"/>
                    <a:pt x="18810" y="5032"/>
                  </a:cubicBezTo>
                  <a:cubicBezTo>
                    <a:pt x="13436" y="-344"/>
                    <a:pt x="5374" y="-1687"/>
                    <a:pt x="0" y="2344"/>
                  </a:cubicBezTo>
                </a:path>
              </a:pathLst>
            </a:cu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1762" name="Google Shape;1762;p32"/>
            <p:cNvSpPr/>
            <p:nvPr/>
          </p:nvSpPr>
          <p:spPr>
            <a:xfrm>
              <a:off x="3135071" y="8139158"/>
              <a:ext cx="77198" cy="72654"/>
            </a:xfrm>
            <a:custGeom>
              <a:avLst/>
              <a:gdLst/>
              <a:ahLst/>
              <a:cxnLst/>
              <a:rect l="l" t="t" r="r" b="b"/>
              <a:pathLst>
                <a:path w="69393" h="65308" extrusionOk="0">
                  <a:moveTo>
                    <a:pt x="5374" y="13095"/>
                  </a:moveTo>
                  <a:cubicBezTo>
                    <a:pt x="-5374" y="27878"/>
                    <a:pt x="8062" y="53412"/>
                    <a:pt x="25528" y="53412"/>
                  </a:cubicBezTo>
                  <a:cubicBezTo>
                    <a:pt x="30902" y="53412"/>
                    <a:pt x="36276" y="52068"/>
                    <a:pt x="41651" y="54756"/>
                  </a:cubicBezTo>
                  <a:cubicBezTo>
                    <a:pt x="45682" y="57444"/>
                    <a:pt x="48369" y="61476"/>
                    <a:pt x="52400" y="64163"/>
                  </a:cubicBezTo>
                  <a:cubicBezTo>
                    <a:pt x="61805" y="69539"/>
                    <a:pt x="72553" y="54756"/>
                    <a:pt x="68523" y="45349"/>
                  </a:cubicBezTo>
                  <a:cubicBezTo>
                    <a:pt x="64492" y="35941"/>
                    <a:pt x="52400" y="30566"/>
                    <a:pt x="42994" y="27878"/>
                  </a:cubicBezTo>
                  <a:cubicBezTo>
                    <a:pt x="36276" y="25190"/>
                    <a:pt x="28215" y="22502"/>
                    <a:pt x="25528" y="14439"/>
                  </a:cubicBezTo>
                  <a:cubicBezTo>
                    <a:pt x="24184" y="11751"/>
                    <a:pt x="25528" y="7720"/>
                    <a:pt x="24184" y="5032"/>
                  </a:cubicBezTo>
                  <a:cubicBezTo>
                    <a:pt x="21497" y="-343"/>
                    <a:pt x="13436" y="-1687"/>
                    <a:pt x="9405" y="2344"/>
                  </a:cubicBezTo>
                  <a:cubicBezTo>
                    <a:pt x="4031" y="5032"/>
                    <a:pt x="1344" y="10407"/>
                    <a:pt x="0" y="17127"/>
                  </a:cubicBezTo>
                </a:path>
              </a:pathLst>
            </a:custGeom>
            <a:solidFill>
              <a:srgbClr val="D9D9D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1763" name="Google Shape;1763;p32"/>
            <p:cNvSpPr/>
            <p:nvPr/>
          </p:nvSpPr>
          <p:spPr>
            <a:xfrm>
              <a:off x="2768867" y="8240439"/>
              <a:ext cx="98745" cy="77742"/>
            </a:xfrm>
            <a:custGeom>
              <a:avLst/>
              <a:gdLst/>
              <a:ahLst/>
              <a:cxnLst/>
              <a:rect l="l" t="t" r="r" b="b"/>
              <a:pathLst>
                <a:path w="88761" h="69882" extrusionOk="0">
                  <a:moveTo>
                    <a:pt x="67179" y="0"/>
                  </a:moveTo>
                  <a:cubicBezTo>
                    <a:pt x="44338" y="22846"/>
                    <a:pt x="21497" y="45692"/>
                    <a:pt x="0" y="69883"/>
                  </a:cubicBezTo>
                  <a:cubicBezTo>
                    <a:pt x="20154" y="68539"/>
                    <a:pt x="40307" y="67195"/>
                    <a:pt x="57774" y="59131"/>
                  </a:cubicBezTo>
                  <a:cubicBezTo>
                    <a:pt x="75241" y="49724"/>
                    <a:pt x="90020" y="32253"/>
                    <a:pt x="88677" y="12095"/>
                  </a:cubicBezTo>
                  <a:cubicBezTo>
                    <a:pt x="72553" y="12095"/>
                    <a:pt x="57774" y="16127"/>
                    <a:pt x="44338" y="24190"/>
                  </a:cubicBezTo>
                </a:path>
              </a:pathLst>
            </a:custGeom>
            <a:solidFill>
              <a:srgbClr val="D9D9D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1764" name="Google Shape;1764;p32"/>
            <p:cNvSpPr/>
            <p:nvPr/>
          </p:nvSpPr>
          <p:spPr>
            <a:xfrm>
              <a:off x="3215784" y="5343029"/>
              <a:ext cx="29565" cy="34386"/>
            </a:xfrm>
            <a:custGeom>
              <a:avLst/>
              <a:gdLst/>
              <a:ahLst/>
              <a:cxnLst/>
              <a:rect l="l" t="t" r="r" b="b"/>
              <a:pathLst>
                <a:path w="26576" h="30909" extrusionOk="0">
                  <a:moveTo>
                    <a:pt x="13436" y="0"/>
                  </a:moveTo>
                  <a:cubicBezTo>
                    <a:pt x="8062" y="9407"/>
                    <a:pt x="2687" y="20158"/>
                    <a:pt x="0" y="30909"/>
                  </a:cubicBezTo>
                  <a:cubicBezTo>
                    <a:pt x="8062" y="30909"/>
                    <a:pt x="17466" y="30909"/>
                    <a:pt x="25528" y="30909"/>
                  </a:cubicBezTo>
                  <a:cubicBezTo>
                    <a:pt x="29559" y="20158"/>
                    <a:pt x="21497" y="6719"/>
                    <a:pt x="9405" y="4032"/>
                  </a:cubicBezTo>
                </a:path>
              </a:pathLst>
            </a:cu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grpSp>
          <p:nvGrpSpPr>
            <p:cNvPr id="1765" name="Google Shape;1765;p32"/>
            <p:cNvGrpSpPr/>
            <p:nvPr/>
          </p:nvGrpSpPr>
          <p:grpSpPr>
            <a:xfrm>
              <a:off x="5079686" y="5495524"/>
              <a:ext cx="602366" cy="559476"/>
              <a:chOff x="5294301" y="5295622"/>
              <a:chExt cx="541463" cy="502909"/>
            </a:xfrm>
          </p:grpSpPr>
          <p:sp>
            <p:nvSpPr>
              <p:cNvPr id="1766" name="Google Shape;1766;p32"/>
              <p:cNvSpPr/>
              <p:nvPr/>
            </p:nvSpPr>
            <p:spPr>
              <a:xfrm>
                <a:off x="5294301" y="5525569"/>
                <a:ext cx="541463" cy="272962"/>
              </a:xfrm>
              <a:custGeom>
                <a:avLst/>
                <a:gdLst/>
                <a:ahLst/>
                <a:cxnLst/>
                <a:rect l="l" t="t" r="r" b="b"/>
                <a:pathLst>
                  <a:path w="541463" h="272962" extrusionOk="0">
                    <a:moveTo>
                      <a:pt x="537433" y="175908"/>
                    </a:moveTo>
                    <a:cubicBezTo>
                      <a:pt x="533402" y="165157"/>
                      <a:pt x="534746" y="153062"/>
                      <a:pt x="536090" y="142311"/>
                    </a:cubicBezTo>
                    <a:cubicBezTo>
                      <a:pt x="537433" y="127528"/>
                      <a:pt x="538776" y="119464"/>
                      <a:pt x="532059" y="114089"/>
                    </a:cubicBezTo>
                    <a:cubicBezTo>
                      <a:pt x="530715" y="112745"/>
                      <a:pt x="530715" y="112745"/>
                      <a:pt x="529372" y="112745"/>
                    </a:cubicBezTo>
                    <a:cubicBezTo>
                      <a:pt x="525341" y="110057"/>
                      <a:pt x="521310" y="108713"/>
                      <a:pt x="518623" y="103338"/>
                    </a:cubicBezTo>
                    <a:cubicBezTo>
                      <a:pt x="514592" y="96619"/>
                      <a:pt x="517279" y="88555"/>
                      <a:pt x="519966" y="83180"/>
                    </a:cubicBezTo>
                    <a:cubicBezTo>
                      <a:pt x="526684" y="63021"/>
                      <a:pt x="521310" y="36143"/>
                      <a:pt x="505187" y="25392"/>
                    </a:cubicBezTo>
                    <a:lnTo>
                      <a:pt x="503844" y="28080"/>
                    </a:lnTo>
                    <a:cubicBezTo>
                      <a:pt x="479659" y="20016"/>
                      <a:pt x="458161" y="14641"/>
                      <a:pt x="438008" y="20016"/>
                    </a:cubicBezTo>
                    <a:cubicBezTo>
                      <a:pt x="432633" y="21360"/>
                      <a:pt x="427259" y="25392"/>
                      <a:pt x="420541" y="28080"/>
                    </a:cubicBezTo>
                    <a:cubicBezTo>
                      <a:pt x="415167" y="30768"/>
                      <a:pt x="411136" y="33455"/>
                      <a:pt x="405762" y="36143"/>
                    </a:cubicBezTo>
                    <a:cubicBezTo>
                      <a:pt x="399044" y="38831"/>
                      <a:pt x="392326" y="40175"/>
                      <a:pt x="385608" y="40175"/>
                    </a:cubicBezTo>
                    <a:cubicBezTo>
                      <a:pt x="376203" y="40175"/>
                      <a:pt x="368142" y="37487"/>
                      <a:pt x="362767" y="32111"/>
                    </a:cubicBezTo>
                    <a:cubicBezTo>
                      <a:pt x="357393" y="26736"/>
                      <a:pt x="353362" y="21360"/>
                      <a:pt x="350675" y="15985"/>
                    </a:cubicBezTo>
                    <a:cubicBezTo>
                      <a:pt x="347988" y="11953"/>
                      <a:pt x="346644" y="6578"/>
                      <a:pt x="342614" y="3890"/>
                    </a:cubicBezTo>
                    <a:cubicBezTo>
                      <a:pt x="335896" y="-1486"/>
                      <a:pt x="325147" y="-142"/>
                      <a:pt x="319773" y="1202"/>
                    </a:cubicBezTo>
                    <a:cubicBezTo>
                      <a:pt x="315742" y="1202"/>
                      <a:pt x="313055" y="2546"/>
                      <a:pt x="310367" y="3890"/>
                    </a:cubicBezTo>
                    <a:cubicBezTo>
                      <a:pt x="303649" y="5234"/>
                      <a:pt x="296932" y="7922"/>
                      <a:pt x="288870" y="7922"/>
                    </a:cubicBezTo>
                    <a:cubicBezTo>
                      <a:pt x="283496" y="7922"/>
                      <a:pt x="278121" y="6578"/>
                      <a:pt x="272747" y="6578"/>
                    </a:cubicBezTo>
                    <a:cubicBezTo>
                      <a:pt x="271404" y="50926"/>
                      <a:pt x="260655" y="95275"/>
                      <a:pt x="239158" y="134247"/>
                    </a:cubicBezTo>
                    <a:cubicBezTo>
                      <a:pt x="206912" y="131560"/>
                      <a:pt x="186758" y="100650"/>
                      <a:pt x="167948" y="75116"/>
                    </a:cubicBezTo>
                    <a:cubicBezTo>
                      <a:pt x="150481" y="48238"/>
                      <a:pt x="122266" y="20016"/>
                      <a:pt x="91363" y="28080"/>
                    </a:cubicBezTo>
                    <a:cubicBezTo>
                      <a:pt x="48369" y="38831"/>
                      <a:pt x="49712" y="101994"/>
                      <a:pt x="26872" y="140967"/>
                    </a:cubicBezTo>
                    <a:cubicBezTo>
                      <a:pt x="20154" y="153062"/>
                      <a:pt x="9405" y="163813"/>
                      <a:pt x="4031" y="177252"/>
                    </a:cubicBezTo>
                    <a:cubicBezTo>
                      <a:pt x="1343" y="183971"/>
                      <a:pt x="1343" y="190691"/>
                      <a:pt x="0" y="197410"/>
                    </a:cubicBezTo>
                    <a:lnTo>
                      <a:pt x="0" y="197410"/>
                    </a:lnTo>
                    <a:cubicBezTo>
                      <a:pt x="6718" y="202786"/>
                      <a:pt x="18810" y="197410"/>
                      <a:pt x="26872" y="189347"/>
                    </a:cubicBezTo>
                    <a:cubicBezTo>
                      <a:pt x="37620" y="181284"/>
                      <a:pt x="53743" y="167845"/>
                      <a:pt x="71210" y="174564"/>
                    </a:cubicBezTo>
                    <a:cubicBezTo>
                      <a:pt x="75240" y="175908"/>
                      <a:pt x="79271" y="178596"/>
                      <a:pt x="81958" y="181284"/>
                    </a:cubicBezTo>
                    <a:cubicBezTo>
                      <a:pt x="84646" y="182628"/>
                      <a:pt x="85989" y="183971"/>
                      <a:pt x="88676" y="185315"/>
                    </a:cubicBezTo>
                    <a:cubicBezTo>
                      <a:pt x="98081" y="189347"/>
                      <a:pt x="110174" y="182628"/>
                      <a:pt x="122266" y="175908"/>
                    </a:cubicBezTo>
                    <a:cubicBezTo>
                      <a:pt x="126297" y="173220"/>
                      <a:pt x="130327" y="170533"/>
                      <a:pt x="134358" y="169189"/>
                    </a:cubicBezTo>
                    <a:cubicBezTo>
                      <a:pt x="163917" y="154406"/>
                      <a:pt x="200194" y="159781"/>
                      <a:pt x="225722" y="163813"/>
                    </a:cubicBezTo>
                    <a:cubicBezTo>
                      <a:pt x="278121" y="171877"/>
                      <a:pt x="327834" y="182628"/>
                      <a:pt x="360080" y="220256"/>
                    </a:cubicBezTo>
                    <a:lnTo>
                      <a:pt x="361424" y="221600"/>
                    </a:lnTo>
                    <a:cubicBezTo>
                      <a:pt x="364111" y="225632"/>
                      <a:pt x="368142" y="228320"/>
                      <a:pt x="370829" y="229664"/>
                    </a:cubicBezTo>
                    <a:cubicBezTo>
                      <a:pt x="372172" y="229664"/>
                      <a:pt x="374860" y="229664"/>
                      <a:pt x="377547" y="229664"/>
                    </a:cubicBezTo>
                    <a:cubicBezTo>
                      <a:pt x="380234" y="229664"/>
                      <a:pt x="382921" y="229664"/>
                      <a:pt x="385608" y="229664"/>
                    </a:cubicBezTo>
                    <a:cubicBezTo>
                      <a:pt x="400388" y="231008"/>
                      <a:pt x="408449" y="243103"/>
                      <a:pt x="416511" y="253854"/>
                    </a:cubicBezTo>
                    <a:cubicBezTo>
                      <a:pt x="421885" y="261917"/>
                      <a:pt x="425916" y="268637"/>
                      <a:pt x="432633" y="271324"/>
                    </a:cubicBezTo>
                    <a:cubicBezTo>
                      <a:pt x="440695" y="275356"/>
                      <a:pt x="450100" y="271324"/>
                      <a:pt x="462192" y="265949"/>
                    </a:cubicBezTo>
                    <a:cubicBezTo>
                      <a:pt x="470254" y="263261"/>
                      <a:pt x="478315" y="259230"/>
                      <a:pt x="487720" y="257886"/>
                    </a:cubicBezTo>
                    <a:cubicBezTo>
                      <a:pt x="491751" y="257886"/>
                      <a:pt x="495782" y="257886"/>
                      <a:pt x="501156" y="257886"/>
                    </a:cubicBezTo>
                    <a:cubicBezTo>
                      <a:pt x="507874" y="257886"/>
                      <a:pt x="514592" y="257886"/>
                      <a:pt x="518623" y="255198"/>
                    </a:cubicBezTo>
                    <a:cubicBezTo>
                      <a:pt x="525341" y="251166"/>
                      <a:pt x="526684" y="239071"/>
                      <a:pt x="526684" y="228320"/>
                    </a:cubicBezTo>
                    <a:cubicBezTo>
                      <a:pt x="526684" y="225632"/>
                      <a:pt x="526684" y="221600"/>
                      <a:pt x="526684" y="218913"/>
                    </a:cubicBezTo>
                    <a:cubicBezTo>
                      <a:pt x="528028" y="208161"/>
                      <a:pt x="533402" y="197410"/>
                      <a:pt x="541464" y="192035"/>
                    </a:cubicBezTo>
                    <a:cubicBezTo>
                      <a:pt x="541464" y="183971"/>
                      <a:pt x="538776" y="179940"/>
                      <a:pt x="537433" y="175908"/>
                    </a:cubicBezTo>
                    <a:close/>
                  </a:path>
                </a:pathLst>
              </a:cu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1767" name="Google Shape;1767;p32"/>
              <p:cNvSpPr/>
              <p:nvPr/>
            </p:nvSpPr>
            <p:spPr>
              <a:xfrm>
                <a:off x="5502937" y="5295622"/>
                <a:ext cx="307725" cy="252315"/>
              </a:xfrm>
              <a:custGeom>
                <a:avLst/>
                <a:gdLst/>
                <a:ahLst/>
                <a:cxnLst/>
                <a:rect l="l" t="t" r="r" b="b"/>
                <a:pathLst>
                  <a:path w="307725" h="252315" extrusionOk="0">
                    <a:moveTo>
                      <a:pt x="2306" y="186801"/>
                    </a:moveTo>
                    <a:cubicBezTo>
                      <a:pt x="13055" y="182769"/>
                      <a:pt x="22460" y="177394"/>
                      <a:pt x="30522" y="169330"/>
                    </a:cubicBezTo>
                    <a:cubicBezTo>
                      <a:pt x="46645" y="161267"/>
                      <a:pt x="60081" y="184113"/>
                      <a:pt x="61424" y="201584"/>
                    </a:cubicBezTo>
                    <a:cubicBezTo>
                      <a:pt x="61424" y="206960"/>
                      <a:pt x="62767" y="212335"/>
                      <a:pt x="62767" y="217710"/>
                    </a:cubicBezTo>
                    <a:cubicBezTo>
                      <a:pt x="68142" y="219054"/>
                      <a:pt x="73516" y="220398"/>
                      <a:pt x="78891" y="219054"/>
                    </a:cubicBezTo>
                    <a:cubicBezTo>
                      <a:pt x="84265" y="219054"/>
                      <a:pt x="90983" y="217710"/>
                      <a:pt x="96357" y="216367"/>
                    </a:cubicBezTo>
                    <a:cubicBezTo>
                      <a:pt x="100388" y="215023"/>
                      <a:pt x="103075" y="215023"/>
                      <a:pt x="107106" y="213679"/>
                    </a:cubicBezTo>
                    <a:cubicBezTo>
                      <a:pt x="121885" y="210991"/>
                      <a:pt x="133978" y="213679"/>
                      <a:pt x="143382" y="220398"/>
                    </a:cubicBezTo>
                    <a:cubicBezTo>
                      <a:pt x="148757" y="225774"/>
                      <a:pt x="152788" y="231149"/>
                      <a:pt x="155475" y="236525"/>
                    </a:cubicBezTo>
                    <a:cubicBezTo>
                      <a:pt x="158162" y="240557"/>
                      <a:pt x="159506" y="245932"/>
                      <a:pt x="163536" y="248620"/>
                    </a:cubicBezTo>
                    <a:cubicBezTo>
                      <a:pt x="170254" y="253996"/>
                      <a:pt x="182346" y="252652"/>
                      <a:pt x="190408" y="249964"/>
                    </a:cubicBezTo>
                    <a:cubicBezTo>
                      <a:pt x="195782" y="248620"/>
                      <a:pt x="199813" y="245932"/>
                      <a:pt x="203844" y="243244"/>
                    </a:cubicBezTo>
                    <a:cubicBezTo>
                      <a:pt x="210562" y="240557"/>
                      <a:pt x="215936" y="236525"/>
                      <a:pt x="223997" y="233837"/>
                    </a:cubicBezTo>
                    <a:cubicBezTo>
                      <a:pt x="244151" y="227118"/>
                      <a:pt x="266992" y="231149"/>
                      <a:pt x="284459" y="236525"/>
                    </a:cubicBezTo>
                    <a:lnTo>
                      <a:pt x="285802" y="235181"/>
                    </a:lnTo>
                    <a:cubicBezTo>
                      <a:pt x="304612" y="224430"/>
                      <a:pt x="312674" y="198896"/>
                      <a:pt x="304612" y="180082"/>
                    </a:cubicBezTo>
                    <a:lnTo>
                      <a:pt x="303269" y="176050"/>
                    </a:lnTo>
                    <a:cubicBezTo>
                      <a:pt x="301925" y="172018"/>
                      <a:pt x="299238" y="166643"/>
                      <a:pt x="299238" y="161267"/>
                    </a:cubicBezTo>
                    <a:cubicBezTo>
                      <a:pt x="299238" y="158579"/>
                      <a:pt x="299238" y="154547"/>
                      <a:pt x="300582" y="151860"/>
                    </a:cubicBezTo>
                    <a:cubicBezTo>
                      <a:pt x="300582" y="149172"/>
                      <a:pt x="301925" y="147828"/>
                      <a:pt x="300582" y="146484"/>
                    </a:cubicBezTo>
                    <a:cubicBezTo>
                      <a:pt x="300582" y="143796"/>
                      <a:pt x="297894" y="139765"/>
                      <a:pt x="295208" y="135733"/>
                    </a:cubicBezTo>
                    <a:cubicBezTo>
                      <a:pt x="293864" y="134389"/>
                      <a:pt x="292520" y="133045"/>
                      <a:pt x="292520" y="131701"/>
                    </a:cubicBezTo>
                    <a:cubicBezTo>
                      <a:pt x="275054" y="107511"/>
                      <a:pt x="281772" y="75258"/>
                      <a:pt x="293864" y="52412"/>
                    </a:cubicBezTo>
                    <a:lnTo>
                      <a:pt x="296551" y="48380"/>
                    </a:lnTo>
                    <a:cubicBezTo>
                      <a:pt x="299238" y="41661"/>
                      <a:pt x="303269" y="36285"/>
                      <a:pt x="303269" y="30910"/>
                    </a:cubicBezTo>
                    <a:cubicBezTo>
                      <a:pt x="304612" y="21502"/>
                      <a:pt x="297894" y="10751"/>
                      <a:pt x="288490" y="8063"/>
                    </a:cubicBezTo>
                    <a:lnTo>
                      <a:pt x="291177" y="0"/>
                    </a:lnTo>
                    <a:cubicBezTo>
                      <a:pt x="254900" y="22846"/>
                      <a:pt x="203844" y="24190"/>
                      <a:pt x="158162" y="24190"/>
                    </a:cubicBezTo>
                    <a:cubicBezTo>
                      <a:pt x="100388" y="24190"/>
                      <a:pt x="31865" y="30910"/>
                      <a:pt x="963" y="79290"/>
                    </a:cubicBezTo>
                    <a:cubicBezTo>
                      <a:pt x="9024" y="84665"/>
                      <a:pt x="17086" y="90041"/>
                      <a:pt x="25147" y="94072"/>
                    </a:cubicBezTo>
                    <a:cubicBezTo>
                      <a:pt x="3650" y="119607"/>
                      <a:pt x="-4412" y="154547"/>
                      <a:pt x="2306" y="186801"/>
                    </a:cubicBezTo>
                    <a:close/>
                  </a:path>
                </a:pathLst>
              </a:cu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grpSp>
        <p:grpSp>
          <p:nvGrpSpPr>
            <p:cNvPr id="1768" name="Google Shape;1768;p32"/>
            <p:cNvGrpSpPr/>
            <p:nvPr/>
          </p:nvGrpSpPr>
          <p:grpSpPr>
            <a:xfrm>
              <a:off x="5674580" y="7052798"/>
              <a:ext cx="409549" cy="436242"/>
              <a:chOff x="5829047" y="6695445"/>
              <a:chExt cx="368141" cy="392135"/>
            </a:xfrm>
          </p:grpSpPr>
          <p:sp>
            <p:nvSpPr>
              <p:cNvPr id="1769" name="Google Shape;1769;p32"/>
              <p:cNvSpPr/>
              <p:nvPr/>
            </p:nvSpPr>
            <p:spPr>
              <a:xfrm>
                <a:off x="5829047" y="6695445"/>
                <a:ext cx="313054" cy="248646"/>
              </a:xfrm>
              <a:custGeom>
                <a:avLst/>
                <a:gdLst/>
                <a:ahLst/>
                <a:cxnLst/>
                <a:rect l="l" t="t" r="r" b="b"/>
                <a:pathLst>
                  <a:path w="313054" h="248646" extrusionOk="0">
                    <a:moveTo>
                      <a:pt x="167948" y="247788"/>
                    </a:moveTo>
                    <a:lnTo>
                      <a:pt x="170635" y="245101"/>
                    </a:lnTo>
                    <a:cubicBezTo>
                      <a:pt x="177353" y="250476"/>
                      <a:pt x="188102" y="249132"/>
                      <a:pt x="194820" y="245101"/>
                    </a:cubicBezTo>
                    <a:cubicBezTo>
                      <a:pt x="198850" y="243757"/>
                      <a:pt x="202881" y="241069"/>
                      <a:pt x="206912" y="239725"/>
                    </a:cubicBezTo>
                    <a:cubicBezTo>
                      <a:pt x="213630" y="237037"/>
                      <a:pt x="219004" y="233005"/>
                      <a:pt x="227065" y="231662"/>
                    </a:cubicBezTo>
                    <a:cubicBezTo>
                      <a:pt x="241845" y="227630"/>
                      <a:pt x="256624" y="228974"/>
                      <a:pt x="268717" y="230318"/>
                    </a:cubicBezTo>
                    <a:cubicBezTo>
                      <a:pt x="276778" y="231662"/>
                      <a:pt x="284840" y="231662"/>
                      <a:pt x="292901" y="233005"/>
                    </a:cubicBezTo>
                    <a:cubicBezTo>
                      <a:pt x="300963" y="234349"/>
                      <a:pt x="307680" y="235693"/>
                      <a:pt x="313055" y="238381"/>
                    </a:cubicBezTo>
                    <a:cubicBezTo>
                      <a:pt x="294245" y="202096"/>
                      <a:pt x="270060" y="169843"/>
                      <a:pt x="240501" y="141621"/>
                    </a:cubicBezTo>
                    <a:cubicBezTo>
                      <a:pt x="235127" y="136245"/>
                      <a:pt x="229753" y="130870"/>
                      <a:pt x="227065" y="122806"/>
                    </a:cubicBezTo>
                    <a:cubicBezTo>
                      <a:pt x="224379" y="114743"/>
                      <a:pt x="227065" y="106680"/>
                      <a:pt x="229753" y="99960"/>
                    </a:cubicBezTo>
                    <a:cubicBezTo>
                      <a:pt x="231096" y="95929"/>
                      <a:pt x="232440" y="93241"/>
                      <a:pt x="232440" y="90553"/>
                    </a:cubicBezTo>
                    <a:cubicBezTo>
                      <a:pt x="233783" y="78458"/>
                      <a:pt x="223035" y="67707"/>
                      <a:pt x="212286" y="63675"/>
                    </a:cubicBezTo>
                    <a:cubicBezTo>
                      <a:pt x="198850" y="58299"/>
                      <a:pt x="184071" y="59643"/>
                      <a:pt x="169292" y="59643"/>
                    </a:cubicBezTo>
                    <a:lnTo>
                      <a:pt x="158543" y="59643"/>
                    </a:lnTo>
                    <a:lnTo>
                      <a:pt x="161230" y="48892"/>
                    </a:lnTo>
                    <a:cubicBezTo>
                      <a:pt x="163917" y="36797"/>
                      <a:pt x="158543" y="27390"/>
                      <a:pt x="153168" y="20671"/>
                    </a:cubicBezTo>
                    <a:cubicBezTo>
                      <a:pt x="139733" y="5888"/>
                      <a:pt x="115548" y="-2176"/>
                      <a:pt x="95394" y="512"/>
                    </a:cubicBezTo>
                    <a:cubicBezTo>
                      <a:pt x="79271" y="3200"/>
                      <a:pt x="64492" y="8576"/>
                      <a:pt x="48369" y="15295"/>
                    </a:cubicBezTo>
                    <a:cubicBezTo>
                      <a:pt x="32246" y="20671"/>
                      <a:pt x="16123" y="27390"/>
                      <a:pt x="0" y="30078"/>
                    </a:cubicBezTo>
                    <a:cubicBezTo>
                      <a:pt x="12092" y="36797"/>
                      <a:pt x="22841" y="46204"/>
                      <a:pt x="30902" y="55612"/>
                    </a:cubicBezTo>
                    <a:cubicBezTo>
                      <a:pt x="34933" y="60987"/>
                      <a:pt x="38964" y="65019"/>
                      <a:pt x="41651" y="70395"/>
                    </a:cubicBezTo>
                    <a:cubicBezTo>
                      <a:pt x="52400" y="86521"/>
                      <a:pt x="63149" y="99960"/>
                      <a:pt x="79271" y="108024"/>
                    </a:cubicBezTo>
                    <a:cubicBezTo>
                      <a:pt x="81959" y="109368"/>
                      <a:pt x="83302" y="109368"/>
                      <a:pt x="85989" y="110711"/>
                    </a:cubicBezTo>
                    <a:cubicBezTo>
                      <a:pt x="95394" y="114743"/>
                      <a:pt x="106143" y="118775"/>
                      <a:pt x="111517" y="129526"/>
                    </a:cubicBezTo>
                    <a:cubicBezTo>
                      <a:pt x="112861" y="133557"/>
                      <a:pt x="114205" y="137589"/>
                      <a:pt x="114205" y="140277"/>
                    </a:cubicBezTo>
                    <a:cubicBezTo>
                      <a:pt x="115548" y="142965"/>
                      <a:pt x="115548" y="146996"/>
                      <a:pt x="116892" y="148340"/>
                    </a:cubicBezTo>
                    <a:cubicBezTo>
                      <a:pt x="118235" y="149684"/>
                      <a:pt x="120922" y="152372"/>
                      <a:pt x="124953" y="153716"/>
                    </a:cubicBezTo>
                    <a:cubicBezTo>
                      <a:pt x="126297" y="155060"/>
                      <a:pt x="127640" y="155060"/>
                      <a:pt x="128984" y="156404"/>
                    </a:cubicBezTo>
                    <a:cubicBezTo>
                      <a:pt x="151825" y="169843"/>
                      <a:pt x="159886" y="196721"/>
                      <a:pt x="163917" y="223598"/>
                    </a:cubicBezTo>
                    <a:cubicBezTo>
                      <a:pt x="165261" y="231662"/>
                      <a:pt x="166604" y="239725"/>
                      <a:pt x="167948" y="247788"/>
                    </a:cubicBezTo>
                    <a:close/>
                  </a:path>
                </a:pathLst>
              </a:cu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1770" name="Google Shape;1770;p32"/>
              <p:cNvSpPr/>
              <p:nvPr/>
            </p:nvSpPr>
            <p:spPr>
              <a:xfrm>
                <a:off x="5999682" y="6940546"/>
                <a:ext cx="197506" cy="147034"/>
              </a:xfrm>
              <a:custGeom>
                <a:avLst/>
                <a:gdLst/>
                <a:ahLst/>
                <a:cxnLst/>
                <a:rect l="l" t="t" r="r" b="b"/>
                <a:pathLst>
                  <a:path w="197506" h="147034" extrusionOk="0">
                    <a:moveTo>
                      <a:pt x="197507" y="84665"/>
                    </a:moveTo>
                    <a:cubicBezTo>
                      <a:pt x="180040" y="68538"/>
                      <a:pt x="161230" y="51068"/>
                      <a:pt x="143763" y="34941"/>
                    </a:cubicBezTo>
                    <a:cubicBezTo>
                      <a:pt x="143763" y="28222"/>
                      <a:pt x="150481" y="24190"/>
                      <a:pt x="157199" y="24190"/>
                    </a:cubicBezTo>
                    <a:cubicBezTo>
                      <a:pt x="155855" y="22846"/>
                      <a:pt x="155855" y="20158"/>
                      <a:pt x="154512" y="18815"/>
                    </a:cubicBezTo>
                    <a:lnTo>
                      <a:pt x="153168" y="20158"/>
                    </a:lnTo>
                    <a:cubicBezTo>
                      <a:pt x="147794" y="12095"/>
                      <a:pt x="135702" y="6720"/>
                      <a:pt x="119579" y="4032"/>
                    </a:cubicBezTo>
                    <a:cubicBezTo>
                      <a:pt x="111517" y="2688"/>
                      <a:pt x="103456" y="1344"/>
                      <a:pt x="96738" y="1344"/>
                    </a:cubicBezTo>
                    <a:cubicBezTo>
                      <a:pt x="84646" y="0"/>
                      <a:pt x="72553" y="-1344"/>
                      <a:pt x="60461" y="2688"/>
                    </a:cubicBezTo>
                    <a:cubicBezTo>
                      <a:pt x="55087" y="4032"/>
                      <a:pt x="49712" y="6720"/>
                      <a:pt x="44338" y="9407"/>
                    </a:cubicBezTo>
                    <a:cubicBezTo>
                      <a:pt x="40307" y="12095"/>
                      <a:pt x="34933" y="13439"/>
                      <a:pt x="30902" y="16127"/>
                    </a:cubicBezTo>
                    <a:cubicBezTo>
                      <a:pt x="20154" y="20158"/>
                      <a:pt x="9405" y="21502"/>
                      <a:pt x="0" y="17471"/>
                    </a:cubicBezTo>
                    <a:cubicBezTo>
                      <a:pt x="5374" y="59131"/>
                      <a:pt x="10749" y="102136"/>
                      <a:pt x="13436" y="145140"/>
                    </a:cubicBezTo>
                    <a:cubicBezTo>
                      <a:pt x="21497" y="149172"/>
                      <a:pt x="33590" y="146484"/>
                      <a:pt x="44338" y="139765"/>
                    </a:cubicBezTo>
                    <a:lnTo>
                      <a:pt x="49712" y="135733"/>
                    </a:lnTo>
                    <a:cubicBezTo>
                      <a:pt x="61804" y="127670"/>
                      <a:pt x="75240" y="119606"/>
                      <a:pt x="91363" y="120950"/>
                    </a:cubicBezTo>
                    <a:cubicBezTo>
                      <a:pt x="98081" y="122294"/>
                      <a:pt x="104799" y="124982"/>
                      <a:pt x="108830" y="127670"/>
                    </a:cubicBezTo>
                    <a:lnTo>
                      <a:pt x="143763" y="143796"/>
                    </a:lnTo>
                    <a:cubicBezTo>
                      <a:pt x="137045" y="126326"/>
                      <a:pt x="128984" y="108855"/>
                      <a:pt x="119579" y="91385"/>
                    </a:cubicBezTo>
                    <a:cubicBezTo>
                      <a:pt x="145107" y="90041"/>
                      <a:pt x="170635" y="87353"/>
                      <a:pt x="197507" y="84665"/>
                    </a:cubicBezTo>
                    <a:close/>
                  </a:path>
                </a:pathLst>
              </a:custGeom>
              <a:solidFill>
                <a:srgbClr val="D9D9D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grpSp>
        <p:sp>
          <p:nvSpPr>
            <p:cNvPr id="1771" name="Google Shape;1771;p32"/>
            <p:cNvSpPr/>
            <p:nvPr/>
          </p:nvSpPr>
          <p:spPr>
            <a:xfrm>
              <a:off x="5033349" y="7905264"/>
              <a:ext cx="293030" cy="288786"/>
            </a:xfrm>
            <a:custGeom>
              <a:avLst/>
              <a:gdLst/>
              <a:ahLst/>
              <a:cxnLst/>
              <a:rect l="l" t="t" r="r" b="b"/>
              <a:pathLst>
                <a:path w="263403" h="259588" extrusionOk="0">
                  <a:moveTo>
                    <a:pt x="102112" y="258282"/>
                  </a:moveTo>
                  <a:lnTo>
                    <a:pt x="104799" y="258282"/>
                  </a:lnTo>
                  <a:cubicBezTo>
                    <a:pt x="139733" y="263658"/>
                    <a:pt x="176009" y="251563"/>
                    <a:pt x="212286" y="238124"/>
                  </a:cubicBezTo>
                  <a:cubicBezTo>
                    <a:pt x="232440" y="231404"/>
                    <a:pt x="251250" y="221997"/>
                    <a:pt x="259311" y="205870"/>
                  </a:cubicBezTo>
                  <a:cubicBezTo>
                    <a:pt x="266029" y="191088"/>
                    <a:pt x="263342" y="173617"/>
                    <a:pt x="259311" y="154802"/>
                  </a:cubicBezTo>
                  <a:cubicBezTo>
                    <a:pt x="253937" y="130612"/>
                    <a:pt x="247219" y="111798"/>
                    <a:pt x="237814" y="101047"/>
                  </a:cubicBezTo>
                  <a:cubicBezTo>
                    <a:pt x="231096" y="98359"/>
                    <a:pt x="220348" y="102391"/>
                    <a:pt x="212286" y="109110"/>
                  </a:cubicBezTo>
                  <a:cubicBezTo>
                    <a:pt x="198850" y="119861"/>
                    <a:pt x="184071" y="131956"/>
                    <a:pt x="166604" y="126580"/>
                  </a:cubicBezTo>
                  <a:lnTo>
                    <a:pt x="159886" y="123893"/>
                  </a:lnTo>
                  <a:lnTo>
                    <a:pt x="161230" y="117173"/>
                  </a:lnTo>
                  <a:cubicBezTo>
                    <a:pt x="161230" y="115829"/>
                    <a:pt x="158543" y="111798"/>
                    <a:pt x="155856" y="109110"/>
                  </a:cubicBezTo>
                  <a:cubicBezTo>
                    <a:pt x="151825" y="105078"/>
                    <a:pt x="146450" y="99703"/>
                    <a:pt x="145107" y="92983"/>
                  </a:cubicBezTo>
                  <a:cubicBezTo>
                    <a:pt x="143763" y="88952"/>
                    <a:pt x="145107" y="86264"/>
                    <a:pt x="145107" y="82232"/>
                  </a:cubicBezTo>
                  <a:cubicBezTo>
                    <a:pt x="145107" y="80888"/>
                    <a:pt x="145107" y="78200"/>
                    <a:pt x="145107" y="78200"/>
                  </a:cubicBezTo>
                  <a:cubicBezTo>
                    <a:pt x="143763" y="72825"/>
                    <a:pt x="138389" y="70137"/>
                    <a:pt x="127640" y="64761"/>
                  </a:cubicBezTo>
                  <a:cubicBezTo>
                    <a:pt x="120922" y="62074"/>
                    <a:pt x="114205" y="59386"/>
                    <a:pt x="108830" y="55354"/>
                  </a:cubicBezTo>
                  <a:cubicBezTo>
                    <a:pt x="100769" y="48635"/>
                    <a:pt x="95394" y="39227"/>
                    <a:pt x="91363" y="29820"/>
                  </a:cubicBezTo>
                  <a:cubicBezTo>
                    <a:pt x="88677" y="24445"/>
                    <a:pt x="87333" y="20413"/>
                    <a:pt x="84646" y="16382"/>
                  </a:cubicBezTo>
                  <a:cubicBezTo>
                    <a:pt x="79271" y="6974"/>
                    <a:pt x="68523" y="1599"/>
                    <a:pt x="55087" y="255"/>
                  </a:cubicBezTo>
                  <a:cubicBezTo>
                    <a:pt x="42994" y="-1089"/>
                    <a:pt x="30902" y="2943"/>
                    <a:pt x="24184" y="11006"/>
                  </a:cubicBezTo>
                  <a:cubicBezTo>
                    <a:pt x="22841" y="12350"/>
                    <a:pt x="22841" y="12350"/>
                    <a:pt x="21497" y="13694"/>
                  </a:cubicBezTo>
                  <a:lnTo>
                    <a:pt x="20154" y="17725"/>
                  </a:lnTo>
                  <a:cubicBezTo>
                    <a:pt x="20154" y="17725"/>
                    <a:pt x="18810" y="17725"/>
                    <a:pt x="18810" y="16382"/>
                  </a:cubicBezTo>
                  <a:cubicBezTo>
                    <a:pt x="17466" y="19069"/>
                    <a:pt x="16123" y="20413"/>
                    <a:pt x="14779" y="23101"/>
                  </a:cubicBezTo>
                  <a:cubicBezTo>
                    <a:pt x="9405" y="31164"/>
                    <a:pt x="5374" y="37883"/>
                    <a:pt x="0" y="45947"/>
                  </a:cubicBezTo>
                  <a:lnTo>
                    <a:pt x="4031" y="51322"/>
                  </a:lnTo>
                  <a:cubicBezTo>
                    <a:pt x="4031" y="51322"/>
                    <a:pt x="4031" y="51322"/>
                    <a:pt x="2687" y="52666"/>
                  </a:cubicBezTo>
                  <a:cubicBezTo>
                    <a:pt x="2687" y="55354"/>
                    <a:pt x="2687" y="58042"/>
                    <a:pt x="5374" y="59386"/>
                  </a:cubicBezTo>
                  <a:cubicBezTo>
                    <a:pt x="8062" y="62074"/>
                    <a:pt x="10749" y="64761"/>
                    <a:pt x="14779" y="66105"/>
                  </a:cubicBezTo>
                  <a:cubicBezTo>
                    <a:pt x="17466" y="67449"/>
                    <a:pt x="20154" y="70137"/>
                    <a:pt x="22841" y="71481"/>
                  </a:cubicBezTo>
                  <a:cubicBezTo>
                    <a:pt x="36276" y="82232"/>
                    <a:pt x="41651" y="97015"/>
                    <a:pt x="47025" y="113142"/>
                  </a:cubicBezTo>
                  <a:cubicBezTo>
                    <a:pt x="63148" y="158834"/>
                    <a:pt x="75241" y="204526"/>
                    <a:pt x="85989" y="251563"/>
                  </a:cubicBezTo>
                  <a:cubicBezTo>
                    <a:pt x="91363" y="255594"/>
                    <a:pt x="98081" y="256938"/>
                    <a:pt x="102112" y="258282"/>
                  </a:cubicBezTo>
                  <a:close/>
                </a:path>
              </a:pathLst>
            </a:cu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1772" name="Google Shape;1772;p32"/>
            <p:cNvSpPr/>
            <p:nvPr/>
          </p:nvSpPr>
          <p:spPr>
            <a:xfrm>
              <a:off x="4657725" y="7097643"/>
              <a:ext cx="627657" cy="406938"/>
            </a:xfrm>
            <a:custGeom>
              <a:avLst/>
              <a:gdLst/>
              <a:ahLst/>
              <a:cxnLst/>
              <a:rect l="l" t="t" r="r" b="b"/>
              <a:pathLst>
                <a:path w="564197" h="365794" extrusionOk="0">
                  <a:moveTo>
                    <a:pt x="372580" y="314989"/>
                  </a:moveTo>
                  <a:cubicBezTo>
                    <a:pt x="373923" y="310957"/>
                    <a:pt x="376610" y="306925"/>
                    <a:pt x="380641" y="302894"/>
                  </a:cubicBezTo>
                  <a:cubicBezTo>
                    <a:pt x="387359" y="296174"/>
                    <a:pt x="394077" y="292143"/>
                    <a:pt x="402138" y="288111"/>
                  </a:cubicBezTo>
                  <a:lnTo>
                    <a:pt x="406169" y="285423"/>
                  </a:lnTo>
                  <a:cubicBezTo>
                    <a:pt x="445133" y="263921"/>
                    <a:pt x="473349" y="224948"/>
                    <a:pt x="481410" y="180599"/>
                  </a:cubicBezTo>
                  <a:cubicBezTo>
                    <a:pt x="481410" y="176568"/>
                    <a:pt x="482753" y="173880"/>
                    <a:pt x="482753" y="169848"/>
                  </a:cubicBezTo>
                  <a:cubicBezTo>
                    <a:pt x="485441" y="153722"/>
                    <a:pt x="486784" y="137595"/>
                    <a:pt x="497533" y="124156"/>
                  </a:cubicBezTo>
                  <a:cubicBezTo>
                    <a:pt x="506938" y="112061"/>
                    <a:pt x="520374" y="106685"/>
                    <a:pt x="532466" y="101310"/>
                  </a:cubicBezTo>
                  <a:cubicBezTo>
                    <a:pt x="540528" y="98622"/>
                    <a:pt x="548589" y="94590"/>
                    <a:pt x="553964" y="90559"/>
                  </a:cubicBezTo>
                  <a:cubicBezTo>
                    <a:pt x="562025" y="83839"/>
                    <a:pt x="566056" y="70401"/>
                    <a:pt x="563368" y="62337"/>
                  </a:cubicBezTo>
                  <a:cubicBezTo>
                    <a:pt x="562025" y="56962"/>
                    <a:pt x="559338" y="55618"/>
                    <a:pt x="556651" y="55618"/>
                  </a:cubicBezTo>
                  <a:lnTo>
                    <a:pt x="556651" y="54274"/>
                  </a:lnTo>
                  <a:cubicBezTo>
                    <a:pt x="548589" y="52930"/>
                    <a:pt x="540528" y="50242"/>
                    <a:pt x="532466" y="47554"/>
                  </a:cubicBezTo>
                  <a:cubicBezTo>
                    <a:pt x="527092" y="46210"/>
                    <a:pt x="509625" y="40835"/>
                    <a:pt x="505595" y="24708"/>
                  </a:cubicBezTo>
                  <a:cubicBezTo>
                    <a:pt x="505595" y="23364"/>
                    <a:pt x="505595" y="23364"/>
                    <a:pt x="505595" y="22020"/>
                  </a:cubicBezTo>
                  <a:cubicBezTo>
                    <a:pt x="505595" y="22020"/>
                    <a:pt x="504251" y="20676"/>
                    <a:pt x="504251" y="20676"/>
                  </a:cubicBezTo>
                  <a:cubicBezTo>
                    <a:pt x="498877" y="16645"/>
                    <a:pt x="489471" y="13957"/>
                    <a:pt x="480067" y="16645"/>
                  </a:cubicBezTo>
                  <a:cubicBezTo>
                    <a:pt x="474692" y="17988"/>
                    <a:pt x="470661" y="19332"/>
                    <a:pt x="465287" y="20676"/>
                  </a:cubicBezTo>
                  <a:cubicBezTo>
                    <a:pt x="454538" y="23364"/>
                    <a:pt x="442446" y="27396"/>
                    <a:pt x="430354" y="24708"/>
                  </a:cubicBezTo>
                  <a:cubicBezTo>
                    <a:pt x="419605" y="23364"/>
                    <a:pt x="410200" y="16645"/>
                    <a:pt x="402138" y="11269"/>
                  </a:cubicBezTo>
                  <a:cubicBezTo>
                    <a:pt x="398108" y="8581"/>
                    <a:pt x="395421" y="7237"/>
                    <a:pt x="391390" y="4550"/>
                  </a:cubicBezTo>
                  <a:cubicBezTo>
                    <a:pt x="381985" y="-826"/>
                    <a:pt x="368549" y="-2170"/>
                    <a:pt x="361831" y="4550"/>
                  </a:cubicBezTo>
                  <a:cubicBezTo>
                    <a:pt x="360487" y="5893"/>
                    <a:pt x="359144" y="7237"/>
                    <a:pt x="359144" y="8581"/>
                  </a:cubicBezTo>
                  <a:cubicBezTo>
                    <a:pt x="356457" y="12613"/>
                    <a:pt x="353769" y="16645"/>
                    <a:pt x="348395" y="19332"/>
                  </a:cubicBezTo>
                  <a:cubicBezTo>
                    <a:pt x="343021" y="22020"/>
                    <a:pt x="336303" y="22020"/>
                    <a:pt x="330929" y="22020"/>
                  </a:cubicBezTo>
                  <a:cubicBezTo>
                    <a:pt x="328241" y="22020"/>
                    <a:pt x="325555" y="22020"/>
                    <a:pt x="324211" y="22020"/>
                  </a:cubicBezTo>
                  <a:cubicBezTo>
                    <a:pt x="316149" y="23364"/>
                    <a:pt x="313462" y="31427"/>
                    <a:pt x="309431" y="46210"/>
                  </a:cubicBezTo>
                  <a:cubicBezTo>
                    <a:pt x="305401" y="59649"/>
                    <a:pt x="300026" y="75776"/>
                    <a:pt x="285247" y="81152"/>
                  </a:cubicBezTo>
                  <a:cubicBezTo>
                    <a:pt x="279872" y="83839"/>
                    <a:pt x="274498" y="83839"/>
                    <a:pt x="270468" y="83839"/>
                  </a:cubicBezTo>
                  <a:lnTo>
                    <a:pt x="210006" y="86527"/>
                  </a:lnTo>
                  <a:cubicBezTo>
                    <a:pt x="211350" y="93246"/>
                    <a:pt x="210006" y="101310"/>
                    <a:pt x="205975" y="108029"/>
                  </a:cubicBezTo>
                  <a:cubicBezTo>
                    <a:pt x="199257" y="121468"/>
                    <a:pt x="187165" y="133563"/>
                    <a:pt x="172386" y="136251"/>
                  </a:cubicBezTo>
                  <a:cubicBezTo>
                    <a:pt x="167011" y="137595"/>
                    <a:pt x="161637" y="138939"/>
                    <a:pt x="156263" y="138939"/>
                  </a:cubicBezTo>
                  <a:cubicBezTo>
                    <a:pt x="137453" y="138939"/>
                    <a:pt x="119986" y="132219"/>
                    <a:pt x="103863" y="125500"/>
                  </a:cubicBezTo>
                  <a:lnTo>
                    <a:pt x="97145" y="122812"/>
                  </a:lnTo>
                  <a:cubicBezTo>
                    <a:pt x="79679" y="114749"/>
                    <a:pt x="62212" y="106685"/>
                    <a:pt x="44745" y="106685"/>
                  </a:cubicBezTo>
                  <a:lnTo>
                    <a:pt x="44745" y="106685"/>
                  </a:lnTo>
                  <a:cubicBezTo>
                    <a:pt x="33997" y="117437"/>
                    <a:pt x="20561" y="122812"/>
                    <a:pt x="5781" y="122812"/>
                  </a:cubicBezTo>
                  <a:cubicBezTo>
                    <a:pt x="3095" y="128188"/>
                    <a:pt x="4438" y="134907"/>
                    <a:pt x="7125" y="140283"/>
                  </a:cubicBezTo>
                  <a:cubicBezTo>
                    <a:pt x="12499" y="148346"/>
                    <a:pt x="20561" y="153722"/>
                    <a:pt x="28623" y="159097"/>
                  </a:cubicBezTo>
                  <a:lnTo>
                    <a:pt x="38027" y="165817"/>
                  </a:lnTo>
                  <a:lnTo>
                    <a:pt x="28623" y="172536"/>
                  </a:lnTo>
                  <a:cubicBezTo>
                    <a:pt x="8469" y="188663"/>
                    <a:pt x="-2280" y="215541"/>
                    <a:pt x="407" y="242419"/>
                  </a:cubicBezTo>
                  <a:cubicBezTo>
                    <a:pt x="9812" y="242419"/>
                    <a:pt x="17874" y="246450"/>
                    <a:pt x="24592" y="251826"/>
                  </a:cubicBezTo>
                  <a:cubicBezTo>
                    <a:pt x="33997" y="259889"/>
                    <a:pt x="39371" y="271984"/>
                    <a:pt x="44745" y="281391"/>
                  </a:cubicBezTo>
                  <a:lnTo>
                    <a:pt x="67586" y="328428"/>
                  </a:lnTo>
                  <a:cubicBezTo>
                    <a:pt x="68930" y="332460"/>
                    <a:pt x="71617" y="336491"/>
                    <a:pt x="74304" y="337835"/>
                  </a:cubicBezTo>
                  <a:cubicBezTo>
                    <a:pt x="79679" y="343210"/>
                    <a:pt x="87740" y="343210"/>
                    <a:pt x="97145" y="344554"/>
                  </a:cubicBezTo>
                  <a:cubicBezTo>
                    <a:pt x="102520" y="344554"/>
                    <a:pt x="106550" y="345898"/>
                    <a:pt x="111924" y="345898"/>
                  </a:cubicBezTo>
                  <a:cubicBezTo>
                    <a:pt x="121330" y="347242"/>
                    <a:pt x="130735" y="352618"/>
                    <a:pt x="138796" y="356649"/>
                  </a:cubicBezTo>
                  <a:cubicBezTo>
                    <a:pt x="145514" y="360681"/>
                    <a:pt x="152232" y="363369"/>
                    <a:pt x="158950" y="364713"/>
                  </a:cubicBezTo>
                  <a:cubicBezTo>
                    <a:pt x="167011" y="367400"/>
                    <a:pt x="176417" y="364713"/>
                    <a:pt x="183135" y="360681"/>
                  </a:cubicBezTo>
                  <a:cubicBezTo>
                    <a:pt x="185822" y="357993"/>
                    <a:pt x="188509" y="355305"/>
                    <a:pt x="188509" y="352618"/>
                  </a:cubicBezTo>
                  <a:lnTo>
                    <a:pt x="188509" y="348586"/>
                  </a:lnTo>
                  <a:lnTo>
                    <a:pt x="192539" y="345898"/>
                  </a:lnTo>
                  <a:cubicBezTo>
                    <a:pt x="244940" y="313645"/>
                    <a:pt x="310775" y="301550"/>
                    <a:pt x="372580" y="314989"/>
                  </a:cubicBezTo>
                  <a:close/>
                </a:path>
              </a:pathLst>
            </a:cu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1773" name="Google Shape;1773;p32"/>
            <p:cNvSpPr/>
            <p:nvPr/>
          </p:nvSpPr>
          <p:spPr>
            <a:xfrm>
              <a:off x="5282966" y="7711673"/>
              <a:ext cx="648703" cy="408955"/>
            </a:xfrm>
            <a:custGeom>
              <a:avLst/>
              <a:gdLst/>
              <a:ahLst/>
              <a:cxnLst/>
              <a:rect l="l" t="t" r="r" b="b"/>
              <a:pathLst>
                <a:path w="583115" h="367607" extrusionOk="0">
                  <a:moveTo>
                    <a:pt x="583115" y="43914"/>
                  </a:moveTo>
                  <a:lnTo>
                    <a:pt x="583115" y="43914"/>
                  </a:lnTo>
                  <a:lnTo>
                    <a:pt x="562962" y="22412"/>
                  </a:lnTo>
                  <a:cubicBezTo>
                    <a:pt x="542808" y="7629"/>
                    <a:pt x="511905" y="6285"/>
                    <a:pt x="490408" y="19724"/>
                  </a:cubicBezTo>
                  <a:cubicBezTo>
                    <a:pt x="489065" y="21068"/>
                    <a:pt x="487721" y="22412"/>
                    <a:pt x="485034" y="22412"/>
                  </a:cubicBezTo>
                  <a:cubicBezTo>
                    <a:pt x="481003" y="25100"/>
                    <a:pt x="475629" y="29132"/>
                    <a:pt x="470254" y="31819"/>
                  </a:cubicBezTo>
                  <a:cubicBezTo>
                    <a:pt x="448757" y="39883"/>
                    <a:pt x="427260" y="25100"/>
                    <a:pt x="409793" y="13005"/>
                  </a:cubicBezTo>
                  <a:lnTo>
                    <a:pt x="407106" y="11661"/>
                  </a:lnTo>
                  <a:cubicBezTo>
                    <a:pt x="393670" y="2254"/>
                    <a:pt x="374860" y="-4466"/>
                    <a:pt x="364111" y="3597"/>
                  </a:cubicBezTo>
                  <a:cubicBezTo>
                    <a:pt x="365455" y="41227"/>
                    <a:pt x="334553" y="70792"/>
                    <a:pt x="306337" y="82887"/>
                  </a:cubicBezTo>
                  <a:cubicBezTo>
                    <a:pt x="286183" y="90950"/>
                    <a:pt x="266030" y="93638"/>
                    <a:pt x="244532" y="93638"/>
                  </a:cubicBezTo>
                  <a:cubicBezTo>
                    <a:pt x="231096" y="93638"/>
                    <a:pt x="217661" y="92294"/>
                    <a:pt x="205568" y="92294"/>
                  </a:cubicBezTo>
                  <a:cubicBezTo>
                    <a:pt x="147794" y="86919"/>
                    <a:pt x="90020" y="77511"/>
                    <a:pt x="33590" y="65417"/>
                  </a:cubicBezTo>
                  <a:lnTo>
                    <a:pt x="25528" y="64073"/>
                  </a:lnTo>
                  <a:lnTo>
                    <a:pt x="28215" y="56010"/>
                  </a:lnTo>
                  <a:cubicBezTo>
                    <a:pt x="30903" y="47946"/>
                    <a:pt x="30903" y="39883"/>
                    <a:pt x="29559" y="31819"/>
                  </a:cubicBezTo>
                  <a:cubicBezTo>
                    <a:pt x="25528" y="38539"/>
                    <a:pt x="21497" y="43914"/>
                    <a:pt x="16123" y="49290"/>
                  </a:cubicBezTo>
                  <a:cubicBezTo>
                    <a:pt x="14779" y="51978"/>
                    <a:pt x="12093" y="53322"/>
                    <a:pt x="10749" y="56010"/>
                  </a:cubicBezTo>
                  <a:cubicBezTo>
                    <a:pt x="8062" y="58697"/>
                    <a:pt x="-1343" y="70792"/>
                    <a:pt x="2687" y="80199"/>
                  </a:cubicBezTo>
                  <a:cubicBezTo>
                    <a:pt x="4031" y="84231"/>
                    <a:pt x="9405" y="88263"/>
                    <a:pt x="13436" y="90950"/>
                  </a:cubicBezTo>
                  <a:cubicBezTo>
                    <a:pt x="17467" y="93638"/>
                    <a:pt x="21497" y="96326"/>
                    <a:pt x="24185" y="100358"/>
                  </a:cubicBezTo>
                  <a:cubicBezTo>
                    <a:pt x="42995" y="120516"/>
                    <a:pt x="36277" y="151426"/>
                    <a:pt x="26872" y="175616"/>
                  </a:cubicBezTo>
                  <a:lnTo>
                    <a:pt x="0" y="248186"/>
                  </a:lnTo>
                  <a:cubicBezTo>
                    <a:pt x="9405" y="252217"/>
                    <a:pt x="17467" y="258937"/>
                    <a:pt x="24185" y="265656"/>
                  </a:cubicBezTo>
                  <a:cubicBezTo>
                    <a:pt x="25528" y="265656"/>
                    <a:pt x="25528" y="267000"/>
                    <a:pt x="26872" y="267000"/>
                  </a:cubicBezTo>
                  <a:lnTo>
                    <a:pt x="26872" y="267000"/>
                  </a:lnTo>
                  <a:cubicBezTo>
                    <a:pt x="40307" y="284471"/>
                    <a:pt x="47025" y="307317"/>
                    <a:pt x="51056" y="327475"/>
                  </a:cubicBezTo>
                  <a:cubicBezTo>
                    <a:pt x="53743" y="338227"/>
                    <a:pt x="55087" y="350322"/>
                    <a:pt x="55087" y="361073"/>
                  </a:cubicBezTo>
                  <a:lnTo>
                    <a:pt x="59118" y="361073"/>
                  </a:lnTo>
                  <a:cubicBezTo>
                    <a:pt x="59118" y="362417"/>
                    <a:pt x="59118" y="362417"/>
                    <a:pt x="60461" y="363761"/>
                  </a:cubicBezTo>
                  <a:cubicBezTo>
                    <a:pt x="64492" y="366448"/>
                    <a:pt x="71210" y="366448"/>
                    <a:pt x="76584" y="365105"/>
                  </a:cubicBezTo>
                  <a:cubicBezTo>
                    <a:pt x="79272" y="363761"/>
                    <a:pt x="81959" y="362417"/>
                    <a:pt x="84646" y="362417"/>
                  </a:cubicBezTo>
                  <a:cubicBezTo>
                    <a:pt x="94051" y="358385"/>
                    <a:pt x="103456" y="354353"/>
                    <a:pt x="115548" y="357041"/>
                  </a:cubicBezTo>
                  <a:cubicBezTo>
                    <a:pt x="119579" y="358385"/>
                    <a:pt x="123610" y="361073"/>
                    <a:pt x="126297" y="362417"/>
                  </a:cubicBezTo>
                  <a:cubicBezTo>
                    <a:pt x="127640" y="363761"/>
                    <a:pt x="128984" y="365105"/>
                    <a:pt x="131671" y="365105"/>
                  </a:cubicBezTo>
                  <a:cubicBezTo>
                    <a:pt x="145107" y="371824"/>
                    <a:pt x="161230" y="363761"/>
                    <a:pt x="177353" y="355697"/>
                  </a:cubicBezTo>
                  <a:cubicBezTo>
                    <a:pt x="197507" y="346290"/>
                    <a:pt x="219004" y="335539"/>
                    <a:pt x="239158" y="350322"/>
                  </a:cubicBezTo>
                  <a:cubicBezTo>
                    <a:pt x="241845" y="351666"/>
                    <a:pt x="243189" y="354353"/>
                    <a:pt x="245876" y="355697"/>
                  </a:cubicBezTo>
                  <a:cubicBezTo>
                    <a:pt x="248563" y="358385"/>
                    <a:pt x="249907" y="359729"/>
                    <a:pt x="252594" y="361073"/>
                  </a:cubicBezTo>
                  <a:cubicBezTo>
                    <a:pt x="257968" y="363761"/>
                    <a:pt x="266030" y="359729"/>
                    <a:pt x="275435" y="353009"/>
                  </a:cubicBezTo>
                  <a:cubicBezTo>
                    <a:pt x="279466" y="350322"/>
                    <a:pt x="284840" y="347634"/>
                    <a:pt x="288870" y="344946"/>
                  </a:cubicBezTo>
                  <a:cubicBezTo>
                    <a:pt x="299619" y="339570"/>
                    <a:pt x="311711" y="339570"/>
                    <a:pt x="322460" y="338227"/>
                  </a:cubicBezTo>
                  <a:cubicBezTo>
                    <a:pt x="326491" y="338227"/>
                    <a:pt x="329178" y="338227"/>
                    <a:pt x="333209" y="336883"/>
                  </a:cubicBezTo>
                  <a:cubicBezTo>
                    <a:pt x="343957" y="335539"/>
                    <a:pt x="370829" y="331507"/>
                    <a:pt x="382921" y="310005"/>
                  </a:cubicBezTo>
                  <a:cubicBezTo>
                    <a:pt x="385608" y="305973"/>
                    <a:pt x="386952" y="301942"/>
                    <a:pt x="388296" y="297910"/>
                  </a:cubicBezTo>
                  <a:cubicBezTo>
                    <a:pt x="390983" y="291191"/>
                    <a:pt x="393670" y="284471"/>
                    <a:pt x="399044" y="277752"/>
                  </a:cubicBezTo>
                  <a:cubicBezTo>
                    <a:pt x="405762" y="269688"/>
                    <a:pt x="416511" y="265656"/>
                    <a:pt x="424572" y="267000"/>
                  </a:cubicBezTo>
                  <a:cubicBezTo>
                    <a:pt x="425916" y="267000"/>
                    <a:pt x="428603" y="267000"/>
                    <a:pt x="429947" y="268344"/>
                  </a:cubicBezTo>
                  <a:cubicBezTo>
                    <a:pt x="432634" y="262969"/>
                    <a:pt x="436664" y="258937"/>
                    <a:pt x="440695" y="256249"/>
                  </a:cubicBezTo>
                  <a:cubicBezTo>
                    <a:pt x="454131" y="246842"/>
                    <a:pt x="475629" y="242810"/>
                    <a:pt x="493095" y="248186"/>
                  </a:cubicBezTo>
                  <a:cubicBezTo>
                    <a:pt x="499813" y="249530"/>
                    <a:pt x="505187" y="252217"/>
                    <a:pt x="511905" y="253561"/>
                  </a:cubicBezTo>
                  <a:cubicBezTo>
                    <a:pt x="528028" y="258937"/>
                    <a:pt x="542808" y="262969"/>
                    <a:pt x="556244" y="260281"/>
                  </a:cubicBezTo>
                  <a:cubicBezTo>
                    <a:pt x="552213" y="254905"/>
                    <a:pt x="549526" y="250874"/>
                    <a:pt x="545495" y="245498"/>
                  </a:cubicBezTo>
                  <a:cubicBezTo>
                    <a:pt x="513249" y="194430"/>
                    <a:pt x="503844" y="123204"/>
                    <a:pt x="538777" y="74824"/>
                  </a:cubicBezTo>
                  <a:cubicBezTo>
                    <a:pt x="562962" y="74824"/>
                    <a:pt x="575054" y="62729"/>
                    <a:pt x="583115" y="43914"/>
                  </a:cubicBezTo>
                  <a:close/>
                </a:path>
              </a:pathLst>
            </a:cu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1774" name="Google Shape;1774;p32"/>
            <p:cNvSpPr/>
            <p:nvPr/>
          </p:nvSpPr>
          <p:spPr>
            <a:xfrm>
              <a:off x="5082199" y="7098219"/>
              <a:ext cx="948119" cy="700212"/>
            </a:xfrm>
            <a:custGeom>
              <a:avLst/>
              <a:gdLst/>
              <a:ahLst/>
              <a:cxnLst/>
              <a:rect l="l" t="t" r="r" b="b"/>
              <a:pathLst>
                <a:path w="852258" h="629416" extrusionOk="0">
                  <a:moveTo>
                    <a:pt x="197934" y="60475"/>
                  </a:moveTo>
                  <a:cubicBezTo>
                    <a:pt x="201965" y="76602"/>
                    <a:pt x="195247" y="96760"/>
                    <a:pt x="181811" y="106167"/>
                  </a:cubicBezTo>
                  <a:cubicBezTo>
                    <a:pt x="173749" y="111543"/>
                    <a:pt x="165688" y="115575"/>
                    <a:pt x="156283" y="118262"/>
                  </a:cubicBezTo>
                  <a:cubicBezTo>
                    <a:pt x="145535" y="123638"/>
                    <a:pt x="133442" y="127670"/>
                    <a:pt x="126724" y="135733"/>
                  </a:cubicBezTo>
                  <a:cubicBezTo>
                    <a:pt x="118663" y="145140"/>
                    <a:pt x="117319" y="158579"/>
                    <a:pt x="114632" y="173362"/>
                  </a:cubicBezTo>
                  <a:cubicBezTo>
                    <a:pt x="114632" y="177394"/>
                    <a:pt x="113288" y="181425"/>
                    <a:pt x="113288" y="184113"/>
                  </a:cubicBezTo>
                  <a:cubicBezTo>
                    <a:pt x="105227" y="232493"/>
                    <a:pt x="72981" y="276842"/>
                    <a:pt x="29986" y="299688"/>
                  </a:cubicBezTo>
                  <a:lnTo>
                    <a:pt x="25955" y="302376"/>
                  </a:lnTo>
                  <a:cubicBezTo>
                    <a:pt x="19237" y="306407"/>
                    <a:pt x="13863" y="309095"/>
                    <a:pt x="8489" y="313127"/>
                  </a:cubicBezTo>
                  <a:cubicBezTo>
                    <a:pt x="-11665" y="333285"/>
                    <a:pt x="8489" y="370914"/>
                    <a:pt x="23268" y="391073"/>
                  </a:cubicBezTo>
                  <a:lnTo>
                    <a:pt x="91791" y="489177"/>
                  </a:lnTo>
                  <a:lnTo>
                    <a:pt x="144191" y="499928"/>
                  </a:lnTo>
                  <a:cubicBezTo>
                    <a:pt x="152252" y="501272"/>
                    <a:pt x="160314" y="502616"/>
                    <a:pt x="168375" y="505303"/>
                  </a:cubicBezTo>
                  <a:cubicBezTo>
                    <a:pt x="207339" y="518742"/>
                    <a:pt x="231524" y="561747"/>
                    <a:pt x="224806" y="602063"/>
                  </a:cubicBezTo>
                  <a:cubicBezTo>
                    <a:pt x="278549" y="614159"/>
                    <a:pt x="332293" y="622222"/>
                    <a:pt x="387380" y="627598"/>
                  </a:cubicBezTo>
                  <a:cubicBezTo>
                    <a:pt x="416938" y="630285"/>
                    <a:pt x="450528" y="631629"/>
                    <a:pt x="480087" y="619534"/>
                  </a:cubicBezTo>
                  <a:cubicBezTo>
                    <a:pt x="505615" y="608783"/>
                    <a:pt x="531143" y="583249"/>
                    <a:pt x="528456" y="552340"/>
                  </a:cubicBezTo>
                  <a:lnTo>
                    <a:pt x="528456" y="549652"/>
                  </a:lnTo>
                  <a:lnTo>
                    <a:pt x="531143" y="546964"/>
                  </a:lnTo>
                  <a:cubicBezTo>
                    <a:pt x="547266" y="529493"/>
                    <a:pt x="575481" y="536213"/>
                    <a:pt x="596978" y="550996"/>
                  </a:cubicBezTo>
                  <a:lnTo>
                    <a:pt x="599665" y="552340"/>
                  </a:lnTo>
                  <a:cubicBezTo>
                    <a:pt x="614445" y="563091"/>
                    <a:pt x="630568" y="573842"/>
                    <a:pt x="645347" y="568466"/>
                  </a:cubicBezTo>
                  <a:cubicBezTo>
                    <a:pt x="649378" y="567123"/>
                    <a:pt x="653409" y="564435"/>
                    <a:pt x="657439" y="561747"/>
                  </a:cubicBezTo>
                  <a:cubicBezTo>
                    <a:pt x="658783" y="560403"/>
                    <a:pt x="661470" y="559059"/>
                    <a:pt x="662814" y="557715"/>
                  </a:cubicBezTo>
                  <a:cubicBezTo>
                    <a:pt x="689686" y="540245"/>
                    <a:pt x="728650" y="541588"/>
                    <a:pt x="754178" y="561747"/>
                  </a:cubicBezTo>
                  <a:lnTo>
                    <a:pt x="755521" y="563091"/>
                  </a:lnTo>
                  <a:lnTo>
                    <a:pt x="768957" y="579218"/>
                  </a:lnTo>
                  <a:cubicBezTo>
                    <a:pt x="771644" y="568466"/>
                    <a:pt x="772988" y="556371"/>
                    <a:pt x="772988" y="544276"/>
                  </a:cubicBezTo>
                  <a:cubicBezTo>
                    <a:pt x="775675" y="499928"/>
                    <a:pt x="778362" y="455579"/>
                    <a:pt x="779706" y="409887"/>
                  </a:cubicBezTo>
                  <a:cubicBezTo>
                    <a:pt x="797172" y="417951"/>
                    <a:pt x="805234" y="443484"/>
                    <a:pt x="794485" y="459611"/>
                  </a:cubicBezTo>
                  <a:cubicBezTo>
                    <a:pt x="828075" y="458267"/>
                    <a:pt x="852259" y="423326"/>
                    <a:pt x="852259" y="389729"/>
                  </a:cubicBezTo>
                  <a:cubicBezTo>
                    <a:pt x="852259" y="378978"/>
                    <a:pt x="850916" y="368226"/>
                    <a:pt x="848228" y="357475"/>
                  </a:cubicBezTo>
                  <a:lnTo>
                    <a:pt x="844198" y="365539"/>
                  </a:lnTo>
                  <a:lnTo>
                    <a:pt x="803890" y="346724"/>
                  </a:lnTo>
                  <a:cubicBezTo>
                    <a:pt x="799859" y="344036"/>
                    <a:pt x="794485" y="342692"/>
                    <a:pt x="790454" y="341349"/>
                  </a:cubicBezTo>
                  <a:cubicBezTo>
                    <a:pt x="779706" y="340005"/>
                    <a:pt x="770301" y="346724"/>
                    <a:pt x="759552" y="353443"/>
                  </a:cubicBezTo>
                  <a:lnTo>
                    <a:pt x="754178" y="357475"/>
                  </a:lnTo>
                  <a:cubicBezTo>
                    <a:pt x="744772" y="362851"/>
                    <a:pt x="734024" y="366882"/>
                    <a:pt x="723275" y="366882"/>
                  </a:cubicBezTo>
                  <a:cubicBezTo>
                    <a:pt x="715214" y="366882"/>
                    <a:pt x="707152" y="364195"/>
                    <a:pt x="701778" y="358819"/>
                  </a:cubicBezTo>
                  <a:lnTo>
                    <a:pt x="699091" y="356131"/>
                  </a:lnTo>
                  <a:lnTo>
                    <a:pt x="699091" y="353443"/>
                  </a:lnTo>
                  <a:cubicBezTo>
                    <a:pt x="695060" y="298344"/>
                    <a:pt x="688342" y="241901"/>
                    <a:pt x="680280" y="185457"/>
                  </a:cubicBezTo>
                  <a:cubicBezTo>
                    <a:pt x="676250" y="162611"/>
                    <a:pt x="670875" y="139765"/>
                    <a:pt x="653409" y="130358"/>
                  </a:cubicBezTo>
                  <a:cubicBezTo>
                    <a:pt x="652065" y="130358"/>
                    <a:pt x="650721" y="129014"/>
                    <a:pt x="649378" y="129014"/>
                  </a:cubicBezTo>
                  <a:cubicBezTo>
                    <a:pt x="645347" y="126326"/>
                    <a:pt x="639973" y="123638"/>
                    <a:pt x="635942" y="119606"/>
                  </a:cubicBezTo>
                  <a:cubicBezTo>
                    <a:pt x="631911" y="115575"/>
                    <a:pt x="631911" y="110199"/>
                    <a:pt x="630568" y="104823"/>
                  </a:cubicBezTo>
                  <a:cubicBezTo>
                    <a:pt x="630568" y="102136"/>
                    <a:pt x="629224" y="99448"/>
                    <a:pt x="629224" y="98104"/>
                  </a:cubicBezTo>
                  <a:cubicBezTo>
                    <a:pt x="626537" y="92728"/>
                    <a:pt x="619819" y="90041"/>
                    <a:pt x="613101" y="87353"/>
                  </a:cubicBezTo>
                  <a:cubicBezTo>
                    <a:pt x="610414" y="86009"/>
                    <a:pt x="607727" y="84665"/>
                    <a:pt x="605040" y="84665"/>
                  </a:cubicBezTo>
                  <a:cubicBezTo>
                    <a:pt x="586230" y="75258"/>
                    <a:pt x="572794" y="59131"/>
                    <a:pt x="560702" y="41661"/>
                  </a:cubicBezTo>
                  <a:cubicBezTo>
                    <a:pt x="556671" y="36285"/>
                    <a:pt x="553984" y="32253"/>
                    <a:pt x="549953" y="26878"/>
                  </a:cubicBezTo>
                  <a:cubicBezTo>
                    <a:pt x="539204" y="14783"/>
                    <a:pt x="524425" y="2688"/>
                    <a:pt x="509645" y="0"/>
                  </a:cubicBezTo>
                  <a:lnTo>
                    <a:pt x="501584" y="12095"/>
                  </a:lnTo>
                  <a:lnTo>
                    <a:pt x="490835" y="5375"/>
                  </a:lnTo>
                  <a:cubicBezTo>
                    <a:pt x="490835" y="6719"/>
                    <a:pt x="490835" y="8063"/>
                    <a:pt x="489492" y="9407"/>
                  </a:cubicBezTo>
                  <a:cubicBezTo>
                    <a:pt x="488148" y="12095"/>
                    <a:pt x="488148" y="16127"/>
                    <a:pt x="486805" y="18814"/>
                  </a:cubicBezTo>
                  <a:cubicBezTo>
                    <a:pt x="480087" y="33597"/>
                    <a:pt x="465307" y="38973"/>
                    <a:pt x="450528" y="41661"/>
                  </a:cubicBezTo>
                  <a:cubicBezTo>
                    <a:pt x="387380" y="56444"/>
                    <a:pt x="322887" y="64507"/>
                    <a:pt x="257052" y="64507"/>
                  </a:cubicBezTo>
                  <a:cubicBezTo>
                    <a:pt x="240929" y="63163"/>
                    <a:pt x="219432" y="63163"/>
                    <a:pt x="197934" y="60475"/>
                  </a:cubicBezTo>
                  <a:cubicBezTo>
                    <a:pt x="197934" y="60475"/>
                    <a:pt x="197934" y="60475"/>
                    <a:pt x="197934" y="60475"/>
                  </a:cubicBezTo>
                  <a:close/>
                </a:path>
              </a:pathLst>
            </a:cu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1775" name="Google Shape;1775;p32"/>
            <p:cNvSpPr/>
            <p:nvPr/>
          </p:nvSpPr>
          <p:spPr>
            <a:xfrm>
              <a:off x="4955949" y="7978804"/>
              <a:ext cx="174556" cy="400674"/>
            </a:xfrm>
            <a:custGeom>
              <a:avLst/>
              <a:gdLst/>
              <a:ahLst/>
              <a:cxnLst/>
              <a:rect l="l" t="t" r="r" b="b"/>
              <a:pathLst>
                <a:path w="156907" h="360163" extrusionOk="0">
                  <a:moveTo>
                    <a:pt x="84354" y="321190"/>
                  </a:moveTo>
                  <a:cubicBezTo>
                    <a:pt x="95103" y="307751"/>
                    <a:pt x="113913" y="299688"/>
                    <a:pt x="131380" y="302376"/>
                  </a:cubicBezTo>
                  <a:cubicBezTo>
                    <a:pt x="130036" y="280873"/>
                    <a:pt x="136754" y="259371"/>
                    <a:pt x="151533" y="244589"/>
                  </a:cubicBezTo>
                  <a:cubicBezTo>
                    <a:pt x="154220" y="241901"/>
                    <a:pt x="156908" y="239213"/>
                    <a:pt x="156908" y="237869"/>
                  </a:cubicBezTo>
                  <a:cubicBezTo>
                    <a:pt x="156908" y="236525"/>
                    <a:pt x="152877" y="233837"/>
                    <a:pt x="150190" y="232494"/>
                  </a:cubicBezTo>
                  <a:cubicBezTo>
                    <a:pt x="144815" y="229806"/>
                    <a:pt x="138098" y="225774"/>
                    <a:pt x="134067" y="217711"/>
                  </a:cubicBezTo>
                  <a:cubicBezTo>
                    <a:pt x="132723" y="212335"/>
                    <a:pt x="132723" y="208303"/>
                    <a:pt x="135410" y="202928"/>
                  </a:cubicBezTo>
                  <a:cubicBezTo>
                    <a:pt x="136754" y="200240"/>
                    <a:pt x="138098" y="197552"/>
                    <a:pt x="140784" y="196208"/>
                  </a:cubicBezTo>
                  <a:cubicBezTo>
                    <a:pt x="131380" y="149172"/>
                    <a:pt x="117944" y="102136"/>
                    <a:pt x="101821" y="57788"/>
                  </a:cubicBezTo>
                  <a:cubicBezTo>
                    <a:pt x="97790" y="44349"/>
                    <a:pt x="92415" y="30910"/>
                    <a:pt x="83011" y="24190"/>
                  </a:cubicBezTo>
                  <a:cubicBezTo>
                    <a:pt x="80323" y="22846"/>
                    <a:pt x="78980" y="21502"/>
                    <a:pt x="76293" y="20158"/>
                  </a:cubicBezTo>
                  <a:cubicBezTo>
                    <a:pt x="72262" y="17471"/>
                    <a:pt x="66887" y="14783"/>
                    <a:pt x="62857" y="9407"/>
                  </a:cubicBezTo>
                  <a:cubicBezTo>
                    <a:pt x="60169" y="6719"/>
                    <a:pt x="58826" y="4032"/>
                    <a:pt x="57483" y="0"/>
                  </a:cubicBezTo>
                  <a:cubicBezTo>
                    <a:pt x="45390" y="14783"/>
                    <a:pt x="33298" y="24190"/>
                    <a:pt x="21206" y="26878"/>
                  </a:cubicBezTo>
                  <a:cubicBezTo>
                    <a:pt x="25236" y="43005"/>
                    <a:pt x="22549" y="59131"/>
                    <a:pt x="14488" y="73914"/>
                  </a:cubicBezTo>
                  <a:lnTo>
                    <a:pt x="11800" y="72570"/>
                  </a:lnTo>
                  <a:cubicBezTo>
                    <a:pt x="34641" y="146484"/>
                    <a:pt x="-7010" y="228462"/>
                    <a:pt x="1052" y="306408"/>
                  </a:cubicBezTo>
                  <a:cubicBezTo>
                    <a:pt x="1052" y="313127"/>
                    <a:pt x="2396" y="319847"/>
                    <a:pt x="7770" y="322534"/>
                  </a:cubicBezTo>
                  <a:cubicBezTo>
                    <a:pt x="13144" y="326566"/>
                    <a:pt x="19862" y="325222"/>
                    <a:pt x="25236" y="325222"/>
                  </a:cubicBezTo>
                  <a:cubicBezTo>
                    <a:pt x="46734" y="325222"/>
                    <a:pt x="60169" y="341349"/>
                    <a:pt x="70918" y="360163"/>
                  </a:cubicBezTo>
                  <a:cubicBezTo>
                    <a:pt x="70918" y="346724"/>
                    <a:pt x="76293" y="331942"/>
                    <a:pt x="84354" y="321190"/>
                  </a:cubicBezTo>
                  <a:close/>
                </a:path>
              </a:pathLst>
            </a:cu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1776" name="Google Shape;1776;p32"/>
            <p:cNvSpPr/>
            <p:nvPr/>
          </p:nvSpPr>
          <p:spPr>
            <a:xfrm>
              <a:off x="5052781" y="8022161"/>
              <a:ext cx="751838" cy="788588"/>
            </a:xfrm>
            <a:custGeom>
              <a:avLst/>
              <a:gdLst/>
              <a:ahLst/>
              <a:cxnLst/>
              <a:rect l="l" t="t" r="r" b="b"/>
              <a:pathLst>
                <a:path w="675822" h="708857" extrusionOk="0">
                  <a:moveTo>
                    <a:pt x="658356" y="182769"/>
                  </a:moveTo>
                  <a:lnTo>
                    <a:pt x="658356" y="180082"/>
                  </a:lnTo>
                  <a:cubicBezTo>
                    <a:pt x="655669" y="169330"/>
                    <a:pt x="648951" y="159923"/>
                    <a:pt x="640889" y="153204"/>
                  </a:cubicBezTo>
                  <a:cubicBezTo>
                    <a:pt x="638202" y="151860"/>
                    <a:pt x="635515" y="150516"/>
                    <a:pt x="634171" y="147828"/>
                  </a:cubicBezTo>
                  <a:cubicBezTo>
                    <a:pt x="624766" y="141109"/>
                    <a:pt x="611330" y="134389"/>
                    <a:pt x="609987" y="119607"/>
                  </a:cubicBezTo>
                  <a:cubicBezTo>
                    <a:pt x="608643" y="110199"/>
                    <a:pt x="614018" y="102136"/>
                    <a:pt x="616705" y="96760"/>
                  </a:cubicBezTo>
                  <a:lnTo>
                    <a:pt x="639546" y="55100"/>
                  </a:lnTo>
                  <a:cubicBezTo>
                    <a:pt x="643576" y="48380"/>
                    <a:pt x="646264" y="43005"/>
                    <a:pt x="644920" y="37629"/>
                  </a:cubicBezTo>
                  <a:cubicBezTo>
                    <a:pt x="644920" y="33597"/>
                    <a:pt x="642233" y="28222"/>
                    <a:pt x="639546" y="22846"/>
                  </a:cubicBezTo>
                  <a:cubicBezTo>
                    <a:pt x="635515" y="16127"/>
                    <a:pt x="631484" y="8063"/>
                    <a:pt x="632828" y="0"/>
                  </a:cubicBezTo>
                  <a:cubicBezTo>
                    <a:pt x="628797" y="0"/>
                    <a:pt x="623422" y="2688"/>
                    <a:pt x="620736" y="5376"/>
                  </a:cubicBezTo>
                  <a:cubicBezTo>
                    <a:pt x="616705" y="9407"/>
                    <a:pt x="614018" y="16127"/>
                    <a:pt x="612674" y="21502"/>
                  </a:cubicBezTo>
                  <a:cubicBezTo>
                    <a:pt x="611330" y="25534"/>
                    <a:pt x="608643" y="30910"/>
                    <a:pt x="605956" y="34941"/>
                  </a:cubicBezTo>
                  <a:cubicBezTo>
                    <a:pt x="595208" y="53756"/>
                    <a:pt x="572366" y="67195"/>
                    <a:pt x="544151" y="69883"/>
                  </a:cubicBezTo>
                  <a:cubicBezTo>
                    <a:pt x="540121" y="69883"/>
                    <a:pt x="537433" y="69883"/>
                    <a:pt x="533403" y="71227"/>
                  </a:cubicBezTo>
                  <a:cubicBezTo>
                    <a:pt x="522654" y="71227"/>
                    <a:pt x="513249" y="72571"/>
                    <a:pt x="505187" y="76602"/>
                  </a:cubicBezTo>
                  <a:cubicBezTo>
                    <a:pt x="501157" y="77946"/>
                    <a:pt x="497126" y="80634"/>
                    <a:pt x="494439" y="83321"/>
                  </a:cubicBezTo>
                  <a:cubicBezTo>
                    <a:pt x="483690" y="90041"/>
                    <a:pt x="470254" y="99448"/>
                    <a:pt x="455475" y="92729"/>
                  </a:cubicBezTo>
                  <a:cubicBezTo>
                    <a:pt x="451444" y="90041"/>
                    <a:pt x="447413" y="87353"/>
                    <a:pt x="444726" y="84665"/>
                  </a:cubicBezTo>
                  <a:cubicBezTo>
                    <a:pt x="443382" y="83321"/>
                    <a:pt x="442039" y="81977"/>
                    <a:pt x="440695" y="80634"/>
                  </a:cubicBezTo>
                  <a:cubicBezTo>
                    <a:pt x="429947" y="72571"/>
                    <a:pt x="416511" y="77946"/>
                    <a:pt x="395013" y="87353"/>
                  </a:cubicBezTo>
                  <a:cubicBezTo>
                    <a:pt x="381578" y="94072"/>
                    <a:pt x="368142" y="100792"/>
                    <a:pt x="353363" y="100792"/>
                  </a:cubicBezTo>
                  <a:cubicBezTo>
                    <a:pt x="347988" y="100792"/>
                    <a:pt x="341270" y="99448"/>
                    <a:pt x="335896" y="96760"/>
                  </a:cubicBezTo>
                  <a:cubicBezTo>
                    <a:pt x="333209" y="95416"/>
                    <a:pt x="331865" y="94072"/>
                    <a:pt x="329178" y="92729"/>
                  </a:cubicBezTo>
                  <a:cubicBezTo>
                    <a:pt x="326491" y="91385"/>
                    <a:pt x="323804" y="90041"/>
                    <a:pt x="322460" y="88697"/>
                  </a:cubicBezTo>
                  <a:cubicBezTo>
                    <a:pt x="317086" y="87353"/>
                    <a:pt x="310368" y="90041"/>
                    <a:pt x="302306" y="92729"/>
                  </a:cubicBezTo>
                  <a:cubicBezTo>
                    <a:pt x="299619" y="94072"/>
                    <a:pt x="296932" y="95416"/>
                    <a:pt x="292901" y="96760"/>
                  </a:cubicBezTo>
                  <a:cubicBezTo>
                    <a:pt x="283496" y="100792"/>
                    <a:pt x="272748" y="99448"/>
                    <a:pt x="264686" y="94072"/>
                  </a:cubicBezTo>
                  <a:cubicBezTo>
                    <a:pt x="263342" y="98104"/>
                    <a:pt x="261999" y="102136"/>
                    <a:pt x="260655" y="104824"/>
                  </a:cubicBezTo>
                  <a:cubicBezTo>
                    <a:pt x="249907" y="126326"/>
                    <a:pt x="225722" y="137077"/>
                    <a:pt x="204225" y="145141"/>
                  </a:cubicBezTo>
                  <a:cubicBezTo>
                    <a:pt x="165261" y="159923"/>
                    <a:pt x="127640" y="172018"/>
                    <a:pt x="88677" y="165299"/>
                  </a:cubicBezTo>
                  <a:lnTo>
                    <a:pt x="85989" y="165299"/>
                  </a:lnTo>
                  <a:cubicBezTo>
                    <a:pt x="80615" y="163955"/>
                    <a:pt x="75241" y="163955"/>
                    <a:pt x="71210" y="165299"/>
                  </a:cubicBezTo>
                  <a:cubicBezTo>
                    <a:pt x="68523" y="165299"/>
                    <a:pt x="67179" y="167987"/>
                    <a:pt x="65835" y="169330"/>
                  </a:cubicBezTo>
                  <a:cubicBezTo>
                    <a:pt x="65835" y="170674"/>
                    <a:pt x="65835" y="170674"/>
                    <a:pt x="65835" y="172018"/>
                  </a:cubicBezTo>
                  <a:cubicBezTo>
                    <a:pt x="67179" y="173362"/>
                    <a:pt x="69866" y="176050"/>
                    <a:pt x="73897" y="177394"/>
                  </a:cubicBezTo>
                  <a:cubicBezTo>
                    <a:pt x="80615" y="181425"/>
                    <a:pt x="88677" y="185457"/>
                    <a:pt x="88677" y="196208"/>
                  </a:cubicBezTo>
                  <a:cubicBezTo>
                    <a:pt x="88677" y="204272"/>
                    <a:pt x="83302" y="208303"/>
                    <a:pt x="80615" y="212335"/>
                  </a:cubicBezTo>
                  <a:cubicBezTo>
                    <a:pt x="65835" y="227118"/>
                    <a:pt x="60461" y="248620"/>
                    <a:pt x="65835" y="268778"/>
                  </a:cubicBezTo>
                  <a:lnTo>
                    <a:pt x="69866" y="283561"/>
                  </a:lnTo>
                  <a:lnTo>
                    <a:pt x="55087" y="278186"/>
                  </a:lnTo>
                  <a:cubicBezTo>
                    <a:pt x="40307" y="272810"/>
                    <a:pt x="22841" y="278186"/>
                    <a:pt x="13436" y="290281"/>
                  </a:cubicBezTo>
                  <a:cubicBezTo>
                    <a:pt x="4031" y="302376"/>
                    <a:pt x="2687" y="319847"/>
                    <a:pt x="9405" y="333285"/>
                  </a:cubicBezTo>
                  <a:lnTo>
                    <a:pt x="0" y="338661"/>
                  </a:lnTo>
                  <a:cubicBezTo>
                    <a:pt x="2687" y="344036"/>
                    <a:pt x="5374" y="350756"/>
                    <a:pt x="8062" y="356131"/>
                  </a:cubicBezTo>
                  <a:cubicBezTo>
                    <a:pt x="21497" y="388385"/>
                    <a:pt x="60461" y="420638"/>
                    <a:pt x="87333" y="397792"/>
                  </a:cubicBezTo>
                  <a:cubicBezTo>
                    <a:pt x="84646" y="415263"/>
                    <a:pt x="69866" y="431389"/>
                    <a:pt x="51056" y="435421"/>
                  </a:cubicBezTo>
                  <a:cubicBezTo>
                    <a:pt x="94051" y="455580"/>
                    <a:pt x="145107" y="443484"/>
                    <a:pt x="193476" y="444828"/>
                  </a:cubicBezTo>
                  <a:cubicBezTo>
                    <a:pt x="241845" y="446172"/>
                    <a:pt x="296932" y="477082"/>
                    <a:pt x="294245" y="524118"/>
                  </a:cubicBezTo>
                  <a:cubicBezTo>
                    <a:pt x="232440" y="503960"/>
                    <a:pt x="166604" y="501272"/>
                    <a:pt x="103456" y="516055"/>
                  </a:cubicBezTo>
                  <a:cubicBezTo>
                    <a:pt x="135702" y="544276"/>
                    <a:pt x="154512" y="587281"/>
                    <a:pt x="153168" y="630286"/>
                  </a:cubicBezTo>
                  <a:cubicBezTo>
                    <a:pt x="153168" y="646412"/>
                    <a:pt x="149138" y="663883"/>
                    <a:pt x="153168" y="680009"/>
                  </a:cubicBezTo>
                  <a:cubicBezTo>
                    <a:pt x="157199" y="696136"/>
                    <a:pt x="171979" y="712263"/>
                    <a:pt x="188102" y="708231"/>
                  </a:cubicBezTo>
                  <a:cubicBezTo>
                    <a:pt x="214973" y="702856"/>
                    <a:pt x="210943" y="662539"/>
                    <a:pt x="198851" y="637005"/>
                  </a:cubicBezTo>
                  <a:cubicBezTo>
                    <a:pt x="224379" y="650444"/>
                    <a:pt x="241845" y="678666"/>
                    <a:pt x="240501" y="706887"/>
                  </a:cubicBezTo>
                  <a:cubicBezTo>
                    <a:pt x="247219" y="696136"/>
                    <a:pt x="253937" y="685385"/>
                    <a:pt x="260655" y="674634"/>
                  </a:cubicBezTo>
                  <a:cubicBezTo>
                    <a:pt x="279466" y="692104"/>
                    <a:pt x="303650" y="702856"/>
                    <a:pt x="329178" y="705543"/>
                  </a:cubicBezTo>
                  <a:cubicBezTo>
                    <a:pt x="295588" y="661195"/>
                    <a:pt x="268717" y="612815"/>
                    <a:pt x="249907" y="560403"/>
                  </a:cubicBezTo>
                  <a:cubicBezTo>
                    <a:pt x="284840" y="565779"/>
                    <a:pt x="318429" y="580562"/>
                    <a:pt x="345301" y="602064"/>
                  </a:cubicBezTo>
                  <a:cubicBezTo>
                    <a:pt x="333209" y="589969"/>
                    <a:pt x="330522" y="568467"/>
                    <a:pt x="341270" y="553684"/>
                  </a:cubicBezTo>
                  <a:cubicBezTo>
                    <a:pt x="353363" y="536213"/>
                    <a:pt x="381578" y="534869"/>
                    <a:pt x="396357" y="549652"/>
                  </a:cubicBezTo>
                  <a:cubicBezTo>
                    <a:pt x="421885" y="522774"/>
                    <a:pt x="395013" y="477082"/>
                    <a:pt x="361424" y="462299"/>
                  </a:cubicBezTo>
                  <a:cubicBezTo>
                    <a:pt x="327834" y="446172"/>
                    <a:pt x="287527" y="443484"/>
                    <a:pt x="261999" y="416607"/>
                  </a:cubicBezTo>
                  <a:cubicBezTo>
                    <a:pt x="257968" y="385697"/>
                    <a:pt x="252594" y="356131"/>
                    <a:pt x="248563" y="325222"/>
                  </a:cubicBezTo>
                  <a:cubicBezTo>
                    <a:pt x="260655" y="318503"/>
                    <a:pt x="278122" y="325222"/>
                    <a:pt x="283496" y="337317"/>
                  </a:cubicBezTo>
                  <a:cubicBezTo>
                    <a:pt x="295588" y="333285"/>
                    <a:pt x="296932" y="314471"/>
                    <a:pt x="288870" y="303720"/>
                  </a:cubicBezTo>
                  <a:cubicBezTo>
                    <a:pt x="280809" y="292969"/>
                    <a:pt x="267373" y="288937"/>
                    <a:pt x="256624" y="280874"/>
                  </a:cubicBezTo>
                  <a:cubicBezTo>
                    <a:pt x="224379" y="256683"/>
                    <a:pt x="224379" y="200240"/>
                    <a:pt x="257968" y="176050"/>
                  </a:cubicBezTo>
                  <a:cubicBezTo>
                    <a:pt x="279466" y="177394"/>
                    <a:pt x="284840" y="205616"/>
                    <a:pt x="288870" y="227118"/>
                  </a:cubicBezTo>
                  <a:cubicBezTo>
                    <a:pt x="292901" y="248620"/>
                    <a:pt x="311711" y="274154"/>
                    <a:pt x="330522" y="263403"/>
                  </a:cubicBezTo>
                  <a:cubicBezTo>
                    <a:pt x="331865" y="251308"/>
                    <a:pt x="327834" y="239213"/>
                    <a:pt x="321116" y="228462"/>
                  </a:cubicBezTo>
                  <a:cubicBezTo>
                    <a:pt x="337239" y="240557"/>
                    <a:pt x="354706" y="251308"/>
                    <a:pt x="370829" y="263403"/>
                  </a:cubicBezTo>
                  <a:cubicBezTo>
                    <a:pt x="365455" y="251308"/>
                    <a:pt x="361424" y="239213"/>
                    <a:pt x="356050" y="228462"/>
                  </a:cubicBezTo>
                  <a:cubicBezTo>
                    <a:pt x="378891" y="233838"/>
                    <a:pt x="401731" y="240557"/>
                    <a:pt x="424572" y="245932"/>
                  </a:cubicBezTo>
                  <a:cubicBezTo>
                    <a:pt x="396357" y="231150"/>
                    <a:pt x="374860" y="204272"/>
                    <a:pt x="366798" y="173362"/>
                  </a:cubicBezTo>
                  <a:cubicBezTo>
                    <a:pt x="415167" y="146485"/>
                    <a:pt x="471598" y="131702"/>
                    <a:pt x="526685" y="131702"/>
                  </a:cubicBezTo>
                  <a:cubicBezTo>
                    <a:pt x="571023" y="131702"/>
                    <a:pt x="620736" y="145141"/>
                    <a:pt x="643576" y="184113"/>
                  </a:cubicBezTo>
                  <a:cubicBezTo>
                    <a:pt x="647607" y="190833"/>
                    <a:pt x="651638" y="200240"/>
                    <a:pt x="658356" y="202928"/>
                  </a:cubicBezTo>
                  <a:cubicBezTo>
                    <a:pt x="665074" y="205616"/>
                    <a:pt x="670448" y="205616"/>
                    <a:pt x="675823" y="201584"/>
                  </a:cubicBezTo>
                  <a:cubicBezTo>
                    <a:pt x="663730" y="202928"/>
                    <a:pt x="661043" y="190833"/>
                    <a:pt x="658356" y="182769"/>
                  </a:cubicBezTo>
                  <a:close/>
                </a:path>
              </a:pathLst>
            </a:cu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1777" name="Google Shape;1777;p32"/>
            <p:cNvSpPr/>
            <p:nvPr/>
          </p:nvSpPr>
          <p:spPr>
            <a:xfrm>
              <a:off x="4913085" y="7459411"/>
              <a:ext cx="394952" cy="570224"/>
            </a:xfrm>
            <a:custGeom>
              <a:avLst/>
              <a:gdLst/>
              <a:ahLst/>
              <a:cxnLst/>
              <a:rect l="l" t="t" r="r" b="b"/>
              <a:pathLst>
                <a:path w="355020" h="512571" extrusionOk="0">
                  <a:moveTo>
                    <a:pt x="43614" y="353992"/>
                  </a:moveTo>
                  <a:cubicBezTo>
                    <a:pt x="44957" y="360712"/>
                    <a:pt x="46301" y="368775"/>
                    <a:pt x="51675" y="370119"/>
                  </a:cubicBezTo>
                  <a:cubicBezTo>
                    <a:pt x="53019" y="371463"/>
                    <a:pt x="55706" y="371463"/>
                    <a:pt x="58393" y="371463"/>
                  </a:cubicBezTo>
                  <a:cubicBezTo>
                    <a:pt x="61080" y="371463"/>
                    <a:pt x="65111" y="372807"/>
                    <a:pt x="67798" y="374151"/>
                  </a:cubicBezTo>
                  <a:cubicBezTo>
                    <a:pt x="73173" y="375495"/>
                    <a:pt x="77203" y="379526"/>
                    <a:pt x="81234" y="382214"/>
                  </a:cubicBezTo>
                  <a:cubicBezTo>
                    <a:pt x="85265" y="386246"/>
                    <a:pt x="89296" y="387590"/>
                    <a:pt x="91983" y="387590"/>
                  </a:cubicBezTo>
                  <a:cubicBezTo>
                    <a:pt x="93326" y="387590"/>
                    <a:pt x="94670" y="387590"/>
                    <a:pt x="96014" y="386246"/>
                  </a:cubicBezTo>
                  <a:cubicBezTo>
                    <a:pt x="98701" y="384902"/>
                    <a:pt x="101388" y="384902"/>
                    <a:pt x="104075" y="384902"/>
                  </a:cubicBezTo>
                  <a:cubicBezTo>
                    <a:pt x="114824" y="383558"/>
                    <a:pt x="121542" y="391621"/>
                    <a:pt x="126916" y="396997"/>
                  </a:cubicBezTo>
                  <a:cubicBezTo>
                    <a:pt x="126916" y="396997"/>
                    <a:pt x="128260" y="398341"/>
                    <a:pt x="128260" y="398341"/>
                  </a:cubicBezTo>
                  <a:cubicBezTo>
                    <a:pt x="139008" y="388934"/>
                    <a:pt x="152444" y="384902"/>
                    <a:pt x="168567" y="386246"/>
                  </a:cubicBezTo>
                  <a:cubicBezTo>
                    <a:pt x="186033" y="387590"/>
                    <a:pt x="200813" y="395653"/>
                    <a:pt x="208875" y="409092"/>
                  </a:cubicBezTo>
                  <a:cubicBezTo>
                    <a:pt x="212905" y="414468"/>
                    <a:pt x="214249" y="419843"/>
                    <a:pt x="216936" y="425218"/>
                  </a:cubicBezTo>
                  <a:cubicBezTo>
                    <a:pt x="220967" y="433282"/>
                    <a:pt x="223654" y="440001"/>
                    <a:pt x="229028" y="444033"/>
                  </a:cubicBezTo>
                  <a:cubicBezTo>
                    <a:pt x="233059" y="446721"/>
                    <a:pt x="238433" y="449409"/>
                    <a:pt x="243808" y="452096"/>
                  </a:cubicBezTo>
                  <a:cubicBezTo>
                    <a:pt x="254556" y="457472"/>
                    <a:pt x="269336" y="462848"/>
                    <a:pt x="270679" y="477631"/>
                  </a:cubicBezTo>
                  <a:cubicBezTo>
                    <a:pt x="270679" y="480318"/>
                    <a:pt x="270679" y="483006"/>
                    <a:pt x="270679" y="485694"/>
                  </a:cubicBezTo>
                  <a:cubicBezTo>
                    <a:pt x="270679" y="488382"/>
                    <a:pt x="270679" y="489726"/>
                    <a:pt x="270679" y="491070"/>
                  </a:cubicBezTo>
                  <a:cubicBezTo>
                    <a:pt x="270679" y="493757"/>
                    <a:pt x="274710" y="496445"/>
                    <a:pt x="277397" y="499133"/>
                  </a:cubicBezTo>
                  <a:cubicBezTo>
                    <a:pt x="281428" y="503164"/>
                    <a:pt x="285459" y="507196"/>
                    <a:pt x="286802" y="512571"/>
                  </a:cubicBezTo>
                  <a:cubicBezTo>
                    <a:pt x="294864" y="512571"/>
                    <a:pt x="304269" y="504508"/>
                    <a:pt x="312330" y="497789"/>
                  </a:cubicBezTo>
                  <a:cubicBezTo>
                    <a:pt x="317705" y="492413"/>
                    <a:pt x="325766" y="488382"/>
                    <a:pt x="332484" y="487038"/>
                  </a:cubicBezTo>
                  <a:cubicBezTo>
                    <a:pt x="329797" y="485694"/>
                    <a:pt x="327110" y="485694"/>
                    <a:pt x="324423" y="484350"/>
                  </a:cubicBezTo>
                  <a:lnTo>
                    <a:pt x="315018" y="483006"/>
                  </a:lnTo>
                  <a:lnTo>
                    <a:pt x="347263" y="392965"/>
                  </a:lnTo>
                  <a:cubicBezTo>
                    <a:pt x="353981" y="372807"/>
                    <a:pt x="360699" y="348617"/>
                    <a:pt x="347263" y="333834"/>
                  </a:cubicBezTo>
                  <a:cubicBezTo>
                    <a:pt x="344577" y="331146"/>
                    <a:pt x="341889" y="329802"/>
                    <a:pt x="339202" y="327115"/>
                  </a:cubicBezTo>
                  <a:cubicBezTo>
                    <a:pt x="332484" y="323083"/>
                    <a:pt x="325766" y="317707"/>
                    <a:pt x="323079" y="309644"/>
                  </a:cubicBezTo>
                  <a:cubicBezTo>
                    <a:pt x="317705" y="297549"/>
                    <a:pt x="321735" y="282766"/>
                    <a:pt x="333828" y="269327"/>
                  </a:cubicBezTo>
                  <a:cubicBezTo>
                    <a:pt x="335171" y="266639"/>
                    <a:pt x="337859" y="265295"/>
                    <a:pt x="340546" y="262608"/>
                  </a:cubicBezTo>
                  <a:cubicBezTo>
                    <a:pt x="345920" y="257232"/>
                    <a:pt x="351294" y="250513"/>
                    <a:pt x="353981" y="243793"/>
                  </a:cubicBezTo>
                  <a:cubicBezTo>
                    <a:pt x="355325" y="239762"/>
                    <a:pt x="355325" y="234386"/>
                    <a:pt x="352638" y="230354"/>
                  </a:cubicBezTo>
                  <a:cubicBezTo>
                    <a:pt x="351294" y="229011"/>
                    <a:pt x="349951" y="227667"/>
                    <a:pt x="348607" y="227667"/>
                  </a:cubicBezTo>
                  <a:lnTo>
                    <a:pt x="349951" y="216915"/>
                  </a:lnTo>
                  <a:cubicBezTo>
                    <a:pt x="341889" y="207508"/>
                    <a:pt x="332484" y="199445"/>
                    <a:pt x="320392" y="195413"/>
                  </a:cubicBezTo>
                  <a:cubicBezTo>
                    <a:pt x="313674" y="192725"/>
                    <a:pt x="305612" y="191381"/>
                    <a:pt x="298894" y="190037"/>
                  </a:cubicBezTo>
                  <a:lnTo>
                    <a:pt x="239777" y="179286"/>
                  </a:lnTo>
                  <a:lnTo>
                    <a:pt x="168567" y="75807"/>
                  </a:lnTo>
                  <a:cubicBezTo>
                    <a:pt x="149757" y="48929"/>
                    <a:pt x="141695" y="24739"/>
                    <a:pt x="144382" y="4580"/>
                  </a:cubicBezTo>
                  <a:cubicBezTo>
                    <a:pt x="100044" y="-4827"/>
                    <a:pt x="53019" y="549"/>
                    <a:pt x="11368" y="18019"/>
                  </a:cubicBezTo>
                  <a:lnTo>
                    <a:pt x="12711" y="18019"/>
                  </a:lnTo>
                  <a:cubicBezTo>
                    <a:pt x="3306" y="48929"/>
                    <a:pt x="-4755" y="75807"/>
                    <a:pt x="3306" y="101341"/>
                  </a:cubicBezTo>
                  <a:cubicBezTo>
                    <a:pt x="5993" y="108060"/>
                    <a:pt x="8681" y="113436"/>
                    <a:pt x="11368" y="120155"/>
                  </a:cubicBezTo>
                  <a:cubicBezTo>
                    <a:pt x="16742" y="130906"/>
                    <a:pt x="22117" y="141658"/>
                    <a:pt x="23460" y="153753"/>
                  </a:cubicBezTo>
                  <a:cubicBezTo>
                    <a:pt x="24804" y="167191"/>
                    <a:pt x="22117" y="179286"/>
                    <a:pt x="19429" y="191381"/>
                  </a:cubicBezTo>
                  <a:cubicBezTo>
                    <a:pt x="16742" y="202133"/>
                    <a:pt x="14055" y="212884"/>
                    <a:pt x="15399" y="223635"/>
                  </a:cubicBezTo>
                  <a:cubicBezTo>
                    <a:pt x="16742" y="235730"/>
                    <a:pt x="23460" y="246481"/>
                    <a:pt x="30178" y="257232"/>
                  </a:cubicBezTo>
                  <a:cubicBezTo>
                    <a:pt x="39583" y="273359"/>
                    <a:pt x="48988" y="289486"/>
                    <a:pt x="46301" y="308300"/>
                  </a:cubicBezTo>
                  <a:cubicBezTo>
                    <a:pt x="44957" y="316364"/>
                    <a:pt x="42270" y="324427"/>
                    <a:pt x="36896" y="331146"/>
                  </a:cubicBezTo>
                  <a:cubicBezTo>
                    <a:pt x="43614" y="336522"/>
                    <a:pt x="48988" y="344585"/>
                    <a:pt x="50332" y="352648"/>
                  </a:cubicBezTo>
                  <a:lnTo>
                    <a:pt x="43614" y="353992"/>
                  </a:lnTo>
                  <a:close/>
                </a:path>
              </a:pathLst>
            </a:cu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1778" name="Google Shape;1778;p32"/>
            <p:cNvSpPr/>
            <p:nvPr/>
          </p:nvSpPr>
          <p:spPr>
            <a:xfrm>
              <a:off x="3565547" y="7177510"/>
              <a:ext cx="448411" cy="236165"/>
            </a:xfrm>
            <a:custGeom>
              <a:avLst/>
              <a:gdLst/>
              <a:ahLst/>
              <a:cxnLst/>
              <a:rect l="l" t="t" r="r" b="b"/>
              <a:pathLst>
                <a:path w="403074" h="212287" extrusionOk="0">
                  <a:moveTo>
                    <a:pt x="400388" y="154500"/>
                  </a:moveTo>
                  <a:cubicBezTo>
                    <a:pt x="400388" y="153156"/>
                    <a:pt x="401731" y="151812"/>
                    <a:pt x="401731" y="151812"/>
                  </a:cubicBezTo>
                  <a:cubicBezTo>
                    <a:pt x="401731" y="150468"/>
                    <a:pt x="403075" y="149124"/>
                    <a:pt x="403075" y="147780"/>
                  </a:cubicBezTo>
                  <a:cubicBezTo>
                    <a:pt x="403075" y="147780"/>
                    <a:pt x="399044" y="146437"/>
                    <a:pt x="396357" y="146437"/>
                  </a:cubicBezTo>
                  <a:lnTo>
                    <a:pt x="395013" y="146437"/>
                  </a:lnTo>
                  <a:cubicBezTo>
                    <a:pt x="370829" y="139717"/>
                    <a:pt x="360081" y="116871"/>
                    <a:pt x="349332" y="95368"/>
                  </a:cubicBezTo>
                  <a:cubicBezTo>
                    <a:pt x="347988" y="92681"/>
                    <a:pt x="346645" y="88649"/>
                    <a:pt x="345301" y="85961"/>
                  </a:cubicBezTo>
                  <a:cubicBezTo>
                    <a:pt x="335896" y="67147"/>
                    <a:pt x="323804" y="51020"/>
                    <a:pt x="309024" y="37581"/>
                  </a:cubicBezTo>
                  <a:cubicBezTo>
                    <a:pt x="304994" y="33549"/>
                    <a:pt x="300963" y="30862"/>
                    <a:pt x="296932" y="29518"/>
                  </a:cubicBezTo>
                  <a:cubicBezTo>
                    <a:pt x="295588" y="29518"/>
                    <a:pt x="292901" y="29518"/>
                    <a:pt x="291558" y="28174"/>
                  </a:cubicBezTo>
                  <a:cubicBezTo>
                    <a:pt x="288870" y="28174"/>
                    <a:pt x="284840" y="28174"/>
                    <a:pt x="282152" y="26830"/>
                  </a:cubicBezTo>
                  <a:cubicBezTo>
                    <a:pt x="275435" y="25486"/>
                    <a:pt x="271404" y="21454"/>
                    <a:pt x="266030" y="18767"/>
                  </a:cubicBezTo>
                  <a:cubicBezTo>
                    <a:pt x="261999" y="14735"/>
                    <a:pt x="257968" y="12047"/>
                    <a:pt x="253937" y="12047"/>
                  </a:cubicBezTo>
                  <a:cubicBezTo>
                    <a:pt x="251250" y="12047"/>
                    <a:pt x="248563" y="13391"/>
                    <a:pt x="244532" y="14735"/>
                  </a:cubicBezTo>
                  <a:cubicBezTo>
                    <a:pt x="239158" y="17423"/>
                    <a:pt x="233783" y="20110"/>
                    <a:pt x="225722" y="18767"/>
                  </a:cubicBezTo>
                  <a:cubicBezTo>
                    <a:pt x="220348" y="17423"/>
                    <a:pt x="214973" y="14735"/>
                    <a:pt x="212286" y="13391"/>
                  </a:cubicBezTo>
                  <a:lnTo>
                    <a:pt x="210943" y="12047"/>
                  </a:lnTo>
                  <a:cubicBezTo>
                    <a:pt x="193476" y="-48"/>
                    <a:pt x="170635" y="-2736"/>
                    <a:pt x="149138" y="2640"/>
                  </a:cubicBezTo>
                  <a:cubicBezTo>
                    <a:pt x="149138" y="12047"/>
                    <a:pt x="147794" y="20110"/>
                    <a:pt x="149138" y="29518"/>
                  </a:cubicBezTo>
                  <a:lnTo>
                    <a:pt x="149138" y="37581"/>
                  </a:lnTo>
                  <a:lnTo>
                    <a:pt x="98082" y="40269"/>
                  </a:lnTo>
                  <a:lnTo>
                    <a:pt x="17467" y="118215"/>
                  </a:lnTo>
                  <a:cubicBezTo>
                    <a:pt x="8062" y="127622"/>
                    <a:pt x="1344" y="135685"/>
                    <a:pt x="0" y="143749"/>
                  </a:cubicBezTo>
                  <a:lnTo>
                    <a:pt x="64492" y="110151"/>
                  </a:lnTo>
                  <a:lnTo>
                    <a:pt x="65835" y="122246"/>
                  </a:lnTo>
                  <a:cubicBezTo>
                    <a:pt x="67179" y="145093"/>
                    <a:pt x="67179" y="167939"/>
                    <a:pt x="65835" y="189441"/>
                  </a:cubicBezTo>
                  <a:cubicBezTo>
                    <a:pt x="92707" y="178690"/>
                    <a:pt x="126297" y="182721"/>
                    <a:pt x="149138" y="201536"/>
                  </a:cubicBezTo>
                  <a:cubicBezTo>
                    <a:pt x="155856" y="197504"/>
                    <a:pt x="163917" y="196160"/>
                    <a:pt x="171979" y="197504"/>
                  </a:cubicBezTo>
                  <a:lnTo>
                    <a:pt x="167948" y="142405"/>
                  </a:lnTo>
                  <a:lnTo>
                    <a:pt x="171979" y="139717"/>
                  </a:lnTo>
                  <a:cubicBezTo>
                    <a:pt x="178697" y="135685"/>
                    <a:pt x="185415" y="135685"/>
                    <a:pt x="192133" y="138373"/>
                  </a:cubicBezTo>
                  <a:cubicBezTo>
                    <a:pt x="201537" y="142405"/>
                    <a:pt x="210943" y="151812"/>
                    <a:pt x="214973" y="162563"/>
                  </a:cubicBezTo>
                  <a:cubicBezTo>
                    <a:pt x="217661" y="169283"/>
                    <a:pt x="217661" y="174658"/>
                    <a:pt x="219004" y="181377"/>
                  </a:cubicBezTo>
                  <a:cubicBezTo>
                    <a:pt x="220348" y="189441"/>
                    <a:pt x="221691" y="196160"/>
                    <a:pt x="224379" y="202880"/>
                  </a:cubicBezTo>
                  <a:cubicBezTo>
                    <a:pt x="227065" y="208255"/>
                    <a:pt x="233783" y="212287"/>
                    <a:pt x="239158" y="212287"/>
                  </a:cubicBezTo>
                  <a:cubicBezTo>
                    <a:pt x="243189" y="212287"/>
                    <a:pt x="244532" y="210943"/>
                    <a:pt x="244532" y="209599"/>
                  </a:cubicBezTo>
                  <a:cubicBezTo>
                    <a:pt x="245876" y="206912"/>
                    <a:pt x="245876" y="201536"/>
                    <a:pt x="245876" y="196160"/>
                  </a:cubicBezTo>
                  <a:cubicBezTo>
                    <a:pt x="244532" y="188097"/>
                    <a:pt x="244532" y="178690"/>
                    <a:pt x="249907" y="171970"/>
                  </a:cubicBezTo>
                  <a:cubicBezTo>
                    <a:pt x="253937" y="166595"/>
                    <a:pt x="260655" y="163907"/>
                    <a:pt x="268717" y="163907"/>
                  </a:cubicBezTo>
                  <a:cubicBezTo>
                    <a:pt x="278122" y="165251"/>
                    <a:pt x="287527" y="171970"/>
                    <a:pt x="294245" y="181377"/>
                  </a:cubicBezTo>
                  <a:lnTo>
                    <a:pt x="310368" y="151812"/>
                  </a:lnTo>
                  <a:lnTo>
                    <a:pt x="317086" y="157188"/>
                  </a:lnTo>
                  <a:cubicBezTo>
                    <a:pt x="331865" y="167939"/>
                    <a:pt x="343957" y="182721"/>
                    <a:pt x="352019" y="198848"/>
                  </a:cubicBezTo>
                  <a:cubicBezTo>
                    <a:pt x="360081" y="189441"/>
                    <a:pt x="364111" y="174658"/>
                    <a:pt x="361424" y="161219"/>
                  </a:cubicBezTo>
                  <a:lnTo>
                    <a:pt x="360081" y="155844"/>
                  </a:lnTo>
                  <a:lnTo>
                    <a:pt x="364111" y="153156"/>
                  </a:lnTo>
                  <a:cubicBezTo>
                    <a:pt x="374860" y="145093"/>
                    <a:pt x="386952" y="151812"/>
                    <a:pt x="396357" y="155844"/>
                  </a:cubicBezTo>
                  <a:cubicBezTo>
                    <a:pt x="397701" y="157188"/>
                    <a:pt x="399044" y="157188"/>
                    <a:pt x="400388" y="157188"/>
                  </a:cubicBezTo>
                  <a:cubicBezTo>
                    <a:pt x="399044" y="157188"/>
                    <a:pt x="400388" y="155844"/>
                    <a:pt x="400388" y="154500"/>
                  </a:cubicBezTo>
                  <a:close/>
                </a:path>
              </a:pathLst>
            </a:cu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1779" name="Google Shape;1779;p32"/>
            <p:cNvSpPr/>
            <p:nvPr/>
          </p:nvSpPr>
          <p:spPr>
            <a:xfrm>
              <a:off x="2541671" y="6580931"/>
              <a:ext cx="1258544" cy="1224740"/>
            </a:xfrm>
            <a:custGeom>
              <a:avLst/>
              <a:gdLst/>
              <a:ahLst/>
              <a:cxnLst/>
              <a:rect l="l" t="t" r="r" b="b"/>
              <a:pathLst>
                <a:path w="1131297" h="1100911" extrusionOk="0">
                  <a:moveTo>
                    <a:pt x="998282" y="1001200"/>
                  </a:moveTo>
                  <a:cubicBezTo>
                    <a:pt x="986190" y="997168"/>
                    <a:pt x="947226" y="983729"/>
                    <a:pt x="933790" y="956851"/>
                  </a:cubicBezTo>
                  <a:cubicBezTo>
                    <a:pt x="928416" y="946100"/>
                    <a:pt x="928416" y="935349"/>
                    <a:pt x="931103" y="924598"/>
                  </a:cubicBezTo>
                  <a:cubicBezTo>
                    <a:pt x="932447" y="920566"/>
                    <a:pt x="935134" y="916535"/>
                    <a:pt x="936478" y="912503"/>
                  </a:cubicBezTo>
                  <a:cubicBezTo>
                    <a:pt x="939164" y="908471"/>
                    <a:pt x="941852" y="903096"/>
                    <a:pt x="941852" y="899064"/>
                  </a:cubicBezTo>
                  <a:cubicBezTo>
                    <a:pt x="943195" y="889657"/>
                    <a:pt x="932447" y="878905"/>
                    <a:pt x="921698" y="869498"/>
                  </a:cubicBezTo>
                  <a:cubicBezTo>
                    <a:pt x="908262" y="857403"/>
                    <a:pt x="892139" y="841277"/>
                    <a:pt x="904232" y="823806"/>
                  </a:cubicBezTo>
                  <a:lnTo>
                    <a:pt x="906919" y="819774"/>
                  </a:lnTo>
                  <a:lnTo>
                    <a:pt x="943195" y="822462"/>
                  </a:lnTo>
                  <a:cubicBezTo>
                    <a:pt x="957975" y="771394"/>
                    <a:pt x="964693" y="716295"/>
                    <a:pt x="962006" y="663883"/>
                  </a:cubicBezTo>
                  <a:lnTo>
                    <a:pt x="900201" y="696136"/>
                  </a:lnTo>
                  <a:lnTo>
                    <a:pt x="897514" y="688073"/>
                  </a:lnTo>
                  <a:cubicBezTo>
                    <a:pt x="888108" y="665227"/>
                    <a:pt x="910950" y="643724"/>
                    <a:pt x="919011" y="637005"/>
                  </a:cubicBezTo>
                  <a:lnTo>
                    <a:pt x="1003657" y="555028"/>
                  </a:lnTo>
                  <a:lnTo>
                    <a:pt x="1045308" y="552340"/>
                  </a:lnTo>
                  <a:cubicBezTo>
                    <a:pt x="1043964" y="481114"/>
                    <a:pt x="1076210" y="409887"/>
                    <a:pt x="1131297" y="362851"/>
                  </a:cubicBezTo>
                  <a:cubicBezTo>
                    <a:pt x="1131297" y="360163"/>
                    <a:pt x="1129953" y="358819"/>
                    <a:pt x="1127266" y="357475"/>
                  </a:cubicBezTo>
                  <a:cubicBezTo>
                    <a:pt x="1121892" y="352100"/>
                    <a:pt x="1109800" y="348068"/>
                    <a:pt x="1099051" y="349412"/>
                  </a:cubicBezTo>
                  <a:cubicBezTo>
                    <a:pt x="1096364" y="349412"/>
                    <a:pt x="1092333" y="349412"/>
                    <a:pt x="1089646" y="350756"/>
                  </a:cubicBezTo>
                  <a:cubicBezTo>
                    <a:pt x="1073523" y="352100"/>
                    <a:pt x="1054713" y="354787"/>
                    <a:pt x="1039933" y="342692"/>
                  </a:cubicBezTo>
                  <a:cubicBezTo>
                    <a:pt x="1029185" y="333285"/>
                    <a:pt x="1025154" y="319847"/>
                    <a:pt x="1022467" y="307751"/>
                  </a:cubicBezTo>
                  <a:cubicBezTo>
                    <a:pt x="1019779" y="298344"/>
                    <a:pt x="1018436" y="290281"/>
                    <a:pt x="1013062" y="283561"/>
                  </a:cubicBezTo>
                  <a:cubicBezTo>
                    <a:pt x="1003657" y="270122"/>
                    <a:pt x="984847" y="270122"/>
                    <a:pt x="964693" y="268778"/>
                  </a:cubicBezTo>
                  <a:cubicBezTo>
                    <a:pt x="951257" y="268778"/>
                    <a:pt x="939164" y="267434"/>
                    <a:pt x="925729" y="263403"/>
                  </a:cubicBezTo>
                  <a:cubicBezTo>
                    <a:pt x="900201" y="255339"/>
                    <a:pt x="876016" y="229806"/>
                    <a:pt x="863924" y="209647"/>
                  </a:cubicBezTo>
                  <a:cubicBezTo>
                    <a:pt x="859893" y="202928"/>
                    <a:pt x="857206" y="192177"/>
                    <a:pt x="855863" y="182769"/>
                  </a:cubicBezTo>
                  <a:cubicBezTo>
                    <a:pt x="853175" y="170674"/>
                    <a:pt x="850488" y="155892"/>
                    <a:pt x="843770" y="151860"/>
                  </a:cubicBezTo>
                  <a:cubicBezTo>
                    <a:pt x="839739" y="150516"/>
                    <a:pt x="834365" y="150516"/>
                    <a:pt x="827647" y="151860"/>
                  </a:cubicBezTo>
                  <a:lnTo>
                    <a:pt x="823617" y="151860"/>
                  </a:lnTo>
                  <a:cubicBezTo>
                    <a:pt x="810181" y="153204"/>
                    <a:pt x="796745" y="151860"/>
                    <a:pt x="783309" y="147828"/>
                  </a:cubicBezTo>
                  <a:cubicBezTo>
                    <a:pt x="779278" y="146484"/>
                    <a:pt x="775248" y="145141"/>
                    <a:pt x="771217" y="141109"/>
                  </a:cubicBezTo>
                  <a:cubicBezTo>
                    <a:pt x="765842" y="135733"/>
                    <a:pt x="765842" y="129014"/>
                    <a:pt x="764499" y="124982"/>
                  </a:cubicBezTo>
                  <a:lnTo>
                    <a:pt x="761812" y="99448"/>
                  </a:lnTo>
                  <a:cubicBezTo>
                    <a:pt x="761812" y="98104"/>
                    <a:pt x="760468" y="92728"/>
                    <a:pt x="759124" y="91385"/>
                  </a:cubicBezTo>
                  <a:cubicBezTo>
                    <a:pt x="759124" y="91385"/>
                    <a:pt x="756438" y="90041"/>
                    <a:pt x="755094" y="90041"/>
                  </a:cubicBezTo>
                  <a:cubicBezTo>
                    <a:pt x="753750" y="90041"/>
                    <a:pt x="753750" y="90041"/>
                    <a:pt x="752407" y="88697"/>
                  </a:cubicBezTo>
                  <a:cubicBezTo>
                    <a:pt x="738971" y="83321"/>
                    <a:pt x="730909" y="71227"/>
                    <a:pt x="725535" y="57788"/>
                  </a:cubicBezTo>
                  <a:cubicBezTo>
                    <a:pt x="722848" y="52412"/>
                    <a:pt x="720161" y="45692"/>
                    <a:pt x="717473" y="38973"/>
                  </a:cubicBezTo>
                  <a:cubicBezTo>
                    <a:pt x="712099" y="25534"/>
                    <a:pt x="706725" y="12095"/>
                    <a:pt x="698663" y="2688"/>
                  </a:cubicBezTo>
                  <a:lnTo>
                    <a:pt x="702694" y="0"/>
                  </a:lnTo>
                  <a:cubicBezTo>
                    <a:pt x="689258" y="2688"/>
                    <a:pt x="677166" y="6719"/>
                    <a:pt x="663730" y="16127"/>
                  </a:cubicBezTo>
                  <a:cubicBezTo>
                    <a:pt x="622079" y="43005"/>
                    <a:pt x="591177" y="91385"/>
                    <a:pt x="557587" y="126326"/>
                  </a:cubicBezTo>
                  <a:cubicBezTo>
                    <a:pt x="546838" y="137077"/>
                    <a:pt x="536090" y="147828"/>
                    <a:pt x="522654" y="157236"/>
                  </a:cubicBezTo>
                  <a:cubicBezTo>
                    <a:pt x="468910" y="190833"/>
                    <a:pt x="390983" y="165299"/>
                    <a:pt x="360081" y="108855"/>
                  </a:cubicBezTo>
                  <a:cubicBezTo>
                    <a:pt x="357393" y="104824"/>
                    <a:pt x="356050" y="100792"/>
                    <a:pt x="352019" y="98104"/>
                  </a:cubicBezTo>
                  <a:cubicBezTo>
                    <a:pt x="342614" y="90041"/>
                    <a:pt x="326491" y="96760"/>
                    <a:pt x="321116" y="108855"/>
                  </a:cubicBezTo>
                  <a:cubicBezTo>
                    <a:pt x="315742" y="119606"/>
                    <a:pt x="317086" y="133045"/>
                    <a:pt x="318429" y="146484"/>
                  </a:cubicBezTo>
                  <a:cubicBezTo>
                    <a:pt x="319773" y="158580"/>
                    <a:pt x="318429" y="173362"/>
                    <a:pt x="310368" y="182769"/>
                  </a:cubicBezTo>
                  <a:cubicBezTo>
                    <a:pt x="298276" y="197552"/>
                    <a:pt x="275435" y="193520"/>
                    <a:pt x="256624" y="188145"/>
                  </a:cubicBezTo>
                  <a:cubicBezTo>
                    <a:pt x="173322" y="166643"/>
                    <a:pt x="90020" y="141109"/>
                    <a:pt x="2687" y="150516"/>
                  </a:cubicBezTo>
                  <a:cubicBezTo>
                    <a:pt x="18810" y="162611"/>
                    <a:pt x="33590" y="174706"/>
                    <a:pt x="49713" y="186801"/>
                  </a:cubicBezTo>
                  <a:cubicBezTo>
                    <a:pt x="33590" y="204272"/>
                    <a:pt x="16123" y="221742"/>
                    <a:pt x="0" y="239213"/>
                  </a:cubicBezTo>
                  <a:cubicBezTo>
                    <a:pt x="55087" y="252652"/>
                    <a:pt x="106143" y="278186"/>
                    <a:pt x="150481" y="314471"/>
                  </a:cubicBezTo>
                  <a:cubicBezTo>
                    <a:pt x="167948" y="329254"/>
                    <a:pt x="185415" y="349412"/>
                    <a:pt x="178697" y="372258"/>
                  </a:cubicBezTo>
                  <a:cubicBezTo>
                    <a:pt x="194820" y="372258"/>
                    <a:pt x="206912" y="391073"/>
                    <a:pt x="205568" y="407200"/>
                  </a:cubicBezTo>
                  <a:cubicBezTo>
                    <a:pt x="204225" y="423326"/>
                    <a:pt x="193476" y="438109"/>
                    <a:pt x="184071" y="450204"/>
                  </a:cubicBezTo>
                  <a:cubicBezTo>
                    <a:pt x="201537" y="481114"/>
                    <a:pt x="237814" y="501272"/>
                    <a:pt x="272748" y="498584"/>
                  </a:cubicBezTo>
                  <a:cubicBezTo>
                    <a:pt x="256624" y="557715"/>
                    <a:pt x="251250" y="619534"/>
                    <a:pt x="255281" y="680009"/>
                  </a:cubicBezTo>
                  <a:cubicBezTo>
                    <a:pt x="247219" y="662539"/>
                    <a:pt x="240501" y="646412"/>
                    <a:pt x="232440" y="628942"/>
                  </a:cubicBezTo>
                  <a:cubicBezTo>
                    <a:pt x="236471" y="686729"/>
                    <a:pt x="197507" y="736453"/>
                    <a:pt x="159886" y="780801"/>
                  </a:cubicBezTo>
                  <a:cubicBezTo>
                    <a:pt x="139733" y="804991"/>
                    <a:pt x="118236" y="829182"/>
                    <a:pt x="88677" y="839933"/>
                  </a:cubicBezTo>
                  <a:cubicBezTo>
                    <a:pt x="76584" y="843964"/>
                    <a:pt x="63149" y="846652"/>
                    <a:pt x="49713" y="845308"/>
                  </a:cubicBezTo>
                  <a:cubicBezTo>
                    <a:pt x="83302" y="862779"/>
                    <a:pt x="116892" y="886969"/>
                    <a:pt x="120922" y="923254"/>
                  </a:cubicBezTo>
                  <a:lnTo>
                    <a:pt x="153168" y="924598"/>
                  </a:lnTo>
                  <a:cubicBezTo>
                    <a:pt x="157199" y="924598"/>
                    <a:pt x="163917" y="924598"/>
                    <a:pt x="169292" y="927286"/>
                  </a:cubicBezTo>
                  <a:cubicBezTo>
                    <a:pt x="174666" y="931317"/>
                    <a:pt x="178697" y="936693"/>
                    <a:pt x="181384" y="940724"/>
                  </a:cubicBezTo>
                  <a:cubicBezTo>
                    <a:pt x="196163" y="966258"/>
                    <a:pt x="217661" y="986417"/>
                    <a:pt x="243189" y="998512"/>
                  </a:cubicBezTo>
                  <a:cubicBezTo>
                    <a:pt x="282152" y="1017326"/>
                    <a:pt x="327834" y="1017326"/>
                    <a:pt x="369485" y="1017326"/>
                  </a:cubicBezTo>
                  <a:lnTo>
                    <a:pt x="374860" y="1017326"/>
                  </a:lnTo>
                  <a:lnTo>
                    <a:pt x="377547" y="1021358"/>
                  </a:lnTo>
                  <a:cubicBezTo>
                    <a:pt x="384265" y="1036141"/>
                    <a:pt x="386952" y="1052268"/>
                    <a:pt x="382921" y="1068394"/>
                  </a:cubicBezTo>
                  <a:cubicBezTo>
                    <a:pt x="388295" y="1067050"/>
                    <a:pt x="395013" y="1061675"/>
                    <a:pt x="400388" y="1056299"/>
                  </a:cubicBezTo>
                  <a:cubicBezTo>
                    <a:pt x="413824" y="1045548"/>
                    <a:pt x="433978" y="1040172"/>
                    <a:pt x="444726" y="1052268"/>
                  </a:cubicBezTo>
                  <a:lnTo>
                    <a:pt x="446070" y="1054955"/>
                  </a:lnTo>
                  <a:lnTo>
                    <a:pt x="447413" y="1075114"/>
                  </a:lnTo>
                  <a:cubicBezTo>
                    <a:pt x="455475" y="1079146"/>
                    <a:pt x="464880" y="1079146"/>
                    <a:pt x="474285" y="1079146"/>
                  </a:cubicBezTo>
                  <a:cubicBezTo>
                    <a:pt x="478316" y="1079146"/>
                    <a:pt x="482346" y="1079146"/>
                    <a:pt x="485034" y="1079146"/>
                  </a:cubicBezTo>
                  <a:cubicBezTo>
                    <a:pt x="498469" y="1080489"/>
                    <a:pt x="511905" y="1084521"/>
                    <a:pt x="519967" y="1093928"/>
                  </a:cubicBezTo>
                  <a:cubicBezTo>
                    <a:pt x="523997" y="1080489"/>
                    <a:pt x="528028" y="1067050"/>
                    <a:pt x="533403" y="1054955"/>
                  </a:cubicBezTo>
                  <a:cubicBezTo>
                    <a:pt x="556243" y="1007919"/>
                    <a:pt x="611330" y="981041"/>
                    <a:pt x="663730" y="985073"/>
                  </a:cubicBezTo>
                  <a:cubicBezTo>
                    <a:pt x="716130" y="990449"/>
                    <a:pt x="763155" y="1024046"/>
                    <a:pt x="790027" y="1069738"/>
                  </a:cubicBezTo>
                  <a:cubicBezTo>
                    <a:pt x="790027" y="1069738"/>
                    <a:pt x="790027" y="1069738"/>
                    <a:pt x="790027" y="1069738"/>
                  </a:cubicBezTo>
                  <a:cubicBezTo>
                    <a:pt x="790027" y="1073770"/>
                    <a:pt x="790027" y="1077802"/>
                    <a:pt x="791370" y="1080489"/>
                  </a:cubicBezTo>
                  <a:cubicBezTo>
                    <a:pt x="794058" y="1088553"/>
                    <a:pt x="803463" y="1091241"/>
                    <a:pt x="811524" y="1093928"/>
                  </a:cubicBezTo>
                  <a:cubicBezTo>
                    <a:pt x="824960" y="1097960"/>
                    <a:pt x="839739" y="1101992"/>
                    <a:pt x="854519" y="1100648"/>
                  </a:cubicBezTo>
                  <a:cubicBezTo>
                    <a:pt x="869298" y="1099304"/>
                    <a:pt x="884078" y="1089897"/>
                    <a:pt x="888108" y="1076458"/>
                  </a:cubicBezTo>
                  <a:cubicBezTo>
                    <a:pt x="880047" y="1060331"/>
                    <a:pt x="914980" y="1038829"/>
                    <a:pt x="933790" y="1040172"/>
                  </a:cubicBezTo>
                  <a:cubicBezTo>
                    <a:pt x="952600" y="1040172"/>
                    <a:pt x="974098" y="1044204"/>
                    <a:pt x="984847" y="1029421"/>
                  </a:cubicBezTo>
                  <a:cubicBezTo>
                    <a:pt x="988877" y="1024046"/>
                    <a:pt x="990221" y="1015982"/>
                    <a:pt x="994251" y="1010607"/>
                  </a:cubicBezTo>
                  <a:lnTo>
                    <a:pt x="998282" y="1001200"/>
                  </a:lnTo>
                  <a:close/>
                </a:path>
              </a:pathLst>
            </a:cu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rgbClr val="3CBEB4"/>
                </a:solidFill>
                <a:latin typeface="Calibri"/>
                <a:ea typeface="Calibri"/>
                <a:cs typeface="Calibri"/>
                <a:sym typeface="Calibri"/>
              </a:endParaRPr>
            </a:p>
          </p:txBody>
        </p:sp>
        <p:sp>
          <p:nvSpPr>
            <p:cNvPr id="1780" name="Google Shape;1780;p32"/>
            <p:cNvSpPr/>
            <p:nvPr/>
          </p:nvSpPr>
          <p:spPr>
            <a:xfrm>
              <a:off x="1759656" y="7295566"/>
              <a:ext cx="1367941" cy="1161654"/>
            </a:xfrm>
            <a:custGeom>
              <a:avLst/>
              <a:gdLst/>
              <a:ahLst/>
              <a:cxnLst/>
              <a:rect l="l" t="t" r="r" b="b"/>
              <a:pathLst>
                <a:path w="1229633" h="1044203" extrusionOk="0">
                  <a:moveTo>
                    <a:pt x="99680" y="153204"/>
                  </a:moveTo>
                  <a:lnTo>
                    <a:pt x="111772" y="142452"/>
                  </a:lnTo>
                  <a:cubicBezTo>
                    <a:pt x="152079" y="189488"/>
                    <a:pt x="192387" y="233837"/>
                    <a:pt x="246130" y="244588"/>
                  </a:cubicBezTo>
                  <a:cubicBezTo>
                    <a:pt x="248817" y="244588"/>
                    <a:pt x="251505" y="245932"/>
                    <a:pt x="254192" y="245932"/>
                  </a:cubicBezTo>
                  <a:cubicBezTo>
                    <a:pt x="262253" y="247276"/>
                    <a:pt x="270315" y="248620"/>
                    <a:pt x="278376" y="252652"/>
                  </a:cubicBezTo>
                  <a:cubicBezTo>
                    <a:pt x="297186" y="260715"/>
                    <a:pt x="309279" y="279529"/>
                    <a:pt x="317340" y="294312"/>
                  </a:cubicBezTo>
                  <a:cubicBezTo>
                    <a:pt x="324058" y="305063"/>
                    <a:pt x="329432" y="315815"/>
                    <a:pt x="326745" y="327910"/>
                  </a:cubicBezTo>
                  <a:cubicBezTo>
                    <a:pt x="322715" y="345380"/>
                    <a:pt x="303904" y="353443"/>
                    <a:pt x="287781" y="353443"/>
                  </a:cubicBezTo>
                  <a:cubicBezTo>
                    <a:pt x="282407" y="353443"/>
                    <a:pt x="278376" y="353443"/>
                    <a:pt x="273002" y="352099"/>
                  </a:cubicBezTo>
                  <a:cubicBezTo>
                    <a:pt x="264940" y="350756"/>
                    <a:pt x="256879" y="350756"/>
                    <a:pt x="248817" y="352099"/>
                  </a:cubicBezTo>
                  <a:cubicBezTo>
                    <a:pt x="221946" y="358819"/>
                    <a:pt x="215228" y="397792"/>
                    <a:pt x="213884" y="419294"/>
                  </a:cubicBezTo>
                  <a:cubicBezTo>
                    <a:pt x="211197" y="448860"/>
                    <a:pt x="208510" y="489177"/>
                    <a:pt x="177608" y="506647"/>
                  </a:cubicBezTo>
                  <a:cubicBezTo>
                    <a:pt x="176264" y="507991"/>
                    <a:pt x="173577" y="509335"/>
                    <a:pt x="172233" y="509335"/>
                  </a:cubicBezTo>
                  <a:cubicBezTo>
                    <a:pt x="168203" y="510679"/>
                    <a:pt x="165515" y="513367"/>
                    <a:pt x="162828" y="516054"/>
                  </a:cubicBezTo>
                  <a:cubicBezTo>
                    <a:pt x="158797" y="520086"/>
                    <a:pt x="158797" y="528149"/>
                    <a:pt x="158797" y="536213"/>
                  </a:cubicBezTo>
                  <a:cubicBezTo>
                    <a:pt x="157454" y="546964"/>
                    <a:pt x="157454" y="561747"/>
                    <a:pt x="145361" y="568466"/>
                  </a:cubicBezTo>
                  <a:lnTo>
                    <a:pt x="142674" y="569810"/>
                  </a:lnTo>
                  <a:lnTo>
                    <a:pt x="117146" y="564435"/>
                  </a:lnTo>
                  <a:cubicBezTo>
                    <a:pt x="125208" y="611471"/>
                    <a:pt x="106398" y="662539"/>
                    <a:pt x="68777" y="692104"/>
                  </a:cubicBezTo>
                  <a:cubicBezTo>
                    <a:pt x="74152" y="696136"/>
                    <a:pt x="78182" y="701511"/>
                    <a:pt x="80870" y="708231"/>
                  </a:cubicBezTo>
                  <a:cubicBezTo>
                    <a:pt x="86244" y="718982"/>
                    <a:pt x="86244" y="731077"/>
                    <a:pt x="82213" y="741828"/>
                  </a:cubicBezTo>
                  <a:lnTo>
                    <a:pt x="80870" y="745860"/>
                  </a:lnTo>
                  <a:lnTo>
                    <a:pt x="75495" y="745860"/>
                  </a:lnTo>
                  <a:cubicBezTo>
                    <a:pt x="51311" y="747204"/>
                    <a:pt x="27126" y="751236"/>
                    <a:pt x="11003" y="767362"/>
                  </a:cubicBezTo>
                  <a:cubicBezTo>
                    <a:pt x="2942" y="775425"/>
                    <a:pt x="-1089" y="788864"/>
                    <a:pt x="255" y="800959"/>
                  </a:cubicBezTo>
                  <a:cubicBezTo>
                    <a:pt x="1598" y="806335"/>
                    <a:pt x="4285" y="814398"/>
                    <a:pt x="12347" y="818430"/>
                  </a:cubicBezTo>
                  <a:lnTo>
                    <a:pt x="8316" y="827837"/>
                  </a:lnTo>
                  <a:cubicBezTo>
                    <a:pt x="23096" y="829181"/>
                    <a:pt x="37875" y="830525"/>
                    <a:pt x="52654" y="834557"/>
                  </a:cubicBezTo>
                  <a:cubicBezTo>
                    <a:pt x="78182" y="841276"/>
                    <a:pt x="102367" y="857403"/>
                    <a:pt x="109085" y="881593"/>
                  </a:cubicBezTo>
                  <a:cubicBezTo>
                    <a:pt x="113116" y="896376"/>
                    <a:pt x="107741" y="912503"/>
                    <a:pt x="107741" y="928629"/>
                  </a:cubicBezTo>
                  <a:cubicBezTo>
                    <a:pt x="106398" y="962226"/>
                    <a:pt x="122521" y="997168"/>
                    <a:pt x="150736" y="1017326"/>
                  </a:cubicBezTo>
                  <a:cubicBezTo>
                    <a:pt x="184325" y="1003887"/>
                    <a:pt x="217915" y="990448"/>
                    <a:pt x="251505" y="977009"/>
                  </a:cubicBezTo>
                  <a:cubicBezTo>
                    <a:pt x="259566" y="987761"/>
                    <a:pt x="268971" y="998512"/>
                    <a:pt x="277033" y="1007919"/>
                  </a:cubicBezTo>
                  <a:cubicBezTo>
                    <a:pt x="294499" y="1001200"/>
                    <a:pt x="302561" y="975665"/>
                    <a:pt x="293156" y="959539"/>
                  </a:cubicBezTo>
                  <a:cubicBezTo>
                    <a:pt x="301217" y="944756"/>
                    <a:pt x="324058" y="947444"/>
                    <a:pt x="336150" y="958195"/>
                  </a:cubicBezTo>
                  <a:cubicBezTo>
                    <a:pt x="349586" y="968946"/>
                    <a:pt x="356304" y="983729"/>
                    <a:pt x="369740" y="994480"/>
                  </a:cubicBezTo>
                  <a:cubicBezTo>
                    <a:pt x="381832" y="1003887"/>
                    <a:pt x="397955" y="1007919"/>
                    <a:pt x="414078" y="1011951"/>
                  </a:cubicBezTo>
                  <a:cubicBezTo>
                    <a:pt x="461103" y="1022702"/>
                    <a:pt x="506785" y="1033453"/>
                    <a:pt x="553811" y="1044204"/>
                  </a:cubicBezTo>
                  <a:cubicBezTo>
                    <a:pt x="545749" y="1017326"/>
                    <a:pt x="555154" y="985073"/>
                    <a:pt x="577995" y="967602"/>
                  </a:cubicBezTo>
                  <a:cubicBezTo>
                    <a:pt x="600836" y="950131"/>
                    <a:pt x="634426" y="947444"/>
                    <a:pt x="658610" y="962226"/>
                  </a:cubicBezTo>
                  <a:cubicBezTo>
                    <a:pt x="666672" y="966258"/>
                    <a:pt x="673390" y="972978"/>
                    <a:pt x="681451" y="972978"/>
                  </a:cubicBezTo>
                  <a:cubicBezTo>
                    <a:pt x="698918" y="974322"/>
                    <a:pt x="709666" y="955507"/>
                    <a:pt x="713697" y="938036"/>
                  </a:cubicBezTo>
                  <a:cubicBezTo>
                    <a:pt x="717728" y="920566"/>
                    <a:pt x="717728" y="901751"/>
                    <a:pt x="731164" y="891000"/>
                  </a:cubicBezTo>
                  <a:cubicBezTo>
                    <a:pt x="755348" y="870842"/>
                    <a:pt x="803717" y="895032"/>
                    <a:pt x="819840" y="866810"/>
                  </a:cubicBezTo>
                  <a:cubicBezTo>
                    <a:pt x="830589" y="846652"/>
                    <a:pt x="810435" y="823806"/>
                    <a:pt x="803717" y="802303"/>
                  </a:cubicBezTo>
                  <a:cubicBezTo>
                    <a:pt x="791625" y="763331"/>
                    <a:pt x="822527" y="724358"/>
                    <a:pt x="857460" y="702855"/>
                  </a:cubicBezTo>
                  <a:cubicBezTo>
                    <a:pt x="892394" y="681353"/>
                    <a:pt x="934045" y="667914"/>
                    <a:pt x="958229" y="635661"/>
                  </a:cubicBezTo>
                  <a:cubicBezTo>
                    <a:pt x="968978" y="622222"/>
                    <a:pt x="977039" y="604751"/>
                    <a:pt x="990475" y="595344"/>
                  </a:cubicBezTo>
                  <a:cubicBezTo>
                    <a:pt x="999880" y="588625"/>
                    <a:pt x="1013316" y="584593"/>
                    <a:pt x="1025408" y="581905"/>
                  </a:cubicBezTo>
                  <a:cubicBezTo>
                    <a:pt x="1096619" y="567122"/>
                    <a:pt x="1182608" y="564435"/>
                    <a:pt x="1218884" y="501272"/>
                  </a:cubicBezTo>
                  <a:cubicBezTo>
                    <a:pt x="1224259" y="493208"/>
                    <a:pt x="1226946" y="483801"/>
                    <a:pt x="1229633" y="475738"/>
                  </a:cubicBezTo>
                  <a:lnTo>
                    <a:pt x="1226946" y="475738"/>
                  </a:lnTo>
                  <a:cubicBezTo>
                    <a:pt x="1226946" y="464986"/>
                    <a:pt x="1210823" y="459611"/>
                    <a:pt x="1200074" y="458267"/>
                  </a:cubicBezTo>
                  <a:cubicBezTo>
                    <a:pt x="1196044" y="458267"/>
                    <a:pt x="1193356" y="458267"/>
                    <a:pt x="1189326" y="458267"/>
                  </a:cubicBezTo>
                  <a:cubicBezTo>
                    <a:pt x="1175890" y="458267"/>
                    <a:pt x="1162454" y="458267"/>
                    <a:pt x="1150362" y="450204"/>
                  </a:cubicBezTo>
                  <a:lnTo>
                    <a:pt x="1147674" y="447516"/>
                  </a:lnTo>
                  <a:lnTo>
                    <a:pt x="1146331" y="424670"/>
                  </a:lnTo>
                  <a:cubicBezTo>
                    <a:pt x="1140957" y="421982"/>
                    <a:pt x="1131551" y="426014"/>
                    <a:pt x="1124833" y="431389"/>
                  </a:cubicBezTo>
                  <a:cubicBezTo>
                    <a:pt x="1114085" y="439452"/>
                    <a:pt x="1099305" y="451547"/>
                    <a:pt x="1083183" y="444828"/>
                  </a:cubicBezTo>
                  <a:lnTo>
                    <a:pt x="1075121" y="442140"/>
                  </a:lnTo>
                  <a:lnTo>
                    <a:pt x="1077808" y="435421"/>
                  </a:lnTo>
                  <a:cubicBezTo>
                    <a:pt x="1083183" y="423326"/>
                    <a:pt x="1083183" y="408543"/>
                    <a:pt x="1077808" y="395104"/>
                  </a:cubicBezTo>
                  <a:cubicBezTo>
                    <a:pt x="1036157" y="395104"/>
                    <a:pt x="990475" y="393760"/>
                    <a:pt x="950168" y="373602"/>
                  </a:cubicBezTo>
                  <a:cubicBezTo>
                    <a:pt x="921953" y="360163"/>
                    <a:pt x="897768" y="337317"/>
                    <a:pt x="881645" y="310439"/>
                  </a:cubicBezTo>
                  <a:cubicBezTo>
                    <a:pt x="878958" y="306407"/>
                    <a:pt x="877614" y="303719"/>
                    <a:pt x="874927" y="302376"/>
                  </a:cubicBezTo>
                  <a:cubicBezTo>
                    <a:pt x="872240" y="301032"/>
                    <a:pt x="869553" y="301032"/>
                    <a:pt x="866866" y="301032"/>
                  </a:cubicBezTo>
                  <a:lnTo>
                    <a:pt x="818497" y="299688"/>
                  </a:lnTo>
                  <a:lnTo>
                    <a:pt x="818497" y="291624"/>
                  </a:lnTo>
                  <a:cubicBezTo>
                    <a:pt x="818497" y="255339"/>
                    <a:pt x="779533" y="231149"/>
                    <a:pt x="744600" y="215023"/>
                  </a:cubicBezTo>
                  <a:lnTo>
                    <a:pt x="748630" y="205615"/>
                  </a:lnTo>
                  <a:cubicBezTo>
                    <a:pt x="729820" y="202927"/>
                    <a:pt x="712354" y="197552"/>
                    <a:pt x="694887" y="190832"/>
                  </a:cubicBezTo>
                  <a:cubicBezTo>
                    <a:pt x="665328" y="180081"/>
                    <a:pt x="638457" y="165299"/>
                    <a:pt x="611585" y="149172"/>
                  </a:cubicBezTo>
                  <a:cubicBezTo>
                    <a:pt x="602180" y="142452"/>
                    <a:pt x="591431" y="135733"/>
                    <a:pt x="580682" y="135733"/>
                  </a:cubicBezTo>
                  <a:cubicBezTo>
                    <a:pt x="556498" y="133045"/>
                    <a:pt x="530970" y="157235"/>
                    <a:pt x="509473" y="146484"/>
                  </a:cubicBezTo>
                  <a:cubicBezTo>
                    <a:pt x="489319" y="137077"/>
                    <a:pt x="489319" y="107511"/>
                    <a:pt x="474539" y="92728"/>
                  </a:cubicBezTo>
                  <a:cubicBezTo>
                    <a:pt x="454386" y="72570"/>
                    <a:pt x="420796" y="81977"/>
                    <a:pt x="392581" y="86009"/>
                  </a:cubicBezTo>
                  <a:cubicBezTo>
                    <a:pt x="364366" y="91384"/>
                    <a:pt x="332120" y="91384"/>
                    <a:pt x="336150" y="61819"/>
                  </a:cubicBezTo>
                  <a:cubicBezTo>
                    <a:pt x="330776" y="69882"/>
                    <a:pt x="317340" y="67195"/>
                    <a:pt x="310622" y="60475"/>
                  </a:cubicBezTo>
                  <a:cubicBezTo>
                    <a:pt x="303904" y="53756"/>
                    <a:pt x="301217" y="43004"/>
                    <a:pt x="297186" y="33597"/>
                  </a:cubicBezTo>
                  <a:cubicBezTo>
                    <a:pt x="289125" y="14782"/>
                    <a:pt x="270315" y="0"/>
                    <a:pt x="248817" y="0"/>
                  </a:cubicBezTo>
                  <a:cubicBezTo>
                    <a:pt x="228664" y="1344"/>
                    <a:pt x="208510" y="21502"/>
                    <a:pt x="213884" y="41660"/>
                  </a:cubicBezTo>
                  <a:cubicBezTo>
                    <a:pt x="178951" y="26878"/>
                    <a:pt x="138644" y="25534"/>
                    <a:pt x="102367" y="37629"/>
                  </a:cubicBezTo>
                  <a:cubicBezTo>
                    <a:pt x="113116" y="57787"/>
                    <a:pt x="123864" y="79290"/>
                    <a:pt x="122521" y="102135"/>
                  </a:cubicBezTo>
                  <a:cubicBezTo>
                    <a:pt x="122521" y="124982"/>
                    <a:pt x="106398" y="149172"/>
                    <a:pt x="83557" y="151860"/>
                  </a:cubicBezTo>
                </a:path>
              </a:pathLst>
            </a:custGeom>
            <a:solidFill>
              <a:srgbClr val="D9D9D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1781" name="Google Shape;1781;p32"/>
            <p:cNvSpPr/>
            <p:nvPr/>
          </p:nvSpPr>
          <p:spPr>
            <a:xfrm>
              <a:off x="3348814" y="6558506"/>
              <a:ext cx="315383" cy="309475"/>
            </a:xfrm>
            <a:custGeom>
              <a:avLst/>
              <a:gdLst/>
              <a:ahLst/>
              <a:cxnLst/>
              <a:rect l="l" t="t" r="r" b="b"/>
              <a:pathLst>
                <a:path w="283496" h="278185" extrusionOk="0">
                  <a:moveTo>
                    <a:pt x="16123" y="59131"/>
                  </a:moveTo>
                  <a:cubicBezTo>
                    <a:pt x="18810" y="65851"/>
                    <a:pt x="21497" y="71227"/>
                    <a:pt x="24185" y="76602"/>
                  </a:cubicBezTo>
                  <a:cubicBezTo>
                    <a:pt x="28215" y="86009"/>
                    <a:pt x="33590" y="95416"/>
                    <a:pt x="41651" y="99448"/>
                  </a:cubicBezTo>
                  <a:lnTo>
                    <a:pt x="44338" y="99448"/>
                  </a:lnTo>
                  <a:cubicBezTo>
                    <a:pt x="47025" y="100792"/>
                    <a:pt x="49713" y="100792"/>
                    <a:pt x="52400" y="103480"/>
                  </a:cubicBezTo>
                  <a:cubicBezTo>
                    <a:pt x="59118" y="108855"/>
                    <a:pt x="60461" y="116919"/>
                    <a:pt x="60461" y="122294"/>
                  </a:cubicBezTo>
                  <a:lnTo>
                    <a:pt x="63149" y="147828"/>
                  </a:lnTo>
                  <a:cubicBezTo>
                    <a:pt x="63149" y="150516"/>
                    <a:pt x="63149" y="154548"/>
                    <a:pt x="64492" y="155892"/>
                  </a:cubicBezTo>
                  <a:cubicBezTo>
                    <a:pt x="65835" y="157236"/>
                    <a:pt x="68523" y="157236"/>
                    <a:pt x="69866" y="158580"/>
                  </a:cubicBezTo>
                  <a:cubicBezTo>
                    <a:pt x="80615" y="161267"/>
                    <a:pt x="92707" y="162611"/>
                    <a:pt x="103456" y="161267"/>
                  </a:cubicBezTo>
                  <a:lnTo>
                    <a:pt x="107487" y="161267"/>
                  </a:lnTo>
                  <a:cubicBezTo>
                    <a:pt x="115548" y="159923"/>
                    <a:pt x="123610" y="158580"/>
                    <a:pt x="133015" y="162611"/>
                  </a:cubicBezTo>
                  <a:cubicBezTo>
                    <a:pt x="147794" y="169330"/>
                    <a:pt x="150481" y="188145"/>
                    <a:pt x="154512" y="204272"/>
                  </a:cubicBezTo>
                  <a:cubicBezTo>
                    <a:pt x="155856" y="212335"/>
                    <a:pt x="157199" y="221742"/>
                    <a:pt x="161230" y="227118"/>
                  </a:cubicBezTo>
                  <a:cubicBezTo>
                    <a:pt x="171979" y="245932"/>
                    <a:pt x="193476" y="267434"/>
                    <a:pt x="214973" y="274154"/>
                  </a:cubicBezTo>
                  <a:cubicBezTo>
                    <a:pt x="223035" y="276842"/>
                    <a:pt x="232440" y="278186"/>
                    <a:pt x="241845" y="278186"/>
                  </a:cubicBezTo>
                  <a:cubicBezTo>
                    <a:pt x="236471" y="252652"/>
                    <a:pt x="248563" y="227118"/>
                    <a:pt x="259312" y="202928"/>
                  </a:cubicBezTo>
                  <a:cubicBezTo>
                    <a:pt x="261999" y="197552"/>
                    <a:pt x="263342" y="192177"/>
                    <a:pt x="266030" y="186801"/>
                  </a:cubicBezTo>
                  <a:cubicBezTo>
                    <a:pt x="278122" y="155892"/>
                    <a:pt x="283496" y="120950"/>
                    <a:pt x="280809" y="87353"/>
                  </a:cubicBezTo>
                  <a:cubicBezTo>
                    <a:pt x="280809" y="80634"/>
                    <a:pt x="279466" y="73914"/>
                    <a:pt x="282152" y="67195"/>
                  </a:cubicBezTo>
                  <a:cubicBezTo>
                    <a:pt x="282152" y="65851"/>
                    <a:pt x="283496" y="64507"/>
                    <a:pt x="283496" y="63163"/>
                  </a:cubicBezTo>
                  <a:cubicBezTo>
                    <a:pt x="282152" y="61819"/>
                    <a:pt x="280809" y="59131"/>
                    <a:pt x="279466" y="57788"/>
                  </a:cubicBezTo>
                  <a:cubicBezTo>
                    <a:pt x="275435" y="53756"/>
                    <a:pt x="270060" y="49724"/>
                    <a:pt x="264686" y="45692"/>
                  </a:cubicBezTo>
                  <a:cubicBezTo>
                    <a:pt x="233783" y="25534"/>
                    <a:pt x="198851" y="13439"/>
                    <a:pt x="162574" y="9407"/>
                  </a:cubicBezTo>
                  <a:lnTo>
                    <a:pt x="163917" y="0"/>
                  </a:lnTo>
                  <a:cubicBezTo>
                    <a:pt x="135702" y="18814"/>
                    <a:pt x="98082" y="21502"/>
                    <a:pt x="68523" y="4032"/>
                  </a:cubicBezTo>
                  <a:cubicBezTo>
                    <a:pt x="68523" y="4032"/>
                    <a:pt x="17467" y="18814"/>
                    <a:pt x="10749" y="20158"/>
                  </a:cubicBezTo>
                  <a:cubicBezTo>
                    <a:pt x="6718" y="20158"/>
                    <a:pt x="2687" y="21502"/>
                    <a:pt x="0" y="21502"/>
                  </a:cubicBezTo>
                  <a:cubicBezTo>
                    <a:pt x="5374" y="34941"/>
                    <a:pt x="10749" y="47036"/>
                    <a:pt x="16123" y="59131"/>
                  </a:cubicBezTo>
                  <a:close/>
                </a:path>
              </a:pathLst>
            </a:cu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1782" name="Google Shape;1782;p32"/>
            <p:cNvSpPr/>
            <p:nvPr/>
          </p:nvSpPr>
          <p:spPr>
            <a:xfrm>
              <a:off x="3535658" y="6337004"/>
              <a:ext cx="329494" cy="278313"/>
            </a:xfrm>
            <a:custGeom>
              <a:avLst/>
              <a:gdLst/>
              <a:ahLst/>
              <a:cxnLst/>
              <a:rect l="l" t="t" r="r" b="b"/>
              <a:pathLst>
                <a:path w="296180" h="250174" extrusionOk="0">
                  <a:moveTo>
                    <a:pt x="1339" y="195074"/>
                  </a:moveTo>
                  <a:cubicBezTo>
                    <a:pt x="37616" y="199106"/>
                    <a:pt x="72549" y="212545"/>
                    <a:pt x="103451" y="232703"/>
                  </a:cubicBezTo>
                  <a:cubicBezTo>
                    <a:pt x="108826" y="236735"/>
                    <a:pt x="115543" y="240767"/>
                    <a:pt x="120918" y="246142"/>
                  </a:cubicBezTo>
                  <a:cubicBezTo>
                    <a:pt x="122261" y="247486"/>
                    <a:pt x="123605" y="248830"/>
                    <a:pt x="124949" y="250174"/>
                  </a:cubicBezTo>
                  <a:cubicBezTo>
                    <a:pt x="128979" y="247486"/>
                    <a:pt x="134354" y="244798"/>
                    <a:pt x="138385" y="242111"/>
                  </a:cubicBezTo>
                  <a:cubicBezTo>
                    <a:pt x="146446" y="238079"/>
                    <a:pt x="153164" y="235391"/>
                    <a:pt x="157195" y="228672"/>
                  </a:cubicBezTo>
                  <a:cubicBezTo>
                    <a:pt x="158538" y="227328"/>
                    <a:pt x="158538" y="224640"/>
                    <a:pt x="159882" y="221952"/>
                  </a:cubicBezTo>
                  <a:cubicBezTo>
                    <a:pt x="161225" y="216577"/>
                    <a:pt x="162569" y="211201"/>
                    <a:pt x="167943" y="207169"/>
                  </a:cubicBezTo>
                  <a:cubicBezTo>
                    <a:pt x="176005" y="197762"/>
                    <a:pt x="188097" y="199106"/>
                    <a:pt x="198846" y="199106"/>
                  </a:cubicBezTo>
                  <a:cubicBezTo>
                    <a:pt x="206907" y="199106"/>
                    <a:pt x="213625" y="200450"/>
                    <a:pt x="217656" y="196418"/>
                  </a:cubicBezTo>
                  <a:cubicBezTo>
                    <a:pt x="220343" y="193730"/>
                    <a:pt x="221686" y="191042"/>
                    <a:pt x="223030" y="187011"/>
                  </a:cubicBezTo>
                  <a:cubicBezTo>
                    <a:pt x="227061" y="178947"/>
                    <a:pt x="231092" y="169540"/>
                    <a:pt x="243184" y="169540"/>
                  </a:cubicBezTo>
                  <a:cubicBezTo>
                    <a:pt x="243184" y="169540"/>
                    <a:pt x="243184" y="169540"/>
                    <a:pt x="243184" y="169540"/>
                  </a:cubicBezTo>
                  <a:cubicBezTo>
                    <a:pt x="248558" y="169540"/>
                    <a:pt x="252589" y="172228"/>
                    <a:pt x="256620" y="173572"/>
                  </a:cubicBezTo>
                  <a:cubicBezTo>
                    <a:pt x="257963" y="174916"/>
                    <a:pt x="259307" y="174916"/>
                    <a:pt x="260650" y="176260"/>
                  </a:cubicBezTo>
                  <a:cubicBezTo>
                    <a:pt x="263338" y="177604"/>
                    <a:pt x="264681" y="176260"/>
                    <a:pt x="267368" y="174916"/>
                  </a:cubicBezTo>
                  <a:cubicBezTo>
                    <a:pt x="272743" y="170884"/>
                    <a:pt x="279461" y="160133"/>
                    <a:pt x="280804" y="148038"/>
                  </a:cubicBezTo>
                  <a:lnTo>
                    <a:pt x="295583" y="57997"/>
                  </a:lnTo>
                  <a:cubicBezTo>
                    <a:pt x="295583" y="55310"/>
                    <a:pt x="296927" y="52622"/>
                    <a:pt x="295583" y="49934"/>
                  </a:cubicBezTo>
                  <a:cubicBezTo>
                    <a:pt x="294240" y="45902"/>
                    <a:pt x="290209" y="41871"/>
                    <a:pt x="286179" y="37839"/>
                  </a:cubicBezTo>
                  <a:cubicBezTo>
                    <a:pt x="280804" y="32463"/>
                    <a:pt x="272743" y="24400"/>
                    <a:pt x="274086" y="14993"/>
                  </a:cubicBezTo>
                  <a:cubicBezTo>
                    <a:pt x="236466" y="-3822"/>
                    <a:pt x="190784" y="-5165"/>
                    <a:pt x="153164" y="12305"/>
                  </a:cubicBezTo>
                  <a:cubicBezTo>
                    <a:pt x="145102" y="45902"/>
                    <a:pt x="137041" y="79500"/>
                    <a:pt x="127636" y="114441"/>
                  </a:cubicBezTo>
                  <a:cubicBezTo>
                    <a:pt x="115543" y="110409"/>
                    <a:pt x="104795" y="106377"/>
                    <a:pt x="92702" y="102346"/>
                  </a:cubicBezTo>
                  <a:cubicBezTo>
                    <a:pt x="94046" y="80844"/>
                    <a:pt x="95390" y="60685"/>
                    <a:pt x="96733" y="39183"/>
                  </a:cubicBezTo>
                  <a:cubicBezTo>
                    <a:pt x="75236" y="63373"/>
                    <a:pt x="53739" y="86219"/>
                    <a:pt x="33585" y="110409"/>
                  </a:cubicBezTo>
                  <a:cubicBezTo>
                    <a:pt x="13431" y="133255"/>
                    <a:pt x="-9410" y="164165"/>
                    <a:pt x="4026" y="192386"/>
                  </a:cubicBezTo>
                  <a:cubicBezTo>
                    <a:pt x="4026" y="192386"/>
                    <a:pt x="2683" y="193730"/>
                    <a:pt x="1339" y="195074"/>
                  </a:cubicBezTo>
                  <a:close/>
                </a:path>
              </a:pathLst>
            </a:cu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1783" name="Google Shape;1783;p32"/>
            <p:cNvSpPr/>
            <p:nvPr/>
          </p:nvSpPr>
          <p:spPr>
            <a:xfrm>
              <a:off x="5432436" y="8697925"/>
              <a:ext cx="8968" cy="7475"/>
            </a:xfrm>
            <a:custGeom>
              <a:avLst/>
              <a:gdLst/>
              <a:ahLst/>
              <a:cxnLst/>
              <a:rect l="l" t="t" r="r" b="b"/>
              <a:pathLst>
                <a:path w="8061" h="6719" extrusionOk="0">
                  <a:moveTo>
                    <a:pt x="8062" y="6719"/>
                  </a:moveTo>
                  <a:cubicBezTo>
                    <a:pt x="5375" y="4032"/>
                    <a:pt x="2687" y="2688"/>
                    <a:pt x="0" y="0"/>
                  </a:cubicBezTo>
                  <a:cubicBezTo>
                    <a:pt x="2687" y="2688"/>
                    <a:pt x="5375" y="5375"/>
                    <a:pt x="8062" y="6719"/>
                  </a:cubicBezTo>
                  <a:close/>
                </a:path>
              </a:pathLst>
            </a:cu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1784" name="Google Shape;1784;p32"/>
            <p:cNvSpPr/>
            <p:nvPr/>
          </p:nvSpPr>
          <p:spPr>
            <a:xfrm>
              <a:off x="5020955" y="4028318"/>
              <a:ext cx="794126" cy="1467110"/>
            </a:xfrm>
            <a:custGeom>
              <a:avLst/>
              <a:gdLst/>
              <a:ahLst/>
              <a:cxnLst/>
              <a:rect l="l" t="t" r="r" b="b"/>
              <a:pathLst>
                <a:path w="713835" h="1318776" extrusionOk="0">
                  <a:moveTo>
                    <a:pt x="674872" y="836405"/>
                  </a:moveTo>
                  <a:lnTo>
                    <a:pt x="547231" y="774586"/>
                  </a:lnTo>
                  <a:lnTo>
                    <a:pt x="560667" y="734269"/>
                  </a:lnTo>
                  <a:lnTo>
                    <a:pt x="570072" y="742332"/>
                  </a:lnTo>
                  <a:cubicBezTo>
                    <a:pt x="575447" y="746364"/>
                    <a:pt x="582165" y="745020"/>
                    <a:pt x="586195" y="742332"/>
                  </a:cubicBezTo>
                  <a:cubicBezTo>
                    <a:pt x="590226" y="739645"/>
                    <a:pt x="595600" y="734269"/>
                    <a:pt x="595600" y="728893"/>
                  </a:cubicBezTo>
                  <a:cubicBezTo>
                    <a:pt x="594257" y="719486"/>
                    <a:pt x="587539" y="712767"/>
                    <a:pt x="579477" y="704703"/>
                  </a:cubicBezTo>
                  <a:lnTo>
                    <a:pt x="578134" y="703360"/>
                  </a:lnTo>
                  <a:cubicBezTo>
                    <a:pt x="548575" y="673794"/>
                    <a:pt x="524390" y="637509"/>
                    <a:pt x="510954" y="597192"/>
                  </a:cubicBezTo>
                  <a:cubicBezTo>
                    <a:pt x="506924" y="586441"/>
                    <a:pt x="502893" y="574346"/>
                    <a:pt x="504236" y="560907"/>
                  </a:cubicBezTo>
                  <a:cubicBezTo>
                    <a:pt x="505580" y="552844"/>
                    <a:pt x="508267" y="546124"/>
                    <a:pt x="510954" y="538061"/>
                  </a:cubicBezTo>
                  <a:cubicBezTo>
                    <a:pt x="512298" y="532685"/>
                    <a:pt x="514985" y="528654"/>
                    <a:pt x="514985" y="524622"/>
                  </a:cubicBezTo>
                  <a:cubicBezTo>
                    <a:pt x="517672" y="511183"/>
                    <a:pt x="516329" y="496400"/>
                    <a:pt x="509611" y="478930"/>
                  </a:cubicBezTo>
                  <a:cubicBezTo>
                    <a:pt x="498862" y="450708"/>
                    <a:pt x="478708" y="426518"/>
                    <a:pt x="454524" y="409047"/>
                  </a:cubicBezTo>
                  <a:lnTo>
                    <a:pt x="453180" y="407703"/>
                  </a:lnTo>
                  <a:cubicBezTo>
                    <a:pt x="449150" y="405016"/>
                    <a:pt x="443775" y="400984"/>
                    <a:pt x="439745" y="395608"/>
                  </a:cubicBezTo>
                  <a:cubicBezTo>
                    <a:pt x="435714" y="390233"/>
                    <a:pt x="434370" y="383513"/>
                    <a:pt x="433027" y="378138"/>
                  </a:cubicBezTo>
                  <a:cubicBezTo>
                    <a:pt x="428996" y="353948"/>
                    <a:pt x="431683" y="329757"/>
                    <a:pt x="441088" y="306911"/>
                  </a:cubicBezTo>
                  <a:lnTo>
                    <a:pt x="443775" y="301536"/>
                  </a:lnTo>
                  <a:cubicBezTo>
                    <a:pt x="446463" y="294816"/>
                    <a:pt x="450493" y="288097"/>
                    <a:pt x="450493" y="282721"/>
                  </a:cubicBezTo>
                  <a:cubicBezTo>
                    <a:pt x="450493" y="269282"/>
                    <a:pt x="437057" y="258531"/>
                    <a:pt x="424965" y="249124"/>
                  </a:cubicBezTo>
                  <a:cubicBezTo>
                    <a:pt x="384658" y="216871"/>
                    <a:pt x="363160" y="181929"/>
                    <a:pt x="360473" y="145644"/>
                  </a:cubicBezTo>
                  <a:cubicBezTo>
                    <a:pt x="359130" y="120110"/>
                    <a:pt x="368535" y="93233"/>
                    <a:pt x="386001" y="71730"/>
                  </a:cubicBezTo>
                  <a:cubicBezTo>
                    <a:pt x="386001" y="60979"/>
                    <a:pt x="386001" y="47540"/>
                    <a:pt x="380627" y="38133"/>
                  </a:cubicBezTo>
                  <a:cubicBezTo>
                    <a:pt x="376596" y="30069"/>
                    <a:pt x="365848" y="24694"/>
                    <a:pt x="359130" y="28726"/>
                  </a:cubicBezTo>
                  <a:lnTo>
                    <a:pt x="349724" y="34101"/>
                  </a:lnTo>
                  <a:lnTo>
                    <a:pt x="344350" y="504"/>
                  </a:lnTo>
                  <a:cubicBezTo>
                    <a:pt x="338976" y="-840"/>
                    <a:pt x="332258" y="504"/>
                    <a:pt x="328227" y="4536"/>
                  </a:cubicBezTo>
                  <a:cubicBezTo>
                    <a:pt x="326884" y="5880"/>
                    <a:pt x="324196" y="8567"/>
                    <a:pt x="322853" y="11255"/>
                  </a:cubicBezTo>
                  <a:cubicBezTo>
                    <a:pt x="321509" y="13943"/>
                    <a:pt x="318822" y="16631"/>
                    <a:pt x="317478" y="17975"/>
                  </a:cubicBezTo>
                  <a:cubicBezTo>
                    <a:pt x="309417" y="27382"/>
                    <a:pt x="295981" y="30069"/>
                    <a:pt x="283889" y="28726"/>
                  </a:cubicBezTo>
                  <a:cubicBezTo>
                    <a:pt x="275827" y="27382"/>
                    <a:pt x="267766" y="23350"/>
                    <a:pt x="262392" y="17975"/>
                  </a:cubicBezTo>
                  <a:cubicBezTo>
                    <a:pt x="252987" y="31413"/>
                    <a:pt x="246269" y="46196"/>
                    <a:pt x="242238" y="60979"/>
                  </a:cubicBezTo>
                  <a:cubicBezTo>
                    <a:pt x="240894" y="65011"/>
                    <a:pt x="239551" y="70386"/>
                    <a:pt x="240894" y="73074"/>
                  </a:cubicBezTo>
                  <a:cubicBezTo>
                    <a:pt x="240894" y="75762"/>
                    <a:pt x="243581" y="77106"/>
                    <a:pt x="244925" y="79794"/>
                  </a:cubicBezTo>
                  <a:cubicBezTo>
                    <a:pt x="246269" y="81137"/>
                    <a:pt x="246269" y="82481"/>
                    <a:pt x="247612" y="83825"/>
                  </a:cubicBezTo>
                  <a:cubicBezTo>
                    <a:pt x="262392" y="106672"/>
                    <a:pt x="252987" y="134893"/>
                    <a:pt x="239551" y="152364"/>
                  </a:cubicBezTo>
                  <a:cubicBezTo>
                    <a:pt x="224771" y="171178"/>
                    <a:pt x="203274" y="181929"/>
                    <a:pt x="184464" y="191337"/>
                  </a:cubicBezTo>
                  <a:cubicBezTo>
                    <a:pt x="176402" y="195368"/>
                    <a:pt x="168341" y="199400"/>
                    <a:pt x="158936" y="200744"/>
                  </a:cubicBezTo>
                  <a:cubicBezTo>
                    <a:pt x="145500" y="203432"/>
                    <a:pt x="130721" y="199400"/>
                    <a:pt x="119972" y="189993"/>
                  </a:cubicBezTo>
                  <a:cubicBezTo>
                    <a:pt x="103849" y="194024"/>
                    <a:pt x="86382" y="189993"/>
                    <a:pt x="70259" y="179242"/>
                  </a:cubicBezTo>
                  <a:cubicBezTo>
                    <a:pt x="56823" y="169834"/>
                    <a:pt x="47418" y="156395"/>
                    <a:pt x="38013" y="144300"/>
                  </a:cubicBezTo>
                  <a:lnTo>
                    <a:pt x="35326" y="141613"/>
                  </a:lnTo>
                  <a:cubicBezTo>
                    <a:pt x="27264" y="130861"/>
                    <a:pt x="16516" y="122798"/>
                    <a:pt x="9798" y="122798"/>
                  </a:cubicBezTo>
                  <a:cubicBezTo>
                    <a:pt x="7111" y="122798"/>
                    <a:pt x="4424" y="122798"/>
                    <a:pt x="3080" y="125486"/>
                  </a:cubicBezTo>
                  <a:cubicBezTo>
                    <a:pt x="-4981" y="132205"/>
                    <a:pt x="4424" y="149676"/>
                    <a:pt x="12485" y="159083"/>
                  </a:cubicBezTo>
                  <a:cubicBezTo>
                    <a:pt x="21890" y="171178"/>
                    <a:pt x="32639" y="181929"/>
                    <a:pt x="43388" y="192681"/>
                  </a:cubicBezTo>
                  <a:cubicBezTo>
                    <a:pt x="66229" y="215527"/>
                    <a:pt x="85039" y="228966"/>
                    <a:pt x="105193" y="237029"/>
                  </a:cubicBezTo>
                  <a:lnTo>
                    <a:pt x="107879" y="238373"/>
                  </a:lnTo>
                  <a:cubicBezTo>
                    <a:pt x="132064" y="265251"/>
                    <a:pt x="150874" y="297504"/>
                    <a:pt x="161623" y="332445"/>
                  </a:cubicBezTo>
                  <a:lnTo>
                    <a:pt x="162966" y="337821"/>
                  </a:lnTo>
                  <a:cubicBezTo>
                    <a:pt x="165654" y="345884"/>
                    <a:pt x="166997" y="352604"/>
                    <a:pt x="171028" y="359323"/>
                  </a:cubicBezTo>
                  <a:cubicBezTo>
                    <a:pt x="173715" y="363355"/>
                    <a:pt x="176402" y="367386"/>
                    <a:pt x="180433" y="371418"/>
                  </a:cubicBezTo>
                  <a:cubicBezTo>
                    <a:pt x="188494" y="380825"/>
                    <a:pt x="196556" y="391577"/>
                    <a:pt x="196556" y="406359"/>
                  </a:cubicBezTo>
                  <a:cubicBezTo>
                    <a:pt x="196556" y="414423"/>
                    <a:pt x="193869" y="422486"/>
                    <a:pt x="189838" y="430549"/>
                  </a:cubicBezTo>
                  <a:cubicBezTo>
                    <a:pt x="185808" y="441301"/>
                    <a:pt x="183120" y="446676"/>
                    <a:pt x="187151" y="452052"/>
                  </a:cubicBezTo>
                  <a:cubicBezTo>
                    <a:pt x="188494" y="454739"/>
                    <a:pt x="192525" y="456083"/>
                    <a:pt x="197900" y="458771"/>
                  </a:cubicBezTo>
                  <a:cubicBezTo>
                    <a:pt x="201930" y="460115"/>
                    <a:pt x="204618" y="461459"/>
                    <a:pt x="208648" y="464147"/>
                  </a:cubicBezTo>
                  <a:cubicBezTo>
                    <a:pt x="227459" y="477586"/>
                    <a:pt x="224771" y="500432"/>
                    <a:pt x="223428" y="520590"/>
                  </a:cubicBezTo>
                  <a:cubicBezTo>
                    <a:pt x="222084" y="535373"/>
                    <a:pt x="220741" y="551500"/>
                    <a:pt x="226115" y="562251"/>
                  </a:cubicBezTo>
                  <a:lnTo>
                    <a:pt x="222084" y="564939"/>
                  </a:lnTo>
                  <a:cubicBezTo>
                    <a:pt x="238207" y="570314"/>
                    <a:pt x="254330" y="577034"/>
                    <a:pt x="263735" y="590473"/>
                  </a:cubicBezTo>
                  <a:cubicBezTo>
                    <a:pt x="283889" y="618694"/>
                    <a:pt x="267766" y="657667"/>
                    <a:pt x="248956" y="685889"/>
                  </a:cubicBezTo>
                  <a:cubicBezTo>
                    <a:pt x="232833" y="708735"/>
                    <a:pt x="214023" y="730237"/>
                    <a:pt x="193869" y="749052"/>
                  </a:cubicBezTo>
                  <a:cubicBezTo>
                    <a:pt x="185808" y="757115"/>
                    <a:pt x="177746" y="763835"/>
                    <a:pt x="171028" y="773242"/>
                  </a:cubicBezTo>
                  <a:cubicBezTo>
                    <a:pt x="162966" y="786681"/>
                    <a:pt x="160280" y="802807"/>
                    <a:pt x="156249" y="817590"/>
                  </a:cubicBezTo>
                  <a:cubicBezTo>
                    <a:pt x="142813" y="857907"/>
                    <a:pt x="109223" y="890160"/>
                    <a:pt x="67572" y="900912"/>
                  </a:cubicBezTo>
                  <a:cubicBezTo>
                    <a:pt x="78321" y="968106"/>
                    <a:pt x="78321" y="1037989"/>
                    <a:pt x="67572" y="1105183"/>
                  </a:cubicBezTo>
                  <a:cubicBezTo>
                    <a:pt x="60854" y="1141468"/>
                    <a:pt x="55480" y="1187161"/>
                    <a:pt x="86382" y="1208663"/>
                  </a:cubicBezTo>
                  <a:cubicBezTo>
                    <a:pt x="98475" y="1216726"/>
                    <a:pt x="114597" y="1219414"/>
                    <a:pt x="128033" y="1226133"/>
                  </a:cubicBezTo>
                  <a:cubicBezTo>
                    <a:pt x="141469" y="1232853"/>
                    <a:pt x="152218" y="1251668"/>
                    <a:pt x="142813" y="1263762"/>
                  </a:cubicBezTo>
                  <a:cubicBezTo>
                    <a:pt x="164310" y="1263762"/>
                    <a:pt x="177746" y="1283921"/>
                    <a:pt x="191182" y="1300048"/>
                  </a:cubicBezTo>
                  <a:cubicBezTo>
                    <a:pt x="204618" y="1316174"/>
                    <a:pt x="231489" y="1326925"/>
                    <a:pt x="244925" y="1310799"/>
                  </a:cubicBezTo>
                  <a:cubicBezTo>
                    <a:pt x="251643" y="1302735"/>
                    <a:pt x="251643" y="1289297"/>
                    <a:pt x="258361" y="1279889"/>
                  </a:cubicBezTo>
                  <a:cubicBezTo>
                    <a:pt x="267766" y="1266450"/>
                    <a:pt x="287920" y="1267794"/>
                    <a:pt x="304043" y="1263762"/>
                  </a:cubicBezTo>
                  <a:cubicBezTo>
                    <a:pt x="317478" y="1259731"/>
                    <a:pt x="328227" y="1251668"/>
                    <a:pt x="340320" y="1243604"/>
                  </a:cubicBezTo>
                  <a:cubicBezTo>
                    <a:pt x="376596" y="1220758"/>
                    <a:pt x="419591" y="1208663"/>
                    <a:pt x="462586" y="1207319"/>
                  </a:cubicBezTo>
                  <a:cubicBezTo>
                    <a:pt x="466616" y="1183129"/>
                    <a:pt x="494832" y="1177753"/>
                    <a:pt x="520360" y="1180441"/>
                  </a:cubicBezTo>
                  <a:lnTo>
                    <a:pt x="513642" y="1176409"/>
                  </a:lnTo>
                  <a:lnTo>
                    <a:pt x="587539" y="1048740"/>
                  </a:lnTo>
                  <a:cubicBezTo>
                    <a:pt x="591569" y="1042020"/>
                    <a:pt x="595600" y="1033957"/>
                    <a:pt x="605005" y="1029925"/>
                  </a:cubicBezTo>
                  <a:cubicBezTo>
                    <a:pt x="609036" y="1027238"/>
                    <a:pt x="613067" y="1025894"/>
                    <a:pt x="617098" y="1024550"/>
                  </a:cubicBezTo>
                  <a:cubicBezTo>
                    <a:pt x="621128" y="1023206"/>
                    <a:pt x="627846" y="1020518"/>
                    <a:pt x="627846" y="1019174"/>
                  </a:cubicBezTo>
                  <a:cubicBezTo>
                    <a:pt x="627846" y="1017830"/>
                    <a:pt x="626503" y="1016486"/>
                    <a:pt x="625159" y="1015142"/>
                  </a:cubicBezTo>
                  <a:cubicBezTo>
                    <a:pt x="623816" y="1012455"/>
                    <a:pt x="621128" y="1009767"/>
                    <a:pt x="619785" y="1005735"/>
                  </a:cubicBezTo>
                  <a:cubicBezTo>
                    <a:pt x="618441" y="997672"/>
                    <a:pt x="622472" y="990952"/>
                    <a:pt x="623816" y="986921"/>
                  </a:cubicBezTo>
                  <a:cubicBezTo>
                    <a:pt x="639938" y="957355"/>
                    <a:pt x="657405" y="927789"/>
                    <a:pt x="678902" y="900912"/>
                  </a:cubicBezTo>
                  <a:cubicBezTo>
                    <a:pt x="688307" y="890160"/>
                    <a:pt x="699056" y="876721"/>
                    <a:pt x="713835" y="871346"/>
                  </a:cubicBezTo>
                  <a:cubicBezTo>
                    <a:pt x="707118" y="852532"/>
                    <a:pt x="682933" y="840436"/>
                    <a:pt x="674872" y="836405"/>
                  </a:cubicBezTo>
                  <a:close/>
                </a:path>
              </a:pathLst>
            </a:cu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1785" name="Google Shape;1785;p32"/>
            <p:cNvSpPr/>
            <p:nvPr/>
          </p:nvSpPr>
          <p:spPr>
            <a:xfrm>
              <a:off x="3636468" y="5896572"/>
              <a:ext cx="870258" cy="1327604"/>
            </a:xfrm>
            <a:custGeom>
              <a:avLst/>
              <a:gdLst/>
              <a:ahLst/>
              <a:cxnLst/>
              <a:rect l="l" t="t" r="r" b="b"/>
              <a:pathLst>
                <a:path w="782269" h="1193375" extrusionOk="0">
                  <a:moveTo>
                    <a:pt x="49110" y="893352"/>
                  </a:moveTo>
                  <a:cubicBezTo>
                    <a:pt x="55828" y="902759"/>
                    <a:pt x="58515" y="913511"/>
                    <a:pt x="61202" y="924262"/>
                  </a:cubicBezTo>
                  <a:cubicBezTo>
                    <a:pt x="63889" y="935013"/>
                    <a:pt x="66577" y="945764"/>
                    <a:pt x="73295" y="951139"/>
                  </a:cubicBezTo>
                  <a:cubicBezTo>
                    <a:pt x="82699" y="959203"/>
                    <a:pt x="96135" y="957859"/>
                    <a:pt x="110915" y="955171"/>
                  </a:cubicBezTo>
                  <a:cubicBezTo>
                    <a:pt x="114946" y="955171"/>
                    <a:pt x="117633" y="953827"/>
                    <a:pt x="120320" y="953827"/>
                  </a:cubicBezTo>
                  <a:cubicBezTo>
                    <a:pt x="133756" y="952483"/>
                    <a:pt x="151222" y="956515"/>
                    <a:pt x="161971" y="967266"/>
                  </a:cubicBezTo>
                  <a:cubicBezTo>
                    <a:pt x="167345" y="972642"/>
                    <a:pt x="171376" y="980705"/>
                    <a:pt x="170032" y="988769"/>
                  </a:cubicBezTo>
                  <a:lnTo>
                    <a:pt x="170032" y="992800"/>
                  </a:lnTo>
                  <a:lnTo>
                    <a:pt x="167345" y="995488"/>
                  </a:lnTo>
                  <a:cubicBezTo>
                    <a:pt x="124351" y="1030429"/>
                    <a:pt x="96135" y="1082841"/>
                    <a:pt x="86730" y="1137940"/>
                  </a:cubicBezTo>
                  <a:cubicBezTo>
                    <a:pt x="109571" y="1133909"/>
                    <a:pt x="135100" y="1137940"/>
                    <a:pt x="155253" y="1150036"/>
                  </a:cubicBezTo>
                  <a:lnTo>
                    <a:pt x="156597" y="1151379"/>
                  </a:lnTo>
                  <a:cubicBezTo>
                    <a:pt x="159284" y="1152723"/>
                    <a:pt x="161971" y="1154067"/>
                    <a:pt x="163314" y="1155411"/>
                  </a:cubicBezTo>
                  <a:cubicBezTo>
                    <a:pt x="166002" y="1155411"/>
                    <a:pt x="168689" y="1154067"/>
                    <a:pt x="172720" y="1152723"/>
                  </a:cubicBezTo>
                  <a:cubicBezTo>
                    <a:pt x="176750" y="1150036"/>
                    <a:pt x="182125" y="1148692"/>
                    <a:pt x="187499" y="1148692"/>
                  </a:cubicBezTo>
                  <a:cubicBezTo>
                    <a:pt x="196904" y="1148692"/>
                    <a:pt x="203622" y="1154067"/>
                    <a:pt x="210340" y="1158099"/>
                  </a:cubicBezTo>
                  <a:cubicBezTo>
                    <a:pt x="214371" y="1160787"/>
                    <a:pt x="217058" y="1163475"/>
                    <a:pt x="221089" y="1164818"/>
                  </a:cubicBezTo>
                  <a:cubicBezTo>
                    <a:pt x="223776" y="1164818"/>
                    <a:pt x="225119" y="1164818"/>
                    <a:pt x="227807" y="1166162"/>
                  </a:cubicBezTo>
                  <a:cubicBezTo>
                    <a:pt x="230494" y="1166162"/>
                    <a:pt x="233181" y="1166162"/>
                    <a:pt x="237211" y="1167506"/>
                  </a:cubicBezTo>
                  <a:cubicBezTo>
                    <a:pt x="245273" y="1168850"/>
                    <a:pt x="250647" y="1174226"/>
                    <a:pt x="256022" y="1179601"/>
                  </a:cubicBezTo>
                  <a:cubicBezTo>
                    <a:pt x="258709" y="1182289"/>
                    <a:pt x="261396" y="1184977"/>
                    <a:pt x="264083" y="1187665"/>
                  </a:cubicBezTo>
                  <a:lnTo>
                    <a:pt x="433375" y="1193040"/>
                  </a:lnTo>
                  <a:cubicBezTo>
                    <a:pt x="450842" y="1193040"/>
                    <a:pt x="468308" y="1194384"/>
                    <a:pt x="485774" y="1191696"/>
                  </a:cubicBezTo>
                  <a:cubicBezTo>
                    <a:pt x="493836" y="1190352"/>
                    <a:pt x="503241" y="1189009"/>
                    <a:pt x="512646" y="1187665"/>
                  </a:cubicBezTo>
                  <a:cubicBezTo>
                    <a:pt x="536831" y="1182289"/>
                    <a:pt x="562359" y="1178257"/>
                    <a:pt x="585200" y="1186321"/>
                  </a:cubicBezTo>
                  <a:cubicBezTo>
                    <a:pt x="586543" y="1170194"/>
                    <a:pt x="585200" y="1154067"/>
                    <a:pt x="579825" y="1137940"/>
                  </a:cubicBezTo>
                  <a:lnTo>
                    <a:pt x="577138" y="1129877"/>
                  </a:lnTo>
                  <a:lnTo>
                    <a:pt x="585200" y="1127189"/>
                  </a:lnTo>
                  <a:cubicBezTo>
                    <a:pt x="597292" y="1123158"/>
                    <a:pt x="608040" y="1109719"/>
                    <a:pt x="609384" y="1096280"/>
                  </a:cubicBezTo>
                  <a:lnTo>
                    <a:pt x="609384" y="1089561"/>
                  </a:lnTo>
                  <a:lnTo>
                    <a:pt x="671189" y="1088217"/>
                  </a:lnTo>
                  <a:cubicBezTo>
                    <a:pt x="630882" y="1042524"/>
                    <a:pt x="598636" y="990112"/>
                    <a:pt x="575795" y="933669"/>
                  </a:cubicBezTo>
                  <a:cubicBezTo>
                    <a:pt x="565046" y="908135"/>
                    <a:pt x="556985" y="881257"/>
                    <a:pt x="548923" y="854379"/>
                  </a:cubicBezTo>
                  <a:cubicBezTo>
                    <a:pt x="546236" y="843628"/>
                    <a:pt x="542205" y="834221"/>
                    <a:pt x="539518" y="823470"/>
                  </a:cubicBezTo>
                  <a:lnTo>
                    <a:pt x="534143" y="808687"/>
                  </a:lnTo>
                  <a:lnTo>
                    <a:pt x="548923" y="814063"/>
                  </a:lnTo>
                  <a:cubicBezTo>
                    <a:pt x="575795" y="822126"/>
                    <a:pt x="604010" y="823470"/>
                    <a:pt x="630882" y="818094"/>
                  </a:cubicBezTo>
                  <a:cubicBezTo>
                    <a:pt x="644317" y="815406"/>
                    <a:pt x="657753" y="810031"/>
                    <a:pt x="671189" y="804655"/>
                  </a:cubicBezTo>
                  <a:lnTo>
                    <a:pt x="777332" y="764339"/>
                  </a:lnTo>
                  <a:cubicBezTo>
                    <a:pt x="786737" y="706551"/>
                    <a:pt x="782706" y="647420"/>
                    <a:pt x="765240" y="590977"/>
                  </a:cubicBezTo>
                  <a:cubicBezTo>
                    <a:pt x="763896" y="585601"/>
                    <a:pt x="761209" y="578882"/>
                    <a:pt x="759866" y="573506"/>
                  </a:cubicBezTo>
                  <a:cubicBezTo>
                    <a:pt x="754491" y="556035"/>
                    <a:pt x="747773" y="538565"/>
                    <a:pt x="745086" y="521094"/>
                  </a:cubicBezTo>
                  <a:cubicBezTo>
                    <a:pt x="741055" y="490185"/>
                    <a:pt x="747773" y="456587"/>
                    <a:pt x="765240" y="431053"/>
                  </a:cubicBezTo>
                  <a:cubicBezTo>
                    <a:pt x="755835" y="420302"/>
                    <a:pt x="749117" y="406863"/>
                    <a:pt x="747773" y="392080"/>
                  </a:cubicBezTo>
                  <a:cubicBezTo>
                    <a:pt x="734337" y="392080"/>
                    <a:pt x="720901" y="390737"/>
                    <a:pt x="707466" y="390737"/>
                  </a:cubicBezTo>
                  <a:cubicBezTo>
                    <a:pt x="710153" y="361171"/>
                    <a:pt x="672533" y="343700"/>
                    <a:pt x="644317" y="346388"/>
                  </a:cubicBezTo>
                  <a:cubicBezTo>
                    <a:pt x="614758" y="349076"/>
                    <a:pt x="586543" y="363859"/>
                    <a:pt x="556985" y="358483"/>
                  </a:cubicBezTo>
                  <a:cubicBezTo>
                    <a:pt x="508615" y="350420"/>
                    <a:pt x="470995" y="292632"/>
                    <a:pt x="422626" y="306071"/>
                  </a:cubicBezTo>
                  <a:cubicBezTo>
                    <a:pt x="417252" y="273818"/>
                    <a:pt x="410534" y="240221"/>
                    <a:pt x="415908" y="206623"/>
                  </a:cubicBezTo>
                  <a:cubicBezTo>
                    <a:pt x="421283" y="173026"/>
                    <a:pt x="438749" y="140773"/>
                    <a:pt x="469652" y="127334"/>
                  </a:cubicBezTo>
                  <a:cubicBezTo>
                    <a:pt x="489805" y="117926"/>
                    <a:pt x="516677" y="113895"/>
                    <a:pt x="520708" y="92392"/>
                  </a:cubicBezTo>
                  <a:cubicBezTo>
                    <a:pt x="527426" y="62827"/>
                    <a:pt x="480400" y="29229"/>
                    <a:pt x="504585" y="9071"/>
                  </a:cubicBezTo>
                  <a:cubicBezTo>
                    <a:pt x="496523" y="1008"/>
                    <a:pt x="484431" y="-1680"/>
                    <a:pt x="472339" y="1008"/>
                  </a:cubicBezTo>
                  <a:cubicBezTo>
                    <a:pt x="468308" y="10415"/>
                    <a:pt x="464277" y="19822"/>
                    <a:pt x="458903" y="30573"/>
                  </a:cubicBezTo>
                  <a:cubicBezTo>
                    <a:pt x="418595" y="14447"/>
                    <a:pt x="374257" y="10415"/>
                    <a:pt x="331262" y="19822"/>
                  </a:cubicBezTo>
                  <a:cubicBezTo>
                    <a:pt x="335293" y="84329"/>
                    <a:pt x="339324" y="148836"/>
                    <a:pt x="343355" y="214687"/>
                  </a:cubicBezTo>
                  <a:cubicBezTo>
                    <a:pt x="346042" y="267098"/>
                    <a:pt x="351416" y="320854"/>
                    <a:pt x="380975" y="363859"/>
                  </a:cubicBezTo>
                  <a:cubicBezTo>
                    <a:pt x="358134" y="381329"/>
                    <a:pt x="340668" y="406863"/>
                    <a:pt x="333950" y="435085"/>
                  </a:cubicBezTo>
                  <a:cubicBezTo>
                    <a:pt x="297673" y="401488"/>
                    <a:pt x="250647" y="378641"/>
                    <a:pt x="202279" y="371922"/>
                  </a:cubicBezTo>
                  <a:cubicBezTo>
                    <a:pt x="199591" y="386705"/>
                    <a:pt x="196904" y="400144"/>
                    <a:pt x="194217" y="414927"/>
                  </a:cubicBezTo>
                  <a:lnTo>
                    <a:pt x="202279" y="416271"/>
                  </a:lnTo>
                  <a:cubicBezTo>
                    <a:pt x="200935" y="418958"/>
                    <a:pt x="204966" y="422990"/>
                    <a:pt x="210340" y="428366"/>
                  </a:cubicBezTo>
                  <a:cubicBezTo>
                    <a:pt x="215714" y="433741"/>
                    <a:pt x="222432" y="440460"/>
                    <a:pt x="223776" y="448524"/>
                  </a:cubicBezTo>
                  <a:cubicBezTo>
                    <a:pt x="225119" y="453899"/>
                    <a:pt x="223776" y="457931"/>
                    <a:pt x="223776" y="461963"/>
                  </a:cubicBezTo>
                  <a:lnTo>
                    <a:pt x="208997" y="552004"/>
                  </a:lnTo>
                  <a:cubicBezTo>
                    <a:pt x="206309" y="565443"/>
                    <a:pt x="199591" y="582913"/>
                    <a:pt x="188843" y="589633"/>
                  </a:cubicBezTo>
                  <a:cubicBezTo>
                    <a:pt x="183468" y="593664"/>
                    <a:pt x="176750" y="593664"/>
                    <a:pt x="170032" y="592321"/>
                  </a:cubicBezTo>
                  <a:cubicBezTo>
                    <a:pt x="167345" y="590977"/>
                    <a:pt x="164658" y="589633"/>
                    <a:pt x="163314" y="588289"/>
                  </a:cubicBezTo>
                  <a:cubicBezTo>
                    <a:pt x="161971" y="586945"/>
                    <a:pt x="159284" y="585601"/>
                    <a:pt x="157940" y="585601"/>
                  </a:cubicBezTo>
                  <a:cubicBezTo>
                    <a:pt x="155253" y="585601"/>
                    <a:pt x="153910" y="589633"/>
                    <a:pt x="151222" y="595008"/>
                  </a:cubicBezTo>
                  <a:cubicBezTo>
                    <a:pt x="148535" y="600384"/>
                    <a:pt x="145848" y="605759"/>
                    <a:pt x="141817" y="609791"/>
                  </a:cubicBezTo>
                  <a:cubicBezTo>
                    <a:pt x="132412" y="617854"/>
                    <a:pt x="121664" y="616510"/>
                    <a:pt x="110915" y="616510"/>
                  </a:cubicBezTo>
                  <a:cubicBezTo>
                    <a:pt x="101510" y="616510"/>
                    <a:pt x="96135" y="616510"/>
                    <a:pt x="92105" y="619198"/>
                  </a:cubicBezTo>
                  <a:cubicBezTo>
                    <a:pt x="90761" y="620542"/>
                    <a:pt x="89417" y="624574"/>
                    <a:pt x="88074" y="628605"/>
                  </a:cubicBezTo>
                  <a:cubicBezTo>
                    <a:pt x="86730" y="631293"/>
                    <a:pt x="85387" y="635325"/>
                    <a:pt x="84043" y="639357"/>
                  </a:cubicBezTo>
                  <a:cubicBezTo>
                    <a:pt x="78669" y="650108"/>
                    <a:pt x="67920" y="654139"/>
                    <a:pt x="58515" y="659515"/>
                  </a:cubicBezTo>
                  <a:cubicBezTo>
                    <a:pt x="54485" y="662203"/>
                    <a:pt x="49110" y="663547"/>
                    <a:pt x="46423" y="666235"/>
                  </a:cubicBezTo>
                  <a:cubicBezTo>
                    <a:pt x="49110" y="670266"/>
                    <a:pt x="50454" y="674298"/>
                    <a:pt x="53141" y="678330"/>
                  </a:cubicBezTo>
                  <a:lnTo>
                    <a:pt x="39705" y="685049"/>
                  </a:lnTo>
                  <a:cubicBezTo>
                    <a:pt x="39705" y="685049"/>
                    <a:pt x="39705" y="686393"/>
                    <a:pt x="39705" y="686393"/>
                  </a:cubicBezTo>
                  <a:cubicBezTo>
                    <a:pt x="43736" y="724022"/>
                    <a:pt x="38361" y="760307"/>
                    <a:pt x="23582" y="793904"/>
                  </a:cubicBezTo>
                  <a:cubicBezTo>
                    <a:pt x="20895" y="799280"/>
                    <a:pt x="19551" y="804655"/>
                    <a:pt x="16864" y="810031"/>
                  </a:cubicBezTo>
                  <a:cubicBezTo>
                    <a:pt x="6115" y="834221"/>
                    <a:pt x="-4633" y="858411"/>
                    <a:pt x="2084" y="879913"/>
                  </a:cubicBezTo>
                  <a:cubicBezTo>
                    <a:pt x="18208" y="874538"/>
                    <a:pt x="37018" y="877225"/>
                    <a:pt x="49110" y="893352"/>
                  </a:cubicBezTo>
                  <a:close/>
                </a:path>
              </a:pathLst>
            </a:cu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1786" name="Google Shape;1786;p32"/>
            <p:cNvSpPr/>
            <p:nvPr/>
          </p:nvSpPr>
          <p:spPr>
            <a:xfrm>
              <a:off x="5439797" y="3998747"/>
              <a:ext cx="2119878" cy="3552473"/>
            </a:xfrm>
            <a:custGeom>
              <a:avLst/>
              <a:gdLst/>
              <a:ahLst/>
              <a:cxnLst/>
              <a:rect l="l" t="t" r="r" b="b"/>
              <a:pathLst>
                <a:path w="1905545" h="3193295" extrusionOk="0">
                  <a:moveTo>
                    <a:pt x="1099051" y="0"/>
                  </a:moveTo>
                  <a:lnTo>
                    <a:pt x="1817937" y="0"/>
                  </a:lnTo>
                  <a:lnTo>
                    <a:pt x="1812932" y="25406"/>
                  </a:lnTo>
                  <a:cubicBezTo>
                    <a:pt x="1810916" y="52283"/>
                    <a:pt x="1815283" y="79497"/>
                    <a:pt x="1826032" y="103687"/>
                  </a:cubicBezTo>
                  <a:cubicBezTo>
                    <a:pt x="1807221" y="94280"/>
                    <a:pt x="1784380" y="92936"/>
                    <a:pt x="1764227" y="100999"/>
                  </a:cubicBezTo>
                  <a:cubicBezTo>
                    <a:pt x="1807221" y="106375"/>
                    <a:pt x="1836780" y="148036"/>
                    <a:pt x="1854247" y="187009"/>
                  </a:cubicBezTo>
                  <a:cubicBezTo>
                    <a:pt x="1862980" y="207167"/>
                    <a:pt x="1871042" y="228333"/>
                    <a:pt x="1881119" y="247820"/>
                  </a:cubicBezTo>
                  <a:lnTo>
                    <a:pt x="1905545" y="279623"/>
                  </a:lnTo>
                  <a:lnTo>
                    <a:pt x="1905545" y="3172328"/>
                  </a:lnTo>
                  <a:lnTo>
                    <a:pt x="1897032" y="3169651"/>
                  </a:lnTo>
                  <a:cubicBezTo>
                    <a:pt x="1863652" y="3162974"/>
                    <a:pt x="1828383" y="3165746"/>
                    <a:pt x="1799160" y="3167761"/>
                  </a:cubicBezTo>
                  <a:lnTo>
                    <a:pt x="1691674" y="3175824"/>
                  </a:lnTo>
                  <a:cubicBezTo>
                    <a:pt x="1678238" y="3175824"/>
                    <a:pt x="1664802" y="3177168"/>
                    <a:pt x="1658084" y="3169105"/>
                  </a:cubicBezTo>
                  <a:cubicBezTo>
                    <a:pt x="1652709" y="3165074"/>
                    <a:pt x="1650022" y="3157010"/>
                    <a:pt x="1647336" y="3150291"/>
                  </a:cubicBezTo>
                  <a:cubicBezTo>
                    <a:pt x="1641961" y="3136852"/>
                    <a:pt x="1636586" y="3120725"/>
                    <a:pt x="1617777" y="3122069"/>
                  </a:cubicBezTo>
                  <a:lnTo>
                    <a:pt x="1613746" y="3122069"/>
                  </a:lnTo>
                  <a:lnTo>
                    <a:pt x="1611059" y="3124757"/>
                  </a:lnTo>
                  <a:cubicBezTo>
                    <a:pt x="1602997" y="3136852"/>
                    <a:pt x="1588218" y="3142227"/>
                    <a:pt x="1576125" y="3138196"/>
                  </a:cubicBezTo>
                  <a:lnTo>
                    <a:pt x="1566721" y="3135508"/>
                  </a:lnTo>
                  <a:lnTo>
                    <a:pt x="1565376" y="3144915"/>
                  </a:lnTo>
                  <a:cubicBezTo>
                    <a:pt x="1562689" y="3167761"/>
                    <a:pt x="1543879" y="3187919"/>
                    <a:pt x="1522382" y="3193295"/>
                  </a:cubicBezTo>
                  <a:cubicBezTo>
                    <a:pt x="1518351" y="3183888"/>
                    <a:pt x="1511633" y="3173137"/>
                    <a:pt x="1500885" y="3166417"/>
                  </a:cubicBezTo>
                  <a:cubicBezTo>
                    <a:pt x="1492823" y="3161042"/>
                    <a:pt x="1483418" y="3159698"/>
                    <a:pt x="1474013" y="3162386"/>
                  </a:cubicBezTo>
                  <a:cubicBezTo>
                    <a:pt x="1471326" y="3162386"/>
                    <a:pt x="1469982" y="3162386"/>
                    <a:pt x="1468638" y="3163730"/>
                  </a:cubicBezTo>
                  <a:cubicBezTo>
                    <a:pt x="1428331" y="3124757"/>
                    <a:pt x="1365183" y="3095191"/>
                    <a:pt x="1318158" y="3114005"/>
                  </a:cubicBezTo>
                  <a:cubicBezTo>
                    <a:pt x="1319501" y="3091159"/>
                    <a:pt x="1291286" y="3079064"/>
                    <a:pt x="1268445" y="3073689"/>
                  </a:cubicBezTo>
                  <a:cubicBezTo>
                    <a:pt x="1245604" y="3066969"/>
                    <a:pt x="1218732" y="3049499"/>
                    <a:pt x="1226793" y="3027996"/>
                  </a:cubicBezTo>
                  <a:cubicBezTo>
                    <a:pt x="1230825" y="3015901"/>
                    <a:pt x="1245604" y="3009182"/>
                    <a:pt x="1252322" y="2998431"/>
                  </a:cubicBezTo>
                  <a:cubicBezTo>
                    <a:pt x="1257696" y="2986336"/>
                    <a:pt x="1255009" y="2972897"/>
                    <a:pt x="1257696" y="2959458"/>
                  </a:cubicBezTo>
                  <a:cubicBezTo>
                    <a:pt x="1260383" y="2947363"/>
                    <a:pt x="1272476" y="2932580"/>
                    <a:pt x="1284568" y="2939299"/>
                  </a:cubicBezTo>
                  <a:cubicBezTo>
                    <a:pt x="1296660" y="2908390"/>
                    <a:pt x="1276506" y="2868073"/>
                    <a:pt x="1244261" y="2858666"/>
                  </a:cubicBezTo>
                  <a:cubicBezTo>
                    <a:pt x="1246947" y="2849259"/>
                    <a:pt x="1252322" y="2839851"/>
                    <a:pt x="1260383" y="2834476"/>
                  </a:cubicBezTo>
                  <a:cubicBezTo>
                    <a:pt x="1276506" y="2846571"/>
                    <a:pt x="1302035" y="2846571"/>
                    <a:pt x="1316814" y="2831788"/>
                  </a:cubicBezTo>
                  <a:cubicBezTo>
                    <a:pt x="1314126" y="2822381"/>
                    <a:pt x="1310096" y="2811630"/>
                    <a:pt x="1307408" y="2802223"/>
                  </a:cubicBezTo>
                  <a:cubicBezTo>
                    <a:pt x="1327562" y="2798191"/>
                    <a:pt x="1342342" y="2779376"/>
                    <a:pt x="1342342" y="2759218"/>
                  </a:cubicBezTo>
                  <a:cubicBezTo>
                    <a:pt x="1315470" y="2761906"/>
                    <a:pt x="1285911" y="2765937"/>
                    <a:pt x="1259040" y="2775345"/>
                  </a:cubicBezTo>
                  <a:cubicBezTo>
                    <a:pt x="1250979" y="2759218"/>
                    <a:pt x="1246947" y="2740404"/>
                    <a:pt x="1249634" y="2721589"/>
                  </a:cubicBezTo>
                  <a:cubicBezTo>
                    <a:pt x="1285911" y="2708150"/>
                    <a:pt x="1318158" y="2687992"/>
                    <a:pt x="1345029" y="2661114"/>
                  </a:cubicBezTo>
                  <a:cubicBezTo>
                    <a:pt x="1349060" y="2662458"/>
                    <a:pt x="1353091" y="2662458"/>
                    <a:pt x="1357121" y="2662458"/>
                  </a:cubicBezTo>
                  <a:cubicBezTo>
                    <a:pt x="1369214" y="2661114"/>
                    <a:pt x="1381305" y="2650363"/>
                    <a:pt x="1385337" y="2636924"/>
                  </a:cubicBezTo>
                  <a:cubicBezTo>
                    <a:pt x="1392055" y="2616765"/>
                    <a:pt x="1392055" y="2592575"/>
                    <a:pt x="1382650" y="2572417"/>
                  </a:cubicBezTo>
                  <a:cubicBezTo>
                    <a:pt x="1378619" y="2563010"/>
                    <a:pt x="1374588" y="2556290"/>
                    <a:pt x="1369214" y="2548227"/>
                  </a:cubicBezTo>
                  <a:cubicBezTo>
                    <a:pt x="1365183" y="2541507"/>
                    <a:pt x="1361152" y="2536132"/>
                    <a:pt x="1358465" y="2529412"/>
                  </a:cubicBezTo>
                  <a:cubicBezTo>
                    <a:pt x="1351747" y="2515973"/>
                    <a:pt x="1351747" y="2501191"/>
                    <a:pt x="1357121" y="2491784"/>
                  </a:cubicBezTo>
                  <a:cubicBezTo>
                    <a:pt x="1358465" y="2489096"/>
                    <a:pt x="1361152" y="2485064"/>
                    <a:pt x="1363839" y="2482376"/>
                  </a:cubicBezTo>
                  <a:cubicBezTo>
                    <a:pt x="1371901" y="2471625"/>
                    <a:pt x="1383993" y="2456842"/>
                    <a:pt x="1371901" y="2443403"/>
                  </a:cubicBezTo>
                  <a:cubicBezTo>
                    <a:pt x="1367870" y="2439372"/>
                    <a:pt x="1363839" y="2436684"/>
                    <a:pt x="1359808" y="2435340"/>
                  </a:cubicBezTo>
                  <a:cubicBezTo>
                    <a:pt x="1302035" y="2413838"/>
                    <a:pt x="1244261" y="2408462"/>
                    <a:pt x="1190517" y="2417869"/>
                  </a:cubicBezTo>
                  <a:cubicBezTo>
                    <a:pt x="1190517" y="2416525"/>
                    <a:pt x="1189173" y="2416525"/>
                    <a:pt x="1189173" y="2415182"/>
                  </a:cubicBezTo>
                  <a:cubicBezTo>
                    <a:pt x="1183799" y="2405775"/>
                    <a:pt x="1170364" y="2400399"/>
                    <a:pt x="1159614" y="2403087"/>
                  </a:cubicBezTo>
                  <a:cubicBezTo>
                    <a:pt x="1155584" y="2404431"/>
                    <a:pt x="1152896" y="2405775"/>
                    <a:pt x="1148866" y="2407118"/>
                  </a:cubicBezTo>
                  <a:cubicBezTo>
                    <a:pt x="1140805" y="2409806"/>
                    <a:pt x="1135430" y="2412494"/>
                    <a:pt x="1131399" y="2409806"/>
                  </a:cubicBezTo>
                  <a:cubicBezTo>
                    <a:pt x="1128712" y="2408462"/>
                    <a:pt x="1126025" y="2404431"/>
                    <a:pt x="1123338" y="2400399"/>
                  </a:cubicBezTo>
                  <a:cubicBezTo>
                    <a:pt x="1119307" y="2393679"/>
                    <a:pt x="1113933" y="2385616"/>
                    <a:pt x="1103184" y="2384272"/>
                  </a:cubicBezTo>
                  <a:cubicBezTo>
                    <a:pt x="1099153" y="2384272"/>
                    <a:pt x="1096467" y="2385616"/>
                    <a:pt x="1093779" y="2385616"/>
                  </a:cubicBezTo>
                  <a:cubicBezTo>
                    <a:pt x="1092435" y="2385616"/>
                    <a:pt x="1089749" y="2385616"/>
                    <a:pt x="1089749" y="2385616"/>
                  </a:cubicBezTo>
                  <a:cubicBezTo>
                    <a:pt x="1089749" y="2385616"/>
                    <a:pt x="1088405" y="2382928"/>
                    <a:pt x="1087061" y="2381584"/>
                  </a:cubicBezTo>
                  <a:cubicBezTo>
                    <a:pt x="1085717" y="2378897"/>
                    <a:pt x="1084374" y="2376209"/>
                    <a:pt x="1083031" y="2374865"/>
                  </a:cubicBezTo>
                  <a:cubicBezTo>
                    <a:pt x="1078999" y="2369489"/>
                    <a:pt x="1073625" y="2366801"/>
                    <a:pt x="1066908" y="2365458"/>
                  </a:cubicBezTo>
                  <a:cubicBezTo>
                    <a:pt x="1056159" y="2364114"/>
                    <a:pt x="1044066" y="2369489"/>
                    <a:pt x="1036005" y="2374865"/>
                  </a:cubicBezTo>
                  <a:cubicBezTo>
                    <a:pt x="1033318" y="2376209"/>
                    <a:pt x="1031974" y="2378897"/>
                    <a:pt x="1029287" y="2380240"/>
                  </a:cubicBezTo>
                  <a:cubicBezTo>
                    <a:pt x="1022569" y="2385616"/>
                    <a:pt x="1017195" y="2390992"/>
                    <a:pt x="1010477" y="2392336"/>
                  </a:cubicBezTo>
                  <a:cubicBezTo>
                    <a:pt x="995698" y="2374865"/>
                    <a:pt x="971513" y="2373521"/>
                    <a:pt x="947328" y="2374865"/>
                  </a:cubicBezTo>
                  <a:cubicBezTo>
                    <a:pt x="940610" y="2330516"/>
                    <a:pt x="921801" y="2317078"/>
                    <a:pt x="907021" y="2314390"/>
                  </a:cubicBezTo>
                  <a:cubicBezTo>
                    <a:pt x="896272" y="2311702"/>
                    <a:pt x="886867" y="2314390"/>
                    <a:pt x="877462" y="2317078"/>
                  </a:cubicBezTo>
                  <a:cubicBezTo>
                    <a:pt x="874775" y="2317078"/>
                    <a:pt x="873431" y="2318422"/>
                    <a:pt x="870744" y="2318422"/>
                  </a:cubicBezTo>
                  <a:cubicBezTo>
                    <a:pt x="857308" y="2321109"/>
                    <a:pt x="842529" y="2322453"/>
                    <a:pt x="829093" y="2319765"/>
                  </a:cubicBezTo>
                  <a:cubicBezTo>
                    <a:pt x="821032" y="2318422"/>
                    <a:pt x="810283" y="2314390"/>
                    <a:pt x="807596" y="2307670"/>
                  </a:cubicBezTo>
                  <a:cubicBezTo>
                    <a:pt x="806252" y="2303639"/>
                    <a:pt x="806252" y="2298263"/>
                    <a:pt x="806252" y="2292887"/>
                  </a:cubicBezTo>
                  <a:lnTo>
                    <a:pt x="810283" y="2214942"/>
                  </a:lnTo>
                  <a:lnTo>
                    <a:pt x="804909" y="2213598"/>
                  </a:lnTo>
                  <a:cubicBezTo>
                    <a:pt x="780724" y="2205534"/>
                    <a:pt x="753853" y="2202847"/>
                    <a:pt x="726981" y="2204191"/>
                  </a:cubicBezTo>
                  <a:cubicBezTo>
                    <a:pt x="718919" y="2204191"/>
                    <a:pt x="710858" y="2205534"/>
                    <a:pt x="702796" y="2206878"/>
                  </a:cubicBezTo>
                  <a:cubicBezTo>
                    <a:pt x="678612" y="2210910"/>
                    <a:pt x="651740" y="2217630"/>
                    <a:pt x="623525" y="2225693"/>
                  </a:cubicBezTo>
                  <a:cubicBezTo>
                    <a:pt x="619495" y="2223005"/>
                    <a:pt x="615463" y="2220317"/>
                    <a:pt x="611433" y="2217630"/>
                  </a:cubicBezTo>
                  <a:cubicBezTo>
                    <a:pt x="608745" y="2214942"/>
                    <a:pt x="604715" y="2213598"/>
                    <a:pt x="602027" y="2210910"/>
                  </a:cubicBezTo>
                  <a:cubicBezTo>
                    <a:pt x="592623" y="2202847"/>
                    <a:pt x="585905" y="2189408"/>
                    <a:pt x="584561" y="2175969"/>
                  </a:cubicBezTo>
                  <a:cubicBezTo>
                    <a:pt x="584561" y="2162530"/>
                    <a:pt x="588591" y="2149091"/>
                    <a:pt x="596653" y="2139684"/>
                  </a:cubicBezTo>
                  <a:cubicBezTo>
                    <a:pt x="600684" y="2136996"/>
                    <a:pt x="603371" y="2132964"/>
                    <a:pt x="607402" y="2130277"/>
                  </a:cubicBezTo>
                  <a:cubicBezTo>
                    <a:pt x="610089" y="2126245"/>
                    <a:pt x="614120" y="2123557"/>
                    <a:pt x="618150" y="2119525"/>
                  </a:cubicBezTo>
                  <a:cubicBezTo>
                    <a:pt x="635617" y="2100711"/>
                    <a:pt x="640992" y="2075177"/>
                    <a:pt x="645022" y="2055019"/>
                  </a:cubicBezTo>
                  <a:cubicBezTo>
                    <a:pt x="646366" y="2049643"/>
                    <a:pt x="647709" y="2044267"/>
                    <a:pt x="645022" y="2037548"/>
                  </a:cubicBezTo>
                  <a:cubicBezTo>
                    <a:pt x="642335" y="2030828"/>
                    <a:pt x="634274" y="2026797"/>
                    <a:pt x="630243" y="2024109"/>
                  </a:cubicBezTo>
                  <a:lnTo>
                    <a:pt x="552315" y="1982449"/>
                  </a:lnTo>
                  <a:cubicBezTo>
                    <a:pt x="545597" y="1978417"/>
                    <a:pt x="538880" y="1974385"/>
                    <a:pt x="534848" y="1969010"/>
                  </a:cubicBezTo>
                  <a:cubicBezTo>
                    <a:pt x="532161" y="1966322"/>
                    <a:pt x="530818" y="1963634"/>
                    <a:pt x="529474" y="1959602"/>
                  </a:cubicBezTo>
                  <a:cubicBezTo>
                    <a:pt x="525443" y="1951539"/>
                    <a:pt x="521413" y="1942132"/>
                    <a:pt x="510664" y="1938100"/>
                  </a:cubicBezTo>
                  <a:cubicBezTo>
                    <a:pt x="505290" y="1936756"/>
                    <a:pt x="501259" y="1936756"/>
                    <a:pt x="497228" y="1936756"/>
                  </a:cubicBezTo>
                  <a:cubicBezTo>
                    <a:pt x="495885" y="1936756"/>
                    <a:pt x="493197" y="1936756"/>
                    <a:pt x="491854" y="1936756"/>
                  </a:cubicBezTo>
                  <a:cubicBezTo>
                    <a:pt x="483792" y="1935412"/>
                    <a:pt x="477074" y="1926005"/>
                    <a:pt x="471700" y="1908534"/>
                  </a:cubicBezTo>
                  <a:cubicBezTo>
                    <a:pt x="460951" y="1872249"/>
                    <a:pt x="452890" y="1835964"/>
                    <a:pt x="447516" y="1798335"/>
                  </a:cubicBezTo>
                  <a:lnTo>
                    <a:pt x="447516" y="1795647"/>
                  </a:lnTo>
                  <a:lnTo>
                    <a:pt x="446172" y="1794304"/>
                  </a:lnTo>
                  <a:cubicBezTo>
                    <a:pt x="438110" y="1784896"/>
                    <a:pt x="424675" y="1782208"/>
                    <a:pt x="411239" y="1784896"/>
                  </a:cubicBezTo>
                  <a:cubicBezTo>
                    <a:pt x="400490" y="1787584"/>
                    <a:pt x="391085" y="1794304"/>
                    <a:pt x="387054" y="1802367"/>
                  </a:cubicBezTo>
                  <a:cubicBezTo>
                    <a:pt x="362870" y="1799679"/>
                    <a:pt x="337342" y="1792960"/>
                    <a:pt x="313157" y="1784896"/>
                  </a:cubicBezTo>
                  <a:cubicBezTo>
                    <a:pt x="294347" y="1782208"/>
                    <a:pt x="275537" y="1778177"/>
                    <a:pt x="258070" y="1771457"/>
                  </a:cubicBezTo>
                  <a:cubicBezTo>
                    <a:pt x="247322" y="1767426"/>
                    <a:pt x="232542" y="1760706"/>
                    <a:pt x="228511" y="1749955"/>
                  </a:cubicBezTo>
                  <a:cubicBezTo>
                    <a:pt x="225824" y="1743235"/>
                    <a:pt x="227168" y="1733828"/>
                    <a:pt x="228511" y="1724421"/>
                  </a:cubicBezTo>
                  <a:cubicBezTo>
                    <a:pt x="229855" y="1709638"/>
                    <a:pt x="231199" y="1692168"/>
                    <a:pt x="217763" y="1681416"/>
                  </a:cubicBezTo>
                  <a:cubicBezTo>
                    <a:pt x="216419" y="1680073"/>
                    <a:pt x="215076" y="1680073"/>
                    <a:pt x="213732" y="1678729"/>
                  </a:cubicBezTo>
                  <a:cubicBezTo>
                    <a:pt x="212389" y="1678729"/>
                    <a:pt x="209701" y="1677385"/>
                    <a:pt x="209701" y="1676041"/>
                  </a:cubicBezTo>
                  <a:cubicBezTo>
                    <a:pt x="208358" y="1674697"/>
                    <a:pt x="209701" y="1672009"/>
                    <a:pt x="211045" y="1667977"/>
                  </a:cubicBezTo>
                  <a:cubicBezTo>
                    <a:pt x="220450" y="1642444"/>
                    <a:pt x="213732" y="1608846"/>
                    <a:pt x="190891" y="1592720"/>
                  </a:cubicBezTo>
                  <a:cubicBezTo>
                    <a:pt x="208358" y="1575249"/>
                    <a:pt x="215076" y="1548371"/>
                    <a:pt x="205671" y="1525525"/>
                  </a:cubicBezTo>
                  <a:lnTo>
                    <a:pt x="204327" y="1521493"/>
                  </a:lnTo>
                  <a:cubicBezTo>
                    <a:pt x="202983" y="1517462"/>
                    <a:pt x="201640" y="1514774"/>
                    <a:pt x="201640" y="1512086"/>
                  </a:cubicBezTo>
                  <a:cubicBezTo>
                    <a:pt x="200296" y="1510742"/>
                    <a:pt x="201640" y="1509398"/>
                    <a:pt x="201640" y="1506710"/>
                  </a:cubicBezTo>
                  <a:cubicBezTo>
                    <a:pt x="202983" y="1502679"/>
                    <a:pt x="202983" y="1499991"/>
                    <a:pt x="202983" y="1495959"/>
                  </a:cubicBezTo>
                  <a:cubicBezTo>
                    <a:pt x="201640" y="1487896"/>
                    <a:pt x="197609" y="1482520"/>
                    <a:pt x="193579" y="1477145"/>
                  </a:cubicBezTo>
                  <a:cubicBezTo>
                    <a:pt x="192235" y="1475801"/>
                    <a:pt x="192235" y="1474457"/>
                    <a:pt x="190891" y="1473113"/>
                  </a:cubicBezTo>
                  <a:cubicBezTo>
                    <a:pt x="177455" y="1454299"/>
                    <a:pt x="182830" y="1427421"/>
                    <a:pt x="192235" y="1409950"/>
                  </a:cubicBezTo>
                  <a:lnTo>
                    <a:pt x="194922" y="1405918"/>
                  </a:lnTo>
                  <a:cubicBezTo>
                    <a:pt x="198953" y="1399199"/>
                    <a:pt x="202983" y="1392480"/>
                    <a:pt x="204327" y="1383073"/>
                  </a:cubicBezTo>
                  <a:cubicBezTo>
                    <a:pt x="205671" y="1368290"/>
                    <a:pt x="197609" y="1352163"/>
                    <a:pt x="184173" y="1345444"/>
                  </a:cubicBezTo>
                  <a:cubicBezTo>
                    <a:pt x="192235" y="1340068"/>
                    <a:pt x="198953" y="1333348"/>
                    <a:pt x="205671" y="1325285"/>
                  </a:cubicBezTo>
                  <a:cubicBezTo>
                    <a:pt x="247322" y="1299751"/>
                    <a:pt x="294347" y="1283624"/>
                    <a:pt x="342716" y="1279593"/>
                  </a:cubicBezTo>
                  <a:cubicBezTo>
                    <a:pt x="303752" y="1244652"/>
                    <a:pt x="244635" y="1235244"/>
                    <a:pt x="196265" y="1255403"/>
                  </a:cubicBezTo>
                  <a:cubicBezTo>
                    <a:pt x="194922" y="1244652"/>
                    <a:pt x="192235" y="1232556"/>
                    <a:pt x="190891" y="1221805"/>
                  </a:cubicBezTo>
                  <a:cubicBezTo>
                    <a:pt x="181486" y="1219118"/>
                    <a:pt x="172081" y="1216430"/>
                    <a:pt x="162676" y="1213742"/>
                  </a:cubicBezTo>
                  <a:cubicBezTo>
                    <a:pt x="157302" y="1212398"/>
                    <a:pt x="151927" y="1211054"/>
                    <a:pt x="146553" y="1209710"/>
                  </a:cubicBezTo>
                  <a:lnTo>
                    <a:pt x="219107" y="1084728"/>
                  </a:lnTo>
                  <a:cubicBezTo>
                    <a:pt x="223137" y="1078009"/>
                    <a:pt x="225824" y="1073977"/>
                    <a:pt x="229855" y="1071289"/>
                  </a:cubicBezTo>
                  <a:cubicBezTo>
                    <a:pt x="232542" y="1069946"/>
                    <a:pt x="235229" y="1068602"/>
                    <a:pt x="239260" y="1067258"/>
                  </a:cubicBezTo>
                  <a:cubicBezTo>
                    <a:pt x="247322" y="1064570"/>
                    <a:pt x="263445" y="1059194"/>
                    <a:pt x="260758" y="1044412"/>
                  </a:cubicBezTo>
                  <a:cubicBezTo>
                    <a:pt x="259414" y="1039036"/>
                    <a:pt x="256727" y="1036348"/>
                    <a:pt x="255383" y="1033661"/>
                  </a:cubicBezTo>
                  <a:cubicBezTo>
                    <a:pt x="254040" y="1032317"/>
                    <a:pt x="252696" y="1030973"/>
                    <a:pt x="252696" y="1029629"/>
                  </a:cubicBezTo>
                  <a:cubicBezTo>
                    <a:pt x="252696" y="1028285"/>
                    <a:pt x="254040" y="1024253"/>
                    <a:pt x="255383" y="1022909"/>
                  </a:cubicBezTo>
                  <a:cubicBezTo>
                    <a:pt x="271506" y="993344"/>
                    <a:pt x="288973" y="963778"/>
                    <a:pt x="309126" y="938244"/>
                  </a:cubicBezTo>
                  <a:cubicBezTo>
                    <a:pt x="317188" y="927493"/>
                    <a:pt x="327937" y="916742"/>
                    <a:pt x="340029" y="912710"/>
                  </a:cubicBezTo>
                  <a:lnTo>
                    <a:pt x="344060" y="911366"/>
                  </a:lnTo>
                  <a:lnTo>
                    <a:pt x="345403" y="907335"/>
                  </a:lnTo>
                  <a:cubicBezTo>
                    <a:pt x="352121" y="887176"/>
                    <a:pt x="337342" y="867018"/>
                    <a:pt x="306439" y="852235"/>
                  </a:cubicBezTo>
                  <a:lnTo>
                    <a:pt x="190891" y="795792"/>
                  </a:lnTo>
                  <a:lnTo>
                    <a:pt x="193579" y="789072"/>
                  </a:lnTo>
                  <a:cubicBezTo>
                    <a:pt x="201640" y="791760"/>
                    <a:pt x="209701" y="790416"/>
                    <a:pt x="217763" y="786384"/>
                  </a:cubicBezTo>
                  <a:cubicBezTo>
                    <a:pt x="228511" y="779665"/>
                    <a:pt x="236573" y="768914"/>
                    <a:pt x="235229" y="756819"/>
                  </a:cubicBezTo>
                  <a:cubicBezTo>
                    <a:pt x="235229" y="742036"/>
                    <a:pt x="224481" y="732629"/>
                    <a:pt x="215076" y="723221"/>
                  </a:cubicBezTo>
                  <a:lnTo>
                    <a:pt x="213732" y="721877"/>
                  </a:lnTo>
                  <a:cubicBezTo>
                    <a:pt x="185517" y="695000"/>
                    <a:pt x="164020" y="660059"/>
                    <a:pt x="150584" y="622430"/>
                  </a:cubicBezTo>
                  <a:cubicBezTo>
                    <a:pt x="146553" y="613022"/>
                    <a:pt x="143866" y="602271"/>
                    <a:pt x="145209" y="592864"/>
                  </a:cubicBezTo>
                  <a:cubicBezTo>
                    <a:pt x="145209" y="586145"/>
                    <a:pt x="147896" y="580769"/>
                    <a:pt x="150584" y="574049"/>
                  </a:cubicBezTo>
                  <a:cubicBezTo>
                    <a:pt x="151927" y="568674"/>
                    <a:pt x="154614" y="563298"/>
                    <a:pt x="155958" y="557923"/>
                  </a:cubicBezTo>
                  <a:cubicBezTo>
                    <a:pt x="159989" y="541796"/>
                    <a:pt x="157302" y="522982"/>
                    <a:pt x="149240" y="502823"/>
                  </a:cubicBezTo>
                  <a:cubicBezTo>
                    <a:pt x="137148" y="473257"/>
                    <a:pt x="115650" y="445036"/>
                    <a:pt x="88779" y="426221"/>
                  </a:cubicBezTo>
                  <a:lnTo>
                    <a:pt x="87435" y="424877"/>
                  </a:lnTo>
                  <a:cubicBezTo>
                    <a:pt x="84748" y="420846"/>
                    <a:pt x="80717" y="418158"/>
                    <a:pt x="78030" y="415470"/>
                  </a:cubicBezTo>
                  <a:cubicBezTo>
                    <a:pt x="75343" y="411439"/>
                    <a:pt x="75343" y="407407"/>
                    <a:pt x="73999" y="403375"/>
                  </a:cubicBezTo>
                  <a:cubicBezTo>
                    <a:pt x="69969" y="381873"/>
                    <a:pt x="72656" y="360371"/>
                    <a:pt x="80717" y="341556"/>
                  </a:cubicBezTo>
                  <a:lnTo>
                    <a:pt x="83405" y="336180"/>
                  </a:lnTo>
                  <a:cubicBezTo>
                    <a:pt x="87435" y="328117"/>
                    <a:pt x="91466" y="318710"/>
                    <a:pt x="91466" y="309303"/>
                  </a:cubicBezTo>
                  <a:cubicBezTo>
                    <a:pt x="91466" y="287801"/>
                    <a:pt x="72656" y="273018"/>
                    <a:pt x="59220" y="262266"/>
                  </a:cubicBezTo>
                  <a:cubicBezTo>
                    <a:pt x="21600" y="232701"/>
                    <a:pt x="1446" y="201791"/>
                    <a:pt x="102" y="170882"/>
                  </a:cubicBezTo>
                  <a:cubicBezTo>
                    <a:pt x="-1241" y="144004"/>
                    <a:pt x="10851" y="117126"/>
                    <a:pt x="32349" y="96968"/>
                  </a:cubicBezTo>
                  <a:cubicBezTo>
                    <a:pt x="49815" y="80841"/>
                    <a:pt x="73999" y="68746"/>
                    <a:pt x="102215" y="63370"/>
                  </a:cubicBezTo>
                  <a:cubicBezTo>
                    <a:pt x="104902" y="68746"/>
                    <a:pt x="107589" y="72778"/>
                    <a:pt x="111620" y="76809"/>
                  </a:cubicBezTo>
                  <a:cubicBezTo>
                    <a:pt x="119681" y="63370"/>
                    <a:pt x="133117" y="53963"/>
                    <a:pt x="147896" y="49931"/>
                  </a:cubicBezTo>
                  <a:cubicBezTo>
                    <a:pt x="196265" y="36493"/>
                    <a:pt x="243291" y="75466"/>
                    <a:pt x="293004" y="87560"/>
                  </a:cubicBezTo>
                  <a:cubicBezTo>
                    <a:pt x="358839" y="105031"/>
                    <a:pt x="432736" y="72778"/>
                    <a:pt x="494541" y="99656"/>
                  </a:cubicBezTo>
                  <a:cubicBezTo>
                    <a:pt x="546941" y="122502"/>
                    <a:pt x="587248" y="185665"/>
                    <a:pt x="643679" y="174913"/>
                  </a:cubicBezTo>
                  <a:cubicBezTo>
                    <a:pt x="657115" y="172226"/>
                    <a:pt x="669206" y="166850"/>
                    <a:pt x="681299" y="165506"/>
                  </a:cubicBezTo>
                  <a:cubicBezTo>
                    <a:pt x="726981" y="161475"/>
                    <a:pt x="748478" y="220606"/>
                    <a:pt x="755196" y="266298"/>
                  </a:cubicBezTo>
                  <a:cubicBezTo>
                    <a:pt x="757883" y="283769"/>
                    <a:pt x="760571" y="301239"/>
                    <a:pt x="753853" y="317366"/>
                  </a:cubicBezTo>
                  <a:cubicBezTo>
                    <a:pt x="744448" y="342900"/>
                    <a:pt x="717576" y="354995"/>
                    <a:pt x="698765" y="373810"/>
                  </a:cubicBezTo>
                  <a:cubicBezTo>
                    <a:pt x="682642" y="391280"/>
                    <a:pt x="670551" y="412782"/>
                    <a:pt x="653084" y="428909"/>
                  </a:cubicBezTo>
                  <a:cubicBezTo>
                    <a:pt x="635617" y="445036"/>
                    <a:pt x="610089" y="457131"/>
                    <a:pt x="588591" y="447724"/>
                  </a:cubicBezTo>
                  <a:cubicBezTo>
                    <a:pt x="576500" y="442348"/>
                    <a:pt x="568438" y="431597"/>
                    <a:pt x="557689" y="424877"/>
                  </a:cubicBezTo>
                  <a:cubicBezTo>
                    <a:pt x="509321" y="392624"/>
                    <a:pt x="438110" y="436972"/>
                    <a:pt x="385711" y="410095"/>
                  </a:cubicBezTo>
                  <a:cubicBezTo>
                    <a:pt x="369588" y="400687"/>
                    <a:pt x="357495" y="385904"/>
                    <a:pt x="341373" y="377841"/>
                  </a:cubicBezTo>
                  <a:cubicBezTo>
                    <a:pt x="325249" y="368434"/>
                    <a:pt x="299722" y="369778"/>
                    <a:pt x="293004" y="387248"/>
                  </a:cubicBezTo>
                  <a:cubicBezTo>
                    <a:pt x="283598" y="410095"/>
                    <a:pt x="313157" y="428909"/>
                    <a:pt x="337342" y="435629"/>
                  </a:cubicBezTo>
                  <a:cubicBezTo>
                    <a:pt x="361526" y="441004"/>
                    <a:pt x="392429" y="455787"/>
                    <a:pt x="387054" y="479977"/>
                  </a:cubicBezTo>
                  <a:cubicBezTo>
                    <a:pt x="404521" y="463850"/>
                    <a:pt x="435423" y="477289"/>
                    <a:pt x="446172" y="498792"/>
                  </a:cubicBezTo>
                  <a:cubicBezTo>
                    <a:pt x="456920" y="520294"/>
                    <a:pt x="455577" y="545828"/>
                    <a:pt x="459608" y="568674"/>
                  </a:cubicBezTo>
                  <a:cubicBezTo>
                    <a:pt x="466326" y="615710"/>
                    <a:pt x="495885" y="657371"/>
                    <a:pt x="536192" y="681561"/>
                  </a:cubicBezTo>
                  <a:cubicBezTo>
                    <a:pt x="545597" y="661402"/>
                    <a:pt x="576500" y="676185"/>
                    <a:pt x="596653" y="688280"/>
                  </a:cubicBezTo>
                  <a:cubicBezTo>
                    <a:pt x="622181" y="704407"/>
                    <a:pt x="653084" y="713814"/>
                    <a:pt x="683986" y="713814"/>
                  </a:cubicBezTo>
                  <a:cubicBezTo>
                    <a:pt x="690704" y="713814"/>
                    <a:pt x="697422" y="712470"/>
                    <a:pt x="702796" y="708439"/>
                  </a:cubicBezTo>
                  <a:cubicBezTo>
                    <a:pt x="708171" y="703063"/>
                    <a:pt x="709514" y="695000"/>
                    <a:pt x="709514" y="688280"/>
                  </a:cubicBezTo>
                  <a:cubicBezTo>
                    <a:pt x="706827" y="634525"/>
                    <a:pt x="638304" y="614366"/>
                    <a:pt x="584561" y="608991"/>
                  </a:cubicBezTo>
                  <a:cubicBezTo>
                    <a:pt x="589936" y="596896"/>
                    <a:pt x="595309" y="583457"/>
                    <a:pt x="600684" y="570018"/>
                  </a:cubicBezTo>
                  <a:cubicBezTo>
                    <a:pt x="673238" y="588832"/>
                    <a:pt x="775350" y="586145"/>
                    <a:pt x="849247" y="598239"/>
                  </a:cubicBezTo>
                  <a:cubicBezTo>
                    <a:pt x="831780" y="565986"/>
                    <a:pt x="802221" y="540452"/>
                    <a:pt x="767289" y="529701"/>
                  </a:cubicBezTo>
                  <a:cubicBezTo>
                    <a:pt x="771319" y="498792"/>
                    <a:pt x="740417" y="467882"/>
                    <a:pt x="709514" y="471914"/>
                  </a:cubicBezTo>
                  <a:cubicBezTo>
                    <a:pt x="704140" y="446380"/>
                    <a:pt x="735042" y="430253"/>
                    <a:pt x="755196" y="414126"/>
                  </a:cubicBezTo>
                  <a:cubicBezTo>
                    <a:pt x="779380" y="393968"/>
                    <a:pt x="790129" y="363058"/>
                    <a:pt x="806252" y="336180"/>
                  </a:cubicBezTo>
                  <a:cubicBezTo>
                    <a:pt x="821032" y="309303"/>
                    <a:pt x="849247" y="285113"/>
                    <a:pt x="880149" y="290488"/>
                  </a:cubicBezTo>
                  <a:cubicBezTo>
                    <a:pt x="881493" y="303927"/>
                    <a:pt x="884180" y="317366"/>
                    <a:pt x="886867" y="330805"/>
                  </a:cubicBezTo>
                  <a:cubicBezTo>
                    <a:pt x="913739" y="321398"/>
                    <a:pt x="944641" y="325429"/>
                    <a:pt x="967482" y="341556"/>
                  </a:cubicBezTo>
                  <a:cubicBezTo>
                    <a:pt x="937923" y="325429"/>
                    <a:pt x="959421" y="275705"/>
                    <a:pt x="940610" y="248828"/>
                  </a:cubicBezTo>
                  <a:cubicBezTo>
                    <a:pt x="924487" y="225981"/>
                    <a:pt x="889554" y="231357"/>
                    <a:pt x="862683" y="239420"/>
                  </a:cubicBezTo>
                  <a:cubicBezTo>
                    <a:pt x="870744" y="181633"/>
                    <a:pt x="876119" y="113095"/>
                    <a:pt x="831780" y="72778"/>
                  </a:cubicBezTo>
                  <a:cubicBezTo>
                    <a:pt x="818345" y="60683"/>
                    <a:pt x="802221" y="52619"/>
                    <a:pt x="794160" y="37837"/>
                  </a:cubicBezTo>
                  <a:cubicBezTo>
                    <a:pt x="851934" y="-3824"/>
                    <a:pt x="932549" y="35149"/>
                    <a:pt x="988980" y="78153"/>
                  </a:cubicBezTo>
                  <a:cubicBezTo>
                    <a:pt x="979575" y="109063"/>
                    <a:pt x="937923" y="114438"/>
                    <a:pt x="905678" y="114438"/>
                  </a:cubicBezTo>
                  <a:cubicBezTo>
                    <a:pt x="900303" y="146692"/>
                    <a:pt x="916426" y="181633"/>
                    <a:pt x="943298" y="199104"/>
                  </a:cubicBezTo>
                  <a:cubicBezTo>
                    <a:pt x="976887" y="170882"/>
                    <a:pt x="1034661" y="201791"/>
                    <a:pt x="1072281" y="178945"/>
                  </a:cubicBezTo>
                  <a:cubicBezTo>
                    <a:pt x="1109902" y="157443"/>
                    <a:pt x="1101840" y="100999"/>
                    <a:pt x="1087061" y="59339"/>
                  </a:cubicBezTo>
                  <a:cubicBezTo>
                    <a:pt x="1083031" y="51275"/>
                    <a:pt x="1080343" y="43212"/>
                    <a:pt x="1081687" y="33805"/>
                  </a:cubicBezTo>
                  <a:cubicBezTo>
                    <a:pt x="1081687" y="25742"/>
                    <a:pt x="1087061" y="19022"/>
                    <a:pt x="1091092" y="12303"/>
                  </a:cubicBezTo>
                  <a:lnTo>
                    <a:pt x="1099051" y="0"/>
                  </a:lnTo>
                  <a:close/>
                </a:path>
              </a:pathLst>
            </a:custGeom>
            <a:solidFill>
              <a:srgbClr val="D8D8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283">
                <a:solidFill>
                  <a:schemeClr val="lt1"/>
                </a:solidFill>
                <a:latin typeface="Calibri"/>
                <a:ea typeface="Calibri"/>
                <a:cs typeface="Calibri"/>
                <a:sym typeface="Calibri"/>
              </a:endParaRPr>
            </a:p>
          </p:txBody>
        </p:sp>
      </p:grpSp>
      <p:sp>
        <p:nvSpPr>
          <p:cNvPr id="1787" name="Google Shape;1787;p32"/>
          <p:cNvSpPr txBox="1"/>
          <p:nvPr/>
        </p:nvSpPr>
        <p:spPr>
          <a:xfrm>
            <a:off x="498142" y="1164214"/>
            <a:ext cx="1959121" cy="913070"/>
          </a:xfrm>
          <a:prstGeom prst="rect">
            <a:avLst/>
          </a:prstGeom>
          <a:noFill/>
          <a:ln>
            <a:noFill/>
          </a:ln>
        </p:spPr>
        <p:txBody>
          <a:bodyPr spcFirstLastPara="1" wrap="square" lIns="91425" tIns="45700" rIns="91425" bIns="45700" anchor="t" anchorCtr="0">
            <a:spAutoFit/>
          </a:bodyPr>
          <a:lstStyle/>
          <a:p>
            <a:pPr marL="0" marR="0" lvl="0" indent="0" algn="r" rtl="0">
              <a:lnSpc>
                <a:spcPct val="106666"/>
              </a:lnSpc>
              <a:spcBef>
                <a:spcPts val="0"/>
              </a:spcBef>
              <a:spcAft>
                <a:spcPts val="0"/>
              </a:spcAft>
              <a:buNone/>
            </a:pPr>
            <a:r>
              <a:rPr lang="en-US" sz="1500" b="1">
                <a:solidFill>
                  <a:srgbClr val="265B5F"/>
                </a:solidFill>
                <a:latin typeface="Calibri"/>
                <a:ea typeface="Calibri"/>
                <a:cs typeface="Calibri"/>
                <a:sym typeface="Calibri"/>
              </a:rPr>
              <a:t>Turkey: 2023 </a:t>
            </a:r>
            <a:endParaRPr/>
          </a:p>
          <a:p>
            <a:pPr marL="0" marR="0" lvl="0" indent="0" algn="r" rtl="0">
              <a:lnSpc>
                <a:spcPct val="106666"/>
              </a:lnSpc>
              <a:spcBef>
                <a:spcPts val="0"/>
              </a:spcBef>
              <a:spcAft>
                <a:spcPts val="0"/>
              </a:spcAft>
              <a:buNone/>
            </a:pPr>
            <a:r>
              <a:rPr lang="en-US" sz="1500" b="1">
                <a:solidFill>
                  <a:srgbClr val="265B5F"/>
                </a:solidFill>
                <a:latin typeface="Calibri"/>
                <a:ea typeface="Calibri"/>
                <a:cs typeface="Calibri"/>
                <a:sym typeface="Calibri"/>
              </a:rPr>
              <a:t>Kahramanmara Earthquakes</a:t>
            </a:r>
            <a:endParaRPr/>
          </a:p>
          <a:p>
            <a:pPr marL="0" marR="0" lvl="0" indent="0" algn="r" rtl="0">
              <a:lnSpc>
                <a:spcPct val="106666"/>
              </a:lnSpc>
              <a:spcBef>
                <a:spcPts val="0"/>
              </a:spcBef>
              <a:spcAft>
                <a:spcPts val="0"/>
              </a:spcAft>
              <a:buNone/>
            </a:pPr>
            <a:endParaRPr sz="1500" b="1">
              <a:solidFill>
                <a:srgbClr val="265B5F"/>
              </a:solidFill>
              <a:latin typeface="Calibri"/>
              <a:ea typeface="Calibri"/>
              <a:cs typeface="Calibri"/>
              <a:sym typeface="Calibri"/>
            </a:endParaRPr>
          </a:p>
        </p:txBody>
      </p:sp>
      <p:grpSp>
        <p:nvGrpSpPr>
          <p:cNvPr id="1788" name="Google Shape;1788;p32"/>
          <p:cNvGrpSpPr/>
          <p:nvPr/>
        </p:nvGrpSpPr>
        <p:grpSpPr>
          <a:xfrm>
            <a:off x="5358077" y="8414026"/>
            <a:ext cx="2201599" cy="2070748"/>
            <a:chOff x="9333274" y="171098"/>
            <a:chExt cx="799444" cy="751929"/>
          </a:xfrm>
        </p:grpSpPr>
        <p:sp>
          <p:nvSpPr>
            <p:cNvPr id="1789" name="Google Shape;1789;p32"/>
            <p:cNvSpPr/>
            <p:nvPr/>
          </p:nvSpPr>
          <p:spPr>
            <a:xfrm>
              <a:off x="9400697" y="401703"/>
              <a:ext cx="732021" cy="521324"/>
            </a:xfrm>
            <a:custGeom>
              <a:avLst/>
              <a:gdLst/>
              <a:ahLst/>
              <a:cxnLst/>
              <a:rect l="l" t="t" r="r" b="b"/>
              <a:pathLst>
                <a:path w="732021" h="521324" extrusionOk="0">
                  <a:moveTo>
                    <a:pt x="732022" y="0"/>
                  </a:moveTo>
                  <a:lnTo>
                    <a:pt x="732022" y="194572"/>
                  </a:lnTo>
                  <a:cubicBezTo>
                    <a:pt x="732022" y="194572"/>
                    <a:pt x="374438" y="656983"/>
                    <a:pt x="0" y="481628"/>
                  </a:cubicBezTo>
                  <a:cubicBezTo>
                    <a:pt x="0" y="481628"/>
                    <a:pt x="416581" y="425178"/>
                    <a:pt x="732022" y="0"/>
                  </a:cubicBezTo>
                  <a:close/>
                </a:path>
              </a:pathLst>
            </a:custGeom>
            <a:solidFill>
              <a:schemeClr val="lt1">
                <a:alpha val="8235"/>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entury Schoolbook"/>
                <a:ea typeface="Century Schoolbook"/>
                <a:cs typeface="Century Schoolbook"/>
                <a:sym typeface="Century Schoolbook"/>
              </a:endParaRPr>
            </a:p>
          </p:txBody>
        </p:sp>
        <p:sp>
          <p:nvSpPr>
            <p:cNvPr id="1790" name="Google Shape;1790;p32"/>
            <p:cNvSpPr/>
            <p:nvPr/>
          </p:nvSpPr>
          <p:spPr>
            <a:xfrm>
              <a:off x="9333274" y="171098"/>
              <a:ext cx="799444" cy="667868"/>
            </a:xfrm>
            <a:custGeom>
              <a:avLst/>
              <a:gdLst/>
              <a:ahLst/>
              <a:cxnLst/>
              <a:rect l="l" t="t" r="r" b="b"/>
              <a:pathLst>
                <a:path w="799444" h="667868" extrusionOk="0">
                  <a:moveTo>
                    <a:pt x="799444" y="0"/>
                  </a:moveTo>
                  <a:lnTo>
                    <a:pt x="799444" y="175356"/>
                  </a:lnTo>
                  <a:cubicBezTo>
                    <a:pt x="799444" y="175356"/>
                    <a:pt x="387682" y="674998"/>
                    <a:pt x="0" y="667791"/>
                  </a:cubicBezTo>
                  <a:cubicBezTo>
                    <a:pt x="0" y="667791"/>
                    <a:pt x="231164" y="612543"/>
                    <a:pt x="799444" y="0"/>
                  </a:cubicBezTo>
                  <a:close/>
                </a:path>
              </a:pathLst>
            </a:custGeom>
            <a:solidFill>
              <a:schemeClr val="lt1">
                <a:alpha val="8235"/>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entury Schoolbook"/>
                <a:ea typeface="Century Schoolbook"/>
                <a:cs typeface="Century Schoolbook"/>
                <a:sym typeface="Century Schoolbook"/>
              </a:endParaRPr>
            </a:p>
          </p:txBody>
        </p:sp>
      </p:grpSp>
      <p:sp>
        <p:nvSpPr>
          <p:cNvPr id="1791" name="Google Shape;1791;p32"/>
          <p:cNvSpPr txBox="1"/>
          <p:nvPr/>
        </p:nvSpPr>
        <p:spPr>
          <a:xfrm>
            <a:off x="1397687" y="8779377"/>
            <a:ext cx="4906119" cy="1118255"/>
          </a:xfrm>
          <a:prstGeom prst="rect">
            <a:avLst/>
          </a:prstGeom>
          <a:noFill/>
          <a:ln>
            <a:noFill/>
          </a:ln>
        </p:spPr>
        <p:txBody>
          <a:bodyPr spcFirstLastPara="1" wrap="square" lIns="91425" tIns="45700" rIns="91425" bIns="45700" anchor="t" anchorCtr="0">
            <a:spAutoFit/>
          </a:bodyPr>
          <a:lstStyle/>
          <a:p>
            <a:pPr marL="0" marR="0" lvl="0" indent="0" algn="l" rtl="0">
              <a:lnSpc>
                <a:spcPct val="105333"/>
              </a:lnSpc>
              <a:spcBef>
                <a:spcPts val="0"/>
              </a:spcBef>
              <a:spcAft>
                <a:spcPts val="0"/>
              </a:spcAft>
              <a:buNone/>
            </a:pPr>
            <a:r>
              <a:rPr lang="en-US" sz="1500">
                <a:solidFill>
                  <a:schemeClr val="lt1"/>
                </a:solidFill>
                <a:latin typeface="Calibri"/>
                <a:ea typeface="Calibri"/>
                <a:cs typeface="Calibri"/>
                <a:sym typeface="Calibri"/>
              </a:rPr>
              <a:t>Even with strong systems in place, major disasters test every capacity.  Community solidarity, combined with organized response systems and modern building standards, makes the difference between catastrophe and recovery.</a:t>
            </a:r>
            <a:endParaRPr/>
          </a:p>
          <a:p>
            <a:pPr marL="0" marR="0" lvl="0" indent="0" algn="l" rtl="0">
              <a:lnSpc>
                <a:spcPct val="105333"/>
              </a:lnSpc>
              <a:spcBef>
                <a:spcPts val="0"/>
              </a:spcBef>
              <a:spcAft>
                <a:spcPts val="0"/>
              </a:spcAft>
              <a:buNone/>
            </a:pPr>
            <a:endParaRPr sz="1500">
              <a:solidFill>
                <a:schemeClr val="lt1"/>
              </a:solidFill>
              <a:latin typeface="Calibri"/>
              <a:ea typeface="Calibri"/>
              <a:cs typeface="Calibri"/>
              <a:sym typeface="Calibri"/>
            </a:endParaRPr>
          </a:p>
        </p:txBody>
      </p:sp>
      <p:sp>
        <p:nvSpPr>
          <p:cNvPr id="1792" name="Google Shape;1792;p32"/>
          <p:cNvSpPr txBox="1"/>
          <p:nvPr/>
        </p:nvSpPr>
        <p:spPr>
          <a:xfrm>
            <a:off x="513993" y="5233725"/>
            <a:ext cx="6399443" cy="365356"/>
          </a:xfrm>
          <a:prstGeom prst="rect">
            <a:avLst/>
          </a:prstGeom>
          <a:noFill/>
          <a:ln>
            <a:noFill/>
          </a:ln>
        </p:spPr>
        <p:txBody>
          <a:bodyPr spcFirstLastPara="1" wrap="square" lIns="91425" tIns="45700" rIns="91425" bIns="45700" anchor="ctr" anchorCtr="0">
            <a:spAutoFit/>
          </a:bodyPr>
          <a:lstStyle/>
          <a:p>
            <a:pPr marL="6350" marR="0" lvl="0" indent="0" algn="l" rtl="0">
              <a:lnSpc>
                <a:spcPct val="100952"/>
              </a:lnSpc>
              <a:spcBef>
                <a:spcPts val="0"/>
              </a:spcBef>
              <a:spcAft>
                <a:spcPts val="0"/>
              </a:spcAft>
              <a:buNone/>
            </a:pPr>
            <a:r>
              <a:rPr lang="en-US" sz="2100" b="1">
                <a:solidFill>
                  <a:srgbClr val="EB7F4A"/>
                </a:solidFill>
                <a:latin typeface="Calibri"/>
                <a:ea typeface="Calibri"/>
                <a:cs typeface="Calibri"/>
                <a:sym typeface="Calibri"/>
              </a:rPr>
              <a:t>Shelter and Recovery</a:t>
            </a:r>
            <a:endParaRPr/>
          </a:p>
        </p:txBody>
      </p:sp>
      <p:sp>
        <p:nvSpPr>
          <p:cNvPr id="1793" name="Google Shape;1793;p32"/>
          <p:cNvSpPr txBox="1"/>
          <p:nvPr/>
        </p:nvSpPr>
        <p:spPr>
          <a:xfrm>
            <a:off x="513993" y="5621154"/>
            <a:ext cx="6480000" cy="1013009"/>
          </a:xfrm>
          <a:prstGeom prst="rect">
            <a:avLst/>
          </a:prstGeom>
          <a:noFill/>
          <a:ln>
            <a:noFill/>
          </a:ln>
        </p:spPr>
        <p:txBody>
          <a:bodyPr spcFirstLastPara="1" wrap="square" lIns="91425" tIns="45700" rIns="91425" bIns="45700" anchor="t" anchorCtr="0">
            <a:noAutofit/>
          </a:bodyPr>
          <a:lstStyle/>
          <a:p>
            <a:pPr marL="0" marR="0" lvl="0" indent="0" algn="just" rtl="0">
              <a:lnSpc>
                <a:spcPct val="106086"/>
              </a:lnSpc>
              <a:spcBef>
                <a:spcPts val="0"/>
              </a:spcBef>
              <a:spcAft>
                <a:spcPts val="0"/>
              </a:spcAft>
              <a:buClr>
                <a:srgbClr val="EB7F4A"/>
              </a:buClr>
              <a:buSzPts val="1150"/>
              <a:buFont typeface="Arial"/>
              <a:buNone/>
            </a:pPr>
            <a:r>
              <a:rPr lang="en-US" sz="1150" b="0" i="0">
                <a:solidFill>
                  <a:srgbClr val="262626"/>
                </a:solidFill>
                <a:latin typeface="Calibri"/>
                <a:ea typeface="Calibri"/>
                <a:cs typeface="Calibri"/>
                <a:sym typeface="Calibri"/>
              </a:rPr>
              <a:t>With hundreds of thousands of homes destroyed and winter temperatures below freezing, providing shelter became critical. Container cities-temporary housing made of insulated shipping containers-were rapidly constructed. Community kitchens served hot meals. Mobile health clinics provided medical care.  Psychosocial support teams helped people process trauma. The government launched a massive reconstruction program to build earthquake-resistant housing.</a:t>
            </a:r>
            <a:endParaRPr/>
          </a:p>
          <a:p>
            <a:pPr marL="0" marR="0" lvl="0" indent="0" algn="just" rtl="0">
              <a:lnSpc>
                <a:spcPct val="106086"/>
              </a:lnSpc>
              <a:spcBef>
                <a:spcPts val="0"/>
              </a:spcBef>
              <a:spcAft>
                <a:spcPts val="0"/>
              </a:spcAft>
              <a:buClr>
                <a:srgbClr val="EB7F4A"/>
              </a:buClr>
              <a:buSzPts val="1150"/>
              <a:buFont typeface="Arial"/>
              <a:buNone/>
            </a:pPr>
            <a:endParaRPr sz="1150" b="0" i="0">
              <a:solidFill>
                <a:srgbClr val="262626"/>
              </a:solidFill>
              <a:latin typeface="Calibri"/>
              <a:ea typeface="Calibri"/>
              <a:cs typeface="Calibri"/>
              <a:sym typeface="Calibri"/>
            </a:endParaRPr>
          </a:p>
        </p:txBody>
      </p:sp>
      <p:cxnSp>
        <p:nvCxnSpPr>
          <p:cNvPr id="1794" name="Google Shape;1794;p32"/>
          <p:cNvCxnSpPr/>
          <p:nvPr/>
        </p:nvCxnSpPr>
        <p:spPr>
          <a:xfrm rot="10800000">
            <a:off x="-3586" y="5416406"/>
            <a:ext cx="540000" cy="0"/>
          </a:xfrm>
          <a:prstGeom prst="straightConnector1">
            <a:avLst/>
          </a:prstGeom>
          <a:noFill/>
          <a:ln w="12700" cap="flat" cmpd="sng">
            <a:solidFill>
              <a:srgbClr val="000000"/>
            </a:solidFill>
            <a:prstDash val="dot"/>
            <a:miter lim="800000"/>
            <a:headEnd type="none" w="sm" len="sm"/>
            <a:tailEnd type="none" w="sm" len="sm"/>
          </a:ln>
        </p:spPr>
      </p:cxnSp>
      <p:grpSp>
        <p:nvGrpSpPr>
          <p:cNvPr id="1795" name="Google Shape;1795;p32"/>
          <p:cNvGrpSpPr/>
          <p:nvPr/>
        </p:nvGrpSpPr>
        <p:grpSpPr>
          <a:xfrm rot="1577363">
            <a:off x="2226521" y="847839"/>
            <a:ext cx="4711244" cy="2963675"/>
            <a:chOff x="1813804" y="-494331"/>
            <a:chExt cx="4711244" cy="2963675"/>
          </a:xfrm>
        </p:grpSpPr>
        <p:cxnSp>
          <p:nvCxnSpPr>
            <p:cNvPr id="1796" name="Google Shape;1796;p32"/>
            <p:cNvCxnSpPr/>
            <p:nvPr/>
          </p:nvCxnSpPr>
          <p:spPr>
            <a:xfrm rot="9614269">
              <a:off x="2004670" y="196717"/>
              <a:ext cx="4363120" cy="1581579"/>
            </a:xfrm>
            <a:prstGeom prst="straightConnector1">
              <a:avLst/>
            </a:prstGeom>
            <a:noFill/>
            <a:ln w="19050" cap="flat" cmpd="sng">
              <a:solidFill>
                <a:srgbClr val="265B5F"/>
              </a:solidFill>
              <a:prstDash val="solid"/>
              <a:miter lim="800000"/>
              <a:headEnd type="none" w="sm" len="sm"/>
              <a:tailEnd type="none" w="sm" len="sm"/>
            </a:ln>
          </p:spPr>
        </p:cxnSp>
        <p:sp>
          <p:nvSpPr>
            <p:cNvPr id="1797" name="Google Shape;1797;p32"/>
            <p:cNvSpPr/>
            <p:nvPr/>
          </p:nvSpPr>
          <p:spPr>
            <a:xfrm>
              <a:off x="6417048" y="940099"/>
              <a:ext cx="108000" cy="108000"/>
            </a:xfrm>
            <a:prstGeom prst="ellipse">
              <a:avLst/>
            </a:prstGeom>
            <a:solidFill>
              <a:srgbClr val="265B5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283">
                <a:solidFill>
                  <a:schemeClr val="lt1"/>
                </a:solidFill>
                <a:latin typeface="Century Schoolbook"/>
                <a:ea typeface="Century Schoolbook"/>
                <a:cs typeface="Century Schoolbook"/>
                <a:sym typeface="Century Schoolbook"/>
              </a:endParaRPr>
            </a:p>
          </p:txBody>
        </p:sp>
        <p:sp>
          <p:nvSpPr>
            <p:cNvPr id="1798" name="Google Shape;1798;p32"/>
            <p:cNvSpPr/>
            <p:nvPr/>
          </p:nvSpPr>
          <p:spPr>
            <a:xfrm>
              <a:off x="1813804" y="921143"/>
              <a:ext cx="108000" cy="108000"/>
            </a:xfrm>
            <a:prstGeom prst="ellipse">
              <a:avLst/>
            </a:prstGeom>
            <a:solidFill>
              <a:srgbClr val="265B5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283">
                <a:solidFill>
                  <a:schemeClr val="lt1"/>
                </a:solidFill>
                <a:latin typeface="Century Schoolbook"/>
                <a:ea typeface="Century Schoolbook"/>
                <a:cs typeface="Century Schoolbook"/>
                <a:sym typeface="Century Schoolbook"/>
              </a:endParaRPr>
            </a:p>
          </p:txBody>
        </p:sp>
      </p:grpSp>
      <p:sp>
        <p:nvSpPr>
          <p:cNvPr id="1799" name="Google Shape;1799;p32"/>
          <p:cNvSpPr txBox="1"/>
          <p:nvPr/>
        </p:nvSpPr>
        <p:spPr>
          <a:xfrm>
            <a:off x="513993" y="6890770"/>
            <a:ext cx="6399443" cy="365356"/>
          </a:xfrm>
          <a:prstGeom prst="rect">
            <a:avLst/>
          </a:prstGeom>
          <a:noFill/>
          <a:ln>
            <a:noFill/>
          </a:ln>
        </p:spPr>
        <p:txBody>
          <a:bodyPr spcFirstLastPara="1" wrap="square" lIns="91425" tIns="45700" rIns="91425" bIns="45700" anchor="ctr" anchorCtr="0">
            <a:spAutoFit/>
          </a:bodyPr>
          <a:lstStyle/>
          <a:p>
            <a:pPr marL="6350" marR="0" lvl="0" indent="0" algn="l" rtl="0">
              <a:lnSpc>
                <a:spcPct val="100952"/>
              </a:lnSpc>
              <a:spcBef>
                <a:spcPts val="0"/>
              </a:spcBef>
              <a:spcAft>
                <a:spcPts val="0"/>
              </a:spcAft>
              <a:buNone/>
            </a:pPr>
            <a:r>
              <a:rPr lang="en-US" sz="2100" b="1">
                <a:solidFill>
                  <a:srgbClr val="EB7F4A"/>
                </a:solidFill>
                <a:latin typeface="Calibri"/>
                <a:ea typeface="Calibri"/>
                <a:cs typeface="Calibri"/>
                <a:sym typeface="Calibri"/>
              </a:rPr>
              <a:t>Community Solidarity</a:t>
            </a:r>
            <a:endParaRPr/>
          </a:p>
        </p:txBody>
      </p:sp>
      <p:sp>
        <p:nvSpPr>
          <p:cNvPr id="1800" name="Google Shape;1800;p32"/>
          <p:cNvSpPr txBox="1"/>
          <p:nvPr/>
        </p:nvSpPr>
        <p:spPr>
          <a:xfrm>
            <a:off x="513993" y="7278200"/>
            <a:ext cx="6480000" cy="1013009"/>
          </a:xfrm>
          <a:prstGeom prst="rect">
            <a:avLst/>
          </a:prstGeom>
          <a:noFill/>
          <a:ln>
            <a:noFill/>
          </a:ln>
        </p:spPr>
        <p:txBody>
          <a:bodyPr spcFirstLastPara="1" wrap="square" lIns="91425" tIns="45700" rIns="91425" bIns="45700" anchor="t" anchorCtr="0">
            <a:noAutofit/>
          </a:bodyPr>
          <a:lstStyle/>
          <a:p>
            <a:pPr marL="0" marR="0" lvl="0" indent="0" algn="just" rtl="0">
              <a:lnSpc>
                <a:spcPct val="106086"/>
              </a:lnSpc>
              <a:spcBef>
                <a:spcPts val="0"/>
              </a:spcBef>
              <a:spcAft>
                <a:spcPts val="0"/>
              </a:spcAft>
              <a:buClr>
                <a:srgbClr val="EB7F4A"/>
              </a:buClr>
              <a:buSzPts val="1150"/>
              <a:buFont typeface="Arial"/>
              <a:buNone/>
            </a:pPr>
            <a:r>
              <a:rPr lang="en-US" sz="1150" b="0" i="0">
                <a:solidFill>
                  <a:srgbClr val="262626"/>
                </a:solidFill>
                <a:latin typeface="Calibri"/>
                <a:ea typeface="Calibri"/>
                <a:cs typeface="Calibri"/>
                <a:sym typeface="Calibri"/>
              </a:rPr>
              <a:t>The response showcased extraordinary solidarity. Neighbors helped neighbors. Businesses donated supplies. Medical professionals volunteered in affected areas. The Turkish diaspora raised funds globally.  This collective effort helped communities begin healing and rebuilding.</a:t>
            </a:r>
            <a:endParaRPr/>
          </a:p>
          <a:p>
            <a:pPr marL="0" marR="0" lvl="0" indent="0" algn="just" rtl="0">
              <a:lnSpc>
                <a:spcPct val="106086"/>
              </a:lnSpc>
              <a:spcBef>
                <a:spcPts val="0"/>
              </a:spcBef>
              <a:spcAft>
                <a:spcPts val="0"/>
              </a:spcAft>
              <a:buClr>
                <a:srgbClr val="EB7F4A"/>
              </a:buClr>
              <a:buSzPts val="1150"/>
              <a:buFont typeface="Arial"/>
              <a:buNone/>
            </a:pPr>
            <a:endParaRPr sz="1150" b="0" i="0">
              <a:solidFill>
                <a:srgbClr val="262626"/>
              </a:solidFill>
              <a:latin typeface="Calibri"/>
              <a:ea typeface="Calibri"/>
              <a:cs typeface="Calibri"/>
              <a:sym typeface="Calibri"/>
            </a:endParaRPr>
          </a:p>
        </p:txBody>
      </p:sp>
      <p:cxnSp>
        <p:nvCxnSpPr>
          <p:cNvPr id="1801" name="Google Shape;1801;p32"/>
          <p:cNvCxnSpPr/>
          <p:nvPr/>
        </p:nvCxnSpPr>
        <p:spPr>
          <a:xfrm rot="10800000">
            <a:off x="-3586" y="7073452"/>
            <a:ext cx="540000" cy="0"/>
          </a:xfrm>
          <a:prstGeom prst="straightConnector1">
            <a:avLst/>
          </a:prstGeom>
          <a:noFill/>
          <a:ln w="12700" cap="flat" cmpd="sng">
            <a:solidFill>
              <a:srgbClr val="000000"/>
            </a:solidFill>
            <a:prstDash val="dot"/>
            <a:miter lim="800000"/>
            <a:headEnd type="none" w="sm" len="sm"/>
            <a:tailEnd type="none" w="sm" len="sm"/>
          </a:ln>
        </p:spPr>
      </p:cxn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805"/>
        <p:cNvGrpSpPr/>
        <p:nvPr/>
      </p:nvGrpSpPr>
      <p:grpSpPr>
        <a:xfrm>
          <a:off x="0" y="0"/>
          <a:ext cx="0" cy="0"/>
          <a:chOff x="0" y="0"/>
          <a:chExt cx="0" cy="0"/>
        </a:xfrm>
      </p:grpSpPr>
      <p:sp>
        <p:nvSpPr>
          <p:cNvPr id="1806" name="Google Shape;1806;p33"/>
          <p:cNvSpPr/>
          <p:nvPr/>
        </p:nvSpPr>
        <p:spPr>
          <a:xfrm rot="10800000">
            <a:off x="-5" y="-2"/>
            <a:ext cx="1484676" cy="10691814"/>
          </a:xfrm>
          <a:custGeom>
            <a:avLst/>
            <a:gdLst/>
            <a:ahLst/>
            <a:cxnLst/>
            <a:rect l="l" t="t" r="r" b="b"/>
            <a:pathLst>
              <a:path w="852645" h="961650" extrusionOk="0">
                <a:moveTo>
                  <a:pt x="0" y="0"/>
                </a:moveTo>
                <a:lnTo>
                  <a:pt x="852646" y="0"/>
                </a:lnTo>
                <a:lnTo>
                  <a:pt x="852646" y="961651"/>
                </a:lnTo>
                <a:lnTo>
                  <a:pt x="0" y="961651"/>
                </a:lnTo>
                <a:close/>
              </a:path>
            </a:pathLst>
          </a:custGeom>
          <a:gradFill>
            <a:gsLst>
              <a:gs pos="0">
                <a:srgbClr val="265B5F"/>
              </a:gs>
              <a:gs pos="83000">
                <a:srgbClr val="2B747B"/>
              </a:gs>
              <a:gs pos="100000">
                <a:srgbClr val="2B747B"/>
              </a:gs>
            </a:gsLst>
            <a:lin ang="540000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entury Schoolbook"/>
              <a:ea typeface="Century Schoolbook"/>
              <a:cs typeface="Century Schoolbook"/>
              <a:sym typeface="Century Schoolbook"/>
            </a:endParaRPr>
          </a:p>
        </p:txBody>
      </p:sp>
      <p:sp>
        <p:nvSpPr>
          <p:cNvPr id="1807" name="Google Shape;1807;p33"/>
          <p:cNvSpPr/>
          <p:nvPr/>
        </p:nvSpPr>
        <p:spPr>
          <a:xfrm flipH="1">
            <a:off x="-15453" y="1358459"/>
            <a:ext cx="7575128" cy="3351740"/>
          </a:xfrm>
          <a:custGeom>
            <a:avLst/>
            <a:gdLst/>
            <a:ahLst/>
            <a:cxnLst/>
            <a:rect l="l" t="t" r="r" b="b"/>
            <a:pathLst>
              <a:path w="1277620" h="1277620" extrusionOk="0">
                <a:moveTo>
                  <a:pt x="1277480" y="0"/>
                </a:moveTo>
                <a:lnTo>
                  <a:pt x="0" y="0"/>
                </a:lnTo>
                <a:lnTo>
                  <a:pt x="0" y="1277480"/>
                </a:lnTo>
                <a:lnTo>
                  <a:pt x="1277480" y="1277480"/>
                </a:lnTo>
                <a:lnTo>
                  <a:pt x="1277480" y="0"/>
                </a:lnTo>
                <a:close/>
              </a:path>
            </a:pathLst>
          </a:custGeom>
          <a:blipFill rotWithShape="1">
            <a:blip r:embed="rId3">
              <a:alphaModFix/>
            </a:blip>
            <a:stretch>
              <a:fillRect t="-39697" b="-10973"/>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283">
              <a:solidFill>
                <a:srgbClr val="F05A28"/>
              </a:solidFill>
              <a:latin typeface="Century Schoolbook"/>
              <a:ea typeface="Century Schoolbook"/>
              <a:cs typeface="Century Schoolbook"/>
              <a:sym typeface="Century Schoolbook"/>
            </a:endParaRPr>
          </a:p>
        </p:txBody>
      </p:sp>
      <p:sp>
        <p:nvSpPr>
          <p:cNvPr id="1808" name="Google Shape;1808;p33"/>
          <p:cNvSpPr txBox="1"/>
          <p:nvPr/>
        </p:nvSpPr>
        <p:spPr>
          <a:xfrm>
            <a:off x="1837996" y="8593022"/>
            <a:ext cx="5170865" cy="2070747"/>
          </a:xfrm>
          <a:prstGeom prst="rect">
            <a:avLst/>
          </a:prstGeom>
          <a:noFill/>
          <a:ln>
            <a:noFill/>
          </a:ln>
        </p:spPr>
        <p:txBody>
          <a:bodyPr spcFirstLastPara="1" wrap="square" lIns="91425" tIns="45700" rIns="91425" bIns="45700" anchor="t" anchorCtr="0">
            <a:noAutofit/>
          </a:bodyPr>
          <a:lstStyle/>
          <a:p>
            <a:pPr marL="0" marR="0" lvl="0" indent="0" algn="just" rtl="0">
              <a:lnSpc>
                <a:spcPct val="106086"/>
              </a:lnSpc>
              <a:spcBef>
                <a:spcPts val="0"/>
              </a:spcBef>
              <a:spcAft>
                <a:spcPts val="0"/>
              </a:spcAft>
              <a:buClr>
                <a:srgbClr val="262626"/>
              </a:buClr>
              <a:buSzPts val="1150"/>
              <a:buFont typeface="Arial"/>
              <a:buNone/>
            </a:pPr>
            <a:r>
              <a:rPr lang="en-US" sz="1150" b="0" i="0">
                <a:solidFill>
                  <a:srgbClr val="262626"/>
                </a:solidFill>
                <a:latin typeface="Calibri"/>
                <a:ea typeface="Calibri"/>
                <a:cs typeface="Calibri"/>
                <a:sym typeface="Calibri"/>
              </a:rPr>
              <a:t>Click to type… </a:t>
            </a:r>
            <a:endParaRPr/>
          </a:p>
        </p:txBody>
      </p:sp>
      <p:sp>
        <p:nvSpPr>
          <p:cNvPr id="1809" name="Google Shape;1809;p33"/>
          <p:cNvSpPr/>
          <p:nvPr/>
        </p:nvSpPr>
        <p:spPr>
          <a:xfrm rot="5400000">
            <a:off x="4854321" y="2000578"/>
            <a:ext cx="3351739" cy="2058968"/>
          </a:xfrm>
          <a:custGeom>
            <a:avLst/>
            <a:gdLst/>
            <a:ahLst/>
            <a:cxnLst/>
            <a:rect l="l" t="t" r="r" b="b"/>
            <a:pathLst>
              <a:path w="1277620" h="1277620" extrusionOk="0">
                <a:moveTo>
                  <a:pt x="1277480" y="0"/>
                </a:moveTo>
                <a:lnTo>
                  <a:pt x="0" y="0"/>
                </a:lnTo>
                <a:lnTo>
                  <a:pt x="0" y="1277480"/>
                </a:lnTo>
                <a:lnTo>
                  <a:pt x="1277480" y="1277480"/>
                </a:lnTo>
                <a:lnTo>
                  <a:pt x="1277480" y="0"/>
                </a:lnTo>
                <a:close/>
              </a:path>
            </a:pathLst>
          </a:custGeom>
          <a:gradFill>
            <a:gsLst>
              <a:gs pos="0">
                <a:srgbClr val="265B5F">
                  <a:alpha val="69803"/>
                </a:srgbClr>
              </a:gs>
              <a:gs pos="41000">
                <a:srgbClr val="265B5F">
                  <a:alpha val="69803"/>
                </a:srgbClr>
              </a:gs>
              <a:gs pos="96000">
                <a:srgbClr val="2B747B">
                  <a:alpha val="0"/>
                </a:srgbClr>
              </a:gs>
              <a:gs pos="100000">
                <a:srgbClr val="2B747B">
                  <a:alpha val="0"/>
                </a:srgbClr>
              </a:gs>
            </a:gsLst>
            <a:lin ang="5400000" scaled="0"/>
          </a:gradFill>
          <a:ln>
            <a:noFill/>
          </a:ln>
        </p:spPr>
        <p:txBody>
          <a:bodyPr spcFirstLastPara="1" wrap="square" lIns="0" tIns="0" rIns="0" bIns="0" anchor="t" anchorCtr="0">
            <a:noAutofit/>
          </a:bodyPr>
          <a:lstStyle/>
          <a:p>
            <a:pPr marL="0" marR="0" lvl="0" indent="0" algn="l" rtl="0">
              <a:spcBef>
                <a:spcPts val="0"/>
              </a:spcBef>
              <a:spcAft>
                <a:spcPts val="0"/>
              </a:spcAft>
              <a:buNone/>
            </a:pPr>
            <a:endParaRPr sz="1283">
              <a:solidFill>
                <a:srgbClr val="F05A28"/>
              </a:solidFill>
              <a:latin typeface="Century Schoolbook"/>
              <a:ea typeface="Century Schoolbook"/>
              <a:cs typeface="Century Schoolbook"/>
              <a:sym typeface="Century Schoolbook"/>
            </a:endParaRPr>
          </a:p>
        </p:txBody>
      </p:sp>
      <p:sp>
        <p:nvSpPr>
          <p:cNvPr id="1810" name="Google Shape;1810;p33"/>
          <p:cNvSpPr/>
          <p:nvPr/>
        </p:nvSpPr>
        <p:spPr>
          <a:xfrm rot="-5400000">
            <a:off x="5860991" y="3990888"/>
            <a:ext cx="1204126" cy="1203801"/>
          </a:xfrm>
          <a:custGeom>
            <a:avLst/>
            <a:gdLst/>
            <a:ahLst/>
            <a:cxnLst/>
            <a:rect l="l" t="t" r="r" b="b"/>
            <a:pathLst>
              <a:path w="795228" h="795012" extrusionOk="0">
                <a:moveTo>
                  <a:pt x="0" y="397506"/>
                </a:moveTo>
                <a:cubicBezTo>
                  <a:pt x="0" y="178035"/>
                  <a:pt x="178084" y="0"/>
                  <a:pt x="397614" y="0"/>
                </a:cubicBezTo>
                <a:cubicBezTo>
                  <a:pt x="617145" y="0"/>
                  <a:pt x="795229" y="178035"/>
                  <a:pt x="795229" y="397506"/>
                </a:cubicBezTo>
                <a:cubicBezTo>
                  <a:pt x="795229" y="616977"/>
                  <a:pt x="617145" y="795012"/>
                  <a:pt x="397614" y="795012"/>
                </a:cubicBezTo>
                <a:cubicBezTo>
                  <a:pt x="178084" y="795012"/>
                  <a:pt x="0" y="616977"/>
                  <a:pt x="0" y="397506"/>
                </a:cubicBezTo>
                <a:close/>
              </a:path>
            </a:pathLst>
          </a:custGeom>
          <a:solidFill>
            <a:srgbClr val="B50102"/>
          </a:solidFill>
          <a:ln>
            <a:noFill/>
          </a:ln>
          <a:effectLst>
            <a:outerShdw blurRad="176334"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entury Schoolbook"/>
              <a:ea typeface="Century Schoolbook"/>
              <a:cs typeface="Century Schoolbook"/>
              <a:sym typeface="Century Schoolbook"/>
            </a:endParaRPr>
          </a:p>
        </p:txBody>
      </p:sp>
      <p:sp>
        <p:nvSpPr>
          <p:cNvPr id="1811" name="Google Shape;1811;p33"/>
          <p:cNvSpPr txBox="1"/>
          <p:nvPr/>
        </p:nvSpPr>
        <p:spPr>
          <a:xfrm>
            <a:off x="325276" y="635842"/>
            <a:ext cx="1983210" cy="447594"/>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lt1"/>
              </a:buClr>
              <a:buSzPts val="6000"/>
              <a:buFont typeface="Arial"/>
              <a:buNone/>
            </a:pPr>
            <a:r>
              <a:rPr lang="en-US" sz="6000" b="1">
                <a:solidFill>
                  <a:schemeClr val="lt1"/>
                </a:solidFill>
                <a:latin typeface="Calibri"/>
                <a:ea typeface="Calibri"/>
                <a:cs typeface="Calibri"/>
                <a:sym typeface="Calibri"/>
              </a:rPr>
              <a:t>04</a:t>
            </a:r>
            <a:endParaRPr/>
          </a:p>
        </p:txBody>
      </p:sp>
      <p:grpSp>
        <p:nvGrpSpPr>
          <p:cNvPr id="1812" name="Google Shape;1812;p33"/>
          <p:cNvGrpSpPr/>
          <p:nvPr/>
        </p:nvGrpSpPr>
        <p:grpSpPr>
          <a:xfrm flipH="1">
            <a:off x="-13599" y="8381240"/>
            <a:ext cx="2201599" cy="2070748"/>
            <a:chOff x="9333274" y="171098"/>
            <a:chExt cx="799444" cy="751929"/>
          </a:xfrm>
        </p:grpSpPr>
        <p:sp>
          <p:nvSpPr>
            <p:cNvPr id="1813" name="Google Shape;1813;p33"/>
            <p:cNvSpPr/>
            <p:nvPr/>
          </p:nvSpPr>
          <p:spPr>
            <a:xfrm>
              <a:off x="9400697" y="401703"/>
              <a:ext cx="732021" cy="521324"/>
            </a:xfrm>
            <a:custGeom>
              <a:avLst/>
              <a:gdLst/>
              <a:ahLst/>
              <a:cxnLst/>
              <a:rect l="l" t="t" r="r" b="b"/>
              <a:pathLst>
                <a:path w="732021" h="521324" extrusionOk="0">
                  <a:moveTo>
                    <a:pt x="732022" y="0"/>
                  </a:moveTo>
                  <a:lnTo>
                    <a:pt x="732022" y="194572"/>
                  </a:lnTo>
                  <a:cubicBezTo>
                    <a:pt x="732022" y="194572"/>
                    <a:pt x="374438" y="656983"/>
                    <a:pt x="0" y="481628"/>
                  </a:cubicBezTo>
                  <a:cubicBezTo>
                    <a:pt x="0" y="481628"/>
                    <a:pt x="416581" y="425178"/>
                    <a:pt x="732022" y="0"/>
                  </a:cubicBezTo>
                  <a:close/>
                </a:path>
              </a:pathLst>
            </a:custGeom>
            <a:solidFill>
              <a:srgbClr val="EB7F4A"/>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entury Schoolbook"/>
                <a:ea typeface="Century Schoolbook"/>
                <a:cs typeface="Century Schoolbook"/>
                <a:sym typeface="Century Schoolbook"/>
              </a:endParaRPr>
            </a:p>
          </p:txBody>
        </p:sp>
        <p:sp>
          <p:nvSpPr>
            <p:cNvPr id="1814" name="Google Shape;1814;p33"/>
            <p:cNvSpPr/>
            <p:nvPr/>
          </p:nvSpPr>
          <p:spPr>
            <a:xfrm>
              <a:off x="9333274" y="171098"/>
              <a:ext cx="799444" cy="667868"/>
            </a:xfrm>
            <a:custGeom>
              <a:avLst/>
              <a:gdLst/>
              <a:ahLst/>
              <a:cxnLst/>
              <a:rect l="l" t="t" r="r" b="b"/>
              <a:pathLst>
                <a:path w="799444" h="667868" extrusionOk="0">
                  <a:moveTo>
                    <a:pt x="799444" y="0"/>
                  </a:moveTo>
                  <a:lnTo>
                    <a:pt x="799444" y="175356"/>
                  </a:lnTo>
                  <a:cubicBezTo>
                    <a:pt x="799444" y="175356"/>
                    <a:pt x="387682" y="674998"/>
                    <a:pt x="0" y="667791"/>
                  </a:cubicBezTo>
                  <a:cubicBezTo>
                    <a:pt x="0" y="667791"/>
                    <a:pt x="231164" y="612543"/>
                    <a:pt x="799444" y="0"/>
                  </a:cubicBezTo>
                  <a:close/>
                </a:path>
              </a:pathLst>
            </a:custGeom>
            <a:solidFill>
              <a:srgbClr val="F2A33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entury Schoolbook"/>
                <a:ea typeface="Century Schoolbook"/>
                <a:cs typeface="Century Schoolbook"/>
                <a:sym typeface="Century Schoolbook"/>
              </a:endParaRPr>
            </a:p>
          </p:txBody>
        </p:sp>
      </p:grpSp>
      <p:sp>
        <p:nvSpPr>
          <p:cNvPr id="1815" name="Google Shape;1815;p33"/>
          <p:cNvSpPr txBox="1"/>
          <p:nvPr/>
        </p:nvSpPr>
        <p:spPr>
          <a:xfrm>
            <a:off x="1778886" y="5950216"/>
            <a:ext cx="4892847" cy="1817538"/>
          </a:xfrm>
          <a:prstGeom prst="rect">
            <a:avLst/>
          </a:prstGeom>
          <a:noFill/>
          <a:ln>
            <a:noFill/>
          </a:ln>
        </p:spPr>
        <p:txBody>
          <a:bodyPr spcFirstLastPara="1" wrap="square" lIns="91425" tIns="45700" rIns="91425" bIns="45700" anchor="t" anchorCtr="0">
            <a:spAutoFit/>
          </a:bodyPr>
          <a:lstStyle/>
          <a:p>
            <a:pPr marL="0" marR="0" lvl="0" indent="0" algn="l" rtl="0">
              <a:lnSpc>
                <a:spcPct val="104444"/>
              </a:lnSpc>
              <a:spcBef>
                <a:spcPts val="0"/>
              </a:spcBef>
              <a:spcAft>
                <a:spcPts val="0"/>
              </a:spcAft>
              <a:buNone/>
            </a:pPr>
            <a:r>
              <a:rPr lang="en-US" sz="1800" i="1">
                <a:solidFill>
                  <a:srgbClr val="000000"/>
                </a:solidFill>
                <a:latin typeface="Calibri"/>
                <a:ea typeface="Calibri"/>
                <a:cs typeface="Calibri"/>
                <a:sym typeface="Calibri"/>
              </a:rPr>
              <a:t>Climate change is making wildfires more frequent and intense across Europe. Spain 2025 fire season demonstrated both the challenge of extreme fire weather and the importance of coordinated emergency response, prevention strategies, and community evacuation planning.</a:t>
            </a:r>
            <a:endParaRPr/>
          </a:p>
          <a:p>
            <a:pPr marL="0" marR="0" lvl="0" indent="0" algn="l" rtl="0">
              <a:lnSpc>
                <a:spcPct val="104444"/>
              </a:lnSpc>
              <a:spcBef>
                <a:spcPts val="0"/>
              </a:spcBef>
              <a:spcAft>
                <a:spcPts val="0"/>
              </a:spcAft>
              <a:buNone/>
            </a:pPr>
            <a:endParaRPr sz="1800" i="1">
              <a:solidFill>
                <a:srgbClr val="000000"/>
              </a:solidFill>
              <a:latin typeface="Calibri"/>
              <a:ea typeface="Calibri"/>
              <a:cs typeface="Calibri"/>
              <a:sym typeface="Calibri"/>
            </a:endParaRPr>
          </a:p>
        </p:txBody>
      </p:sp>
      <p:sp>
        <p:nvSpPr>
          <p:cNvPr id="1816" name="Google Shape;1816;p33"/>
          <p:cNvSpPr txBox="1"/>
          <p:nvPr/>
        </p:nvSpPr>
        <p:spPr>
          <a:xfrm>
            <a:off x="2966802" y="644310"/>
            <a:ext cx="4098153" cy="506568"/>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B50102"/>
              </a:buClr>
              <a:buSzPts val="2800"/>
              <a:buFont typeface="Arial"/>
              <a:buNone/>
            </a:pPr>
            <a:r>
              <a:rPr lang="en-US" sz="2800" b="1">
                <a:solidFill>
                  <a:srgbClr val="B50102"/>
                </a:solidFill>
                <a:latin typeface="Calibri"/>
                <a:ea typeface="Calibri"/>
                <a:cs typeface="Calibri"/>
                <a:sym typeface="Calibri"/>
              </a:rPr>
              <a:t>Wildfires</a:t>
            </a:r>
            <a:endParaRPr/>
          </a:p>
          <a:p>
            <a:pPr marL="0" marR="0" lvl="0" indent="0" algn="r" rtl="0">
              <a:lnSpc>
                <a:spcPct val="100000"/>
              </a:lnSpc>
              <a:spcBef>
                <a:spcPts val="2267"/>
              </a:spcBef>
              <a:spcAft>
                <a:spcPts val="0"/>
              </a:spcAft>
              <a:buClr>
                <a:srgbClr val="011E3B"/>
              </a:buClr>
              <a:buSzPts val="2800"/>
              <a:buFont typeface="Arial"/>
              <a:buNone/>
            </a:pPr>
            <a:endParaRPr sz="2800" b="1">
              <a:solidFill>
                <a:srgbClr val="B50102"/>
              </a:solidFill>
              <a:latin typeface="Calibri"/>
              <a:ea typeface="Calibri"/>
              <a:cs typeface="Calibri"/>
              <a:sym typeface="Calibri"/>
            </a:endParaRPr>
          </a:p>
          <a:p>
            <a:pPr marL="0" marR="0" lvl="0" indent="0" algn="r" rtl="0">
              <a:lnSpc>
                <a:spcPct val="100000"/>
              </a:lnSpc>
              <a:spcBef>
                <a:spcPts val="2267"/>
              </a:spcBef>
              <a:spcAft>
                <a:spcPts val="0"/>
              </a:spcAft>
              <a:buClr>
                <a:srgbClr val="B50102"/>
              </a:buClr>
              <a:buSzPts val="2800"/>
              <a:buFont typeface="Arial"/>
              <a:buNone/>
            </a:pPr>
            <a:r>
              <a:rPr lang="en-US" sz="2800" b="1">
                <a:solidFill>
                  <a:srgbClr val="B50102"/>
                </a:solidFill>
                <a:latin typeface="Calibri"/>
                <a:ea typeface="Calibri"/>
                <a:cs typeface="Calibri"/>
                <a:sym typeface="Calibri"/>
              </a:rPr>
              <a:t> </a:t>
            </a:r>
            <a:endParaRPr/>
          </a:p>
        </p:txBody>
      </p:sp>
      <p:sp>
        <p:nvSpPr>
          <p:cNvPr id="1817" name="Google Shape;1817;p33"/>
          <p:cNvSpPr/>
          <p:nvPr/>
        </p:nvSpPr>
        <p:spPr>
          <a:xfrm>
            <a:off x="6192307" y="4246128"/>
            <a:ext cx="541494" cy="682834"/>
          </a:xfrm>
          <a:custGeom>
            <a:avLst/>
            <a:gdLst/>
            <a:ahLst/>
            <a:cxnLst/>
            <a:rect l="l" t="t" r="r" b="b"/>
            <a:pathLst>
              <a:path w="440052" h="554914" extrusionOk="0">
                <a:moveTo>
                  <a:pt x="263996" y="408392"/>
                </a:moveTo>
                <a:lnTo>
                  <a:pt x="267103" y="352206"/>
                </a:lnTo>
                <a:cubicBezTo>
                  <a:pt x="268579" y="325656"/>
                  <a:pt x="253178" y="302300"/>
                  <a:pt x="230880" y="288022"/>
                </a:cubicBezTo>
                <a:cubicBezTo>
                  <a:pt x="227663" y="305781"/>
                  <a:pt x="221273" y="322020"/>
                  <a:pt x="209045" y="334778"/>
                </a:cubicBezTo>
                <a:lnTo>
                  <a:pt x="171412" y="373975"/>
                </a:lnTo>
                <a:cubicBezTo>
                  <a:pt x="126287" y="419981"/>
                  <a:pt x="122321" y="489189"/>
                  <a:pt x="162686" y="539888"/>
                </a:cubicBezTo>
                <a:cubicBezTo>
                  <a:pt x="163898" y="542730"/>
                  <a:pt x="165132" y="548194"/>
                  <a:pt x="164140" y="550640"/>
                </a:cubicBezTo>
                <a:cubicBezTo>
                  <a:pt x="163149" y="553086"/>
                  <a:pt x="157905" y="554650"/>
                  <a:pt x="154534" y="554915"/>
                </a:cubicBezTo>
                <a:cubicBezTo>
                  <a:pt x="42031" y="513095"/>
                  <a:pt x="-21073" y="396449"/>
                  <a:pt x="6402" y="279253"/>
                </a:cubicBezTo>
                <a:cubicBezTo>
                  <a:pt x="19667" y="220952"/>
                  <a:pt x="55956" y="172038"/>
                  <a:pt x="105862" y="138789"/>
                </a:cubicBezTo>
                <a:lnTo>
                  <a:pt x="114345" y="138966"/>
                </a:lnTo>
                <a:cubicBezTo>
                  <a:pt x="121792" y="139120"/>
                  <a:pt x="113375" y="186470"/>
                  <a:pt x="127521" y="216259"/>
                </a:cubicBezTo>
                <a:cubicBezTo>
                  <a:pt x="199284" y="175343"/>
                  <a:pt x="197323" y="83904"/>
                  <a:pt x="170795" y="11435"/>
                </a:cubicBezTo>
                <a:cubicBezTo>
                  <a:pt x="170067" y="9452"/>
                  <a:pt x="170090" y="4120"/>
                  <a:pt x="171698" y="2864"/>
                </a:cubicBezTo>
                <a:cubicBezTo>
                  <a:pt x="173637" y="1366"/>
                  <a:pt x="178242" y="419"/>
                  <a:pt x="181899" y="0"/>
                </a:cubicBezTo>
                <a:cubicBezTo>
                  <a:pt x="211755" y="15115"/>
                  <a:pt x="238305" y="33161"/>
                  <a:pt x="261771" y="56935"/>
                </a:cubicBezTo>
                <a:cubicBezTo>
                  <a:pt x="322319" y="119224"/>
                  <a:pt x="342810" y="197597"/>
                  <a:pt x="328026" y="284960"/>
                </a:cubicBezTo>
                <a:cubicBezTo>
                  <a:pt x="349002" y="268545"/>
                  <a:pt x="361274" y="244572"/>
                  <a:pt x="361980" y="218110"/>
                </a:cubicBezTo>
                <a:cubicBezTo>
                  <a:pt x="362046" y="215841"/>
                  <a:pt x="363368" y="209936"/>
                  <a:pt x="365527" y="209936"/>
                </a:cubicBezTo>
                <a:lnTo>
                  <a:pt x="374781" y="209980"/>
                </a:lnTo>
                <a:cubicBezTo>
                  <a:pt x="455049" y="284850"/>
                  <a:pt x="462430" y="407136"/>
                  <a:pt x="390557" y="490334"/>
                </a:cubicBezTo>
                <a:cubicBezTo>
                  <a:pt x="368656" y="515717"/>
                  <a:pt x="342039" y="534600"/>
                  <a:pt x="310972" y="549252"/>
                </a:cubicBezTo>
                <a:cubicBezTo>
                  <a:pt x="308526" y="550398"/>
                  <a:pt x="302621" y="549296"/>
                  <a:pt x="300881" y="547379"/>
                </a:cubicBezTo>
                <a:cubicBezTo>
                  <a:pt x="299140" y="545462"/>
                  <a:pt x="299250" y="539028"/>
                  <a:pt x="300682" y="536781"/>
                </a:cubicBezTo>
                <a:lnTo>
                  <a:pt x="320248" y="505670"/>
                </a:lnTo>
                <a:cubicBezTo>
                  <a:pt x="330626" y="483680"/>
                  <a:pt x="331948" y="459818"/>
                  <a:pt x="324831" y="437828"/>
                </a:cubicBezTo>
                <a:cubicBezTo>
                  <a:pt x="316745" y="446664"/>
                  <a:pt x="309055" y="454133"/>
                  <a:pt x="299118" y="457526"/>
                </a:cubicBezTo>
                <a:cubicBezTo>
                  <a:pt x="283937" y="462704"/>
                  <a:pt x="269086" y="454860"/>
                  <a:pt x="265054" y="439172"/>
                </a:cubicBezTo>
                <a:cubicBezTo>
                  <a:pt x="262807" y="430403"/>
                  <a:pt x="263424" y="419254"/>
                  <a:pt x="264019" y="408370"/>
                </a:cubicBezTo>
                <a:close/>
                <a:moveTo>
                  <a:pt x="283827" y="350047"/>
                </a:moveTo>
                <a:lnTo>
                  <a:pt x="281205" y="402905"/>
                </a:lnTo>
                <a:lnTo>
                  <a:pt x="280367" y="432717"/>
                </a:lnTo>
                <a:cubicBezTo>
                  <a:pt x="280301" y="435339"/>
                  <a:pt x="284047" y="440428"/>
                  <a:pt x="286316" y="441662"/>
                </a:cubicBezTo>
                <a:cubicBezTo>
                  <a:pt x="288586" y="442896"/>
                  <a:pt x="295130" y="442301"/>
                  <a:pt x="297311" y="440825"/>
                </a:cubicBezTo>
                <a:cubicBezTo>
                  <a:pt x="320050" y="425424"/>
                  <a:pt x="316877" y="397375"/>
                  <a:pt x="333644" y="412468"/>
                </a:cubicBezTo>
                <a:cubicBezTo>
                  <a:pt x="349773" y="445760"/>
                  <a:pt x="349288" y="480926"/>
                  <a:pt x="333931" y="516598"/>
                </a:cubicBezTo>
                <a:cubicBezTo>
                  <a:pt x="432707" y="456204"/>
                  <a:pt x="453198" y="322902"/>
                  <a:pt x="376610" y="236772"/>
                </a:cubicBezTo>
                <a:cubicBezTo>
                  <a:pt x="368942" y="268721"/>
                  <a:pt x="350787" y="292473"/>
                  <a:pt x="324346" y="308998"/>
                </a:cubicBezTo>
                <a:cubicBezTo>
                  <a:pt x="321328" y="310871"/>
                  <a:pt x="316546" y="313053"/>
                  <a:pt x="313814" y="313802"/>
                </a:cubicBezTo>
                <a:cubicBezTo>
                  <a:pt x="311589" y="314419"/>
                  <a:pt x="306433" y="309924"/>
                  <a:pt x="305574" y="307412"/>
                </a:cubicBezTo>
                <a:cubicBezTo>
                  <a:pt x="336266" y="195327"/>
                  <a:pt x="298435" y="87121"/>
                  <a:pt x="194282" y="26947"/>
                </a:cubicBezTo>
                <a:cubicBezTo>
                  <a:pt x="214311" y="107370"/>
                  <a:pt x="208538" y="192573"/>
                  <a:pt x="130209" y="234305"/>
                </a:cubicBezTo>
                <a:cubicBezTo>
                  <a:pt x="127543" y="235715"/>
                  <a:pt x="123290" y="237169"/>
                  <a:pt x="121043" y="236442"/>
                </a:cubicBezTo>
                <a:cubicBezTo>
                  <a:pt x="110555" y="233071"/>
                  <a:pt x="101830" y="189070"/>
                  <a:pt x="100882" y="163841"/>
                </a:cubicBezTo>
                <a:cubicBezTo>
                  <a:pt x="45049" y="206168"/>
                  <a:pt x="14753" y="271365"/>
                  <a:pt x="16934" y="341432"/>
                </a:cubicBezTo>
                <a:cubicBezTo>
                  <a:pt x="19380" y="419474"/>
                  <a:pt x="64571" y="489585"/>
                  <a:pt x="132456" y="526337"/>
                </a:cubicBezTo>
                <a:cubicBezTo>
                  <a:pt x="100177" y="448140"/>
                  <a:pt x="123555" y="392219"/>
                  <a:pt x="181062" y="339845"/>
                </a:cubicBezTo>
                <a:cubicBezTo>
                  <a:pt x="201355" y="319376"/>
                  <a:pt x="221141" y="299171"/>
                  <a:pt x="209574" y="271784"/>
                </a:cubicBezTo>
                <a:cubicBezTo>
                  <a:pt x="208516" y="269250"/>
                  <a:pt x="209552" y="263058"/>
                  <a:pt x="211601" y="261340"/>
                </a:cubicBezTo>
                <a:cubicBezTo>
                  <a:pt x="222485" y="252284"/>
                  <a:pt x="286360" y="299260"/>
                  <a:pt x="283827" y="350025"/>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821"/>
        <p:cNvGrpSpPr/>
        <p:nvPr/>
      </p:nvGrpSpPr>
      <p:grpSpPr>
        <a:xfrm>
          <a:off x="0" y="0"/>
          <a:ext cx="0" cy="0"/>
          <a:chOff x="0" y="0"/>
          <a:chExt cx="0" cy="0"/>
        </a:xfrm>
      </p:grpSpPr>
      <p:pic>
        <p:nvPicPr>
          <p:cNvPr id="1822" name="Google Shape;1822;p34"/>
          <p:cNvPicPr preferRelativeResize="0"/>
          <p:nvPr/>
        </p:nvPicPr>
        <p:blipFill>
          <a:blip r:embed="rId3">
            <a:alphaModFix/>
          </a:blip>
          <a:stretch>
            <a:fillRect/>
          </a:stretch>
        </p:blipFill>
        <p:spPr>
          <a:xfrm>
            <a:off x="-63600" y="1425475"/>
            <a:ext cx="7559675" cy="5048783"/>
          </a:xfrm>
          <a:prstGeom prst="rect">
            <a:avLst/>
          </a:prstGeom>
          <a:noFill/>
          <a:ln>
            <a:noFill/>
          </a:ln>
        </p:spPr>
      </p:pic>
      <p:sp>
        <p:nvSpPr>
          <p:cNvPr id="1823" name="Google Shape;1823;p34"/>
          <p:cNvSpPr/>
          <p:nvPr/>
        </p:nvSpPr>
        <p:spPr>
          <a:xfrm>
            <a:off x="509998" y="3423967"/>
            <a:ext cx="4186800" cy="2431691"/>
          </a:xfrm>
          <a:custGeom>
            <a:avLst/>
            <a:gdLst/>
            <a:ahLst/>
            <a:cxnLst/>
            <a:rect l="l" t="t" r="r" b="b"/>
            <a:pathLst>
              <a:path w="1277620" h="1277620" extrusionOk="0">
                <a:moveTo>
                  <a:pt x="1277480" y="0"/>
                </a:moveTo>
                <a:lnTo>
                  <a:pt x="0" y="0"/>
                </a:lnTo>
                <a:lnTo>
                  <a:pt x="0" y="1277480"/>
                </a:lnTo>
                <a:lnTo>
                  <a:pt x="1277480" y="1277480"/>
                </a:lnTo>
                <a:lnTo>
                  <a:pt x="1277480" y="0"/>
                </a:lnTo>
                <a:close/>
              </a:path>
            </a:pathLst>
          </a:custGeom>
          <a:solidFill>
            <a:srgbClr val="B50102">
              <a:alpha val="74117"/>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283">
              <a:solidFill>
                <a:srgbClr val="F05A28"/>
              </a:solidFill>
              <a:latin typeface="Century Schoolbook"/>
              <a:ea typeface="Century Schoolbook"/>
              <a:cs typeface="Century Schoolbook"/>
              <a:sym typeface="Century Schoolbook"/>
            </a:endParaRPr>
          </a:p>
        </p:txBody>
      </p:sp>
      <p:sp>
        <p:nvSpPr>
          <p:cNvPr id="1824" name="Google Shape;1824;p34"/>
          <p:cNvSpPr txBox="1"/>
          <p:nvPr/>
        </p:nvSpPr>
        <p:spPr>
          <a:xfrm>
            <a:off x="1601624" y="595549"/>
            <a:ext cx="2473340" cy="320665"/>
          </a:xfrm>
          <a:prstGeom prst="rect">
            <a:avLst/>
          </a:prstGeom>
          <a:noFill/>
          <a:ln>
            <a:noFill/>
          </a:ln>
        </p:spPr>
        <p:txBody>
          <a:bodyPr spcFirstLastPara="1" wrap="square" lIns="91425" tIns="45700" rIns="91425" bIns="45700" anchor="t" anchorCtr="0">
            <a:spAutoFit/>
          </a:bodyPr>
          <a:lstStyle/>
          <a:p>
            <a:pPr marL="9525" marR="0" lvl="0" indent="0" algn="l" rtl="0">
              <a:lnSpc>
                <a:spcPct val="70909"/>
              </a:lnSpc>
              <a:spcBef>
                <a:spcPts val="0"/>
              </a:spcBef>
              <a:spcAft>
                <a:spcPts val="0"/>
              </a:spcAft>
              <a:buNone/>
            </a:pPr>
            <a:r>
              <a:rPr lang="en-US" sz="2200" b="1">
                <a:solidFill>
                  <a:srgbClr val="B50102"/>
                </a:solidFill>
                <a:latin typeface="Calibri"/>
                <a:ea typeface="Calibri"/>
                <a:cs typeface="Calibri"/>
                <a:sym typeface="Calibri"/>
              </a:rPr>
              <a:t>Wildfires</a:t>
            </a:r>
            <a:endParaRPr/>
          </a:p>
        </p:txBody>
      </p:sp>
      <p:sp>
        <p:nvSpPr>
          <p:cNvPr id="1825" name="Google Shape;1825;p34"/>
          <p:cNvSpPr txBox="1"/>
          <p:nvPr/>
        </p:nvSpPr>
        <p:spPr>
          <a:xfrm>
            <a:off x="711054" y="3751421"/>
            <a:ext cx="3248298" cy="493776"/>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lt1"/>
              </a:buClr>
              <a:buSzPts val="3000"/>
              <a:buFont typeface="Arial"/>
              <a:buNone/>
            </a:pPr>
            <a:r>
              <a:rPr lang="en-US" sz="3000" b="1">
                <a:solidFill>
                  <a:schemeClr val="lt1"/>
                </a:solidFill>
                <a:latin typeface="Calibri"/>
                <a:ea typeface="Calibri"/>
                <a:cs typeface="Calibri"/>
                <a:sym typeface="Calibri"/>
              </a:rPr>
              <a:t>Spain: 2025 Wildfire Season</a:t>
            </a:r>
            <a:endParaRPr/>
          </a:p>
          <a:p>
            <a:pPr marL="0" marR="0" lvl="0" indent="0" algn="l" rtl="0">
              <a:lnSpc>
                <a:spcPct val="90000"/>
              </a:lnSpc>
              <a:spcBef>
                <a:spcPts val="0"/>
              </a:spcBef>
              <a:spcAft>
                <a:spcPts val="0"/>
              </a:spcAft>
              <a:buClr>
                <a:schemeClr val="dk1"/>
              </a:buClr>
              <a:buSzPts val="3000"/>
              <a:buFont typeface="Arial"/>
              <a:buNone/>
            </a:pPr>
            <a:endParaRPr sz="3000" b="1">
              <a:solidFill>
                <a:schemeClr val="lt1"/>
              </a:solidFill>
              <a:latin typeface="Calibri"/>
              <a:ea typeface="Calibri"/>
              <a:cs typeface="Calibri"/>
              <a:sym typeface="Calibri"/>
            </a:endParaRPr>
          </a:p>
        </p:txBody>
      </p:sp>
      <p:sp>
        <p:nvSpPr>
          <p:cNvPr id="1826" name="Google Shape;1826;p34"/>
          <p:cNvSpPr txBox="1"/>
          <p:nvPr/>
        </p:nvSpPr>
        <p:spPr>
          <a:xfrm>
            <a:off x="711054" y="4738290"/>
            <a:ext cx="3068783" cy="36128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lt1"/>
              </a:buClr>
              <a:buSzPts val="2000"/>
              <a:buFont typeface="Arial"/>
              <a:buNone/>
            </a:pPr>
            <a:r>
              <a:rPr lang="en-US" sz="2000">
                <a:solidFill>
                  <a:schemeClr val="lt1"/>
                </a:solidFill>
                <a:latin typeface="Calibri"/>
                <a:ea typeface="Calibri"/>
                <a:cs typeface="Calibri"/>
                <a:sym typeface="Calibri"/>
              </a:rPr>
              <a:t>Fighting Fires in a Changing Climate</a:t>
            </a:r>
            <a:endParaRPr/>
          </a:p>
          <a:p>
            <a:pPr marL="0" marR="0" lvl="0" indent="0" algn="l" rtl="0">
              <a:lnSpc>
                <a:spcPct val="90000"/>
              </a:lnSpc>
              <a:spcBef>
                <a:spcPts val="827"/>
              </a:spcBef>
              <a:spcAft>
                <a:spcPts val="0"/>
              </a:spcAft>
              <a:buClr>
                <a:schemeClr val="dk1"/>
              </a:buClr>
              <a:buSzPts val="2000"/>
              <a:buFont typeface="Arial"/>
              <a:buNone/>
            </a:pPr>
            <a:endParaRPr sz="2000">
              <a:solidFill>
                <a:schemeClr val="lt1"/>
              </a:solidFill>
              <a:latin typeface="Calibri"/>
              <a:ea typeface="Calibri"/>
              <a:cs typeface="Calibri"/>
              <a:sym typeface="Calibri"/>
            </a:endParaRPr>
          </a:p>
        </p:txBody>
      </p:sp>
      <p:cxnSp>
        <p:nvCxnSpPr>
          <p:cNvPr id="1827" name="Google Shape;1827;p34"/>
          <p:cNvCxnSpPr/>
          <p:nvPr/>
        </p:nvCxnSpPr>
        <p:spPr>
          <a:xfrm rot="10800000">
            <a:off x="711054" y="4639812"/>
            <a:ext cx="3774546" cy="0"/>
          </a:xfrm>
          <a:prstGeom prst="straightConnector1">
            <a:avLst/>
          </a:prstGeom>
          <a:noFill/>
          <a:ln w="12700" cap="flat" cmpd="sng">
            <a:solidFill>
              <a:schemeClr val="lt1"/>
            </a:solidFill>
            <a:prstDash val="dash"/>
            <a:miter lim="800000"/>
            <a:headEnd type="none" w="sm" len="sm"/>
            <a:tailEnd type="none" w="sm" len="sm"/>
          </a:ln>
        </p:spPr>
      </p:cxnSp>
      <p:sp>
        <p:nvSpPr>
          <p:cNvPr id="1828" name="Google Shape;1828;p34"/>
          <p:cNvSpPr/>
          <p:nvPr/>
        </p:nvSpPr>
        <p:spPr>
          <a:xfrm>
            <a:off x="509998" y="5517681"/>
            <a:ext cx="4186800" cy="337977"/>
          </a:xfrm>
          <a:custGeom>
            <a:avLst/>
            <a:gdLst/>
            <a:ahLst/>
            <a:cxnLst/>
            <a:rect l="l" t="t" r="r" b="b"/>
            <a:pathLst>
              <a:path w="1277620" h="1277620" extrusionOk="0">
                <a:moveTo>
                  <a:pt x="1277480" y="0"/>
                </a:moveTo>
                <a:lnTo>
                  <a:pt x="0" y="0"/>
                </a:lnTo>
                <a:lnTo>
                  <a:pt x="0" y="1277480"/>
                </a:lnTo>
                <a:lnTo>
                  <a:pt x="1277480" y="1277480"/>
                </a:lnTo>
                <a:lnTo>
                  <a:pt x="1277480" y="0"/>
                </a:lnTo>
                <a:close/>
              </a:path>
            </a:pathLst>
          </a:custGeom>
          <a:solidFill>
            <a:srgbClr val="B50102"/>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283">
              <a:solidFill>
                <a:srgbClr val="F05A28"/>
              </a:solidFill>
              <a:latin typeface="Century Schoolbook"/>
              <a:ea typeface="Century Schoolbook"/>
              <a:cs typeface="Century Schoolbook"/>
              <a:sym typeface="Century Schoolbook"/>
            </a:endParaRPr>
          </a:p>
        </p:txBody>
      </p:sp>
      <p:sp>
        <p:nvSpPr>
          <p:cNvPr id="1829" name="Google Shape;1829;p34"/>
          <p:cNvSpPr txBox="1"/>
          <p:nvPr/>
        </p:nvSpPr>
        <p:spPr>
          <a:xfrm>
            <a:off x="539837" y="8617133"/>
            <a:ext cx="6399443" cy="365356"/>
          </a:xfrm>
          <a:prstGeom prst="rect">
            <a:avLst/>
          </a:prstGeom>
          <a:noFill/>
          <a:ln>
            <a:noFill/>
          </a:ln>
        </p:spPr>
        <p:txBody>
          <a:bodyPr spcFirstLastPara="1" wrap="square" lIns="91425" tIns="45700" rIns="91425" bIns="45700" anchor="ctr" anchorCtr="0">
            <a:spAutoFit/>
          </a:bodyPr>
          <a:lstStyle/>
          <a:p>
            <a:pPr marL="6350" marR="0" lvl="0" indent="0" algn="l" rtl="0">
              <a:lnSpc>
                <a:spcPct val="100952"/>
              </a:lnSpc>
              <a:spcBef>
                <a:spcPts val="0"/>
              </a:spcBef>
              <a:spcAft>
                <a:spcPts val="0"/>
              </a:spcAft>
              <a:buNone/>
            </a:pPr>
            <a:r>
              <a:rPr lang="en-US" sz="2100" b="1">
                <a:solidFill>
                  <a:srgbClr val="EB7F4A"/>
                </a:solidFill>
                <a:latin typeface="Calibri"/>
                <a:ea typeface="Calibri"/>
                <a:cs typeface="Calibri"/>
                <a:sym typeface="Calibri"/>
              </a:rPr>
              <a:t>The Challenge</a:t>
            </a:r>
            <a:endParaRPr/>
          </a:p>
        </p:txBody>
      </p:sp>
      <p:sp>
        <p:nvSpPr>
          <p:cNvPr id="1830" name="Google Shape;1830;p34"/>
          <p:cNvSpPr txBox="1"/>
          <p:nvPr/>
        </p:nvSpPr>
        <p:spPr>
          <a:xfrm>
            <a:off x="539837" y="8980638"/>
            <a:ext cx="6480000" cy="800876"/>
          </a:xfrm>
          <a:prstGeom prst="rect">
            <a:avLst/>
          </a:prstGeom>
          <a:noFill/>
          <a:ln>
            <a:noFill/>
          </a:ln>
        </p:spPr>
        <p:txBody>
          <a:bodyPr spcFirstLastPara="1" wrap="square" lIns="91425" tIns="45700" rIns="91425" bIns="45700" anchor="t" anchorCtr="0">
            <a:noAutofit/>
          </a:bodyPr>
          <a:lstStyle/>
          <a:p>
            <a:pPr marL="0" marR="0" lvl="0" indent="0" algn="just" rtl="0">
              <a:lnSpc>
                <a:spcPct val="106086"/>
              </a:lnSpc>
              <a:spcBef>
                <a:spcPts val="0"/>
              </a:spcBef>
              <a:spcAft>
                <a:spcPts val="0"/>
              </a:spcAft>
              <a:buClr>
                <a:srgbClr val="262626"/>
              </a:buClr>
              <a:buSzPts val="1150"/>
              <a:buFont typeface="Arial"/>
              <a:buNone/>
            </a:pPr>
            <a:r>
              <a:rPr lang="en-US" sz="1150" b="0" i="0">
                <a:solidFill>
                  <a:srgbClr val="262626"/>
                </a:solidFill>
                <a:latin typeface="Calibri"/>
                <a:ea typeface="Calibri"/>
                <a:cs typeface="Calibri"/>
                <a:sym typeface="Calibri"/>
              </a:rPr>
              <a:t>Summer 2025 brought extreme heat and drought to Spain, creating perfect wildfire conditions. Multiple</a:t>
            </a:r>
            <a:endParaRPr/>
          </a:p>
          <a:p>
            <a:pPr marL="0" marR="0" lvl="0" indent="0" algn="just" rtl="0">
              <a:lnSpc>
                <a:spcPct val="106086"/>
              </a:lnSpc>
              <a:spcBef>
                <a:spcPts val="0"/>
              </a:spcBef>
              <a:spcAft>
                <a:spcPts val="0"/>
              </a:spcAft>
              <a:buClr>
                <a:srgbClr val="262626"/>
              </a:buClr>
              <a:buSzPts val="1150"/>
              <a:buFont typeface="Arial"/>
              <a:buNone/>
            </a:pPr>
            <a:r>
              <a:rPr lang="en-US" sz="1150" b="0" i="0">
                <a:solidFill>
                  <a:srgbClr val="262626"/>
                </a:solidFill>
                <a:latin typeface="Calibri"/>
                <a:ea typeface="Calibri"/>
                <a:cs typeface="Calibri"/>
                <a:sym typeface="Calibri"/>
              </a:rPr>
              <a:t>fires ignited across the country, stretching firefighting resources to their limits. Some fires burned for</a:t>
            </a:r>
            <a:endParaRPr/>
          </a:p>
          <a:p>
            <a:pPr marL="0" marR="0" lvl="0" indent="0" algn="just" rtl="0">
              <a:lnSpc>
                <a:spcPct val="106086"/>
              </a:lnSpc>
              <a:spcBef>
                <a:spcPts val="0"/>
              </a:spcBef>
              <a:spcAft>
                <a:spcPts val="0"/>
              </a:spcAft>
              <a:buClr>
                <a:srgbClr val="262626"/>
              </a:buClr>
              <a:buSzPts val="1150"/>
              <a:buFont typeface="Arial"/>
              <a:buNone/>
            </a:pPr>
            <a:r>
              <a:rPr lang="en-US" sz="1150" b="0" i="0">
                <a:solidFill>
                  <a:srgbClr val="262626"/>
                </a:solidFill>
                <a:latin typeface="Calibri"/>
                <a:ea typeface="Calibri"/>
                <a:cs typeface="Calibri"/>
                <a:sym typeface="Calibri"/>
              </a:rPr>
              <a:t>weeks, consuming thousands of hectares of forest and threatening communities.</a:t>
            </a:r>
            <a:endParaRPr/>
          </a:p>
          <a:p>
            <a:pPr marL="0" marR="0" lvl="0" indent="0" algn="just" rtl="0">
              <a:lnSpc>
                <a:spcPct val="106086"/>
              </a:lnSpc>
              <a:spcBef>
                <a:spcPts val="0"/>
              </a:spcBef>
              <a:spcAft>
                <a:spcPts val="0"/>
              </a:spcAft>
              <a:buClr>
                <a:srgbClr val="75B543"/>
              </a:buClr>
              <a:buSzPts val="1150"/>
              <a:buFont typeface="Arial"/>
              <a:buNone/>
            </a:pPr>
            <a:endParaRPr sz="1150" b="0" i="0">
              <a:solidFill>
                <a:srgbClr val="262626"/>
              </a:solidFill>
              <a:latin typeface="Calibri"/>
              <a:ea typeface="Calibri"/>
              <a:cs typeface="Calibri"/>
              <a:sym typeface="Calibri"/>
            </a:endParaRPr>
          </a:p>
        </p:txBody>
      </p:sp>
      <p:cxnSp>
        <p:nvCxnSpPr>
          <p:cNvPr id="1831" name="Google Shape;1831;p34"/>
          <p:cNvCxnSpPr/>
          <p:nvPr/>
        </p:nvCxnSpPr>
        <p:spPr>
          <a:xfrm rot="10800000">
            <a:off x="-8048" y="8799818"/>
            <a:ext cx="540000" cy="0"/>
          </a:xfrm>
          <a:prstGeom prst="straightConnector1">
            <a:avLst/>
          </a:prstGeom>
          <a:noFill/>
          <a:ln w="12700" cap="flat" cmpd="sng">
            <a:solidFill>
              <a:srgbClr val="000000"/>
            </a:solidFill>
            <a:prstDash val="dot"/>
            <a:miter lim="800000"/>
            <a:headEnd type="none" w="sm" len="sm"/>
            <a:tailEnd type="none" w="sm" len="sm"/>
          </a:ln>
        </p:spPr>
      </p:cxnSp>
      <p:sp>
        <p:nvSpPr>
          <p:cNvPr id="1832" name="Google Shape;1832;p34"/>
          <p:cNvSpPr txBox="1"/>
          <p:nvPr/>
        </p:nvSpPr>
        <p:spPr>
          <a:xfrm>
            <a:off x="572091" y="6712598"/>
            <a:ext cx="6479999" cy="1554272"/>
          </a:xfrm>
          <a:prstGeom prst="rect">
            <a:avLst/>
          </a:prstGeom>
          <a:noFill/>
          <a:ln>
            <a:noFill/>
          </a:ln>
        </p:spPr>
        <p:txBody>
          <a:bodyPr spcFirstLastPara="1" wrap="square" lIns="91425" tIns="45700" rIns="91425" bIns="45700" anchor="t" anchorCtr="0">
            <a:spAutoFit/>
          </a:bodyPr>
          <a:lstStyle/>
          <a:p>
            <a:pPr marL="0" marR="0" lvl="0" indent="0" algn="l" rtl="0">
              <a:lnSpc>
                <a:spcPct val="104444"/>
              </a:lnSpc>
              <a:spcBef>
                <a:spcPts val="0"/>
              </a:spcBef>
              <a:spcAft>
                <a:spcPts val="0"/>
              </a:spcAft>
              <a:buNone/>
            </a:pPr>
            <a:r>
              <a:rPr lang="en-US" sz="1800" i="1">
                <a:solidFill>
                  <a:srgbClr val="000000"/>
                </a:solidFill>
                <a:latin typeface="Calibri"/>
                <a:ea typeface="Calibri"/>
                <a:cs typeface="Calibri"/>
                <a:sym typeface="Calibri"/>
              </a:rPr>
              <a:t>The summer of 2025 brought an exceptionally severe wildfire season to Spain, with multiple large fires burning simultaneously across the country. The response required massive coordination of firefighting resources and demonstrated the growing challenge</a:t>
            </a:r>
            <a:endParaRPr/>
          </a:p>
          <a:p>
            <a:pPr marL="0" marR="0" lvl="0" indent="0" algn="l" rtl="0">
              <a:lnSpc>
                <a:spcPct val="104444"/>
              </a:lnSpc>
              <a:spcBef>
                <a:spcPts val="0"/>
              </a:spcBef>
              <a:spcAft>
                <a:spcPts val="0"/>
              </a:spcAft>
              <a:buNone/>
            </a:pPr>
            <a:r>
              <a:rPr lang="en-US" sz="1800" i="1">
                <a:solidFill>
                  <a:srgbClr val="000000"/>
                </a:solidFill>
                <a:latin typeface="Calibri"/>
                <a:ea typeface="Calibri"/>
                <a:cs typeface="Calibri"/>
                <a:sym typeface="Calibri"/>
              </a:rPr>
              <a:t>of wildfire management in a warming climate.</a:t>
            </a:r>
            <a:endParaRPr/>
          </a:p>
          <a:p>
            <a:pPr marL="0" marR="0" lvl="0" indent="0" algn="l" rtl="0">
              <a:lnSpc>
                <a:spcPct val="104444"/>
              </a:lnSpc>
              <a:spcBef>
                <a:spcPts val="0"/>
              </a:spcBef>
              <a:spcAft>
                <a:spcPts val="0"/>
              </a:spcAft>
              <a:buNone/>
            </a:pPr>
            <a:endParaRPr sz="1800" i="1">
              <a:solidFill>
                <a:srgbClr val="000000"/>
              </a:solidFill>
              <a:latin typeface="Calibri"/>
              <a:ea typeface="Calibri"/>
              <a:cs typeface="Calibri"/>
              <a:sym typeface="Calibri"/>
            </a:endParaRPr>
          </a:p>
        </p:txBody>
      </p:sp>
      <p:grpSp>
        <p:nvGrpSpPr>
          <p:cNvPr id="1833" name="Google Shape;1833;p34"/>
          <p:cNvGrpSpPr/>
          <p:nvPr/>
        </p:nvGrpSpPr>
        <p:grpSpPr>
          <a:xfrm>
            <a:off x="5358076" y="3600863"/>
            <a:ext cx="2201599" cy="2070748"/>
            <a:chOff x="9333274" y="171098"/>
            <a:chExt cx="799444" cy="751929"/>
          </a:xfrm>
        </p:grpSpPr>
        <p:sp>
          <p:nvSpPr>
            <p:cNvPr id="1834" name="Google Shape;1834;p34"/>
            <p:cNvSpPr/>
            <p:nvPr/>
          </p:nvSpPr>
          <p:spPr>
            <a:xfrm>
              <a:off x="9400697" y="401703"/>
              <a:ext cx="732021" cy="521324"/>
            </a:xfrm>
            <a:custGeom>
              <a:avLst/>
              <a:gdLst/>
              <a:ahLst/>
              <a:cxnLst/>
              <a:rect l="l" t="t" r="r" b="b"/>
              <a:pathLst>
                <a:path w="732021" h="521324" extrusionOk="0">
                  <a:moveTo>
                    <a:pt x="732022" y="0"/>
                  </a:moveTo>
                  <a:lnTo>
                    <a:pt x="732022" y="194572"/>
                  </a:lnTo>
                  <a:cubicBezTo>
                    <a:pt x="732022" y="194572"/>
                    <a:pt x="374438" y="656983"/>
                    <a:pt x="0" y="481628"/>
                  </a:cubicBezTo>
                  <a:cubicBezTo>
                    <a:pt x="0" y="481628"/>
                    <a:pt x="416581" y="425178"/>
                    <a:pt x="732022" y="0"/>
                  </a:cubicBezTo>
                  <a:close/>
                </a:path>
              </a:pathLst>
            </a:custGeom>
            <a:solidFill>
              <a:srgbClr val="F2A33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entury Schoolbook"/>
                <a:ea typeface="Century Schoolbook"/>
                <a:cs typeface="Century Schoolbook"/>
                <a:sym typeface="Century Schoolbook"/>
              </a:endParaRPr>
            </a:p>
          </p:txBody>
        </p:sp>
        <p:sp>
          <p:nvSpPr>
            <p:cNvPr id="1835" name="Google Shape;1835;p34"/>
            <p:cNvSpPr/>
            <p:nvPr/>
          </p:nvSpPr>
          <p:spPr>
            <a:xfrm>
              <a:off x="9333274" y="171098"/>
              <a:ext cx="799444" cy="667868"/>
            </a:xfrm>
            <a:custGeom>
              <a:avLst/>
              <a:gdLst/>
              <a:ahLst/>
              <a:cxnLst/>
              <a:rect l="l" t="t" r="r" b="b"/>
              <a:pathLst>
                <a:path w="799444" h="667868" extrusionOk="0">
                  <a:moveTo>
                    <a:pt x="799444" y="0"/>
                  </a:moveTo>
                  <a:lnTo>
                    <a:pt x="799444" y="175356"/>
                  </a:lnTo>
                  <a:cubicBezTo>
                    <a:pt x="799444" y="175356"/>
                    <a:pt x="387682" y="674998"/>
                    <a:pt x="0" y="667791"/>
                  </a:cubicBezTo>
                  <a:cubicBezTo>
                    <a:pt x="0" y="667791"/>
                    <a:pt x="231164" y="612543"/>
                    <a:pt x="799444" y="0"/>
                  </a:cubicBezTo>
                  <a:close/>
                </a:path>
              </a:pathLst>
            </a:custGeom>
            <a:solidFill>
              <a:srgbClr val="EB7F4A"/>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entury Schoolbook"/>
                <a:ea typeface="Century Schoolbook"/>
                <a:cs typeface="Century Schoolbook"/>
                <a:sym typeface="Century Schoolbook"/>
              </a:endParaRPr>
            </a:p>
          </p:txBody>
        </p:sp>
      </p:grpSp>
      <p:cxnSp>
        <p:nvCxnSpPr>
          <p:cNvPr id="1836" name="Google Shape;1836;p34"/>
          <p:cNvCxnSpPr/>
          <p:nvPr/>
        </p:nvCxnSpPr>
        <p:spPr>
          <a:xfrm rot="10800000">
            <a:off x="1396604" y="0"/>
            <a:ext cx="0" cy="1310737"/>
          </a:xfrm>
          <a:prstGeom prst="straightConnector1">
            <a:avLst/>
          </a:prstGeom>
          <a:noFill/>
          <a:ln w="12700" cap="flat" cmpd="sng">
            <a:solidFill>
              <a:srgbClr val="000000"/>
            </a:solidFill>
            <a:prstDash val="dot"/>
            <a:miter lim="800000"/>
            <a:headEnd type="none" w="sm" len="sm"/>
            <a:tailEnd type="none" w="sm" len="sm"/>
          </a:ln>
        </p:spPr>
      </p:cxnSp>
      <p:grpSp>
        <p:nvGrpSpPr>
          <p:cNvPr id="1837" name="Google Shape;1837;p34"/>
          <p:cNvGrpSpPr/>
          <p:nvPr/>
        </p:nvGrpSpPr>
        <p:grpSpPr>
          <a:xfrm rot="-5400000">
            <a:off x="566410" y="229474"/>
            <a:ext cx="793054" cy="947012"/>
            <a:chOff x="547405" y="6570863"/>
            <a:chExt cx="1035254" cy="1236230"/>
          </a:xfrm>
        </p:grpSpPr>
        <p:sp>
          <p:nvSpPr>
            <p:cNvPr id="1838" name="Google Shape;1838;p34"/>
            <p:cNvSpPr/>
            <p:nvPr/>
          </p:nvSpPr>
          <p:spPr>
            <a:xfrm>
              <a:off x="1059795" y="7527291"/>
              <a:ext cx="11386" cy="120435"/>
            </a:xfrm>
            <a:custGeom>
              <a:avLst/>
              <a:gdLst/>
              <a:ahLst/>
              <a:cxnLst/>
              <a:rect l="l" t="t" r="r" b="b"/>
              <a:pathLst>
                <a:path w="11386" h="120435" extrusionOk="0">
                  <a:moveTo>
                    <a:pt x="5693" y="120436"/>
                  </a:moveTo>
                  <a:cubicBezTo>
                    <a:pt x="2505" y="120436"/>
                    <a:pt x="0" y="117931"/>
                    <a:pt x="0" y="114744"/>
                  </a:cubicBezTo>
                  <a:lnTo>
                    <a:pt x="0" y="5692"/>
                  </a:lnTo>
                  <a:cubicBezTo>
                    <a:pt x="0" y="2504"/>
                    <a:pt x="2505" y="0"/>
                    <a:pt x="5693" y="0"/>
                  </a:cubicBezTo>
                  <a:cubicBezTo>
                    <a:pt x="8881" y="0"/>
                    <a:pt x="11386" y="2504"/>
                    <a:pt x="11386" y="5692"/>
                  </a:cubicBezTo>
                  <a:lnTo>
                    <a:pt x="11386" y="114744"/>
                  </a:lnTo>
                  <a:cubicBezTo>
                    <a:pt x="11386" y="117931"/>
                    <a:pt x="8881" y="120436"/>
                    <a:pt x="5693" y="120436"/>
                  </a:cubicBezTo>
                  <a:close/>
                </a:path>
              </a:pathLst>
            </a:custGeom>
            <a:solidFill>
              <a:srgbClr val="34343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entury Schoolbook"/>
                <a:ea typeface="Century Schoolbook"/>
                <a:cs typeface="Century Schoolbook"/>
                <a:sym typeface="Century Schoolbook"/>
              </a:endParaRPr>
            </a:p>
          </p:txBody>
        </p:sp>
        <p:grpSp>
          <p:nvGrpSpPr>
            <p:cNvPr id="1839" name="Google Shape;1839;p34"/>
            <p:cNvGrpSpPr/>
            <p:nvPr/>
          </p:nvGrpSpPr>
          <p:grpSpPr>
            <a:xfrm>
              <a:off x="1006279" y="7689162"/>
              <a:ext cx="118191" cy="117931"/>
              <a:chOff x="1006279" y="7689162"/>
              <a:chExt cx="118191" cy="117931"/>
            </a:xfrm>
          </p:grpSpPr>
          <p:sp>
            <p:nvSpPr>
              <p:cNvPr id="1840" name="Google Shape;1840;p34"/>
              <p:cNvSpPr/>
              <p:nvPr/>
            </p:nvSpPr>
            <p:spPr>
              <a:xfrm>
                <a:off x="1006279" y="7689162"/>
                <a:ext cx="118191" cy="117931"/>
              </a:xfrm>
              <a:custGeom>
                <a:avLst/>
                <a:gdLst/>
                <a:ahLst/>
                <a:cxnLst/>
                <a:rect l="l" t="t" r="r" b="b"/>
                <a:pathLst>
                  <a:path w="118191" h="117931" extrusionOk="0">
                    <a:moveTo>
                      <a:pt x="118191" y="58966"/>
                    </a:moveTo>
                    <a:cubicBezTo>
                      <a:pt x="118191" y="26410"/>
                      <a:pt x="91775" y="0"/>
                      <a:pt x="58982" y="0"/>
                    </a:cubicBezTo>
                    <a:cubicBezTo>
                      <a:pt x="26189" y="0"/>
                      <a:pt x="0" y="26410"/>
                      <a:pt x="0" y="58966"/>
                    </a:cubicBezTo>
                    <a:cubicBezTo>
                      <a:pt x="0" y="91522"/>
                      <a:pt x="26417" y="117931"/>
                      <a:pt x="58982" y="117931"/>
                    </a:cubicBezTo>
                    <a:cubicBezTo>
                      <a:pt x="91547" y="117931"/>
                      <a:pt x="118191" y="91522"/>
                      <a:pt x="118191" y="58966"/>
                    </a:cubicBezTo>
                    <a:close/>
                  </a:path>
                </a:pathLst>
              </a:custGeom>
              <a:solidFill>
                <a:schemeClr val="lt1"/>
              </a:solidFill>
              <a:ln w="11375" cap="rnd" cmpd="sng">
                <a:solidFill>
                  <a:srgbClr val="343434"/>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entury Schoolbook"/>
                  <a:ea typeface="Century Schoolbook"/>
                  <a:cs typeface="Century Schoolbook"/>
                  <a:sym typeface="Century Schoolbook"/>
                </a:endParaRPr>
              </a:p>
            </p:txBody>
          </p:sp>
          <p:sp>
            <p:nvSpPr>
              <p:cNvPr id="1841" name="Google Shape;1841;p34"/>
              <p:cNvSpPr/>
              <p:nvPr/>
            </p:nvSpPr>
            <p:spPr>
              <a:xfrm>
                <a:off x="1030873" y="7713523"/>
                <a:ext cx="69229" cy="69210"/>
              </a:xfrm>
              <a:custGeom>
                <a:avLst/>
                <a:gdLst/>
                <a:ahLst/>
                <a:cxnLst/>
                <a:rect l="l" t="t" r="r" b="b"/>
                <a:pathLst>
                  <a:path w="69229" h="69210" extrusionOk="0">
                    <a:moveTo>
                      <a:pt x="69230" y="34605"/>
                    </a:moveTo>
                    <a:cubicBezTo>
                      <a:pt x="69230" y="15481"/>
                      <a:pt x="53744" y="0"/>
                      <a:pt x="34615" y="0"/>
                    </a:cubicBezTo>
                    <a:cubicBezTo>
                      <a:pt x="15486" y="0"/>
                      <a:pt x="0" y="15481"/>
                      <a:pt x="0" y="34605"/>
                    </a:cubicBezTo>
                    <a:cubicBezTo>
                      <a:pt x="0" y="53729"/>
                      <a:pt x="15486" y="69211"/>
                      <a:pt x="34615" y="69211"/>
                    </a:cubicBezTo>
                    <a:cubicBezTo>
                      <a:pt x="53744" y="69211"/>
                      <a:pt x="69230" y="53729"/>
                      <a:pt x="69230" y="34605"/>
                    </a:cubicBezTo>
                    <a:close/>
                  </a:path>
                </a:pathLst>
              </a:custGeom>
              <a:solidFill>
                <a:srgbClr val="B5010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entury Schoolbook"/>
                  <a:ea typeface="Century Schoolbook"/>
                  <a:cs typeface="Century Schoolbook"/>
                  <a:sym typeface="Century Schoolbook"/>
                </a:endParaRPr>
              </a:p>
            </p:txBody>
          </p:sp>
        </p:grpSp>
        <p:grpSp>
          <p:nvGrpSpPr>
            <p:cNvPr id="1842" name="Google Shape;1842;p34"/>
            <p:cNvGrpSpPr/>
            <p:nvPr/>
          </p:nvGrpSpPr>
          <p:grpSpPr>
            <a:xfrm>
              <a:off x="547405" y="6570863"/>
              <a:ext cx="1035254" cy="914993"/>
              <a:chOff x="547405" y="6570863"/>
              <a:chExt cx="1035254" cy="914993"/>
            </a:xfrm>
          </p:grpSpPr>
          <p:sp>
            <p:nvSpPr>
              <p:cNvPr id="1843" name="Google Shape;1843;p34"/>
              <p:cNvSpPr/>
              <p:nvPr/>
            </p:nvSpPr>
            <p:spPr>
              <a:xfrm>
                <a:off x="547405" y="6806271"/>
                <a:ext cx="1035254" cy="679585"/>
              </a:xfrm>
              <a:custGeom>
                <a:avLst/>
                <a:gdLst/>
                <a:ahLst/>
                <a:cxnLst/>
                <a:rect l="l" t="t" r="r" b="b"/>
                <a:pathLst>
                  <a:path w="1035254" h="679585" extrusionOk="0">
                    <a:moveTo>
                      <a:pt x="0" y="162099"/>
                    </a:moveTo>
                    <a:cubicBezTo>
                      <a:pt x="0" y="447820"/>
                      <a:pt x="231828" y="679585"/>
                      <a:pt x="517627" y="679585"/>
                    </a:cubicBezTo>
                    <a:cubicBezTo>
                      <a:pt x="803427" y="679585"/>
                      <a:pt x="1035255" y="447820"/>
                      <a:pt x="1035255" y="162099"/>
                    </a:cubicBezTo>
                    <a:lnTo>
                      <a:pt x="517627" y="0"/>
                    </a:lnTo>
                    <a:lnTo>
                      <a:pt x="0" y="162099"/>
                    </a:lnTo>
                    <a:close/>
                  </a:path>
                </a:pathLst>
              </a:custGeom>
              <a:solidFill>
                <a:srgbClr val="B5010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entury Schoolbook"/>
                  <a:ea typeface="Century Schoolbook"/>
                  <a:cs typeface="Century Schoolbook"/>
                  <a:sym typeface="Century Schoolbook"/>
                </a:endParaRPr>
              </a:p>
            </p:txBody>
          </p:sp>
          <p:sp>
            <p:nvSpPr>
              <p:cNvPr id="1844" name="Google Shape;1844;p34"/>
              <p:cNvSpPr/>
              <p:nvPr/>
            </p:nvSpPr>
            <p:spPr>
              <a:xfrm>
                <a:off x="667646" y="6570863"/>
                <a:ext cx="795228" cy="795012"/>
              </a:xfrm>
              <a:custGeom>
                <a:avLst/>
                <a:gdLst/>
                <a:ahLst/>
                <a:cxnLst/>
                <a:rect l="l" t="t" r="r" b="b"/>
                <a:pathLst>
                  <a:path w="795228" h="795012" extrusionOk="0">
                    <a:moveTo>
                      <a:pt x="0" y="397506"/>
                    </a:moveTo>
                    <a:cubicBezTo>
                      <a:pt x="0" y="178035"/>
                      <a:pt x="178084" y="0"/>
                      <a:pt x="397614" y="0"/>
                    </a:cubicBezTo>
                    <a:cubicBezTo>
                      <a:pt x="617145" y="0"/>
                      <a:pt x="795229" y="178035"/>
                      <a:pt x="795229" y="397506"/>
                    </a:cubicBezTo>
                    <a:cubicBezTo>
                      <a:pt x="795229" y="616977"/>
                      <a:pt x="617145" y="795012"/>
                      <a:pt x="397614" y="795012"/>
                    </a:cubicBezTo>
                    <a:cubicBezTo>
                      <a:pt x="178084" y="795012"/>
                      <a:pt x="0" y="616977"/>
                      <a:pt x="0" y="397506"/>
                    </a:cubicBezTo>
                    <a:close/>
                  </a:path>
                </a:pathLst>
              </a:custGeom>
              <a:solidFill>
                <a:srgbClr val="FDFDFD"/>
              </a:solidFill>
              <a:ln>
                <a:noFill/>
              </a:ln>
              <a:effectLst>
                <a:outerShdw blurRad="176334"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entury Schoolbook"/>
                  <a:ea typeface="Century Schoolbook"/>
                  <a:cs typeface="Century Schoolbook"/>
                  <a:sym typeface="Century Schoolbook"/>
                </a:endParaRPr>
              </a:p>
            </p:txBody>
          </p:sp>
        </p:grpSp>
      </p:grpSp>
      <p:sp>
        <p:nvSpPr>
          <p:cNvPr id="1845" name="Google Shape;1845;p34"/>
          <p:cNvSpPr/>
          <p:nvPr/>
        </p:nvSpPr>
        <p:spPr>
          <a:xfrm>
            <a:off x="660593" y="517926"/>
            <a:ext cx="299525" cy="377707"/>
          </a:xfrm>
          <a:custGeom>
            <a:avLst/>
            <a:gdLst/>
            <a:ahLst/>
            <a:cxnLst/>
            <a:rect l="l" t="t" r="r" b="b"/>
            <a:pathLst>
              <a:path w="440052" h="554914" extrusionOk="0">
                <a:moveTo>
                  <a:pt x="263996" y="408392"/>
                </a:moveTo>
                <a:lnTo>
                  <a:pt x="267103" y="352206"/>
                </a:lnTo>
                <a:cubicBezTo>
                  <a:pt x="268579" y="325656"/>
                  <a:pt x="253178" y="302300"/>
                  <a:pt x="230880" y="288022"/>
                </a:cubicBezTo>
                <a:cubicBezTo>
                  <a:pt x="227663" y="305781"/>
                  <a:pt x="221273" y="322020"/>
                  <a:pt x="209045" y="334778"/>
                </a:cubicBezTo>
                <a:lnTo>
                  <a:pt x="171412" y="373975"/>
                </a:lnTo>
                <a:cubicBezTo>
                  <a:pt x="126287" y="419981"/>
                  <a:pt x="122321" y="489189"/>
                  <a:pt x="162686" y="539888"/>
                </a:cubicBezTo>
                <a:cubicBezTo>
                  <a:pt x="163898" y="542730"/>
                  <a:pt x="165132" y="548194"/>
                  <a:pt x="164140" y="550640"/>
                </a:cubicBezTo>
                <a:cubicBezTo>
                  <a:pt x="163149" y="553086"/>
                  <a:pt x="157905" y="554650"/>
                  <a:pt x="154534" y="554915"/>
                </a:cubicBezTo>
                <a:cubicBezTo>
                  <a:pt x="42031" y="513095"/>
                  <a:pt x="-21073" y="396449"/>
                  <a:pt x="6402" y="279253"/>
                </a:cubicBezTo>
                <a:cubicBezTo>
                  <a:pt x="19667" y="220952"/>
                  <a:pt x="55956" y="172038"/>
                  <a:pt x="105862" y="138789"/>
                </a:cubicBezTo>
                <a:lnTo>
                  <a:pt x="114345" y="138966"/>
                </a:lnTo>
                <a:cubicBezTo>
                  <a:pt x="121792" y="139120"/>
                  <a:pt x="113375" y="186470"/>
                  <a:pt x="127521" y="216259"/>
                </a:cubicBezTo>
                <a:cubicBezTo>
                  <a:pt x="199284" y="175343"/>
                  <a:pt x="197323" y="83904"/>
                  <a:pt x="170795" y="11435"/>
                </a:cubicBezTo>
                <a:cubicBezTo>
                  <a:pt x="170067" y="9452"/>
                  <a:pt x="170090" y="4120"/>
                  <a:pt x="171698" y="2864"/>
                </a:cubicBezTo>
                <a:cubicBezTo>
                  <a:pt x="173637" y="1366"/>
                  <a:pt x="178242" y="419"/>
                  <a:pt x="181899" y="0"/>
                </a:cubicBezTo>
                <a:cubicBezTo>
                  <a:pt x="211755" y="15115"/>
                  <a:pt x="238305" y="33161"/>
                  <a:pt x="261771" y="56935"/>
                </a:cubicBezTo>
                <a:cubicBezTo>
                  <a:pt x="322319" y="119224"/>
                  <a:pt x="342810" y="197597"/>
                  <a:pt x="328026" y="284960"/>
                </a:cubicBezTo>
                <a:cubicBezTo>
                  <a:pt x="349002" y="268545"/>
                  <a:pt x="361274" y="244572"/>
                  <a:pt x="361980" y="218110"/>
                </a:cubicBezTo>
                <a:cubicBezTo>
                  <a:pt x="362046" y="215841"/>
                  <a:pt x="363368" y="209936"/>
                  <a:pt x="365527" y="209936"/>
                </a:cubicBezTo>
                <a:lnTo>
                  <a:pt x="374781" y="209980"/>
                </a:lnTo>
                <a:cubicBezTo>
                  <a:pt x="455049" y="284850"/>
                  <a:pt x="462430" y="407136"/>
                  <a:pt x="390557" y="490334"/>
                </a:cubicBezTo>
                <a:cubicBezTo>
                  <a:pt x="368656" y="515717"/>
                  <a:pt x="342039" y="534600"/>
                  <a:pt x="310972" y="549252"/>
                </a:cubicBezTo>
                <a:cubicBezTo>
                  <a:pt x="308526" y="550398"/>
                  <a:pt x="302621" y="549296"/>
                  <a:pt x="300881" y="547379"/>
                </a:cubicBezTo>
                <a:cubicBezTo>
                  <a:pt x="299140" y="545462"/>
                  <a:pt x="299250" y="539028"/>
                  <a:pt x="300682" y="536781"/>
                </a:cubicBezTo>
                <a:lnTo>
                  <a:pt x="320248" y="505670"/>
                </a:lnTo>
                <a:cubicBezTo>
                  <a:pt x="330626" y="483680"/>
                  <a:pt x="331948" y="459818"/>
                  <a:pt x="324831" y="437828"/>
                </a:cubicBezTo>
                <a:cubicBezTo>
                  <a:pt x="316745" y="446664"/>
                  <a:pt x="309055" y="454133"/>
                  <a:pt x="299118" y="457526"/>
                </a:cubicBezTo>
                <a:cubicBezTo>
                  <a:pt x="283937" y="462704"/>
                  <a:pt x="269086" y="454860"/>
                  <a:pt x="265054" y="439172"/>
                </a:cubicBezTo>
                <a:cubicBezTo>
                  <a:pt x="262807" y="430403"/>
                  <a:pt x="263424" y="419254"/>
                  <a:pt x="264019" y="408370"/>
                </a:cubicBezTo>
                <a:close/>
                <a:moveTo>
                  <a:pt x="283827" y="350047"/>
                </a:moveTo>
                <a:lnTo>
                  <a:pt x="281205" y="402905"/>
                </a:lnTo>
                <a:lnTo>
                  <a:pt x="280367" y="432717"/>
                </a:lnTo>
                <a:cubicBezTo>
                  <a:pt x="280301" y="435339"/>
                  <a:pt x="284047" y="440428"/>
                  <a:pt x="286316" y="441662"/>
                </a:cubicBezTo>
                <a:cubicBezTo>
                  <a:pt x="288586" y="442896"/>
                  <a:pt x="295130" y="442301"/>
                  <a:pt x="297311" y="440825"/>
                </a:cubicBezTo>
                <a:cubicBezTo>
                  <a:pt x="320050" y="425424"/>
                  <a:pt x="316877" y="397375"/>
                  <a:pt x="333644" y="412468"/>
                </a:cubicBezTo>
                <a:cubicBezTo>
                  <a:pt x="349773" y="445760"/>
                  <a:pt x="349288" y="480926"/>
                  <a:pt x="333931" y="516598"/>
                </a:cubicBezTo>
                <a:cubicBezTo>
                  <a:pt x="432707" y="456204"/>
                  <a:pt x="453198" y="322902"/>
                  <a:pt x="376610" y="236772"/>
                </a:cubicBezTo>
                <a:cubicBezTo>
                  <a:pt x="368942" y="268721"/>
                  <a:pt x="350787" y="292473"/>
                  <a:pt x="324346" y="308998"/>
                </a:cubicBezTo>
                <a:cubicBezTo>
                  <a:pt x="321328" y="310871"/>
                  <a:pt x="316546" y="313053"/>
                  <a:pt x="313814" y="313802"/>
                </a:cubicBezTo>
                <a:cubicBezTo>
                  <a:pt x="311589" y="314419"/>
                  <a:pt x="306433" y="309924"/>
                  <a:pt x="305574" y="307412"/>
                </a:cubicBezTo>
                <a:cubicBezTo>
                  <a:pt x="336266" y="195327"/>
                  <a:pt x="298435" y="87121"/>
                  <a:pt x="194282" y="26947"/>
                </a:cubicBezTo>
                <a:cubicBezTo>
                  <a:pt x="214311" y="107370"/>
                  <a:pt x="208538" y="192573"/>
                  <a:pt x="130209" y="234305"/>
                </a:cubicBezTo>
                <a:cubicBezTo>
                  <a:pt x="127543" y="235715"/>
                  <a:pt x="123290" y="237169"/>
                  <a:pt x="121043" y="236442"/>
                </a:cubicBezTo>
                <a:cubicBezTo>
                  <a:pt x="110555" y="233071"/>
                  <a:pt x="101830" y="189070"/>
                  <a:pt x="100882" y="163841"/>
                </a:cubicBezTo>
                <a:cubicBezTo>
                  <a:pt x="45049" y="206168"/>
                  <a:pt x="14753" y="271365"/>
                  <a:pt x="16934" y="341432"/>
                </a:cubicBezTo>
                <a:cubicBezTo>
                  <a:pt x="19380" y="419474"/>
                  <a:pt x="64571" y="489585"/>
                  <a:pt x="132456" y="526337"/>
                </a:cubicBezTo>
                <a:cubicBezTo>
                  <a:pt x="100177" y="448140"/>
                  <a:pt x="123555" y="392219"/>
                  <a:pt x="181062" y="339845"/>
                </a:cubicBezTo>
                <a:cubicBezTo>
                  <a:pt x="201355" y="319376"/>
                  <a:pt x="221141" y="299171"/>
                  <a:pt x="209574" y="271784"/>
                </a:cubicBezTo>
                <a:cubicBezTo>
                  <a:pt x="208516" y="269250"/>
                  <a:pt x="209552" y="263058"/>
                  <a:pt x="211601" y="261340"/>
                </a:cubicBezTo>
                <a:cubicBezTo>
                  <a:pt x="222485" y="252284"/>
                  <a:pt x="286360" y="299260"/>
                  <a:pt x="283827" y="35002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849"/>
        <p:cNvGrpSpPr/>
        <p:nvPr/>
      </p:nvGrpSpPr>
      <p:grpSpPr>
        <a:xfrm>
          <a:off x="0" y="0"/>
          <a:ext cx="0" cy="0"/>
          <a:chOff x="0" y="0"/>
          <a:chExt cx="0" cy="0"/>
        </a:xfrm>
      </p:grpSpPr>
      <p:sp>
        <p:nvSpPr>
          <p:cNvPr id="1850" name="Google Shape;1850;p35"/>
          <p:cNvSpPr txBox="1"/>
          <p:nvPr/>
        </p:nvSpPr>
        <p:spPr>
          <a:xfrm>
            <a:off x="539837" y="4998875"/>
            <a:ext cx="6399443" cy="365356"/>
          </a:xfrm>
          <a:prstGeom prst="rect">
            <a:avLst/>
          </a:prstGeom>
          <a:noFill/>
          <a:ln>
            <a:noFill/>
          </a:ln>
        </p:spPr>
        <p:txBody>
          <a:bodyPr spcFirstLastPara="1" wrap="square" lIns="91425" tIns="45700" rIns="91425" bIns="45700" anchor="ctr" anchorCtr="0">
            <a:spAutoFit/>
          </a:bodyPr>
          <a:lstStyle/>
          <a:p>
            <a:pPr marL="6350" marR="0" lvl="0" indent="0" algn="l" rtl="0">
              <a:lnSpc>
                <a:spcPct val="100952"/>
              </a:lnSpc>
              <a:spcBef>
                <a:spcPts val="0"/>
              </a:spcBef>
              <a:spcAft>
                <a:spcPts val="0"/>
              </a:spcAft>
              <a:buNone/>
            </a:pPr>
            <a:r>
              <a:rPr lang="en-US" sz="2100" b="1">
                <a:solidFill>
                  <a:srgbClr val="EB7F4A"/>
                </a:solidFill>
                <a:latin typeface="Calibri"/>
                <a:ea typeface="Calibri"/>
                <a:cs typeface="Calibri"/>
                <a:sym typeface="Calibri"/>
              </a:rPr>
              <a:t>Community Evacuations</a:t>
            </a:r>
            <a:endParaRPr/>
          </a:p>
        </p:txBody>
      </p:sp>
      <p:sp>
        <p:nvSpPr>
          <p:cNvPr id="1851" name="Google Shape;1851;p35"/>
          <p:cNvSpPr txBox="1"/>
          <p:nvPr/>
        </p:nvSpPr>
        <p:spPr>
          <a:xfrm>
            <a:off x="539837" y="5362376"/>
            <a:ext cx="6480000" cy="800876"/>
          </a:xfrm>
          <a:prstGeom prst="rect">
            <a:avLst/>
          </a:prstGeom>
          <a:noFill/>
          <a:ln>
            <a:noFill/>
          </a:ln>
        </p:spPr>
        <p:txBody>
          <a:bodyPr spcFirstLastPara="1" wrap="square" lIns="91425" tIns="45700" rIns="91425" bIns="45700" anchor="t" anchorCtr="0">
            <a:noAutofit/>
          </a:bodyPr>
          <a:lstStyle/>
          <a:p>
            <a:pPr marL="0" marR="0" lvl="0" indent="0" algn="just" rtl="0">
              <a:lnSpc>
                <a:spcPct val="106086"/>
              </a:lnSpc>
              <a:spcBef>
                <a:spcPts val="0"/>
              </a:spcBef>
              <a:spcAft>
                <a:spcPts val="0"/>
              </a:spcAft>
              <a:buClr>
                <a:srgbClr val="262626"/>
              </a:buClr>
              <a:buSzPts val="1150"/>
              <a:buFont typeface="Arial"/>
              <a:buNone/>
            </a:pPr>
            <a:r>
              <a:rPr lang="en-US" sz="1150" b="0" i="0">
                <a:solidFill>
                  <a:srgbClr val="262626"/>
                </a:solidFill>
                <a:latin typeface="Calibri"/>
                <a:ea typeface="Calibri"/>
                <a:cs typeface="Calibri"/>
                <a:sym typeface="Calibri"/>
              </a:rPr>
              <a:t>Multiple communities faced evacuation orders. Local authorities activated emergency plans, using multiple communication channels to reach residents. Evacuation centers provided shelter and support. Once fires passed, damage assessment teams helped residents return safely and begin recovery.</a:t>
            </a:r>
            <a:endParaRPr/>
          </a:p>
          <a:p>
            <a:pPr marL="0" marR="0" lvl="0" indent="0" algn="just" rtl="0">
              <a:lnSpc>
                <a:spcPct val="106086"/>
              </a:lnSpc>
              <a:spcBef>
                <a:spcPts val="0"/>
              </a:spcBef>
              <a:spcAft>
                <a:spcPts val="0"/>
              </a:spcAft>
              <a:buClr>
                <a:srgbClr val="75B543"/>
              </a:buClr>
              <a:buSzPts val="1150"/>
              <a:buFont typeface="Arial"/>
              <a:buNone/>
            </a:pPr>
            <a:endParaRPr sz="1150" b="0" i="0">
              <a:solidFill>
                <a:srgbClr val="262626"/>
              </a:solidFill>
              <a:latin typeface="Calibri"/>
              <a:ea typeface="Calibri"/>
              <a:cs typeface="Calibri"/>
              <a:sym typeface="Calibri"/>
            </a:endParaRPr>
          </a:p>
        </p:txBody>
      </p:sp>
      <p:cxnSp>
        <p:nvCxnSpPr>
          <p:cNvPr id="1852" name="Google Shape;1852;p35"/>
          <p:cNvCxnSpPr/>
          <p:nvPr/>
        </p:nvCxnSpPr>
        <p:spPr>
          <a:xfrm rot="10800000">
            <a:off x="-8048" y="5181556"/>
            <a:ext cx="540000" cy="0"/>
          </a:xfrm>
          <a:prstGeom prst="straightConnector1">
            <a:avLst/>
          </a:prstGeom>
          <a:noFill/>
          <a:ln w="12700" cap="flat" cmpd="sng">
            <a:solidFill>
              <a:srgbClr val="000000"/>
            </a:solidFill>
            <a:prstDash val="dot"/>
            <a:miter lim="800000"/>
            <a:headEnd type="none" w="sm" len="sm"/>
            <a:tailEnd type="none" w="sm" len="sm"/>
          </a:ln>
        </p:spPr>
      </p:cxnSp>
      <p:sp>
        <p:nvSpPr>
          <p:cNvPr id="1853" name="Google Shape;1853;p35"/>
          <p:cNvSpPr txBox="1"/>
          <p:nvPr/>
        </p:nvSpPr>
        <p:spPr>
          <a:xfrm>
            <a:off x="539837" y="6345851"/>
            <a:ext cx="6399443" cy="365356"/>
          </a:xfrm>
          <a:prstGeom prst="rect">
            <a:avLst/>
          </a:prstGeom>
          <a:noFill/>
          <a:ln>
            <a:noFill/>
          </a:ln>
        </p:spPr>
        <p:txBody>
          <a:bodyPr spcFirstLastPara="1" wrap="square" lIns="91425" tIns="45700" rIns="91425" bIns="45700" anchor="ctr" anchorCtr="0">
            <a:spAutoFit/>
          </a:bodyPr>
          <a:lstStyle/>
          <a:p>
            <a:pPr marL="6350" marR="0" lvl="0" indent="0" algn="l" rtl="0">
              <a:lnSpc>
                <a:spcPct val="100952"/>
              </a:lnSpc>
              <a:spcBef>
                <a:spcPts val="0"/>
              </a:spcBef>
              <a:spcAft>
                <a:spcPts val="0"/>
              </a:spcAft>
              <a:buNone/>
            </a:pPr>
            <a:r>
              <a:rPr lang="en-US" sz="2100" b="1">
                <a:solidFill>
                  <a:srgbClr val="EB7F4A"/>
                </a:solidFill>
                <a:latin typeface="Calibri"/>
                <a:ea typeface="Calibri"/>
                <a:cs typeface="Calibri"/>
                <a:sym typeface="Calibri"/>
              </a:rPr>
              <a:t>Prevention and Adaptation</a:t>
            </a:r>
            <a:endParaRPr/>
          </a:p>
        </p:txBody>
      </p:sp>
      <p:sp>
        <p:nvSpPr>
          <p:cNvPr id="1854" name="Google Shape;1854;p35"/>
          <p:cNvSpPr txBox="1"/>
          <p:nvPr/>
        </p:nvSpPr>
        <p:spPr>
          <a:xfrm>
            <a:off x="539837" y="6709352"/>
            <a:ext cx="6480000" cy="1014830"/>
          </a:xfrm>
          <a:prstGeom prst="rect">
            <a:avLst/>
          </a:prstGeom>
          <a:noFill/>
          <a:ln>
            <a:noFill/>
          </a:ln>
        </p:spPr>
        <p:txBody>
          <a:bodyPr spcFirstLastPara="1" wrap="square" lIns="91425" tIns="45700" rIns="91425" bIns="45700" anchor="t" anchorCtr="0">
            <a:noAutofit/>
          </a:bodyPr>
          <a:lstStyle/>
          <a:p>
            <a:pPr marL="0" marR="0" lvl="0" indent="0" algn="just" rtl="0">
              <a:lnSpc>
                <a:spcPct val="106086"/>
              </a:lnSpc>
              <a:spcBef>
                <a:spcPts val="0"/>
              </a:spcBef>
              <a:spcAft>
                <a:spcPts val="0"/>
              </a:spcAft>
              <a:buClr>
                <a:srgbClr val="262626"/>
              </a:buClr>
              <a:buSzPts val="1150"/>
              <a:buFont typeface="Arial"/>
              <a:buNone/>
            </a:pPr>
            <a:r>
              <a:rPr lang="en-US" sz="1150" b="0" i="0">
                <a:solidFill>
                  <a:srgbClr val="262626"/>
                </a:solidFill>
                <a:latin typeface="Calibri"/>
                <a:ea typeface="Calibri"/>
                <a:cs typeface="Calibri"/>
                <a:sym typeface="Calibri"/>
              </a:rPr>
              <a:t>The severe season reinforced the need for prevention strategies: fuel management reducing fire-prone vegetation, firebreak creation around communities, building codes requiring fire-resistant materials and defensible space, public education about fire prevention and safety, and land-use planning that considers wildfire risk.</a:t>
            </a:r>
            <a:endParaRPr/>
          </a:p>
          <a:p>
            <a:pPr marL="0" marR="0" lvl="0" indent="0" algn="just" rtl="0">
              <a:lnSpc>
                <a:spcPct val="106086"/>
              </a:lnSpc>
              <a:spcBef>
                <a:spcPts val="0"/>
              </a:spcBef>
              <a:spcAft>
                <a:spcPts val="0"/>
              </a:spcAft>
              <a:buClr>
                <a:srgbClr val="75B543"/>
              </a:buClr>
              <a:buSzPts val="1150"/>
              <a:buFont typeface="Arial"/>
              <a:buNone/>
            </a:pPr>
            <a:endParaRPr sz="1150" b="0" i="0">
              <a:solidFill>
                <a:srgbClr val="262626"/>
              </a:solidFill>
              <a:latin typeface="Calibri"/>
              <a:ea typeface="Calibri"/>
              <a:cs typeface="Calibri"/>
              <a:sym typeface="Calibri"/>
            </a:endParaRPr>
          </a:p>
        </p:txBody>
      </p:sp>
      <p:cxnSp>
        <p:nvCxnSpPr>
          <p:cNvPr id="1855" name="Google Shape;1855;p35"/>
          <p:cNvCxnSpPr/>
          <p:nvPr/>
        </p:nvCxnSpPr>
        <p:spPr>
          <a:xfrm rot="10800000">
            <a:off x="-8048" y="6528532"/>
            <a:ext cx="540000" cy="0"/>
          </a:xfrm>
          <a:prstGeom prst="straightConnector1">
            <a:avLst/>
          </a:prstGeom>
          <a:noFill/>
          <a:ln w="12700" cap="flat" cmpd="sng">
            <a:solidFill>
              <a:srgbClr val="000000"/>
            </a:solidFill>
            <a:prstDash val="dot"/>
            <a:miter lim="800000"/>
            <a:headEnd type="none" w="sm" len="sm"/>
            <a:tailEnd type="none" w="sm" len="sm"/>
          </a:ln>
        </p:spPr>
      </p:cxnSp>
      <p:sp>
        <p:nvSpPr>
          <p:cNvPr id="1856" name="Google Shape;1856;p35"/>
          <p:cNvSpPr/>
          <p:nvPr/>
        </p:nvSpPr>
        <p:spPr>
          <a:xfrm rot="-5400000">
            <a:off x="2799871" y="5209934"/>
            <a:ext cx="2163135" cy="7356473"/>
          </a:xfrm>
          <a:custGeom>
            <a:avLst/>
            <a:gdLst/>
            <a:ahLst/>
            <a:cxnLst/>
            <a:rect l="l" t="t" r="r" b="b"/>
            <a:pathLst>
              <a:path w="1277620" h="1277620" extrusionOk="0">
                <a:moveTo>
                  <a:pt x="1277480" y="0"/>
                </a:moveTo>
                <a:lnTo>
                  <a:pt x="0" y="0"/>
                </a:lnTo>
                <a:lnTo>
                  <a:pt x="0" y="1277480"/>
                </a:lnTo>
                <a:lnTo>
                  <a:pt x="1277480" y="1277480"/>
                </a:lnTo>
                <a:lnTo>
                  <a:pt x="1277480" y="0"/>
                </a:lnTo>
                <a:close/>
              </a:path>
            </a:pathLst>
          </a:custGeom>
          <a:gradFill>
            <a:gsLst>
              <a:gs pos="0">
                <a:srgbClr val="265B5F"/>
              </a:gs>
              <a:gs pos="20000">
                <a:srgbClr val="265B5F"/>
              </a:gs>
              <a:gs pos="99000">
                <a:srgbClr val="2B747B"/>
              </a:gs>
              <a:gs pos="100000">
                <a:srgbClr val="2B747B"/>
              </a:gs>
            </a:gsLst>
            <a:lin ang="5400000" scaled="0"/>
          </a:gradFill>
          <a:ln>
            <a:noFill/>
          </a:ln>
        </p:spPr>
        <p:txBody>
          <a:bodyPr spcFirstLastPara="1" wrap="square" lIns="0" tIns="0" rIns="0" bIns="0" anchor="t" anchorCtr="0">
            <a:noAutofit/>
          </a:bodyPr>
          <a:lstStyle/>
          <a:p>
            <a:pPr marL="0" marR="0" lvl="0" indent="0" algn="l" rtl="0">
              <a:spcBef>
                <a:spcPts val="0"/>
              </a:spcBef>
              <a:spcAft>
                <a:spcPts val="0"/>
              </a:spcAft>
              <a:buNone/>
            </a:pPr>
            <a:endParaRPr sz="1283">
              <a:solidFill>
                <a:srgbClr val="F05A28"/>
              </a:solidFill>
              <a:latin typeface="Century Schoolbook"/>
              <a:ea typeface="Century Schoolbook"/>
              <a:cs typeface="Century Schoolbook"/>
              <a:sym typeface="Century Schoolbook"/>
            </a:endParaRPr>
          </a:p>
        </p:txBody>
      </p:sp>
      <p:cxnSp>
        <p:nvCxnSpPr>
          <p:cNvPr id="1857" name="Google Shape;1857;p35"/>
          <p:cNvCxnSpPr/>
          <p:nvPr/>
        </p:nvCxnSpPr>
        <p:spPr>
          <a:xfrm>
            <a:off x="864645" y="7697371"/>
            <a:ext cx="0" cy="1345431"/>
          </a:xfrm>
          <a:prstGeom prst="straightConnector1">
            <a:avLst/>
          </a:prstGeom>
          <a:noFill/>
          <a:ln w="12700" cap="flat" cmpd="sng">
            <a:solidFill>
              <a:schemeClr val="lt1"/>
            </a:solidFill>
            <a:prstDash val="dot"/>
            <a:miter lim="800000"/>
            <a:headEnd type="none" w="sm" len="sm"/>
            <a:tailEnd type="none" w="sm" len="sm"/>
          </a:ln>
        </p:spPr>
      </p:cxnSp>
      <p:sp>
        <p:nvSpPr>
          <p:cNvPr id="1858" name="Google Shape;1858;p35"/>
          <p:cNvSpPr txBox="1"/>
          <p:nvPr/>
        </p:nvSpPr>
        <p:spPr>
          <a:xfrm>
            <a:off x="1355005" y="7697371"/>
            <a:ext cx="2835634" cy="365356"/>
          </a:xfrm>
          <a:prstGeom prst="rect">
            <a:avLst/>
          </a:prstGeom>
          <a:noFill/>
          <a:ln>
            <a:noFill/>
          </a:ln>
        </p:spPr>
        <p:txBody>
          <a:bodyPr spcFirstLastPara="1" wrap="square" lIns="91425" tIns="45700" rIns="91425" bIns="45700" anchor="ctr" anchorCtr="0">
            <a:spAutoFit/>
          </a:bodyPr>
          <a:lstStyle/>
          <a:p>
            <a:pPr marL="6350" marR="0" lvl="0" indent="0" algn="l" rtl="0">
              <a:lnSpc>
                <a:spcPct val="100952"/>
              </a:lnSpc>
              <a:spcBef>
                <a:spcPts val="0"/>
              </a:spcBef>
              <a:spcAft>
                <a:spcPts val="0"/>
              </a:spcAft>
              <a:buNone/>
            </a:pPr>
            <a:r>
              <a:rPr lang="en-US" sz="2100" b="1">
                <a:solidFill>
                  <a:schemeClr val="lt1"/>
                </a:solidFill>
                <a:highlight>
                  <a:srgbClr val="EB7F4A"/>
                </a:highlight>
                <a:latin typeface="Calibri"/>
                <a:ea typeface="Calibri"/>
                <a:cs typeface="Calibri"/>
                <a:sym typeface="Calibri"/>
              </a:rPr>
              <a:t> Key Lesson</a:t>
            </a:r>
            <a:r>
              <a:rPr lang="en-US" sz="2100" b="1">
                <a:solidFill>
                  <a:srgbClr val="EB7F4A"/>
                </a:solidFill>
                <a:highlight>
                  <a:srgbClr val="EB7F4A"/>
                </a:highlight>
                <a:latin typeface="Calibri"/>
                <a:ea typeface="Calibri"/>
                <a:cs typeface="Calibri"/>
                <a:sym typeface="Calibri"/>
              </a:rPr>
              <a:t>.</a:t>
            </a:r>
            <a:endParaRPr/>
          </a:p>
        </p:txBody>
      </p:sp>
      <p:sp>
        <p:nvSpPr>
          <p:cNvPr id="1859" name="Google Shape;1859;p35"/>
          <p:cNvSpPr/>
          <p:nvPr/>
        </p:nvSpPr>
        <p:spPr>
          <a:xfrm>
            <a:off x="531952" y="9002253"/>
            <a:ext cx="821603" cy="821603"/>
          </a:xfrm>
          <a:prstGeom prst="rect">
            <a:avLst/>
          </a:prstGeom>
          <a:noFill/>
          <a:ln>
            <a:noFill/>
          </a:ln>
        </p:spPr>
      </p:sp>
      <p:sp>
        <p:nvSpPr>
          <p:cNvPr id="1860" name="Google Shape;1860;p35"/>
          <p:cNvSpPr txBox="1"/>
          <p:nvPr/>
        </p:nvSpPr>
        <p:spPr>
          <a:xfrm>
            <a:off x="539837" y="3526059"/>
            <a:ext cx="6399443" cy="365356"/>
          </a:xfrm>
          <a:prstGeom prst="rect">
            <a:avLst/>
          </a:prstGeom>
          <a:noFill/>
          <a:ln>
            <a:noFill/>
          </a:ln>
        </p:spPr>
        <p:txBody>
          <a:bodyPr spcFirstLastPara="1" wrap="square" lIns="91425" tIns="45700" rIns="91425" bIns="45700" anchor="ctr" anchorCtr="0">
            <a:spAutoFit/>
          </a:bodyPr>
          <a:lstStyle/>
          <a:p>
            <a:pPr marL="6350" marR="0" lvl="0" indent="0" algn="l" rtl="0">
              <a:lnSpc>
                <a:spcPct val="100952"/>
              </a:lnSpc>
              <a:spcBef>
                <a:spcPts val="0"/>
              </a:spcBef>
              <a:spcAft>
                <a:spcPts val="0"/>
              </a:spcAft>
              <a:buNone/>
            </a:pPr>
            <a:r>
              <a:rPr lang="en-US" sz="2100" b="1">
                <a:solidFill>
                  <a:srgbClr val="EB7F4A"/>
                </a:solidFill>
                <a:latin typeface="Calibri"/>
                <a:ea typeface="Calibri"/>
                <a:cs typeface="Calibri"/>
                <a:sym typeface="Calibri"/>
              </a:rPr>
              <a:t>Coordinated Response</a:t>
            </a:r>
            <a:endParaRPr/>
          </a:p>
        </p:txBody>
      </p:sp>
      <p:sp>
        <p:nvSpPr>
          <p:cNvPr id="1861" name="Google Shape;1861;p35"/>
          <p:cNvSpPr txBox="1"/>
          <p:nvPr/>
        </p:nvSpPr>
        <p:spPr>
          <a:xfrm>
            <a:off x="539837" y="3889560"/>
            <a:ext cx="6480000" cy="1014830"/>
          </a:xfrm>
          <a:prstGeom prst="rect">
            <a:avLst/>
          </a:prstGeom>
          <a:noFill/>
          <a:ln>
            <a:noFill/>
          </a:ln>
        </p:spPr>
        <p:txBody>
          <a:bodyPr spcFirstLastPara="1" wrap="square" lIns="91425" tIns="45700" rIns="91425" bIns="45700" anchor="t" anchorCtr="0">
            <a:noAutofit/>
          </a:bodyPr>
          <a:lstStyle/>
          <a:p>
            <a:pPr marL="0" marR="0" lvl="0" indent="0" algn="just" rtl="0">
              <a:lnSpc>
                <a:spcPct val="106086"/>
              </a:lnSpc>
              <a:spcBef>
                <a:spcPts val="0"/>
              </a:spcBef>
              <a:spcAft>
                <a:spcPts val="0"/>
              </a:spcAft>
              <a:buClr>
                <a:srgbClr val="262626"/>
              </a:buClr>
              <a:buSzPts val="1150"/>
              <a:buFont typeface="Arial"/>
              <a:buNone/>
            </a:pPr>
            <a:r>
              <a:rPr lang="en-US" sz="1150" b="0" i="0">
                <a:solidFill>
                  <a:srgbClr val="262626"/>
                </a:solidFill>
                <a:latin typeface="Calibri"/>
                <a:ea typeface="Calibri"/>
                <a:cs typeface="Calibri"/>
                <a:sym typeface="Calibri"/>
              </a:rPr>
              <a:t>Spain mobilized its national firefighting resources, including ground crews, water-bombing aircraft, and military support. Regional fire services coordinated operations across jurisdictional boundaries.  Meteorological services provided fire weather forecasts. Early warning systems alerted communities to evacuation risks. International firefighting teams from European partners reinforced Spanish crews.</a:t>
            </a:r>
            <a:endParaRPr/>
          </a:p>
          <a:p>
            <a:pPr marL="0" marR="0" lvl="0" indent="0" algn="just" rtl="0">
              <a:lnSpc>
                <a:spcPct val="106086"/>
              </a:lnSpc>
              <a:spcBef>
                <a:spcPts val="0"/>
              </a:spcBef>
              <a:spcAft>
                <a:spcPts val="0"/>
              </a:spcAft>
              <a:buClr>
                <a:srgbClr val="75B543"/>
              </a:buClr>
              <a:buSzPts val="1150"/>
              <a:buFont typeface="Arial"/>
              <a:buNone/>
            </a:pPr>
            <a:endParaRPr sz="1150" b="0" i="0">
              <a:solidFill>
                <a:srgbClr val="262626"/>
              </a:solidFill>
              <a:latin typeface="Calibri"/>
              <a:ea typeface="Calibri"/>
              <a:cs typeface="Calibri"/>
              <a:sym typeface="Calibri"/>
            </a:endParaRPr>
          </a:p>
        </p:txBody>
      </p:sp>
      <p:cxnSp>
        <p:nvCxnSpPr>
          <p:cNvPr id="1862" name="Google Shape;1862;p35"/>
          <p:cNvCxnSpPr/>
          <p:nvPr/>
        </p:nvCxnSpPr>
        <p:spPr>
          <a:xfrm rot="10800000">
            <a:off x="0" y="3696792"/>
            <a:ext cx="540000" cy="0"/>
          </a:xfrm>
          <a:prstGeom prst="straightConnector1">
            <a:avLst/>
          </a:prstGeom>
          <a:noFill/>
          <a:ln w="12700" cap="flat" cmpd="sng">
            <a:solidFill>
              <a:srgbClr val="000000"/>
            </a:solidFill>
            <a:prstDash val="dot"/>
            <a:miter lim="800000"/>
            <a:headEnd type="none" w="sm" len="sm"/>
            <a:tailEnd type="none" w="sm" len="sm"/>
          </a:ln>
        </p:spPr>
      </p:cxnSp>
      <p:grpSp>
        <p:nvGrpSpPr>
          <p:cNvPr id="1863" name="Google Shape;1863;p35"/>
          <p:cNvGrpSpPr/>
          <p:nvPr/>
        </p:nvGrpSpPr>
        <p:grpSpPr>
          <a:xfrm>
            <a:off x="1924971" y="-1746806"/>
            <a:ext cx="5894204" cy="4909463"/>
            <a:chOff x="1605060" y="3850968"/>
            <a:chExt cx="5954615" cy="4959781"/>
          </a:xfrm>
        </p:grpSpPr>
        <p:grpSp>
          <p:nvGrpSpPr>
            <p:cNvPr id="1864" name="Google Shape;1864;p35"/>
            <p:cNvGrpSpPr/>
            <p:nvPr/>
          </p:nvGrpSpPr>
          <p:grpSpPr>
            <a:xfrm>
              <a:off x="2263972" y="5772441"/>
              <a:ext cx="553393" cy="474122"/>
              <a:chOff x="2763274" y="5544541"/>
              <a:chExt cx="497442" cy="426185"/>
            </a:xfrm>
          </p:grpSpPr>
          <p:sp>
            <p:nvSpPr>
              <p:cNvPr id="1865" name="Google Shape;1865;p35"/>
              <p:cNvSpPr/>
              <p:nvPr/>
            </p:nvSpPr>
            <p:spPr>
              <a:xfrm>
                <a:off x="2763274" y="5546744"/>
                <a:ext cx="497442" cy="417263"/>
              </a:xfrm>
              <a:custGeom>
                <a:avLst/>
                <a:gdLst/>
                <a:ahLst/>
                <a:cxnLst/>
                <a:rect l="l" t="t" r="r" b="b"/>
                <a:pathLst>
                  <a:path w="497442" h="417263" extrusionOk="0">
                    <a:moveTo>
                      <a:pt x="164977" y="74100"/>
                    </a:moveTo>
                    <a:cubicBezTo>
                      <a:pt x="160946" y="100978"/>
                      <a:pt x="128700" y="111729"/>
                      <a:pt x="103172" y="115761"/>
                    </a:cubicBezTo>
                    <a:cubicBezTo>
                      <a:pt x="108547" y="137263"/>
                      <a:pt x="131388" y="152046"/>
                      <a:pt x="154228" y="149358"/>
                    </a:cubicBezTo>
                    <a:cubicBezTo>
                      <a:pt x="167664" y="172204"/>
                      <a:pt x="164977" y="201770"/>
                      <a:pt x="148854" y="221928"/>
                    </a:cubicBezTo>
                    <a:cubicBezTo>
                      <a:pt x="132731" y="242087"/>
                      <a:pt x="104516" y="251494"/>
                      <a:pt x="78988" y="244775"/>
                    </a:cubicBezTo>
                    <a:cubicBezTo>
                      <a:pt x="74957" y="260901"/>
                      <a:pt x="85706" y="279715"/>
                      <a:pt x="101829" y="283747"/>
                    </a:cubicBezTo>
                    <a:cubicBezTo>
                      <a:pt x="73613" y="299874"/>
                      <a:pt x="30619" y="264933"/>
                      <a:pt x="7778" y="289123"/>
                    </a:cubicBezTo>
                    <a:cubicBezTo>
                      <a:pt x="-2971" y="299874"/>
                      <a:pt x="-284" y="317345"/>
                      <a:pt x="2404" y="332128"/>
                    </a:cubicBezTo>
                    <a:cubicBezTo>
                      <a:pt x="5091" y="349598"/>
                      <a:pt x="10465" y="368412"/>
                      <a:pt x="25245" y="377820"/>
                    </a:cubicBezTo>
                    <a:cubicBezTo>
                      <a:pt x="42711" y="387227"/>
                      <a:pt x="68239" y="377820"/>
                      <a:pt x="84362" y="389915"/>
                    </a:cubicBezTo>
                    <a:cubicBezTo>
                      <a:pt x="91080" y="393946"/>
                      <a:pt x="95111" y="400666"/>
                      <a:pt x="100485" y="406042"/>
                    </a:cubicBezTo>
                    <a:cubicBezTo>
                      <a:pt x="124670" y="428888"/>
                      <a:pt x="163633" y="412761"/>
                      <a:pt x="190505" y="393946"/>
                    </a:cubicBezTo>
                    <a:cubicBezTo>
                      <a:pt x="217377" y="373788"/>
                      <a:pt x="245592" y="354974"/>
                      <a:pt x="280525" y="363037"/>
                    </a:cubicBezTo>
                    <a:cubicBezTo>
                      <a:pt x="306053" y="369756"/>
                      <a:pt x="324863" y="391259"/>
                      <a:pt x="354422" y="375132"/>
                    </a:cubicBezTo>
                    <a:cubicBezTo>
                      <a:pt x="369202" y="367068"/>
                      <a:pt x="379950" y="352286"/>
                      <a:pt x="390699" y="337503"/>
                    </a:cubicBezTo>
                    <a:cubicBezTo>
                      <a:pt x="400104" y="324064"/>
                      <a:pt x="409509" y="310625"/>
                      <a:pt x="410853" y="294498"/>
                    </a:cubicBezTo>
                    <a:cubicBezTo>
                      <a:pt x="412196" y="275684"/>
                      <a:pt x="402791" y="256870"/>
                      <a:pt x="404135" y="238055"/>
                    </a:cubicBezTo>
                    <a:cubicBezTo>
                      <a:pt x="405478" y="229992"/>
                      <a:pt x="408166" y="221928"/>
                      <a:pt x="412196" y="213865"/>
                    </a:cubicBezTo>
                    <a:cubicBezTo>
                      <a:pt x="422945" y="189675"/>
                      <a:pt x="435037" y="164141"/>
                      <a:pt x="456534" y="149358"/>
                    </a:cubicBezTo>
                    <a:cubicBezTo>
                      <a:pt x="465940" y="142639"/>
                      <a:pt x="478032" y="135919"/>
                      <a:pt x="478032" y="125168"/>
                    </a:cubicBezTo>
                    <a:cubicBezTo>
                      <a:pt x="478032" y="115761"/>
                      <a:pt x="468627" y="106353"/>
                      <a:pt x="471314" y="96946"/>
                    </a:cubicBezTo>
                    <a:cubicBezTo>
                      <a:pt x="474001" y="87539"/>
                      <a:pt x="486093" y="86195"/>
                      <a:pt x="492811" y="79476"/>
                    </a:cubicBezTo>
                    <a:cubicBezTo>
                      <a:pt x="503560" y="67381"/>
                      <a:pt x="494155" y="47222"/>
                      <a:pt x="479376" y="40503"/>
                    </a:cubicBezTo>
                    <a:cubicBezTo>
                      <a:pt x="464596" y="33783"/>
                      <a:pt x="448473" y="36471"/>
                      <a:pt x="432350" y="36471"/>
                    </a:cubicBezTo>
                    <a:cubicBezTo>
                      <a:pt x="414884" y="36471"/>
                      <a:pt x="397417" y="32439"/>
                      <a:pt x="381294" y="25720"/>
                    </a:cubicBezTo>
                    <a:cubicBezTo>
                      <a:pt x="394730" y="23032"/>
                      <a:pt x="406822" y="14969"/>
                      <a:pt x="413540" y="4218"/>
                    </a:cubicBezTo>
                    <a:cubicBezTo>
                      <a:pt x="382637" y="-1158"/>
                      <a:pt x="350391" y="-1158"/>
                      <a:pt x="318146" y="2874"/>
                    </a:cubicBezTo>
                    <a:cubicBezTo>
                      <a:pt x="304710" y="4218"/>
                      <a:pt x="291274" y="6906"/>
                      <a:pt x="280525" y="16313"/>
                    </a:cubicBezTo>
                    <a:cubicBezTo>
                      <a:pt x="271120" y="25720"/>
                      <a:pt x="268433" y="43191"/>
                      <a:pt x="279182" y="52598"/>
                    </a:cubicBezTo>
                    <a:cubicBezTo>
                      <a:pt x="296648" y="66037"/>
                      <a:pt x="302022" y="92915"/>
                      <a:pt x="271120" y="102322"/>
                    </a:cubicBezTo>
                    <a:cubicBezTo>
                      <a:pt x="248279" y="109041"/>
                      <a:pt x="237531" y="83508"/>
                      <a:pt x="224095" y="68725"/>
                    </a:cubicBezTo>
                    <a:cubicBezTo>
                      <a:pt x="197223" y="35127"/>
                      <a:pt x="171695" y="23032"/>
                      <a:pt x="164977" y="74100"/>
                    </a:cubicBezTo>
                    <a:close/>
                  </a:path>
                </a:pathLst>
              </a:cu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1866" name="Google Shape;1866;p35"/>
              <p:cNvSpPr/>
              <p:nvPr/>
            </p:nvSpPr>
            <p:spPr>
              <a:xfrm>
                <a:off x="3045142" y="5624821"/>
                <a:ext cx="152711" cy="114285"/>
              </a:xfrm>
              <a:custGeom>
                <a:avLst/>
                <a:gdLst/>
                <a:ahLst/>
                <a:cxnLst/>
                <a:rect l="l" t="t" r="r" b="b"/>
                <a:pathLst>
                  <a:path w="152711" h="114285" extrusionOk="0">
                    <a:moveTo>
                      <a:pt x="146451" y="114285"/>
                    </a:moveTo>
                    <a:cubicBezTo>
                      <a:pt x="141076" y="114285"/>
                      <a:pt x="137046" y="111598"/>
                      <a:pt x="134358" y="108910"/>
                    </a:cubicBezTo>
                    <a:cubicBezTo>
                      <a:pt x="128984" y="102190"/>
                      <a:pt x="127640" y="92783"/>
                      <a:pt x="130328" y="84720"/>
                    </a:cubicBezTo>
                    <a:cubicBezTo>
                      <a:pt x="131671" y="82032"/>
                      <a:pt x="131671" y="79344"/>
                      <a:pt x="133015" y="78000"/>
                    </a:cubicBezTo>
                    <a:cubicBezTo>
                      <a:pt x="135702" y="72625"/>
                      <a:pt x="137046" y="68593"/>
                      <a:pt x="135702" y="64561"/>
                    </a:cubicBezTo>
                    <a:cubicBezTo>
                      <a:pt x="134358" y="60529"/>
                      <a:pt x="128984" y="57842"/>
                      <a:pt x="123610" y="57842"/>
                    </a:cubicBezTo>
                    <a:cubicBezTo>
                      <a:pt x="118236" y="57842"/>
                      <a:pt x="112861" y="59186"/>
                      <a:pt x="107487" y="61873"/>
                    </a:cubicBezTo>
                    <a:lnTo>
                      <a:pt x="102112" y="63217"/>
                    </a:lnTo>
                    <a:cubicBezTo>
                      <a:pt x="83302" y="68593"/>
                      <a:pt x="64492" y="69937"/>
                      <a:pt x="45682" y="67249"/>
                    </a:cubicBezTo>
                    <a:cubicBezTo>
                      <a:pt x="41651" y="65905"/>
                      <a:pt x="36277" y="65905"/>
                      <a:pt x="32246" y="61873"/>
                    </a:cubicBezTo>
                    <a:cubicBezTo>
                      <a:pt x="25528" y="56498"/>
                      <a:pt x="21497" y="45747"/>
                      <a:pt x="18810" y="34996"/>
                    </a:cubicBezTo>
                    <a:cubicBezTo>
                      <a:pt x="17467" y="29620"/>
                      <a:pt x="16123" y="22901"/>
                      <a:pt x="13436" y="20213"/>
                    </a:cubicBezTo>
                    <a:cubicBezTo>
                      <a:pt x="12093" y="18869"/>
                      <a:pt x="10749" y="17525"/>
                      <a:pt x="10749" y="16181"/>
                    </a:cubicBezTo>
                    <a:lnTo>
                      <a:pt x="0" y="4086"/>
                    </a:lnTo>
                    <a:cubicBezTo>
                      <a:pt x="4031" y="54"/>
                      <a:pt x="12093" y="-1289"/>
                      <a:pt x="17467" y="1398"/>
                    </a:cubicBezTo>
                    <a:cubicBezTo>
                      <a:pt x="22841" y="4086"/>
                      <a:pt x="25528" y="8118"/>
                      <a:pt x="26872" y="10806"/>
                    </a:cubicBezTo>
                    <a:cubicBezTo>
                      <a:pt x="29559" y="16181"/>
                      <a:pt x="32246" y="22901"/>
                      <a:pt x="33590" y="29620"/>
                    </a:cubicBezTo>
                    <a:cubicBezTo>
                      <a:pt x="36277" y="36340"/>
                      <a:pt x="37621" y="45747"/>
                      <a:pt x="41651" y="48434"/>
                    </a:cubicBezTo>
                    <a:cubicBezTo>
                      <a:pt x="42995" y="49778"/>
                      <a:pt x="45682" y="49778"/>
                      <a:pt x="48369" y="51122"/>
                    </a:cubicBezTo>
                    <a:cubicBezTo>
                      <a:pt x="64492" y="53810"/>
                      <a:pt x="81959" y="52466"/>
                      <a:pt x="98082" y="47090"/>
                    </a:cubicBezTo>
                    <a:lnTo>
                      <a:pt x="103456" y="45747"/>
                    </a:lnTo>
                    <a:cubicBezTo>
                      <a:pt x="110174" y="43059"/>
                      <a:pt x="116892" y="41715"/>
                      <a:pt x="124953" y="40371"/>
                    </a:cubicBezTo>
                    <a:cubicBezTo>
                      <a:pt x="135702" y="40371"/>
                      <a:pt x="149138" y="45747"/>
                      <a:pt x="151825" y="57842"/>
                    </a:cubicBezTo>
                    <a:cubicBezTo>
                      <a:pt x="154512" y="67249"/>
                      <a:pt x="150481" y="75312"/>
                      <a:pt x="147794" y="82032"/>
                    </a:cubicBezTo>
                    <a:cubicBezTo>
                      <a:pt x="146451" y="83376"/>
                      <a:pt x="146451" y="86064"/>
                      <a:pt x="145107" y="87407"/>
                    </a:cubicBezTo>
                    <a:cubicBezTo>
                      <a:pt x="143764" y="91439"/>
                      <a:pt x="145107" y="95471"/>
                      <a:pt x="146451" y="96815"/>
                    </a:cubicBezTo>
                    <a:lnTo>
                      <a:pt x="147794" y="112942"/>
                    </a:lnTo>
                    <a:cubicBezTo>
                      <a:pt x="147794" y="114285"/>
                      <a:pt x="147794" y="114285"/>
                      <a:pt x="146451" y="114285"/>
                    </a:cubicBezTo>
                    <a:close/>
                  </a:path>
                </a:pathLst>
              </a:cu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grpSp>
            <p:nvGrpSpPr>
              <p:cNvPr id="1867" name="Google Shape;1867;p35"/>
              <p:cNvGrpSpPr/>
              <p:nvPr/>
            </p:nvGrpSpPr>
            <p:grpSpPr>
              <a:xfrm>
                <a:off x="2763274" y="5587246"/>
                <a:ext cx="435037" cy="383480"/>
                <a:chOff x="2763274" y="5587246"/>
                <a:chExt cx="435037" cy="383480"/>
              </a:xfrm>
            </p:grpSpPr>
            <p:sp>
              <p:nvSpPr>
                <p:cNvPr id="1868" name="Google Shape;1868;p35"/>
                <p:cNvSpPr/>
                <p:nvPr/>
              </p:nvSpPr>
              <p:spPr>
                <a:xfrm>
                  <a:off x="3191593" y="5720292"/>
                  <a:ext cx="2686" cy="10751"/>
                </a:xfrm>
                <a:custGeom>
                  <a:avLst/>
                  <a:gdLst/>
                  <a:ahLst/>
                  <a:cxnLst/>
                  <a:rect l="l" t="t" r="r" b="b"/>
                  <a:pathLst>
                    <a:path w="2686" h="10751" extrusionOk="0">
                      <a:moveTo>
                        <a:pt x="0" y="0"/>
                      </a:moveTo>
                      <a:lnTo>
                        <a:pt x="1343" y="10751"/>
                      </a:lnTo>
                      <a:cubicBezTo>
                        <a:pt x="1343" y="9407"/>
                        <a:pt x="2687" y="9407"/>
                        <a:pt x="2687" y="8063"/>
                      </a:cubicBezTo>
                      <a:cubicBezTo>
                        <a:pt x="1343" y="2688"/>
                        <a:pt x="0" y="0"/>
                        <a:pt x="0" y="0"/>
                      </a:cubicBezTo>
                      <a:close/>
                    </a:path>
                  </a:pathLst>
                </a:custGeom>
                <a:solidFill>
                  <a:srgbClr val="D8D8D8"/>
                </a:solidFill>
                <a:ln w="29675" cap="flat" cmpd="sng">
                  <a:solidFill>
                    <a:srgbClr val="FFFFFF"/>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1869" name="Google Shape;1869;p35"/>
                <p:cNvSpPr/>
                <p:nvPr/>
              </p:nvSpPr>
              <p:spPr>
                <a:xfrm>
                  <a:off x="3035738" y="5587246"/>
                  <a:ext cx="4030" cy="13438"/>
                </a:xfrm>
                <a:custGeom>
                  <a:avLst/>
                  <a:gdLst/>
                  <a:ahLst/>
                  <a:cxnLst/>
                  <a:rect l="l" t="t" r="r" b="b"/>
                  <a:pathLst>
                    <a:path w="4030" h="13438" extrusionOk="0">
                      <a:moveTo>
                        <a:pt x="0" y="0"/>
                      </a:moveTo>
                      <a:cubicBezTo>
                        <a:pt x="0" y="5375"/>
                        <a:pt x="1344" y="9407"/>
                        <a:pt x="4031" y="13439"/>
                      </a:cubicBezTo>
                      <a:cubicBezTo>
                        <a:pt x="2687" y="9407"/>
                        <a:pt x="1344" y="5375"/>
                        <a:pt x="0" y="0"/>
                      </a:cubicBezTo>
                      <a:close/>
                    </a:path>
                  </a:pathLst>
                </a:custGeom>
                <a:solidFill>
                  <a:srgbClr val="D8D8D8"/>
                </a:solidFill>
                <a:ln w="29675" cap="flat" cmpd="sng">
                  <a:solidFill>
                    <a:srgbClr val="FFFFFF"/>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1870" name="Google Shape;1870;p35"/>
                <p:cNvSpPr/>
                <p:nvPr/>
              </p:nvSpPr>
              <p:spPr>
                <a:xfrm>
                  <a:off x="3192937" y="5704165"/>
                  <a:ext cx="5374" cy="18814"/>
                </a:xfrm>
                <a:custGeom>
                  <a:avLst/>
                  <a:gdLst/>
                  <a:ahLst/>
                  <a:cxnLst/>
                  <a:rect l="l" t="t" r="r" b="b"/>
                  <a:pathLst>
                    <a:path w="5374" h="18814" extrusionOk="0">
                      <a:moveTo>
                        <a:pt x="0" y="0"/>
                      </a:moveTo>
                      <a:cubicBezTo>
                        <a:pt x="0" y="0"/>
                        <a:pt x="2687" y="6719"/>
                        <a:pt x="5375" y="18814"/>
                      </a:cubicBezTo>
                      <a:cubicBezTo>
                        <a:pt x="5375" y="18814"/>
                        <a:pt x="5375" y="18814"/>
                        <a:pt x="5375" y="17470"/>
                      </a:cubicBezTo>
                      <a:cubicBezTo>
                        <a:pt x="4031" y="12095"/>
                        <a:pt x="2687" y="6719"/>
                        <a:pt x="0" y="0"/>
                      </a:cubicBezTo>
                      <a:close/>
                    </a:path>
                  </a:pathLst>
                </a:custGeom>
                <a:solidFill>
                  <a:srgbClr val="D8D8D8"/>
                </a:solidFill>
                <a:ln w="29675" cap="flat" cmpd="sng">
                  <a:solidFill>
                    <a:srgbClr val="FFFFFF"/>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1871" name="Google Shape;1871;p35"/>
                <p:cNvSpPr/>
                <p:nvPr/>
              </p:nvSpPr>
              <p:spPr>
                <a:xfrm>
                  <a:off x="2763274" y="5593779"/>
                  <a:ext cx="428319" cy="376947"/>
                </a:xfrm>
                <a:custGeom>
                  <a:avLst/>
                  <a:gdLst/>
                  <a:ahLst/>
                  <a:cxnLst/>
                  <a:rect l="l" t="t" r="r" b="b"/>
                  <a:pathLst>
                    <a:path w="428319" h="376947" extrusionOk="0">
                      <a:moveTo>
                        <a:pt x="413540" y="172205"/>
                      </a:moveTo>
                      <a:cubicBezTo>
                        <a:pt x="417571" y="161454"/>
                        <a:pt x="422945" y="152047"/>
                        <a:pt x="428320" y="142640"/>
                      </a:cubicBezTo>
                      <a:cubicBezTo>
                        <a:pt x="424289" y="142640"/>
                        <a:pt x="420258" y="139952"/>
                        <a:pt x="417571" y="137264"/>
                      </a:cubicBezTo>
                      <a:cubicBezTo>
                        <a:pt x="412196" y="130545"/>
                        <a:pt x="410853" y="121137"/>
                        <a:pt x="413540" y="113074"/>
                      </a:cubicBezTo>
                      <a:cubicBezTo>
                        <a:pt x="414884" y="110386"/>
                        <a:pt x="414884" y="107698"/>
                        <a:pt x="416227" y="106355"/>
                      </a:cubicBezTo>
                      <a:cubicBezTo>
                        <a:pt x="418914" y="100979"/>
                        <a:pt x="420258" y="96948"/>
                        <a:pt x="418914" y="92916"/>
                      </a:cubicBezTo>
                      <a:cubicBezTo>
                        <a:pt x="417571" y="88884"/>
                        <a:pt x="412196" y="86196"/>
                        <a:pt x="406822" y="86196"/>
                      </a:cubicBezTo>
                      <a:cubicBezTo>
                        <a:pt x="401448" y="86196"/>
                        <a:pt x="396073" y="87540"/>
                        <a:pt x="390699" y="90228"/>
                      </a:cubicBezTo>
                      <a:lnTo>
                        <a:pt x="385325" y="91572"/>
                      </a:lnTo>
                      <a:cubicBezTo>
                        <a:pt x="366515" y="96948"/>
                        <a:pt x="347705" y="98291"/>
                        <a:pt x="328894" y="95604"/>
                      </a:cubicBezTo>
                      <a:cubicBezTo>
                        <a:pt x="324863" y="94260"/>
                        <a:pt x="319489" y="94260"/>
                        <a:pt x="315458" y="90228"/>
                      </a:cubicBezTo>
                      <a:cubicBezTo>
                        <a:pt x="308740" y="84852"/>
                        <a:pt x="304710" y="74101"/>
                        <a:pt x="302022" y="63350"/>
                      </a:cubicBezTo>
                      <a:cubicBezTo>
                        <a:pt x="300679" y="57974"/>
                        <a:pt x="299335" y="51255"/>
                        <a:pt x="296648" y="48567"/>
                      </a:cubicBezTo>
                      <a:cubicBezTo>
                        <a:pt x="295304" y="47223"/>
                        <a:pt x="293961" y="45879"/>
                        <a:pt x="293961" y="44535"/>
                      </a:cubicBezTo>
                      <a:lnTo>
                        <a:pt x="292618" y="43192"/>
                      </a:lnTo>
                      <a:cubicBezTo>
                        <a:pt x="289930" y="49911"/>
                        <a:pt x="283212" y="56631"/>
                        <a:pt x="271120" y="59318"/>
                      </a:cubicBezTo>
                      <a:cubicBezTo>
                        <a:pt x="248279" y="66038"/>
                        <a:pt x="237531" y="40504"/>
                        <a:pt x="224095" y="25721"/>
                      </a:cubicBezTo>
                      <a:cubicBezTo>
                        <a:pt x="197223" y="-3844"/>
                        <a:pt x="171695" y="-15940"/>
                        <a:pt x="164977" y="33784"/>
                      </a:cubicBezTo>
                      <a:cubicBezTo>
                        <a:pt x="160946" y="60662"/>
                        <a:pt x="128700" y="71413"/>
                        <a:pt x="103172" y="75445"/>
                      </a:cubicBezTo>
                      <a:cubicBezTo>
                        <a:pt x="108547" y="96948"/>
                        <a:pt x="131388" y="111730"/>
                        <a:pt x="154228" y="109042"/>
                      </a:cubicBezTo>
                      <a:cubicBezTo>
                        <a:pt x="167664" y="131888"/>
                        <a:pt x="164977" y="161454"/>
                        <a:pt x="148854" y="181613"/>
                      </a:cubicBezTo>
                      <a:cubicBezTo>
                        <a:pt x="132731" y="201771"/>
                        <a:pt x="104516" y="211178"/>
                        <a:pt x="78988" y="204459"/>
                      </a:cubicBezTo>
                      <a:cubicBezTo>
                        <a:pt x="74957" y="220585"/>
                        <a:pt x="85706" y="239400"/>
                        <a:pt x="101829" y="243432"/>
                      </a:cubicBezTo>
                      <a:cubicBezTo>
                        <a:pt x="73613" y="259558"/>
                        <a:pt x="30619" y="224617"/>
                        <a:pt x="7778" y="248807"/>
                      </a:cubicBezTo>
                      <a:cubicBezTo>
                        <a:pt x="-2971" y="259558"/>
                        <a:pt x="-284" y="277029"/>
                        <a:pt x="2404" y="291812"/>
                      </a:cubicBezTo>
                      <a:cubicBezTo>
                        <a:pt x="5091" y="309282"/>
                        <a:pt x="10465" y="328097"/>
                        <a:pt x="25245" y="337504"/>
                      </a:cubicBezTo>
                      <a:cubicBezTo>
                        <a:pt x="42711" y="346911"/>
                        <a:pt x="68239" y="337504"/>
                        <a:pt x="84362" y="349599"/>
                      </a:cubicBezTo>
                      <a:cubicBezTo>
                        <a:pt x="91080" y="353631"/>
                        <a:pt x="95111" y="360350"/>
                        <a:pt x="100485" y="365726"/>
                      </a:cubicBezTo>
                      <a:cubicBezTo>
                        <a:pt x="124670" y="388572"/>
                        <a:pt x="163633" y="372445"/>
                        <a:pt x="190505" y="353631"/>
                      </a:cubicBezTo>
                      <a:cubicBezTo>
                        <a:pt x="217377" y="333472"/>
                        <a:pt x="245592" y="314658"/>
                        <a:pt x="280525" y="322721"/>
                      </a:cubicBezTo>
                      <a:cubicBezTo>
                        <a:pt x="306053" y="329441"/>
                        <a:pt x="324863" y="350943"/>
                        <a:pt x="354422" y="334816"/>
                      </a:cubicBezTo>
                      <a:cubicBezTo>
                        <a:pt x="369202" y="326753"/>
                        <a:pt x="379950" y="311970"/>
                        <a:pt x="390699" y="297187"/>
                      </a:cubicBezTo>
                      <a:cubicBezTo>
                        <a:pt x="400104" y="283748"/>
                        <a:pt x="409509" y="270310"/>
                        <a:pt x="410853" y="254183"/>
                      </a:cubicBezTo>
                      <a:cubicBezTo>
                        <a:pt x="412196" y="235368"/>
                        <a:pt x="402791" y="216554"/>
                        <a:pt x="404135" y="197739"/>
                      </a:cubicBezTo>
                      <a:cubicBezTo>
                        <a:pt x="405478" y="188332"/>
                        <a:pt x="409509" y="180269"/>
                        <a:pt x="413540" y="172205"/>
                      </a:cubicBezTo>
                      <a:close/>
                    </a:path>
                  </a:pathLst>
                </a:cu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grpSp>
          <p:sp>
            <p:nvSpPr>
              <p:cNvPr id="1872" name="Google Shape;1872;p35"/>
              <p:cNvSpPr/>
              <p:nvPr/>
            </p:nvSpPr>
            <p:spPr>
              <a:xfrm>
                <a:off x="3032961" y="5544541"/>
                <a:ext cx="142640" cy="108556"/>
              </a:xfrm>
              <a:custGeom>
                <a:avLst/>
                <a:gdLst/>
                <a:ahLst/>
                <a:cxnLst/>
                <a:rect l="l" t="t" r="r" b="b"/>
                <a:pathLst>
                  <a:path w="142640" h="108556" extrusionOk="0">
                    <a:moveTo>
                      <a:pt x="21587" y="93774"/>
                    </a:moveTo>
                    <a:cubicBezTo>
                      <a:pt x="21587" y="93774"/>
                      <a:pt x="32335" y="66896"/>
                      <a:pt x="8151" y="49425"/>
                    </a:cubicBezTo>
                    <a:cubicBezTo>
                      <a:pt x="-17377" y="31955"/>
                      <a:pt x="22930" y="-299"/>
                      <a:pt x="48458" y="2389"/>
                    </a:cubicBezTo>
                    <a:cubicBezTo>
                      <a:pt x="48458" y="2389"/>
                      <a:pt x="126386" y="-2986"/>
                      <a:pt x="139822" y="2389"/>
                    </a:cubicBezTo>
                    <a:cubicBezTo>
                      <a:pt x="153258" y="7765"/>
                      <a:pt x="114294" y="26579"/>
                      <a:pt x="114294" y="26579"/>
                    </a:cubicBezTo>
                    <a:lnTo>
                      <a:pt x="80704" y="54801"/>
                    </a:lnTo>
                    <a:cubicBezTo>
                      <a:pt x="80704" y="54801"/>
                      <a:pt x="64582" y="64208"/>
                      <a:pt x="52489" y="68240"/>
                    </a:cubicBezTo>
                    <a:cubicBezTo>
                      <a:pt x="41740" y="73615"/>
                      <a:pt x="37710" y="99149"/>
                      <a:pt x="37710" y="99149"/>
                    </a:cubicBezTo>
                    <a:lnTo>
                      <a:pt x="21587" y="108556"/>
                    </a:lnTo>
                    <a:lnTo>
                      <a:pt x="21587" y="93774"/>
                    </a:lnTo>
                    <a:close/>
                  </a:path>
                </a:pathLst>
              </a:cu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1873" name="Google Shape;1873;p35"/>
              <p:cNvSpPr/>
              <p:nvPr/>
            </p:nvSpPr>
            <p:spPr>
              <a:xfrm>
                <a:off x="3067983" y="5550961"/>
                <a:ext cx="104930" cy="98104"/>
              </a:xfrm>
              <a:custGeom>
                <a:avLst/>
                <a:gdLst/>
                <a:ahLst/>
                <a:cxnLst/>
                <a:rect l="l" t="t" r="r" b="b"/>
                <a:pathLst>
                  <a:path w="104930" h="98104" extrusionOk="0">
                    <a:moveTo>
                      <a:pt x="99425" y="0"/>
                    </a:moveTo>
                    <a:cubicBezTo>
                      <a:pt x="100769" y="0"/>
                      <a:pt x="100769" y="0"/>
                      <a:pt x="102112" y="1344"/>
                    </a:cubicBezTo>
                    <a:cubicBezTo>
                      <a:pt x="115548" y="8063"/>
                      <a:pt x="76584" y="25534"/>
                      <a:pt x="76584" y="25534"/>
                    </a:cubicBezTo>
                    <a:lnTo>
                      <a:pt x="42995" y="53756"/>
                    </a:lnTo>
                    <a:cubicBezTo>
                      <a:pt x="42995" y="53756"/>
                      <a:pt x="26872" y="63163"/>
                      <a:pt x="14779" y="67195"/>
                    </a:cubicBezTo>
                    <a:cubicBezTo>
                      <a:pt x="4031" y="72571"/>
                      <a:pt x="0" y="98104"/>
                      <a:pt x="0" y="98104"/>
                    </a:cubicBezTo>
                  </a:path>
                </a:pathLst>
              </a:custGeom>
              <a:solidFill>
                <a:srgbClr val="D8D8D8"/>
              </a:solidFill>
              <a:ln w="9800" cap="flat" cmpd="sng">
                <a:solidFill>
                  <a:srgbClr val="FFFFFF"/>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grpSp>
        <p:sp>
          <p:nvSpPr>
            <p:cNvPr id="1874" name="Google Shape;1874;p35"/>
            <p:cNvSpPr/>
            <p:nvPr/>
          </p:nvSpPr>
          <p:spPr>
            <a:xfrm>
              <a:off x="5746324" y="7999123"/>
              <a:ext cx="1693503" cy="755612"/>
            </a:xfrm>
            <a:custGeom>
              <a:avLst/>
              <a:gdLst/>
              <a:ahLst/>
              <a:cxnLst/>
              <a:rect l="l" t="t" r="r" b="b"/>
              <a:pathLst>
                <a:path w="1522279" h="679215" extrusionOk="0">
                  <a:moveTo>
                    <a:pt x="1512875" y="504510"/>
                  </a:moveTo>
                  <a:lnTo>
                    <a:pt x="1494065" y="473600"/>
                  </a:lnTo>
                  <a:lnTo>
                    <a:pt x="1500782" y="434628"/>
                  </a:lnTo>
                  <a:lnTo>
                    <a:pt x="1491377" y="395655"/>
                  </a:lnTo>
                  <a:lnTo>
                    <a:pt x="1480629" y="324428"/>
                  </a:lnTo>
                  <a:lnTo>
                    <a:pt x="1511531" y="312333"/>
                  </a:lnTo>
                  <a:lnTo>
                    <a:pt x="1511531" y="278736"/>
                  </a:lnTo>
                  <a:lnTo>
                    <a:pt x="1464506" y="267985"/>
                  </a:lnTo>
                  <a:lnTo>
                    <a:pt x="1430916" y="246483"/>
                  </a:lnTo>
                  <a:lnTo>
                    <a:pt x="1441664" y="199447"/>
                  </a:lnTo>
                  <a:lnTo>
                    <a:pt x="1426885" y="163161"/>
                  </a:lnTo>
                  <a:lnTo>
                    <a:pt x="1401357" y="126876"/>
                  </a:lnTo>
                  <a:lnTo>
                    <a:pt x="1340896" y="109406"/>
                  </a:lnTo>
                  <a:lnTo>
                    <a:pt x="1276404" y="109406"/>
                  </a:lnTo>
                  <a:lnTo>
                    <a:pt x="1205194" y="159130"/>
                  </a:lnTo>
                  <a:lnTo>
                    <a:pt x="1155481" y="160474"/>
                  </a:lnTo>
                  <a:lnTo>
                    <a:pt x="1108456" y="156442"/>
                  </a:lnTo>
                  <a:lnTo>
                    <a:pt x="1038590" y="167193"/>
                  </a:lnTo>
                  <a:lnTo>
                    <a:pt x="974098" y="156442"/>
                  </a:lnTo>
                  <a:lnTo>
                    <a:pt x="936478" y="161817"/>
                  </a:lnTo>
                  <a:lnTo>
                    <a:pt x="905575" y="129564"/>
                  </a:lnTo>
                  <a:lnTo>
                    <a:pt x="877360" y="130908"/>
                  </a:lnTo>
                  <a:lnTo>
                    <a:pt x="854519" y="108062"/>
                  </a:lnTo>
                  <a:lnTo>
                    <a:pt x="833021" y="87903"/>
                  </a:lnTo>
                  <a:lnTo>
                    <a:pt x="795401" y="87903"/>
                  </a:lnTo>
                  <a:lnTo>
                    <a:pt x="765842" y="56994"/>
                  </a:lnTo>
                  <a:lnTo>
                    <a:pt x="717474" y="56994"/>
                  </a:lnTo>
                  <a:lnTo>
                    <a:pt x="636859" y="56994"/>
                  </a:lnTo>
                  <a:lnTo>
                    <a:pt x="557587" y="83872"/>
                  </a:lnTo>
                  <a:lnTo>
                    <a:pt x="497126" y="116125"/>
                  </a:lnTo>
                  <a:lnTo>
                    <a:pt x="475629" y="137627"/>
                  </a:lnTo>
                  <a:lnTo>
                    <a:pt x="405762" y="141659"/>
                  </a:lnTo>
                  <a:lnTo>
                    <a:pt x="364111" y="147035"/>
                  </a:lnTo>
                  <a:lnTo>
                    <a:pt x="322460" y="143003"/>
                  </a:lnTo>
                  <a:lnTo>
                    <a:pt x="268717" y="126876"/>
                  </a:lnTo>
                  <a:lnTo>
                    <a:pt x="221691" y="101342"/>
                  </a:lnTo>
                  <a:lnTo>
                    <a:pt x="212286" y="56994"/>
                  </a:lnTo>
                  <a:lnTo>
                    <a:pt x="190789" y="56994"/>
                  </a:lnTo>
                  <a:cubicBezTo>
                    <a:pt x="197507" y="55650"/>
                    <a:pt x="204225" y="55650"/>
                    <a:pt x="213630" y="56994"/>
                  </a:cubicBezTo>
                  <a:cubicBezTo>
                    <a:pt x="171979" y="27428"/>
                    <a:pt x="178697" y="44899"/>
                    <a:pt x="146451" y="4582"/>
                  </a:cubicBezTo>
                  <a:lnTo>
                    <a:pt x="149138" y="12646"/>
                  </a:lnTo>
                  <a:cubicBezTo>
                    <a:pt x="130328" y="19365"/>
                    <a:pt x="110174" y="12646"/>
                    <a:pt x="92708" y="7270"/>
                  </a:cubicBezTo>
                  <a:cubicBezTo>
                    <a:pt x="87333" y="5926"/>
                    <a:pt x="80615" y="3238"/>
                    <a:pt x="75241" y="1894"/>
                  </a:cubicBezTo>
                  <a:cubicBezTo>
                    <a:pt x="61805" y="-2137"/>
                    <a:pt x="44338" y="550"/>
                    <a:pt x="34933" y="7270"/>
                  </a:cubicBezTo>
                  <a:cubicBezTo>
                    <a:pt x="29559" y="11302"/>
                    <a:pt x="26872" y="15333"/>
                    <a:pt x="26872" y="20709"/>
                  </a:cubicBezTo>
                  <a:lnTo>
                    <a:pt x="25528" y="32804"/>
                  </a:lnTo>
                  <a:cubicBezTo>
                    <a:pt x="25528" y="34148"/>
                    <a:pt x="26872" y="35492"/>
                    <a:pt x="28215" y="36835"/>
                  </a:cubicBezTo>
                  <a:cubicBezTo>
                    <a:pt x="32246" y="43555"/>
                    <a:pt x="34933" y="50274"/>
                    <a:pt x="36277" y="58338"/>
                  </a:cubicBezTo>
                  <a:cubicBezTo>
                    <a:pt x="37621" y="69089"/>
                    <a:pt x="32246" y="77152"/>
                    <a:pt x="28215" y="83872"/>
                  </a:cubicBezTo>
                  <a:lnTo>
                    <a:pt x="5375" y="125532"/>
                  </a:lnTo>
                  <a:cubicBezTo>
                    <a:pt x="2687" y="130908"/>
                    <a:pt x="0" y="134939"/>
                    <a:pt x="0" y="138971"/>
                  </a:cubicBezTo>
                  <a:cubicBezTo>
                    <a:pt x="0" y="144347"/>
                    <a:pt x="6718" y="149722"/>
                    <a:pt x="16123" y="155098"/>
                  </a:cubicBezTo>
                  <a:cubicBezTo>
                    <a:pt x="18810" y="156442"/>
                    <a:pt x="21497" y="159130"/>
                    <a:pt x="24185" y="160474"/>
                  </a:cubicBezTo>
                  <a:cubicBezTo>
                    <a:pt x="36277" y="168537"/>
                    <a:pt x="44338" y="181976"/>
                    <a:pt x="48369" y="195415"/>
                  </a:cubicBezTo>
                  <a:lnTo>
                    <a:pt x="48369" y="198103"/>
                  </a:lnTo>
                  <a:cubicBezTo>
                    <a:pt x="49713" y="204822"/>
                    <a:pt x="52400" y="214229"/>
                    <a:pt x="56431" y="214229"/>
                  </a:cubicBezTo>
                  <a:lnTo>
                    <a:pt x="56431" y="219605"/>
                  </a:lnTo>
                  <a:lnTo>
                    <a:pt x="107487" y="200790"/>
                  </a:lnTo>
                  <a:lnTo>
                    <a:pt x="150481" y="191383"/>
                  </a:lnTo>
                  <a:lnTo>
                    <a:pt x="202881" y="160474"/>
                  </a:lnTo>
                  <a:lnTo>
                    <a:pt x="256624" y="160474"/>
                  </a:lnTo>
                  <a:lnTo>
                    <a:pt x="294245" y="160474"/>
                  </a:lnTo>
                  <a:lnTo>
                    <a:pt x="325147" y="180632"/>
                  </a:lnTo>
                  <a:lnTo>
                    <a:pt x="302306" y="200790"/>
                  </a:lnTo>
                  <a:lnTo>
                    <a:pt x="264686" y="229012"/>
                  </a:lnTo>
                  <a:lnTo>
                    <a:pt x="196163" y="229012"/>
                  </a:lnTo>
                  <a:lnTo>
                    <a:pt x="124953" y="229012"/>
                  </a:lnTo>
                  <a:lnTo>
                    <a:pt x="88677" y="229012"/>
                  </a:lnTo>
                  <a:lnTo>
                    <a:pt x="67179" y="246483"/>
                  </a:lnTo>
                  <a:lnTo>
                    <a:pt x="67179" y="309645"/>
                  </a:lnTo>
                  <a:lnTo>
                    <a:pt x="106143" y="320397"/>
                  </a:lnTo>
                  <a:lnTo>
                    <a:pt x="122266" y="320397"/>
                  </a:lnTo>
                  <a:lnTo>
                    <a:pt x="122266" y="355338"/>
                  </a:lnTo>
                  <a:lnTo>
                    <a:pt x="107487" y="388935"/>
                  </a:lnTo>
                  <a:lnTo>
                    <a:pt x="102112" y="410437"/>
                  </a:lnTo>
                  <a:lnTo>
                    <a:pt x="134358" y="462849"/>
                  </a:lnTo>
                  <a:lnTo>
                    <a:pt x="181384" y="539451"/>
                  </a:lnTo>
                  <a:lnTo>
                    <a:pt x="223035" y="564985"/>
                  </a:lnTo>
                  <a:lnTo>
                    <a:pt x="275435" y="597239"/>
                  </a:lnTo>
                  <a:lnTo>
                    <a:pt x="325147" y="628148"/>
                  </a:lnTo>
                  <a:lnTo>
                    <a:pt x="372173" y="628148"/>
                  </a:lnTo>
                  <a:lnTo>
                    <a:pt x="405762" y="616053"/>
                  </a:lnTo>
                  <a:lnTo>
                    <a:pt x="405762" y="581112"/>
                  </a:lnTo>
                  <a:lnTo>
                    <a:pt x="460849" y="582456"/>
                  </a:lnTo>
                  <a:lnTo>
                    <a:pt x="507874" y="599926"/>
                  </a:lnTo>
                  <a:lnTo>
                    <a:pt x="540121" y="626804"/>
                  </a:lnTo>
                  <a:lnTo>
                    <a:pt x="565649" y="641587"/>
                  </a:lnTo>
                  <a:lnTo>
                    <a:pt x="623423" y="653682"/>
                  </a:lnTo>
                  <a:lnTo>
                    <a:pt x="670448" y="641587"/>
                  </a:lnTo>
                  <a:lnTo>
                    <a:pt x="706725" y="614709"/>
                  </a:lnTo>
                  <a:lnTo>
                    <a:pt x="726879" y="594551"/>
                  </a:lnTo>
                  <a:lnTo>
                    <a:pt x="757781" y="595895"/>
                  </a:lnTo>
                  <a:lnTo>
                    <a:pt x="791371" y="605302"/>
                  </a:lnTo>
                  <a:lnTo>
                    <a:pt x="824960" y="587831"/>
                  </a:lnTo>
                  <a:lnTo>
                    <a:pt x="845114" y="581112"/>
                  </a:lnTo>
                  <a:lnTo>
                    <a:pt x="845114" y="609334"/>
                  </a:lnTo>
                  <a:lnTo>
                    <a:pt x="822273" y="641587"/>
                  </a:lnTo>
                  <a:lnTo>
                    <a:pt x="823616" y="663089"/>
                  </a:lnTo>
                  <a:lnTo>
                    <a:pt x="834366" y="679216"/>
                  </a:lnTo>
                  <a:lnTo>
                    <a:pt x="854519" y="679216"/>
                  </a:lnTo>
                  <a:lnTo>
                    <a:pt x="866611" y="656370"/>
                  </a:lnTo>
                  <a:lnTo>
                    <a:pt x="893483" y="636211"/>
                  </a:lnTo>
                  <a:lnTo>
                    <a:pt x="893483" y="583800"/>
                  </a:lnTo>
                  <a:lnTo>
                    <a:pt x="910949" y="585143"/>
                  </a:lnTo>
                  <a:lnTo>
                    <a:pt x="959319" y="595895"/>
                  </a:lnTo>
                  <a:lnTo>
                    <a:pt x="1018436" y="574392"/>
                  </a:lnTo>
                  <a:lnTo>
                    <a:pt x="1043964" y="586487"/>
                  </a:lnTo>
                  <a:lnTo>
                    <a:pt x="1061431" y="593207"/>
                  </a:lnTo>
                  <a:lnTo>
                    <a:pt x="1156826" y="581112"/>
                  </a:lnTo>
                  <a:lnTo>
                    <a:pt x="1221317" y="548858"/>
                  </a:lnTo>
                  <a:lnTo>
                    <a:pt x="1244158" y="554234"/>
                  </a:lnTo>
                  <a:lnTo>
                    <a:pt x="1299245" y="550202"/>
                  </a:lnTo>
                  <a:lnTo>
                    <a:pt x="1330147" y="532732"/>
                  </a:lnTo>
                  <a:lnTo>
                    <a:pt x="1330147" y="548858"/>
                  </a:lnTo>
                  <a:lnTo>
                    <a:pt x="1361049" y="527356"/>
                  </a:lnTo>
                  <a:lnTo>
                    <a:pt x="1382547" y="528700"/>
                  </a:lnTo>
                  <a:lnTo>
                    <a:pt x="1408075" y="532732"/>
                  </a:lnTo>
                  <a:lnTo>
                    <a:pt x="1441664" y="534076"/>
                  </a:lnTo>
                  <a:lnTo>
                    <a:pt x="1468536" y="532732"/>
                  </a:lnTo>
                  <a:lnTo>
                    <a:pt x="1480629" y="558265"/>
                  </a:lnTo>
                  <a:lnTo>
                    <a:pt x="1522279" y="543483"/>
                  </a:lnTo>
                  <a:lnTo>
                    <a:pt x="1522279" y="527356"/>
                  </a:lnTo>
                  <a:lnTo>
                    <a:pt x="1512875" y="504510"/>
                  </a:lnTo>
                  <a:close/>
                </a:path>
              </a:pathLst>
            </a:cu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1875" name="Google Shape;1875;p35"/>
            <p:cNvSpPr/>
            <p:nvPr/>
          </p:nvSpPr>
          <p:spPr>
            <a:xfrm>
              <a:off x="2549145" y="6589902"/>
              <a:ext cx="1258544" cy="1224740"/>
            </a:xfrm>
            <a:custGeom>
              <a:avLst/>
              <a:gdLst/>
              <a:ahLst/>
              <a:cxnLst/>
              <a:rect l="l" t="t" r="r" b="b"/>
              <a:pathLst>
                <a:path w="1131297" h="1100911" extrusionOk="0">
                  <a:moveTo>
                    <a:pt x="998282" y="1001200"/>
                  </a:moveTo>
                  <a:cubicBezTo>
                    <a:pt x="986190" y="997168"/>
                    <a:pt x="947226" y="983729"/>
                    <a:pt x="933790" y="956851"/>
                  </a:cubicBezTo>
                  <a:cubicBezTo>
                    <a:pt x="928416" y="946100"/>
                    <a:pt x="928416" y="935349"/>
                    <a:pt x="931103" y="924598"/>
                  </a:cubicBezTo>
                  <a:cubicBezTo>
                    <a:pt x="932447" y="920566"/>
                    <a:pt x="935134" y="916535"/>
                    <a:pt x="936478" y="912503"/>
                  </a:cubicBezTo>
                  <a:cubicBezTo>
                    <a:pt x="939164" y="908471"/>
                    <a:pt x="941852" y="903096"/>
                    <a:pt x="941852" y="899064"/>
                  </a:cubicBezTo>
                  <a:cubicBezTo>
                    <a:pt x="943195" y="889657"/>
                    <a:pt x="932447" y="878905"/>
                    <a:pt x="921698" y="869498"/>
                  </a:cubicBezTo>
                  <a:cubicBezTo>
                    <a:pt x="908262" y="857403"/>
                    <a:pt x="892139" y="841277"/>
                    <a:pt x="904232" y="823806"/>
                  </a:cubicBezTo>
                  <a:lnTo>
                    <a:pt x="906919" y="819774"/>
                  </a:lnTo>
                  <a:lnTo>
                    <a:pt x="943195" y="822462"/>
                  </a:lnTo>
                  <a:cubicBezTo>
                    <a:pt x="957975" y="771394"/>
                    <a:pt x="964693" y="716294"/>
                    <a:pt x="962006" y="663883"/>
                  </a:cubicBezTo>
                  <a:lnTo>
                    <a:pt x="900201" y="696136"/>
                  </a:lnTo>
                  <a:lnTo>
                    <a:pt x="897514" y="688073"/>
                  </a:lnTo>
                  <a:cubicBezTo>
                    <a:pt x="888108" y="665227"/>
                    <a:pt x="910950" y="643724"/>
                    <a:pt x="919011" y="637005"/>
                  </a:cubicBezTo>
                  <a:lnTo>
                    <a:pt x="1003657" y="555027"/>
                  </a:lnTo>
                  <a:lnTo>
                    <a:pt x="1045308" y="552340"/>
                  </a:lnTo>
                  <a:cubicBezTo>
                    <a:pt x="1043964" y="481113"/>
                    <a:pt x="1076210" y="409887"/>
                    <a:pt x="1131297" y="362851"/>
                  </a:cubicBezTo>
                  <a:cubicBezTo>
                    <a:pt x="1131297" y="360163"/>
                    <a:pt x="1129953" y="358819"/>
                    <a:pt x="1127266" y="357475"/>
                  </a:cubicBezTo>
                  <a:cubicBezTo>
                    <a:pt x="1121892" y="352100"/>
                    <a:pt x="1109800" y="348068"/>
                    <a:pt x="1099051" y="349412"/>
                  </a:cubicBezTo>
                  <a:cubicBezTo>
                    <a:pt x="1096364" y="349412"/>
                    <a:pt x="1092333" y="349412"/>
                    <a:pt x="1089646" y="350756"/>
                  </a:cubicBezTo>
                  <a:cubicBezTo>
                    <a:pt x="1073523" y="352100"/>
                    <a:pt x="1054713" y="354787"/>
                    <a:pt x="1039933" y="342692"/>
                  </a:cubicBezTo>
                  <a:cubicBezTo>
                    <a:pt x="1029185" y="333285"/>
                    <a:pt x="1025154" y="319846"/>
                    <a:pt x="1022467" y="307751"/>
                  </a:cubicBezTo>
                  <a:cubicBezTo>
                    <a:pt x="1019779" y="298344"/>
                    <a:pt x="1018436" y="290281"/>
                    <a:pt x="1013062" y="283561"/>
                  </a:cubicBezTo>
                  <a:cubicBezTo>
                    <a:pt x="1003657" y="270122"/>
                    <a:pt x="984847" y="270122"/>
                    <a:pt x="964693" y="268778"/>
                  </a:cubicBezTo>
                  <a:cubicBezTo>
                    <a:pt x="951257" y="268778"/>
                    <a:pt x="939164" y="267434"/>
                    <a:pt x="925729" y="263403"/>
                  </a:cubicBezTo>
                  <a:cubicBezTo>
                    <a:pt x="900201" y="255339"/>
                    <a:pt x="876016" y="229806"/>
                    <a:pt x="863924" y="209647"/>
                  </a:cubicBezTo>
                  <a:cubicBezTo>
                    <a:pt x="859893" y="202928"/>
                    <a:pt x="857206" y="192176"/>
                    <a:pt x="855863" y="182769"/>
                  </a:cubicBezTo>
                  <a:cubicBezTo>
                    <a:pt x="853175" y="170674"/>
                    <a:pt x="850488" y="155892"/>
                    <a:pt x="843770" y="151860"/>
                  </a:cubicBezTo>
                  <a:cubicBezTo>
                    <a:pt x="839739" y="150516"/>
                    <a:pt x="834365" y="150516"/>
                    <a:pt x="827647" y="151860"/>
                  </a:cubicBezTo>
                  <a:lnTo>
                    <a:pt x="823617" y="151860"/>
                  </a:lnTo>
                  <a:cubicBezTo>
                    <a:pt x="810181" y="153204"/>
                    <a:pt x="796745" y="151860"/>
                    <a:pt x="783309" y="147828"/>
                  </a:cubicBezTo>
                  <a:cubicBezTo>
                    <a:pt x="779278" y="146484"/>
                    <a:pt x="775248" y="145140"/>
                    <a:pt x="771217" y="141109"/>
                  </a:cubicBezTo>
                  <a:cubicBezTo>
                    <a:pt x="765842" y="135733"/>
                    <a:pt x="765842" y="129014"/>
                    <a:pt x="764499" y="124982"/>
                  </a:cubicBezTo>
                  <a:lnTo>
                    <a:pt x="761812" y="99448"/>
                  </a:lnTo>
                  <a:cubicBezTo>
                    <a:pt x="761812" y="98104"/>
                    <a:pt x="760468" y="92728"/>
                    <a:pt x="759124" y="91384"/>
                  </a:cubicBezTo>
                  <a:cubicBezTo>
                    <a:pt x="759124" y="91384"/>
                    <a:pt x="756438" y="90041"/>
                    <a:pt x="755094" y="90041"/>
                  </a:cubicBezTo>
                  <a:cubicBezTo>
                    <a:pt x="753750" y="90041"/>
                    <a:pt x="753750" y="90041"/>
                    <a:pt x="752407" y="88697"/>
                  </a:cubicBezTo>
                  <a:cubicBezTo>
                    <a:pt x="738971" y="83321"/>
                    <a:pt x="730909" y="71226"/>
                    <a:pt x="725535" y="57787"/>
                  </a:cubicBezTo>
                  <a:cubicBezTo>
                    <a:pt x="722848" y="52412"/>
                    <a:pt x="720161" y="45692"/>
                    <a:pt x="717473" y="38973"/>
                  </a:cubicBezTo>
                  <a:cubicBezTo>
                    <a:pt x="712099" y="25534"/>
                    <a:pt x="706725" y="12095"/>
                    <a:pt x="698663" y="2688"/>
                  </a:cubicBezTo>
                  <a:lnTo>
                    <a:pt x="702694" y="0"/>
                  </a:lnTo>
                  <a:cubicBezTo>
                    <a:pt x="689258" y="2688"/>
                    <a:pt x="677166" y="6719"/>
                    <a:pt x="663730" y="16127"/>
                  </a:cubicBezTo>
                  <a:cubicBezTo>
                    <a:pt x="622079" y="43005"/>
                    <a:pt x="591177" y="91384"/>
                    <a:pt x="557587" y="126326"/>
                  </a:cubicBezTo>
                  <a:cubicBezTo>
                    <a:pt x="546838" y="137077"/>
                    <a:pt x="536090" y="147828"/>
                    <a:pt x="522654" y="157236"/>
                  </a:cubicBezTo>
                  <a:cubicBezTo>
                    <a:pt x="468910" y="190833"/>
                    <a:pt x="390983" y="165299"/>
                    <a:pt x="360081" y="108855"/>
                  </a:cubicBezTo>
                  <a:cubicBezTo>
                    <a:pt x="357393" y="104823"/>
                    <a:pt x="356050" y="100792"/>
                    <a:pt x="352019" y="98104"/>
                  </a:cubicBezTo>
                  <a:cubicBezTo>
                    <a:pt x="342614" y="90041"/>
                    <a:pt x="326491" y="96760"/>
                    <a:pt x="321116" y="108855"/>
                  </a:cubicBezTo>
                  <a:cubicBezTo>
                    <a:pt x="315742" y="119606"/>
                    <a:pt x="317086" y="133045"/>
                    <a:pt x="318429" y="146484"/>
                  </a:cubicBezTo>
                  <a:cubicBezTo>
                    <a:pt x="319773" y="158579"/>
                    <a:pt x="318429" y="173362"/>
                    <a:pt x="310368" y="182769"/>
                  </a:cubicBezTo>
                  <a:cubicBezTo>
                    <a:pt x="298276" y="197552"/>
                    <a:pt x="275435" y="193520"/>
                    <a:pt x="256624" y="188145"/>
                  </a:cubicBezTo>
                  <a:cubicBezTo>
                    <a:pt x="173322" y="166643"/>
                    <a:pt x="90020" y="141109"/>
                    <a:pt x="2687" y="150516"/>
                  </a:cubicBezTo>
                  <a:cubicBezTo>
                    <a:pt x="18810" y="162611"/>
                    <a:pt x="33590" y="174706"/>
                    <a:pt x="49713" y="186801"/>
                  </a:cubicBezTo>
                  <a:cubicBezTo>
                    <a:pt x="33590" y="204272"/>
                    <a:pt x="16123" y="221742"/>
                    <a:pt x="0" y="239213"/>
                  </a:cubicBezTo>
                  <a:cubicBezTo>
                    <a:pt x="55087" y="252652"/>
                    <a:pt x="106143" y="278186"/>
                    <a:pt x="150481" y="314471"/>
                  </a:cubicBezTo>
                  <a:cubicBezTo>
                    <a:pt x="167948" y="329254"/>
                    <a:pt x="185415" y="349412"/>
                    <a:pt x="178697" y="372258"/>
                  </a:cubicBezTo>
                  <a:cubicBezTo>
                    <a:pt x="194820" y="372258"/>
                    <a:pt x="206912" y="391073"/>
                    <a:pt x="205568" y="407199"/>
                  </a:cubicBezTo>
                  <a:cubicBezTo>
                    <a:pt x="204225" y="423326"/>
                    <a:pt x="193476" y="438109"/>
                    <a:pt x="184071" y="450204"/>
                  </a:cubicBezTo>
                  <a:cubicBezTo>
                    <a:pt x="201537" y="481113"/>
                    <a:pt x="237814" y="501272"/>
                    <a:pt x="272748" y="498584"/>
                  </a:cubicBezTo>
                  <a:cubicBezTo>
                    <a:pt x="256624" y="557715"/>
                    <a:pt x="251250" y="619534"/>
                    <a:pt x="255281" y="680009"/>
                  </a:cubicBezTo>
                  <a:cubicBezTo>
                    <a:pt x="247219" y="662539"/>
                    <a:pt x="240501" y="646412"/>
                    <a:pt x="232440" y="628941"/>
                  </a:cubicBezTo>
                  <a:cubicBezTo>
                    <a:pt x="236471" y="686729"/>
                    <a:pt x="197507" y="736453"/>
                    <a:pt x="159886" y="780801"/>
                  </a:cubicBezTo>
                  <a:cubicBezTo>
                    <a:pt x="139733" y="804991"/>
                    <a:pt x="118236" y="829182"/>
                    <a:pt x="88677" y="839933"/>
                  </a:cubicBezTo>
                  <a:cubicBezTo>
                    <a:pt x="76584" y="843964"/>
                    <a:pt x="63149" y="846652"/>
                    <a:pt x="49713" y="845308"/>
                  </a:cubicBezTo>
                  <a:cubicBezTo>
                    <a:pt x="83302" y="862779"/>
                    <a:pt x="116892" y="886969"/>
                    <a:pt x="120922" y="923254"/>
                  </a:cubicBezTo>
                  <a:lnTo>
                    <a:pt x="153168" y="924598"/>
                  </a:lnTo>
                  <a:cubicBezTo>
                    <a:pt x="157199" y="924598"/>
                    <a:pt x="163917" y="924598"/>
                    <a:pt x="169292" y="927286"/>
                  </a:cubicBezTo>
                  <a:cubicBezTo>
                    <a:pt x="174666" y="931317"/>
                    <a:pt x="178697" y="936693"/>
                    <a:pt x="181384" y="940724"/>
                  </a:cubicBezTo>
                  <a:cubicBezTo>
                    <a:pt x="196163" y="966258"/>
                    <a:pt x="217661" y="986417"/>
                    <a:pt x="243189" y="998512"/>
                  </a:cubicBezTo>
                  <a:cubicBezTo>
                    <a:pt x="282152" y="1017326"/>
                    <a:pt x="327834" y="1017326"/>
                    <a:pt x="369485" y="1017326"/>
                  </a:cubicBezTo>
                  <a:lnTo>
                    <a:pt x="374860" y="1017326"/>
                  </a:lnTo>
                  <a:lnTo>
                    <a:pt x="377547" y="1021358"/>
                  </a:lnTo>
                  <a:cubicBezTo>
                    <a:pt x="384265" y="1036141"/>
                    <a:pt x="386952" y="1052267"/>
                    <a:pt x="382921" y="1068394"/>
                  </a:cubicBezTo>
                  <a:cubicBezTo>
                    <a:pt x="388295" y="1067050"/>
                    <a:pt x="395013" y="1061675"/>
                    <a:pt x="400388" y="1056299"/>
                  </a:cubicBezTo>
                  <a:cubicBezTo>
                    <a:pt x="413824" y="1045548"/>
                    <a:pt x="433978" y="1040172"/>
                    <a:pt x="444726" y="1052267"/>
                  </a:cubicBezTo>
                  <a:lnTo>
                    <a:pt x="446070" y="1054955"/>
                  </a:lnTo>
                  <a:lnTo>
                    <a:pt x="447413" y="1075114"/>
                  </a:lnTo>
                  <a:cubicBezTo>
                    <a:pt x="455475" y="1079145"/>
                    <a:pt x="464880" y="1079145"/>
                    <a:pt x="474285" y="1079145"/>
                  </a:cubicBezTo>
                  <a:cubicBezTo>
                    <a:pt x="478316" y="1079145"/>
                    <a:pt x="482346" y="1079145"/>
                    <a:pt x="485034" y="1079145"/>
                  </a:cubicBezTo>
                  <a:cubicBezTo>
                    <a:pt x="498469" y="1080489"/>
                    <a:pt x="511905" y="1084521"/>
                    <a:pt x="519967" y="1093928"/>
                  </a:cubicBezTo>
                  <a:cubicBezTo>
                    <a:pt x="523997" y="1080489"/>
                    <a:pt x="528028" y="1067050"/>
                    <a:pt x="533403" y="1054955"/>
                  </a:cubicBezTo>
                  <a:cubicBezTo>
                    <a:pt x="556243" y="1007919"/>
                    <a:pt x="611330" y="981041"/>
                    <a:pt x="663730" y="985073"/>
                  </a:cubicBezTo>
                  <a:cubicBezTo>
                    <a:pt x="716130" y="990449"/>
                    <a:pt x="763155" y="1024046"/>
                    <a:pt x="790027" y="1069738"/>
                  </a:cubicBezTo>
                  <a:cubicBezTo>
                    <a:pt x="790027" y="1069738"/>
                    <a:pt x="790027" y="1069738"/>
                    <a:pt x="790027" y="1069738"/>
                  </a:cubicBezTo>
                  <a:cubicBezTo>
                    <a:pt x="790027" y="1073770"/>
                    <a:pt x="790027" y="1077802"/>
                    <a:pt x="791370" y="1080489"/>
                  </a:cubicBezTo>
                  <a:cubicBezTo>
                    <a:pt x="794058" y="1088553"/>
                    <a:pt x="803463" y="1091241"/>
                    <a:pt x="811524" y="1093928"/>
                  </a:cubicBezTo>
                  <a:cubicBezTo>
                    <a:pt x="824960" y="1097960"/>
                    <a:pt x="839739" y="1101992"/>
                    <a:pt x="854519" y="1100648"/>
                  </a:cubicBezTo>
                  <a:cubicBezTo>
                    <a:pt x="869298" y="1099304"/>
                    <a:pt x="884078" y="1089897"/>
                    <a:pt x="888108" y="1076458"/>
                  </a:cubicBezTo>
                  <a:cubicBezTo>
                    <a:pt x="880047" y="1060331"/>
                    <a:pt x="914980" y="1038828"/>
                    <a:pt x="933790" y="1040172"/>
                  </a:cubicBezTo>
                  <a:cubicBezTo>
                    <a:pt x="952600" y="1040172"/>
                    <a:pt x="974098" y="1044204"/>
                    <a:pt x="984847" y="1029421"/>
                  </a:cubicBezTo>
                  <a:cubicBezTo>
                    <a:pt x="988877" y="1024046"/>
                    <a:pt x="990221" y="1015982"/>
                    <a:pt x="994251" y="1010607"/>
                  </a:cubicBezTo>
                </a:path>
              </a:pathLst>
            </a:cu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1876" name="Google Shape;1876;p35"/>
            <p:cNvSpPr/>
            <p:nvPr/>
          </p:nvSpPr>
          <p:spPr>
            <a:xfrm>
              <a:off x="3570031" y="7328457"/>
              <a:ext cx="1259650" cy="1291724"/>
            </a:xfrm>
            <a:custGeom>
              <a:avLst/>
              <a:gdLst/>
              <a:ahLst/>
              <a:cxnLst/>
              <a:rect l="l" t="t" r="r" b="b"/>
              <a:pathLst>
                <a:path w="1132291" h="1161122" extrusionOk="0">
                  <a:moveTo>
                    <a:pt x="79271" y="342692"/>
                  </a:moveTo>
                  <a:cubicBezTo>
                    <a:pt x="88676" y="330598"/>
                    <a:pt x="107487" y="331942"/>
                    <a:pt x="123609" y="330598"/>
                  </a:cubicBezTo>
                  <a:cubicBezTo>
                    <a:pt x="139733" y="329254"/>
                    <a:pt x="158543" y="317159"/>
                    <a:pt x="151825" y="302376"/>
                  </a:cubicBezTo>
                  <a:cubicBezTo>
                    <a:pt x="184071" y="287593"/>
                    <a:pt x="219004" y="286249"/>
                    <a:pt x="241845" y="313127"/>
                  </a:cubicBezTo>
                  <a:cubicBezTo>
                    <a:pt x="248563" y="283561"/>
                    <a:pt x="278121" y="262059"/>
                    <a:pt x="309024" y="264747"/>
                  </a:cubicBezTo>
                  <a:cubicBezTo>
                    <a:pt x="302306" y="305064"/>
                    <a:pt x="307680" y="345380"/>
                    <a:pt x="319773" y="384353"/>
                  </a:cubicBezTo>
                  <a:cubicBezTo>
                    <a:pt x="343957" y="455579"/>
                    <a:pt x="392326" y="516054"/>
                    <a:pt x="439351" y="573842"/>
                  </a:cubicBezTo>
                  <a:cubicBezTo>
                    <a:pt x="498469" y="646412"/>
                    <a:pt x="560274" y="721670"/>
                    <a:pt x="644920" y="760643"/>
                  </a:cubicBezTo>
                  <a:cubicBezTo>
                    <a:pt x="694632" y="783489"/>
                    <a:pt x="761811" y="809023"/>
                    <a:pt x="761811" y="864123"/>
                  </a:cubicBezTo>
                  <a:cubicBezTo>
                    <a:pt x="761811" y="870842"/>
                    <a:pt x="760468" y="878905"/>
                    <a:pt x="764499" y="884281"/>
                  </a:cubicBezTo>
                  <a:cubicBezTo>
                    <a:pt x="771217" y="895032"/>
                    <a:pt x="785996" y="891001"/>
                    <a:pt x="798088" y="892344"/>
                  </a:cubicBezTo>
                  <a:cubicBezTo>
                    <a:pt x="818242" y="893688"/>
                    <a:pt x="834365" y="909815"/>
                    <a:pt x="846457" y="925942"/>
                  </a:cubicBezTo>
                  <a:cubicBezTo>
                    <a:pt x="893483" y="990449"/>
                    <a:pt x="885421" y="1088553"/>
                    <a:pt x="830334" y="1146340"/>
                  </a:cubicBezTo>
                  <a:cubicBezTo>
                    <a:pt x="853175" y="1151716"/>
                    <a:pt x="876016" y="1155747"/>
                    <a:pt x="898857" y="1161123"/>
                  </a:cubicBezTo>
                  <a:cubicBezTo>
                    <a:pt x="884077" y="1097960"/>
                    <a:pt x="1000969" y="1063019"/>
                    <a:pt x="986190" y="999856"/>
                  </a:cubicBezTo>
                  <a:cubicBezTo>
                    <a:pt x="979472" y="971634"/>
                    <a:pt x="947226" y="956851"/>
                    <a:pt x="937821" y="929973"/>
                  </a:cubicBezTo>
                  <a:cubicBezTo>
                    <a:pt x="925729" y="892344"/>
                    <a:pt x="967380" y="854715"/>
                    <a:pt x="1006344" y="860091"/>
                  </a:cubicBezTo>
                  <a:cubicBezTo>
                    <a:pt x="1045307" y="865466"/>
                    <a:pt x="1073523" y="900408"/>
                    <a:pt x="1084271" y="938037"/>
                  </a:cubicBezTo>
                  <a:cubicBezTo>
                    <a:pt x="1112487" y="948788"/>
                    <a:pt x="1140702" y="909815"/>
                    <a:pt x="1129953" y="880249"/>
                  </a:cubicBezTo>
                  <a:cubicBezTo>
                    <a:pt x="1120548" y="850684"/>
                    <a:pt x="1090989" y="833213"/>
                    <a:pt x="1064118" y="818430"/>
                  </a:cubicBezTo>
                  <a:cubicBezTo>
                    <a:pt x="999626" y="783489"/>
                    <a:pt x="936477" y="748548"/>
                    <a:pt x="871985" y="713607"/>
                  </a:cubicBezTo>
                  <a:cubicBezTo>
                    <a:pt x="877360" y="697480"/>
                    <a:pt x="893483" y="686729"/>
                    <a:pt x="909605" y="686729"/>
                  </a:cubicBezTo>
                  <a:cubicBezTo>
                    <a:pt x="906919" y="667915"/>
                    <a:pt x="885421" y="658507"/>
                    <a:pt x="866611" y="658507"/>
                  </a:cubicBezTo>
                  <a:cubicBezTo>
                    <a:pt x="847801" y="657163"/>
                    <a:pt x="828990" y="662539"/>
                    <a:pt x="811524" y="661195"/>
                  </a:cubicBezTo>
                  <a:cubicBezTo>
                    <a:pt x="795401" y="659851"/>
                    <a:pt x="781965" y="651788"/>
                    <a:pt x="768529" y="643724"/>
                  </a:cubicBezTo>
                  <a:cubicBezTo>
                    <a:pt x="725535" y="615503"/>
                    <a:pt x="695976" y="569810"/>
                    <a:pt x="687914" y="518742"/>
                  </a:cubicBezTo>
                  <a:cubicBezTo>
                    <a:pt x="683884" y="493209"/>
                    <a:pt x="685227" y="466331"/>
                    <a:pt x="673135" y="444828"/>
                  </a:cubicBezTo>
                  <a:cubicBezTo>
                    <a:pt x="644920" y="395104"/>
                    <a:pt x="560274" y="388385"/>
                    <a:pt x="549525" y="331942"/>
                  </a:cubicBezTo>
                  <a:cubicBezTo>
                    <a:pt x="545494" y="310439"/>
                    <a:pt x="554900" y="287593"/>
                    <a:pt x="558930" y="266091"/>
                  </a:cubicBezTo>
                  <a:cubicBezTo>
                    <a:pt x="562961" y="244589"/>
                    <a:pt x="560274" y="216367"/>
                    <a:pt x="541464" y="205616"/>
                  </a:cubicBezTo>
                  <a:cubicBezTo>
                    <a:pt x="592520" y="190833"/>
                    <a:pt x="642233" y="170674"/>
                    <a:pt x="689258" y="146484"/>
                  </a:cubicBezTo>
                  <a:cubicBezTo>
                    <a:pt x="698663" y="124982"/>
                    <a:pt x="689258" y="96760"/>
                    <a:pt x="678509" y="69883"/>
                  </a:cubicBezTo>
                  <a:cubicBezTo>
                    <a:pt x="677166" y="67195"/>
                    <a:pt x="675822" y="63163"/>
                    <a:pt x="673135" y="61819"/>
                  </a:cubicBezTo>
                  <a:cubicBezTo>
                    <a:pt x="669104" y="57788"/>
                    <a:pt x="662386" y="59131"/>
                    <a:pt x="651638" y="63163"/>
                  </a:cubicBezTo>
                  <a:cubicBezTo>
                    <a:pt x="643576" y="65851"/>
                    <a:pt x="632827" y="68539"/>
                    <a:pt x="623422" y="67195"/>
                  </a:cubicBezTo>
                  <a:cubicBezTo>
                    <a:pt x="615361" y="65851"/>
                    <a:pt x="608643" y="61819"/>
                    <a:pt x="603269" y="57788"/>
                  </a:cubicBezTo>
                  <a:lnTo>
                    <a:pt x="533402" y="10751"/>
                  </a:lnTo>
                  <a:cubicBezTo>
                    <a:pt x="525341" y="5375"/>
                    <a:pt x="517279" y="0"/>
                    <a:pt x="509218" y="0"/>
                  </a:cubicBezTo>
                  <a:cubicBezTo>
                    <a:pt x="502500" y="0"/>
                    <a:pt x="494438" y="4032"/>
                    <a:pt x="486377" y="8063"/>
                  </a:cubicBezTo>
                  <a:cubicBezTo>
                    <a:pt x="474285" y="14783"/>
                    <a:pt x="460849" y="21502"/>
                    <a:pt x="446069" y="14783"/>
                  </a:cubicBezTo>
                  <a:cubicBezTo>
                    <a:pt x="442039" y="13439"/>
                    <a:pt x="439351" y="10751"/>
                    <a:pt x="435321" y="8063"/>
                  </a:cubicBezTo>
                  <a:cubicBezTo>
                    <a:pt x="429947" y="4032"/>
                    <a:pt x="427259" y="1344"/>
                    <a:pt x="424572" y="2688"/>
                  </a:cubicBezTo>
                  <a:cubicBezTo>
                    <a:pt x="423229" y="4032"/>
                    <a:pt x="423229" y="8063"/>
                    <a:pt x="423229" y="14783"/>
                  </a:cubicBezTo>
                  <a:cubicBezTo>
                    <a:pt x="423229" y="22846"/>
                    <a:pt x="423229" y="33597"/>
                    <a:pt x="415167" y="40317"/>
                  </a:cubicBezTo>
                  <a:cubicBezTo>
                    <a:pt x="404418" y="49724"/>
                    <a:pt x="392326" y="43005"/>
                    <a:pt x="382921" y="38973"/>
                  </a:cubicBezTo>
                  <a:cubicBezTo>
                    <a:pt x="377547" y="36285"/>
                    <a:pt x="374860" y="34941"/>
                    <a:pt x="370829" y="34941"/>
                  </a:cubicBezTo>
                  <a:cubicBezTo>
                    <a:pt x="372172" y="55100"/>
                    <a:pt x="364111" y="75258"/>
                    <a:pt x="346644" y="87353"/>
                  </a:cubicBezTo>
                  <a:lnTo>
                    <a:pt x="338583" y="92728"/>
                  </a:lnTo>
                  <a:lnTo>
                    <a:pt x="334552" y="83321"/>
                  </a:lnTo>
                  <a:cubicBezTo>
                    <a:pt x="329178" y="68539"/>
                    <a:pt x="318429" y="55100"/>
                    <a:pt x="307680" y="44349"/>
                  </a:cubicBezTo>
                  <a:lnTo>
                    <a:pt x="286183" y="84665"/>
                  </a:lnTo>
                  <a:lnTo>
                    <a:pt x="279465" y="69883"/>
                  </a:lnTo>
                  <a:cubicBezTo>
                    <a:pt x="275435" y="60475"/>
                    <a:pt x="264686" y="49724"/>
                    <a:pt x="259311" y="49724"/>
                  </a:cubicBezTo>
                  <a:cubicBezTo>
                    <a:pt x="257968" y="49724"/>
                    <a:pt x="256624" y="49724"/>
                    <a:pt x="255281" y="51068"/>
                  </a:cubicBezTo>
                  <a:cubicBezTo>
                    <a:pt x="252593" y="53756"/>
                    <a:pt x="253937" y="59131"/>
                    <a:pt x="253937" y="64507"/>
                  </a:cubicBezTo>
                  <a:cubicBezTo>
                    <a:pt x="255281" y="71227"/>
                    <a:pt x="255281" y="80634"/>
                    <a:pt x="251250" y="87353"/>
                  </a:cubicBezTo>
                  <a:cubicBezTo>
                    <a:pt x="247219" y="94072"/>
                    <a:pt x="240501" y="98104"/>
                    <a:pt x="231096" y="98104"/>
                  </a:cubicBezTo>
                  <a:cubicBezTo>
                    <a:pt x="219004" y="98104"/>
                    <a:pt x="208255" y="90041"/>
                    <a:pt x="202881" y="80634"/>
                  </a:cubicBezTo>
                  <a:cubicBezTo>
                    <a:pt x="198850" y="72570"/>
                    <a:pt x="197506" y="63163"/>
                    <a:pt x="196163" y="55100"/>
                  </a:cubicBezTo>
                  <a:cubicBezTo>
                    <a:pt x="194820" y="49724"/>
                    <a:pt x="194820" y="44349"/>
                    <a:pt x="193476" y="38973"/>
                  </a:cubicBezTo>
                  <a:cubicBezTo>
                    <a:pt x="190789" y="32253"/>
                    <a:pt x="185414" y="26878"/>
                    <a:pt x="180040" y="24190"/>
                  </a:cubicBezTo>
                  <a:cubicBezTo>
                    <a:pt x="178696" y="24190"/>
                    <a:pt x="177353" y="24190"/>
                    <a:pt x="177353" y="24190"/>
                  </a:cubicBezTo>
                  <a:lnTo>
                    <a:pt x="182727" y="99448"/>
                  </a:lnTo>
                  <a:lnTo>
                    <a:pt x="169291" y="88697"/>
                  </a:lnTo>
                  <a:cubicBezTo>
                    <a:pt x="162573" y="83321"/>
                    <a:pt x="153168" y="84665"/>
                    <a:pt x="147794" y="90041"/>
                  </a:cubicBezTo>
                  <a:lnTo>
                    <a:pt x="142419" y="95416"/>
                  </a:lnTo>
                  <a:lnTo>
                    <a:pt x="137045" y="90041"/>
                  </a:lnTo>
                  <a:cubicBezTo>
                    <a:pt x="116891" y="69883"/>
                    <a:pt x="83302" y="65851"/>
                    <a:pt x="59118" y="80634"/>
                  </a:cubicBezTo>
                  <a:cubicBezTo>
                    <a:pt x="55087" y="112887"/>
                    <a:pt x="49712" y="146484"/>
                    <a:pt x="38964" y="177394"/>
                  </a:cubicBezTo>
                  <a:lnTo>
                    <a:pt x="37620" y="182769"/>
                  </a:lnTo>
                  <a:lnTo>
                    <a:pt x="0" y="180081"/>
                  </a:lnTo>
                  <a:cubicBezTo>
                    <a:pt x="0" y="185457"/>
                    <a:pt x="5374" y="192177"/>
                    <a:pt x="16123" y="202928"/>
                  </a:cubicBezTo>
                  <a:cubicBezTo>
                    <a:pt x="28215" y="215023"/>
                    <a:pt x="41651" y="227118"/>
                    <a:pt x="40307" y="244589"/>
                  </a:cubicBezTo>
                  <a:cubicBezTo>
                    <a:pt x="40307" y="252652"/>
                    <a:pt x="36276" y="259371"/>
                    <a:pt x="32246" y="264747"/>
                  </a:cubicBezTo>
                  <a:cubicBezTo>
                    <a:pt x="30902" y="267434"/>
                    <a:pt x="28215" y="271466"/>
                    <a:pt x="26872" y="274154"/>
                  </a:cubicBezTo>
                  <a:cubicBezTo>
                    <a:pt x="24184" y="280873"/>
                    <a:pt x="25528" y="287593"/>
                    <a:pt x="28215" y="292969"/>
                  </a:cubicBezTo>
                  <a:cubicBezTo>
                    <a:pt x="37620" y="310439"/>
                    <a:pt x="63148" y="323878"/>
                    <a:pt x="83302" y="329254"/>
                  </a:cubicBezTo>
                  <a:lnTo>
                    <a:pt x="79271" y="344036"/>
                  </a:lnTo>
                </a:path>
              </a:pathLst>
            </a:cu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1877" name="Google Shape;1877;p35"/>
            <p:cNvSpPr/>
            <p:nvPr/>
          </p:nvSpPr>
          <p:spPr>
            <a:xfrm>
              <a:off x="1605060" y="7463012"/>
              <a:ext cx="501945" cy="749020"/>
            </a:xfrm>
            <a:custGeom>
              <a:avLst/>
              <a:gdLst/>
              <a:ahLst/>
              <a:cxnLst/>
              <a:rect l="l" t="t" r="r" b="b"/>
              <a:pathLst>
                <a:path w="451195" h="673289" extrusionOk="0">
                  <a:moveTo>
                    <a:pt x="223867" y="2688"/>
                  </a:moveTo>
                  <a:cubicBezTo>
                    <a:pt x="223867" y="68539"/>
                    <a:pt x="195651" y="129014"/>
                    <a:pt x="167436" y="188145"/>
                  </a:cubicBezTo>
                  <a:cubicBezTo>
                    <a:pt x="145939" y="232494"/>
                    <a:pt x="124442" y="276842"/>
                    <a:pt x="90852" y="311783"/>
                  </a:cubicBezTo>
                  <a:cubicBezTo>
                    <a:pt x="65324" y="338661"/>
                    <a:pt x="30391" y="361507"/>
                    <a:pt x="19642" y="397792"/>
                  </a:cubicBezTo>
                  <a:cubicBezTo>
                    <a:pt x="39796" y="405856"/>
                    <a:pt x="63980" y="420638"/>
                    <a:pt x="65324" y="442140"/>
                  </a:cubicBezTo>
                  <a:cubicBezTo>
                    <a:pt x="66667" y="452892"/>
                    <a:pt x="61293" y="463643"/>
                    <a:pt x="57262" y="473050"/>
                  </a:cubicBezTo>
                  <a:cubicBezTo>
                    <a:pt x="39796" y="507991"/>
                    <a:pt x="23673" y="544276"/>
                    <a:pt x="6206" y="579218"/>
                  </a:cubicBezTo>
                  <a:cubicBezTo>
                    <a:pt x="832" y="589969"/>
                    <a:pt x="-3199" y="603407"/>
                    <a:pt x="3519" y="612815"/>
                  </a:cubicBezTo>
                  <a:cubicBezTo>
                    <a:pt x="6206" y="615503"/>
                    <a:pt x="8893" y="618190"/>
                    <a:pt x="12924" y="620878"/>
                  </a:cubicBezTo>
                  <a:cubicBezTo>
                    <a:pt x="45170" y="641037"/>
                    <a:pt x="77416" y="662539"/>
                    <a:pt x="115037" y="670602"/>
                  </a:cubicBezTo>
                  <a:cubicBezTo>
                    <a:pt x="121754" y="671946"/>
                    <a:pt x="128472" y="673290"/>
                    <a:pt x="135190" y="673290"/>
                  </a:cubicBezTo>
                  <a:cubicBezTo>
                    <a:pt x="129816" y="667915"/>
                    <a:pt x="125785" y="659851"/>
                    <a:pt x="123098" y="650444"/>
                  </a:cubicBezTo>
                  <a:cubicBezTo>
                    <a:pt x="120411" y="632973"/>
                    <a:pt x="125785" y="614159"/>
                    <a:pt x="137877" y="603407"/>
                  </a:cubicBezTo>
                  <a:cubicBezTo>
                    <a:pt x="156687" y="585937"/>
                    <a:pt x="182216" y="580562"/>
                    <a:pt x="206400" y="577874"/>
                  </a:cubicBezTo>
                  <a:cubicBezTo>
                    <a:pt x="207744" y="572498"/>
                    <a:pt x="206400" y="567123"/>
                    <a:pt x="203713" y="561747"/>
                  </a:cubicBezTo>
                  <a:cubicBezTo>
                    <a:pt x="199682" y="555028"/>
                    <a:pt x="194308" y="549652"/>
                    <a:pt x="187590" y="546964"/>
                  </a:cubicBezTo>
                  <a:lnTo>
                    <a:pt x="171467" y="541589"/>
                  </a:lnTo>
                  <a:lnTo>
                    <a:pt x="186246" y="532181"/>
                  </a:lnTo>
                  <a:cubicBezTo>
                    <a:pt x="227897" y="505303"/>
                    <a:pt x="249395" y="450204"/>
                    <a:pt x="235959" y="401824"/>
                  </a:cubicBezTo>
                  <a:lnTo>
                    <a:pt x="231928" y="388385"/>
                  </a:lnTo>
                  <a:lnTo>
                    <a:pt x="276266" y="399136"/>
                  </a:lnTo>
                  <a:cubicBezTo>
                    <a:pt x="278954" y="396448"/>
                    <a:pt x="278954" y="389729"/>
                    <a:pt x="280297" y="381665"/>
                  </a:cubicBezTo>
                  <a:cubicBezTo>
                    <a:pt x="280297" y="372258"/>
                    <a:pt x="281641" y="361507"/>
                    <a:pt x="288359" y="352100"/>
                  </a:cubicBezTo>
                  <a:cubicBezTo>
                    <a:pt x="292389" y="346724"/>
                    <a:pt x="297764" y="344036"/>
                    <a:pt x="303138" y="342692"/>
                  </a:cubicBezTo>
                  <a:cubicBezTo>
                    <a:pt x="304482" y="341349"/>
                    <a:pt x="305825" y="341349"/>
                    <a:pt x="308512" y="340005"/>
                  </a:cubicBezTo>
                  <a:cubicBezTo>
                    <a:pt x="330010" y="327910"/>
                    <a:pt x="334041" y="298344"/>
                    <a:pt x="336728" y="266091"/>
                  </a:cubicBezTo>
                  <a:cubicBezTo>
                    <a:pt x="340758" y="220398"/>
                    <a:pt x="356881" y="192177"/>
                    <a:pt x="383753" y="185457"/>
                  </a:cubicBezTo>
                  <a:cubicBezTo>
                    <a:pt x="393158" y="182769"/>
                    <a:pt x="403907" y="184113"/>
                    <a:pt x="413312" y="184113"/>
                  </a:cubicBezTo>
                  <a:cubicBezTo>
                    <a:pt x="417343" y="184113"/>
                    <a:pt x="422717" y="184113"/>
                    <a:pt x="426748" y="184113"/>
                  </a:cubicBezTo>
                  <a:cubicBezTo>
                    <a:pt x="437496" y="184113"/>
                    <a:pt x="449589" y="178738"/>
                    <a:pt x="450932" y="170674"/>
                  </a:cubicBezTo>
                  <a:cubicBezTo>
                    <a:pt x="452276" y="163955"/>
                    <a:pt x="448245" y="157236"/>
                    <a:pt x="444214" y="149172"/>
                  </a:cubicBezTo>
                  <a:cubicBezTo>
                    <a:pt x="436153" y="135733"/>
                    <a:pt x="426748" y="120950"/>
                    <a:pt x="411968" y="114231"/>
                  </a:cubicBezTo>
                  <a:cubicBezTo>
                    <a:pt x="405250" y="111543"/>
                    <a:pt x="398532" y="110199"/>
                    <a:pt x="391814" y="108855"/>
                  </a:cubicBezTo>
                  <a:cubicBezTo>
                    <a:pt x="389127" y="108855"/>
                    <a:pt x="386440" y="107511"/>
                    <a:pt x="383753" y="107511"/>
                  </a:cubicBezTo>
                  <a:cubicBezTo>
                    <a:pt x="324635" y="96760"/>
                    <a:pt x="282984" y="51068"/>
                    <a:pt x="241333" y="0"/>
                  </a:cubicBezTo>
                </a:path>
              </a:pathLst>
            </a:cu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1878" name="Google Shape;1878;p35"/>
            <p:cNvSpPr/>
            <p:nvPr/>
          </p:nvSpPr>
          <p:spPr>
            <a:xfrm>
              <a:off x="4683588" y="6957684"/>
              <a:ext cx="560515" cy="275530"/>
            </a:xfrm>
            <a:custGeom>
              <a:avLst/>
              <a:gdLst/>
              <a:ahLst/>
              <a:cxnLst/>
              <a:rect l="l" t="t" r="r" b="b"/>
              <a:pathLst>
                <a:path w="503843" h="247672" extrusionOk="0">
                  <a:moveTo>
                    <a:pt x="446069" y="17470"/>
                  </a:moveTo>
                  <a:cubicBezTo>
                    <a:pt x="444726" y="16126"/>
                    <a:pt x="444726" y="13439"/>
                    <a:pt x="443382" y="13439"/>
                  </a:cubicBezTo>
                  <a:cubicBezTo>
                    <a:pt x="443382" y="13439"/>
                    <a:pt x="440695" y="13439"/>
                    <a:pt x="439351" y="13439"/>
                  </a:cubicBezTo>
                  <a:cubicBezTo>
                    <a:pt x="438008" y="13439"/>
                    <a:pt x="436664" y="13439"/>
                    <a:pt x="435321" y="13439"/>
                  </a:cubicBezTo>
                  <a:cubicBezTo>
                    <a:pt x="429947" y="12095"/>
                    <a:pt x="424572" y="10751"/>
                    <a:pt x="420541" y="8063"/>
                  </a:cubicBezTo>
                  <a:cubicBezTo>
                    <a:pt x="416511" y="6719"/>
                    <a:pt x="413823" y="4032"/>
                    <a:pt x="409793" y="4032"/>
                  </a:cubicBezTo>
                  <a:cubicBezTo>
                    <a:pt x="401731" y="4032"/>
                    <a:pt x="395013" y="13439"/>
                    <a:pt x="388295" y="21502"/>
                  </a:cubicBezTo>
                  <a:lnTo>
                    <a:pt x="386952" y="24190"/>
                  </a:lnTo>
                  <a:cubicBezTo>
                    <a:pt x="381578" y="32253"/>
                    <a:pt x="370829" y="41661"/>
                    <a:pt x="358736" y="41661"/>
                  </a:cubicBezTo>
                  <a:cubicBezTo>
                    <a:pt x="352019" y="43004"/>
                    <a:pt x="346644" y="40317"/>
                    <a:pt x="342614" y="36285"/>
                  </a:cubicBezTo>
                  <a:cubicBezTo>
                    <a:pt x="341270" y="34941"/>
                    <a:pt x="339926" y="33597"/>
                    <a:pt x="338583" y="30909"/>
                  </a:cubicBezTo>
                  <a:cubicBezTo>
                    <a:pt x="337239" y="29565"/>
                    <a:pt x="335896" y="28222"/>
                    <a:pt x="335896" y="28222"/>
                  </a:cubicBezTo>
                  <a:cubicBezTo>
                    <a:pt x="335896" y="28222"/>
                    <a:pt x="334552" y="28222"/>
                    <a:pt x="334552" y="28222"/>
                  </a:cubicBezTo>
                  <a:cubicBezTo>
                    <a:pt x="331865" y="28222"/>
                    <a:pt x="329178" y="29565"/>
                    <a:pt x="326491" y="28222"/>
                  </a:cubicBezTo>
                  <a:cubicBezTo>
                    <a:pt x="317085" y="26878"/>
                    <a:pt x="314398" y="17470"/>
                    <a:pt x="313055" y="12095"/>
                  </a:cubicBezTo>
                  <a:cubicBezTo>
                    <a:pt x="313055" y="10751"/>
                    <a:pt x="311711" y="9407"/>
                    <a:pt x="311711" y="8063"/>
                  </a:cubicBezTo>
                  <a:cubicBezTo>
                    <a:pt x="310367" y="5375"/>
                    <a:pt x="309024" y="4032"/>
                    <a:pt x="306337" y="2688"/>
                  </a:cubicBezTo>
                  <a:cubicBezTo>
                    <a:pt x="299619" y="0"/>
                    <a:pt x="288870" y="2688"/>
                    <a:pt x="280809" y="8063"/>
                  </a:cubicBezTo>
                  <a:lnTo>
                    <a:pt x="276778" y="10751"/>
                  </a:lnTo>
                  <a:cubicBezTo>
                    <a:pt x="263342" y="18814"/>
                    <a:pt x="245876" y="28222"/>
                    <a:pt x="228409" y="20158"/>
                  </a:cubicBezTo>
                  <a:cubicBezTo>
                    <a:pt x="221691" y="17470"/>
                    <a:pt x="217660" y="13439"/>
                    <a:pt x="213630" y="9407"/>
                  </a:cubicBezTo>
                  <a:cubicBezTo>
                    <a:pt x="210942" y="6719"/>
                    <a:pt x="209599" y="5375"/>
                    <a:pt x="206912" y="2688"/>
                  </a:cubicBezTo>
                  <a:cubicBezTo>
                    <a:pt x="204224" y="1344"/>
                    <a:pt x="200194" y="0"/>
                    <a:pt x="197506" y="1344"/>
                  </a:cubicBezTo>
                  <a:lnTo>
                    <a:pt x="193476" y="0"/>
                  </a:lnTo>
                  <a:cubicBezTo>
                    <a:pt x="194820" y="6719"/>
                    <a:pt x="193476" y="13439"/>
                    <a:pt x="190789" y="20158"/>
                  </a:cubicBezTo>
                  <a:cubicBezTo>
                    <a:pt x="186758" y="30909"/>
                    <a:pt x="177353" y="37629"/>
                    <a:pt x="169291" y="44348"/>
                  </a:cubicBezTo>
                  <a:cubicBezTo>
                    <a:pt x="165261" y="47036"/>
                    <a:pt x="161230" y="51068"/>
                    <a:pt x="158543" y="53756"/>
                  </a:cubicBezTo>
                  <a:cubicBezTo>
                    <a:pt x="153168" y="60475"/>
                    <a:pt x="149137" y="68539"/>
                    <a:pt x="145107" y="76602"/>
                  </a:cubicBezTo>
                  <a:cubicBezTo>
                    <a:pt x="141076" y="83321"/>
                    <a:pt x="138389" y="91384"/>
                    <a:pt x="133015" y="98104"/>
                  </a:cubicBezTo>
                  <a:cubicBezTo>
                    <a:pt x="124953" y="108855"/>
                    <a:pt x="111517" y="116918"/>
                    <a:pt x="99425" y="118262"/>
                  </a:cubicBezTo>
                  <a:cubicBezTo>
                    <a:pt x="96738" y="118262"/>
                    <a:pt x="92707" y="118262"/>
                    <a:pt x="90020" y="118262"/>
                  </a:cubicBezTo>
                  <a:cubicBezTo>
                    <a:pt x="90020" y="118262"/>
                    <a:pt x="90020" y="118262"/>
                    <a:pt x="90020" y="118262"/>
                  </a:cubicBezTo>
                  <a:cubicBezTo>
                    <a:pt x="87333" y="126326"/>
                    <a:pt x="80615" y="133045"/>
                    <a:pt x="71210" y="135733"/>
                  </a:cubicBezTo>
                  <a:cubicBezTo>
                    <a:pt x="65835" y="138421"/>
                    <a:pt x="60461" y="138421"/>
                    <a:pt x="55087" y="139765"/>
                  </a:cubicBezTo>
                  <a:cubicBezTo>
                    <a:pt x="49712" y="141109"/>
                    <a:pt x="45682" y="142453"/>
                    <a:pt x="41651" y="143796"/>
                  </a:cubicBezTo>
                  <a:cubicBezTo>
                    <a:pt x="37620" y="145140"/>
                    <a:pt x="33590" y="149172"/>
                    <a:pt x="33590" y="153204"/>
                  </a:cubicBezTo>
                  <a:cubicBezTo>
                    <a:pt x="32246" y="155892"/>
                    <a:pt x="33590" y="157235"/>
                    <a:pt x="33590" y="157235"/>
                  </a:cubicBezTo>
                  <a:lnTo>
                    <a:pt x="37620" y="163955"/>
                  </a:lnTo>
                  <a:lnTo>
                    <a:pt x="30902" y="167987"/>
                  </a:lnTo>
                  <a:cubicBezTo>
                    <a:pt x="28215" y="169330"/>
                    <a:pt x="24184" y="170674"/>
                    <a:pt x="21497" y="170674"/>
                  </a:cubicBezTo>
                  <a:cubicBezTo>
                    <a:pt x="13436" y="170674"/>
                    <a:pt x="5374" y="166643"/>
                    <a:pt x="0" y="161267"/>
                  </a:cubicBezTo>
                  <a:cubicBezTo>
                    <a:pt x="1343" y="166643"/>
                    <a:pt x="2687" y="170674"/>
                    <a:pt x="4031" y="176050"/>
                  </a:cubicBezTo>
                  <a:cubicBezTo>
                    <a:pt x="8061" y="192176"/>
                    <a:pt x="12092" y="208303"/>
                    <a:pt x="24184" y="213679"/>
                  </a:cubicBezTo>
                  <a:lnTo>
                    <a:pt x="29559" y="216367"/>
                  </a:lnTo>
                  <a:cubicBezTo>
                    <a:pt x="48369" y="217710"/>
                    <a:pt x="65835" y="225774"/>
                    <a:pt x="81958" y="232493"/>
                  </a:cubicBezTo>
                  <a:lnTo>
                    <a:pt x="88676" y="235181"/>
                  </a:lnTo>
                  <a:cubicBezTo>
                    <a:pt x="107487" y="243245"/>
                    <a:pt x="127640" y="251308"/>
                    <a:pt x="146450" y="245932"/>
                  </a:cubicBezTo>
                  <a:cubicBezTo>
                    <a:pt x="155855" y="243245"/>
                    <a:pt x="165261" y="235181"/>
                    <a:pt x="169291" y="225774"/>
                  </a:cubicBezTo>
                  <a:cubicBezTo>
                    <a:pt x="171978" y="221742"/>
                    <a:pt x="173322" y="213679"/>
                    <a:pt x="169291" y="206959"/>
                  </a:cubicBezTo>
                  <a:lnTo>
                    <a:pt x="163917" y="196208"/>
                  </a:lnTo>
                  <a:lnTo>
                    <a:pt x="247219" y="192176"/>
                  </a:lnTo>
                  <a:cubicBezTo>
                    <a:pt x="251250" y="192176"/>
                    <a:pt x="253937" y="192176"/>
                    <a:pt x="257968" y="190832"/>
                  </a:cubicBezTo>
                  <a:cubicBezTo>
                    <a:pt x="266029" y="188145"/>
                    <a:pt x="268717" y="177394"/>
                    <a:pt x="272747" y="165299"/>
                  </a:cubicBezTo>
                  <a:cubicBezTo>
                    <a:pt x="276778" y="150516"/>
                    <a:pt x="282152" y="133045"/>
                    <a:pt x="299619" y="130357"/>
                  </a:cubicBezTo>
                  <a:cubicBezTo>
                    <a:pt x="303649" y="130357"/>
                    <a:pt x="307680" y="130357"/>
                    <a:pt x="310367" y="130357"/>
                  </a:cubicBezTo>
                  <a:cubicBezTo>
                    <a:pt x="314398" y="130357"/>
                    <a:pt x="317085" y="130357"/>
                    <a:pt x="318429" y="130357"/>
                  </a:cubicBezTo>
                  <a:cubicBezTo>
                    <a:pt x="319773" y="129014"/>
                    <a:pt x="321116" y="127670"/>
                    <a:pt x="322460" y="124982"/>
                  </a:cubicBezTo>
                  <a:cubicBezTo>
                    <a:pt x="323803" y="122294"/>
                    <a:pt x="325147" y="120950"/>
                    <a:pt x="327834" y="118262"/>
                  </a:cubicBezTo>
                  <a:cubicBezTo>
                    <a:pt x="341270" y="104823"/>
                    <a:pt x="361424" y="107511"/>
                    <a:pt x="376203" y="115575"/>
                  </a:cubicBezTo>
                  <a:cubicBezTo>
                    <a:pt x="380234" y="118262"/>
                    <a:pt x="384264" y="119606"/>
                    <a:pt x="388295" y="122294"/>
                  </a:cubicBezTo>
                  <a:cubicBezTo>
                    <a:pt x="396357" y="127670"/>
                    <a:pt x="403075" y="131701"/>
                    <a:pt x="411136" y="133045"/>
                  </a:cubicBezTo>
                  <a:cubicBezTo>
                    <a:pt x="420541" y="134389"/>
                    <a:pt x="429947" y="131701"/>
                    <a:pt x="439351" y="129014"/>
                  </a:cubicBezTo>
                  <a:cubicBezTo>
                    <a:pt x="444726" y="127670"/>
                    <a:pt x="450100" y="126326"/>
                    <a:pt x="455475" y="124982"/>
                  </a:cubicBezTo>
                  <a:cubicBezTo>
                    <a:pt x="466223" y="123638"/>
                    <a:pt x="476972" y="124982"/>
                    <a:pt x="485033" y="129014"/>
                  </a:cubicBezTo>
                  <a:cubicBezTo>
                    <a:pt x="485033" y="129014"/>
                    <a:pt x="485033" y="127670"/>
                    <a:pt x="485033" y="127670"/>
                  </a:cubicBezTo>
                  <a:cubicBezTo>
                    <a:pt x="491751" y="108855"/>
                    <a:pt x="497126" y="91384"/>
                    <a:pt x="503844" y="72570"/>
                  </a:cubicBezTo>
                  <a:cubicBezTo>
                    <a:pt x="478315" y="64507"/>
                    <a:pt x="458161" y="43004"/>
                    <a:pt x="446069" y="17470"/>
                  </a:cubicBezTo>
                  <a:close/>
                </a:path>
              </a:pathLst>
            </a:cu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1879" name="Google Shape;1879;p35"/>
            <p:cNvSpPr/>
            <p:nvPr/>
          </p:nvSpPr>
          <p:spPr>
            <a:xfrm>
              <a:off x="4254607" y="6755853"/>
              <a:ext cx="628076" cy="373763"/>
            </a:xfrm>
            <a:custGeom>
              <a:avLst/>
              <a:gdLst/>
              <a:ahLst/>
              <a:cxnLst/>
              <a:rect l="l" t="t" r="r" b="b"/>
              <a:pathLst>
                <a:path w="564573" h="335973" extrusionOk="0">
                  <a:moveTo>
                    <a:pt x="33590" y="151860"/>
                  </a:moveTo>
                  <a:cubicBezTo>
                    <a:pt x="57774" y="212335"/>
                    <a:pt x="92707" y="267434"/>
                    <a:pt x="137046" y="314471"/>
                  </a:cubicBezTo>
                  <a:lnTo>
                    <a:pt x="138389" y="315815"/>
                  </a:lnTo>
                  <a:lnTo>
                    <a:pt x="141076" y="310439"/>
                  </a:lnTo>
                  <a:cubicBezTo>
                    <a:pt x="153168" y="315815"/>
                    <a:pt x="166604" y="322534"/>
                    <a:pt x="180040" y="321190"/>
                  </a:cubicBezTo>
                  <a:cubicBezTo>
                    <a:pt x="180040" y="321190"/>
                    <a:pt x="180040" y="321190"/>
                    <a:pt x="180040" y="321190"/>
                  </a:cubicBezTo>
                  <a:cubicBezTo>
                    <a:pt x="190789" y="321190"/>
                    <a:pt x="204225" y="314471"/>
                    <a:pt x="206912" y="303720"/>
                  </a:cubicBezTo>
                  <a:cubicBezTo>
                    <a:pt x="208255" y="301032"/>
                    <a:pt x="208255" y="297000"/>
                    <a:pt x="208255" y="292968"/>
                  </a:cubicBezTo>
                  <a:cubicBezTo>
                    <a:pt x="208255" y="286249"/>
                    <a:pt x="208255" y="279529"/>
                    <a:pt x="210943" y="272810"/>
                  </a:cubicBezTo>
                  <a:cubicBezTo>
                    <a:pt x="214973" y="264746"/>
                    <a:pt x="223035" y="258027"/>
                    <a:pt x="233783" y="253996"/>
                  </a:cubicBezTo>
                  <a:cubicBezTo>
                    <a:pt x="259311" y="245932"/>
                    <a:pt x="288870" y="252652"/>
                    <a:pt x="307680" y="272810"/>
                  </a:cubicBezTo>
                  <a:cubicBezTo>
                    <a:pt x="311711" y="276842"/>
                    <a:pt x="315742" y="282217"/>
                    <a:pt x="318429" y="286249"/>
                  </a:cubicBezTo>
                  <a:cubicBezTo>
                    <a:pt x="325147" y="295656"/>
                    <a:pt x="330522" y="303720"/>
                    <a:pt x="339926" y="306407"/>
                  </a:cubicBezTo>
                  <a:cubicBezTo>
                    <a:pt x="342614" y="307751"/>
                    <a:pt x="345301" y="307751"/>
                    <a:pt x="346644" y="307751"/>
                  </a:cubicBezTo>
                  <a:cubicBezTo>
                    <a:pt x="350675" y="307751"/>
                    <a:pt x="353362" y="309095"/>
                    <a:pt x="357393" y="310439"/>
                  </a:cubicBezTo>
                  <a:cubicBezTo>
                    <a:pt x="364111" y="313127"/>
                    <a:pt x="369485" y="317159"/>
                    <a:pt x="373516" y="322534"/>
                  </a:cubicBezTo>
                  <a:cubicBezTo>
                    <a:pt x="378891" y="322534"/>
                    <a:pt x="385608" y="325222"/>
                    <a:pt x="389639" y="327910"/>
                  </a:cubicBezTo>
                  <a:lnTo>
                    <a:pt x="390983" y="329254"/>
                  </a:lnTo>
                  <a:cubicBezTo>
                    <a:pt x="395013" y="331941"/>
                    <a:pt x="399044" y="334629"/>
                    <a:pt x="401731" y="335973"/>
                  </a:cubicBezTo>
                  <a:cubicBezTo>
                    <a:pt x="401731" y="334629"/>
                    <a:pt x="401731" y="331941"/>
                    <a:pt x="403075" y="330598"/>
                  </a:cubicBezTo>
                  <a:cubicBezTo>
                    <a:pt x="405762" y="322534"/>
                    <a:pt x="412480" y="314471"/>
                    <a:pt x="420541" y="311783"/>
                  </a:cubicBezTo>
                  <a:cubicBezTo>
                    <a:pt x="425916" y="309095"/>
                    <a:pt x="432634" y="307751"/>
                    <a:pt x="438008" y="306407"/>
                  </a:cubicBezTo>
                  <a:cubicBezTo>
                    <a:pt x="442039" y="305063"/>
                    <a:pt x="447413" y="305063"/>
                    <a:pt x="451444" y="302376"/>
                  </a:cubicBezTo>
                  <a:cubicBezTo>
                    <a:pt x="455475" y="301032"/>
                    <a:pt x="459506" y="297000"/>
                    <a:pt x="460849" y="292968"/>
                  </a:cubicBezTo>
                  <a:cubicBezTo>
                    <a:pt x="462192" y="290281"/>
                    <a:pt x="460849" y="288937"/>
                    <a:pt x="460849" y="288937"/>
                  </a:cubicBezTo>
                  <a:lnTo>
                    <a:pt x="440695" y="247276"/>
                  </a:lnTo>
                  <a:lnTo>
                    <a:pt x="472941" y="280873"/>
                  </a:lnTo>
                  <a:cubicBezTo>
                    <a:pt x="475628" y="283561"/>
                    <a:pt x="478316" y="284905"/>
                    <a:pt x="483690" y="284905"/>
                  </a:cubicBezTo>
                  <a:cubicBezTo>
                    <a:pt x="491751" y="284905"/>
                    <a:pt x="501156" y="278185"/>
                    <a:pt x="506531" y="271466"/>
                  </a:cubicBezTo>
                  <a:cubicBezTo>
                    <a:pt x="510562" y="266090"/>
                    <a:pt x="513249" y="259371"/>
                    <a:pt x="517279" y="252652"/>
                  </a:cubicBezTo>
                  <a:cubicBezTo>
                    <a:pt x="521310" y="243245"/>
                    <a:pt x="526685" y="233837"/>
                    <a:pt x="533403" y="225774"/>
                  </a:cubicBezTo>
                  <a:cubicBezTo>
                    <a:pt x="537433" y="221742"/>
                    <a:pt x="541464" y="217710"/>
                    <a:pt x="546838" y="213679"/>
                  </a:cubicBezTo>
                  <a:cubicBezTo>
                    <a:pt x="553556" y="208303"/>
                    <a:pt x="560274" y="202928"/>
                    <a:pt x="562961" y="196208"/>
                  </a:cubicBezTo>
                  <a:cubicBezTo>
                    <a:pt x="568335" y="182769"/>
                    <a:pt x="560274" y="167987"/>
                    <a:pt x="538777" y="147828"/>
                  </a:cubicBezTo>
                  <a:cubicBezTo>
                    <a:pt x="517279" y="127670"/>
                    <a:pt x="495782" y="107511"/>
                    <a:pt x="471598" y="91384"/>
                  </a:cubicBezTo>
                  <a:cubicBezTo>
                    <a:pt x="464880" y="87353"/>
                    <a:pt x="458162" y="83321"/>
                    <a:pt x="452788" y="84665"/>
                  </a:cubicBezTo>
                  <a:cubicBezTo>
                    <a:pt x="447413" y="86009"/>
                    <a:pt x="442039" y="91384"/>
                    <a:pt x="436664" y="96760"/>
                  </a:cubicBezTo>
                  <a:cubicBezTo>
                    <a:pt x="428603" y="104823"/>
                    <a:pt x="419198" y="115575"/>
                    <a:pt x="405762" y="111543"/>
                  </a:cubicBezTo>
                  <a:lnTo>
                    <a:pt x="395013" y="108855"/>
                  </a:lnTo>
                  <a:lnTo>
                    <a:pt x="400388" y="99448"/>
                  </a:lnTo>
                  <a:cubicBezTo>
                    <a:pt x="400388" y="98104"/>
                    <a:pt x="397701" y="95416"/>
                    <a:pt x="395013" y="94072"/>
                  </a:cubicBezTo>
                  <a:cubicBezTo>
                    <a:pt x="390983" y="94072"/>
                    <a:pt x="388295" y="94072"/>
                    <a:pt x="382921" y="94072"/>
                  </a:cubicBezTo>
                  <a:cubicBezTo>
                    <a:pt x="378891" y="94072"/>
                    <a:pt x="374860" y="95416"/>
                    <a:pt x="370829" y="95416"/>
                  </a:cubicBezTo>
                  <a:cubicBezTo>
                    <a:pt x="362767" y="95416"/>
                    <a:pt x="356050" y="91384"/>
                    <a:pt x="350675" y="86009"/>
                  </a:cubicBezTo>
                  <a:cubicBezTo>
                    <a:pt x="350675" y="86009"/>
                    <a:pt x="349332" y="84665"/>
                    <a:pt x="349332" y="84665"/>
                  </a:cubicBezTo>
                  <a:cubicBezTo>
                    <a:pt x="339926" y="88697"/>
                    <a:pt x="327834" y="90041"/>
                    <a:pt x="317086" y="90041"/>
                  </a:cubicBezTo>
                  <a:lnTo>
                    <a:pt x="311711" y="90041"/>
                  </a:lnTo>
                  <a:lnTo>
                    <a:pt x="310368" y="84665"/>
                  </a:lnTo>
                  <a:cubicBezTo>
                    <a:pt x="307680" y="75258"/>
                    <a:pt x="306337" y="67195"/>
                    <a:pt x="304994" y="57787"/>
                  </a:cubicBezTo>
                  <a:cubicBezTo>
                    <a:pt x="295588" y="61819"/>
                    <a:pt x="286183" y="63163"/>
                    <a:pt x="275435" y="63163"/>
                  </a:cubicBezTo>
                  <a:lnTo>
                    <a:pt x="267373" y="63163"/>
                  </a:lnTo>
                  <a:lnTo>
                    <a:pt x="268717" y="55100"/>
                  </a:lnTo>
                  <a:cubicBezTo>
                    <a:pt x="271404" y="32253"/>
                    <a:pt x="256624" y="8063"/>
                    <a:pt x="235127" y="0"/>
                  </a:cubicBezTo>
                  <a:lnTo>
                    <a:pt x="235127" y="1344"/>
                  </a:lnTo>
                  <a:lnTo>
                    <a:pt x="119579" y="44348"/>
                  </a:lnTo>
                  <a:cubicBezTo>
                    <a:pt x="106143" y="49724"/>
                    <a:pt x="91363" y="55100"/>
                    <a:pt x="76584" y="57787"/>
                  </a:cubicBezTo>
                  <a:cubicBezTo>
                    <a:pt x="51056" y="63163"/>
                    <a:pt x="25528" y="63163"/>
                    <a:pt x="0" y="57787"/>
                  </a:cubicBezTo>
                  <a:cubicBezTo>
                    <a:pt x="1344" y="63163"/>
                    <a:pt x="4031" y="68539"/>
                    <a:pt x="5374" y="73914"/>
                  </a:cubicBezTo>
                  <a:cubicBezTo>
                    <a:pt x="14779" y="99448"/>
                    <a:pt x="22841" y="126326"/>
                    <a:pt x="33590" y="151860"/>
                  </a:cubicBezTo>
                  <a:close/>
                </a:path>
              </a:pathLst>
            </a:cu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1880" name="Google Shape;1880;p35"/>
            <p:cNvSpPr/>
            <p:nvPr/>
          </p:nvSpPr>
          <p:spPr>
            <a:xfrm>
              <a:off x="3946696" y="7048969"/>
              <a:ext cx="745858" cy="359965"/>
            </a:xfrm>
            <a:custGeom>
              <a:avLst/>
              <a:gdLst/>
              <a:ahLst/>
              <a:cxnLst/>
              <a:rect l="l" t="t" r="r" b="b"/>
              <a:pathLst>
                <a:path w="670447" h="323570" extrusionOk="0">
                  <a:moveTo>
                    <a:pt x="358737" y="295580"/>
                  </a:moveTo>
                  <a:lnTo>
                    <a:pt x="362767" y="291548"/>
                  </a:lnTo>
                  <a:lnTo>
                    <a:pt x="440695" y="319769"/>
                  </a:lnTo>
                  <a:cubicBezTo>
                    <a:pt x="448757" y="322457"/>
                    <a:pt x="458162" y="325145"/>
                    <a:pt x="463536" y="322457"/>
                  </a:cubicBezTo>
                  <a:cubicBezTo>
                    <a:pt x="466223" y="321113"/>
                    <a:pt x="468910" y="318425"/>
                    <a:pt x="468910" y="315738"/>
                  </a:cubicBezTo>
                  <a:cubicBezTo>
                    <a:pt x="468910" y="313050"/>
                    <a:pt x="468910" y="313050"/>
                    <a:pt x="467567" y="313050"/>
                  </a:cubicBezTo>
                  <a:lnTo>
                    <a:pt x="429947" y="284828"/>
                  </a:lnTo>
                  <a:lnTo>
                    <a:pt x="474285" y="298267"/>
                  </a:lnTo>
                  <a:cubicBezTo>
                    <a:pt x="495782" y="304987"/>
                    <a:pt x="518623" y="303643"/>
                    <a:pt x="538777" y="294236"/>
                  </a:cubicBezTo>
                  <a:cubicBezTo>
                    <a:pt x="541464" y="292892"/>
                    <a:pt x="544151" y="291548"/>
                    <a:pt x="548182" y="290204"/>
                  </a:cubicBezTo>
                  <a:cubicBezTo>
                    <a:pt x="554900" y="286172"/>
                    <a:pt x="561618" y="283484"/>
                    <a:pt x="569679" y="280797"/>
                  </a:cubicBezTo>
                  <a:cubicBezTo>
                    <a:pt x="588490" y="275421"/>
                    <a:pt x="605956" y="280797"/>
                    <a:pt x="624766" y="288860"/>
                  </a:cubicBezTo>
                  <a:cubicBezTo>
                    <a:pt x="620736" y="260638"/>
                    <a:pt x="630140" y="231072"/>
                    <a:pt x="650294" y="210914"/>
                  </a:cubicBezTo>
                  <a:cubicBezTo>
                    <a:pt x="643576" y="206883"/>
                    <a:pt x="636858" y="200163"/>
                    <a:pt x="632828" y="193444"/>
                  </a:cubicBezTo>
                  <a:cubicBezTo>
                    <a:pt x="626110" y="182692"/>
                    <a:pt x="624766" y="163878"/>
                    <a:pt x="635515" y="153127"/>
                  </a:cubicBezTo>
                  <a:lnTo>
                    <a:pt x="638202" y="150439"/>
                  </a:lnTo>
                  <a:lnTo>
                    <a:pt x="642233" y="150439"/>
                  </a:lnTo>
                  <a:cubicBezTo>
                    <a:pt x="651638" y="151783"/>
                    <a:pt x="662387" y="147751"/>
                    <a:pt x="670448" y="141032"/>
                  </a:cubicBezTo>
                  <a:cubicBezTo>
                    <a:pt x="658356" y="130281"/>
                    <a:pt x="654325" y="114154"/>
                    <a:pt x="650294" y="98027"/>
                  </a:cubicBezTo>
                  <a:cubicBezTo>
                    <a:pt x="647607" y="88620"/>
                    <a:pt x="644920" y="79213"/>
                    <a:pt x="642233" y="72493"/>
                  </a:cubicBezTo>
                  <a:lnTo>
                    <a:pt x="628797" y="69805"/>
                  </a:lnTo>
                  <a:cubicBezTo>
                    <a:pt x="628797" y="67118"/>
                    <a:pt x="631484" y="63086"/>
                    <a:pt x="632828" y="61742"/>
                  </a:cubicBezTo>
                  <a:cubicBezTo>
                    <a:pt x="631484" y="61742"/>
                    <a:pt x="630140" y="60398"/>
                    <a:pt x="628797" y="60398"/>
                  </a:cubicBezTo>
                  <a:cubicBezTo>
                    <a:pt x="626110" y="59054"/>
                    <a:pt x="623422" y="59054"/>
                    <a:pt x="620736" y="59054"/>
                  </a:cubicBezTo>
                  <a:cubicBezTo>
                    <a:pt x="618048" y="59054"/>
                    <a:pt x="614018" y="57710"/>
                    <a:pt x="611330" y="56366"/>
                  </a:cubicBezTo>
                  <a:cubicBezTo>
                    <a:pt x="597894" y="52335"/>
                    <a:pt x="589833" y="40240"/>
                    <a:pt x="581772" y="29489"/>
                  </a:cubicBezTo>
                  <a:cubicBezTo>
                    <a:pt x="579084" y="25457"/>
                    <a:pt x="575054" y="21425"/>
                    <a:pt x="572366" y="17394"/>
                  </a:cubicBezTo>
                  <a:cubicBezTo>
                    <a:pt x="558931" y="2611"/>
                    <a:pt x="534746" y="-4109"/>
                    <a:pt x="515936" y="2611"/>
                  </a:cubicBezTo>
                  <a:cubicBezTo>
                    <a:pt x="511905" y="3955"/>
                    <a:pt x="505187" y="6643"/>
                    <a:pt x="502500" y="13362"/>
                  </a:cubicBezTo>
                  <a:cubicBezTo>
                    <a:pt x="501157" y="17394"/>
                    <a:pt x="501157" y="21425"/>
                    <a:pt x="501157" y="26801"/>
                  </a:cubicBezTo>
                  <a:cubicBezTo>
                    <a:pt x="501157" y="30833"/>
                    <a:pt x="501157" y="36208"/>
                    <a:pt x="499813" y="41584"/>
                  </a:cubicBezTo>
                  <a:cubicBezTo>
                    <a:pt x="494439" y="60398"/>
                    <a:pt x="475628" y="69805"/>
                    <a:pt x="458162" y="69805"/>
                  </a:cubicBezTo>
                  <a:cubicBezTo>
                    <a:pt x="444726" y="69805"/>
                    <a:pt x="431290" y="65774"/>
                    <a:pt x="419198" y="60398"/>
                  </a:cubicBezTo>
                  <a:lnTo>
                    <a:pt x="343957" y="63086"/>
                  </a:lnTo>
                  <a:cubicBezTo>
                    <a:pt x="339927" y="77869"/>
                    <a:pt x="330522" y="89964"/>
                    <a:pt x="318429" y="96683"/>
                  </a:cubicBezTo>
                  <a:cubicBezTo>
                    <a:pt x="323804" y="115498"/>
                    <a:pt x="325147" y="137000"/>
                    <a:pt x="321116" y="155814"/>
                  </a:cubicBezTo>
                  <a:lnTo>
                    <a:pt x="318429" y="166566"/>
                  </a:lnTo>
                  <a:lnTo>
                    <a:pt x="309024" y="161190"/>
                  </a:lnTo>
                  <a:cubicBezTo>
                    <a:pt x="287527" y="150439"/>
                    <a:pt x="263342" y="154471"/>
                    <a:pt x="236471" y="159846"/>
                  </a:cubicBezTo>
                  <a:cubicBezTo>
                    <a:pt x="227065" y="161190"/>
                    <a:pt x="217661" y="163878"/>
                    <a:pt x="209599" y="165222"/>
                  </a:cubicBezTo>
                  <a:cubicBezTo>
                    <a:pt x="190789" y="167910"/>
                    <a:pt x="173322" y="166566"/>
                    <a:pt x="154512" y="166566"/>
                  </a:cubicBezTo>
                  <a:lnTo>
                    <a:pt x="0" y="161190"/>
                  </a:lnTo>
                  <a:cubicBezTo>
                    <a:pt x="6718" y="170597"/>
                    <a:pt x="13436" y="180005"/>
                    <a:pt x="17467" y="189412"/>
                  </a:cubicBezTo>
                  <a:cubicBezTo>
                    <a:pt x="18810" y="192100"/>
                    <a:pt x="20154" y="196131"/>
                    <a:pt x="21497" y="198819"/>
                  </a:cubicBezTo>
                  <a:cubicBezTo>
                    <a:pt x="30903" y="217634"/>
                    <a:pt x="38964" y="236448"/>
                    <a:pt x="56431" y="240480"/>
                  </a:cubicBezTo>
                  <a:lnTo>
                    <a:pt x="57774" y="240480"/>
                  </a:lnTo>
                  <a:cubicBezTo>
                    <a:pt x="61805" y="241824"/>
                    <a:pt x="65835" y="243167"/>
                    <a:pt x="69866" y="245855"/>
                  </a:cubicBezTo>
                  <a:cubicBezTo>
                    <a:pt x="71210" y="240480"/>
                    <a:pt x="73897" y="233760"/>
                    <a:pt x="80615" y="231072"/>
                  </a:cubicBezTo>
                  <a:cubicBezTo>
                    <a:pt x="91364" y="225697"/>
                    <a:pt x="100769" y="232416"/>
                    <a:pt x="107487" y="237792"/>
                  </a:cubicBezTo>
                  <a:cubicBezTo>
                    <a:pt x="110174" y="240480"/>
                    <a:pt x="112861" y="241824"/>
                    <a:pt x="115548" y="243167"/>
                  </a:cubicBezTo>
                  <a:cubicBezTo>
                    <a:pt x="122266" y="245855"/>
                    <a:pt x="130328" y="243167"/>
                    <a:pt x="142420" y="236448"/>
                  </a:cubicBezTo>
                  <a:cubicBezTo>
                    <a:pt x="151825" y="232416"/>
                    <a:pt x="161230" y="227041"/>
                    <a:pt x="173322" y="227041"/>
                  </a:cubicBezTo>
                  <a:cubicBezTo>
                    <a:pt x="173322" y="227041"/>
                    <a:pt x="173322" y="227041"/>
                    <a:pt x="173322" y="227041"/>
                  </a:cubicBezTo>
                  <a:cubicBezTo>
                    <a:pt x="186758" y="227041"/>
                    <a:pt x="197507" y="235104"/>
                    <a:pt x="206912" y="240480"/>
                  </a:cubicBezTo>
                  <a:lnTo>
                    <a:pt x="276778" y="287516"/>
                  </a:lnTo>
                  <a:cubicBezTo>
                    <a:pt x="280809" y="290204"/>
                    <a:pt x="286183" y="294236"/>
                    <a:pt x="291558" y="294236"/>
                  </a:cubicBezTo>
                  <a:cubicBezTo>
                    <a:pt x="296932" y="295580"/>
                    <a:pt x="304994" y="292892"/>
                    <a:pt x="311711" y="290204"/>
                  </a:cubicBezTo>
                  <a:cubicBezTo>
                    <a:pt x="323804" y="286172"/>
                    <a:pt x="337239" y="282141"/>
                    <a:pt x="349332" y="291548"/>
                  </a:cubicBezTo>
                  <a:cubicBezTo>
                    <a:pt x="352019" y="294236"/>
                    <a:pt x="353363" y="296923"/>
                    <a:pt x="356050" y="299611"/>
                  </a:cubicBezTo>
                  <a:cubicBezTo>
                    <a:pt x="354706" y="300955"/>
                    <a:pt x="356050" y="298267"/>
                    <a:pt x="358737" y="295580"/>
                  </a:cubicBezTo>
                  <a:close/>
                </a:path>
              </a:pathLst>
            </a:cu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1881" name="Google Shape;1881;p35"/>
            <p:cNvSpPr/>
            <p:nvPr/>
          </p:nvSpPr>
          <p:spPr>
            <a:xfrm>
              <a:off x="4484045" y="5933002"/>
              <a:ext cx="1123272" cy="1091959"/>
            </a:xfrm>
            <a:custGeom>
              <a:avLst/>
              <a:gdLst/>
              <a:ahLst/>
              <a:cxnLst/>
              <a:rect l="l" t="t" r="r" b="b"/>
              <a:pathLst>
                <a:path w="1009702" h="981555" extrusionOk="0">
                  <a:moveTo>
                    <a:pt x="11421" y="531351"/>
                  </a:moveTo>
                  <a:cubicBezTo>
                    <a:pt x="14108" y="536727"/>
                    <a:pt x="15451" y="543446"/>
                    <a:pt x="16795" y="548822"/>
                  </a:cubicBezTo>
                  <a:cubicBezTo>
                    <a:pt x="34261" y="603921"/>
                    <a:pt x="39636" y="663053"/>
                    <a:pt x="31574" y="720840"/>
                  </a:cubicBezTo>
                  <a:cubicBezTo>
                    <a:pt x="58446" y="728903"/>
                    <a:pt x="78600" y="755781"/>
                    <a:pt x="78600" y="784003"/>
                  </a:cubicBezTo>
                  <a:cubicBezTo>
                    <a:pt x="86661" y="782659"/>
                    <a:pt x="94723" y="779971"/>
                    <a:pt x="101440" y="774596"/>
                  </a:cubicBezTo>
                  <a:lnTo>
                    <a:pt x="114876" y="765188"/>
                  </a:lnTo>
                  <a:lnTo>
                    <a:pt x="114876" y="781315"/>
                  </a:lnTo>
                  <a:cubicBezTo>
                    <a:pt x="114876" y="792066"/>
                    <a:pt x="116220" y="801474"/>
                    <a:pt x="118907" y="810881"/>
                  </a:cubicBezTo>
                  <a:cubicBezTo>
                    <a:pt x="128312" y="810881"/>
                    <a:pt x="136374" y="808193"/>
                    <a:pt x="144435" y="802817"/>
                  </a:cubicBezTo>
                  <a:lnTo>
                    <a:pt x="159215" y="793410"/>
                  </a:lnTo>
                  <a:lnTo>
                    <a:pt x="156527" y="810881"/>
                  </a:lnTo>
                  <a:cubicBezTo>
                    <a:pt x="156527" y="810881"/>
                    <a:pt x="156527" y="810881"/>
                    <a:pt x="156527" y="812225"/>
                  </a:cubicBezTo>
                  <a:cubicBezTo>
                    <a:pt x="157871" y="813569"/>
                    <a:pt x="161902" y="816256"/>
                    <a:pt x="164589" y="816256"/>
                  </a:cubicBezTo>
                  <a:cubicBezTo>
                    <a:pt x="167276" y="816256"/>
                    <a:pt x="171307" y="816256"/>
                    <a:pt x="173994" y="814913"/>
                  </a:cubicBezTo>
                  <a:cubicBezTo>
                    <a:pt x="179368" y="813569"/>
                    <a:pt x="184743" y="813569"/>
                    <a:pt x="190117" y="814913"/>
                  </a:cubicBezTo>
                  <a:cubicBezTo>
                    <a:pt x="198179" y="816256"/>
                    <a:pt x="204896" y="821632"/>
                    <a:pt x="207583" y="828351"/>
                  </a:cubicBezTo>
                  <a:cubicBezTo>
                    <a:pt x="207583" y="829695"/>
                    <a:pt x="207583" y="829695"/>
                    <a:pt x="208927" y="831039"/>
                  </a:cubicBezTo>
                  <a:cubicBezTo>
                    <a:pt x="211614" y="829695"/>
                    <a:pt x="214301" y="827007"/>
                    <a:pt x="218332" y="821632"/>
                  </a:cubicBezTo>
                  <a:cubicBezTo>
                    <a:pt x="225050" y="814913"/>
                    <a:pt x="231768" y="806849"/>
                    <a:pt x="242517" y="805505"/>
                  </a:cubicBezTo>
                  <a:cubicBezTo>
                    <a:pt x="254609" y="802817"/>
                    <a:pt x="265358" y="809537"/>
                    <a:pt x="273419" y="814913"/>
                  </a:cubicBezTo>
                  <a:cubicBezTo>
                    <a:pt x="298947" y="832383"/>
                    <a:pt x="320445" y="852541"/>
                    <a:pt x="343285" y="872700"/>
                  </a:cubicBezTo>
                  <a:cubicBezTo>
                    <a:pt x="348660" y="878075"/>
                    <a:pt x="362095" y="890170"/>
                    <a:pt x="370157" y="906297"/>
                  </a:cubicBezTo>
                  <a:cubicBezTo>
                    <a:pt x="371501" y="906297"/>
                    <a:pt x="371501" y="904953"/>
                    <a:pt x="372844" y="904953"/>
                  </a:cubicBezTo>
                  <a:cubicBezTo>
                    <a:pt x="379562" y="902266"/>
                    <a:pt x="390311" y="903609"/>
                    <a:pt x="397029" y="908985"/>
                  </a:cubicBezTo>
                  <a:cubicBezTo>
                    <a:pt x="401060" y="911673"/>
                    <a:pt x="403747" y="914360"/>
                    <a:pt x="406434" y="917048"/>
                  </a:cubicBezTo>
                  <a:cubicBezTo>
                    <a:pt x="409121" y="919736"/>
                    <a:pt x="413152" y="923767"/>
                    <a:pt x="415839" y="925111"/>
                  </a:cubicBezTo>
                  <a:cubicBezTo>
                    <a:pt x="425244" y="929143"/>
                    <a:pt x="437336" y="922424"/>
                    <a:pt x="449428" y="915704"/>
                  </a:cubicBezTo>
                  <a:lnTo>
                    <a:pt x="453459" y="913017"/>
                  </a:lnTo>
                  <a:cubicBezTo>
                    <a:pt x="462864" y="907641"/>
                    <a:pt x="478987" y="902266"/>
                    <a:pt x="491080" y="907641"/>
                  </a:cubicBezTo>
                  <a:cubicBezTo>
                    <a:pt x="497797" y="910329"/>
                    <a:pt x="503172" y="914360"/>
                    <a:pt x="505859" y="921080"/>
                  </a:cubicBezTo>
                  <a:cubicBezTo>
                    <a:pt x="507203" y="922424"/>
                    <a:pt x="507203" y="925111"/>
                    <a:pt x="508546" y="927799"/>
                  </a:cubicBezTo>
                  <a:cubicBezTo>
                    <a:pt x="508546" y="929143"/>
                    <a:pt x="509890" y="931831"/>
                    <a:pt x="511233" y="933175"/>
                  </a:cubicBezTo>
                  <a:cubicBezTo>
                    <a:pt x="511233" y="933175"/>
                    <a:pt x="512577" y="933175"/>
                    <a:pt x="512577" y="933175"/>
                  </a:cubicBezTo>
                  <a:cubicBezTo>
                    <a:pt x="515264" y="933175"/>
                    <a:pt x="517951" y="931831"/>
                    <a:pt x="520638" y="933175"/>
                  </a:cubicBezTo>
                  <a:cubicBezTo>
                    <a:pt x="527356" y="934519"/>
                    <a:pt x="530043" y="938550"/>
                    <a:pt x="532731" y="942582"/>
                  </a:cubicBezTo>
                  <a:cubicBezTo>
                    <a:pt x="534074" y="943926"/>
                    <a:pt x="534074" y="945270"/>
                    <a:pt x="535418" y="945270"/>
                  </a:cubicBezTo>
                  <a:cubicBezTo>
                    <a:pt x="536761" y="946614"/>
                    <a:pt x="536761" y="946614"/>
                    <a:pt x="539449" y="946614"/>
                  </a:cubicBezTo>
                  <a:cubicBezTo>
                    <a:pt x="544823" y="946614"/>
                    <a:pt x="551541" y="941238"/>
                    <a:pt x="555572" y="934519"/>
                  </a:cubicBezTo>
                  <a:lnTo>
                    <a:pt x="556915" y="931831"/>
                  </a:lnTo>
                  <a:cubicBezTo>
                    <a:pt x="564977" y="921080"/>
                    <a:pt x="574382" y="906297"/>
                    <a:pt x="591848" y="907641"/>
                  </a:cubicBezTo>
                  <a:cubicBezTo>
                    <a:pt x="598566" y="907641"/>
                    <a:pt x="603940" y="910329"/>
                    <a:pt x="607971" y="913017"/>
                  </a:cubicBezTo>
                  <a:cubicBezTo>
                    <a:pt x="612002" y="914360"/>
                    <a:pt x="614689" y="917048"/>
                    <a:pt x="617376" y="917048"/>
                  </a:cubicBezTo>
                  <a:cubicBezTo>
                    <a:pt x="618720" y="917048"/>
                    <a:pt x="618720" y="917048"/>
                    <a:pt x="620064" y="917048"/>
                  </a:cubicBezTo>
                  <a:cubicBezTo>
                    <a:pt x="624094" y="917048"/>
                    <a:pt x="628125" y="917048"/>
                    <a:pt x="632156" y="919736"/>
                  </a:cubicBezTo>
                  <a:cubicBezTo>
                    <a:pt x="636187" y="922424"/>
                    <a:pt x="638874" y="927799"/>
                    <a:pt x="640217" y="930487"/>
                  </a:cubicBezTo>
                  <a:cubicBezTo>
                    <a:pt x="650966" y="951989"/>
                    <a:pt x="668433" y="970804"/>
                    <a:pt x="689930" y="981555"/>
                  </a:cubicBezTo>
                  <a:cubicBezTo>
                    <a:pt x="697991" y="960053"/>
                    <a:pt x="706053" y="938550"/>
                    <a:pt x="715458" y="918392"/>
                  </a:cubicBezTo>
                  <a:lnTo>
                    <a:pt x="728894" y="884795"/>
                  </a:lnTo>
                  <a:cubicBezTo>
                    <a:pt x="732924" y="875388"/>
                    <a:pt x="736955" y="864636"/>
                    <a:pt x="743673" y="855229"/>
                  </a:cubicBezTo>
                  <a:cubicBezTo>
                    <a:pt x="753078" y="841790"/>
                    <a:pt x="765170" y="833727"/>
                    <a:pt x="778606" y="824320"/>
                  </a:cubicBezTo>
                  <a:cubicBezTo>
                    <a:pt x="790699" y="814913"/>
                    <a:pt x="802791" y="806849"/>
                    <a:pt x="810853" y="794754"/>
                  </a:cubicBezTo>
                  <a:cubicBezTo>
                    <a:pt x="826975" y="769220"/>
                    <a:pt x="820257" y="732935"/>
                    <a:pt x="790699" y="685899"/>
                  </a:cubicBezTo>
                  <a:cubicBezTo>
                    <a:pt x="783981" y="675147"/>
                    <a:pt x="775919" y="663053"/>
                    <a:pt x="775919" y="648270"/>
                  </a:cubicBezTo>
                  <a:cubicBezTo>
                    <a:pt x="775919" y="638863"/>
                    <a:pt x="781294" y="629455"/>
                    <a:pt x="788011" y="622736"/>
                  </a:cubicBezTo>
                  <a:cubicBezTo>
                    <a:pt x="790699" y="620048"/>
                    <a:pt x="794729" y="618704"/>
                    <a:pt x="797417" y="618704"/>
                  </a:cubicBezTo>
                  <a:cubicBezTo>
                    <a:pt x="793386" y="601233"/>
                    <a:pt x="781294" y="585107"/>
                    <a:pt x="765170" y="577043"/>
                  </a:cubicBezTo>
                  <a:lnTo>
                    <a:pt x="753078" y="570324"/>
                  </a:lnTo>
                  <a:lnTo>
                    <a:pt x="765170" y="563605"/>
                  </a:lnTo>
                  <a:cubicBezTo>
                    <a:pt x="782637" y="552854"/>
                    <a:pt x="790699" y="530007"/>
                    <a:pt x="786668" y="509849"/>
                  </a:cubicBezTo>
                  <a:cubicBezTo>
                    <a:pt x="786668" y="507161"/>
                    <a:pt x="785324" y="505817"/>
                    <a:pt x="783981" y="503129"/>
                  </a:cubicBezTo>
                  <a:cubicBezTo>
                    <a:pt x="781294" y="495066"/>
                    <a:pt x="778606" y="487003"/>
                    <a:pt x="781294" y="477596"/>
                  </a:cubicBezTo>
                  <a:cubicBezTo>
                    <a:pt x="782637" y="473564"/>
                    <a:pt x="785324" y="469532"/>
                    <a:pt x="786668" y="465501"/>
                  </a:cubicBezTo>
                  <a:cubicBezTo>
                    <a:pt x="788011" y="462813"/>
                    <a:pt x="789355" y="460125"/>
                    <a:pt x="790699" y="457437"/>
                  </a:cubicBezTo>
                  <a:cubicBezTo>
                    <a:pt x="792042" y="453405"/>
                    <a:pt x="789355" y="446686"/>
                    <a:pt x="788011" y="441310"/>
                  </a:cubicBezTo>
                  <a:lnTo>
                    <a:pt x="757109" y="344550"/>
                  </a:lnTo>
                  <a:cubicBezTo>
                    <a:pt x="757109" y="344550"/>
                    <a:pt x="757109" y="344550"/>
                    <a:pt x="757109" y="344550"/>
                  </a:cubicBezTo>
                  <a:cubicBezTo>
                    <a:pt x="751735" y="340518"/>
                    <a:pt x="746360" y="333799"/>
                    <a:pt x="742330" y="328423"/>
                  </a:cubicBezTo>
                  <a:cubicBezTo>
                    <a:pt x="735612" y="321704"/>
                    <a:pt x="730238" y="313641"/>
                    <a:pt x="723520" y="312297"/>
                  </a:cubicBezTo>
                  <a:cubicBezTo>
                    <a:pt x="720832" y="312297"/>
                    <a:pt x="719489" y="310953"/>
                    <a:pt x="716802" y="310953"/>
                  </a:cubicBezTo>
                  <a:cubicBezTo>
                    <a:pt x="711427" y="309609"/>
                    <a:pt x="704709" y="309609"/>
                    <a:pt x="700679" y="305577"/>
                  </a:cubicBezTo>
                  <a:cubicBezTo>
                    <a:pt x="693961" y="300202"/>
                    <a:pt x="691273" y="292138"/>
                    <a:pt x="689930" y="284075"/>
                  </a:cubicBezTo>
                  <a:cubicBezTo>
                    <a:pt x="684555" y="257197"/>
                    <a:pt x="683212" y="228976"/>
                    <a:pt x="687243" y="200754"/>
                  </a:cubicBezTo>
                  <a:cubicBezTo>
                    <a:pt x="673807" y="199410"/>
                    <a:pt x="660371" y="203442"/>
                    <a:pt x="649623" y="210161"/>
                  </a:cubicBezTo>
                  <a:lnTo>
                    <a:pt x="640217" y="196722"/>
                  </a:lnTo>
                  <a:cubicBezTo>
                    <a:pt x="656340" y="185971"/>
                    <a:pt x="677837" y="181939"/>
                    <a:pt x="697991" y="185971"/>
                  </a:cubicBezTo>
                  <a:lnTo>
                    <a:pt x="704709" y="187315"/>
                  </a:lnTo>
                  <a:lnTo>
                    <a:pt x="703366" y="194034"/>
                  </a:lnTo>
                  <a:cubicBezTo>
                    <a:pt x="699335" y="222256"/>
                    <a:pt x="699335" y="250478"/>
                    <a:pt x="704709" y="278699"/>
                  </a:cubicBezTo>
                  <a:cubicBezTo>
                    <a:pt x="706053" y="284075"/>
                    <a:pt x="707396" y="288107"/>
                    <a:pt x="710084" y="290795"/>
                  </a:cubicBezTo>
                  <a:cubicBezTo>
                    <a:pt x="712771" y="292138"/>
                    <a:pt x="715458" y="293482"/>
                    <a:pt x="719489" y="293482"/>
                  </a:cubicBezTo>
                  <a:cubicBezTo>
                    <a:pt x="722176" y="293482"/>
                    <a:pt x="724863" y="294826"/>
                    <a:pt x="727550" y="294826"/>
                  </a:cubicBezTo>
                  <a:cubicBezTo>
                    <a:pt x="739642" y="298858"/>
                    <a:pt x="747704" y="308265"/>
                    <a:pt x="754422" y="316329"/>
                  </a:cubicBezTo>
                  <a:cubicBezTo>
                    <a:pt x="758452" y="321704"/>
                    <a:pt x="762483" y="325736"/>
                    <a:pt x="766514" y="329767"/>
                  </a:cubicBezTo>
                  <a:cubicBezTo>
                    <a:pt x="767858" y="329767"/>
                    <a:pt x="767858" y="331111"/>
                    <a:pt x="769201" y="331111"/>
                  </a:cubicBezTo>
                  <a:lnTo>
                    <a:pt x="770545" y="331111"/>
                  </a:lnTo>
                  <a:lnTo>
                    <a:pt x="770545" y="332455"/>
                  </a:lnTo>
                  <a:cubicBezTo>
                    <a:pt x="779950" y="337831"/>
                    <a:pt x="792042" y="337831"/>
                    <a:pt x="801447" y="332455"/>
                  </a:cubicBezTo>
                  <a:cubicBezTo>
                    <a:pt x="810853" y="325736"/>
                    <a:pt x="816227" y="312297"/>
                    <a:pt x="810853" y="301546"/>
                  </a:cubicBezTo>
                  <a:lnTo>
                    <a:pt x="806822" y="293482"/>
                  </a:lnTo>
                  <a:lnTo>
                    <a:pt x="816227" y="290795"/>
                  </a:lnTo>
                  <a:cubicBezTo>
                    <a:pt x="824288" y="289451"/>
                    <a:pt x="832350" y="290795"/>
                    <a:pt x="839067" y="294826"/>
                  </a:cubicBezTo>
                  <a:cubicBezTo>
                    <a:pt x="841755" y="296170"/>
                    <a:pt x="844442" y="298858"/>
                    <a:pt x="847129" y="301546"/>
                  </a:cubicBezTo>
                  <a:cubicBezTo>
                    <a:pt x="856534" y="296170"/>
                    <a:pt x="867283" y="293482"/>
                    <a:pt x="876688" y="292138"/>
                  </a:cubicBezTo>
                  <a:cubicBezTo>
                    <a:pt x="887437" y="290795"/>
                    <a:pt x="898185" y="289451"/>
                    <a:pt x="904903" y="282731"/>
                  </a:cubicBezTo>
                  <a:cubicBezTo>
                    <a:pt x="910278" y="277356"/>
                    <a:pt x="911621" y="266604"/>
                    <a:pt x="910278" y="251821"/>
                  </a:cubicBezTo>
                  <a:lnTo>
                    <a:pt x="908934" y="245102"/>
                  </a:lnTo>
                  <a:cubicBezTo>
                    <a:pt x="907590" y="233007"/>
                    <a:pt x="904903" y="220912"/>
                    <a:pt x="908934" y="208817"/>
                  </a:cubicBezTo>
                  <a:cubicBezTo>
                    <a:pt x="911621" y="199410"/>
                    <a:pt x="919682" y="191346"/>
                    <a:pt x="929088" y="187315"/>
                  </a:cubicBezTo>
                  <a:cubicBezTo>
                    <a:pt x="937149" y="184627"/>
                    <a:pt x="943867" y="184627"/>
                    <a:pt x="950585" y="188659"/>
                  </a:cubicBezTo>
                  <a:cubicBezTo>
                    <a:pt x="951929" y="190003"/>
                    <a:pt x="953272" y="190003"/>
                    <a:pt x="954616" y="191346"/>
                  </a:cubicBezTo>
                  <a:cubicBezTo>
                    <a:pt x="955959" y="192690"/>
                    <a:pt x="957303" y="192690"/>
                    <a:pt x="957303" y="192690"/>
                  </a:cubicBezTo>
                  <a:cubicBezTo>
                    <a:pt x="958647" y="192690"/>
                    <a:pt x="961334" y="191346"/>
                    <a:pt x="962677" y="190003"/>
                  </a:cubicBezTo>
                  <a:lnTo>
                    <a:pt x="1009703" y="164468"/>
                  </a:lnTo>
                  <a:cubicBezTo>
                    <a:pt x="1007015" y="161781"/>
                    <a:pt x="1000297" y="160437"/>
                    <a:pt x="993579" y="160437"/>
                  </a:cubicBezTo>
                  <a:cubicBezTo>
                    <a:pt x="984175" y="160437"/>
                    <a:pt x="970739" y="157749"/>
                    <a:pt x="964021" y="148342"/>
                  </a:cubicBezTo>
                  <a:cubicBezTo>
                    <a:pt x="959990" y="144310"/>
                    <a:pt x="959990" y="138935"/>
                    <a:pt x="961334" y="133559"/>
                  </a:cubicBezTo>
                  <a:cubicBezTo>
                    <a:pt x="962677" y="128184"/>
                    <a:pt x="966708" y="125496"/>
                    <a:pt x="968051" y="122808"/>
                  </a:cubicBezTo>
                  <a:cubicBezTo>
                    <a:pt x="969395" y="121464"/>
                    <a:pt x="969395" y="121464"/>
                    <a:pt x="970739" y="120120"/>
                  </a:cubicBezTo>
                  <a:lnTo>
                    <a:pt x="951929" y="120120"/>
                  </a:lnTo>
                  <a:lnTo>
                    <a:pt x="966708" y="109369"/>
                  </a:lnTo>
                  <a:cubicBezTo>
                    <a:pt x="957303" y="103993"/>
                    <a:pt x="950585" y="95930"/>
                    <a:pt x="945211" y="87867"/>
                  </a:cubicBezTo>
                  <a:cubicBezTo>
                    <a:pt x="938493" y="77115"/>
                    <a:pt x="933118" y="71740"/>
                    <a:pt x="926400" y="70396"/>
                  </a:cubicBezTo>
                  <a:cubicBezTo>
                    <a:pt x="925057" y="70396"/>
                    <a:pt x="922370" y="70396"/>
                    <a:pt x="921026" y="70396"/>
                  </a:cubicBezTo>
                  <a:cubicBezTo>
                    <a:pt x="916995" y="70396"/>
                    <a:pt x="912964" y="71740"/>
                    <a:pt x="908934" y="70396"/>
                  </a:cubicBezTo>
                  <a:cubicBezTo>
                    <a:pt x="900872" y="69052"/>
                    <a:pt x="895498" y="62333"/>
                    <a:pt x="891467" y="56957"/>
                  </a:cubicBezTo>
                  <a:lnTo>
                    <a:pt x="890124" y="55614"/>
                  </a:lnTo>
                  <a:cubicBezTo>
                    <a:pt x="861909" y="22016"/>
                    <a:pt x="814883" y="12609"/>
                    <a:pt x="765170" y="4545"/>
                  </a:cubicBezTo>
                  <a:cubicBezTo>
                    <a:pt x="734268" y="-830"/>
                    <a:pt x="706053" y="-3518"/>
                    <a:pt x="683212" y="8577"/>
                  </a:cubicBezTo>
                  <a:cubicBezTo>
                    <a:pt x="679181" y="9921"/>
                    <a:pt x="676494" y="12609"/>
                    <a:pt x="672463" y="15297"/>
                  </a:cubicBezTo>
                  <a:cubicBezTo>
                    <a:pt x="657684" y="24704"/>
                    <a:pt x="641561" y="34111"/>
                    <a:pt x="624094" y="26048"/>
                  </a:cubicBezTo>
                  <a:cubicBezTo>
                    <a:pt x="620064" y="24704"/>
                    <a:pt x="617376" y="22016"/>
                    <a:pt x="614689" y="20672"/>
                  </a:cubicBezTo>
                  <a:cubicBezTo>
                    <a:pt x="612002" y="19328"/>
                    <a:pt x="609315" y="16640"/>
                    <a:pt x="607971" y="16640"/>
                  </a:cubicBezTo>
                  <a:cubicBezTo>
                    <a:pt x="599910" y="13953"/>
                    <a:pt x="589161" y="20672"/>
                    <a:pt x="578412" y="28736"/>
                  </a:cubicBezTo>
                  <a:cubicBezTo>
                    <a:pt x="564977" y="39487"/>
                    <a:pt x="551541" y="43518"/>
                    <a:pt x="540792" y="40831"/>
                  </a:cubicBezTo>
                  <a:cubicBezTo>
                    <a:pt x="544823" y="110713"/>
                    <a:pt x="585130" y="176564"/>
                    <a:pt x="645592" y="211505"/>
                  </a:cubicBezTo>
                  <a:cubicBezTo>
                    <a:pt x="618720" y="202098"/>
                    <a:pt x="586474" y="203442"/>
                    <a:pt x="560946" y="216881"/>
                  </a:cubicBezTo>
                  <a:cubicBezTo>
                    <a:pt x="564977" y="206129"/>
                    <a:pt x="563633" y="194034"/>
                    <a:pt x="556915" y="184627"/>
                  </a:cubicBezTo>
                  <a:cubicBezTo>
                    <a:pt x="535418" y="196722"/>
                    <a:pt x="524669" y="226288"/>
                    <a:pt x="534074" y="250478"/>
                  </a:cubicBezTo>
                  <a:cubicBezTo>
                    <a:pt x="508546" y="258541"/>
                    <a:pt x="478987" y="231663"/>
                    <a:pt x="485705" y="206129"/>
                  </a:cubicBezTo>
                  <a:cubicBezTo>
                    <a:pt x="460177" y="204785"/>
                    <a:pt x="449428" y="238383"/>
                    <a:pt x="452116" y="263917"/>
                  </a:cubicBezTo>
                  <a:cubicBezTo>
                    <a:pt x="454803" y="289451"/>
                    <a:pt x="461521" y="319016"/>
                    <a:pt x="442710" y="336487"/>
                  </a:cubicBezTo>
                  <a:cubicBezTo>
                    <a:pt x="405090" y="327079"/>
                    <a:pt x="362095" y="310953"/>
                    <a:pt x="354034" y="274668"/>
                  </a:cubicBezTo>
                  <a:cubicBezTo>
                    <a:pt x="352691" y="265260"/>
                    <a:pt x="351347" y="254509"/>
                    <a:pt x="343285" y="250478"/>
                  </a:cubicBezTo>
                  <a:cubicBezTo>
                    <a:pt x="337911" y="247790"/>
                    <a:pt x="331193" y="249134"/>
                    <a:pt x="325819" y="250478"/>
                  </a:cubicBezTo>
                  <a:cubicBezTo>
                    <a:pt x="296260" y="258541"/>
                    <a:pt x="266701" y="266604"/>
                    <a:pt x="237142" y="274668"/>
                  </a:cubicBezTo>
                  <a:cubicBezTo>
                    <a:pt x="156527" y="296170"/>
                    <a:pt x="85318" y="348582"/>
                    <a:pt x="19482" y="400994"/>
                  </a:cubicBezTo>
                  <a:cubicBezTo>
                    <a:pt x="18139" y="400994"/>
                    <a:pt x="18139" y="399650"/>
                    <a:pt x="16795" y="398306"/>
                  </a:cubicBezTo>
                  <a:cubicBezTo>
                    <a:pt x="3359" y="421152"/>
                    <a:pt x="-2015" y="449374"/>
                    <a:pt x="672" y="476252"/>
                  </a:cubicBezTo>
                  <a:cubicBezTo>
                    <a:pt x="-672" y="499098"/>
                    <a:pt x="6046" y="515224"/>
                    <a:pt x="11421" y="531351"/>
                  </a:cubicBezTo>
                  <a:close/>
                </a:path>
              </a:pathLst>
            </a:cu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1882" name="Google Shape;1882;p35"/>
            <p:cNvSpPr/>
            <p:nvPr/>
          </p:nvSpPr>
          <p:spPr>
            <a:xfrm>
              <a:off x="4348773" y="7379239"/>
              <a:ext cx="289973" cy="155535"/>
            </a:xfrm>
            <a:custGeom>
              <a:avLst/>
              <a:gdLst/>
              <a:ahLst/>
              <a:cxnLst/>
              <a:rect l="l" t="t" r="r" b="b"/>
              <a:pathLst>
                <a:path w="260655" h="139809" extrusionOk="0">
                  <a:moveTo>
                    <a:pt x="60461" y="138466"/>
                  </a:moveTo>
                  <a:cubicBezTo>
                    <a:pt x="60461" y="138466"/>
                    <a:pt x="61805" y="139810"/>
                    <a:pt x="63149" y="139810"/>
                  </a:cubicBezTo>
                  <a:cubicBezTo>
                    <a:pt x="63149" y="139810"/>
                    <a:pt x="64492" y="138466"/>
                    <a:pt x="64492" y="138466"/>
                  </a:cubicBezTo>
                  <a:cubicBezTo>
                    <a:pt x="80615" y="126371"/>
                    <a:pt x="96738" y="127714"/>
                    <a:pt x="114205" y="129058"/>
                  </a:cubicBezTo>
                  <a:cubicBezTo>
                    <a:pt x="124953" y="130402"/>
                    <a:pt x="135702" y="130402"/>
                    <a:pt x="145107" y="127714"/>
                  </a:cubicBezTo>
                  <a:cubicBezTo>
                    <a:pt x="157199" y="123683"/>
                    <a:pt x="166605" y="114276"/>
                    <a:pt x="174666" y="106212"/>
                  </a:cubicBezTo>
                  <a:cubicBezTo>
                    <a:pt x="182727" y="98149"/>
                    <a:pt x="189445" y="91430"/>
                    <a:pt x="194820" y="82022"/>
                  </a:cubicBezTo>
                  <a:cubicBezTo>
                    <a:pt x="197507" y="76647"/>
                    <a:pt x="200194" y="72615"/>
                    <a:pt x="202881" y="67239"/>
                  </a:cubicBezTo>
                  <a:cubicBezTo>
                    <a:pt x="209599" y="52457"/>
                    <a:pt x="216317" y="36330"/>
                    <a:pt x="233784" y="29610"/>
                  </a:cubicBezTo>
                  <a:cubicBezTo>
                    <a:pt x="236471" y="28267"/>
                    <a:pt x="239158" y="28267"/>
                    <a:pt x="243189" y="28267"/>
                  </a:cubicBezTo>
                  <a:cubicBezTo>
                    <a:pt x="245876" y="28267"/>
                    <a:pt x="248563" y="26923"/>
                    <a:pt x="251250" y="25579"/>
                  </a:cubicBezTo>
                  <a:cubicBezTo>
                    <a:pt x="256624" y="22891"/>
                    <a:pt x="259312" y="16172"/>
                    <a:pt x="260655" y="9452"/>
                  </a:cubicBezTo>
                  <a:cubicBezTo>
                    <a:pt x="244532" y="2733"/>
                    <a:pt x="228409" y="-2643"/>
                    <a:pt x="213630" y="1389"/>
                  </a:cubicBezTo>
                  <a:cubicBezTo>
                    <a:pt x="208255" y="2733"/>
                    <a:pt x="201537" y="5421"/>
                    <a:pt x="196163" y="9452"/>
                  </a:cubicBezTo>
                  <a:cubicBezTo>
                    <a:pt x="193476" y="10796"/>
                    <a:pt x="189445" y="12140"/>
                    <a:pt x="186758" y="14828"/>
                  </a:cubicBezTo>
                  <a:cubicBezTo>
                    <a:pt x="167948" y="24235"/>
                    <a:pt x="145107" y="26923"/>
                    <a:pt x="124953" y="22891"/>
                  </a:cubicBezTo>
                  <a:cubicBezTo>
                    <a:pt x="124953" y="22891"/>
                    <a:pt x="124953" y="22891"/>
                    <a:pt x="124953" y="22891"/>
                  </a:cubicBezTo>
                  <a:cubicBezTo>
                    <a:pt x="123610" y="30954"/>
                    <a:pt x="118236" y="39018"/>
                    <a:pt x="110174" y="43049"/>
                  </a:cubicBezTo>
                  <a:cubicBezTo>
                    <a:pt x="106143" y="44393"/>
                    <a:pt x="102112" y="45737"/>
                    <a:pt x="99425" y="45737"/>
                  </a:cubicBezTo>
                  <a:cubicBezTo>
                    <a:pt x="91364" y="45737"/>
                    <a:pt x="81959" y="43049"/>
                    <a:pt x="76584" y="40361"/>
                  </a:cubicBezTo>
                  <a:lnTo>
                    <a:pt x="8062" y="16172"/>
                  </a:lnTo>
                  <a:cubicBezTo>
                    <a:pt x="6718" y="18860"/>
                    <a:pt x="5375" y="21547"/>
                    <a:pt x="5375" y="24235"/>
                  </a:cubicBezTo>
                  <a:lnTo>
                    <a:pt x="0" y="24235"/>
                  </a:lnTo>
                  <a:cubicBezTo>
                    <a:pt x="9405" y="45737"/>
                    <a:pt x="14779" y="68583"/>
                    <a:pt x="12093" y="88742"/>
                  </a:cubicBezTo>
                  <a:cubicBezTo>
                    <a:pt x="13436" y="87398"/>
                    <a:pt x="14779" y="87398"/>
                    <a:pt x="16123" y="87398"/>
                  </a:cubicBezTo>
                  <a:cubicBezTo>
                    <a:pt x="24185" y="96805"/>
                    <a:pt x="24185" y="107556"/>
                    <a:pt x="22841" y="118307"/>
                  </a:cubicBezTo>
                  <a:cubicBezTo>
                    <a:pt x="37621" y="118307"/>
                    <a:pt x="53743" y="133090"/>
                    <a:pt x="60461" y="138466"/>
                  </a:cubicBezTo>
                  <a:close/>
                </a:path>
              </a:pathLst>
            </a:cu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1883" name="Google Shape;1883;p35"/>
            <p:cNvSpPr/>
            <p:nvPr/>
          </p:nvSpPr>
          <p:spPr>
            <a:xfrm>
              <a:off x="4569485" y="7581121"/>
              <a:ext cx="471337" cy="481396"/>
            </a:xfrm>
            <a:custGeom>
              <a:avLst/>
              <a:gdLst/>
              <a:ahLst/>
              <a:cxnLst/>
              <a:rect l="l" t="t" r="r" b="b"/>
              <a:pathLst>
                <a:path w="423682" h="432724" extrusionOk="0">
                  <a:moveTo>
                    <a:pt x="348442" y="423326"/>
                  </a:moveTo>
                  <a:cubicBezTo>
                    <a:pt x="355160" y="411231"/>
                    <a:pt x="356503" y="395105"/>
                    <a:pt x="351129" y="381666"/>
                  </a:cubicBezTo>
                  <a:lnTo>
                    <a:pt x="347098" y="370914"/>
                  </a:lnTo>
                  <a:lnTo>
                    <a:pt x="357847" y="370914"/>
                  </a:lnTo>
                  <a:cubicBezTo>
                    <a:pt x="368596" y="370914"/>
                    <a:pt x="380688" y="362851"/>
                    <a:pt x="392780" y="348068"/>
                  </a:cubicBezTo>
                  <a:cubicBezTo>
                    <a:pt x="402185" y="335973"/>
                    <a:pt x="410247" y="323878"/>
                    <a:pt x="418308" y="310439"/>
                  </a:cubicBezTo>
                  <a:cubicBezTo>
                    <a:pt x="419652" y="307752"/>
                    <a:pt x="420995" y="305064"/>
                    <a:pt x="423683" y="302376"/>
                  </a:cubicBezTo>
                  <a:cubicBezTo>
                    <a:pt x="422339" y="301032"/>
                    <a:pt x="422339" y="301032"/>
                    <a:pt x="420995" y="299688"/>
                  </a:cubicBezTo>
                  <a:cubicBezTo>
                    <a:pt x="416965" y="294313"/>
                    <a:pt x="414277" y="291625"/>
                    <a:pt x="411590" y="292969"/>
                  </a:cubicBezTo>
                  <a:cubicBezTo>
                    <a:pt x="410247" y="292969"/>
                    <a:pt x="408903" y="292969"/>
                    <a:pt x="407559" y="294313"/>
                  </a:cubicBezTo>
                  <a:cubicBezTo>
                    <a:pt x="404873" y="295656"/>
                    <a:pt x="403529" y="295656"/>
                    <a:pt x="400842" y="295656"/>
                  </a:cubicBezTo>
                  <a:cubicBezTo>
                    <a:pt x="391437" y="297000"/>
                    <a:pt x="384719" y="291625"/>
                    <a:pt x="379344" y="286249"/>
                  </a:cubicBezTo>
                  <a:cubicBezTo>
                    <a:pt x="376657" y="283561"/>
                    <a:pt x="373970" y="282217"/>
                    <a:pt x="371283" y="280874"/>
                  </a:cubicBezTo>
                  <a:cubicBezTo>
                    <a:pt x="369939" y="280874"/>
                    <a:pt x="367252" y="279530"/>
                    <a:pt x="364565" y="279530"/>
                  </a:cubicBezTo>
                  <a:cubicBezTo>
                    <a:pt x="360534" y="279530"/>
                    <a:pt x="356503" y="278186"/>
                    <a:pt x="352472" y="276842"/>
                  </a:cubicBezTo>
                  <a:cubicBezTo>
                    <a:pt x="341724" y="271466"/>
                    <a:pt x="339037" y="259371"/>
                    <a:pt x="336350" y="249964"/>
                  </a:cubicBezTo>
                  <a:lnTo>
                    <a:pt x="335006" y="247276"/>
                  </a:lnTo>
                  <a:cubicBezTo>
                    <a:pt x="333662" y="241901"/>
                    <a:pt x="330975" y="237869"/>
                    <a:pt x="328288" y="235181"/>
                  </a:cubicBezTo>
                  <a:cubicBezTo>
                    <a:pt x="328288" y="235181"/>
                    <a:pt x="328288" y="235181"/>
                    <a:pt x="326944" y="235181"/>
                  </a:cubicBezTo>
                  <a:cubicBezTo>
                    <a:pt x="326944" y="235181"/>
                    <a:pt x="325601" y="236525"/>
                    <a:pt x="325601" y="236525"/>
                  </a:cubicBezTo>
                  <a:cubicBezTo>
                    <a:pt x="310822" y="253996"/>
                    <a:pt x="293355" y="271466"/>
                    <a:pt x="274545" y="286249"/>
                  </a:cubicBezTo>
                  <a:cubicBezTo>
                    <a:pt x="269171" y="290281"/>
                    <a:pt x="265140" y="294313"/>
                    <a:pt x="263796" y="298344"/>
                  </a:cubicBezTo>
                  <a:cubicBezTo>
                    <a:pt x="259765" y="306408"/>
                    <a:pt x="261109" y="315815"/>
                    <a:pt x="263796" y="327910"/>
                  </a:cubicBezTo>
                  <a:cubicBezTo>
                    <a:pt x="266483" y="338661"/>
                    <a:pt x="269171" y="350756"/>
                    <a:pt x="265140" y="361507"/>
                  </a:cubicBezTo>
                  <a:lnTo>
                    <a:pt x="250360" y="357475"/>
                  </a:lnTo>
                  <a:cubicBezTo>
                    <a:pt x="253047" y="349412"/>
                    <a:pt x="250360" y="340005"/>
                    <a:pt x="249017" y="330598"/>
                  </a:cubicBezTo>
                  <a:cubicBezTo>
                    <a:pt x="246329" y="318503"/>
                    <a:pt x="243643" y="303720"/>
                    <a:pt x="250360" y="290281"/>
                  </a:cubicBezTo>
                  <a:cubicBezTo>
                    <a:pt x="254391" y="283561"/>
                    <a:pt x="259765" y="279530"/>
                    <a:pt x="265140" y="274154"/>
                  </a:cubicBezTo>
                  <a:cubicBezTo>
                    <a:pt x="283950" y="259371"/>
                    <a:pt x="300073" y="243245"/>
                    <a:pt x="314852" y="225774"/>
                  </a:cubicBezTo>
                  <a:cubicBezTo>
                    <a:pt x="321570" y="217711"/>
                    <a:pt x="329632" y="208303"/>
                    <a:pt x="330975" y="196208"/>
                  </a:cubicBezTo>
                  <a:cubicBezTo>
                    <a:pt x="332319" y="182769"/>
                    <a:pt x="325601" y="169330"/>
                    <a:pt x="317540" y="155892"/>
                  </a:cubicBezTo>
                  <a:cubicBezTo>
                    <a:pt x="310822" y="143797"/>
                    <a:pt x="302760" y="130358"/>
                    <a:pt x="301416" y="116919"/>
                  </a:cubicBezTo>
                  <a:cubicBezTo>
                    <a:pt x="300073" y="103480"/>
                    <a:pt x="302760" y="91385"/>
                    <a:pt x="305447" y="79290"/>
                  </a:cubicBezTo>
                  <a:cubicBezTo>
                    <a:pt x="306791" y="72571"/>
                    <a:pt x="308134" y="67195"/>
                    <a:pt x="309478" y="61819"/>
                  </a:cubicBezTo>
                  <a:lnTo>
                    <a:pt x="309478" y="63163"/>
                  </a:lnTo>
                  <a:cubicBezTo>
                    <a:pt x="293355" y="60475"/>
                    <a:pt x="279919" y="52412"/>
                    <a:pt x="267827" y="44349"/>
                  </a:cubicBezTo>
                  <a:cubicBezTo>
                    <a:pt x="255735" y="36285"/>
                    <a:pt x="243643" y="29566"/>
                    <a:pt x="231550" y="26878"/>
                  </a:cubicBezTo>
                  <a:cubicBezTo>
                    <a:pt x="224832" y="25534"/>
                    <a:pt x="219458" y="26878"/>
                    <a:pt x="212740" y="26878"/>
                  </a:cubicBezTo>
                  <a:cubicBezTo>
                    <a:pt x="208709" y="26878"/>
                    <a:pt x="206022" y="26878"/>
                    <a:pt x="201991" y="26878"/>
                  </a:cubicBezTo>
                  <a:cubicBezTo>
                    <a:pt x="185868" y="26878"/>
                    <a:pt x="171089" y="24190"/>
                    <a:pt x="157653" y="21502"/>
                  </a:cubicBezTo>
                  <a:lnTo>
                    <a:pt x="62259" y="1344"/>
                  </a:lnTo>
                  <a:cubicBezTo>
                    <a:pt x="58228" y="0"/>
                    <a:pt x="52854" y="0"/>
                    <a:pt x="50166" y="0"/>
                  </a:cubicBezTo>
                  <a:cubicBezTo>
                    <a:pt x="47479" y="1344"/>
                    <a:pt x="44792" y="2688"/>
                    <a:pt x="42105" y="5376"/>
                  </a:cubicBezTo>
                  <a:cubicBezTo>
                    <a:pt x="40761" y="6719"/>
                    <a:pt x="39418" y="8063"/>
                    <a:pt x="38074" y="8063"/>
                  </a:cubicBezTo>
                  <a:cubicBezTo>
                    <a:pt x="32700" y="12095"/>
                    <a:pt x="28669" y="14783"/>
                    <a:pt x="23295" y="17471"/>
                  </a:cubicBezTo>
                  <a:cubicBezTo>
                    <a:pt x="17920" y="20158"/>
                    <a:pt x="11202" y="24190"/>
                    <a:pt x="8516" y="28222"/>
                  </a:cubicBezTo>
                  <a:cubicBezTo>
                    <a:pt x="454" y="36285"/>
                    <a:pt x="-890" y="49724"/>
                    <a:pt x="454" y="59132"/>
                  </a:cubicBezTo>
                  <a:cubicBezTo>
                    <a:pt x="1798" y="94072"/>
                    <a:pt x="23295" y="122294"/>
                    <a:pt x="46136" y="153204"/>
                  </a:cubicBezTo>
                  <a:cubicBezTo>
                    <a:pt x="66289" y="181425"/>
                    <a:pt x="87787" y="210991"/>
                    <a:pt x="94505" y="247276"/>
                  </a:cubicBezTo>
                  <a:cubicBezTo>
                    <a:pt x="94505" y="249964"/>
                    <a:pt x="94505" y="251308"/>
                    <a:pt x="94505" y="253996"/>
                  </a:cubicBezTo>
                  <a:cubicBezTo>
                    <a:pt x="118689" y="260715"/>
                    <a:pt x="142874" y="276842"/>
                    <a:pt x="138843" y="299688"/>
                  </a:cubicBezTo>
                  <a:cubicBezTo>
                    <a:pt x="165714" y="330598"/>
                    <a:pt x="197960" y="345380"/>
                    <a:pt x="235581" y="360163"/>
                  </a:cubicBezTo>
                  <a:cubicBezTo>
                    <a:pt x="265140" y="370914"/>
                    <a:pt x="304104" y="393761"/>
                    <a:pt x="289324" y="421982"/>
                  </a:cubicBezTo>
                  <a:cubicBezTo>
                    <a:pt x="310822" y="434077"/>
                    <a:pt x="336350" y="435421"/>
                    <a:pt x="359190" y="428702"/>
                  </a:cubicBezTo>
                  <a:lnTo>
                    <a:pt x="348442" y="423326"/>
                  </a:lnTo>
                  <a:close/>
                </a:path>
              </a:pathLst>
            </a:cu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1884" name="Google Shape;1884;p35"/>
            <p:cNvSpPr/>
            <p:nvPr/>
          </p:nvSpPr>
          <p:spPr>
            <a:xfrm>
              <a:off x="4336382" y="7385270"/>
              <a:ext cx="577390" cy="473557"/>
            </a:xfrm>
            <a:custGeom>
              <a:avLst/>
              <a:gdLst/>
              <a:ahLst/>
              <a:cxnLst/>
              <a:rect l="l" t="t" r="r" b="b"/>
              <a:pathLst>
                <a:path w="519012" h="425677" extrusionOk="0">
                  <a:moveTo>
                    <a:pt x="283886" y="424670"/>
                  </a:moveTo>
                  <a:cubicBezTo>
                    <a:pt x="278511" y="392416"/>
                    <a:pt x="259701" y="365538"/>
                    <a:pt x="239547" y="337317"/>
                  </a:cubicBezTo>
                  <a:cubicBezTo>
                    <a:pt x="216706" y="306407"/>
                    <a:pt x="193865" y="274154"/>
                    <a:pt x="191178" y="235181"/>
                  </a:cubicBezTo>
                  <a:cubicBezTo>
                    <a:pt x="189835" y="223086"/>
                    <a:pt x="192522" y="205615"/>
                    <a:pt x="203271" y="192176"/>
                  </a:cubicBezTo>
                  <a:cubicBezTo>
                    <a:pt x="208645" y="185457"/>
                    <a:pt x="216706" y="182769"/>
                    <a:pt x="223424" y="178737"/>
                  </a:cubicBezTo>
                  <a:cubicBezTo>
                    <a:pt x="227455" y="176050"/>
                    <a:pt x="232829" y="174706"/>
                    <a:pt x="235516" y="170674"/>
                  </a:cubicBezTo>
                  <a:cubicBezTo>
                    <a:pt x="236860" y="169330"/>
                    <a:pt x="238204" y="169330"/>
                    <a:pt x="238204" y="167987"/>
                  </a:cubicBezTo>
                  <a:cubicBezTo>
                    <a:pt x="242234" y="165299"/>
                    <a:pt x="244922" y="161267"/>
                    <a:pt x="250296" y="159923"/>
                  </a:cubicBezTo>
                  <a:cubicBezTo>
                    <a:pt x="258358" y="157235"/>
                    <a:pt x="265075" y="158579"/>
                    <a:pt x="271793" y="159923"/>
                  </a:cubicBezTo>
                  <a:lnTo>
                    <a:pt x="367187" y="180081"/>
                  </a:lnTo>
                  <a:cubicBezTo>
                    <a:pt x="380623" y="182769"/>
                    <a:pt x="394059" y="185457"/>
                    <a:pt x="408839" y="185457"/>
                  </a:cubicBezTo>
                  <a:cubicBezTo>
                    <a:pt x="412870" y="185457"/>
                    <a:pt x="415557" y="185457"/>
                    <a:pt x="419588" y="185457"/>
                  </a:cubicBezTo>
                  <a:cubicBezTo>
                    <a:pt x="426305" y="185457"/>
                    <a:pt x="434367" y="184113"/>
                    <a:pt x="442428" y="185457"/>
                  </a:cubicBezTo>
                  <a:cubicBezTo>
                    <a:pt x="458551" y="188145"/>
                    <a:pt x="471987" y="196208"/>
                    <a:pt x="485423" y="205615"/>
                  </a:cubicBezTo>
                  <a:cubicBezTo>
                    <a:pt x="496172" y="212335"/>
                    <a:pt x="508264" y="220398"/>
                    <a:pt x="519013" y="221742"/>
                  </a:cubicBezTo>
                  <a:cubicBezTo>
                    <a:pt x="517669" y="212335"/>
                    <a:pt x="513638" y="202927"/>
                    <a:pt x="508264" y="193520"/>
                  </a:cubicBezTo>
                  <a:cubicBezTo>
                    <a:pt x="504233" y="186801"/>
                    <a:pt x="501546" y="180081"/>
                    <a:pt x="498859" y="172018"/>
                  </a:cubicBezTo>
                  <a:cubicBezTo>
                    <a:pt x="490797" y="145140"/>
                    <a:pt x="496172" y="116918"/>
                    <a:pt x="504233" y="92728"/>
                  </a:cubicBezTo>
                  <a:cubicBezTo>
                    <a:pt x="500203" y="95416"/>
                    <a:pt x="496172" y="96760"/>
                    <a:pt x="492141" y="99448"/>
                  </a:cubicBezTo>
                  <a:cubicBezTo>
                    <a:pt x="490797" y="106167"/>
                    <a:pt x="486767" y="111543"/>
                    <a:pt x="481392" y="115574"/>
                  </a:cubicBezTo>
                  <a:cubicBezTo>
                    <a:pt x="474674" y="120950"/>
                    <a:pt x="465269" y="123638"/>
                    <a:pt x="455864" y="123638"/>
                  </a:cubicBezTo>
                  <a:cubicBezTo>
                    <a:pt x="451833" y="123638"/>
                    <a:pt x="447802" y="123638"/>
                    <a:pt x="443772" y="122294"/>
                  </a:cubicBezTo>
                  <a:cubicBezTo>
                    <a:pt x="435710" y="119606"/>
                    <a:pt x="427649" y="116918"/>
                    <a:pt x="420931" y="112887"/>
                  </a:cubicBezTo>
                  <a:cubicBezTo>
                    <a:pt x="412870" y="108855"/>
                    <a:pt x="406152" y="104823"/>
                    <a:pt x="398090" y="103479"/>
                  </a:cubicBezTo>
                  <a:cubicBezTo>
                    <a:pt x="394059" y="102135"/>
                    <a:pt x="390029" y="102135"/>
                    <a:pt x="385998" y="102135"/>
                  </a:cubicBezTo>
                  <a:cubicBezTo>
                    <a:pt x="375249" y="100792"/>
                    <a:pt x="361813" y="100792"/>
                    <a:pt x="352408" y="91384"/>
                  </a:cubicBezTo>
                  <a:cubicBezTo>
                    <a:pt x="348377" y="87353"/>
                    <a:pt x="345690" y="81977"/>
                    <a:pt x="343003" y="76602"/>
                  </a:cubicBezTo>
                  <a:lnTo>
                    <a:pt x="320162" y="29565"/>
                  </a:lnTo>
                  <a:cubicBezTo>
                    <a:pt x="316131" y="20158"/>
                    <a:pt x="310757" y="10751"/>
                    <a:pt x="304039" y="5375"/>
                  </a:cubicBezTo>
                  <a:cubicBezTo>
                    <a:pt x="301352" y="2688"/>
                    <a:pt x="297321" y="1344"/>
                    <a:pt x="294634" y="0"/>
                  </a:cubicBezTo>
                  <a:lnTo>
                    <a:pt x="300008" y="16126"/>
                  </a:lnTo>
                  <a:lnTo>
                    <a:pt x="285229" y="9407"/>
                  </a:lnTo>
                  <a:cubicBezTo>
                    <a:pt x="282542" y="18814"/>
                    <a:pt x="278511" y="28221"/>
                    <a:pt x="267762" y="33597"/>
                  </a:cubicBezTo>
                  <a:cubicBezTo>
                    <a:pt x="263732" y="36285"/>
                    <a:pt x="259701" y="36285"/>
                    <a:pt x="255670" y="37629"/>
                  </a:cubicBezTo>
                  <a:cubicBezTo>
                    <a:pt x="252983" y="37629"/>
                    <a:pt x="251640" y="38973"/>
                    <a:pt x="248952" y="38973"/>
                  </a:cubicBezTo>
                  <a:cubicBezTo>
                    <a:pt x="238204" y="43004"/>
                    <a:pt x="232829" y="55099"/>
                    <a:pt x="227455" y="67195"/>
                  </a:cubicBezTo>
                  <a:cubicBezTo>
                    <a:pt x="224768" y="72570"/>
                    <a:pt x="222081" y="79290"/>
                    <a:pt x="219393" y="84665"/>
                  </a:cubicBezTo>
                  <a:cubicBezTo>
                    <a:pt x="212675" y="95416"/>
                    <a:pt x="204614" y="103479"/>
                    <a:pt x="196553" y="111543"/>
                  </a:cubicBezTo>
                  <a:cubicBezTo>
                    <a:pt x="187147" y="120950"/>
                    <a:pt x="175055" y="133045"/>
                    <a:pt x="160276" y="137077"/>
                  </a:cubicBezTo>
                  <a:cubicBezTo>
                    <a:pt x="148184" y="141109"/>
                    <a:pt x="136091" y="139765"/>
                    <a:pt x="123999" y="139765"/>
                  </a:cubicBezTo>
                  <a:cubicBezTo>
                    <a:pt x="109220" y="138421"/>
                    <a:pt x="95784" y="138421"/>
                    <a:pt x="86379" y="145140"/>
                  </a:cubicBezTo>
                  <a:cubicBezTo>
                    <a:pt x="82348" y="147828"/>
                    <a:pt x="78317" y="150516"/>
                    <a:pt x="72943" y="150516"/>
                  </a:cubicBezTo>
                  <a:cubicBezTo>
                    <a:pt x="72943" y="150516"/>
                    <a:pt x="72943" y="150516"/>
                    <a:pt x="71599" y="150516"/>
                  </a:cubicBezTo>
                  <a:cubicBezTo>
                    <a:pt x="66225" y="150516"/>
                    <a:pt x="62194" y="146484"/>
                    <a:pt x="59507" y="145140"/>
                  </a:cubicBezTo>
                  <a:cubicBezTo>
                    <a:pt x="46071" y="131701"/>
                    <a:pt x="33979" y="126326"/>
                    <a:pt x="25917" y="127670"/>
                  </a:cubicBezTo>
                  <a:cubicBezTo>
                    <a:pt x="21887" y="135733"/>
                    <a:pt x="17856" y="143796"/>
                    <a:pt x="13825" y="151860"/>
                  </a:cubicBezTo>
                  <a:cubicBezTo>
                    <a:pt x="389" y="173362"/>
                    <a:pt x="-9016" y="206959"/>
                    <a:pt x="13825" y="220398"/>
                  </a:cubicBezTo>
                  <a:cubicBezTo>
                    <a:pt x="27261" y="228462"/>
                    <a:pt x="47415" y="221742"/>
                    <a:pt x="56820" y="209647"/>
                  </a:cubicBezTo>
                  <a:cubicBezTo>
                    <a:pt x="67569" y="197552"/>
                    <a:pt x="70256" y="180081"/>
                    <a:pt x="74287" y="165299"/>
                  </a:cubicBezTo>
                  <a:cubicBezTo>
                    <a:pt x="102502" y="155891"/>
                    <a:pt x="126686" y="189488"/>
                    <a:pt x="129374" y="217710"/>
                  </a:cubicBezTo>
                  <a:cubicBezTo>
                    <a:pt x="132060" y="247276"/>
                    <a:pt x="126686" y="279529"/>
                    <a:pt x="142809" y="303719"/>
                  </a:cubicBezTo>
                  <a:cubicBezTo>
                    <a:pt x="156245" y="322534"/>
                    <a:pt x="180430" y="331941"/>
                    <a:pt x="193865" y="352099"/>
                  </a:cubicBezTo>
                  <a:cubicBezTo>
                    <a:pt x="204614" y="368226"/>
                    <a:pt x="207301" y="391072"/>
                    <a:pt x="220737" y="405855"/>
                  </a:cubicBezTo>
                  <a:cubicBezTo>
                    <a:pt x="235516" y="420638"/>
                    <a:pt x="261044" y="423326"/>
                    <a:pt x="283886" y="424670"/>
                  </a:cubicBezTo>
                  <a:cubicBezTo>
                    <a:pt x="283886" y="426014"/>
                    <a:pt x="283886" y="426014"/>
                    <a:pt x="283886" y="424670"/>
                  </a:cubicBezTo>
                  <a:close/>
                </a:path>
              </a:pathLst>
            </a:cu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1885" name="Google Shape;1885;p35"/>
            <p:cNvSpPr/>
            <p:nvPr/>
          </p:nvSpPr>
          <p:spPr>
            <a:xfrm>
              <a:off x="5350228" y="5975435"/>
              <a:ext cx="791364" cy="657822"/>
            </a:xfrm>
            <a:custGeom>
              <a:avLst/>
              <a:gdLst/>
              <a:ahLst/>
              <a:cxnLst/>
              <a:rect l="l" t="t" r="r" b="b"/>
              <a:pathLst>
                <a:path w="711352" h="591312" extrusionOk="0">
                  <a:moveTo>
                    <a:pt x="24185" y="426014"/>
                  </a:moveTo>
                  <a:cubicBezTo>
                    <a:pt x="22841" y="430045"/>
                    <a:pt x="20154" y="434077"/>
                    <a:pt x="18810" y="438109"/>
                  </a:cubicBezTo>
                  <a:cubicBezTo>
                    <a:pt x="17467" y="440797"/>
                    <a:pt x="16123" y="443484"/>
                    <a:pt x="14779" y="446172"/>
                  </a:cubicBezTo>
                  <a:cubicBezTo>
                    <a:pt x="13436" y="451548"/>
                    <a:pt x="14779" y="456923"/>
                    <a:pt x="17467" y="463643"/>
                  </a:cubicBezTo>
                  <a:cubicBezTo>
                    <a:pt x="18810" y="466331"/>
                    <a:pt x="18810" y="469018"/>
                    <a:pt x="20154" y="471706"/>
                  </a:cubicBezTo>
                  <a:cubicBezTo>
                    <a:pt x="25528" y="494553"/>
                    <a:pt x="18810" y="518742"/>
                    <a:pt x="1344" y="534869"/>
                  </a:cubicBezTo>
                  <a:cubicBezTo>
                    <a:pt x="17467" y="546964"/>
                    <a:pt x="28215" y="565779"/>
                    <a:pt x="32246" y="584593"/>
                  </a:cubicBezTo>
                  <a:cubicBezTo>
                    <a:pt x="38964" y="580562"/>
                    <a:pt x="44338" y="576530"/>
                    <a:pt x="49713" y="569810"/>
                  </a:cubicBezTo>
                  <a:cubicBezTo>
                    <a:pt x="51056" y="568467"/>
                    <a:pt x="52400" y="565779"/>
                    <a:pt x="53743" y="564435"/>
                  </a:cubicBezTo>
                  <a:cubicBezTo>
                    <a:pt x="59118" y="557715"/>
                    <a:pt x="64492" y="549652"/>
                    <a:pt x="73897" y="545620"/>
                  </a:cubicBezTo>
                  <a:cubicBezTo>
                    <a:pt x="81959" y="541589"/>
                    <a:pt x="92708" y="542932"/>
                    <a:pt x="100769" y="548308"/>
                  </a:cubicBezTo>
                  <a:cubicBezTo>
                    <a:pt x="102112" y="549652"/>
                    <a:pt x="103456" y="550996"/>
                    <a:pt x="104800" y="550996"/>
                  </a:cubicBezTo>
                  <a:cubicBezTo>
                    <a:pt x="127640" y="534869"/>
                    <a:pt x="161230" y="540245"/>
                    <a:pt x="186758" y="552340"/>
                  </a:cubicBezTo>
                  <a:cubicBezTo>
                    <a:pt x="193476" y="555028"/>
                    <a:pt x="200194" y="559059"/>
                    <a:pt x="208255" y="563091"/>
                  </a:cubicBezTo>
                  <a:cubicBezTo>
                    <a:pt x="227066" y="573842"/>
                    <a:pt x="245876" y="583249"/>
                    <a:pt x="266030" y="583249"/>
                  </a:cubicBezTo>
                  <a:cubicBezTo>
                    <a:pt x="276778" y="583249"/>
                    <a:pt x="287527" y="580562"/>
                    <a:pt x="299619" y="577874"/>
                  </a:cubicBezTo>
                  <a:cubicBezTo>
                    <a:pt x="317086" y="573842"/>
                    <a:pt x="335896" y="569810"/>
                    <a:pt x="354706" y="576530"/>
                  </a:cubicBezTo>
                  <a:cubicBezTo>
                    <a:pt x="360081" y="577874"/>
                    <a:pt x="365455" y="580562"/>
                    <a:pt x="369485" y="583249"/>
                  </a:cubicBezTo>
                  <a:cubicBezTo>
                    <a:pt x="373516" y="585937"/>
                    <a:pt x="378891" y="587281"/>
                    <a:pt x="382921" y="588625"/>
                  </a:cubicBezTo>
                  <a:cubicBezTo>
                    <a:pt x="390983" y="591313"/>
                    <a:pt x="400388" y="591313"/>
                    <a:pt x="408450" y="591313"/>
                  </a:cubicBezTo>
                  <a:lnTo>
                    <a:pt x="464880" y="589969"/>
                  </a:lnTo>
                  <a:cubicBezTo>
                    <a:pt x="506531" y="588625"/>
                    <a:pt x="542808" y="587281"/>
                    <a:pt x="571023" y="568467"/>
                  </a:cubicBezTo>
                  <a:cubicBezTo>
                    <a:pt x="575054" y="542932"/>
                    <a:pt x="572366" y="514711"/>
                    <a:pt x="565649" y="490521"/>
                  </a:cubicBezTo>
                  <a:lnTo>
                    <a:pt x="564305" y="483801"/>
                  </a:lnTo>
                  <a:lnTo>
                    <a:pt x="569680" y="481114"/>
                  </a:lnTo>
                  <a:cubicBezTo>
                    <a:pt x="581772" y="475738"/>
                    <a:pt x="595208" y="474394"/>
                    <a:pt x="607300" y="478426"/>
                  </a:cubicBezTo>
                  <a:lnTo>
                    <a:pt x="611330" y="479770"/>
                  </a:lnTo>
                  <a:lnTo>
                    <a:pt x="612674" y="483801"/>
                  </a:lnTo>
                  <a:cubicBezTo>
                    <a:pt x="615361" y="490521"/>
                    <a:pt x="620736" y="497240"/>
                    <a:pt x="628797" y="501272"/>
                  </a:cubicBezTo>
                  <a:cubicBezTo>
                    <a:pt x="636859" y="505303"/>
                    <a:pt x="644920" y="505303"/>
                    <a:pt x="651638" y="502616"/>
                  </a:cubicBezTo>
                  <a:cubicBezTo>
                    <a:pt x="658356" y="499928"/>
                    <a:pt x="663730" y="493209"/>
                    <a:pt x="667761" y="485145"/>
                  </a:cubicBezTo>
                  <a:cubicBezTo>
                    <a:pt x="670448" y="477082"/>
                    <a:pt x="670448" y="469018"/>
                    <a:pt x="666418" y="462299"/>
                  </a:cubicBezTo>
                  <a:lnTo>
                    <a:pt x="661043" y="451548"/>
                  </a:lnTo>
                  <a:lnTo>
                    <a:pt x="678509" y="450204"/>
                  </a:lnTo>
                  <a:cubicBezTo>
                    <a:pt x="677166" y="448860"/>
                    <a:pt x="674479" y="447516"/>
                    <a:pt x="673136" y="446172"/>
                  </a:cubicBezTo>
                  <a:cubicBezTo>
                    <a:pt x="659700" y="435421"/>
                    <a:pt x="651638" y="419294"/>
                    <a:pt x="650295" y="400480"/>
                  </a:cubicBezTo>
                  <a:cubicBezTo>
                    <a:pt x="648950" y="381665"/>
                    <a:pt x="654325" y="364195"/>
                    <a:pt x="666418" y="352100"/>
                  </a:cubicBezTo>
                  <a:cubicBezTo>
                    <a:pt x="670448" y="348068"/>
                    <a:pt x="674479" y="344036"/>
                    <a:pt x="678509" y="341349"/>
                  </a:cubicBezTo>
                  <a:cubicBezTo>
                    <a:pt x="682540" y="338661"/>
                    <a:pt x="685227" y="335973"/>
                    <a:pt x="687915" y="331942"/>
                  </a:cubicBezTo>
                  <a:cubicBezTo>
                    <a:pt x="701351" y="317159"/>
                    <a:pt x="706725" y="294312"/>
                    <a:pt x="710756" y="275498"/>
                  </a:cubicBezTo>
                  <a:cubicBezTo>
                    <a:pt x="710756" y="272810"/>
                    <a:pt x="712099" y="270122"/>
                    <a:pt x="710756" y="267434"/>
                  </a:cubicBezTo>
                  <a:cubicBezTo>
                    <a:pt x="709412" y="264747"/>
                    <a:pt x="705381" y="263403"/>
                    <a:pt x="702694" y="262059"/>
                  </a:cubicBezTo>
                  <a:lnTo>
                    <a:pt x="624766" y="220398"/>
                  </a:lnTo>
                  <a:cubicBezTo>
                    <a:pt x="616705" y="216367"/>
                    <a:pt x="607300" y="210991"/>
                    <a:pt x="601925" y="202928"/>
                  </a:cubicBezTo>
                  <a:cubicBezTo>
                    <a:pt x="599238" y="198896"/>
                    <a:pt x="597894" y="194864"/>
                    <a:pt x="595208" y="190833"/>
                  </a:cubicBezTo>
                  <a:cubicBezTo>
                    <a:pt x="592520" y="184113"/>
                    <a:pt x="589833" y="178738"/>
                    <a:pt x="585802" y="177394"/>
                  </a:cubicBezTo>
                  <a:cubicBezTo>
                    <a:pt x="584459" y="177394"/>
                    <a:pt x="581772" y="177394"/>
                    <a:pt x="579084" y="177394"/>
                  </a:cubicBezTo>
                  <a:cubicBezTo>
                    <a:pt x="576397" y="177394"/>
                    <a:pt x="573710" y="177394"/>
                    <a:pt x="571023" y="177394"/>
                  </a:cubicBezTo>
                  <a:cubicBezTo>
                    <a:pt x="548182" y="174706"/>
                    <a:pt x="540121" y="146484"/>
                    <a:pt x="537433" y="137077"/>
                  </a:cubicBezTo>
                  <a:cubicBezTo>
                    <a:pt x="526685" y="100792"/>
                    <a:pt x="518623" y="64507"/>
                    <a:pt x="513249" y="26878"/>
                  </a:cubicBezTo>
                  <a:cubicBezTo>
                    <a:pt x="507875" y="22846"/>
                    <a:pt x="501157" y="22846"/>
                    <a:pt x="495782" y="24190"/>
                  </a:cubicBezTo>
                  <a:cubicBezTo>
                    <a:pt x="490408" y="25534"/>
                    <a:pt x="482347" y="29566"/>
                    <a:pt x="481003" y="37629"/>
                  </a:cubicBezTo>
                  <a:lnTo>
                    <a:pt x="479659" y="44349"/>
                  </a:lnTo>
                  <a:lnTo>
                    <a:pt x="472941" y="43005"/>
                  </a:lnTo>
                  <a:cubicBezTo>
                    <a:pt x="444726" y="40317"/>
                    <a:pt x="416511" y="33597"/>
                    <a:pt x="390983" y="24190"/>
                  </a:cubicBezTo>
                  <a:cubicBezTo>
                    <a:pt x="373516" y="21502"/>
                    <a:pt x="353363" y="16127"/>
                    <a:pt x="335896" y="9407"/>
                  </a:cubicBezTo>
                  <a:cubicBezTo>
                    <a:pt x="329178" y="6719"/>
                    <a:pt x="322460" y="4032"/>
                    <a:pt x="315742" y="0"/>
                  </a:cubicBezTo>
                  <a:cubicBezTo>
                    <a:pt x="315742" y="0"/>
                    <a:pt x="315742" y="0"/>
                    <a:pt x="315742" y="0"/>
                  </a:cubicBezTo>
                  <a:cubicBezTo>
                    <a:pt x="310368" y="2688"/>
                    <a:pt x="304994" y="10751"/>
                    <a:pt x="303650" y="18814"/>
                  </a:cubicBezTo>
                  <a:cubicBezTo>
                    <a:pt x="303650" y="21502"/>
                    <a:pt x="303650" y="24190"/>
                    <a:pt x="303650" y="28222"/>
                  </a:cubicBezTo>
                  <a:cubicBezTo>
                    <a:pt x="303650" y="41661"/>
                    <a:pt x="302306" y="59131"/>
                    <a:pt x="288870" y="68539"/>
                  </a:cubicBezTo>
                  <a:cubicBezTo>
                    <a:pt x="280809" y="73914"/>
                    <a:pt x="270060" y="73914"/>
                    <a:pt x="261999" y="73914"/>
                  </a:cubicBezTo>
                  <a:cubicBezTo>
                    <a:pt x="257968" y="73914"/>
                    <a:pt x="255281" y="73914"/>
                    <a:pt x="251250" y="73914"/>
                  </a:cubicBezTo>
                  <a:cubicBezTo>
                    <a:pt x="244532" y="75258"/>
                    <a:pt x="237814" y="77946"/>
                    <a:pt x="231096" y="80634"/>
                  </a:cubicBezTo>
                  <a:cubicBezTo>
                    <a:pt x="224379" y="83321"/>
                    <a:pt x="217661" y="86009"/>
                    <a:pt x="209599" y="87353"/>
                  </a:cubicBezTo>
                  <a:lnTo>
                    <a:pt x="208255" y="88697"/>
                  </a:lnTo>
                  <a:cubicBezTo>
                    <a:pt x="209599" y="94072"/>
                    <a:pt x="208255" y="99448"/>
                    <a:pt x="205568" y="103480"/>
                  </a:cubicBezTo>
                  <a:cubicBezTo>
                    <a:pt x="204225" y="104824"/>
                    <a:pt x="202881" y="107511"/>
                    <a:pt x="201537" y="108855"/>
                  </a:cubicBezTo>
                  <a:cubicBezTo>
                    <a:pt x="200194" y="110199"/>
                    <a:pt x="198851" y="111543"/>
                    <a:pt x="198851" y="112887"/>
                  </a:cubicBezTo>
                  <a:cubicBezTo>
                    <a:pt x="201537" y="116919"/>
                    <a:pt x="208255" y="119606"/>
                    <a:pt x="214973" y="119606"/>
                  </a:cubicBezTo>
                  <a:cubicBezTo>
                    <a:pt x="224379" y="119606"/>
                    <a:pt x="237814" y="122294"/>
                    <a:pt x="244532" y="129014"/>
                  </a:cubicBezTo>
                  <a:cubicBezTo>
                    <a:pt x="248563" y="133045"/>
                    <a:pt x="249907" y="138421"/>
                    <a:pt x="248563" y="143797"/>
                  </a:cubicBezTo>
                  <a:lnTo>
                    <a:pt x="248563" y="147828"/>
                  </a:lnTo>
                  <a:lnTo>
                    <a:pt x="192133" y="178738"/>
                  </a:lnTo>
                  <a:cubicBezTo>
                    <a:pt x="188102" y="181425"/>
                    <a:pt x="182727" y="184113"/>
                    <a:pt x="174666" y="182769"/>
                  </a:cubicBezTo>
                  <a:cubicBezTo>
                    <a:pt x="170635" y="181425"/>
                    <a:pt x="167948" y="180081"/>
                    <a:pt x="165261" y="178738"/>
                  </a:cubicBezTo>
                  <a:cubicBezTo>
                    <a:pt x="163917" y="178738"/>
                    <a:pt x="163917" y="177394"/>
                    <a:pt x="162574" y="177394"/>
                  </a:cubicBezTo>
                  <a:cubicBezTo>
                    <a:pt x="159887" y="176050"/>
                    <a:pt x="158543" y="176050"/>
                    <a:pt x="154512" y="177394"/>
                  </a:cubicBezTo>
                  <a:cubicBezTo>
                    <a:pt x="149138" y="178738"/>
                    <a:pt x="145107" y="184113"/>
                    <a:pt x="143764" y="189489"/>
                  </a:cubicBezTo>
                  <a:cubicBezTo>
                    <a:pt x="141076" y="197552"/>
                    <a:pt x="142420" y="208303"/>
                    <a:pt x="145107" y="217711"/>
                  </a:cubicBezTo>
                  <a:lnTo>
                    <a:pt x="146451" y="224430"/>
                  </a:lnTo>
                  <a:cubicBezTo>
                    <a:pt x="149138" y="244589"/>
                    <a:pt x="146451" y="258027"/>
                    <a:pt x="137046" y="267434"/>
                  </a:cubicBezTo>
                  <a:cubicBezTo>
                    <a:pt x="127640" y="278186"/>
                    <a:pt x="112861" y="280873"/>
                    <a:pt x="99425" y="282217"/>
                  </a:cubicBezTo>
                  <a:cubicBezTo>
                    <a:pt x="87333" y="283561"/>
                    <a:pt x="76584" y="286249"/>
                    <a:pt x="71210" y="292969"/>
                  </a:cubicBezTo>
                  <a:lnTo>
                    <a:pt x="60461" y="309095"/>
                  </a:lnTo>
                  <a:lnTo>
                    <a:pt x="57774" y="290281"/>
                  </a:lnTo>
                  <a:cubicBezTo>
                    <a:pt x="57774" y="287593"/>
                    <a:pt x="55087" y="283561"/>
                    <a:pt x="52400" y="282217"/>
                  </a:cubicBezTo>
                  <a:cubicBezTo>
                    <a:pt x="52400" y="282217"/>
                    <a:pt x="51056" y="282217"/>
                    <a:pt x="51056" y="280873"/>
                  </a:cubicBezTo>
                  <a:cubicBezTo>
                    <a:pt x="52400" y="295656"/>
                    <a:pt x="45682" y="310439"/>
                    <a:pt x="32246" y="319847"/>
                  </a:cubicBezTo>
                  <a:cubicBezTo>
                    <a:pt x="25528" y="323878"/>
                    <a:pt x="17467" y="326566"/>
                    <a:pt x="9405" y="326566"/>
                  </a:cubicBezTo>
                  <a:cubicBezTo>
                    <a:pt x="6718" y="326566"/>
                    <a:pt x="2687" y="326566"/>
                    <a:pt x="0" y="325222"/>
                  </a:cubicBezTo>
                  <a:lnTo>
                    <a:pt x="26872" y="409887"/>
                  </a:lnTo>
                  <a:cubicBezTo>
                    <a:pt x="24185" y="408543"/>
                    <a:pt x="26872" y="416607"/>
                    <a:pt x="24185" y="426014"/>
                  </a:cubicBezTo>
                  <a:close/>
                </a:path>
              </a:pathLst>
            </a:cu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1886" name="Google Shape;1886;p35"/>
            <p:cNvSpPr/>
            <p:nvPr/>
          </p:nvSpPr>
          <p:spPr>
            <a:xfrm>
              <a:off x="5240495" y="6468428"/>
              <a:ext cx="1728794" cy="906502"/>
            </a:xfrm>
            <a:custGeom>
              <a:avLst/>
              <a:gdLst/>
              <a:ahLst/>
              <a:cxnLst/>
              <a:rect l="l" t="t" r="r" b="b"/>
              <a:pathLst>
                <a:path w="1554002" h="814849" extrusionOk="0">
                  <a:moveTo>
                    <a:pt x="1547020" y="353780"/>
                  </a:moveTo>
                  <a:cubicBezTo>
                    <a:pt x="1544334" y="347060"/>
                    <a:pt x="1538959" y="338997"/>
                    <a:pt x="1534929" y="332278"/>
                  </a:cubicBezTo>
                  <a:cubicBezTo>
                    <a:pt x="1530898" y="325558"/>
                    <a:pt x="1526867" y="318839"/>
                    <a:pt x="1522836" y="312119"/>
                  </a:cubicBezTo>
                  <a:cubicBezTo>
                    <a:pt x="1513431" y="291961"/>
                    <a:pt x="1512087" y="273146"/>
                    <a:pt x="1521493" y="258363"/>
                  </a:cubicBezTo>
                  <a:cubicBezTo>
                    <a:pt x="1524180" y="254332"/>
                    <a:pt x="1526867" y="251644"/>
                    <a:pt x="1529554" y="247612"/>
                  </a:cubicBezTo>
                  <a:cubicBezTo>
                    <a:pt x="1537616" y="236861"/>
                    <a:pt x="1541646" y="232830"/>
                    <a:pt x="1538959" y="230142"/>
                  </a:cubicBezTo>
                  <a:cubicBezTo>
                    <a:pt x="1537616" y="228798"/>
                    <a:pt x="1534929" y="227454"/>
                    <a:pt x="1533584" y="227454"/>
                  </a:cubicBezTo>
                  <a:cubicBezTo>
                    <a:pt x="1475811" y="204608"/>
                    <a:pt x="1416693" y="199232"/>
                    <a:pt x="1362950" y="212671"/>
                  </a:cubicBezTo>
                  <a:lnTo>
                    <a:pt x="1334734" y="219391"/>
                  </a:lnTo>
                  <a:lnTo>
                    <a:pt x="1354888" y="199232"/>
                  </a:lnTo>
                  <a:cubicBezTo>
                    <a:pt x="1354888" y="197888"/>
                    <a:pt x="1348170" y="193856"/>
                    <a:pt x="1342796" y="195200"/>
                  </a:cubicBezTo>
                  <a:cubicBezTo>
                    <a:pt x="1340109" y="196544"/>
                    <a:pt x="1337422" y="196544"/>
                    <a:pt x="1334734" y="197888"/>
                  </a:cubicBezTo>
                  <a:cubicBezTo>
                    <a:pt x="1325329" y="201920"/>
                    <a:pt x="1314581" y="205952"/>
                    <a:pt x="1303832" y="200576"/>
                  </a:cubicBezTo>
                  <a:cubicBezTo>
                    <a:pt x="1297114" y="196544"/>
                    <a:pt x="1294427" y="191169"/>
                    <a:pt x="1290396" y="185793"/>
                  </a:cubicBezTo>
                  <a:cubicBezTo>
                    <a:pt x="1287709" y="180417"/>
                    <a:pt x="1285022" y="177730"/>
                    <a:pt x="1282335" y="177730"/>
                  </a:cubicBezTo>
                  <a:cubicBezTo>
                    <a:pt x="1280991" y="177730"/>
                    <a:pt x="1279648" y="177730"/>
                    <a:pt x="1278304" y="177730"/>
                  </a:cubicBezTo>
                  <a:cubicBezTo>
                    <a:pt x="1274273" y="179074"/>
                    <a:pt x="1270243" y="179074"/>
                    <a:pt x="1264868" y="177730"/>
                  </a:cubicBezTo>
                  <a:cubicBezTo>
                    <a:pt x="1259494" y="175042"/>
                    <a:pt x="1256807" y="169666"/>
                    <a:pt x="1254119" y="165635"/>
                  </a:cubicBezTo>
                  <a:cubicBezTo>
                    <a:pt x="1252776" y="164291"/>
                    <a:pt x="1252776" y="162947"/>
                    <a:pt x="1251432" y="161603"/>
                  </a:cubicBezTo>
                  <a:cubicBezTo>
                    <a:pt x="1250089" y="160259"/>
                    <a:pt x="1248746" y="158916"/>
                    <a:pt x="1246058" y="158916"/>
                  </a:cubicBezTo>
                  <a:cubicBezTo>
                    <a:pt x="1240684" y="157572"/>
                    <a:pt x="1232622" y="160259"/>
                    <a:pt x="1227248" y="165635"/>
                  </a:cubicBezTo>
                  <a:cubicBezTo>
                    <a:pt x="1224560" y="166979"/>
                    <a:pt x="1223217" y="169666"/>
                    <a:pt x="1220530" y="171010"/>
                  </a:cubicBezTo>
                  <a:cubicBezTo>
                    <a:pt x="1211125" y="177730"/>
                    <a:pt x="1201720" y="187137"/>
                    <a:pt x="1188284" y="187137"/>
                  </a:cubicBezTo>
                  <a:lnTo>
                    <a:pt x="1184253" y="187137"/>
                  </a:lnTo>
                  <a:lnTo>
                    <a:pt x="1181566" y="184449"/>
                  </a:lnTo>
                  <a:cubicBezTo>
                    <a:pt x="1169474" y="168323"/>
                    <a:pt x="1143945" y="168323"/>
                    <a:pt x="1121105" y="171010"/>
                  </a:cubicBezTo>
                  <a:lnTo>
                    <a:pt x="1113043" y="172354"/>
                  </a:lnTo>
                  <a:lnTo>
                    <a:pt x="1113043" y="164291"/>
                  </a:lnTo>
                  <a:cubicBezTo>
                    <a:pt x="1111700" y="141445"/>
                    <a:pt x="1104982" y="113223"/>
                    <a:pt x="1084828" y="110535"/>
                  </a:cubicBezTo>
                  <a:cubicBezTo>
                    <a:pt x="1078110" y="109191"/>
                    <a:pt x="1070048" y="110535"/>
                    <a:pt x="1061987" y="113223"/>
                  </a:cubicBezTo>
                  <a:cubicBezTo>
                    <a:pt x="1059300" y="113223"/>
                    <a:pt x="1057957" y="114567"/>
                    <a:pt x="1055269" y="114567"/>
                  </a:cubicBezTo>
                  <a:cubicBezTo>
                    <a:pt x="1039146" y="118599"/>
                    <a:pt x="1023023" y="118599"/>
                    <a:pt x="1006901" y="115911"/>
                  </a:cubicBezTo>
                  <a:cubicBezTo>
                    <a:pt x="990777" y="113223"/>
                    <a:pt x="978685" y="106503"/>
                    <a:pt x="974654" y="95752"/>
                  </a:cubicBezTo>
                  <a:cubicBezTo>
                    <a:pt x="970624" y="87689"/>
                    <a:pt x="971967" y="80970"/>
                    <a:pt x="971967" y="74250"/>
                  </a:cubicBezTo>
                  <a:lnTo>
                    <a:pt x="974654" y="8399"/>
                  </a:lnTo>
                  <a:cubicBezTo>
                    <a:pt x="953157" y="1680"/>
                    <a:pt x="930316" y="-1008"/>
                    <a:pt x="907475" y="336"/>
                  </a:cubicBezTo>
                  <a:cubicBezTo>
                    <a:pt x="899414" y="336"/>
                    <a:pt x="892696" y="1680"/>
                    <a:pt x="884634" y="3024"/>
                  </a:cubicBezTo>
                  <a:cubicBezTo>
                    <a:pt x="861793" y="7055"/>
                    <a:pt x="838953" y="12431"/>
                    <a:pt x="813424" y="19150"/>
                  </a:cubicBezTo>
                  <a:cubicBezTo>
                    <a:pt x="813424" y="19150"/>
                    <a:pt x="813424" y="20494"/>
                    <a:pt x="814768" y="20494"/>
                  </a:cubicBezTo>
                  <a:lnTo>
                    <a:pt x="799988" y="27214"/>
                  </a:lnTo>
                  <a:cubicBezTo>
                    <a:pt x="798645" y="25870"/>
                    <a:pt x="797301" y="23182"/>
                    <a:pt x="795958" y="21838"/>
                  </a:cubicBezTo>
                  <a:lnTo>
                    <a:pt x="782522" y="23182"/>
                  </a:lnTo>
                  <a:cubicBezTo>
                    <a:pt x="783865" y="31246"/>
                    <a:pt x="783865" y="39309"/>
                    <a:pt x="779835" y="48716"/>
                  </a:cubicBezTo>
                  <a:cubicBezTo>
                    <a:pt x="775804" y="60811"/>
                    <a:pt x="766399" y="70219"/>
                    <a:pt x="755650" y="75594"/>
                  </a:cubicBezTo>
                  <a:cubicBezTo>
                    <a:pt x="744902" y="79626"/>
                    <a:pt x="731466" y="79626"/>
                    <a:pt x="719373" y="74250"/>
                  </a:cubicBezTo>
                  <a:cubicBezTo>
                    <a:pt x="708625" y="68875"/>
                    <a:pt x="700563" y="60811"/>
                    <a:pt x="696532" y="51404"/>
                  </a:cubicBezTo>
                  <a:cubicBezTo>
                    <a:pt x="691158" y="50060"/>
                    <a:pt x="685784" y="50060"/>
                    <a:pt x="680410" y="52748"/>
                  </a:cubicBezTo>
                  <a:cubicBezTo>
                    <a:pt x="687128" y="79626"/>
                    <a:pt x="688471" y="107847"/>
                    <a:pt x="684440" y="134725"/>
                  </a:cubicBezTo>
                  <a:lnTo>
                    <a:pt x="684440" y="137413"/>
                  </a:lnTo>
                  <a:lnTo>
                    <a:pt x="681753" y="138757"/>
                  </a:lnTo>
                  <a:cubicBezTo>
                    <a:pt x="646820" y="164291"/>
                    <a:pt x="601138" y="164291"/>
                    <a:pt x="564861" y="165635"/>
                  </a:cubicBezTo>
                  <a:lnTo>
                    <a:pt x="508431" y="166979"/>
                  </a:lnTo>
                  <a:cubicBezTo>
                    <a:pt x="499026" y="166979"/>
                    <a:pt x="488277" y="166979"/>
                    <a:pt x="477529" y="164291"/>
                  </a:cubicBezTo>
                  <a:cubicBezTo>
                    <a:pt x="472154" y="162947"/>
                    <a:pt x="466780" y="160259"/>
                    <a:pt x="461405" y="157572"/>
                  </a:cubicBezTo>
                  <a:cubicBezTo>
                    <a:pt x="457375" y="154884"/>
                    <a:pt x="453344" y="153540"/>
                    <a:pt x="449313" y="152196"/>
                  </a:cubicBezTo>
                  <a:cubicBezTo>
                    <a:pt x="434534" y="146820"/>
                    <a:pt x="419755" y="150852"/>
                    <a:pt x="402288" y="154884"/>
                  </a:cubicBezTo>
                  <a:cubicBezTo>
                    <a:pt x="390196" y="157572"/>
                    <a:pt x="376760" y="160259"/>
                    <a:pt x="364668" y="160259"/>
                  </a:cubicBezTo>
                  <a:cubicBezTo>
                    <a:pt x="340483" y="160259"/>
                    <a:pt x="320329" y="149508"/>
                    <a:pt x="300175" y="138757"/>
                  </a:cubicBezTo>
                  <a:cubicBezTo>
                    <a:pt x="293458" y="134725"/>
                    <a:pt x="286740" y="132038"/>
                    <a:pt x="280022" y="129350"/>
                  </a:cubicBezTo>
                  <a:cubicBezTo>
                    <a:pt x="257181" y="118599"/>
                    <a:pt x="223591" y="113223"/>
                    <a:pt x="207468" y="133381"/>
                  </a:cubicBezTo>
                  <a:lnTo>
                    <a:pt x="191346" y="150852"/>
                  </a:lnTo>
                  <a:lnTo>
                    <a:pt x="194032" y="126662"/>
                  </a:lnTo>
                  <a:cubicBezTo>
                    <a:pt x="194032" y="126662"/>
                    <a:pt x="194032" y="125318"/>
                    <a:pt x="192689" y="123974"/>
                  </a:cubicBezTo>
                  <a:cubicBezTo>
                    <a:pt x="190002" y="121286"/>
                    <a:pt x="184628" y="121286"/>
                    <a:pt x="181940" y="122630"/>
                  </a:cubicBezTo>
                  <a:cubicBezTo>
                    <a:pt x="176566" y="125318"/>
                    <a:pt x="172535" y="130694"/>
                    <a:pt x="167161" y="137413"/>
                  </a:cubicBezTo>
                  <a:cubicBezTo>
                    <a:pt x="165817" y="140101"/>
                    <a:pt x="164474" y="141445"/>
                    <a:pt x="161787" y="144133"/>
                  </a:cubicBezTo>
                  <a:cubicBezTo>
                    <a:pt x="148351" y="160259"/>
                    <a:pt x="130884" y="169666"/>
                    <a:pt x="110731" y="173698"/>
                  </a:cubicBezTo>
                  <a:cubicBezTo>
                    <a:pt x="110731" y="175042"/>
                    <a:pt x="110731" y="175042"/>
                    <a:pt x="110731" y="176386"/>
                  </a:cubicBezTo>
                  <a:cubicBezTo>
                    <a:pt x="110731" y="185793"/>
                    <a:pt x="117448" y="196544"/>
                    <a:pt x="122823" y="205952"/>
                  </a:cubicBezTo>
                  <a:cubicBezTo>
                    <a:pt x="156412" y="258363"/>
                    <a:pt x="163130" y="300024"/>
                    <a:pt x="144320" y="330934"/>
                  </a:cubicBezTo>
                  <a:cubicBezTo>
                    <a:pt x="134915" y="345716"/>
                    <a:pt x="121479" y="355123"/>
                    <a:pt x="108043" y="364531"/>
                  </a:cubicBezTo>
                  <a:cubicBezTo>
                    <a:pt x="95951" y="372594"/>
                    <a:pt x="85202" y="380658"/>
                    <a:pt x="77141" y="391409"/>
                  </a:cubicBezTo>
                  <a:cubicBezTo>
                    <a:pt x="71766" y="399472"/>
                    <a:pt x="67736" y="407536"/>
                    <a:pt x="65048" y="416943"/>
                  </a:cubicBezTo>
                  <a:lnTo>
                    <a:pt x="51613" y="450540"/>
                  </a:lnTo>
                  <a:cubicBezTo>
                    <a:pt x="34146" y="493545"/>
                    <a:pt x="16680" y="537893"/>
                    <a:pt x="1900" y="583585"/>
                  </a:cubicBezTo>
                  <a:cubicBezTo>
                    <a:pt x="557" y="588961"/>
                    <a:pt x="-787" y="592992"/>
                    <a:pt x="557" y="597024"/>
                  </a:cubicBezTo>
                  <a:cubicBezTo>
                    <a:pt x="1900" y="601056"/>
                    <a:pt x="7274" y="605087"/>
                    <a:pt x="16680" y="607775"/>
                  </a:cubicBezTo>
                  <a:cubicBezTo>
                    <a:pt x="52956" y="618526"/>
                    <a:pt x="90577" y="619870"/>
                    <a:pt x="120135" y="619870"/>
                  </a:cubicBezTo>
                  <a:cubicBezTo>
                    <a:pt x="184628" y="619870"/>
                    <a:pt x="247776" y="611807"/>
                    <a:pt x="309581" y="597024"/>
                  </a:cubicBezTo>
                  <a:cubicBezTo>
                    <a:pt x="320329" y="594336"/>
                    <a:pt x="331078" y="590305"/>
                    <a:pt x="335109" y="582242"/>
                  </a:cubicBezTo>
                  <a:cubicBezTo>
                    <a:pt x="336452" y="580898"/>
                    <a:pt x="336452" y="578210"/>
                    <a:pt x="337796" y="575522"/>
                  </a:cubicBezTo>
                  <a:cubicBezTo>
                    <a:pt x="339140" y="571490"/>
                    <a:pt x="339140" y="567459"/>
                    <a:pt x="341827" y="562083"/>
                  </a:cubicBezTo>
                  <a:cubicBezTo>
                    <a:pt x="349888" y="548644"/>
                    <a:pt x="366011" y="548644"/>
                    <a:pt x="378103" y="547300"/>
                  </a:cubicBezTo>
                  <a:lnTo>
                    <a:pt x="382134" y="547300"/>
                  </a:lnTo>
                  <a:cubicBezTo>
                    <a:pt x="400944" y="545956"/>
                    <a:pt x="418411" y="539237"/>
                    <a:pt x="437221" y="532517"/>
                  </a:cubicBezTo>
                  <a:cubicBezTo>
                    <a:pt x="453344" y="525798"/>
                    <a:pt x="470811" y="520422"/>
                    <a:pt x="488277" y="517734"/>
                  </a:cubicBezTo>
                  <a:cubicBezTo>
                    <a:pt x="513805" y="513703"/>
                    <a:pt x="543364" y="524454"/>
                    <a:pt x="559487" y="541925"/>
                  </a:cubicBezTo>
                  <a:cubicBezTo>
                    <a:pt x="567549" y="551332"/>
                    <a:pt x="572923" y="562083"/>
                    <a:pt x="571579" y="574178"/>
                  </a:cubicBezTo>
                  <a:cubicBezTo>
                    <a:pt x="585015" y="574178"/>
                    <a:pt x="598451" y="574178"/>
                    <a:pt x="610543" y="579554"/>
                  </a:cubicBezTo>
                  <a:cubicBezTo>
                    <a:pt x="626666" y="586273"/>
                    <a:pt x="642789" y="602400"/>
                    <a:pt x="640102" y="622558"/>
                  </a:cubicBezTo>
                  <a:cubicBezTo>
                    <a:pt x="640102" y="626590"/>
                    <a:pt x="638759" y="631965"/>
                    <a:pt x="637415" y="635997"/>
                  </a:cubicBezTo>
                  <a:cubicBezTo>
                    <a:pt x="636071" y="641373"/>
                    <a:pt x="634728" y="645404"/>
                    <a:pt x="634728" y="649436"/>
                  </a:cubicBezTo>
                  <a:cubicBezTo>
                    <a:pt x="636071" y="653468"/>
                    <a:pt x="640102" y="657499"/>
                    <a:pt x="644133" y="660187"/>
                  </a:cubicBezTo>
                  <a:cubicBezTo>
                    <a:pt x="684440" y="699160"/>
                    <a:pt x="716686" y="747540"/>
                    <a:pt x="738184" y="798608"/>
                  </a:cubicBezTo>
                  <a:lnTo>
                    <a:pt x="732809" y="799952"/>
                  </a:lnTo>
                  <a:cubicBezTo>
                    <a:pt x="732809" y="799952"/>
                    <a:pt x="732809" y="799952"/>
                    <a:pt x="732809" y="799952"/>
                  </a:cubicBezTo>
                  <a:cubicBezTo>
                    <a:pt x="742215" y="805327"/>
                    <a:pt x="751620" y="816079"/>
                    <a:pt x="763712" y="814735"/>
                  </a:cubicBezTo>
                  <a:cubicBezTo>
                    <a:pt x="789240" y="813391"/>
                    <a:pt x="783865" y="774418"/>
                    <a:pt x="770429" y="752916"/>
                  </a:cubicBezTo>
                  <a:cubicBezTo>
                    <a:pt x="802676" y="740821"/>
                    <a:pt x="833578" y="728726"/>
                    <a:pt x="865824" y="715287"/>
                  </a:cubicBezTo>
                  <a:cubicBezTo>
                    <a:pt x="867168" y="693784"/>
                    <a:pt x="876573" y="673626"/>
                    <a:pt x="891352" y="660187"/>
                  </a:cubicBezTo>
                  <a:cubicBezTo>
                    <a:pt x="916880" y="693784"/>
                    <a:pt x="915536" y="743509"/>
                    <a:pt x="891352" y="775762"/>
                  </a:cubicBezTo>
                  <a:cubicBezTo>
                    <a:pt x="895383" y="795920"/>
                    <a:pt x="924942" y="790545"/>
                    <a:pt x="941065" y="777106"/>
                  </a:cubicBezTo>
                  <a:cubicBezTo>
                    <a:pt x="955844" y="763667"/>
                    <a:pt x="977342" y="747540"/>
                    <a:pt x="993465" y="758291"/>
                  </a:cubicBezTo>
                  <a:cubicBezTo>
                    <a:pt x="1000183" y="763667"/>
                    <a:pt x="1002869" y="771730"/>
                    <a:pt x="1008244" y="777106"/>
                  </a:cubicBezTo>
                  <a:cubicBezTo>
                    <a:pt x="1018992" y="789201"/>
                    <a:pt x="1039146" y="791888"/>
                    <a:pt x="1051239" y="782481"/>
                  </a:cubicBezTo>
                  <a:cubicBezTo>
                    <a:pt x="1064675" y="773074"/>
                    <a:pt x="1068705" y="754260"/>
                    <a:pt x="1060644" y="739477"/>
                  </a:cubicBezTo>
                  <a:cubicBezTo>
                    <a:pt x="1082141" y="720662"/>
                    <a:pt x="1119761" y="726038"/>
                    <a:pt x="1135884" y="750228"/>
                  </a:cubicBezTo>
                  <a:cubicBezTo>
                    <a:pt x="1164099" y="735445"/>
                    <a:pt x="1181566" y="704535"/>
                    <a:pt x="1178879" y="673626"/>
                  </a:cubicBezTo>
                  <a:cubicBezTo>
                    <a:pt x="1197689" y="670938"/>
                    <a:pt x="1216499" y="689753"/>
                    <a:pt x="1215156" y="708567"/>
                  </a:cubicBezTo>
                  <a:cubicBezTo>
                    <a:pt x="1254119" y="715287"/>
                    <a:pt x="1264868" y="642717"/>
                    <a:pt x="1303832" y="641373"/>
                  </a:cubicBezTo>
                  <a:cubicBezTo>
                    <a:pt x="1313237" y="641373"/>
                    <a:pt x="1321299" y="644060"/>
                    <a:pt x="1329361" y="644060"/>
                  </a:cubicBezTo>
                  <a:cubicBezTo>
                    <a:pt x="1350858" y="642717"/>
                    <a:pt x="1360263" y="617182"/>
                    <a:pt x="1372355" y="599712"/>
                  </a:cubicBezTo>
                  <a:cubicBezTo>
                    <a:pt x="1385790" y="579554"/>
                    <a:pt x="1404601" y="567459"/>
                    <a:pt x="1426098" y="558051"/>
                  </a:cubicBezTo>
                  <a:cubicBezTo>
                    <a:pt x="1415349" y="537893"/>
                    <a:pt x="1411319" y="513703"/>
                    <a:pt x="1416693" y="490857"/>
                  </a:cubicBezTo>
                  <a:lnTo>
                    <a:pt x="1418037" y="486825"/>
                  </a:lnTo>
                  <a:lnTo>
                    <a:pt x="1422067" y="485481"/>
                  </a:lnTo>
                  <a:cubicBezTo>
                    <a:pt x="1459687" y="473386"/>
                    <a:pt x="1493277" y="451884"/>
                    <a:pt x="1520149" y="423662"/>
                  </a:cubicBezTo>
                  <a:lnTo>
                    <a:pt x="1526867" y="416943"/>
                  </a:lnTo>
                  <a:lnTo>
                    <a:pt x="1532241" y="425006"/>
                  </a:lnTo>
                  <a:cubicBezTo>
                    <a:pt x="1533584" y="426350"/>
                    <a:pt x="1533584" y="426350"/>
                    <a:pt x="1536272" y="426350"/>
                  </a:cubicBezTo>
                  <a:cubicBezTo>
                    <a:pt x="1541646" y="425006"/>
                    <a:pt x="1549708" y="418287"/>
                    <a:pt x="1552395" y="411567"/>
                  </a:cubicBezTo>
                  <a:cubicBezTo>
                    <a:pt x="1555082" y="390065"/>
                    <a:pt x="1555082" y="369906"/>
                    <a:pt x="1547020" y="353780"/>
                  </a:cubicBezTo>
                  <a:close/>
                </a:path>
              </a:pathLst>
            </a:custGeom>
            <a:solidFill>
              <a:srgbClr val="D9D9D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1887" name="Google Shape;1887;p35"/>
            <p:cNvSpPr/>
            <p:nvPr/>
          </p:nvSpPr>
          <p:spPr>
            <a:xfrm>
              <a:off x="2622386" y="5387881"/>
              <a:ext cx="731900" cy="1172436"/>
            </a:xfrm>
            <a:custGeom>
              <a:avLst/>
              <a:gdLst/>
              <a:ahLst/>
              <a:cxnLst/>
              <a:rect l="l" t="t" r="r" b="b"/>
              <a:pathLst>
                <a:path w="657900" h="1053895" extrusionOk="0">
                  <a:moveTo>
                    <a:pt x="338583" y="69882"/>
                  </a:moveTo>
                  <a:cubicBezTo>
                    <a:pt x="338583" y="83321"/>
                    <a:pt x="350675" y="96760"/>
                    <a:pt x="365455" y="98104"/>
                  </a:cubicBezTo>
                  <a:cubicBezTo>
                    <a:pt x="378891" y="99448"/>
                    <a:pt x="393670" y="90041"/>
                    <a:pt x="397701" y="76602"/>
                  </a:cubicBezTo>
                  <a:cubicBezTo>
                    <a:pt x="386952" y="71226"/>
                    <a:pt x="378891" y="63163"/>
                    <a:pt x="373516" y="53756"/>
                  </a:cubicBezTo>
                  <a:cubicBezTo>
                    <a:pt x="392326" y="55099"/>
                    <a:pt x="409793" y="55099"/>
                    <a:pt x="428603" y="56443"/>
                  </a:cubicBezTo>
                  <a:cubicBezTo>
                    <a:pt x="424572" y="37629"/>
                    <a:pt x="420542" y="18814"/>
                    <a:pt x="415167" y="0"/>
                  </a:cubicBezTo>
                  <a:cubicBezTo>
                    <a:pt x="436664" y="21502"/>
                    <a:pt x="464880" y="36285"/>
                    <a:pt x="495782" y="38973"/>
                  </a:cubicBezTo>
                  <a:cubicBezTo>
                    <a:pt x="517279" y="40317"/>
                    <a:pt x="549526" y="48380"/>
                    <a:pt x="545495" y="69882"/>
                  </a:cubicBezTo>
                  <a:cubicBezTo>
                    <a:pt x="503844" y="75258"/>
                    <a:pt x="463536" y="94072"/>
                    <a:pt x="432634" y="122294"/>
                  </a:cubicBezTo>
                  <a:cubicBezTo>
                    <a:pt x="424572" y="129014"/>
                    <a:pt x="417854" y="138421"/>
                    <a:pt x="419198" y="149172"/>
                  </a:cubicBezTo>
                  <a:cubicBezTo>
                    <a:pt x="423229" y="169330"/>
                    <a:pt x="451444" y="166643"/>
                    <a:pt x="470254" y="162611"/>
                  </a:cubicBezTo>
                  <a:cubicBezTo>
                    <a:pt x="498469" y="157235"/>
                    <a:pt x="529372" y="161267"/>
                    <a:pt x="554900" y="174706"/>
                  </a:cubicBezTo>
                  <a:cubicBezTo>
                    <a:pt x="566992" y="180081"/>
                    <a:pt x="577741" y="189489"/>
                    <a:pt x="577741" y="202928"/>
                  </a:cubicBezTo>
                  <a:cubicBezTo>
                    <a:pt x="577741" y="208303"/>
                    <a:pt x="575054" y="213679"/>
                    <a:pt x="572366" y="217710"/>
                  </a:cubicBezTo>
                  <a:cubicBezTo>
                    <a:pt x="560274" y="241901"/>
                    <a:pt x="548182" y="267434"/>
                    <a:pt x="526685" y="284905"/>
                  </a:cubicBezTo>
                  <a:cubicBezTo>
                    <a:pt x="505187" y="302376"/>
                    <a:pt x="475629" y="311783"/>
                    <a:pt x="451444" y="301032"/>
                  </a:cubicBezTo>
                  <a:cubicBezTo>
                    <a:pt x="448757" y="313127"/>
                    <a:pt x="446070" y="325222"/>
                    <a:pt x="443382" y="338661"/>
                  </a:cubicBezTo>
                  <a:cubicBezTo>
                    <a:pt x="433978" y="330598"/>
                    <a:pt x="424572" y="322534"/>
                    <a:pt x="412480" y="321190"/>
                  </a:cubicBezTo>
                  <a:cubicBezTo>
                    <a:pt x="400388" y="319846"/>
                    <a:pt x="386952" y="327910"/>
                    <a:pt x="388296" y="340005"/>
                  </a:cubicBezTo>
                  <a:cubicBezTo>
                    <a:pt x="389639" y="360163"/>
                    <a:pt x="419198" y="356131"/>
                    <a:pt x="439352" y="358819"/>
                  </a:cubicBezTo>
                  <a:cubicBezTo>
                    <a:pt x="466223" y="361507"/>
                    <a:pt x="486377" y="389729"/>
                    <a:pt x="482347" y="415263"/>
                  </a:cubicBezTo>
                  <a:cubicBezTo>
                    <a:pt x="486377" y="423326"/>
                    <a:pt x="481003" y="434077"/>
                    <a:pt x="471598" y="435421"/>
                  </a:cubicBezTo>
                  <a:cubicBezTo>
                    <a:pt x="495782" y="428701"/>
                    <a:pt x="514593" y="455579"/>
                    <a:pt x="522654" y="479769"/>
                  </a:cubicBezTo>
                  <a:cubicBezTo>
                    <a:pt x="533403" y="510679"/>
                    <a:pt x="541464" y="542932"/>
                    <a:pt x="550869" y="575186"/>
                  </a:cubicBezTo>
                  <a:cubicBezTo>
                    <a:pt x="553556" y="583249"/>
                    <a:pt x="554900" y="591313"/>
                    <a:pt x="557587" y="599376"/>
                  </a:cubicBezTo>
                  <a:cubicBezTo>
                    <a:pt x="565649" y="630285"/>
                    <a:pt x="572366" y="669258"/>
                    <a:pt x="548182" y="690760"/>
                  </a:cubicBezTo>
                  <a:cubicBezTo>
                    <a:pt x="538777" y="692104"/>
                    <a:pt x="528028" y="693448"/>
                    <a:pt x="518623" y="694792"/>
                  </a:cubicBezTo>
                  <a:cubicBezTo>
                    <a:pt x="542808" y="705543"/>
                    <a:pt x="558931" y="731077"/>
                    <a:pt x="562962" y="757955"/>
                  </a:cubicBezTo>
                  <a:cubicBezTo>
                    <a:pt x="566992" y="784833"/>
                    <a:pt x="562962" y="811711"/>
                    <a:pt x="557587" y="837245"/>
                  </a:cubicBezTo>
                  <a:cubicBezTo>
                    <a:pt x="581772" y="837245"/>
                    <a:pt x="605956" y="837245"/>
                    <a:pt x="627453" y="847996"/>
                  </a:cubicBezTo>
                  <a:cubicBezTo>
                    <a:pt x="648951" y="858747"/>
                    <a:pt x="663730" y="884281"/>
                    <a:pt x="655669" y="907127"/>
                  </a:cubicBezTo>
                  <a:cubicBezTo>
                    <a:pt x="638202" y="952819"/>
                    <a:pt x="553556" y="935349"/>
                    <a:pt x="536090" y="981041"/>
                  </a:cubicBezTo>
                  <a:cubicBezTo>
                    <a:pt x="526685" y="1006575"/>
                    <a:pt x="554900" y="1037484"/>
                    <a:pt x="581772" y="1029421"/>
                  </a:cubicBezTo>
                  <a:cubicBezTo>
                    <a:pt x="549526" y="1052267"/>
                    <a:pt x="507875" y="1054955"/>
                    <a:pt x="467567" y="1053611"/>
                  </a:cubicBezTo>
                  <a:cubicBezTo>
                    <a:pt x="439352" y="1052267"/>
                    <a:pt x="411136" y="1048236"/>
                    <a:pt x="382921" y="1042860"/>
                  </a:cubicBezTo>
                  <a:cubicBezTo>
                    <a:pt x="347988" y="1037484"/>
                    <a:pt x="314399" y="1032109"/>
                    <a:pt x="279466" y="1026733"/>
                  </a:cubicBezTo>
                  <a:cubicBezTo>
                    <a:pt x="268717" y="1025389"/>
                    <a:pt x="257968" y="1024046"/>
                    <a:pt x="249907" y="1017326"/>
                  </a:cubicBezTo>
                  <a:cubicBezTo>
                    <a:pt x="235127" y="1006575"/>
                    <a:pt x="228409" y="985073"/>
                    <a:pt x="210943" y="978353"/>
                  </a:cubicBezTo>
                  <a:cubicBezTo>
                    <a:pt x="174666" y="966258"/>
                    <a:pt x="153169" y="1034797"/>
                    <a:pt x="115548" y="1029421"/>
                  </a:cubicBezTo>
                  <a:cubicBezTo>
                    <a:pt x="114205" y="1006575"/>
                    <a:pt x="80615" y="1003887"/>
                    <a:pt x="59118" y="1010607"/>
                  </a:cubicBezTo>
                  <a:cubicBezTo>
                    <a:pt x="37621" y="1017326"/>
                    <a:pt x="5375" y="1018670"/>
                    <a:pt x="0" y="995824"/>
                  </a:cubicBezTo>
                  <a:cubicBezTo>
                    <a:pt x="30903" y="983729"/>
                    <a:pt x="63149" y="972978"/>
                    <a:pt x="94051" y="960883"/>
                  </a:cubicBezTo>
                  <a:cubicBezTo>
                    <a:pt x="126297" y="948788"/>
                    <a:pt x="159887" y="936693"/>
                    <a:pt x="194820" y="939380"/>
                  </a:cubicBezTo>
                  <a:cubicBezTo>
                    <a:pt x="214973" y="940724"/>
                    <a:pt x="236471" y="947444"/>
                    <a:pt x="255281" y="940724"/>
                  </a:cubicBezTo>
                  <a:cubicBezTo>
                    <a:pt x="274091" y="932661"/>
                    <a:pt x="282152" y="900408"/>
                    <a:pt x="263342" y="893688"/>
                  </a:cubicBezTo>
                  <a:cubicBezTo>
                    <a:pt x="267373" y="885625"/>
                    <a:pt x="271404" y="876217"/>
                    <a:pt x="275435" y="868154"/>
                  </a:cubicBezTo>
                  <a:cubicBezTo>
                    <a:pt x="263342" y="868154"/>
                    <a:pt x="253938" y="882937"/>
                    <a:pt x="257968" y="893688"/>
                  </a:cubicBezTo>
                  <a:cubicBezTo>
                    <a:pt x="241845" y="911159"/>
                    <a:pt x="214973" y="892344"/>
                    <a:pt x="196163" y="876217"/>
                  </a:cubicBezTo>
                  <a:cubicBezTo>
                    <a:pt x="162574" y="846652"/>
                    <a:pt x="120922" y="829181"/>
                    <a:pt x="80615" y="810367"/>
                  </a:cubicBezTo>
                  <a:cubicBezTo>
                    <a:pt x="110174" y="815742"/>
                    <a:pt x="141076" y="819774"/>
                    <a:pt x="169292" y="814399"/>
                  </a:cubicBezTo>
                  <a:cubicBezTo>
                    <a:pt x="197507" y="809023"/>
                    <a:pt x="227066" y="788864"/>
                    <a:pt x="235127" y="760643"/>
                  </a:cubicBezTo>
                  <a:cubicBezTo>
                    <a:pt x="243189" y="731077"/>
                    <a:pt x="219004" y="694792"/>
                    <a:pt x="189445" y="700168"/>
                  </a:cubicBezTo>
                  <a:cubicBezTo>
                    <a:pt x="227066" y="694792"/>
                    <a:pt x="266030" y="690760"/>
                    <a:pt x="303650" y="685385"/>
                  </a:cubicBezTo>
                  <a:cubicBezTo>
                    <a:pt x="310368" y="693448"/>
                    <a:pt x="317086" y="700168"/>
                    <a:pt x="322460" y="708231"/>
                  </a:cubicBezTo>
                  <a:cubicBezTo>
                    <a:pt x="341270" y="705543"/>
                    <a:pt x="337239" y="678666"/>
                    <a:pt x="335896" y="659851"/>
                  </a:cubicBezTo>
                  <a:cubicBezTo>
                    <a:pt x="334553" y="632973"/>
                    <a:pt x="353363" y="606095"/>
                    <a:pt x="380234" y="599376"/>
                  </a:cubicBezTo>
                  <a:cubicBezTo>
                    <a:pt x="358737" y="583249"/>
                    <a:pt x="337239" y="565779"/>
                    <a:pt x="330522" y="540244"/>
                  </a:cubicBezTo>
                  <a:cubicBezTo>
                    <a:pt x="325147" y="514710"/>
                    <a:pt x="349332" y="483801"/>
                    <a:pt x="373516" y="493208"/>
                  </a:cubicBezTo>
                  <a:cubicBezTo>
                    <a:pt x="376203" y="481113"/>
                    <a:pt x="366798" y="467674"/>
                    <a:pt x="354706" y="463643"/>
                  </a:cubicBezTo>
                  <a:cubicBezTo>
                    <a:pt x="342614" y="459611"/>
                    <a:pt x="329178" y="460955"/>
                    <a:pt x="317086" y="462299"/>
                  </a:cubicBezTo>
                  <a:cubicBezTo>
                    <a:pt x="291558" y="464987"/>
                    <a:pt x="267373" y="467674"/>
                    <a:pt x="241845" y="470362"/>
                  </a:cubicBezTo>
                  <a:cubicBezTo>
                    <a:pt x="236471" y="470362"/>
                    <a:pt x="231096" y="471706"/>
                    <a:pt x="227066" y="469018"/>
                  </a:cubicBezTo>
                  <a:cubicBezTo>
                    <a:pt x="216317" y="463643"/>
                    <a:pt x="216317" y="448860"/>
                    <a:pt x="223035" y="439452"/>
                  </a:cubicBezTo>
                  <a:cubicBezTo>
                    <a:pt x="229753" y="430045"/>
                    <a:pt x="240502" y="424670"/>
                    <a:pt x="251250" y="419294"/>
                  </a:cubicBezTo>
                  <a:cubicBezTo>
                    <a:pt x="286183" y="396448"/>
                    <a:pt x="304994" y="356131"/>
                    <a:pt x="313055" y="315815"/>
                  </a:cubicBezTo>
                  <a:cubicBezTo>
                    <a:pt x="321117" y="275498"/>
                    <a:pt x="319773" y="233837"/>
                    <a:pt x="325147" y="192176"/>
                  </a:cubicBezTo>
                  <a:cubicBezTo>
                    <a:pt x="309024" y="198896"/>
                    <a:pt x="287527" y="188145"/>
                    <a:pt x="284840" y="170674"/>
                  </a:cubicBezTo>
                  <a:cubicBezTo>
                    <a:pt x="310368" y="172018"/>
                    <a:pt x="318429" y="153204"/>
                    <a:pt x="325147" y="134389"/>
                  </a:cubicBezTo>
                  <a:cubicBezTo>
                    <a:pt x="325147" y="123638"/>
                    <a:pt x="339927" y="71226"/>
                    <a:pt x="338583" y="69882"/>
                  </a:cubicBezTo>
                  <a:close/>
                </a:path>
              </a:pathLst>
            </a:cu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grpSp>
          <p:nvGrpSpPr>
            <p:cNvPr id="1888" name="Google Shape;1888;p35"/>
            <p:cNvGrpSpPr/>
            <p:nvPr/>
          </p:nvGrpSpPr>
          <p:grpSpPr>
            <a:xfrm>
              <a:off x="3886908" y="3850968"/>
              <a:ext cx="1659126" cy="2302591"/>
              <a:chOff x="4222121" y="3817341"/>
              <a:chExt cx="1491377" cy="2069784"/>
            </a:xfrm>
          </p:grpSpPr>
          <p:sp>
            <p:nvSpPr>
              <p:cNvPr id="1889" name="Google Shape;1889;p35"/>
              <p:cNvSpPr/>
              <p:nvPr/>
            </p:nvSpPr>
            <p:spPr>
              <a:xfrm>
                <a:off x="4222121" y="3817341"/>
                <a:ext cx="1491377" cy="1663684"/>
              </a:xfrm>
              <a:custGeom>
                <a:avLst/>
                <a:gdLst/>
                <a:ahLst/>
                <a:cxnLst/>
                <a:rect l="l" t="t" r="r" b="b"/>
                <a:pathLst>
                  <a:path w="1491377" h="1663684" extrusionOk="0">
                    <a:moveTo>
                      <a:pt x="1477941" y="87353"/>
                    </a:moveTo>
                    <a:cubicBezTo>
                      <a:pt x="1480629" y="76602"/>
                      <a:pt x="1473911" y="77946"/>
                      <a:pt x="1471223" y="65851"/>
                    </a:cubicBezTo>
                    <a:cubicBezTo>
                      <a:pt x="1451070" y="84665"/>
                      <a:pt x="1413450" y="71226"/>
                      <a:pt x="1408075" y="45692"/>
                    </a:cubicBezTo>
                    <a:cubicBezTo>
                      <a:pt x="1382547" y="43005"/>
                      <a:pt x="1358363" y="65851"/>
                      <a:pt x="1361050" y="91385"/>
                    </a:cubicBezTo>
                    <a:cubicBezTo>
                      <a:pt x="1346270" y="88697"/>
                      <a:pt x="1331491" y="86009"/>
                      <a:pt x="1316711" y="83321"/>
                    </a:cubicBezTo>
                    <a:cubicBezTo>
                      <a:pt x="1328804" y="55099"/>
                      <a:pt x="1342239" y="28222"/>
                      <a:pt x="1354332" y="0"/>
                    </a:cubicBezTo>
                    <a:cubicBezTo>
                      <a:pt x="1315368" y="17471"/>
                      <a:pt x="1289840" y="60475"/>
                      <a:pt x="1292527" y="102136"/>
                    </a:cubicBezTo>
                    <a:cubicBezTo>
                      <a:pt x="1271030" y="103480"/>
                      <a:pt x="1253563" y="73914"/>
                      <a:pt x="1265655" y="55099"/>
                    </a:cubicBezTo>
                    <a:cubicBezTo>
                      <a:pt x="1253563" y="68538"/>
                      <a:pt x="1242814" y="81977"/>
                      <a:pt x="1230722" y="95416"/>
                    </a:cubicBezTo>
                    <a:cubicBezTo>
                      <a:pt x="1211912" y="72570"/>
                      <a:pt x="1225348" y="30910"/>
                      <a:pt x="1253563" y="22846"/>
                    </a:cubicBezTo>
                    <a:cubicBezTo>
                      <a:pt x="1228035" y="14783"/>
                      <a:pt x="1201163" y="34941"/>
                      <a:pt x="1185040" y="56443"/>
                    </a:cubicBezTo>
                    <a:cubicBezTo>
                      <a:pt x="1168917" y="79290"/>
                      <a:pt x="1156825" y="104824"/>
                      <a:pt x="1132641" y="118263"/>
                    </a:cubicBezTo>
                    <a:cubicBezTo>
                      <a:pt x="1108456" y="131701"/>
                      <a:pt x="1077554" y="127670"/>
                      <a:pt x="1052026" y="139765"/>
                    </a:cubicBezTo>
                    <a:cubicBezTo>
                      <a:pt x="1026497" y="151860"/>
                      <a:pt x="1015749" y="194864"/>
                      <a:pt x="1041277" y="202928"/>
                    </a:cubicBezTo>
                    <a:cubicBezTo>
                      <a:pt x="1006344" y="209647"/>
                      <a:pt x="972754" y="216367"/>
                      <a:pt x="937821" y="223086"/>
                    </a:cubicBezTo>
                    <a:cubicBezTo>
                      <a:pt x="949913" y="239213"/>
                      <a:pt x="960662" y="255339"/>
                      <a:pt x="972754" y="271466"/>
                    </a:cubicBezTo>
                    <a:cubicBezTo>
                      <a:pt x="937821" y="268778"/>
                      <a:pt x="897514" y="268778"/>
                      <a:pt x="873329" y="295656"/>
                    </a:cubicBezTo>
                    <a:cubicBezTo>
                      <a:pt x="862580" y="307751"/>
                      <a:pt x="857206" y="323878"/>
                      <a:pt x="851832" y="338661"/>
                    </a:cubicBezTo>
                    <a:cubicBezTo>
                      <a:pt x="842427" y="366883"/>
                      <a:pt x="830335" y="393760"/>
                      <a:pt x="819586" y="420638"/>
                    </a:cubicBezTo>
                    <a:cubicBezTo>
                      <a:pt x="804806" y="452892"/>
                      <a:pt x="788683" y="486489"/>
                      <a:pt x="757781" y="503960"/>
                    </a:cubicBezTo>
                    <a:cubicBezTo>
                      <a:pt x="748376" y="493208"/>
                      <a:pt x="733596" y="486489"/>
                      <a:pt x="720161" y="486489"/>
                    </a:cubicBezTo>
                    <a:cubicBezTo>
                      <a:pt x="717473" y="537557"/>
                      <a:pt x="630140" y="549652"/>
                      <a:pt x="628797" y="600720"/>
                    </a:cubicBezTo>
                    <a:cubicBezTo>
                      <a:pt x="628797" y="614159"/>
                      <a:pt x="634171" y="627598"/>
                      <a:pt x="631484" y="641036"/>
                    </a:cubicBezTo>
                    <a:cubicBezTo>
                      <a:pt x="626110" y="658507"/>
                      <a:pt x="607300" y="666570"/>
                      <a:pt x="593864" y="677322"/>
                    </a:cubicBezTo>
                    <a:cubicBezTo>
                      <a:pt x="537433" y="721670"/>
                      <a:pt x="560274" y="819774"/>
                      <a:pt x="511905" y="870842"/>
                    </a:cubicBezTo>
                    <a:cubicBezTo>
                      <a:pt x="497126" y="880249"/>
                      <a:pt x="472941" y="868154"/>
                      <a:pt x="474285" y="850684"/>
                    </a:cubicBezTo>
                    <a:cubicBezTo>
                      <a:pt x="454131" y="864123"/>
                      <a:pt x="438008" y="881593"/>
                      <a:pt x="425916" y="901751"/>
                    </a:cubicBezTo>
                    <a:cubicBezTo>
                      <a:pt x="382921" y="975666"/>
                      <a:pt x="296932" y="1056299"/>
                      <a:pt x="213630" y="1076457"/>
                    </a:cubicBezTo>
                    <a:cubicBezTo>
                      <a:pt x="176009" y="1085865"/>
                      <a:pt x="137046" y="1085865"/>
                      <a:pt x="103456" y="1104679"/>
                    </a:cubicBezTo>
                    <a:cubicBezTo>
                      <a:pt x="60461" y="1127525"/>
                      <a:pt x="34933" y="1181281"/>
                      <a:pt x="42995" y="1229661"/>
                    </a:cubicBezTo>
                    <a:cubicBezTo>
                      <a:pt x="61805" y="1232349"/>
                      <a:pt x="60461" y="1260571"/>
                      <a:pt x="53743" y="1279385"/>
                    </a:cubicBezTo>
                    <a:cubicBezTo>
                      <a:pt x="44338" y="1304919"/>
                      <a:pt x="33590" y="1330453"/>
                      <a:pt x="24185" y="1355987"/>
                    </a:cubicBezTo>
                    <a:cubicBezTo>
                      <a:pt x="36277" y="1357331"/>
                      <a:pt x="48369" y="1357331"/>
                      <a:pt x="60461" y="1358675"/>
                    </a:cubicBezTo>
                    <a:cubicBezTo>
                      <a:pt x="68523" y="1393616"/>
                      <a:pt x="42995" y="1432589"/>
                      <a:pt x="6718" y="1437965"/>
                    </a:cubicBezTo>
                    <a:cubicBezTo>
                      <a:pt x="17467" y="1448716"/>
                      <a:pt x="29559" y="1458123"/>
                      <a:pt x="40307" y="1468874"/>
                    </a:cubicBezTo>
                    <a:cubicBezTo>
                      <a:pt x="38964" y="1501127"/>
                      <a:pt x="0" y="1522630"/>
                      <a:pt x="0" y="1553539"/>
                    </a:cubicBezTo>
                    <a:cubicBezTo>
                      <a:pt x="0" y="1573697"/>
                      <a:pt x="14779" y="1589824"/>
                      <a:pt x="29559" y="1604607"/>
                    </a:cubicBezTo>
                    <a:cubicBezTo>
                      <a:pt x="49713" y="1624766"/>
                      <a:pt x="72553" y="1646268"/>
                      <a:pt x="99425" y="1657019"/>
                    </a:cubicBezTo>
                    <a:cubicBezTo>
                      <a:pt x="126297" y="1667770"/>
                      <a:pt x="161230" y="1666426"/>
                      <a:pt x="181384" y="1646268"/>
                    </a:cubicBezTo>
                    <a:cubicBezTo>
                      <a:pt x="198851" y="1628797"/>
                      <a:pt x="205568" y="1600575"/>
                      <a:pt x="227065" y="1587136"/>
                    </a:cubicBezTo>
                    <a:cubicBezTo>
                      <a:pt x="240501" y="1579073"/>
                      <a:pt x="257968" y="1577729"/>
                      <a:pt x="272748" y="1573697"/>
                    </a:cubicBezTo>
                    <a:cubicBezTo>
                      <a:pt x="315742" y="1558915"/>
                      <a:pt x="337239" y="1510535"/>
                      <a:pt x="347988" y="1466186"/>
                    </a:cubicBezTo>
                    <a:cubicBezTo>
                      <a:pt x="353363" y="1441996"/>
                      <a:pt x="373516" y="1409743"/>
                      <a:pt x="393670" y="1424526"/>
                    </a:cubicBezTo>
                    <a:cubicBezTo>
                      <a:pt x="401731" y="1431245"/>
                      <a:pt x="403075" y="1443340"/>
                      <a:pt x="403075" y="1455435"/>
                    </a:cubicBezTo>
                    <a:cubicBezTo>
                      <a:pt x="403075" y="1489032"/>
                      <a:pt x="401731" y="1523974"/>
                      <a:pt x="401731" y="1557571"/>
                    </a:cubicBezTo>
                    <a:cubicBezTo>
                      <a:pt x="401731" y="1562947"/>
                      <a:pt x="401731" y="1568322"/>
                      <a:pt x="401731" y="1575041"/>
                    </a:cubicBezTo>
                    <a:lnTo>
                      <a:pt x="440695" y="1472906"/>
                    </a:lnTo>
                    <a:cubicBezTo>
                      <a:pt x="444726" y="1462155"/>
                      <a:pt x="450100" y="1447372"/>
                      <a:pt x="460849" y="1437965"/>
                    </a:cubicBezTo>
                    <a:cubicBezTo>
                      <a:pt x="470254" y="1429901"/>
                      <a:pt x="483690" y="1427213"/>
                      <a:pt x="494439" y="1429901"/>
                    </a:cubicBezTo>
                    <a:cubicBezTo>
                      <a:pt x="487721" y="1369426"/>
                      <a:pt x="499813" y="1306263"/>
                      <a:pt x="530715" y="1252507"/>
                    </a:cubicBezTo>
                    <a:cubicBezTo>
                      <a:pt x="514593" y="1244444"/>
                      <a:pt x="489064" y="1226974"/>
                      <a:pt x="491751" y="1200096"/>
                    </a:cubicBezTo>
                    <a:cubicBezTo>
                      <a:pt x="491751" y="1193376"/>
                      <a:pt x="494439" y="1186657"/>
                      <a:pt x="497126" y="1181281"/>
                    </a:cubicBezTo>
                    <a:cubicBezTo>
                      <a:pt x="498469" y="1177249"/>
                      <a:pt x="501157" y="1171874"/>
                      <a:pt x="501157" y="1167842"/>
                    </a:cubicBezTo>
                    <a:cubicBezTo>
                      <a:pt x="502500" y="1157091"/>
                      <a:pt x="497126" y="1146340"/>
                      <a:pt x="490408" y="1134245"/>
                    </a:cubicBezTo>
                    <a:cubicBezTo>
                      <a:pt x="487721" y="1128869"/>
                      <a:pt x="483690" y="1123494"/>
                      <a:pt x="482346" y="1116774"/>
                    </a:cubicBezTo>
                    <a:cubicBezTo>
                      <a:pt x="476972" y="1101992"/>
                      <a:pt x="478316" y="1083177"/>
                      <a:pt x="487721" y="1071082"/>
                    </a:cubicBezTo>
                    <a:cubicBezTo>
                      <a:pt x="491751" y="1067050"/>
                      <a:pt x="495782" y="1064363"/>
                      <a:pt x="499813" y="1061675"/>
                    </a:cubicBezTo>
                    <a:cubicBezTo>
                      <a:pt x="493095" y="1032109"/>
                      <a:pt x="497126" y="999856"/>
                      <a:pt x="510562" y="974322"/>
                    </a:cubicBezTo>
                    <a:cubicBezTo>
                      <a:pt x="521310" y="954163"/>
                      <a:pt x="537433" y="940724"/>
                      <a:pt x="557587" y="935349"/>
                    </a:cubicBezTo>
                    <a:cubicBezTo>
                      <a:pt x="577741" y="929973"/>
                      <a:pt x="597894" y="934005"/>
                      <a:pt x="615361" y="931317"/>
                    </a:cubicBezTo>
                    <a:cubicBezTo>
                      <a:pt x="630140" y="928629"/>
                      <a:pt x="646264" y="920566"/>
                      <a:pt x="648951" y="907127"/>
                    </a:cubicBezTo>
                    <a:lnTo>
                      <a:pt x="599238" y="852027"/>
                    </a:lnTo>
                    <a:lnTo>
                      <a:pt x="609987" y="847996"/>
                    </a:lnTo>
                    <a:cubicBezTo>
                      <a:pt x="636858" y="837245"/>
                      <a:pt x="657012" y="811711"/>
                      <a:pt x="662387" y="783489"/>
                    </a:cubicBezTo>
                    <a:cubicBezTo>
                      <a:pt x="663730" y="774082"/>
                      <a:pt x="665074" y="763331"/>
                      <a:pt x="665074" y="752580"/>
                    </a:cubicBezTo>
                    <a:cubicBezTo>
                      <a:pt x="666417" y="731077"/>
                      <a:pt x="666417" y="709575"/>
                      <a:pt x="679853" y="692104"/>
                    </a:cubicBezTo>
                    <a:cubicBezTo>
                      <a:pt x="687915" y="680009"/>
                      <a:pt x="701351" y="671946"/>
                      <a:pt x="713443" y="665227"/>
                    </a:cubicBezTo>
                    <a:cubicBezTo>
                      <a:pt x="729566" y="654475"/>
                      <a:pt x="743002" y="646412"/>
                      <a:pt x="745689" y="631629"/>
                    </a:cubicBezTo>
                    <a:cubicBezTo>
                      <a:pt x="745689" y="628942"/>
                      <a:pt x="745689" y="627598"/>
                      <a:pt x="745689" y="624910"/>
                    </a:cubicBezTo>
                    <a:cubicBezTo>
                      <a:pt x="745689" y="620878"/>
                      <a:pt x="745689" y="615503"/>
                      <a:pt x="748376" y="610127"/>
                    </a:cubicBezTo>
                    <a:cubicBezTo>
                      <a:pt x="753750" y="595344"/>
                      <a:pt x="768530" y="589969"/>
                      <a:pt x="781965" y="583249"/>
                    </a:cubicBezTo>
                    <a:cubicBezTo>
                      <a:pt x="795401" y="577874"/>
                      <a:pt x="803463" y="573842"/>
                      <a:pt x="804806" y="565778"/>
                    </a:cubicBezTo>
                    <a:cubicBezTo>
                      <a:pt x="804806" y="561747"/>
                      <a:pt x="803463" y="557715"/>
                      <a:pt x="800776" y="552340"/>
                    </a:cubicBezTo>
                    <a:cubicBezTo>
                      <a:pt x="798088" y="548308"/>
                      <a:pt x="796745" y="542932"/>
                      <a:pt x="795401" y="536213"/>
                    </a:cubicBezTo>
                    <a:cubicBezTo>
                      <a:pt x="791370" y="510679"/>
                      <a:pt x="818242" y="493208"/>
                      <a:pt x="835709" y="482457"/>
                    </a:cubicBezTo>
                    <a:cubicBezTo>
                      <a:pt x="847801" y="474394"/>
                      <a:pt x="857206" y="463643"/>
                      <a:pt x="858549" y="454236"/>
                    </a:cubicBezTo>
                    <a:cubicBezTo>
                      <a:pt x="858549" y="450204"/>
                      <a:pt x="858549" y="447516"/>
                      <a:pt x="855863" y="443484"/>
                    </a:cubicBezTo>
                    <a:lnTo>
                      <a:pt x="847801" y="434077"/>
                    </a:lnTo>
                    <a:lnTo>
                      <a:pt x="859893" y="431389"/>
                    </a:lnTo>
                    <a:cubicBezTo>
                      <a:pt x="873329" y="427358"/>
                      <a:pt x="889452" y="428701"/>
                      <a:pt x="901544" y="435421"/>
                    </a:cubicBezTo>
                    <a:cubicBezTo>
                      <a:pt x="917667" y="424670"/>
                      <a:pt x="928416" y="407199"/>
                      <a:pt x="932447" y="389729"/>
                    </a:cubicBezTo>
                    <a:lnTo>
                      <a:pt x="933790" y="377634"/>
                    </a:lnTo>
                    <a:lnTo>
                      <a:pt x="944539" y="384353"/>
                    </a:lnTo>
                    <a:cubicBezTo>
                      <a:pt x="947226" y="385697"/>
                      <a:pt x="949913" y="385697"/>
                      <a:pt x="952600" y="385697"/>
                    </a:cubicBezTo>
                    <a:cubicBezTo>
                      <a:pt x="959318" y="384353"/>
                      <a:pt x="964693" y="377634"/>
                      <a:pt x="967380" y="370914"/>
                    </a:cubicBezTo>
                    <a:cubicBezTo>
                      <a:pt x="970067" y="365539"/>
                      <a:pt x="971411" y="358819"/>
                      <a:pt x="972754" y="352100"/>
                    </a:cubicBezTo>
                    <a:cubicBezTo>
                      <a:pt x="974098" y="344036"/>
                      <a:pt x="976785" y="335973"/>
                      <a:pt x="979472" y="327910"/>
                    </a:cubicBezTo>
                    <a:cubicBezTo>
                      <a:pt x="984847" y="317158"/>
                      <a:pt x="995595" y="309095"/>
                      <a:pt x="1006344" y="307751"/>
                    </a:cubicBezTo>
                    <a:cubicBezTo>
                      <a:pt x="999626" y="292969"/>
                      <a:pt x="998282" y="278186"/>
                      <a:pt x="1009031" y="267434"/>
                    </a:cubicBezTo>
                    <a:cubicBezTo>
                      <a:pt x="1014405" y="262059"/>
                      <a:pt x="1021123" y="260715"/>
                      <a:pt x="1027841" y="260715"/>
                    </a:cubicBezTo>
                    <a:cubicBezTo>
                      <a:pt x="1042621" y="262059"/>
                      <a:pt x="1056056" y="274154"/>
                      <a:pt x="1065462" y="286249"/>
                    </a:cubicBezTo>
                    <a:lnTo>
                      <a:pt x="1068149" y="288937"/>
                    </a:lnTo>
                    <a:cubicBezTo>
                      <a:pt x="1077554" y="301032"/>
                      <a:pt x="1085615" y="313127"/>
                      <a:pt x="1097708" y="321190"/>
                    </a:cubicBezTo>
                    <a:cubicBezTo>
                      <a:pt x="1108456" y="327910"/>
                      <a:pt x="1123236" y="334629"/>
                      <a:pt x="1136671" y="327910"/>
                    </a:cubicBezTo>
                    <a:lnTo>
                      <a:pt x="1142046" y="325222"/>
                    </a:lnTo>
                    <a:lnTo>
                      <a:pt x="1146077" y="329254"/>
                    </a:lnTo>
                    <a:cubicBezTo>
                      <a:pt x="1152795" y="337317"/>
                      <a:pt x="1164887" y="341349"/>
                      <a:pt x="1175635" y="338661"/>
                    </a:cubicBezTo>
                    <a:cubicBezTo>
                      <a:pt x="1182353" y="337317"/>
                      <a:pt x="1189071" y="333285"/>
                      <a:pt x="1197133" y="330597"/>
                    </a:cubicBezTo>
                    <a:cubicBezTo>
                      <a:pt x="1214599" y="321190"/>
                      <a:pt x="1233409" y="311783"/>
                      <a:pt x="1246845" y="295656"/>
                    </a:cubicBezTo>
                    <a:cubicBezTo>
                      <a:pt x="1257594" y="282217"/>
                      <a:pt x="1264312" y="260715"/>
                      <a:pt x="1253563" y="245932"/>
                    </a:cubicBezTo>
                    <a:cubicBezTo>
                      <a:pt x="1253563" y="244588"/>
                      <a:pt x="1252220" y="243244"/>
                      <a:pt x="1250876" y="243244"/>
                    </a:cubicBezTo>
                    <a:cubicBezTo>
                      <a:pt x="1248189" y="240557"/>
                      <a:pt x="1246845" y="236525"/>
                      <a:pt x="1245502" y="232493"/>
                    </a:cubicBezTo>
                    <a:cubicBezTo>
                      <a:pt x="1242814" y="225774"/>
                      <a:pt x="1245502" y="217710"/>
                      <a:pt x="1246845" y="210991"/>
                    </a:cubicBezTo>
                    <a:cubicBezTo>
                      <a:pt x="1253563" y="190833"/>
                      <a:pt x="1262968" y="170674"/>
                      <a:pt x="1276404" y="154548"/>
                    </a:cubicBezTo>
                    <a:lnTo>
                      <a:pt x="1284465" y="143796"/>
                    </a:lnTo>
                    <a:lnTo>
                      <a:pt x="1289840" y="155891"/>
                    </a:lnTo>
                    <a:cubicBezTo>
                      <a:pt x="1292527" y="162611"/>
                      <a:pt x="1299245" y="166643"/>
                      <a:pt x="1305963" y="167987"/>
                    </a:cubicBezTo>
                    <a:cubicBezTo>
                      <a:pt x="1314024" y="169330"/>
                      <a:pt x="1320742" y="167987"/>
                      <a:pt x="1326117" y="162611"/>
                    </a:cubicBezTo>
                    <a:cubicBezTo>
                      <a:pt x="1327460" y="161267"/>
                      <a:pt x="1328804" y="158579"/>
                      <a:pt x="1330147" y="157235"/>
                    </a:cubicBezTo>
                    <a:cubicBezTo>
                      <a:pt x="1332835" y="154548"/>
                      <a:pt x="1334178" y="151860"/>
                      <a:pt x="1336865" y="149172"/>
                    </a:cubicBezTo>
                    <a:cubicBezTo>
                      <a:pt x="1346270" y="139765"/>
                      <a:pt x="1362393" y="137077"/>
                      <a:pt x="1374486" y="142452"/>
                    </a:cubicBezTo>
                    <a:lnTo>
                      <a:pt x="1378516" y="143796"/>
                    </a:lnTo>
                    <a:lnTo>
                      <a:pt x="1382547" y="167987"/>
                    </a:lnTo>
                    <a:cubicBezTo>
                      <a:pt x="1395983" y="166643"/>
                      <a:pt x="1409419" y="176050"/>
                      <a:pt x="1416136" y="186801"/>
                    </a:cubicBezTo>
                    <a:cubicBezTo>
                      <a:pt x="1420167" y="194864"/>
                      <a:pt x="1421511" y="204272"/>
                      <a:pt x="1422854" y="212335"/>
                    </a:cubicBezTo>
                    <a:cubicBezTo>
                      <a:pt x="1441665" y="196208"/>
                      <a:pt x="1464506" y="185457"/>
                      <a:pt x="1491377" y="178738"/>
                    </a:cubicBezTo>
                    <a:cubicBezTo>
                      <a:pt x="1473911" y="151860"/>
                      <a:pt x="1469880" y="118263"/>
                      <a:pt x="1477941" y="87353"/>
                    </a:cubicBezTo>
                    <a:close/>
                  </a:path>
                </a:pathLst>
              </a:cu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1890" name="Google Shape;1890;p35"/>
              <p:cNvSpPr/>
              <p:nvPr/>
            </p:nvSpPr>
            <p:spPr>
              <a:xfrm>
                <a:off x="4625196" y="4142006"/>
                <a:ext cx="816941" cy="1745119"/>
              </a:xfrm>
              <a:custGeom>
                <a:avLst/>
                <a:gdLst/>
                <a:ahLst/>
                <a:cxnLst/>
                <a:rect l="l" t="t" r="r" b="b"/>
                <a:pathLst>
                  <a:path w="816941" h="1745119" extrusionOk="0">
                    <a:moveTo>
                      <a:pt x="808837" y="308308"/>
                    </a:moveTo>
                    <a:cubicBezTo>
                      <a:pt x="806150" y="306964"/>
                      <a:pt x="803463" y="305620"/>
                      <a:pt x="800776" y="304276"/>
                    </a:cubicBezTo>
                    <a:cubicBezTo>
                      <a:pt x="795401" y="301588"/>
                      <a:pt x="788683" y="298901"/>
                      <a:pt x="784652" y="292181"/>
                    </a:cubicBezTo>
                    <a:cubicBezTo>
                      <a:pt x="776591" y="280086"/>
                      <a:pt x="780622" y="266647"/>
                      <a:pt x="785996" y="255896"/>
                    </a:cubicBezTo>
                    <a:cubicBezTo>
                      <a:pt x="788683" y="249177"/>
                      <a:pt x="791370" y="243801"/>
                      <a:pt x="791370" y="238426"/>
                    </a:cubicBezTo>
                    <a:cubicBezTo>
                      <a:pt x="791370" y="230362"/>
                      <a:pt x="785996" y="222299"/>
                      <a:pt x="779278" y="214235"/>
                    </a:cubicBezTo>
                    <a:cubicBezTo>
                      <a:pt x="775248" y="210204"/>
                      <a:pt x="772560" y="204828"/>
                      <a:pt x="768530" y="199453"/>
                    </a:cubicBezTo>
                    <a:cubicBezTo>
                      <a:pt x="764499" y="191389"/>
                      <a:pt x="761812" y="181982"/>
                      <a:pt x="759124" y="173919"/>
                    </a:cubicBezTo>
                    <a:lnTo>
                      <a:pt x="757781" y="168543"/>
                    </a:lnTo>
                    <a:cubicBezTo>
                      <a:pt x="748376" y="136290"/>
                      <a:pt x="730909" y="106724"/>
                      <a:pt x="709412" y="81190"/>
                    </a:cubicBezTo>
                    <a:cubicBezTo>
                      <a:pt x="687915" y="71783"/>
                      <a:pt x="667761" y="57000"/>
                      <a:pt x="643576" y="34154"/>
                    </a:cubicBezTo>
                    <a:cubicBezTo>
                      <a:pt x="632828" y="23403"/>
                      <a:pt x="623422" y="12652"/>
                      <a:pt x="614018" y="1901"/>
                    </a:cubicBezTo>
                    <a:lnTo>
                      <a:pt x="614018" y="1901"/>
                    </a:lnTo>
                    <a:cubicBezTo>
                      <a:pt x="612674" y="557"/>
                      <a:pt x="611330" y="-787"/>
                      <a:pt x="605956" y="557"/>
                    </a:cubicBezTo>
                    <a:cubicBezTo>
                      <a:pt x="599238" y="1901"/>
                      <a:pt x="592520" y="7276"/>
                      <a:pt x="589833" y="12652"/>
                    </a:cubicBezTo>
                    <a:cubicBezTo>
                      <a:pt x="587146" y="19371"/>
                      <a:pt x="585802" y="26091"/>
                      <a:pt x="583115" y="32810"/>
                    </a:cubicBezTo>
                    <a:cubicBezTo>
                      <a:pt x="581772" y="39529"/>
                      <a:pt x="580428" y="47593"/>
                      <a:pt x="577741" y="54312"/>
                    </a:cubicBezTo>
                    <a:cubicBezTo>
                      <a:pt x="573710" y="65064"/>
                      <a:pt x="562961" y="74471"/>
                      <a:pt x="552213" y="77159"/>
                    </a:cubicBezTo>
                    <a:cubicBezTo>
                      <a:pt x="548182" y="78502"/>
                      <a:pt x="544151" y="78502"/>
                      <a:pt x="541464" y="78502"/>
                    </a:cubicBezTo>
                    <a:cubicBezTo>
                      <a:pt x="534746" y="100005"/>
                      <a:pt x="521310" y="118819"/>
                      <a:pt x="501157" y="129570"/>
                    </a:cubicBezTo>
                    <a:lnTo>
                      <a:pt x="497126" y="132258"/>
                    </a:lnTo>
                    <a:lnTo>
                      <a:pt x="491751" y="128226"/>
                    </a:lnTo>
                    <a:cubicBezTo>
                      <a:pt x="483690" y="124195"/>
                      <a:pt x="475628" y="121507"/>
                      <a:pt x="467567" y="122851"/>
                    </a:cubicBezTo>
                    <a:cubicBezTo>
                      <a:pt x="468910" y="126882"/>
                      <a:pt x="468910" y="130914"/>
                      <a:pt x="467567" y="134946"/>
                    </a:cubicBezTo>
                    <a:cubicBezTo>
                      <a:pt x="464880" y="152417"/>
                      <a:pt x="450100" y="167199"/>
                      <a:pt x="438008" y="173919"/>
                    </a:cubicBezTo>
                    <a:cubicBezTo>
                      <a:pt x="419198" y="186014"/>
                      <a:pt x="403075" y="196765"/>
                      <a:pt x="404419" y="211548"/>
                    </a:cubicBezTo>
                    <a:cubicBezTo>
                      <a:pt x="404419" y="215579"/>
                      <a:pt x="407106" y="218267"/>
                      <a:pt x="408449" y="222299"/>
                    </a:cubicBezTo>
                    <a:cubicBezTo>
                      <a:pt x="411136" y="229018"/>
                      <a:pt x="415167" y="235738"/>
                      <a:pt x="413824" y="243801"/>
                    </a:cubicBezTo>
                    <a:cubicBezTo>
                      <a:pt x="412480" y="261272"/>
                      <a:pt x="396357" y="269335"/>
                      <a:pt x="381578" y="274711"/>
                    </a:cubicBezTo>
                    <a:cubicBezTo>
                      <a:pt x="370829" y="278742"/>
                      <a:pt x="360081" y="284118"/>
                      <a:pt x="357393" y="292181"/>
                    </a:cubicBezTo>
                    <a:cubicBezTo>
                      <a:pt x="356050" y="294869"/>
                      <a:pt x="356050" y="298901"/>
                      <a:pt x="356050" y="301588"/>
                    </a:cubicBezTo>
                    <a:cubicBezTo>
                      <a:pt x="356050" y="304276"/>
                      <a:pt x="356050" y="306964"/>
                      <a:pt x="354706" y="309652"/>
                    </a:cubicBezTo>
                    <a:cubicBezTo>
                      <a:pt x="350675" y="331154"/>
                      <a:pt x="333209" y="343249"/>
                      <a:pt x="314398" y="354000"/>
                    </a:cubicBezTo>
                    <a:cubicBezTo>
                      <a:pt x="303650" y="360720"/>
                      <a:pt x="291558" y="367439"/>
                      <a:pt x="284840" y="378190"/>
                    </a:cubicBezTo>
                    <a:cubicBezTo>
                      <a:pt x="274091" y="391629"/>
                      <a:pt x="274091" y="410444"/>
                      <a:pt x="272748" y="430602"/>
                    </a:cubicBezTo>
                    <a:cubicBezTo>
                      <a:pt x="272748" y="441353"/>
                      <a:pt x="271404" y="452105"/>
                      <a:pt x="270060" y="462855"/>
                    </a:cubicBezTo>
                    <a:cubicBezTo>
                      <a:pt x="264686" y="492421"/>
                      <a:pt x="244532" y="519299"/>
                      <a:pt x="219004" y="534082"/>
                    </a:cubicBezTo>
                    <a:lnTo>
                      <a:pt x="259312" y="578430"/>
                    </a:lnTo>
                    <a:lnTo>
                      <a:pt x="259312" y="581118"/>
                    </a:lnTo>
                    <a:cubicBezTo>
                      <a:pt x="257968" y="603964"/>
                      <a:pt x="235127" y="620091"/>
                      <a:pt x="212286" y="622779"/>
                    </a:cubicBezTo>
                    <a:cubicBezTo>
                      <a:pt x="192133" y="625467"/>
                      <a:pt x="173322" y="622779"/>
                      <a:pt x="155856" y="626810"/>
                    </a:cubicBezTo>
                    <a:cubicBezTo>
                      <a:pt x="139733" y="630842"/>
                      <a:pt x="127640" y="641593"/>
                      <a:pt x="118236" y="657720"/>
                    </a:cubicBezTo>
                    <a:cubicBezTo>
                      <a:pt x="104800" y="680566"/>
                      <a:pt x="102112" y="714163"/>
                      <a:pt x="110174" y="741041"/>
                    </a:cubicBezTo>
                    <a:lnTo>
                      <a:pt x="114205" y="753136"/>
                    </a:lnTo>
                    <a:lnTo>
                      <a:pt x="102112" y="751792"/>
                    </a:lnTo>
                    <a:cubicBezTo>
                      <a:pt x="99425" y="751792"/>
                      <a:pt x="96738" y="751792"/>
                      <a:pt x="94051" y="755824"/>
                    </a:cubicBezTo>
                    <a:cubicBezTo>
                      <a:pt x="88677" y="762543"/>
                      <a:pt x="87333" y="775982"/>
                      <a:pt x="91364" y="785390"/>
                    </a:cubicBezTo>
                    <a:cubicBezTo>
                      <a:pt x="94051" y="790765"/>
                      <a:pt x="96738" y="796141"/>
                      <a:pt x="99425" y="800172"/>
                    </a:cubicBezTo>
                    <a:cubicBezTo>
                      <a:pt x="106143" y="813611"/>
                      <a:pt x="114205" y="827050"/>
                      <a:pt x="111518" y="843177"/>
                    </a:cubicBezTo>
                    <a:cubicBezTo>
                      <a:pt x="110174" y="849896"/>
                      <a:pt x="108830" y="855272"/>
                      <a:pt x="106143" y="859304"/>
                    </a:cubicBezTo>
                    <a:cubicBezTo>
                      <a:pt x="104800" y="864679"/>
                      <a:pt x="102112" y="868711"/>
                      <a:pt x="102112" y="874087"/>
                    </a:cubicBezTo>
                    <a:cubicBezTo>
                      <a:pt x="100769" y="888869"/>
                      <a:pt x="112861" y="902308"/>
                      <a:pt x="139733" y="915747"/>
                    </a:cubicBezTo>
                    <a:lnTo>
                      <a:pt x="147794" y="919779"/>
                    </a:lnTo>
                    <a:lnTo>
                      <a:pt x="143764" y="926498"/>
                    </a:lnTo>
                    <a:cubicBezTo>
                      <a:pt x="103456" y="989661"/>
                      <a:pt x="92707" y="1068951"/>
                      <a:pt x="112861" y="1140177"/>
                    </a:cubicBezTo>
                    <a:lnTo>
                      <a:pt x="114205" y="1144209"/>
                    </a:lnTo>
                    <a:cubicBezTo>
                      <a:pt x="122266" y="1169743"/>
                      <a:pt x="130328" y="1201996"/>
                      <a:pt x="111518" y="1223498"/>
                    </a:cubicBezTo>
                    <a:lnTo>
                      <a:pt x="103456" y="1232906"/>
                    </a:lnTo>
                    <a:lnTo>
                      <a:pt x="98082" y="1222155"/>
                    </a:lnTo>
                    <a:cubicBezTo>
                      <a:pt x="80615" y="1189901"/>
                      <a:pt x="76584" y="1152272"/>
                      <a:pt x="84646" y="1115987"/>
                    </a:cubicBezTo>
                    <a:cubicBezTo>
                      <a:pt x="79271" y="1113299"/>
                      <a:pt x="69866" y="1115987"/>
                      <a:pt x="65835" y="1120019"/>
                    </a:cubicBezTo>
                    <a:cubicBezTo>
                      <a:pt x="57774" y="1126738"/>
                      <a:pt x="53743" y="1138833"/>
                      <a:pt x="49713" y="1148240"/>
                    </a:cubicBezTo>
                    <a:lnTo>
                      <a:pt x="5374" y="1265159"/>
                    </a:lnTo>
                    <a:lnTo>
                      <a:pt x="0" y="1263815"/>
                    </a:lnTo>
                    <a:cubicBezTo>
                      <a:pt x="0" y="1265159"/>
                      <a:pt x="1344" y="1266503"/>
                      <a:pt x="1344" y="1267847"/>
                    </a:cubicBezTo>
                    <a:cubicBezTo>
                      <a:pt x="6718" y="1277254"/>
                      <a:pt x="14779" y="1283974"/>
                      <a:pt x="21497" y="1293381"/>
                    </a:cubicBezTo>
                    <a:cubicBezTo>
                      <a:pt x="71210" y="1356544"/>
                      <a:pt x="16123" y="1462711"/>
                      <a:pt x="64492" y="1525874"/>
                    </a:cubicBezTo>
                    <a:cubicBezTo>
                      <a:pt x="69866" y="1532594"/>
                      <a:pt x="75241" y="1537969"/>
                      <a:pt x="76584" y="1546033"/>
                    </a:cubicBezTo>
                    <a:cubicBezTo>
                      <a:pt x="79271" y="1559471"/>
                      <a:pt x="68523" y="1571566"/>
                      <a:pt x="63149" y="1583661"/>
                    </a:cubicBezTo>
                    <a:cubicBezTo>
                      <a:pt x="48369" y="1614571"/>
                      <a:pt x="60461" y="1650856"/>
                      <a:pt x="73897" y="1683110"/>
                    </a:cubicBezTo>
                    <a:cubicBezTo>
                      <a:pt x="81959" y="1703268"/>
                      <a:pt x="91364" y="1723426"/>
                      <a:pt x="108830" y="1736865"/>
                    </a:cubicBezTo>
                    <a:cubicBezTo>
                      <a:pt x="126297" y="1748960"/>
                      <a:pt x="154512" y="1748960"/>
                      <a:pt x="165261" y="1728802"/>
                    </a:cubicBezTo>
                    <a:cubicBezTo>
                      <a:pt x="174666" y="1709988"/>
                      <a:pt x="162574" y="1687141"/>
                      <a:pt x="169292" y="1666983"/>
                    </a:cubicBezTo>
                    <a:cubicBezTo>
                      <a:pt x="173322" y="1656232"/>
                      <a:pt x="181384" y="1648168"/>
                      <a:pt x="189445" y="1640105"/>
                    </a:cubicBezTo>
                    <a:cubicBezTo>
                      <a:pt x="208255" y="1622635"/>
                      <a:pt x="240501" y="1605164"/>
                      <a:pt x="255281" y="1626666"/>
                    </a:cubicBezTo>
                    <a:cubicBezTo>
                      <a:pt x="259312" y="1633386"/>
                      <a:pt x="260655" y="1641449"/>
                      <a:pt x="267373" y="1645481"/>
                    </a:cubicBezTo>
                    <a:cubicBezTo>
                      <a:pt x="278122" y="1652200"/>
                      <a:pt x="291558" y="1640105"/>
                      <a:pt x="296932" y="1628010"/>
                    </a:cubicBezTo>
                    <a:cubicBezTo>
                      <a:pt x="354706" y="1527218"/>
                      <a:pt x="378891" y="1406268"/>
                      <a:pt x="364111" y="1289349"/>
                    </a:cubicBezTo>
                    <a:cubicBezTo>
                      <a:pt x="374860" y="1294725"/>
                      <a:pt x="385608" y="1300101"/>
                      <a:pt x="396357" y="1306820"/>
                    </a:cubicBezTo>
                    <a:cubicBezTo>
                      <a:pt x="403075" y="1293381"/>
                      <a:pt x="409793" y="1278598"/>
                      <a:pt x="421885" y="1269191"/>
                    </a:cubicBezTo>
                    <a:cubicBezTo>
                      <a:pt x="433978" y="1259784"/>
                      <a:pt x="454131" y="1258440"/>
                      <a:pt x="463536" y="1270535"/>
                    </a:cubicBezTo>
                    <a:cubicBezTo>
                      <a:pt x="476972" y="1257096"/>
                      <a:pt x="481003" y="1235593"/>
                      <a:pt x="472941" y="1218123"/>
                    </a:cubicBezTo>
                    <a:cubicBezTo>
                      <a:pt x="491751" y="1207372"/>
                      <a:pt x="509218" y="1196621"/>
                      <a:pt x="528028" y="1185870"/>
                    </a:cubicBezTo>
                    <a:cubicBezTo>
                      <a:pt x="517279" y="1161679"/>
                      <a:pt x="511905" y="1136146"/>
                      <a:pt x="511905" y="1109268"/>
                    </a:cubicBezTo>
                    <a:cubicBezTo>
                      <a:pt x="444726" y="1105236"/>
                      <a:pt x="411136" y="1024602"/>
                      <a:pt x="413824" y="957408"/>
                    </a:cubicBezTo>
                    <a:cubicBezTo>
                      <a:pt x="415167" y="913059"/>
                      <a:pt x="425916" y="868711"/>
                      <a:pt x="446070" y="828394"/>
                    </a:cubicBezTo>
                    <a:cubicBezTo>
                      <a:pt x="428603" y="828394"/>
                      <a:pt x="412480" y="818987"/>
                      <a:pt x="401731" y="805548"/>
                    </a:cubicBezTo>
                    <a:cubicBezTo>
                      <a:pt x="468910" y="789421"/>
                      <a:pt x="529372" y="751792"/>
                      <a:pt x="573710" y="699381"/>
                    </a:cubicBezTo>
                    <a:cubicBezTo>
                      <a:pt x="591177" y="677878"/>
                      <a:pt x="612674" y="652344"/>
                      <a:pt x="639546" y="655032"/>
                    </a:cubicBezTo>
                    <a:cubicBezTo>
                      <a:pt x="663730" y="612028"/>
                      <a:pt x="674479" y="562304"/>
                      <a:pt x="671792" y="513923"/>
                    </a:cubicBezTo>
                    <a:cubicBezTo>
                      <a:pt x="669105" y="476294"/>
                      <a:pt x="659699" y="434634"/>
                      <a:pt x="682540" y="405068"/>
                    </a:cubicBezTo>
                    <a:cubicBezTo>
                      <a:pt x="710755" y="367439"/>
                      <a:pt x="768530" y="375502"/>
                      <a:pt x="814211" y="388941"/>
                    </a:cubicBezTo>
                    <a:cubicBezTo>
                      <a:pt x="810181" y="375502"/>
                      <a:pt x="811524" y="360720"/>
                      <a:pt x="812868" y="347281"/>
                    </a:cubicBezTo>
                    <a:cubicBezTo>
                      <a:pt x="818242" y="328466"/>
                      <a:pt x="819586" y="315027"/>
                      <a:pt x="808837" y="308308"/>
                    </a:cubicBezTo>
                    <a:close/>
                  </a:path>
                </a:pathLst>
              </a:cu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1891" name="Google Shape;1891;p35"/>
              <p:cNvSpPr/>
              <p:nvPr/>
            </p:nvSpPr>
            <p:spPr>
              <a:xfrm>
                <a:off x="4721604" y="5288902"/>
                <a:ext cx="10449" cy="57787"/>
              </a:xfrm>
              <a:custGeom>
                <a:avLst/>
                <a:gdLst/>
                <a:ahLst/>
                <a:cxnLst/>
                <a:rect l="l" t="t" r="r" b="b"/>
                <a:pathLst>
                  <a:path w="10449" h="57787" extrusionOk="0">
                    <a:moveTo>
                      <a:pt x="1674" y="5375"/>
                    </a:moveTo>
                    <a:lnTo>
                      <a:pt x="330" y="1344"/>
                    </a:lnTo>
                    <a:cubicBezTo>
                      <a:pt x="330" y="1344"/>
                      <a:pt x="330" y="0"/>
                      <a:pt x="330" y="0"/>
                    </a:cubicBezTo>
                    <a:cubicBezTo>
                      <a:pt x="-1014" y="20158"/>
                      <a:pt x="1674" y="38973"/>
                      <a:pt x="9735" y="57787"/>
                    </a:cubicBezTo>
                    <a:cubicBezTo>
                      <a:pt x="12422" y="41661"/>
                      <a:pt x="7048" y="22846"/>
                      <a:pt x="1674" y="5375"/>
                    </a:cubicBezTo>
                    <a:close/>
                  </a:path>
                </a:pathLst>
              </a:cu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grpSp>
        <p:sp>
          <p:nvSpPr>
            <p:cNvPr id="1892" name="Google Shape;1892;p35"/>
            <p:cNvSpPr/>
            <p:nvPr/>
          </p:nvSpPr>
          <p:spPr>
            <a:xfrm>
              <a:off x="3740184" y="7889709"/>
              <a:ext cx="110086" cy="189989"/>
            </a:xfrm>
            <a:custGeom>
              <a:avLst/>
              <a:gdLst/>
              <a:ahLst/>
              <a:cxnLst/>
              <a:rect l="l" t="t" r="r" b="b"/>
              <a:pathLst>
                <a:path w="98956" h="170780" extrusionOk="0">
                  <a:moveTo>
                    <a:pt x="2906" y="121748"/>
                  </a:moveTo>
                  <a:cubicBezTo>
                    <a:pt x="4250" y="128468"/>
                    <a:pt x="6937" y="135187"/>
                    <a:pt x="10968" y="139219"/>
                  </a:cubicBezTo>
                  <a:cubicBezTo>
                    <a:pt x="16342" y="144595"/>
                    <a:pt x="23060" y="145938"/>
                    <a:pt x="25748" y="152658"/>
                  </a:cubicBezTo>
                  <a:cubicBezTo>
                    <a:pt x="27091" y="156690"/>
                    <a:pt x="24404" y="162065"/>
                    <a:pt x="27091" y="167441"/>
                  </a:cubicBezTo>
                  <a:cubicBezTo>
                    <a:pt x="32465" y="175504"/>
                    <a:pt x="44558" y="167441"/>
                    <a:pt x="48589" y="159377"/>
                  </a:cubicBezTo>
                  <a:cubicBezTo>
                    <a:pt x="53963" y="147282"/>
                    <a:pt x="57993" y="133843"/>
                    <a:pt x="56650" y="120404"/>
                  </a:cubicBezTo>
                  <a:cubicBezTo>
                    <a:pt x="56650" y="110997"/>
                    <a:pt x="55307" y="100246"/>
                    <a:pt x="59337" y="92183"/>
                  </a:cubicBezTo>
                  <a:cubicBezTo>
                    <a:pt x="64711" y="82776"/>
                    <a:pt x="76804" y="80088"/>
                    <a:pt x="84865" y="73368"/>
                  </a:cubicBezTo>
                  <a:cubicBezTo>
                    <a:pt x="118455" y="47834"/>
                    <a:pt x="86209" y="-7265"/>
                    <a:pt x="48589" y="798"/>
                  </a:cubicBezTo>
                  <a:cubicBezTo>
                    <a:pt x="1563" y="11549"/>
                    <a:pt x="-5155" y="84119"/>
                    <a:pt x="2906" y="121748"/>
                  </a:cubicBezTo>
                  <a:close/>
                </a:path>
              </a:pathLst>
            </a:cu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1893" name="Google Shape;1893;p35"/>
            <p:cNvSpPr/>
            <p:nvPr/>
          </p:nvSpPr>
          <p:spPr>
            <a:xfrm>
              <a:off x="4089252" y="8560174"/>
              <a:ext cx="385101" cy="239645"/>
            </a:xfrm>
            <a:custGeom>
              <a:avLst/>
              <a:gdLst/>
              <a:ahLst/>
              <a:cxnLst/>
              <a:rect l="l" t="t" r="r" b="b"/>
              <a:pathLst>
                <a:path w="346165" h="215415" extrusionOk="0">
                  <a:moveTo>
                    <a:pt x="7561" y="53940"/>
                  </a:moveTo>
                  <a:cubicBezTo>
                    <a:pt x="8904" y="57972"/>
                    <a:pt x="11591" y="62004"/>
                    <a:pt x="15622" y="64692"/>
                  </a:cubicBezTo>
                  <a:cubicBezTo>
                    <a:pt x="19653" y="68723"/>
                    <a:pt x="26371" y="68723"/>
                    <a:pt x="31745" y="70067"/>
                  </a:cubicBezTo>
                  <a:cubicBezTo>
                    <a:pt x="72052" y="76787"/>
                    <a:pt x="109673" y="100977"/>
                    <a:pt x="131170" y="134574"/>
                  </a:cubicBezTo>
                  <a:cubicBezTo>
                    <a:pt x="133857" y="138606"/>
                    <a:pt x="136545" y="143981"/>
                    <a:pt x="140575" y="146669"/>
                  </a:cubicBezTo>
                  <a:cubicBezTo>
                    <a:pt x="148637" y="152045"/>
                    <a:pt x="159385" y="150701"/>
                    <a:pt x="168791" y="150701"/>
                  </a:cubicBezTo>
                  <a:cubicBezTo>
                    <a:pt x="195662" y="150701"/>
                    <a:pt x="223877" y="168171"/>
                    <a:pt x="225221" y="193705"/>
                  </a:cubicBezTo>
                  <a:cubicBezTo>
                    <a:pt x="225221" y="200425"/>
                    <a:pt x="225221" y="209832"/>
                    <a:pt x="230595" y="213864"/>
                  </a:cubicBezTo>
                  <a:cubicBezTo>
                    <a:pt x="234626" y="216551"/>
                    <a:pt x="240000" y="215207"/>
                    <a:pt x="244031" y="213864"/>
                  </a:cubicBezTo>
                  <a:cubicBezTo>
                    <a:pt x="268216" y="205800"/>
                    <a:pt x="297775" y="192361"/>
                    <a:pt x="299118" y="166828"/>
                  </a:cubicBezTo>
                  <a:cubicBezTo>
                    <a:pt x="299118" y="156076"/>
                    <a:pt x="295087" y="146669"/>
                    <a:pt x="293744" y="135918"/>
                  </a:cubicBezTo>
                  <a:cubicBezTo>
                    <a:pt x="287026" y="87538"/>
                    <a:pt x="347487" y="51253"/>
                    <a:pt x="346144" y="2873"/>
                  </a:cubicBezTo>
                  <a:cubicBezTo>
                    <a:pt x="312554" y="2873"/>
                    <a:pt x="282995" y="41845"/>
                    <a:pt x="250749" y="31094"/>
                  </a:cubicBezTo>
                  <a:cubicBezTo>
                    <a:pt x="244031" y="28406"/>
                    <a:pt x="237313" y="24375"/>
                    <a:pt x="230595" y="23031"/>
                  </a:cubicBezTo>
                  <a:cubicBezTo>
                    <a:pt x="206411" y="16312"/>
                    <a:pt x="176852" y="28406"/>
                    <a:pt x="151324" y="27063"/>
                  </a:cubicBezTo>
                  <a:cubicBezTo>
                    <a:pt x="128483" y="25719"/>
                    <a:pt x="109673" y="14968"/>
                    <a:pt x="88176" y="9592"/>
                  </a:cubicBezTo>
                  <a:cubicBezTo>
                    <a:pt x="47868" y="-3847"/>
                    <a:pt x="-23342" y="-13254"/>
                    <a:pt x="7561" y="53940"/>
                  </a:cubicBezTo>
                  <a:close/>
                </a:path>
              </a:pathLst>
            </a:cu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1894" name="Google Shape;1894;p35"/>
            <p:cNvSpPr/>
            <p:nvPr/>
          </p:nvSpPr>
          <p:spPr>
            <a:xfrm>
              <a:off x="2951221" y="8183627"/>
              <a:ext cx="115320" cy="59801"/>
            </a:xfrm>
            <a:custGeom>
              <a:avLst/>
              <a:gdLst/>
              <a:ahLst/>
              <a:cxnLst/>
              <a:rect l="l" t="t" r="r" b="b"/>
              <a:pathLst>
                <a:path w="103660" h="53755" extrusionOk="0">
                  <a:moveTo>
                    <a:pt x="84646" y="5375"/>
                  </a:moveTo>
                  <a:cubicBezTo>
                    <a:pt x="56431" y="-1344"/>
                    <a:pt x="25528" y="2688"/>
                    <a:pt x="0" y="16126"/>
                  </a:cubicBezTo>
                  <a:cubicBezTo>
                    <a:pt x="34933" y="12095"/>
                    <a:pt x="69866" y="26878"/>
                    <a:pt x="92708" y="53756"/>
                  </a:cubicBezTo>
                  <a:cubicBezTo>
                    <a:pt x="100769" y="44348"/>
                    <a:pt x="108830" y="29565"/>
                    <a:pt x="99425" y="20158"/>
                  </a:cubicBezTo>
                  <a:cubicBezTo>
                    <a:pt x="94051" y="13439"/>
                    <a:pt x="79272" y="6719"/>
                    <a:pt x="84646" y="0"/>
                  </a:cubicBezTo>
                </a:path>
              </a:pathLst>
            </a:custGeom>
            <a:solidFill>
              <a:srgbClr val="F2A33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1895" name="Google Shape;1895;p35"/>
            <p:cNvSpPr/>
            <p:nvPr/>
          </p:nvSpPr>
          <p:spPr>
            <a:xfrm>
              <a:off x="5384605" y="8482893"/>
              <a:ext cx="198796" cy="113494"/>
            </a:xfrm>
            <a:custGeom>
              <a:avLst/>
              <a:gdLst/>
              <a:ahLst/>
              <a:cxnLst/>
              <a:rect l="l" t="t" r="r" b="b"/>
              <a:pathLst>
                <a:path w="178696" h="102019" extrusionOk="0">
                  <a:moveTo>
                    <a:pt x="138389" y="80404"/>
                  </a:moveTo>
                  <a:cubicBezTo>
                    <a:pt x="149138" y="92499"/>
                    <a:pt x="162574" y="103250"/>
                    <a:pt x="178696" y="101906"/>
                  </a:cubicBezTo>
                  <a:cubicBezTo>
                    <a:pt x="147794" y="66965"/>
                    <a:pt x="114205" y="36055"/>
                    <a:pt x="77928" y="6490"/>
                  </a:cubicBezTo>
                  <a:cubicBezTo>
                    <a:pt x="61805" y="-6949"/>
                    <a:pt x="18810" y="3802"/>
                    <a:pt x="0" y="9177"/>
                  </a:cubicBezTo>
                  <a:cubicBezTo>
                    <a:pt x="16123" y="18585"/>
                    <a:pt x="38964" y="19929"/>
                    <a:pt x="57774" y="23960"/>
                  </a:cubicBezTo>
                  <a:cubicBezTo>
                    <a:pt x="95394" y="34711"/>
                    <a:pt x="111517" y="52182"/>
                    <a:pt x="138389" y="80404"/>
                  </a:cubicBezTo>
                  <a:close/>
                </a:path>
              </a:pathLst>
            </a:cu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1896" name="Google Shape;1896;p35"/>
            <p:cNvSpPr/>
            <p:nvPr/>
          </p:nvSpPr>
          <p:spPr>
            <a:xfrm>
              <a:off x="6290945" y="7328429"/>
              <a:ext cx="435589" cy="230931"/>
            </a:xfrm>
            <a:custGeom>
              <a:avLst/>
              <a:gdLst/>
              <a:ahLst/>
              <a:cxnLst/>
              <a:rect l="l" t="t" r="r" b="b"/>
              <a:pathLst>
                <a:path w="391548" h="207582" extrusionOk="0">
                  <a:moveTo>
                    <a:pt x="119626" y="117865"/>
                  </a:moveTo>
                  <a:cubicBezTo>
                    <a:pt x="131719" y="146087"/>
                    <a:pt x="100816" y="178340"/>
                    <a:pt x="112908" y="206562"/>
                  </a:cubicBezTo>
                  <a:cubicBezTo>
                    <a:pt x="133062" y="210593"/>
                    <a:pt x="154560" y="202530"/>
                    <a:pt x="165308" y="185060"/>
                  </a:cubicBezTo>
                  <a:cubicBezTo>
                    <a:pt x="170683" y="176996"/>
                    <a:pt x="174714" y="167589"/>
                    <a:pt x="181431" y="160870"/>
                  </a:cubicBezTo>
                  <a:cubicBezTo>
                    <a:pt x="185462" y="156838"/>
                    <a:pt x="190837" y="154150"/>
                    <a:pt x="196211" y="151462"/>
                  </a:cubicBezTo>
                  <a:cubicBezTo>
                    <a:pt x="227113" y="136679"/>
                    <a:pt x="256672" y="121896"/>
                    <a:pt x="287574" y="107114"/>
                  </a:cubicBezTo>
                  <a:cubicBezTo>
                    <a:pt x="286231" y="99051"/>
                    <a:pt x="286231" y="89643"/>
                    <a:pt x="284888" y="81580"/>
                  </a:cubicBezTo>
                  <a:cubicBezTo>
                    <a:pt x="311759" y="77548"/>
                    <a:pt x="339974" y="72173"/>
                    <a:pt x="365503" y="62765"/>
                  </a:cubicBezTo>
                  <a:cubicBezTo>
                    <a:pt x="373564" y="60078"/>
                    <a:pt x="381625" y="57390"/>
                    <a:pt x="387000" y="50670"/>
                  </a:cubicBezTo>
                  <a:cubicBezTo>
                    <a:pt x="392374" y="43951"/>
                    <a:pt x="393717" y="33200"/>
                    <a:pt x="387000" y="27824"/>
                  </a:cubicBezTo>
                  <a:cubicBezTo>
                    <a:pt x="378938" y="21105"/>
                    <a:pt x="366846" y="26480"/>
                    <a:pt x="358785" y="30512"/>
                  </a:cubicBezTo>
                  <a:cubicBezTo>
                    <a:pt x="327882" y="45295"/>
                    <a:pt x="292949" y="52014"/>
                    <a:pt x="259359" y="49326"/>
                  </a:cubicBezTo>
                  <a:cubicBezTo>
                    <a:pt x="251298" y="47982"/>
                    <a:pt x="243236" y="47982"/>
                    <a:pt x="236518" y="43951"/>
                  </a:cubicBezTo>
                  <a:cubicBezTo>
                    <a:pt x="194867" y="19761"/>
                    <a:pt x="186805" y="-12493"/>
                    <a:pt x="130375" y="4978"/>
                  </a:cubicBezTo>
                  <a:cubicBezTo>
                    <a:pt x="95442" y="15729"/>
                    <a:pt x="59165" y="27824"/>
                    <a:pt x="26919" y="45295"/>
                  </a:cubicBezTo>
                  <a:cubicBezTo>
                    <a:pt x="-64444" y="95019"/>
                    <a:pt x="104847" y="81580"/>
                    <a:pt x="119626" y="117865"/>
                  </a:cubicBezTo>
                  <a:close/>
                </a:path>
              </a:pathLst>
            </a:custGeom>
            <a:solidFill>
              <a:srgbClr val="D9D9D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1897" name="Google Shape;1897;p35"/>
            <p:cNvSpPr/>
            <p:nvPr/>
          </p:nvSpPr>
          <p:spPr>
            <a:xfrm>
              <a:off x="4141009" y="5784478"/>
              <a:ext cx="101914" cy="74903"/>
            </a:xfrm>
            <a:custGeom>
              <a:avLst/>
              <a:gdLst/>
              <a:ahLst/>
              <a:cxnLst/>
              <a:rect l="l" t="t" r="r" b="b"/>
              <a:pathLst>
                <a:path w="91610" h="67330" extrusionOk="0">
                  <a:moveTo>
                    <a:pt x="55087" y="6351"/>
                  </a:moveTo>
                  <a:cubicBezTo>
                    <a:pt x="36277" y="13071"/>
                    <a:pt x="17467" y="21134"/>
                    <a:pt x="0" y="30541"/>
                  </a:cubicBezTo>
                  <a:cubicBezTo>
                    <a:pt x="17467" y="42636"/>
                    <a:pt x="38964" y="49356"/>
                    <a:pt x="60461" y="50700"/>
                  </a:cubicBezTo>
                  <a:cubicBezTo>
                    <a:pt x="60461" y="54732"/>
                    <a:pt x="60461" y="58763"/>
                    <a:pt x="63149" y="62795"/>
                  </a:cubicBezTo>
                  <a:cubicBezTo>
                    <a:pt x="65835" y="66826"/>
                    <a:pt x="69866" y="68170"/>
                    <a:pt x="73897" y="66826"/>
                  </a:cubicBezTo>
                  <a:cubicBezTo>
                    <a:pt x="75241" y="65482"/>
                    <a:pt x="76584" y="64139"/>
                    <a:pt x="76584" y="62795"/>
                  </a:cubicBezTo>
                  <a:cubicBezTo>
                    <a:pt x="88677" y="45324"/>
                    <a:pt x="92707" y="23822"/>
                    <a:pt x="91364" y="3663"/>
                  </a:cubicBezTo>
                  <a:cubicBezTo>
                    <a:pt x="71210" y="-3056"/>
                    <a:pt x="47025" y="-368"/>
                    <a:pt x="28215" y="10383"/>
                  </a:cubicBezTo>
                </a:path>
              </a:pathLst>
            </a:cu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1898" name="Google Shape;1898;p35"/>
            <p:cNvSpPr/>
            <p:nvPr/>
          </p:nvSpPr>
          <p:spPr>
            <a:xfrm>
              <a:off x="4236671" y="6023278"/>
              <a:ext cx="121133" cy="128574"/>
            </a:xfrm>
            <a:custGeom>
              <a:avLst/>
              <a:gdLst/>
              <a:ahLst/>
              <a:cxnLst/>
              <a:rect l="l" t="t" r="r" b="b"/>
              <a:pathLst>
                <a:path w="108886" h="115574" extrusionOk="0">
                  <a:moveTo>
                    <a:pt x="67179" y="44348"/>
                  </a:moveTo>
                  <a:cubicBezTo>
                    <a:pt x="63149" y="49724"/>
                    <a:pt x="59118" y="53756"/>
                    <a:pt x="53743" y="56443"/>
                  </a:cubicBezTo>
                  <a:cubicBezTo>
                    <a:pt x="48369" y="59131"/>
                    <a:pt x="41651" y="59131"/>
                    <a:pt x="37621" y="55100"/>
                  </a:cubicBezTo>
                  <a:cubicBezTo>
                    <a:pt x="33590" y="49724"/>
                    <a:pt x="34933" y="43004"/>
                    <a:pt x="33590" y="36285"/>
                  </a:cubicBezTo>
                  <a:cubicBezTo>
                    <a:pt x="32246" y="29565"/>
                    <a:pt x="26872" y="22846"/>
                    <a:pt x="21497" y="25534"/>
                  </a:cubicBezTo>
                  <a:cubicBezTo>
                    <a:pt x="20154" y="26878"/>
                    <a:pt x="18810" y="28222"/>
                    <a:pt x="17467" y="29565"/>
                  </a:cubicBezTo>
                  <a:cubicBezTo>
                    <a:pt x="13436" y="34941"/>
                    <a:pt x="9405" y="41661"/>
                    <a:pt x="5375" y="47036"/>
                  </a:cubicBezTo>
                  <a:cubicBezTo>
                    <a:pt x="2687" y="51068"/>
                    <a:pt x="0" y="55100"/>
                    <a:pt x="0" y="59131"/>
                  </a:cubicBezTo>
                  <a:cubicBezTo>
                    <a:pt x="0" y="64507"/>
                    <a:pt x="1344" y="68539"/>
                    <a:pt x="4031" y="73914"/>
                  </a:cubicBezTo>
                  <a:cubicBezTo>
                    <a:pt x="10749" y="88697"/>
                    <a:pt x="18810" y="106167"/>
                    <a:pt x="34933" y="110199"/>
                  </a:cubicBezTo>
                  <a:cubicBezTo>
                    <a:pt x="38964" y="111543"/>
                    <a:pt x="42995" y="111543"/>
                    <a:pt x="45682" y="112887"/>
                  </a:cubicBezTo>
                  <a:cubicBezTo>
                    <a:pt x="47025" y="114231"/>
                    <a:pt x="48369" y="115575"/>
                    <a:pt x="49713" y="115575"/>
                  </a:cubicBezTo>
                  <a:cubicBezTo>
                    <a:pt x="52400" y="115575"/>
                    <a:pt x="53743" y="114231"/>
                    <a:pt x="56431" y="112887"/>
                  </a:cubicBezTo>
                  <a:cubicBezTo>
                    <a:pt x="87333" y="86009"/>
                    <a:pt x="110174" y="41661"/>
                    <a:pt x="108830" y="0"/>
                  </a:cubicBezTo>
                  <a:cubicBezTo>
                    <a:pt x="90020" y="6719"/>
                    <a:pt x="77928" y="30909"/>
                    <a:pt x="67179" y="44348"/>
                  </a:cubicBezTo>
                  <a:close/>
                </a:path>
              </a:pathLst>
            </a:cu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1899" name="Google Shape;1899;p35"/>
            <p:cNvSpPr/>
            <p:nvPr/>
          </p:nvSpPr>
          <p:spPr>
            <a:xfrm>
              <a:off x="4149025" y="6096676"/>
              <a:ext cx="68070" cy="61563"/>
            </a:xfrm>
            <a:custGeom>
              <a:avLst/>
              <a:gdLst/>
              <a:ahLst/>
              <a:cxnLst/>
              <a:rect l="l" t="t" r="r" b="b"/>
              <a:pathLst>
                <a:path w="61188" h="55339" extrusionOk="0">
                  <a:moveTo>
                    <a:pt x="19665" y="1217"/>
                  </a:moveTo>
                  <a:cubicBezTo>
                    <a:pt x="12948" y="-2815"/>
                    <a:pt x="3543" y="3905"/>
                    <a:pt x="855" y="10624"/>
                  </a:cubicBezTo>
                  <a:cubicBezTo>
                    <a:pt x="-1832" y="18688"/>
                    <a:pt x="2199" y="26751"/>
                    <a:pt x="7573" y="32127"/>
                  </a:cubicBezTo>
                  <a:cubicBezTo>
                    <a:pt x="12948" y="37502"/>
                    <a:pt x="21009" y="41534"/>
                    <a:pt x="27727" y="45566"/>
                  </a:cubicBezTo>
                  <a:cubicBezTo>
                    <a:pt x="33101" y="48254"/>
                    <a:pt x="37132" y="49597"/>
                    <a:pt x="42507" y="52285"/>
                  </a:cubicBezTo>
                  <a:cubicBezTo>
                    <a:pt x="46537" y="53629"/>
                    <a:pt x="49224" y="56317"/>
                    <a:pt x="53255" y="54973"/>
                  </a:cubicBezTo>
                  <a:cubicBezTo>
                    <a:pt x="62660" y="53629"/>
                    <a:pt x="62660" y="38846"/>
                    <a:pt x="58629" y="30783"/>
                  </a:cubicBezTo>
                  <a:cubicBezTo>
                    <a:pt x="54599" y="20032"/>
                    <a:pt x="46537" y="10624"/>
                    <a:pt x="35789" y="5249"/>
                  </a:cubicBezTo>
                  <a:cubicBezTo>
                    <a:pt x="25040" y="-127"/>
                    <a:pt x="11604" y="2561"/>
                    <a:pt x="3543" y="10624"/>
                  </a:cubicBezTo>
                </a:path>
              </a:pathLst>
            </a:cu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1900" name="Google Shape;1900;p35"/>
            <p:cNvSpPr/>
            <p:nvPr/>
          </p:nvSpPr>
          <p:spPr>
            <a:xfrm>
              <a:off x="4214250" y="6187274"/>
              <a:ext cx="58457" cy="40825"/>
            </a:xfrm>
            <a:custGeom>
              <a:avLst/>
              <a:gdLst/>
              <a:ahLst/>
              <a:cxnLst/>
              <a:rect l="l" t="t" r="r" b="b"/>
              <a:pathLst>
                <a:path w="52547" h="36697" extrusionOk="0">
                  <a:moveTo>
                    <a:pt x="40307" y="23259"/>
                  </a:moveTo>
                  <a:cubicBezTo>
                    <a:pt x="33590" y="8477"/>
                    <a:pt x="16123" y="-2275"/>
                    <a:pt x="0" y="413"/>
                  </a:cubicBezTo>
                  <a:cubicBezTo>
                    <a:pt x="13436" y="17884"/>
                    <a:pt x="32246" y="29979"/>
                    <a:pt x="52400" y="36698"/>
                  </a:cubicBezTo>
                  <a:cubicBezTo>
                    <a:pt x="53743" y="27291"/>
                    <a:pt x="45682" y="17884"/>
                    <a:pt x="36277" y="16540"/>
                  </a:cubicBezTo>
                </a:path>
              </a:pathLst>
            </a:cu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1901" name="Google Shape;1901;p35"/>
            <p:cNvSpPr/>
            <p:nvPr/>
          </p:nvSpPr>
          <p:spPr>
            <a:xfrm>
              <a:off x="5161425" y="5653999"/>
              <a:ext cx="90358" cy="70402"/>
            </a:xfrm>
            <a:custGeom>
              <a:avLst/>
              <a:gdLst/>
              <a:ahLst/>
              <a:cxnLst/>
              <a:rect l="l" t="t" r="r" b="b"/>
              <a:pathLst>
                <a:path w="81222" h="63284" extrusionOk="0">
                  <a:moveTo>
                    <a:pt x="68944" y="0"/>
                  </a:moveTo>
                  <a:cubicBezTo>
                    <a:pt x="50134" y="12095"/>
                    <a:pt x="32668" y="24190"/>
                    <a:pt x="13857" y="36285"/>
                  </a:cubicBezTo>
                  <a:cubicBezTo>
                    <a:pt x="9826" y="38973"/>
                    <a:pt x="4452" y="43005"/>
                    <a:pt x="1765" y="47036"/>
                  </a:cubicBezTo>
                  <a:cubicBezTo>
                    <a:pt x="-922" y="52412"/>
                    <a:pt x="-922" y="59131"/>
                    <a:pt x="4452" y="61819"/>
                  </a:cubicBezTo>
                  <a:cubicBezTo>
                    <a:pt x="8483" y="64507"/>
                    <a:pt x="15201" y="63163"/>
                    <a:pt x="20575" y="60475"/>
                  </a:cubicBezTo>
                  <a:cubicBezTo>
                    <a:pt x="32668" y="55100"/>
                    <a:pt x="44760" y="49724"/>
                    <a:pt x="56852" y="44349"/>
                  </a:cubicBezTo>
                  <a:cubicBezTo>
                    <a:pt x="64913" y="40317"/>
                    <a:pt x="74319" y="36285"/>
                    <a:pt x="78349" y="28222"/>
                  </a:cubicBezTo>
                  <a:cubicBezTo>
                    <a:pt x="82380" y="21502"/>
                    <a:pt x="82380" y="12095"/>
                    <a:pt x="77006" y="6719"/>
                  </a:cubicBezTo>
                  <a:cubicBezTo>
                    <a:pt x="71631" y="1344"/>
                    <a:pt x="60883" y="1344"/>
                    <a:pt x="56852" y="8063"/>
                  </a:cubicBezTo>
                </a:path>
              </a:pathLst>
            </a:cu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1902" name="Google Shape;1902;p35"/>
            <p:cNvSpPr/>
            <p:nvPr/>
          </p:nvSpPr>
          <p:spPr>
            <a:xfrm>
              <a:off x="2874010" y="5365454"/>
              <a:ext cx="96643" cy="71762"/>
            </a:xfrm>
            <a:custGeom>
              <a:avLst/>
              <a:gdLst/>
              <a:ahLst/>
              <a:cxnLst/>
              <a:rect l="l" t="t" r="r" b="b"/>
              <a:pathLst>
                <a:path w="86872" h="64506" extrusionOk="0">
                  <a:moveTo>
                    <a:pt x="66718" y="0"/>
                  </a:moveTo>
                  <a:cubicBezTo>
                    <a:pt x="57313" y="8063"/>
                    <a:pt x="45221" y="12095"/>
                    <a:pt x="34473" y="17470"/>
                  </a:cubicBezTo>
                  <a:cubicBezTo>
                    <a:pt x="15662" y="26878"/>
                    <a:pt x="-4492" y="44348"/>
                    <a:pt x="883" y="64507"/>
                  </a:cubicBezTo>
                  <a:cubicBezTo>
                    <a:pt x="15662" y="49724"/>
                    <a:pt x="38503" y="47036"/>
                    <a:pt x="58657" y="45692"/>
                  </a:cubicBezTo>
                  <a:cubicBezTo>
                    <a:pt x="62687" y="45692"/>
                    <a:pt x="65375" y="45692"/>
                    <a:pt x="69405" y="44348"/>
                  </a:cubicBezTo>
                  <a:cubicBezTo>
                    <a:pt x="73436" y="41661"/>
                    <a:pt x="76123" y="37629"/>
                    <a:pt x="77467" y="32253"/>
                  </a:cubicBezTo>
                  <a:cubicBezTo>
                    <a:pt x="80154" y="24190"/>
                    <a:pt x="84185" y="16127"/>
                    <a:pt x="86872" y="8063"/>
                  </a:cubicBezTo>
                  <a:cubicBezTo>
                    <a:pt x="77467" y="9407"/>
                    <a:pt x="69405" y="12095"/>
                    <a:pt x="62687" y="17470"/>
                  </a:cubicBezTo>
                </a:path>
              </a:pathLst>
            </a:cu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1903" name="Google Shape;1903;p35"/>
            <p:cNvSpPr/>
            <p:nvPr/>
          </p:nvSpPr>
          <p:spPr>
            <a:xfrm>
              <a:off x="2873497" y="5982911"/>
              <a:ext cx="53809" cy="36112"/>
            </a:xfrm>
            <a:custGeom>
              <a:avLst/>
              <a:gdLst/>
              <a:ahLst/>
              <a:cxnLst/>
              <a:rect l="l" t="t" r="r" b="b"/>
              <a:pathLst>
                <a:path w="48369" h="32461" extrusionOk="0">
                  <a:moveTo>
                    <a:pt x="26872" y="0"/>
                  </a:moveTo>
                  <a:cubicBezTo>
                    <a:pt x="14779" y="6719"/>
                    <a:pt x="5374" y="17471"/>
                    <a:pt x="0" y="30910"/>
                  </a:cubicBezTo>
                  <a:cubicBezTo>
                    <a:pt x="9405" y="32253"/>
                    <a:pt x="20154" y="33597"/>
                    <a:pt x="29559" y="30910"/>
                  </a:cubicBezTo>
                  <a:cubicBezTo>
                    <a:pt x="38964" y="28222"/>
                    <a:pt x="47025" y="21502"/>
                    <a:pt x="48369" y="10751"/>
                  </a:cubicBezTo>
                  <a:cubicBezTo>
                    <a:pt x="38964" y="10751"/>
                    <a:pt x="29559" y="10751"/>
                    <a:pt x="21497" y="9407"/>
                  </a:cubicBezTo>
                </a:path>
              </a:pathLst>
            </a:cu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1904" name="Google Shape;1904;p35"/>
            <p:cNvSpPr/>
            <p:nvPr/>
          </p:nvSpPr>
          <p:spPr>
            <a:xfrm>
              <a:off x="2895918" y="5471985"/>
              <a:ext cx="35101" cy="65399"/>
            </a:xfrm>
            <a:custGeom>
              <a:avLst/>
              <a:gdLst/>
              <a:ahLst/>
              <a:cxnLst/>
              <a:rect l="l" t="t" r="r" b="b"/>
              <a:pathLst>
                <a:path w="31552" h="58787" extrusionOk="0">
                  <a:moveTo>
                    <a:pt x="5374" y="3688"/>
                  </a:moveTo>
                  <a:cubicBezTo>
                    <a:pt x="4031" y="7720"/>
                    <a:pt x="6718" y="11752"/>
                    <a:pt x="8062" y="15783"/>
                  </a:cubicBezTo>
                  <a:cubicBezTo>
                    <a:pt x="14779" y="30566"/>
                    <a:pt x="21497" y="45349"/>
                    <a:pt x="29559" y="58788"/>
                  </a:cubicBezTo>
                  <a:cubicBezTo>
                    <a:pt x="33590" y="48036"/>
                    <a:pt x="30902" y="34597"/>
                    <a:pt x="26872" y="23846"/>
                  </a:cubicBezTo>
                  <a:cubicBezTo>
                    <a:pt x="25528" y="17127"/>
                    <a:pt x="22841" y="10408"/>
                    <a:pt x="18810" y="5032"/>
                  </a:cubicBezTo>
                  <a:cubicBezTo>
                    <a:pt x="13436" y="-344"/>
                    <a:pt x="5374" y="-1687"/>
                    <a:pt x="0" y="2344"/>
                  </a:cubicBezTo>
                </a:path>
              </a:pathLst>
            </a:cu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1905" name="Google Shape;1905;p35"/>
            <p:cNvSpPr/>
            <p:nvPr/>
          </p:nvSpPr>
          <p:spPr>
            <a:xfrm>
              <a:off x="3135071" y="8139158"/>
              <a:ext cx="77198" cy="72654"/>
            </a:xfrm>
            <a:custGeom>
              <a:avLst/>
              <a:gdLst/>
              <a:ahLst/>
              <a:cxnLst/>
              <a:rect l="l" t="t" r="r" b="b"/>
              <a:pathLst>
                <a:path w="69393" h="65308" extrusionOk="0">
                  <a:moveTo>
                    <a:pt x="5374" y="13095"/>
                  </a:moveTo>
                  <a:cubicBezTo>
                    <a:pt x="-5374" y="27878"/>
                    <a:pt x="8062" y="53412"/>
                    <a:pt x="25528" y="53412"/>
                  </a:cubicBezTo>
                  <a:cubicBezTo>
                    <a:pt x="30902" y="53412"/>
                    <a:pt x="36276" y="52068"/>
                    <a:pt x="41651" y="54756"/>
                  </a:cubicBezTo>
                  <a:cubicBezTo>
                    <a:pt x="45682" y="57444"/>
                    <a:pt x="48369" y="61476"/>
                    <a:pt x="52400" y="64163"/>
                  </a:cubicBezTo>
                  <a:cubicBezTo>
                    <a:pt x="61805" y="69539"/>
                    <a:pt x="72553" y="54756"/>
                    <a:pt x="68523" y="45349"/>
                  </a:cubicBezTo>
                  <a:cubicBezTo>
                    <a:pt x="64492" y="35941"/>
                    <a:pt x="52400" y="30566"/>
                    <a:pt x="42994" y="27878"/>
                  </a:cubicBezTo>
                  <a:cubicBezTo>
                    <a:pt x="36276" y="25190"/>
                    <a:pt x="28215" y="22502"/>
                    <a:pt x="25528" y="14439"/>
                  </a:cubicBezTo>
                  <a:cubicBezTo>
                    <a:pt x="24184" y="11751"/>
                    <a:pt x="25528" y="7720"/>
                    <a:pt x="24184" y="5032"/>
                  </a:cubicBezTo>
                  <a:cubicBezTo>
                    <a:pt x="21497" y="-343"/>
                    <a:pt x="13436" y="-1687"/>
                    <a:pt x="9405" y="2344"/>
                  </a:cubicBezTo>
                  <a:cubicBezTo>
                    <a:pt x="4031" y="5032"/>
                    <a:pt x="1344" y="10407"/>
                    <a:pt x="0" y="17127"/>
                  </a:cubicBezTo>
                </a:path>
              </a:pathLst>
            </a:custGeom>
            <a:solidFill>
              <a:srgbClr val="F2A33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1906" name="Google Shape;1906;p35"/>
            <p:cNvSpPr/>
            <p:nvPr/>
          </p:nvSpPr>
          <p:spPr>
            <a:xfrm>
              <a:off x="2768867" y="8240439"/>
              <a:ext cx="98745" cy="77742"/>
            </a:xfrm>
            <a:custGeom>
              <a:avLst/>
              <a:gdLst/>
              <a:ahLst/>
              <a:cxnLst/>
              <a:rect l="l" t="t" r="r" b="b"/>
              <a:pathLst>
                <a:path w="88761" h="69882" extrusionOk="0">
                  <a:moveTo>
                    <a:pt x="67179" y="0"/>
                  </a:moveTo>
                  <a:cubicBezTo>
                    <a:pt x="44338" y="22846"/>
                    <a:pt x="21497" y="45692"/>
                    <a:pt x="0" y="69883"/>
                  </a:cubicBezTo>
                  <a:cubicBezTo>
                    <a:pt x="20154" y="68539"/>
                    <a:pt x="40307" y="67195"/>
                    <a:pt x="57774" y="59131"/>
                  </a:cubicBezTo>
                  <a:cubicBezTo>
                    <a:pt x="75241" y="49724"/>
                    <a:pt x="90020" y="32253"/>
                    <a:pt x="88677" y="12095"/>
                  </a:cubicBezTo>
                  <a:cubicBezTo>
                    <a:pt x="72553" y="12095"/>
                    <a:pt x="57774" y="16127"/>
                    <a:pt x="44338" y="24190"/>
                  </a:cubicBezTo>
                </a:path>
              </a:pathLst>
            </a:custGeom>
            <a:solidFill>
              <a:srgbClr val="F2A33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1907" name="Google Shape;1907;p35"/>
            <p:cNvSpPr/>
            <p:nvPr/>
          </p:nvSpPr>
          <p:spPr>
            <a:xfrm>
              <a:off x="3215784" y="5343029"/>
              <a:ext cx="29565" cy="34386"/>
            </a:xfrm>
            <a:custGeom>
              <a:avLst/>
              <a:gdLst/>
              <a:ahLst/>
              <a:cxnLst/>
              <a:rect l="l" t="t" r="r" b="b"/>
              <a:pathLst>
                <a:path w="26576" h="30909" extrusionOk="0">
                  <a:moveTo>
                    <a:pt x="13436" y="0"/>
                  </a:moveTo>
                  <a:cubicBezTo>
                    <a:pt x="8062" y="9407"/>
                    <a:pt x="2687" y="20158"/>
                    <a:pt x="0" y="30909"/>
                  </a:cubicBezTo>
                  <a:cubicBezTo>
                    <a:pt x="8062" y="30909"/>
                    <a:pt x="17466" y="30909"/>
                    <a:pt x="25528" y="30909"/>
                  </a:cubicBezTo>
                  <a:cubicBezTo>
                    <a:pt x="29559" y="20158"/>
                    <a:pt x="21497" y="6719"/>
                    <a:pt x="9405" y="4032"/>
                  </a:cubicBezTo>
                </a:path>
              </a:pathLst>
            </a:cu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grpSp>
          <p:nvGrpSpPr>
            <p:cNvPr id="1908" name="Google Shape;1908;p35"/>
            <p:cNvGrpSpPr/>
            <p:nvPr/>
          </p:nvGrpSpPr>
          <p:grpSpPr>
            <a:xfrm>
              <a:off x="5079686" y="5495524"/>
              <a:ext cx="602366" cy="559476"/>
              <a:chOff x="5294301" y="5295622"/>
              <a:chExt cx="541463" cy="502909"/>
            </a:xfrm>
          </p:grpSpPr>
          <p:sp>
            <p:nvSpPr>
              <p:cNvPr id="1909" name="Google Shape;1909;p35"/>
              <p:cNvSpPr/>
              <p:nvPr/>
            </p:nvSpPr>
            <p:spPr>
              <a:xfrm>
                <a:off x="5294301" y="5525569"/>
                <a:ext cx="541463" cy="272962"/>
              </a:xfrm>
              <a:custGeom>
                <a:avLst/>
                <a:gdLst/>
                <a:ahLst/>
                <a:cxnLst/>
                <a:rect l="l" t="t" r="r" b="b"/>
                <a:pathLst>
                  <a:path w="541463" h="272962" extrusionOk="0">
                    <a:moveTo>
                      <a:pt x="537433" y="175908"/>
                    </a:moveTo>
                    <a:cubicBezTo>
                      <a:pt x="533402" y="165157"/>
                      <a:pt x="534746" y="153062"/>
                      <a:pt x="536090" y="142311"/>
                    </a:cubicBezTo>
                    <a:cubicBezTo>
                      <a:pt x="537433" y="127528"/>
                      <a:pt x="538776" y="119464"/>
                      <a:pt x="532059" y="114089"/>
                    </a:cubicBezTo>
                    <a:cubicBezTo>
                      <a:pt x="530715" y="112745"/>
                      <a:pt x="530715" y="112745"/>
                      <a:pt x="529372" y="112745"/>
                    </a:cubicBezTo>
                    <a:cubicBezTo>
                      <a:pt x="525341" y="110057"/>
                      <a:pt x="521310" y="108713"/>
                      <a:pt x="518623" y="103338"/>
                    </a:cubicBezTo>
                    <a:cubicBezTo>
                      <a:pt x="514592" y="96619"/>
                      <a:pt x="517279" y="88555"/>
                      <a:pt x="519966" y="83180"/>
                    </a:cubicBezTo>
                    <a:cubicBezTo>
                      <a:pt x="526684" y="63021"/>
                      <a:pt x="521310" y="36143"/>
                      <a:pt x="505187" y="25392"/>
                    </a:cubicBezTo>
                    <a:lnTo>
                      <a:pt x="503844" y="28080"/>
                    </a:lnTo>
                    <a:cubicBezTo>
                      <a:pt x="479659" y="20016"/>
                      <a:pt x="458161" y="14641"/>
                      <a:pt x="438008" y="20016"/>
                    </a:cubicBezTo>
                    <a:cubicBezTo>
                      <a:pt x="432633" y="21360"/>
                      <a:pt x="427259" y="25392"/>
                      <a:pt x="420541" y="28080"/>
                    </a:cubicBezTo>
                    <a:cubicBezTo>
                      <a:pt x="415167" y="30768"/>
                      <a:pt x="411136" y="33455"/>
                      <a:pt x="405762" y="36143"/>
                    </a:cubicBezTo>
                    <a:cubicBezTo>
                      <a:pt x="399044" y="38831"/>
                      <a:pt x="392326" y="40175"/>
                      <a:pt x="385608" y="40175"/>
                    </a:cubicBezTo>
                    <a:cubicBezTo>
                      <a:pt x="376203" y="40175"/>
                      <a:pt x="368142" y="37487"/>
                      <a:pt x="362767" y="32111"/>
                    </a:cubicBezTo>
                    <a:cubicBezTo>
                      <a:pt x="357393" y="26736"/>
                      <a:pt x="353362" y="21360"/>
                      <a:pt x="350675" y="15985"/>
                    </a:cubicBezTo>
                    <a:cubicBezTo>
                      <a:pt x="347988" y="11953"/>
                      <a:pt x="346644" y="6578"/>
                      <a:pt x="342614" y="3890"/>
                    </a:cubicBezTo>
                    <a:cubicBezTo>
                      <a:pt x="335896" y="-1486"/>
                      <a:pt x="325147" y="-142"/>
                      <a:pt x="319773" y="1202"/>
                    </a:cubicBezTo>
                    <a:cubicBezTo>
                      <a:pt x="315742" y="1202"/>
                      <a:pt x="313055" y="2546"/>
                      <a:pt x="310367" y="3890"/>
                    </a:cubicBezTo>
                    <a:cubicBezTo>
                      <a:pt x="303649" y="5234"/>
                      <a:pt x="296932" y="7922"/>
                      <a:pt x="288870" y="7922"/>
                    </a:cubicBezTo>
                    <a:cubicBezTo>
                      <a:pt x="283496" y="7922"/>
                      <a:pt x="278121" y="6578"/>
                      <a:pt x="272747" y="6578"/>
                    </a:cubicBezTo>
                    <a:cubicBezTo>
                      <a:pt x="271404" y="50926"/>
                      <a:pt x="260655" y="95275"/>
                      <a:pt x="239158" y="134247"/>
                    </a:cubicBezTo>
                    <a:cubicBezTo>
                      <a:pt x="206912" y="131560"/>
                      <a:pt x="186758" y="100650"/>
                      <a:pt x="167948" y="75116"/>
                    </a:cubicBezTo>
                    <a:cubicBezTo>
                      <a:pt x="150481" y="48238"/>
                      <a:pt x="122266" y="20016"/>
                      <a:pt x="91363" y="28080"/>
                    </a:cubicBezTo>
                    <a:cubicBezTo>
                      <a:pt x="48369" y="38831"/>
                      <a:pt x="49712" y="101994"/>
                      <a:pt x="26872" y="140967"/>
                    </a:cubicBezTo>
                    <a:cubicBezTo>
                      <a:pt x="20154" y="153062"/>
                      <a:pt x="9405" y="163813"/>
                      <a:pt x="4031" y="177252"/>
                    </a:cubicBezTo>
                    <a:cubicBezTo>
                      <a:pt x="1343" y="183971"/>
                      <a:pt x="1343" y="190691"/>
                      <a:pt x="0" y="197410"/>
                    </a:cubicBezTo>
                    <a:lnTo>
                      <a:pt x="0" y="197410"/>
                    </a:lnTo>
                    <a:cubicBezTo>
                      <a:pt x="6718" y="202786"/>
                      <a:pt x="18810" y="197410"/>
                      <a:pt x="26872" y="189347"/>
                    </a:cubicBezTo>
                    <a:cubicBezTo>
                      <a:pt x="37620" y="181284"/>
                      <a:pt x="53743" y="167845"/>
                      <a:pt x="71210" y="174564"/>
                    </a:cubicBezTo>
                    <a:cubicBezTo>
                      <a:pt x="75240" y="175908"/>
                      <a:pt x="79271" y="178596"/>
                      <a:pt x="81958" y="181284"/>
                    </a:cubicBezTo>
                    <a:cubicBezTo>
                      <a:pt x="84646" y="182628"/>
                      <a:pt x="85989" y="183971"/>
                      <a:pt x="88676" y="185315"/>
                    </a:cubicBezTo>
                    <a:cubicBezTo>
                      <a:pt x="98081" y="189347"/>
                      <a:pt x="110174" y="182628"/>
                      <a:pt x="122266" y="175908"/>
                    </a:cubicBezTo>
                    <a:cubicBezTo>
                      <a:pt x="126297" y="173220"/>
                      <a:pt x="130327" y="170533"/>
                      <a:pt x="134358" y="169189"/>
                    </a:cubicBezTo>
                    <a:cubicBezTo>
                      <a:pt x="163917" y="154406"/>
                      <a:pt x="200194" y="159781"/>
                      <a:pt x="225722" y="163813"/>
                    </a:cubicBezTo>
                    <a:cubicBezTo>
                      <a:pt x="278121" y="171877"/>
                      <a:pt x="327834" y="182628"/>
                      <a:pt x="360080" y="220256"/>
                    </a:cubicBezTo>
                    <a:lnTo>
                      <a:pt x="361424" y="221600"/>
                    </a:lnTo>
                    <a:cubicBezTo>
                      <a:pt x="364111" y="225632"/>
                      <a:pt x="368142" y="228320"/>
                      <a:pt x="370829" y="229664"/>
                    </a:cubicBezTo>
                    <a:cubicBezTo>
                      <a:pt x="372172" y="229664"/>
                      <a:pt x="374860" y="229664"/>
                      <a:pt x="377547" y="229664"/>
                    </a:cubicBezTo>
                    <a:cubicBezTo>
                      <a:pt x="380234" y="229664"/>
                      <a:pt x="382921" y="229664"/>
                      <a:pt x="385608" y="229664"/>
                    </a:cubicBezTo>
                    <a:cubicBezTo>
                      <a:pt x="400388" y="231008"/>
                      <a:pt x="408449" y="243103"/>
                      <a:pt x="416511" y="253854"/>
                    </a:cubicBezTo>
                    <a:cubicBezTo>
                      <a:pt x="421885" y="261917"/>
                      <a:pt x="425916" y="268637"/>
                      <a:pt x="432633" y="271324"/>
                    </a:cubicBezTo>
                    <a:cubicBezTo>
                      <a:pt x="440695" y="275356"/>
                      <a:pt x="450100" y="271324"/>
                      <a:pt x="462192" y="265949"/>
                    </a:cubicBezTo>
                    <a:cubicBezTo>
                      <a:pt x="470254" y="263261"/>
                      <a:pt x="478315" y="259230"/>
                      <a:pt x="487720" y="257886"/>
                    </a:cubicBezTo>
                    <a:cubicBezTo>
                      <a:pt x="491751" y="257886"/>
                      <a:pt x="495782" y="257886"/>
                      <a:pt x="501156" y="257886"/>
                    </a:cubicBezTo>
                    <a:cubicBezTo>
                      <a:pt x="507874" y="257886"/>
                      <a:pt x="514592" y="257886"/>
                      <a:pt x="518623" y="255198"/>
                    </a:cubicBezTo>
                    <a:cubicBezTo>
                      <a:pt x="525341" y="251166"/>
                      <a:pt x="526684" y="239071"/>
                      <a:pt x="526684" y="228320"/>
                    </a:cubicBezTo>
                    <a:cubicBezTo>
                      <a:pt x="526684" y="225632"/>
                      <a:pt x="526684" y="221600"/>
                      <a:pt x="526684" y="218913"/>
                    </a:cubicBezTo>
                    <a:cubicBezTo>
                      <a:pt x="528028" y="208161"/>
                      <a:pt x="533402" y="197410"/>
                      <a:pt x="541464" y="192035"/>
                    </a:cubicBezTo>
                    <a:cubicBezTo>
                      <a:pt x="541464" y="183971"/>
                      <a:pt x="538776" y="179940"/>
                      <a:pt x="537433" y="175908"/>
                    </a:cubicBezTo>
                    <a:close/>
                  </a:path>
                </a:pathLst>
              </a:cu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1910" name="Google Shape;1910;p35"/>
              <p:cNvSpPr/>
              <p:nvPr/>
            </p:nvSpPr>
            <p:spPr>
              <a:xfrm>
                <a:off x="5502937" y="5295622"/>
                <a:ext cx="307725" cy="252315"/>
              </a:xfrm>
              <a:custGeom>
                <a:avLst/>
                <a:gdLst/>
                <a:ahLst/>
                <a:cxnLst/>
                <a:rect l="l" t="t" r="r" b="b"/>
                <a:pathLst>
                  <a:path w="307725" h="252315" extrusionOk="0">
                    <a:moveTo>
                      <a:pt x="2306" y="186801"/>
                    </a:moveTo>
                    <a:cubicBezTo>
                      <a:pt x="13055" y="182769"/>
                      <a:pt x="22460" y="177394"/>
                      <a:pt x="30522" y="169330"/>
                    </a:cubicBezTo>
                    <a:cubicBezTo>
                      <a:pt x="46645" y="161267"/>
                      <a:pt x="60081" y="184113"/>
                      <a:pt x="61424" y="201584"/>
                    </a:cubicBezTo>
                    <a:cubicBezTo>
                      <a:pt x="61424" y="206960"/>
                      <a:pt x="62767" y="212335"/>
                      <a:pt x="62767" y="217710"/>
                    </a:cubicBezTo>
                    <a:cubicBezTo>
                      <a:pt x="68142" y="219054"/>
                      <a:pt x="73516" y="220398"/>
                      <a:pt x="78891" y="219054"/>
                    </a:cubicBezTo>
                    <a:cubicBezTo>
                      <a:pt x="84265" y="219054"/>
                      <a:pt x="90983" y="217710"/>
                      <a:pt x="96357" y="216367"/>
                    </a:cubicBezTo>
                    <a:cubicBezTo>
                      <a:pt x="100388" y="215023"/>
                      <a:pt x="103075" y="215023"/>
                      <a:pt x="107106" y="213679"/>
                    </a:cubicBezTo>
                    <a:cubicBezTo>
                      <a:pt x="121885" y="210991"/>
                      <a:pt x="133978" y="213679"/>
                      <a:pt x="143382" y="220398"/>
                    </a:cubicBezTo>
                    <a:cubicBezTo>
                      <a:pt x="148757" y="225774"/>
                      <a:pt x="152788" y="231149"/>
                      <a:pt x="155475" y="236525"/>
                    </a:cubicBezTo>
                    <a:cubicBezTo>
                      <a:pt x="158162" y="240557"/>
                      <a:pt x="159506" y="245932"/>
                      <a:pt x="163536" y="248620"/>
                    </a:cubicBezTo>
                    <a:cubicBezTo>
                      <a:pt x="170254" y="253996"/>
                      <a:pt x="182346" y="252652"/>
                      <a:pt x="190408" y="249964"/>
                    </a:cubicBezTo>
                    <a:cubicBezTo>
                      <a:pt x="195782" y="248620"/>
                      <a:pt x="199813" y="245932"/>
                      <a:pt x="203844" y="243244"/>
                    </a:cubicBezTo>
                    <a:cubicBezTo>
                      <a:pt x="210562" y="240557"/>
                      <a:pt x="215936" y="236525"/>
                      <a:pt x="223997" y="233837"/>
                    </a:cubicBezTo>
                    <a:cubicBezTo>
                      <a:pt x="244151" y="227118"/>
                      <a:pt x="266992" y="231149"/>
                      <a:pt x="284459" y="236525"/>
                    </a:cubicBezTo>
                    <a:lnTo>
                      <a:pt x="285802" y="235181"/>
                    </a:lnTo>
                    <a:cubicBezTo>
                      <a:pt x="304612" y="224430"/>
                      <a:pt x="312674" y="198896"/>
                      <a:pt x="304612" y="180082"/>
                    </a:cubicBezTo>
                    <a:lnTo>
                      <a:pt x="303269" y="176050"/>
                    </a:lnTo>
                    <a:cubicBezTo>
                      <a:pt x="301925" y="172018"/>
                      <a:pt x="299238" y="166643"/>
                      <a:pt x="299238" y="161267"/>
                    </a:cubicBezTo>
                    <a:cubicBezTo>
                      <a:pt x="299238" y="158579"/>
                      <a:pt x="299238" y="154547"/>
                      <a:pt x="300582" y="151860"/>
                    </a:cubicBezTo>
                    <a:cubicBezTo>
                      <a:pt x="300582" y="149172"/>
                      <a:pt x="301925" y="147828"/>
                      <a:pt x="300582" y="146484"/>
                    </a:cubicBezTo>
                    <a:cubicBezTo>
                      <a:pt x="300582" y="143796"/>
                      <a:pt x="297894" y="139765"/>
                      <a:pt x="295208" y="135733"/>
                    </a:cubicBezTo>
                    <a:cubicBezTo>
                      <a:pt x="293864" y="134389"/>
                      <a:pt x="292520" y="133045"/>
                      <a:pt x="292520" y="131701"/>
                    </a:cubicBezTo>
                    <a:cubicBezTo>
                      <a:pt x="275054" y="107511"/>
                      <a:pt x="281772" y="75258"/>
                      <a:pt x="293864" y="52412"/>
                    </a:cubicBezTo>
                    <a:lnTo>
                      <a:pt x="296551" y="48380"/>
                    </a:lnTo>
                    <a:cubicBezTo>
                      <a:pt x="299238" y="41661"/>
                      <a:pt x="303269" y="36285"/>
                      <a:pt x="303269" y="30910"/>
                    </a:cubicBezTo>
                    <a:cubicBezTo>
                      <a:pt x="304612" y="21502"/>
                      <a:pt x="297894" y="10751"/>
                      <a:pt x="288490" y="8063"/>
                    </a:cubicBezTo>
                    <a:lnTo>
                      <a:pt x="291177" y="0"/>
                    </a:lnTo>
                    <a:cubicBezTo>
                      <a:pt x="254900" y="22846"/>
                      <a:pt x="203844" y="24190"/>
                      <a:pt x="158162" y="24190"/>
                    </a:cubicBezTo>
                    <a:cubicBezTo>
                      <a:pt x="100388" y="24190"/>
                      <a:pt x="31865" y="30910"/>
                      <a:pt x="963" y="79290"/>
                    </a:cubicBezTo>
                    <a:cubicBezTo>
                      <a:pt x="9024" y="84665"/>
                      <a:pt x="17086" y="90041"/>
                      <a:pt x="25147" y="94072"/>
                    </a:cubicBezTo>
                    <a:cubicBezTo>
                      <a:pt x="3650" y="119607"/>
                      <a:pt x="-4412" y="154547"/>
                      <a:pt x="2306" y="186801"/>
                    </a:cubicBezTo>
                    <a:close/>
                  </a:path>
                </a:pathLst>
              </a:cu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grpSp>
        <p:grpSp>
          <p:nvGrpSpPr>
            <p:cNvPr id="1911" name="Google Shape;1911;p35"/>
            <p:cNvGrpSpPr/>
            <p:nvPr/>
          </p:nvGrpSpPr>
          <p:grpSpPr>
            <a:xfrm>
              <a:off x="5674580" y="7052798"/>
              <a:ext cx="409549" cy="436242"/>
              <a:chOff x="5829047" y="6695445"/>
              <a:chExt cx="368141" cy="392135"/>
            </a:xfrm>
          </p:grpSpPr>
          <p:sp>
            <p:nvSpPr>
              <p:cNvPr id="1912" name="Google Shape;1912;p35"/>
              <p:cNvSpPr/>
              <p:nvPr/>
            </p:nvSpPr>
            <p:spPr>
              <a:xfrm>
                <a:off x="5829047" y="6695445"/>
                <a:ext cx="313054" cy="248646"/>
              </a:xfrm>
              <a:custGeom>
                <a:avLst/>
                <a:gdLst/>
                <a:ahLst/>
                <a:cxnLst/>
                <a:rect l="l" t="t" r="r" b="b"/>
                <a:pathLst>
                  <a:path w="313054" h="248646" extrusionOk="0">
                    <a:moveTo>
                      <a:pt x="167948" y="247788"/>
                    </a:moveTo>
                    <a:lnTo>
                      <a:pt x="170635" y="245101"/>
                    </a:lnTo>
                    <a:cubicBezTo>
                      <a:pt x="177353" y="250476"/>
                      <a:pt x="188102" y="249132"/>
                      <a:pt x="194820" y="245101"/>
                    </a:cubicBezTo>
                    <a:cubicBezTo>
                      <a:pt x="198850" y="243757"/>
                      <a:pt x="202881" y="241069"/>
                      <a:pt x="206912" y="239725"/>
                    </a:cubicBezTo>
                    <a:cubicBezTo>
                      <a:pt x="213630" y="237037"/>
                      <a:pt x="219004" y="233005"/>
                      <a:pt x="227065" y="231662"/>
                    </a:cubicBezTo>
                    <a:cubicBezTo>
                      <a:pt x="241845" y="227630"/>
                      <a:pt x="256624" y="228974"/>
                      <a:pt x="268717" y="230318"/>
                    </a:cubicBezTo>
                    <a:cubicBezTo>
                      <a:pt x="276778" y="231662"/>
                      <a:pt x="284840" y="231662"/>
                      <a:pt x="292901" y="233005"/>
                    </a:cubicBezTo>
                    <a:cubicBezTo>
                      <a:pt x="300963" y="234349"/>
                      <a:pt x="307680" y="235693"/>
                      <a:pt x="313055" y="238381"/>
                    </a:cubicBezTo>
                    <a:cubicBezTo>
                      <a:pt x="294245" y="202096"/>
                      <a:pt x="270060" y="169843"/>
                      <a:pt x="240501" y="141621"/>
                    </a:cubicBezTo>
                    <a:cubicBezTo>
                      <a:pt x="235127" y="136245"/>
                      <a:pt x="229753" y="130870"/>
                      <a:pt x="227065" y="122806"/>
                    </a:cubicBezTo>
                    <a:cubicBezTo>
                      <a:pt x="224379" y="114743"/>
                      <a:pt x="227065" y="106680"/>
                      <a:pt x="229753" y="99960"/>
                    </a:cubicBezTo>
                    <a:cubicBezTo>
                      <a:pt x="231096" y="95929"/>
                      <a:pt x="232440" y="93241"/>
                      <a:pt x="232440" y="90553"/>
                    </a:cubicBezTo>
                    <a:cubicBezTo>
                      <a:pt x="233783" y="78458"/>
                      <a:pt x="223035" y="67707"/>
                      <a:pt x="212286" y="63675"/>
                    </a:cubicBezTo>
                    <a:cubicBezTo>
                      <a:pt x="198850" y="58299"/>
                      <a:pt x="184071" y="59643"/>
                      <a:pt x="169292" y="59643"/>
                    </a:cubicBezTo>
                    <a:lnTo>
                      <a:pt x="158543" y="59643"/>
                    </a:lnTo>
                    <a:lnTo>
                      <a:pt x="161230" y="48892"/>
                    </a:lnTo>
                    <a:cubicBezTo>
                      <a:pt x="163917" y="36797"/>
                      <a:pt x="158543" y="27390"/>
                      <a:pt x="153168" y="20671"/>
                    </a:cubicBezTo>
                    <a:cubicBezTo>
                      <a:pt x="139733" y="5888"/>
                      <a:pt x="115548" y="-2176"/>
                      <a:pt x="95394" y="512"/>
                    </a:cubicBezTo>
                    <a:cubicBezTo>
                      <a:pt x="79271" y="3200"/>
                      <a:pt x="64492" y="8576"/>
                      <a:pt x="48369" y="15295"/>
                    </a:cubicBezTo>
                    <a:cubicBezTo>
                      <a:pt x="32246" y="20671"/>
                      <a:pt x="16123" y="27390"/>
                      <a:pt x="0" y="30078"/>
                    </a:cubicBezTo>
                    <a:cubicBezTo>
                      <a:pt x="12092" y="36797"/>
                      <a:pt x="22841" y="46204"/>
                      <a:pt x="30902" y="55612"/>
                    </a:cubicBezTo>
                    <a:cubicBezTo>
                      <a:pt x="34933" y="60987"/>
                      <a:pt x="38964" y="65019"/>
                      <a:pt x="41651" y="70395"/>
                    </a:cubicBezTo>
                    <a:cubicBezTo>
                      <a:pt x="52400" y="86521"/>
                      <a:pt x="63149" y="99960"/>
                      <a:pt x="79271" y="108024"/>
                    </a:cubicBezTo>
                    <a:cubicBezTo>
                      <a:pt x="81959" y="109368"/>
                      <a:pt x="83302" y="109368"/>
                      <a:pt x="85989" y="110711"/>
                    </a:cubicBezTo>
                    <a:cubicBezTo>
                      <a:pt x="95394" y="114743"/>
                      <a:pt x="106143" y="118775"/>
                      <a:pt x="111517" y="129526"/>
                    </a:cubicBezTo>
                    <a:cubicBezTo>
                      <a:pt x="112861" y="133557"/>
                      <a:pt x="114205" y="137589"/>
                      <a:pt x="114205" y="140277"/>
                    </a:cubicBezTo>
                    <a:cubicBezTo>
                      <a:pt x="115548" y="142965"/>
                      <a:pt x="115548" y="146996"/>
                      <a:pt x="116892" y="148340"/>
                    </a:cubicBezTo>
                    <a:cubicBezTo>
                      <a:pt x="118235" y="149684"/>
                      <a:pt x="120922" y="152372"/>
                      <a:pt x="124953" y="153716"/>
                    </a:cubicBezTo>
                    <a:cubicBezTo>
                      <a:pt x="126297" y="155060"/>
                      <a:pt x="127640" y="155060"/>
                      <a:pt x="128984" y="156404"/>
                    </a:cubicBezTo>
                    <a:cubicBezTo>
                      <a:pt x="151825" y="169843"/>
                      <a:pt x="159886" y="196721"/>
                      <a:pt x="163917" y="223598"/>
                    </a:cubicBezTo>
                    <a:cubicBezTo>
                      <a:pt x="165261" y="231662"/>
                      <a:pt x="166604" y="239725"/>
                      <a:pt x="167948" y="247788"/>
                    </a:cubicBezTo>
                    <a:close/>
                  </a:path>
                </a:pathLst>
              </a:cu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1913" name="Google Shape;1913;p35"/>
              <p:cNvSpPr/>
              <p:nvPr/>
            </p:nvSpPr>
            <p:spPr>
              <a:xfrm>
                <a:off x="5999682" y="6940546"/>
                <a:ext cx="197506" cy="147034"/>
              </a:xfrm>
              <a:custGeom>
                <a:avLst/>
                <a:gdLst/>
                <a:ahLst/>
                <a:cxnLst/>
                <a:rect l="l" t="t" r="r" b="b"/>
                <a:pathLst>
                  <a:path w="197506" h="147034" extrusionOk="0">
                    <a:moveTo>
                      <a:pt x="197507" y="84665"/>
                    </a:moveTo>
                    <a:cubicBezTo>
                      <a:pt x="180040" y="68538"/>
                      <a:pt x="161230" y="51068"/>
                      <a:pt x="143763" y="34941"/>
                    </a:cubicBezTo>
                    <a:cubicBezTo>
                      <a:pt x="143763" y="28222"/>
                      <a:pt x="150481" y="24190"/>
                      <a:pt x="157199" y="24190"/>
                    </a:cubicBezTo>
                    <a:cubicBezTo>
                      <a:pt x="155855" y="22846"/>
                      <a:pt x="155855" y="20158"/>
                      <a:pt x="154512" y="18815"/>
                    </a:cubicBezTo>
                    <a:lnTo>
                      <a:pt x="153168" y="20158"/>
                    </a:lnTo>
                    <a:cubicBezTo>
                      <a:pt x="147794" y="12095"/>
                      <a:pt x="135702" y="6720"/>
                      <a:pt x="119579" y="4032"/>
                    </a:cubicBezTo>
                    <a:cubicBezTo>
                      <a:pt x="111517" y="2688"/>
                      <a:pt x="103456" y="1344"/>
                      <a:pt x="96738" y="1344"/>
                    </a:cubicBezTo>
                    <a:cubicBezTo>
                      <a:pt x="84646" y="0"/>
                      <a:pt x="72553" y="-1344"/>
                      <a:pt x="60461" y="2688"/>
                    </a:cubicBezTo>
                    <a:cubicBezTo>
                      <a:pt x="55087" y="4032"/>
                      <a:pt x="49712" y="6720"/>
                      <a:pt x="44338" y="9407"/>
                    </a:cubicBezTo>
                    <a:cubicBezTo>
                      <a:pt x="40307" y="12095"/>
                      <a:pt x="34933" y="13439"/>
                      <a:pt x="30902" y="16127"/>
                    </a:cubicBezTo>
                    <a:cubicBezTo>
                      <a:pt x="20154" y="20158"/>
                      <a:pt x="9405" y="21502"/>
                      <a:pt x="0" y="17471"/>
                    </a:cubicBezTo>
                    <a:cubicBezTo>
                      <a:pt x="5374" y="59131"/>
                      <a:pt x="10749" y="102136"/>
                      <a:pt x="13436" y="145140"/>
                    </a:cubicBezTo>
                    <a:cubicBezTo>
                      <a:pt x="21497" y="149172"/>
                      <a:pt x="33590" y="146484"/>
                      <a:pt x="44338" y="139765"/>
                    </a:cubicBezTo>
                    <a:lnTo>
                      <a:pt x="49712" y="135733"/>
                    </a:lnTo>
                    <a:cubicBezTo>
                      <a:pt x="61804" y="127670"/>
                      <a:pt x="75240" y="119606"/>
                      <a:pt x="91363" y="120950"/>
                    </a:cubicBezTo>
                    <a:cubicBezTo>
                      <a:pt x="98081" y="122294"/>
                      <a:pt x="104799" y="124982"/>
                      <a:pt x="108830" y="127670"/>
                    </a:cubicBezTo>
                    <a:lnTo>
                      <a:pt x="143763" y="143796"/>
                    </a:lnTo>
                    <a:cubicBezTo>
                      <a:pt x="137045" y="126326"/>
                      <a:pt x="128984" y="108855"/>
                      <a:pt x="119579" y="91385"/>
                    </a:cubicBezTo>
                    <a:cubicBezTo>
                      <a:pt x="145107" y="90041"/>
                      <a:pt x="170635" y="87353"/>
                      <a:pt x="197507" y="84665"/>
                    </a:cubicBezTo>
                    <a:close/>
                  </a:path>
                </a:pathLst>
              </a:custGeom>
              <a:solidFill>
                <a:srgbClr val="D9D9D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grpSp>
        <p:sp>
          <p:nvSpPr>
            <p:cNvPr id="1914" name="Google Shape;1914;p35"/>
            <p:cNvSpPr/>
            <p:nvPr/>
          </p:nvSpPr>
          <p:spPr>
            <a:xfrm>
              <a:off x="5033349" y="7905264"/>
              <a:ext cx="293030" cy="288786"/>
            </a:xfrm>
            <a:custGeom>
              <a:avLst/>
              <a:gdLst/>
              <a:ahLst/>
              <a:cxnLst/>
              <a:rect l="l" t="t" r="r" b="b"/>
              <a:pathLst>
                <a:path w="263403" h="259588" extrusionOk="0">
                  <a:moveTo>
                    <a:pt x="102112" y="258282"/>
                  </a:moveTo>
                  <a:lnTo>
                    <a:pt x="104799" y="258282"/>
                  </a:lnTo>
                  <a:cubicBezTo>
                    <a:pt x="139733" y="263658"/>
                    <a:pt x="176009" y="251563"/>
                    <a:pt x="212286" y="238124"/>
                  </a:cubicBezTo>
                  <a:cubicBezTo>
                    <a:pt x="232440" y="231404"/>
                    <a:pt x="251250" y="221997"/>
                    <a:pt x="259311" y="205870"/>
                  </a:cubicBezTo>
                  <a:cubicBezTo>
                    <a:pt x="266029" y="191088"/>
                    <a:pt x="263342" y="173617"/>
                    <a:pt x="259311" y="154802"/>
                  </a:cubicBezTo>
                  <a:cubicBezTo>
                    <a:pt x="253937" y="130612"/>
                    <a:pt x="247219" y="111798"/>
                    <a:pt x="237814" y="101047"/>
                  </a:cubicBezTo>
                  <a:cubicBezTo>
                    <a:pt x="231096" y="98359"/>
                    <a:pt x="220348" y="102391"/>
                    <a:pt x="212286" y="109110"/>
                  </a:cubicBezTo>
                  <a:cubicBezTo>
                    <a:pt x="198850" y="119861"/>
                    <a:pt x="184071" y="131956"/>
                    <a:pt x="166604" y="126580"/>
                  </a:cubicBezTo>
                  <a:lnTo>
                    <a:pt x="159886" y="123893"/>
                  </a:lnTo>
                  <a:lnTo>
                    <a:pt x="161230" y="117173"/>
                  </a:lnTo>
                  <a:cubicBezTo>
                    <a:pt x="161230" y="115829"/>
                    <a:pt x="158543" y="111798"/>
                    <a:pt x="155856" y="109110"/>
                  </a:cubicBezTo>
                  <a:cubicBezTo>
                    <a:pt x="151825" y="105078"/>
                    <a:pt x="146450" y="99703"/>
                    <a:pt x="145107" y="92983"/>
                  </a:cubicBezTo>
                  <a:cubicBezTo>
                    <a:pt x="143763" y="88952"/>
                    <a:pt x="145107" y="86264"/>
                    <a:pt x="145107" y="82232"/>
                  </a:cubicBezTo>
                  <a:cubicBezTo>
                    <a:pt x="145107" y="80888"/>
                    <a:pt x="145107" y="78200"/>
                    <a:pt x="145107" y="78200"/>
                  </a:cubicBezTo>
                  <a:cubicBezTo>
                    <a:pt x="143763" y="72825"/>
                    <a:pt x="138389" y="70137"/>
                    <a:pt x="127640" y="64761"/>
                  </a:cubicBezTo>
                  <a:cubicBezTo>
                    <a:pt x="120922" y="62074"/>
                    <a:pt x="114205" y="59386"/>
                    <a:pt x="108830" y="55354"/>
                  </a:cubicBezTo>
                  <a:cubicBezTo>
                    <a:pt x="100769" y="48635"/>
                    <a:pt x="95394" y="39227"/>
                    <a:pt x="91363" y="29820"/>
                  </a:cubicBezTo>
                  <a:cubicBezTo>
                    <a:pt x="88677" y="24445"/>
                    <a:pt x="87333" y="20413"/>
                    <a:pt x="84646" y="16382"/>
                  </a:cubicBezTo>
                  <a:cubicBezTo>
                    <a:pt x="79271" y="6974"/>
                    <a:pt x="68523" y="1599"/>
                    <a:pt x="55087" y="255"/>
                  </a:cubicBezTo>
                  <a:cubicBezTo>
                    <a:pt x="42994" y="-1089"/>
                    <a:pt x="30902" y="2943"/>
                    <a:pt x="24184" y="11006"/>
                  </a:cubicBezTo>
                  <a:cubicBezTo>
                    <a:pt x="22841" y="12350"/>
                    <a:pt x="22841" y="12350"/>
                    <a:pt x="21497" y="13694"/>
                  </a:cubicBezTo>
                  <a:lnTo>
                    <a:pt x="20154" y="17725"/>
                  </a:lnTo>
                  <a:cubicBezTo>
                    <a:pt x="20154" y="17725"/>
                    <a:pt x="18810" y="17725"/>
                    <a:pt x="18810" y="16382"/>
                  </a:cubicBezTo>
                  <a:cubicBezTo>
                    <a:pt x="17466" y="19069"/>
                    <a:pt x="16123" y="20413"/>
                    <a:pt x="14779" y="23101"/>
                  </a:cubicBezTo>
                  <a:cubicBezTo>
                    <a:pt x="9405" y="31164"/>
                    <a:pt x="5374" y="37883"/>
                    <a:pt x="0" y="45947"/>
                  </a:cubicBezTo>
                  <a:lnTo>
                    <a:pt x="4031" y="51322"/>
                  </a:lnTo>
                  <a:cubicBezTo>
                    <a:pt x="4031" y="51322"/>
                    <a:pt x="4031" y="51322"/>
                    <a:pt x="2687" y="52666"/>
                  </a:cubicBezTo>
                  <a:cubicBezTo>
                    <a:pt x="2687" y="55354"/>
                    <a:pt x="2687" y="58042"/>
                    <a:pt x="5374" y="59386"/>
                  </a:cubicBezTo>
                  <a:cubicBezTo>
                    <a:pt x="8062" y="62074"/>
                    <a:pt x="10749" y="64761"/>
                    <a:pt x="14779" y="66105"/>
                  </a:cubicBezTo>
                  <a:cubicBezTo>
                    <a:pt x="17466" y="67449"/>
                    <a:pt x="20154" y="70137"/>
                    <a:pt x="22841" y="71481"/>
                  </a:cubicBezTo>
                  <a:cubicBezTo>
                    <a:pt x="36276" y="82232"/>
                    <a:pt x="41651" y="97015"/>
                    <a:pt x="47025" y="113142"/>
                  </a:cubicBezTo>
                  <a:cubicBezTo>
                    <a:pt x="63148" y="158834"/>
                    <a:pt x="75241" y="204526"/>
                    <a:pt x="85989" y="251563"/>
                  </a:cubicBezTo>
                  <a:cubicBezTo>
                    <a:pt x="91363" y="255594"/>
                    <a:pt x="98081" y="256938"/>
                    <a:pt x="102112" y="258282"/>
                  </a:cubicBezTo>
                  <a:close/>
                </a:path>
              </a:pathLst>
            </a:cu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1915" name="Google Shape;1915;p35"/>
            <p:cNvSpPr/>
            <p:nvPr/>
          </p:nvSpPr>
          <p:spPr>
            <a:xfrm>
              <a:off x="4657725" y="7097643"/>
              <a:ext cx="627657" cy="406938"/>
            </a:xfrm>
            <a:custGeom>
              <a:avLst/>
              <a:gdLst/>
              <a:ahLst/>
              <a:cxnLst/>
              <a:rect l="l" t="t" r="r" b="b"/>
              <a:pathLst>
                <a:path w="564197" h="365794" extrusionOk="0">
                  <a:moveTo>
                    <a:pt x="372580" y="314989"/>
                  </a:moveTo>
                  <a:cubicBezTo>
                    <a:pt x="373923" y="310957"/>
                    <a:pt x="376610" y="306925"/>
                    <a:pt x="380641" y="302894"/>
                  </a:cubicBezTo>
                  <a:cubicBezTo>
                    <a:pt x="387359" y="296174"/>
                    <a:pt x="394077" y="292143"/>
                    <a:pt x="402138" y="288111"/>
                  </a:cubicBezTo>
                  <a:lnTo>
                    <a:pt x="406169" y="285423"/>
                  </a:lnTo>
                  <a:cubicBezTo>
                    <a:pt x="445133" y="263921"/>
                    <a:pt x="473349" y="224948"/>
                    <a:pt x="481410" y="180599"/>
                  </a:cubicBezTo>
                  <a:cubicBezTo>
                    <a:pt x="481410" y="176568"/>
                    <a:pt x="482753" y="173880"/>
                    <a:pt x="482753" y="169848"/>
                  </a:cubicBezTo>
                  <a:cubicBezTo>
                    <a:pt x="485441" y="153722"/>
                    <a:pt x="486784" y="137595"/>
                    <a:pt x="497533" y="124156"/>
                  </a:cubicBezTo>
                  <a:cubicBezTo>
                    <a:pt x="506938" y="112061"/>
                    <a:pt x="520374" y="106685"/>
                    <a:pt x="532466" y="101310"/>
                  </a:cubicBezTo>
                  <a:cubicBezTo>
                    <a:pt x="540528" y="98622"/>
                    <a:pt x="548589" y="94590"/>
                    <a:pt x="553964" y="90559"/>
                  </a:cubicBezTo>
                  <a:cubicBezTo>
                    <a:pt x="562025" y="83839"/>
                    <a:pt x="566056" y="70401"/>
                    <a:pt x="563368" y="62337"/>
                  </a:cubicBezTo>
                  <a:cubicBezTo>
                    <a:pt x="562025" y="56962"/>
                    <a:pt x="559338" y="55618"/>
                    <a:pt x="556651" y="55618"/>
                  </a:cubicBezTo>
                  <a:lnTo>
                    <a:pt x="556651" y="54274"/>
                  </a:lnTo>
                  <a:cubicBezTo>
                    <a:pt x="548589" y="52930"/>
                    <a:pt x="540528" y="50242"/>
                    <a:pt x="532466" y="47554"/>
                  </a:cubicBezTo>
                  <a:cubicBezTo>
                    <a:pt x="527092" y="46210"/>
                    <a:pt x="509625" y="40835"/>
                    <a:pt x="505595" y="24708"/>
                  </a:cubicBezTo>
                  <a:cubicBezTo>
                    <a:pt x="505595" y="23364"/>
                    <a:pt x="505595" y="23364"/>
                    <a:pt x="505595" y="22020"/>
                  </a:cubicBezTo>
                  <a:cubicBezTo>
                    <a:pt x="505595" y="22020"/>
                    <a:pt x="504251" y="20676"/>
                    <a:pt x="504251" y="20676"/>
                  </a:cubicBezTo>
                  <a:cubicBezTo>
                    <a:pt x="498877" y="16645"/>
                    <a:pt x="489471" y="13957"/>
                    <a:pt x="480067" y="16645"/>
                  </a:cubicBezTo>
                  <a:cubicBezTo>
                    <a:pt x="474692" y="17988"/>
                    <a:pt x="470661" y="19332"/>
                    <a:pt x="465287" y="20676"/>
                  </a:cubicBezTo>
                  <a:cubicBezTo>
                    <a:pt x="454538" y="23364"/>
                    <a:pt x="442446" y="27396"/>
                    <a:pt x="430354" y="24708"/>
                  </a:cubicBezTo>
                  <a:cubicBezTo>
                    <a:pt x="419605" y="23364"/>
                    <a:pt x="410200" y="16645"/>
                    <a:pt x="402138" y="11269"/>
                  </a:cubicBezTo>
                  <a:cubicBezTo>
                    <a:pt x="398108" y="8581"/>
                    <a:pt x="395421" y="7237"/>
                    <a:pt x="391390" y="4550"/>
                  </a:cubicBezTo>
                  <a:cubicBezTo>
                    <a:pt x="381985" y="-826"/>
                    <a:pt x="368549" y="-2170"/>
                    <a:pt x="361831" y="4550"/>
                  </a:cubicBezTo>
                  <a:cubicBezTo>
                    <a:pt x="360487" y="5893"/>
                    <a:pt x="359144" y="7237"/>
                    <a:pt x="359144" y="8581"/>
                  </a:cubicBezTo>
                  <a:cubicBezTo>
                    <a:pt x="356457" y="12613"/>
                    <a:pt x="353769" y="16645"/>
                    <a:pt x="348395" y="19332"/>
                  </a:cubicBezTo>
                  <a:cubicBezTo>
                    <a:pt x="343021" y="22020"/>
                    <a:pt x="336303" y="22020"/>
                    <a:pt x="330929" y="22020"/>
                  </a:cubicBezTo>
                  <a:cubicBezTo>
                    <a:pt x="328241" y="22020"/>
                    <a:pt x="325555" y="22020"/>
                    <a:pt x="324211" y="22020"/>
                  </a:cubicBezTo>
                  <a:cubicBezTo>
                    <a:pt x="316149" y="23364"/>
                    <a:pt x="313462" y="31427"/>
                    <a:pt x="309431" y="46210"/>
                  </a:cubicBezTo>
                  <a:cubicBezTo>
                    <a:pt x="305401" y="59649"/>
                    <a:pt x="300026" y="75776"/>
                    <a:pt x="285247" y="81152"/>
                  </a:cubicBezTo>
                  <a:cubicBezTo>
                    <a:pt x="279872" y="83839"/>
                    <a:pt x="274498" y="83839"/>
                    <a:pt x="270468" y="83839"/>
                  </a:cubicBezTo>
                  <a:lnTo>
                    <a:pt x="210006" y="86527"/>
                  </a:lnTo>
                  <a:cubicBezTo>
                    <a:pt x="211350" y="93246"/>
                    <a:pt x="210006" y="101310"/>
                    <a:pt x="205975" y="108029"/>
                  </a:cubicBezTo>
                  <a:cubicBezTo>
                    <a:pt x="199257" y="121468"/>
                    <a:pt x="187165" y="133563"/>
                    <a:pt x="172386" y="136251"/>
                  </a:cubicBezTo>
                  <a:cubicBezTo>
                    <a:pt x="167011" y="137595"/>
                    <a:pt x="161637" y="138939"/>
                    <a:pt x="156263" y="138939"/>
                  </a:cubicBezTo>
                  <a:cubicBezTo>
                    <a:pt x="137453" y="138939"/>
                    <a:pt x="119986" y="132219"/>
                    <a:pt x="103863" y="125500"/>
                  </a:cubicBezTo>
                  <a:lnTo>
                    <a:pt x="97145" y="122812"/>
                  </a:lnTo>
                  <a:cubicBezTo>
                    <a:pt x="79679" y="114749"/>
                    <a:pt x="62212" y="106685"/>
                    <a:pt x="44745" y="106685"/>
                  </a:cubicBezTo>
                  <a:lnTo>
                    <a:pt x="44745" y="106685"/>
                  </a:lnTo>
                  <a:cubicBezTo>
                    <a:pt x="33997" y="117437"/>
                    <a:pt x="20561" y="122812"/>
                    <a:pt x="5781" y="122812"/>
                  </a:cubicBezTo>
                  <a:cubicBezTo>
                    <a:pt x="3095" y="128188"/>
                    <a:pt x="4438" y="134907"/>
                    <a:pt x="7125" y="140283"/>
                  </a:cubicBezTo>
                  <a:cubicBezTo>
                    <a:pt x="12499" y="148346"/>
                    <a:pt x="20561" y="153722"/>
                    <a:pt x="28623" y="159097"/>
                  </a:cubicBezTo>
                  <a:lnTo>
                    <a:pt x="38027" y="165817"/>
                  </a:lnTo>
                  <a:lnTo>
                    <a:pt x="28623" y="172536"/>
                  </a:lnTo>
                  <a:cubicBezTo>
                    <a:pt x="8469" y="188663"/>
                    <a:pt x="-2280" y="215541"/>
                    <a:pt x="407" y="242419"/>
                  </a:cubicBezTo>
                  <a:cubicBezTo>
                    <a:pt x="9812" y="242419"/>
                    <a:pt x="17874" y="246450"/>
                    <a:pt x="24592" y="251826"/>
                  </a:cubicBezTo>
                  <a:cubicBezTo>
                    <a:pt x="33997" y="259889"/>
                    <a:pt x="39371" y="271984"/>
                    <a:pt x="44745" y="281391"/>
                  </a:cubicBezTo>
                  <a:lnTo>
                    <a:pt x="67586" y="328428"/>
                  </a:lnTo>
                  <a:cubicBezTo>
                    <a:pt x="68930" y="332460"/>
                    <a:pt x="71617" y="336491"/>
                    <a:pt x="74304" y="337835"/>
                  </a:cubicBezTo>
                  <a:cubicBezTo>
                    <a:pt x="79679" y="343210"/>
                    <a:pt x="87740" y="343210"/>
                    <a:pt x="97145" y="344554"/>
                  </a:cubicBezTo>
                  <a:cubicBezTo>
                    <a:pt x="102520" y="344554"/>
                    <a:pt x="106550" y="345898"/>
                    <a:pt x="111924" y="345898"/>
                  </a:cubicBezTo>
                  <a:cubicBezTo>
                    <a:pt x="121330" y="347242"/>
                    <a:pt x="130735" y="352618"/>
                    <a:pt x="138796" y="356649"/>
                  </a:cubicBezTo>
                  <a:cubicBezTo>
                    <a:pt x="145514" y="360681"/>
                    <a:pt x="152232" y="363369"/>
                    <a:pt x="158950" y="364713"/>
                  </a:cubicBezTo>
                  <a:cubicBezTo>
                    <a:pt x="167011" y="367400"/>
                    <a:pt x="176417" y="364713"/>
                    <a:pt x="183135" y="360681"/>
                  </a:cubicBezTo>
                  <a:cubicBezTo>
                    <a:pt x="185822" y="357993"/>
                    <a:pt x="188509" y="355305"/>
                    <a:pt x="188509" y="352618"/>
                  </a:cubicBezTo>
                  <a:lnTo>
                    <a:pt x="188509" y="348586"/>
                  </a:lnTo>
                  <a:lnTo>
                    <a:pt x="192539" y="345898"/>
                  </a:lnTo>
                  <a:cubicBezTo>
                    <a:pt x="244940" y="313645"/>
                    <a:pt x="310775" y="301550"/>
                    <a:pt x="372580" y="314989"/>
                  </a:cubicBezTo>
                  <a:close/>
                </a:path>
              </a:pathLst>
            </a:cu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1916" name="Google Shape;1916;p35"/>
            <p:cNvSpPr/>
            <p:nvPr/>
          </p:nvSpPr>
          <p:spPr>
            <a:xfrm>
              <a:off x="5282966" y="7711673"/>
              <a:ext cx="648703" cy="408955"/>
            </a:xfrm>
            <a:custGeom>
              <a:avLst/>
              <a:gdLst/>
              <a:ahLst/>
              <a:cxnLst/>
              <a:rect l="l" t="t" r="r" b="b"/>
              <a:pathLst>
                <a:path w="583115" h="367607" extrusionOk="0">
                  <a:moveTo>
                    <a:pt x="583115" y="43914"/>
                  </a:moveTo>
                  <a:lnTo>
                    <a:pt x="583115" y="43914"/>
                  </a:lnTo>
                  <a:lnTo>
                    <a:pt x="562962" y="22412"/>
                  </a:lnTo>
                  <a:cubicBezTo>
                    <a:pt x="542808" y="7629"/>
                    <a:pt x="511905" y="6285"/>
                    <a:pt x="490408" y="19724"/>
                  </a:cubicBezTo>
                  <a:cubicBezTo>
                    <a:pt x="489065" y="21068"/>
                    <a:pt x="487721" y="22412"/>
                    <a:pt x="485034" y="22412"/>
                  </a:cubicBezTo>
                  <a:cubicBezTo>
                    <a:pt x="481003" y="25100"/>
                    <a:pt x="475629" y="29132"/>
                    <a:pt x="470254" y="31819"/>
                  </a:cubicBezTo>
                  <a:cubicBezTo>
                    <a:pt x="448757" y="39883"/>
                    <a:pt x="427260" y="25100"/>
                    <a:pt x="409793" y="13005"/>
                  </a:cubicBezTo>
                  <a:lnTo>
                    <a:pt x="407106" y="11661"/>
                  </a:lnTo>
                  <a:cubicBezTo>
                    <a:pt x="393670" y="2254"/>
                    <a:pt x="374860" y="-4466"/>
                    <a:pt x="364111" y="3597"/>
                  </a:cubicBezTo>
                  <a:cubicBezTo>
                    <a:pt x="365455" y="41227"/>
                    <a:pt x="334553" y="70792"/>
                    <a:pt x="306337" y="82887"/>
                  </a:cubicBezTo>
                  <a:cubicBezTo>
                    <a:pt x="286183" y="90950"/>
                    <a:pt x="266030" y="93638"/>
                    <a:pt x="244532" y="93638"/>
                  </a:cubicBezTo>
                  <a:cubicBezTo>
                    <a:pt x="231096" y="93638"/>
                    <a:pt x="217661" y="92294"/>
                    <a:pt x="205568" y="92294"/>
                  </a:cubicBezTo>
                  <a:cubicBezTo>
                    <a:pt x="147794" y="86919"/>
                    <a:pt x="90020" y="77511"/>
                    <a:pt x="33590" y="65417"/>
                  </a:cubicBezTo>
                  <a:lnTo>
                    <a:pt x="25528" y="64073"/>
                  </a:lnTo>
                  <a:lnTo>
                    <a:pt x="28215" y="56010"/>
                  </a:lnTo>
                  <a:cubicBezTo>
                    <a:pt x="30903" y="47946"/>
                    <a:pt x="30903" y="39883"/>
                    <a:pt x="29559" y="31819"/>
                  </a:cubicBezTo>
                  <a:cubicBezTo>
                    <a:pt x="25528" y="38539"/>
                    <a:pt x="21497" y="43914"/>
                    <a:pt x="16123" y="49290"/>
                  </a:cubicBezTo>
                  <a:cubicBezTo>
                    <a:pt x="14779" y="51978"/>
                    <a:pt x="12093" y="53322"/>
                    <a:pt x="10749" y="56010"/>
                  </a:cubicBezTo>
                  <a:cubicBezTo>
                    <a:pt x="8062" y="58697"/>
                    <a:pt x="-1343" y="70792"/>
                    <a:pt x="2687" y="80199"/>
                  </a:cubicBezTo>
                  <a:cubicBezTo>
                    <a:pt x="4031" y="84231"/>
                    <a:pt x="9405" y="88263"/>
                    <a:pt x="13436" y="90950"/>
                  </a:cubicBezTo>
                  <a:cubicBezTo>
                    <a:pt x="17467" y="93638"/>
                    <a:pt x="21497" y="96326"/>
                    <a:pt x="24185" y="100358"/>
                  </a:cubicBezTo>
                  <a:cubicBezTo>
                    <a:pt x="42995" y="120516"/>
                    <a:pt x="36277" y="151426"/>
                    <a:pt x="26872" y="175616"/>
                  </a:cubicBezTo>
                  <a:lnTo>
                    <a:pt x="0" y="248186"/>
                  </a:lnTo>
                  <a:cubicBezTo>
                    <a:pt x="9405" y="252217"/>
                    <a:pt x="17467" y="258937"/>
                    <a:pt x="24185" y="265656"/>
                  </a:cubicBezTo>
                  <a:cubicBezTo>
                    <a:pt x="25528" y="265656"/>
                    <a:pt x="25528" y="267000"/>
                    <a:pt x="26872" y="267000"/>
                  </a:cubicBezTo>
                  <a:lnTo>
                    <a:pt x="26872" y="267000"/>
                  </a:lnTo>
                  <a:cubicBezTo>
                    <a:pt x="40307" y="284471"/>
                    <a:pt x="47025" y="307317"/>
                    <a:pt x="51056" y="327475"/>
                  </a:cubicBezTo>
                  <a:cubicBezTo>
                    <a:pt x="53743" y="338227"/>
                    <a:pt x="55087" y="350322"/>
                    <a:pt x="55087" y="361073"/>
                  </a:cubicBezTo>
                  <a:lnTo>
                    <a:pt x="59118" y="361073"/>
                  </a:lnTo>
                  <a:cubicBezTo>
                    <a:pt x="59118" y="362417"/>
                    <a:pt x="59118" y="362417"/>
                    <a:pt x="60461" y="363761"/>
                  </a:cubicBezTo>
                  <a:cubicBezTo>
                    <a:pt x="64492" y="366448"/>
                    <a:pt x="71210" y="366448"/>
                    <a:pt x="76584" y="365105"/>
                  </a:cubicBezTo>
                  <a:cubicBezTo>
                    <a:pt x="79272" y="363761"/>
                    <a:pt x="81959" y="362417"/>
                    <a:pt x="84646" y="362417"/>
                  </a:cubicBezTo>
                  <a:cubicBezTo>
                    <a:pt x="94051" y="358385"/>
                    <a:pt x="103456" y="354353"/>
                    <a:pt x="115548" y="357041"/>
                  </a:cubicBezTo>
                  <a:cubicBezTo>
                    <a:pt x="119579" y="358385"/>
                    <a:pt x="123610" y="361073"/>
                    <a:pt x="126297" y="362417"/>
                  </a:cubicBezTo>
                  <a:cubicBezTo>
                    <a:pt x="127640" y="363761"/>
                    <a:pt x="128984" y="365105"/>
                    <a:pt x="131671" y="365105"/>
                  </a:cubicBezTo>
                  <a:cubicBezTo>
                    <a:pt x="145107" y="371824"/>
                    <a:pt x="161230" y="363761"/>
                    <a:pt x="177353" y="355697"/>
                  </a:cubicBezTo>
                  <a:cubicBezTo>
                    <a:pt x="197507" y="346290"/>
                    <a:pt x="219004" y="335539"/>
                    <a:pt x="239158" y="350322"/>
                  </a:cubicBezTo>
                  <a:cubicBezTo>
                    <a:pt x="241845" y="351666"/>
                    <a:pt x="243189" y="354353"/>
                    <a:pt x="245876" y="355697"/>
                  </a:cubicBezTo>
                  <a:cubicBezTo>
                    <a:pt x="248563" y="358385"/>
                    <a:pt x="249907" y="359729"/>
                    <a:pt x="252594" y="361073"/>
                  </a:cubicBezTo>
                  <a:cubicBezTo>
                    <a:pt x="257968" y="363761"/>
                    <a:pt x="266030" y="359729"/>
                    <a:pt x="275435" y="353009"/>
                  </a:cubicBezTo>
                  <a:cubicBezTo>
                    <a:pt x="279466" y="350322"/>
                    <a:pt x="284840" y="347634"/>
                    <a:pt x="288870" y="344946"/>
                  </a:cubicBezTo>
                  <a:cubicBezTo>
                    <a:pt x="299619" y="339570"/>
                    <a:pt x="311711" y="339570"/>
                    <a:pt x="322460" y="338227"/>
                  </a:cubicBezTo>
                  <a:cubicBezTo>
                    <a:pt x="326491" y="338227"/>
                    <a:pt x="329178" y="338227"/>
                    <a:pt x="333209" y="336883"/>
                  </a:cubicBezTo>
                  <a:cubicBezTo>
                    <a:pt x="343957" y="335539"/>
                    <a:pt x="370829" y="331507"/>
                    <a:pt x="382921" y="310005"/>
                  </a:cubicBezTo>
                  <a:cubicBezTo>
                    <a:pt x="385608" y="305973"/>
                    <a:pt x="386952" y="301942"/>
                    <a:pt x="388296" y="297910"/>
                  </a:cubicBezTo>
                  <a:cubicBezTo>
                    <a:pt x="390983" y="291191"/>
                    <a:pt x="393670" y="284471"/>
                    <a:pt x="399044" y="277752"/>
                  </a:cubicBezTo>
                  <a:cubicBezTo>
                    <a:pt x="405762" y="269688"/>
                    <a:pt x="416511" y="265656"/>
                    <a:pt x="424572" y="267000"/>
                  </a:cubicBezTo>
                  <a:cubicBezTo>
                    <a:pt x="425916" y="267000"/>
                    <a:pt x="428603" y="267000"/>
                    <a:pt x="429947" y="268344"/>
                  </a:cubicBezTo>
                  <a:cubicBezTo>
                    <a:pt x="432634" y="262969"/>
                    <a:pt x="436664" y="258937"/>
                    <a:pt x="440695" y="256249"/>
                  </a:cubicBezTo>
                  <a:cubicBezTo>
                    <a:pt x="454131" y="246842"/>
                    <a:pt x="475629" y="242810"/>
                    <a:pt x="493095" y="248186"/>
                  </a:cubicBezTo>
                  <a:cubicBezTo>
                    <a:pt x="499813" y="249530"/>
                    <a:pt x="505187" y="252217"/>
                    <a:pt x="511905" y="253561"/>
                  </a:cubicBezTo>
                  <a:cubicBezTo>
                    <a:pt x="528028" y="258937"/>
                    <a:pt x="542808" y="262969"/>
                    <a:pt x="556244" y="260281"/>
                  </a:cubicBezTo>
                  <a:cubicBezTo>
                    <a:pt x="552213" y="254905"/>
                    <a:pt x="549526" y="250874"/>
                    <a:pt x="545495" y="245498"/>
                  </a:cubicBezTo>
                  <a:cubicBezTo>
                    <a:pt x="513249" y="194430"/>
                    <a:pt x="503844" y="123204"/>
                    <a:pt x="538777" y="74824"/>
                  </a:cubicBezTo>
                  <a:cubicBezTo>
                    <a:pt x="562962" y="74824"/>
                    <a:pt x="575054" y="62729"/>
                    <a:pt x="583115" y="43914"/>
                  </a:cubicBezTo>
                  <a:close/>
                </a:path>
              </a:pathLst>
            </a:cu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1917" name="Google Shape;1917;p35"/>
            <p:cNvSpPr/>
            <p:nvPr/>
          </p:nvSpPr>
          <p:spPr>
            <a:xfrm>
              <a:off x="5082199" y="7098219"/>
              <a:ext cx="948119" cy="700212"/>
            </a:xfrm>
            <a:custGeom>
              <a:avLst/>
              <a:gdLst/>
              <a:ahLst/>
              <a:cxnLst/>
              <a:rect l="l" t="t" r="r" b="b"/>
              <a:pathLst>
                <a:path w="852258" h="629416" extrusionOk="0">
                  <a:moveTo>
                    <a:pt x="197934" y="60475"/>
                  </a:moveTo>
                  <a:cubicBezTo>
                    <a:pt x="201965" y="76602"/>
                    <a:pt x="195247" y="96760"/>
                    <a:pt x="181811" y="106167"/>
                  </a:cubicBezTo>
                  <a:cubicBezTo>
                    <a:pt x="173749" y="111543"/>
                    <a:pt x="165688" y="115575"/>
                    <a:pt x="156283" y="118262"/>
                  </a:cubicBezTo>
                  <a:cubicBezTo>
                    <a:pt x="145535" y="123638"/>
                    <a:pt x="133442" y="127670"/>
                    <a:pt x="126724" y="135733"/>
                  </a:cubicBezTo>
                  <a:cubicBezTo>
                    <a:pt x="118663" y="145140"/>
                    <a:pt x="117319" y="158579"/>
                    <a:pt x="114632" y="173362"/>
                  </a:cubicBezTo>
                  <a:cubicBezTo>
                    <a:pt x="114632" y="177394"/>
                    <a:pt x="113288" y="181425"/>
                    <a:pt x="113288" y="184113"/>
                  </a:cubicBezTo>
                  <a:cubicBezTo>
                    <a:pt x="105227" y="232493"/>
                    <a:pt x="72981" y="276842"/>
                    <a:pt x="29986" y="299688"/>
                  </a:cubicBezTo>
                  <a:lnTo>
                    <a:pt x="25955" y="302376"/>
                  </a:lnTo>
                  <a:cubicBezTo>
                    <a:pt x="19237" y="306407"/>
                    <a:pt x="13863" y="309095"/>
                    <a:pt x="8489" y="313127"/>
                  </a:cubicBezTo>
                  <a:cubicBezTo>
                    <a:pt x="-11665" y="333285"/>
                    <a:pt x="8489" y="370914"/>
                    <a:pt x="23268" y="391073"/>
                  </a:cubicBezTo>
                  <a:lnTo>
                    <a:pt x="91791" y="489177"/>
                  </a:lnTo>
                  <a:lnTo>
                    <a:pt x="144191" y="499928"/>
                  </a:lnTo>
                  <a:cubicBezTo>
                    <a:pt x="152252" y="501272"/>
                    <a:pt x="160314" y="502616"/>
                    <a:pt x="168375" y="505303"/>
                  </a:cubicBezTo>
                  <a:cubicBezTo>
                    <a:pt x="207339" y="518742"/>
                    <a:pt x="231524" y="561747"/>
                    <a:pt x="224806" y="602063"/>
                  </a:cubicBezTo>
                  <a:cubicBezTo>
                    <a:pt x="278549" y="614159"/>
                    <a:pt x="332293" y="622222"/>
                    <a:pt x="387380" y="627598"/>
                  </a:cubicBezTo>
                  <a:cubicBezTo>
                    <a:pt x="416938" y="630285"/>
                    <a:pt x="450528" y="631629"/>
                    <a:pt x="480087" y="619534"/>
                  </a:cubicBezTo>
                  <a:cubicBezTo>
                    <a:pt x="505615" y="608783"/>
                    <a:pt x="531143" y="583249"/>
                    <a:pt x="528456" y="552340"/>
                  </a:cubicBezTo>
                  <a:lnTo>
                    <a:pt x="528456" y="549652"/>
                  </a:lnTo>
                  <a:lnTo>
                    <a:pt x="531143" y="546964"/>
                  </a:lnTo>
                  <a:cubicBezTo>
                    <a:pt x="547266" y="529493"/>
                    <a:pt x="575481" y="536213"/>
                    <a:pt x="596978" y="550996"/>
                  </a:cubicBezTo>
                  <a:lnTo>
                    <a:pt x="599665" y="552340"/>
                  </a:lnTo>
                  <a:cubicBezTo>
                    <a:pt x="614445" y="563091"/>
                    <a:pt x="630568" y="573842"/>
                    <a:pt x="645347" y="568466"/>
                  </a:cubicBezTo>
                  <a:cubicBezTo>
                    <a:pt x="649378" y="567123"/>
                    <a:pt x="653409" y="564435"/>
                    <a:pt x="657439" y="561747"/>
                  </a:cubicBezTo>
                  <a:cubicBezTo>
                    <a:pt x="658783" y="560403"/>
                    <a:pt x="661470" y="559059"/>
                    <a:pt x="662814" y="557715"/>
                  </a:cubicBezTo>
                  <a:cubicBezTo>
                    <a:pt x="689686" y="540245"/>
                    <a:pt x="728650" y="541588"/>
                    <a:pt x="754178" y="561747"/>
                  </a:cubicBezTo>
                  <a:lnTo>
                    <a:pt x="755521" y="563091"/>
                  </a:lnTo>
                  <a:lnTo>
                    <a:pt x="768957" y="579218"/>
                  </a:lnTo>
                  <a:cubicBezTo>
                    <a:pt x="771644" y="568466"/>
                    <a:pt x="772988" y="556371"/>
                    <a:pt x="772988" y="544276"/>
                  </a:cubicBezTo>
                  <a:cubicBezTo>
                    <a:pt x="775675" y="499928"/>
                    <a:pt x="778362" y="455579"/>
                    <a:pt x="779706" y="409887"/>
                  </a:cubicBezTo>
                  <a:cubicBezTo>
                    <a:pt x="797172" y="417951"/>
                    <a:pt x="805234" y="443484"/>
                    <a:pt x="794485" y="459611"/>
                  </a:cubicBezTo>
                  <a:cubicBezTo>
                    <a:pt x="828075" y="458267"/>
                    <a:pt x="852259" y="423326"/>
                    <a:pt x="852259" y="389729"/>
                  </a:cubicBezTo>
                  <a:cubicBezTo>
                    <a:pt x="852259" y="378978"/>
                    <a:pt x="850916" y="368226"/>
                    <a:pt x="848228" y="357475"/>
                  </a:cubicBezTo>
                  <a:lnTo>
                    <a:pt x="844198" y="365539"/>
                  </a:lnTo>
                  <a:lnTo>
                    <a:pt x="803890" y="346724"/>
                  </a:lnTo>
                  <a:cubicBezTo>
                    <a:pt x="799859" y="344036"/>
                    <a:pt x="794485" y="342692"/>
                    <a:pt x="790454" y="341349"/>
                  </a:cubicBezTo>
                  <a:cubicBezTo>
                    <a:pt x="779706" y="340005"/>
                    <a:pt x="770301" y="346724"/>
                    <a:pt x="759552" y="353443"/>
                  </a:cubicBezTo>
                  <a:lnTo>
                    <a:pt x="754178" y="357475"/>
                  </a:lnTo>
                  <a:cubicBezTo>
                    <a:pt x="744772" y="362851"/>
                    <a:pt x="734024" y="366882"/>
                    <a:pt x="723275" y="366882"/>
                  </a:cubicBezTo>
                  <a:cubicBezTo>
                    <a:pt x="715214" y="366882"/>
                    <a:pt x="707152" y="364195"/>
                    <a:pt x="701778" y="358819"/>
                  </a:cubicBezTo>
                  <a:lnTo>
                    <a:pt x="699091" y="356131"/>
                  </a:lnTo>
                  <a:lnTo>
                    <a:pt x="699091" y="353443"/>
                  </a:lnTo>
                  <a:cubicBezTo>
                    <a:pt x="695060" y="298344"/>
                    <a:pt x="688342" y="241901"/>
                    <a:pt x="680280" y="185457"/>
                  </a:cubicBezTo>
                  <a:cubicBezTo>
                    <a:pt x="676250" y="162611"/>
                    <a:pt x="670875" y="139765"/>
                    <a:pt x="653409" y="130358"/>
                  </a:cubicBezTo>
                  <a:cubicBezTo>
                    <a:pt x="652065" y="130358"/>
                    <a:pt x="650721" y="129014"/>
                    <a:pt x="649378" y="129014"/>
                  </a:cubicBezTo>
                  <a:cubicBezTo>
                    <a:pt x="645347" y="126326"/>
                    <a:pt x="639973" y="123638"/>
                    <a:pt x="635942" y="119606"/>
                  </a:cubicBezTo>
                  <a:cubicBezTo>
                    <a:pt x="631911" y="115575"/>
                    <a:pt x="631911" y="110199"/>
                    <a:pt x="630568" y="104823"/>
                  </a:cubicBezTo>
                  <a:cubicBezTo>
                    <a:pt x="630568" y="102136"/>
                    <a:pt x="629224" y="99448"/>
                    <a:pt x="629224" y="98104"/>
                  </a:cubicBezTo>
                  <a:cubicBezTo>
                    <a:pt x="626537" y="92728"/>
                    <a:pt x="619819" y="90041"/>
                    <a:pt x="613101" y="87353"/>
                  </a:cubicBezTo>
                  <a:cubicBezTo>
                    <a:pt x="610414" y="86009"/>
                    <a:pt x="607727" y="84665"/>
                    <a:pt x="605040" y="84665"/>
                  </a:cubicBezTo>
                  <a:cubicBezTo>
                    <a:pt x="586230" y="75258"/>
                    <a:pt x="572794" y="59131"/>
                    <a:pt x="560702" y="41661"/>
                  </a:cubicBezTo>
                  <a:cubicBezTo>
                    <a:pt x="556671" y="36285"/>
                    <a:pt x="553984" y="32253"/>
                    <a:pt x="549953" y="26878"/>
                  </a:cubicBezTo>
                  <a:cubicBezTo>
                    <a:pt x="539204" y="14783"/>
                    <a:pt x="524425" y="2688"/>
                    <a:pt x="509645" y="0"/>
                  </a:cubicBezTo>
                  <a:lnTo>
                    <a:pt x="501584" y="12095"/>
                  </a:lnTo>
                  <a:lnTo>
                    <a:pt x="490835" y="5375"/>
                  </a:lnTo>
                  <a:cubicBezTo>
                    <a:pt x="490835" y="6719"/>
                    <a:pt x="490835" y="8063"/>
                    <a:pt x="489492" y="9407"/>
                  </a:cubicBezTo>
                  <a:cubicBezTo>
                    <a:pt x="488148" y="12095"/>
                    <a:pt x="488148" y="16127"/>
                    <a:pt x="486805" y="18814"/>
                  </a:cubicBezTo>
                  <a:cubicBezTo>
                    <a:pt x="480087" y="33597"/>
                    <a:pt x="465307" y="38973"/>
                    <a:pt x="450528" y="41661"/>
                  </a:cubicBezTo>
                  <a:cubicBezTo>
                    <a:pt x="387380" y="56444"/>
                    <a:pt x="322887" y="64507"/>
                    <a:pt x="257052" y="64507"/>
                  </a:cubicBezTo>
                  <a:cubicBezTo>
                    <a:pt x="240929" y="63163"/>
                    <a:pt x="219432" y="63163"/>
                    <a:pt x="197934" y="60475"/>
                  </a:cubicBezTo>
                  <a:cubicBezTo>
                    <a:pt x="197934" y="60475"/>
                    <a:pt x="197934" y="60475"/>
                    <a:pt x="197934" y="60475"/>
                  </a:cubicBezTo>
                  <a:close/>
                </a:path>
              </a:pathLst>
            </a:cu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1918" name="Google Shape;1918;p35"/>
            <p:cNvSpPr/>
            <p:nvPr/>
          </p:nvSpPr>
          <p:spPr>
            <a:xfrm>
              <a:off x="4955949" y="7978804"/>
              <a:ext cx="174556" cy="400674"/>
            </a:xfrm>
            <a:custGeom>
              <a:avLst/>
              <a:gdLst/>
              <a:ahLst/>
              <a:cxnLst/>
              <a:rect l="l" t="t" r="r" b="b"/>
              <a:pathLst>
                <a:path w="156907" h="360163" extrusionOk="0">
                  <a:moveTo>
                    <a:pt x="84354" y="321190"/>
                  </a:moveTo>
                  <a:cubicBezTo>
                    <a:pt x="95103" y="307751"/>
                    <a:pt x="113913" y="299688"/>
                    <a:pt x="131380" y="302376"/>
                  </a:cubicBezTo>
                  <a:cubicBezTo>
                    <a:pt x="130036" y="280873"/>
                    <a:pt x="136754" y="259371"/>
                    <a:pt x="151533" y="244589"/>
                  </a:cubicBezTo>
                  <a:cubicBezTo>
                    <a:pt x="154220" y="241901"/>
                    <a:pt x="156908" y="239213"/>
                    <a:pt x="156908" y="237869"/>
                  </a:cubicBezTo>
                  <a:cubicBezTo>
                    <a:pt x="156908" y="236525"/>
                    <a:pt x="152877" y="233837"/>
                    <a:pt x="150190" y="232494"/>
                  </a:cubicBezTo>
                  <a:cubicBezTo>
                    <a:pt x="144815" y="229806"/>
                    <a:pt x="138098" y="225774"/>
                    <a:pt x="134067" y="217711"/>
                  </a:cubicBezTo>
                  <a:cubicBezTo>
                    <a:pt x="132723" y="212335"/>
                    <a:pt x="132723" y="208303"/>
                    <a:pt x="135410" y="202928"/>
                  </a:cubicBezTo>
                  <a:cubicBezTo>
                    <a:pt x="136754" y="200240"/>
                    <a:pt x="138098" y="197552"/>
                    <a:pt x="140784" y="196208"/>
                  </a:cubicBezTo>
                  <a:cubicBezTo>
                    <a:pt x="131380" y="149172"/>
                    <a:pt x="117944" y="102136"/>
                    <a:pt x="101821" y="57788"/>
                  </a:cubicBezTo>
                  <a:cubicBezTo>
                    <a:pt x="97790" y="44349"/>
                    <a:pt x="92415" y="30910"/>
                    <a:pt x="83011" y="24190"/>
                  </a:cubicBezTo>
                  <a:cubicBezTo>
                    <a:pt x="80323" y="22846"/>
                    <a:pt x="78980" y="21502"/>
                    <a:pt x="76293" y="20158"/>
                  </a:cubicBezTo>
                  <a:cubicBezTo>
                    <a:pt x="72262" y="17471"/>
                    <a:pt x="66887" y="14783"/>
                    <a:pt x="62857" y="9407"/>
                  </a:cubicBezTo>
                  <a:cubicBezTo>
                    <a:pt x="60169" y="6719"/>
                    <a:pt x="58826" y="4032"/>
                    <a:pt x="57483" y="0"/>
                  </a:cubicBezTo>
                  <a:cubicBezTo>
                    <a:pt x="45390" y="14783"/>
                    <a:pt x="33298" y="24190"/>
                    <a:pt x="21206" y="26878"/>
                  </a:cubicBezTo>
                  <a:cubicBezTo>
                    <a:pt x="25236" y="43005"/>
                    <a:pt x="22549" y="59131"/>
                    <a:pt x="14488" y="73914"/>
                  </a:cubicBezTo>
                  <a:lnTo>
                    <a:pt x="11800" y="72570"/>
                  </a:lnTo>
                  <a:cubicBezTo>
                    <a:pt x="34641" y="146484"/>
                    <a:pt x="-7010" y="228462"/>
                    <a:pt x="1052" y="306408"/>
                  </a:cubicBezTo>
                  <a:cubicBezTo>
                    <a:pt x="1052" y="313127"/>
                    <a:pt x="2396" y="319847"/>
                    <a:pt x="7770" y="322534"/>
                  </a:cubicBezTo>
                  <a:cubicBezTo>
                    <a:pt x="13144" y="326566"/>
                    <a:pt x="19862" y="325222"/>
                    <a:pt x="25236" y="325222"/>
                  </a:cubicBezTo>
                  <a:cubicBezTo>
                    <a:pt x="46734" y="325222"/>
                    <a:pt x="60169" y="341349"/>
                    <a:pt x="70918" y="360163"/>
                  </a:cubicBezTo>
                  <a:cubicBezTo>
                    <a:pt x="70918" y="346724"/>
                    <a:pt x="76293" y="331942"/>
                    <a:pt x="84354" y="321190"/>
                  </a:cubicBezTo>
                  <a:close/>
                </a:path>
              </a:pathLst>
            </a:cu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1919" name="Google Shape;1919;p35"/>
            <p:cNvSpPr/>
            <p:nvPr/>
          </p:nvSpPr>
          <p:spPr>
            <a:xfrm>
              <a:off x="5052781" y="8022161"/>
              <a:ext cx="751838" cy="788588"/>
            </a:xfrm>
            <a:custGeom>
              <a:avLst/>
              <a:gdLst/>
              <a:ahLst/>
              <a:cxnLst/>
              <a:rect l="l" t="t" r="r" b="b"/>
              <a:pathLst>
                <a:path w="675822" h="708857" extrusionOk="0">
                  <a:moveTo>
                    <a:pt x="658356" y="182769"/>
                  </a:moveTo>
                  <a:lnTo>
                    <a:pt x="658356" y="180082"/>
                  </a:lnTo>
                  <a:cubicBezTo>
                    <a:pt x="655669" y="169330"/>
                    <a:pt x="648951" y="159923"/>
                    <a:pt x="640889" y="153204"/>
                  </a:cubicBezTo>
                  <a:cubicBezTo>
                    <a:pt x="638202" y="151860"/>
                    <a:pt x="635515" y="150516"/>
                    <a:pt x="634171" y="147828"/>
                  </a:cubicBezTo>
                  <a:cubicBezTo>
                    <a:pt x="624766" y="141109"/>
                    <a:pt x="611330" y="134389"/>
                    <a:pt x="609987" y="119607"/>
                  </a:cubicBezTo>
                  <a:cubicBezTo>
                    <a:pt x="608643" y="110199"/>
                    <a:pt x="614018" y="102136"/>
                    <a:pt x="616705" y="96760"/>
                  </a:cubicBezTo>
                  <a:lnTo>
                    <a:pt x="639546" y="55100"/>
                  </a:lnTo>
                  <a:cubicBezTo>
                    <a:pt x="643576" y="48380"/>
                    <a:pt x="646264" y="43005"/>
                    <a:pt x="644920" y="37629"/>
                  </a:cubicBezTo>
                  <a:cubicBezTo>
                    <a:pt x="644920" y="33597"/>
                    <a:pt x="642233" y="28222"/>
                    <a:pt x="639546" y="22846"/>
                  </a:cubicBezTo>
                  <a:cubicBezTo>
                    <a:pt x="635515" y="16127"/>
                    <a:pt x="631484" y="8063"/>
                    <a:pt x="632828" y="0"/>
                  </a:cubicBezTo>
                  <a:cubicBezTo>
                    <a:pt x="628797" y="0"/>
                    <a:pt x="623422" y="2688"/>
                    <a:pt x="620736" y="5376"/>
                  </a:cubicBezTo>
                  <a:cubicBezTo>
                    <a:pt x="616705" y="9407"/>
                    <a:pt x="614018" y="16127"/>
                    <a:pt x="612674" y="21502"/>
                  </a:cubicBezTo>
                  <a:cubicBezTo>
                    <a:pt x="611330" y="25534"/>
                    <a:pt x="608643" y="30910"/>
                    <a:pt x="605956" y="34941"/>
                  </a:cubicBezTo>
                  <a:cubicBezTo>
                    <a:pt x="595208" y="53756"/>
                    <a:pt x="572366" y="67195"/>
                    <a:pt x="544151" y="69883"/>
                  </a:cubicBezTo>
                  <a:cubicBezTo>
                    <a:pt x="540121" y="69883"/>
                    <a:pt x="537433" y="69883"/>
                    <a:pt x="533403" y="71227"/>
                  </a:cubicBezTo>
                  <a:cubicBezTo>
                    <a:pt x="522654" y="71227"/>
                    <a:pt x="513249" y="72571"/>
                    <a:pt x="505187" y="76602"/>
                  </a:cubicBezTo>
                  <a:cubicBezTo>
                    <a:pt x="501157" y="77946"/>
                    <a:pt x="497126" y="80634"/>
                    <a:pt x="494439" y="83321"/>
                  </a:cubicBezTo>
                  <a:cubicBezTo>
                    <a:pt x="483690" y="90041"/>
                    <a:pt x="470254" y="99448"/>
                    <a:pt x="455475" y="92729"/>
                  </a:cubicBezTo>
                  <a:cubicBezTo>
                    <a:pt x="451444" y="90041"/>
                    <a:pt x="447413" y="87353"/>
                    <a:pt x="444726" y="84665"/>
                  </a:cubicBezTo>
                  <a:cubicBezTo>
                    <a:pt x="443382" y="83321"/>
                    <a:pt x="442039" y="81977"/>
                    <a:pt x="440695" y="80634"/>
                  </a:cubicBezTo>
                  <a:cubicBezTo>
                    <a:pt x="429947" y="72571"/>
                    <a:pt x="416511" y="77946"/>
                    <a:pt x="395013" y="87353"/>
                  </a:cubicBezTo>
                  <a:cubicBezTo>
                    <a:pt x="381578" y="94072"/>
                    <a:pt x="368142" y="100792"/>
                    <a:pt x="353363" y="100792"/>
                  </a:cubicBezTo>
                  <a:cubicBezTo>
                    <a:pt x="347988" y="100792"/>
                    <a:pt x="341270" y="99448"/>
                    <a:pt x="335896" y="96760"/>
                  </a:cubicBezTo>
                  <a:cubicBezTo>
                    <a:pt x="333209" y="95416"/>
                    <a:pt x="331865" y="94072"/>
                    <a:pt x="329178" y="92729"/>
                  </a:cubicBezTo>
                  <a:cubicBezTo>
                    <a:pt x="326491" y="91385"/>
                    <a:pt x="323804" y="90041"/>
                    <a:pt x="322460" y="88697"/>
                  </a:cubicBezTo>
                  <a:cubicBezTo>
                    <a:pt x="317086" y="87353"/>
                    <a:pt x="310368" y="90041"/>
                    <a:pt x="302306" y="92729"/>
                  </a:cubicBezTo>
                  <a:cubicBezTo>
                    <a:pt x="299619" y="94072"/>
                    <a:pt x="296932" y="95416"/>
                    <a:pt x="292901" y="96760"/>
                  </a:cubicBezTo>
                  <a:cubicBezTo>
                    <a:pt x="283496" y="100792"/>
                    <a:pt x="272748" y="99448"/>
                    <a:pt x="264686" y="94072"/>
                  </a:cubicBezTo>
                  <a:cubicBezTo>
                    <a:pt x="263342" y="98104"/>
                    <a:pt x="261999" y="102136"/>
                    <a:pt x="260655" y="104824"/>
                  </a:cubicBezTo>
                  <a:cubicBezTo>
                    <a:pt x="249907" y="126326"/>
                    <a:pt x="225722" y="137077"/>
                    <a:pt x="204225" y="145141"/>
                  </a:cubicBezTo>
                  <a:cubicBezTo>
                    <a:pt x="165261" y="159923"/>
                    <a:pt x="127640" y="172018"/>
                    <a:pt x="88677" y="165299"/>
                  </a:cubicBezTo>
                  <a:lnTo>
                    <a:pt x="85989" y="165299"/>
                  </a:lnTo>
                  <a:cubicBezTo>
                    <a:pt x="80615" y="163955"/>
                    <a:pt x="75241" y="163955"/>
                    <a:pt x="71210" y="165299"/>
                  </a:cubicBezTo>
                  <a:cubicBezTo>
                    <a:pt x="68523" y="165299"/>
                    <a:pt x="67179" y="167987"/>
                    <a:pt x="65835" y="169330"/>
                  </a:cubicBezTo>
                  <a:cubicBezTo>
                    <a:pt x="65835" y="170674"/>
                    <a:pt x="65835" y="170674"/>
                    <a:pt x="65835" y="172018"/>
                  </a:cubicBezTo>
                  <a:cubicBezTo>
                    <a:pt x="67179" y="173362"/>
                    <a:pt x="69866" y="176050"/>
                    <a:pt x="73897" y="177394"/>
                  </a:cubicBezTo>
                  <a:cubicBezTo>
                    <a:pt x="80615" y="181425"/>
                    <a:pt x="88677" y="185457"/>
                    <a:pt x="88677" y="196208"/>
                  </a:cubicBezTo>
                  <a:cubicBezTo>
                    <a:pt x="88677" y="204272"/>
                    <a:pt x="83302" y="208303"/>
                    <a:pt x="80615" y="212335"/>
                  </a:cubicBezTo>
                  <a:cubicBezTo>
                    <a:pt x="65835" y="227118"/>
                    <a:pt x="60461" y="248620"/>
                    <a:pt x="65835" y="268778"/>
                  </a:cubicBezTo>
                  <a:lnTo>
                    <a:pt x="69866" y="283561"/>
                  </a:lnTo>
                  <a:lnTo>
                    <a:pt x="55087" y="278186"/>
                  </a:lnTo>
                  <a:cubicBezTo>
                    <a:pt x="40307" y="272810"/>
                    <a:pt x="22841" y="278186"/>
                    <a:pt x="13436" y="290281"/>
                  </a:cubicBezTo>
                  <a:cubicBezTo>
                    <a:pt x="4031" y="302376"/>
                    <a:pt x="2687" y="319847"/>
                    <a:pt x="9405" y="333285"/>
                  </a:cubicBezTo>
                  <a:lnTo>
                    <a:pt x="0" y="338661"/>
                  </a:lnTo>
                  <a:cubicBezTo>
                    <a:pt x="2687" y="344036"/>
                    <a:pt x="5374" y="350756"/>
                    <a:pt x="8062" y="356131"/>
                  </a:cubicBezTo>
                  <a:cubicBezTo>
                    <a:pt x="21497" y="388385"/>
                    <a:pt x="60461" y="420638"/>
                    <a:pt x="87333" y="397792"/>
                  </a:cubicBezTo>
                  <a:cubicBezTo>
                    <a:pt x="84646" y="415263"/>
                    <a:pt x="69866" y="431389"/>
                    <a:pt x="51056" y="435421"/>
                  </a:cubicBezTo>
                  <a:cubicBezTo>
                    <a:pt x="94051" y="455580"/>
                    <a:pt x="145107" y="443484"/>
                    <a:pt x="193476" y="444828"/>
                  </a:cubicBezTo>
                  <a:cubicBezTo>
                    <a:pt x="241845" y="446172"/>
                    <a:pt x="296932" y="477082"/>
                    <a:pt x="294245" y="524118"/>
                  </a:cubicBezTo>
                  <a:cubicBezTo>
                    <a:pt x="232440" y="503960"/>
                    <a:pt x="166604" y="501272"/>
                    <a:pt x="103456" y="516055"/>
                  </a:cubicBezTo>
                  <a:cubicBezTo>
                    <a:pt x="135702" y="544276"/>
                    <a:pt x="154512" y="587281"/>
                    <a:pt x="153168" y="630286"/>
                  </a:cubicBezTo>
                  <a:cubicBezTo>
                    <a:pt x="153168" y="646412"/>
                    <a:pt x="149138" y="663883"/>
                    <a:pt x="153168" y="680009"/>
                  </a:cubicBezTo>
                  <a:cubicBezTo>
                    <a:pt x="157199" y="696136"/>
                    <a:pt x="171979" y="712263"/>
                    <a:pt x="188102" y="708231"/>
                  </a:cubicBezTo>
                  <a:cubicBezTo>
                    <a:pt x="214973" y="702856"/>
                    <a:pt x="210943" y="662539"/>
                    <a:pt x="198851" y="637005"/>
                  </a:cubicBezTo>
                  <a:cubicBezTo>
                    <a:pt x="224379" y="650444"/>
                    <a:pt x="241845" y="678666"/>
                    <a:pt x="240501" y="706887"/>
                  </a:cubicBezTo>
                  <a:cubicBezTo>
                    <a:pt x="247219" y="696136"/>
                    <a:pt x="253937" y="685385"/>
                    <a:pt x="260655" y="674634"/>
                  </a:cubicBezTo>
                  <a:cubicBezTo>
                    <a:pt x="279466" y="692104"/>
                    <a:pt x="303650" y="702856"/>
                    <a:pt x="329178" y="705543"/>
                  </a:cubicBezTo>
                  <a:cubicBezTo>
                    <a:pt x="295588" y="661195"/>
                    <a:pt x="268717" y="612815"/>
                    <a:pt x="249907" y="560403"/>
                  </a:cubicBezTo>
                  <a:cubicBezTo>
                    <a:pt x="284840" y="565779"/>
                    <a:pt x="318429" y="580562"/>
                    <a:pt x="345301" y="602064"/>
                  </a:cubicBezTo>
                  <a:cubicBezTo>
                    <a:pt x="333209" y="589969"/>
                    <a:pt x="330522" y="568467"/>
                    <a:pt x="341270" y="553684"/>
                  </a:cubicBezTo>
                  <a:cubicBezTo>
                    <a:pt x="353363" y="536213"/>
                    <a:pt x="381578" y="534869"/>
                    <a:pt x="396357" y="549652"/>
                  </a:cubicBezTo>
                  <a:cubicBezTo>
                    <a:pt x="421885" y="522774"/>
                    <a:pt x="395013" y="477082"/>
                    <a:pt x="361424" y="462299"/>
                  </a:cubicBezTo>
                  <a:cubicBezTo>
                    <a:pt x="327834" y="446172"/>
                    <a:pt x="287527" y="443484"/>
                    <a:pt x="261999" y="416607"/>
                  </a:cubicBezTo>
                  <a:cubicBezTo>
                    <a:pt x="257968" y="385697"/>
                    <a:pt x="252594" y="356131"/>
                    <a:pt x="248563" y="325222"/>
                  </a:cubicBezTo>
                  <a:cubicBezTo>
                    <a:pt x="260655" y="318503"/>
                    <a:pt x="278122" y="325222"/>
                    <a:pt x="283496" y="337317"/>
                  </a:cubicBezTo>
                  <a:cubicBezTo>
                    <a:pt x="295588" y="333285"/>
                    <a:pt x="296932" y="314471"/>
                    <a:pt x="288870" y="303720"/>
                  </a:cubicBezTo>
                  <a:cubicBezTo>
                    <a:pt x="280809" y="292969"/>
                    <a:pt x="267373" y="288937"/>
                    <a:pt x="256624" y="280874"/>
                  </a:cubicBezTo>
                  <a:cubicBezTo>
                    <a:pt x="224379" y="256683"/>
                    <a:pt x="224379" y="200240"/>
                    <a:pt x="257968" y="176050"/>
                  </a:cubicBezTo>
                  <a:cubicBezTo>
                    <a:pt x="279466" y="177394"/>
                    <a:pt x="284840" y="205616"/>
                    <a:pt x="288870" y="227118"/>
                  </a:cubicBezTo>
                  <a:cubicBezTo>
                    <a:pt x="292901" y="248620"/>
                    <a:pt x="311711" y="274154"/>
                    <a:pt x="330522" y="263403"/>
                  </a:cubicBezTo>
                  <a:cubicBezTo>
                    <a:pt x="331865" y="251308"/>
                    <a:pt x="327834" y="239213"/>
                    <a:pt x="321116" y="228462"/>
                  </a:cubicBezTo>
                  <a:cubicBezTo>
                    <a:pt x="337239" y="240557"/>
                    <a:pt x="354706" y="251308"/>
                    <a:pt x="370829" y="263403"/>
                  </a:cubicBezTo>
                  <a:cubicBezTo>
                    <a:pt x="365455" y="251308"/>
                    <a:pt x="361424" y="239213"/>
                    <a:pt x="356050" y="228462"/>
                  </a:cubicBezTo>
                  <a:cubicBezTo>
                    <a:pt x="378891" y="233838"/>
                    <a:pt x="401731" y="240557"/>
                    <a:pt x="424572" y="245932"/>
                  </a:cubicBezTo>
                  <a:cubicBezTo>
                    <a:pt x="396357" y="231150"/>
                    <a:pt x="374860" y="204272"/>
                    <a:pt x="366798" y="173362"/>
                  </a:cubicBezTo>
                  <a:cubicBezTo>
                    <a:pt x="415167" y="146485"/>
                    <a:pt x="471598" y="131702"/>
                    <a:pt x="526685" y="131702"/>
                  </a:cubicBezTo>
                  <a:cubicBezTo>
                    <a:pt x="571023" y="131702"/>
                    <a:pt x="620736" y="145141"/>
                    <a:pt x="643576" y="184113"/>
                  </a:cubicBezTo>
                  <a:cubicBezTo>
                    <a:pt x="647607" y="190833"/>
                    <a:pt x="651638" y="200240"/>
                    <a:pt x="658356" y="202928"/>
                  </a:cubicBezTo>
                  <a:cubicBezTo>
                    <a:pt x="665074" y="205616"/>
                    <a:pt x="670448" y="205616"/>
                    <a:pt x="675823" y="201584"/>
                  </a:cubicBezTo>
                  <a:cubicBezTo>
                    <a:pt x="663730" y="202928"/>
                    <a:pt x="661043" y="190833"/>
                    <a:pt x="658356" y="182769"/>
                  </a:cubicBezTo>
                  <a:close/>
                </a:path>
              </a:pathLst>
            </a:cu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1920" name="Google Shape;1920;p35"/>
            <p:cNvSpPr/>
            <p:nvPr/>
          </p:nvSpPr>
          <p:spPr>
            <a:xfrm>
              <a:off x="4913085" y="7459411"/>
              <a:ext cx="394952" cy="570224"/>
            </a:xfrm>
            <a:custGeom>
              <a:avLst/>
              <a:gdLst/>
              <a:ahLst/>
              <a:cxnLst/>
              <a:rect l="l" t="t" r="r" b="b"/>
              <a:pathLst>
                <a:path w="355020" h="512571" extrusionOk="0">
                  <a:moveTo>
                    <a:pt x="43614" y="353992"/>
                  </a:moveTo>
                  <a:cubicBezTo>
                    <a:pt x="44957" y="360712"/>
                    <a:pt x="46301" y="368775"/>
                    <a:pt x="51675" y="370119"/>
                  </a:cubicBezTo>
                  <a:cubicBezTo>
                    <a:pt x="53019" y="371463"/>
                    <a:pt x="55706" y="371463"/>
                    <a:pt x="58393" y="371463"/>
                  </a:cubicBezTo>
                  <a:cubicBezTo>
                    <a:pt x="61080" y="371463"/>
                    <a:pt x="65111" y="372807"/>
                    <a:pt x="67798" y="374151"/>
                  </a:cubicBezTo>
                  <a:cubicBezTo>
                    <a:pt x="73173" y="375495"/>
                    <a:pt x="77203" y="379526"/>
                    <a:pt x="81234" y="382214"/>
                  </a:cubicBezTo>
                  <a:cubicBezTo>
                    <a:pt x="85265" y="386246"/>
                    <a:pt x="89296" y="387590"/>
                    <a:pt x="91983" y="387590"/>
                  </a:cubicBezTo>
                  <a:cubicBezTo>
                    <a:pt x="93326" y="387590"/>
                    <a:pt x="94670" y="387590"/>
                    <a:pt x="96014" y="386246"/>
                  </a:cubicBezTo>
                  <a:cubicBezTo>
                    <a:pt x="98701" y="384902"/>
                    <a:pt x="101388" y="384902"/>
                    <a:pt x="104075" y="384902"/>
                  </a:cubicBezTo>
                  <a:cubicBezTo>
                    <a:pt x="114824" y="383558"/>
                    <a:pt x="121542" y="391621"/>
                    <a:pt x="126916" y="396997"/>
                  </a:cubicBezTo>
                  <a:cubicBezTo>
                    <a:pt x="126916" y="396997"/>
                    <a:pt x="128260" y="398341"/>
                    <a:pt x="128260" y="398341"/>
                  </a:cubicBezTo>
                  <a:cubicBezTo>
                    <a:pt x="139008" y="388934"/>
                    <a:pt x="152444" y="384902"/>
                    <a:pt x="168567" y="386246"/>
                  </a:cubicBezTo>
                  <a:cubicBezTo>
                    <a:pt x="186033" y="387590"/>
                    <a:pt x="200813" y="395653"/>
                    <a:pt x="208875" y="409092"/>
                  </a:cubicBezTo>
                  <a:cubicBezTo>
                    <a:pt x="212905" y="414468"/>
                    <a:pt x="214249" y="419843"/>
                    <a:pt x="216936" y="425218"/>
                  </a:cubicBezTo>
                  <a:cubicBezTo>
                    <a:pt x="220967" y="433282"/>
                    <a:pt x="223654" y="440001"/>
                    <a:pt x="229028" y="444033"/>
                  </a:cubicBezTo>
                  <a:cubicBezTo>
                    <a:pt x="233059" y="446721"/>
                    <a:pt x="238433" y="449409"/>
                    <a:pt x="243808" y="452096"/>
                  </a:cubicBezTo>
                  <a:cubicBezTo>
                    <a:pt x="254556" y="457472"/>
                    <a:pt x="269336" y="462848"/>
                    <a:pt x="270679" y="477631"/>
                  </a:cubicBezTo>
                  <a:cubicBezTo>
                    <a:pt x="270679" y="480318"/>
                    <a:pt x="270679" y="483006"/>
                    <a:pt x="270679" y="485694"/>
                  </a:cubicBezTo>
                  <a:cubicBezTo>
                    <a:pt x="270679" y="488382"/>
                    <a:pt x="270679" y="489726"/>
                    <a:pt x="270679" y="491070"/>
                  </a:cubicBezTo>
                  <a:cubicBezTo>
                    <a:pt x="270679" y="493757"/>
                    <a:pt x="274710" y="496445"/>
                    <a:pt x="277397" y="499133"/>
                  </a:cubicBezTo>
                  <a:cubicBezTo>
                    <a:pt x="281428" y="503164"/>
                    <a:pt x="285459" y="507196"/>
                    <a:pt x="286802" y="512571"/>
                  </a:cubicBezTo>
                  <a:cubicBezTo>
                    <a:pt x="294864" y="512571"/>
                    <a:pt x="304269" y="504508"/>
                    <a:pt x="312330" y="497789"/>
                  </a:cubicBezTo>
                  <a:cubicBezTo>
                    <a:pt x="317705" y="492413"/>
                    <a:pt x="325766" y="488382"/>
                    <a:pt x="332484" y="487038"/>
                  </a:cubicBezTo>
                  <a:cubicBezTo>
                    <a:pt x="329797" y="485694"/>
                    <a:pt x="327110" y="485694"/>
                    <a:pt x="324423" y="484350"/>
                  </a:cubicBezTo>
                  <a:lnTo>
                    <a:pt x="315018" y="483006"/>
                  </a:lnTo>
                  <a:lnTo>
                    <a:pt x="347263" y="392965"/>
                  </a:lnTo>
                  <a:cubicBezTo>
                    <a:pt x="353981" y="372807"/>
                    <a:pt x="360699" y="348617"/>
                    <a:pt x="347263" y="333834"/>
                  </a:cubicBezTo>
                  <a:cubicBezTo>
                    <a:pt x="344577" y="331146"/>
                    <a:pt x="341889" y="329802"/>
                    <a:pt x="339202" y="327115"/>
                  </a:cubicBezTo>
                  <a:cubicBezTo>
                    <a:pt x="332484" y="323083"/>
                    <a:pt x="325766" y="317707"/>
                    <a:pt x="323079" y="309644"/>
                  </a:cubicBezTo>
                  <a:cubicBezTo>
                    <a:pt x="317705" y="297549"/>
                    <a:pt x="321735" y="282766"/>
                    <a:pt x="333828" y="269327"/>
                  </a:cubicBezTo>
                  <a:cubicBezTo>
                    <a:pt x="335171" y="266639"/>
                    <a:pt x="337859" y="265295"/>
                    <a:pt x="340546" y="262608"/>
                  </a:cubicBezTo>
                  <a:cubicBezTo>
                    <a:pt x="345920" y="257232"/>
                    <a:pt x="351294" y="250513"/>
                    <a:pt x="353981" y="243793"/>
                  </a:cubicBezTo>
                  <a:cubicBezTo>
                    <a:pt x="355325" y="239762"/>
                    <a:pt x="355325" y="234386"/>
                    <a:pt x="352638" y="230354"/>
                  </a:cubicBezTo>
                  <a:cubicBezTo>
                    <a:pt x="351294" y="229011"/>
                    <a:pt x="349951" y="227667"/>
                    <a:pt x="348607" y="227667"/>
                  </a:cubicBezTo>
                  <a:lnTo>
                    <a:pt x="349951" y="216915"/>
                  </a:lnTo>
                  <a:cubicBezTo>
                    <a:pt x="341889" y="207508"/>
                    <a:pt x="332484" y="199445"/>
                    <a:pt x="320392" y="195413"/>
                  </a:cubicBezTo>
                  <a:cubicBezTo>
                    <a:pt x="313674" y="192725"/>
                    <a:pt x="305612" y="191381"/>
                    <a:pt x="298894" y="190037"/>
                  </a:cubicBezTo>
                  <a:lnTo>
                    <a:pt x="239777" y="179286"/>
                  </a:lnTo>
                  <a:lnTo>
                    <a:pt x="168567" y="75807"/>
                  </a:lnTo>
                  <a:cubicBezTo>
                    <a:pt x="149757" y="48929"/>
                    <a:pt x="141695" y="24739"/>
                    <a:pt x="144382" y="4580"/>
                  </a:cubicBezTo>
                  <a:cubicBezTo>
                    <a:pt x="100044" y="-4827"/>
                    <a:pt x="53019" y="549"/>
                    <a:pt x="11368" y="18019"/>
                  </a:cubicBezTo>
                  <a:lnTo>
                    <a:pt x="12711" y="18019"/>
                  </a:lnTo>
                  <a:cubicBezTo>
                    <a:pt x="3306" y="48929"/>
                    <a:pt x="-4755" y="75807"/>
                    <a:pt x="3306" y="101341"/>
                  </a:cubicBezTo>
                  <a:cubicBezTo>
                    <a:pt x="5993" y="108060"/>
                    <a:pt x="8681" y="113436"/>
                    <a:pt x="11368" y="120155"/>
                  </a:cubicBezTo>
                  <a:cubicBezTo>
                    <a:pt x="16742" y="130906"/>
                    <a:pt x="22117" y="141658"/>
                    <a:pt x="23460" y="153753"/>
                  </a:cubicBezTo>
                  <a:cubicBezTo>
                    <a:pt x="24804" y="167191"/>
                    <a:pt x="22117" y="179286"/>
                    <a:pt x="19429" y="191381"/>
                  </a:cubicBezTo>
                  <a:cubicBezTo>
                    <a:pt x="16742" y="202133"/>
                    <a:pt x="14055" y="212884"/>
                    <a:pt x="15399" y="223635"/>
                  </a:cubicBezTo>
                  <a:cubicBezTo>
                    <a:pt x="16742" y="235730"/>
                    <a:pt x="23460" y="246481"/>
                    <a:pt x="30178" y="257232"/>
                  </a:cubicBezTo>
                  <a:cubicBezTo>
                    <a:pt x="39583" y="273359"/>
                    <a:pt x="48988" y="289486"/>
                    <a:pt x="46301" y="308300"/>
                  </a:cubicBezTo>
                  <a:cubicBezTo>
                    <a:pt x="44957" y="316364"/>
                    <a:pt x="42270" y="324427"/>
                    <a:pt x="36896" y="331146"/>
                  </a:cubicBezTo>
                  <a:cubicBezTo>
                    <a:pt x="43614" y="336522"/>
                    <a:pt x="48988" y="344585"/>
                    <a:pt x="50332" y="352648"/>
                  </a:cubicBezTo>
                  <a:lnTo>
                    <a:pt x="43614" y="353992"/>
                  </a:lnTo>
                  <a:close/>
                </a:path>
              </a:pathLst>
            </a:cu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1921" name="Google Shape;1921;p35"/>
            <p:cNvSpPr/>
            <p:nvPr/>
          </p:nvSpPr>
          <p:spPr>
            <a:xfrm>
              <a:off x="3565547" y="7177510"/>
              <a:ext cx="448411" cy="236165"/>
            </a:xfrm>
            <a:custGeom>
              <a:avLst/>
              <a:gdLst/>
              <a:ahLst/>
              <a:cxnLst/>
              <a:rect l="l" t="t" r="r" b="b"/>
              <a:pathLst>
                <a:path w="403074" h="212287" extrusionOk="0">
                  <a:moveTo>
                    <a:pt x="400388" y="154500"/>
                  </a:moveTo>
                  <a:cubicBezTo>
                    <a:pt x="400388" y="153156"/>
                    <a:pt x="401731" y="151812"/>
                    <a:pt x="401731" y="151812"/>
                  </a:cubicBezTo>
                  <a:cubicBezTo>
                    <a:pt x="401731" y="150468"/>
                    <a:pt x="403075" y="149124"/>
                    <a:pt x="403075" y="147780"/>
                  </a:cubicBezTo>
                  <a:cubicBezTo>
                    <a:pt x="403075" y="147780"/>
                    <a:pt x="399044" y="146437"/>
                    <a:pt x="396357" y="146437"/>
                  </a:cubicBezTo>
                  <a:lnTo>
                    <a:pt x="395013" y="146437"/>
                  </a:lnTo>
                  <a:cubicBezTo>
                    <a:pt x="370829" y="139717"/>
                    <a:pt x="360081" y="116871"/>
                    <a:pt x="349332" y="95368"/>
                  </a:cubicBezTo>
                  <a:cubicBezTo>
                    <a:pt x="347988" y="92681"/>
                    <a:pt x="346645" y="88649"/>
                    <a:pt x="345301" y="85961"/>
                  </a:cubicBezTo>
                  <a:cubicBezTo>
                    <a:pt x="335896" y="67147"/>
                    <a:pt x="323804" y="51020"/>
                    <a:pt x="309024" y="37581"/>
                  </a:cubicBezTo>
                  <a:cubicBezTo>
                    <a:pt x="304994" y="33549"/>
                    <a:pt x="300963" y="30862"/>
                    <a:pt x="296932" y="29518"/>
                  </a:cubicBezTo>
                  <a:cubicBezTo>
                    <a:pt x="295588" y="29518"/>
                    <a:pt x="292901" y="29518"/>
                    <a:pt x="291558" y="28174"/>
                  </a:cubicBezTo>
                  <a:cubicBezTo>
                    <a:pt x="288870" y="28174"/>
                    <a:pt x="284840" y="28174"/>
                    <a:pt x="282152" y="26830"/>
                  </a:cubicBezTo>
                  <a:cubicBezTo>
                    <a:pt x="275435" y="25486"/>
                    <a:pt x="271404" y="21454"/>
                    <a:pt x="266030" y="18767"/>
                  </a:cubicBezTo>
                  <a:cubicBezTo>
                    <a:pt x="261999" y="14735"/>
                    <a:pt x="257968" y="12047"/>
                    <a:pt x="253937" y="12047"/>
                  </a:cubicBezTo>
                  <a:cubicBezTo>
                    <a:pt x="251250" y="12047"/>
                    <a:pt x="248563" y="13391"/>
                    <a:pt x="244532" y="14735"/>
                  </a:cubicBezTo>
                  <a:cubicBezTo>
                    <a:pt x="239158" y="17423"/>
                    <a:pt x="233783" y="20110"/>
                    <a:pt x="225722" y="18767"/>
                  </a:cubicBezTo>
                  <a:cubicBezTo>
                    <a:pt x="220348" y="17423"/>
                    <a:pt x="214973" y="14735"/>
                    <a:pt x="212286" y="13391"/>
                  </a:cubicBezTo>
                  <a:lnTo>
                    <a:pt x="210943" y="12047"/>
                  </a:lnTo>
                  <a:cubicBezTo>
                    <a:pt x="193476" y="-48"/>
                    <a:pt x="170635" y="-2736"/>
                    <a:pt x="149138" y="2640"/>
                  </a:cubicBezTo>
                  <a:cubicBezTo>
                    <a:pt x="149138" y="12047"/>
                    <a:pt x="147794" y="20110"/>
                    <a:pt x="149138" y="29518"/>
                  </a:cubicBezTo>
                  <a:lnTo>
                    <a:pt x="149138" y="37581"/>
                  </a:lnTo>
                  <a:lnTo>
                    <a:pt x="98082" y="40269"/>
                  </a:lnTo>
                  <a:lnTo>
                    <a:pt x="17467" y="118215"/>
                  </a:lnTo>
                  <a:cubicBezTo>
                    <a:pt x="8062" y="127622"/>
                    <a:pt x="1344" y="135685"/>
                    <a:pt x="0" y="143749"/>
                  </a:cubicBezTo>
                  <a:lnTo>
                    <a:pt x="64492" y="110151"/>
                  </a:lnTo>
                  <a:lnTo>
                    <a:pt x="65835" y="122246"/>
                  </a:lnTo>
                  <a:cubicBezTo>
                    <a:pt x="67179" y="145093"/>
                    <a:pt x="67179" y="167939"/>
                    <a:pt x="65835" y="189441"/>
                  </a:cubicBezTo>
                  <a:cubicBezTo>
                    <a:pt x="92707" y="178690"/>
                    <a:pt x="126297" y="182721"/>
                    <a:pt x="149138" y="201536"/>
                  </a:cubicBezTo>
                  <a:cubicBezTo>
                    <a:pt x="155856" y="197504"/>
                    <a:pt x="163917" y="196160"/>
                    <a:pt x="171979" y="197504"/>
                  </a:cubicBezTo>
                  <a:lnTo>
                    <a:pt x="167948" y="142405"/>
                  </a:lnTo>
                  <a:lnTo>
                    <a:pt x="171979" y="139717"/>
                  </a:lnTo>
                  <a:cubicBezTo>
                    <a:pt x="178697" y="135685"/>
                    <a:pt x="185415" y="135685"/>
                    <a:pt x="192133" y="138373"/>
                  </a:cubicBezTo>
                  <a:cubicBezTo>
                    <a:pt x="201537" y="142405"/>
                    <a:pt x="210943" y="151812"/>
                    <a:pt x="214973" y="162563"/>
                  </a:cubicBezTo>
                  <a:cubicBezTo>
                    <a:pt x="217661" y="169283"/>
                    <a:pt x="217661" y="174658"/>
                    <a:pt x="219004" y="181377"/>
                  </a:cubicBezTo>
                  <a:cubicBezTo>
                    <a:pt x="220348" y="189441"/>
                    <a:pt x="221691" y="196160"/>
                    <a:pt x="224379" y="202880"/>
                  </a:cubicBezTo>
                  <a:cubicBezTo>
                    <a:pt x="227065" y="208255"/>
                    <a:pt x="233783" y="212287"/>
                    <a:pt x="239158" y="212287"/>
                  </a:cubicBezTo>
                  <a:cubicBezTo>
                    <a:pt x="243189" y="212287"/>
                    <a:pt x="244532" y="210943"/>
                    <a:pt x="244532" y="209599"/>
                  </a:cubicBezTo>
                  <a:cubicBezTo>
                    <a:pt x="245876" y="206912"/>
                    <a:pt x="245876" y="201536"/>
                    <a:pt x="245876" y="196160"/>
                  </a:cubicBezTo>
                  <a:cubicBezTo>
                    <a:pt x="244532" y="188097"/>
                    <a:pt x="244532" y="178690"/>
                    <a:pt x="249907" y="171970"/>
                  </a:cubicBezTo>
                  <a:cubicBezTo>
                    <a:pt x="253937" y="166595"/>
                    <a:pt x="260655" y="163907"/>
                    <a:pt x="268717" y="163907"/>
                  </a:cubicBezTo>
                  <a:cubicBezTo>
                    <a:pt x="278122" y="165251"/>
                    <a:pt x="287527" y="171970"/>
                    <a:pt x="294245" y="181377"/>
                  </a:cubicBezTo>
                  <a:lnTo>
                    <a:pt x="310368" y="151812"/>
                  </a:lnTo>
                  <a:lnTo>
                    <a:pt x="317086" y="157188"/>
                  </a:lnTo>
                  <a:cubicBezTo>
                    <a:pt x="331865" y="167939"/>
                    <a:pt x="343957" y="182721"/>
                    <a:pt x="352019" y="198848"/>
                  </a:cubicBezTo>
                  <a:cubicBezTo>
                    <a:pt x="360081" y="189441"/>
                    <a:pt x="364111" y="174658"/>
                    <a:pt x="361424" y="161219"/>
                  </a:cubicBezTo>
                  <a:lnTo>
                    <a:pt x="360081" y="155844"/>
                  </a:lnTo>
                  <a:lnTo>
                    <a:pt x="364111" y="153156"/>
                  </a:lnTo>
                  <a:cubicBezTo>
                    <a:pt x="374860" y="145093"/>
                    <a:pt x="386952" y="151812"/>
                    <a:pt x="396357" y="155844"/>
                  </a:cubicBezTo>
                  <a:cubicBezTo>
                    <a:pt x="397701" y="157188"/>
                    <a:pt x="399044" y="157188"/>
                    <a:pt x="400388" y="157188"/>
                  </a:cubicBezTo>
                  <a:cubicBezTo>
                    <a:pt x="399044" y="157188"/>
                    <a:pt x="400388" y="155844"/>
                    <a:pt x="400388" y="154500"/>
                  </a:cubicBezTo>
                  <a:close/>
                </a:path>
              </a:pathLst>
            </a:cu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1922" name="Google Shape;1922;p35"/>
            <p:cNvSpPr/>
            <p:nvPr/>
          </p:nvSpPr>
          <p:spPr>
            <a:xfrm>
              <a:off x="2541671" y="6580931"/>
              <a:ext cx="1258544" cy="1224740"/>
            </a:xfrm>
            <a:custGeom>
              <a:avLst/>
              <a:gdLst/>
              <a:ahLst/>
              <a:cxnLst/>
              <a:rect l="l" t="t" r="r" b="b"/>
              <a:pathLst>
                <a:path w="1131297" h="1100911" extrusionOk="0">
                  <a:moveTo>
                    <a:pt x="998282" y="1001200"/>
                  </a:moveTo>
                  <a:cubicBezTo>
                    <a:pt x="986190" y="997168"/>
                    <a:pt x="947226" y="983729"/>
                    <a:pt x="933790" y="956851"/>
                  </a:cubicBezTo>
                  <a:cubicBezTo>
                    <a:pt x="928416" y="946100"/>
                    <a:pt x="928416" y="935349"/>
                    <a:pt x="931103" y="924598"/>
                  </a:cubicBezTo>
                  <a:cubicBezTo>
                    <a:pt x="932447" y="920566"/>
                    <a:pt x="935134" y="916535"/>
                    <a:pt x="936478" y="912503"/>
                  </a:cubicBezTo>
                  <a:cubicBezTo>
                    <a:pt x="939164" y="908471"/>
                    <a:pt x="941852" y="903096"/>
                    <a:pt x="941852" y="899064"/>
                  </a:cubicBezTo>
                  <a:cubicBezTo>
                    <a:pt x="943195" y="889657"/>
                    <a:pt x="932447" y="878905"/>
                    <a:pt x="921698" y="869498"/>
                  </a:cubicBezTo>
                  <a:cubicBezTo>
                    <a:pt x="908262" y="857403"/>
                    <a:pt x="892139" y="841277"/>
                    <a:pt x="904232" y="823806"/>
                  </a:cubicBezTo>
                  <a:lnTo>
                    <a:pt x="906919" y="819774"/>
                  </a:lnTo>
                  <a:lnTo>
                    <a:pt x="943195" y="822462"/>
                  </a:lnTo>
                  <a:cubicBezTo>
                    <a:pt x="957975" y="771394"/>
                    <a:pt x="964693" y="716295"/>
                    <a:pt x="962006" y="663883"/>
                  </a:cubicBezTo>
                  <a:lnTo>
                    <a:pt x="900201" y="696136"/>
                  </a:lnTo>
                  <a:lnTo>
                    <a:pt x="897514" y="688073"/>
                  </a:lnTo>
                  <a:cubicBezTo>
                    <a:pt x="888108" y="665227"/>
                    <a:pt x="910950" y="643724"/>
                    <a:pt x="919011" y="637005"/>
                  </a:cubicBezTo>
                  <a:lnTo>
                    <a:pt x="1003657" y="555028"/>
                  </a:lnTo>
                  <a:lnTo>
                    <a:pt x="1045308" y="552340"/>
                  </a:lnTo>
                  <a:cubicBezTo>
                    <a:pt x="1043964" y="481114"/>
                    <a:pt x="1076210" y="409887"/>
                    <a:pt x="1131297" y="362851"/>
                  </a:cubicBezTo>
                  <a:cubicBezTo>
                    <a:pt x="1131297" y="360163"/>
                    <a:pt x="1129953" y="358819"/>
                    <a:pt x="1127266" y="357475"/>
                  </a:cubicBezTo>
                  <a:cubicBezTo>
                    <a:pt x="1121892" y="352100"/>
                    <a:pt x="1109800" y="348068"/>
                    <a:pt x="1099051" y="349412"/>
                  </a:cubicBezTo>
                  <a:cubicBezTo>
                    <a:pt x="1096364" y="349412"/>
                    <a:pt x="1092333" y="349412"/>
                    <a:pt x="1089646" y="350756"/>
                  </a:cubicBezTo>
                  <a:cubicBezTo>
                    <a:pt x="1073523" y="352100"/>
                    <a:pt x="1054713" y="354787"/>
                    <a:pt x="1039933" y="342692"/>
                  </a:cubicBezTo>
                  <a:cubicBezTo>
                    <a:pt x="1029185" y="333285"/>
                    <a:pt x="1025154" y="319847"/>
                    <a:pt x="1022467" y="307751"/>
                  </a:cubicBezTo>
                  <a:cubicBezTo>
                    <a:pt x="1019779" y="298344"/>
                    <a:pt x="1018436" y="290281"/>
                    <a:pt x="1013062" y="283561"/>
                  </a:cubicBezTo>
                  <a:cubicBezTo>
                    <a:pt x="1003657" y="270122"/>
                    <a:pt x="984847" y="270122"/>
                    <a:pt x="964693" y="268778"/>
                  </a:cubicBezTo>
                  <a:cubicBezTo>
                    <a:pt x="951257" y="268778"/>
                    <a:pt x="939164" y="267434"/>
                    <a:pt x="925729" y="263403"/>
                  </a:cubicBezTo>
                  <a:cubicBezTo>
                    <a:pt x="900201" y="255339"/>
                    <a:pt x="876016" y="229806"/>
                    <a:pt x="863924" y="209647"/>
                  </a:cubicBezTo>
                  <a:cubicBezTo>
                    <a:pt x="859893" y="202928"/>
                    <a:pt x="857206" y="192177"/>
                    <a:pt x="855863" y="182769"/>
                  </a:cubicBezTo>
                  <a:cubicBezTo>
                    <a:pt x="853175" y="170674"/>
                    <a:pt x="850488" y="155892"/>
                    <a:pt x="843770" y="151860"/>
                  </a:cubicBezTo>
                  <a:cubicBezTo>
                    <a:pt x="839739" y="150516"/>
                    <a:pt x="834365" y="150516"/>
                    <a:pt x="827647" y="151860"/>
                  </a:cubicBezTo>
                  <a:lnTo>
                    <a:pt x="823617" y="151860"/>
                  </a:lnTo>
                  <a:cubicBezTo>
                    <a:pt x="810181" y="153204"/>
                    <a:pt x="796745" y="151860"/>
                    <a:pt x="783309" y="147828"/>
                  </a:cubicBezTo>
                  <a:cubicBezTo>
                    <a:pt x="779278" y="146484"/>
                    <a:pt x="775248" y="145141"/>
                    <a:pt x="771217" y="141109"/>
                  </a:cubicBezTo>
                  <a:cubicBezTo>
                    <a:pt x="765842" y="135733"/>
                    <a:pt x="765842" y="129014"/>
                    <a:pt x="764499" y="124982"/>
                  </a:cubicBezTo>
                  <a:lnTo>
                    <a:pt x="761812" y="99448"/>
                  </a:lnTo>
                  <a:cubicBezTo>
                    <a:pt x="761812" y="98104"/>
                    <a:pt x="760468" y="92728"/>
                    <a:pt x="759124" y="91385"/>
                  </a:cubicBezTo>
                  <a:cubicBezTo>
                    <a:pt x="759124" y="91385"/>
                    <a:pt x="756438" y="90041"/>
                    <a:pt x="755094" y="90041"/>
                  </a:cubicBezTo>
                  <a:cubicBezTo>
                    <a:pt x="753750" y="90041"/>
                    <a:pt x="753750" y="90041"/>
                    <a:pt x="752407" y="88697"/>
                  </a:cubicBezTo>
                  <a:cubicBezTo>
                    <a:pt x="738971" y="83321"/>
                    <a:pt x="730909" y="71227"/>
                    <a:pt x="725535" y="57788"/>
                  </a:cubicBezTo>
                  <a:cubicBezTo>
                    <a:pt x="722848" y="52412"/>
                    <a:pt x="720161" y="45692"/>
                    <a:pt x="717473" y="38973"/>
                  </a:cubicBezTo>
                  <a:cubicBezTo>
                    <a:pt x="712099" y="25534"/>
                    <a:pt x="706725" y="12095"/>
                    <a:pt x="698663" y="2688"/>
                  </a:cubicBezTo>
                  <a:lnTo>
                    <a:pt x="702694" y="0"/>
                  </a:lnTo>
                  <a:cubicBezTo>
                    <a:pt x="689258" y="2688"/>
                    <a:pt x="677166" y="6719"/>
                    <a:pt x="663730" y="16127"/>
                  </a:cubicBezTo>
                  <a:cubicBezTo>
                    <a:pt x="622079" y="43005"/>
                    <a:pt x="591177" y="91385"/>
                    <a:pt x="557587" y="126326"/>
                  </a:cubicBezTo>
                  <a:cubicBezTo>
                    <a:pt x="546838" y="137077"/>
                    <a:pt x="536090" y="147828"/>
                    <a:pt x="522654" y="157236"/>
                  </a:cubicBezTo>
                  <a:cubicBezTo>
                    <a:pt x="468910" y="190833"/>
                    <a:pt x="390983" y="165299"/>
                    <a:pt x="360081" y="108855"/>
                  </a:cubicBezTo>
                  <a:cubicBezTo>
                    <a:pt x="357393" y="104824"/>
                    <a:pt x="356050" y="100792"/>
                    <a:pt x="352019" y="98104"/>
                  </a:cubicBezTo>
                  <a:cubicBezTo>
                    <a:pt x="342614" y="90041"/>
                    <a:pt x="326491" y="96760"/>
                    <a:pt x="321116" y="108855"/>
                  </a:cubicBezTo>
                  <a:cubicBezTo>
                    <a:pt x="315742" y="119606"/>
                    <a:pt x="317086" y="133045"/>
                    <a:pt x="318429" y="146484"/>
                  </a:cubicBezTo>
                  <a:cubicBezTo>
                    <a:pt x="319773" y="158580"/>
                    <a:pt x="318429" y="173362"/>
                    <a:pt x="310368" y="182769"/>
                  </a:cubicBezTo>
                  <a:cubicBezTo>
                    <a:pt x="298276" y="197552"/>
                    <a:pt x="275435" y="193520"/>
                    <a:pt x="256624" y="188145"/>
                  </a:cubicBezTo>
                  <a:cubicBezTo>
                    <a:pt x="173322" y="166643"/>
                    <a:pt x="90020" y="141109"/>
                    <a:pt x="2687" y="150516"/>
                  </a:cubicBezTo>
                  <a:cubicBezTo>
                    <a:pt x="18810" y="162611"/>
                    <a:pt x="33590" y="174706"/>
                    <a:pt x="49713" y="186801"/>
                  </a:cubicBezTo>
                  <a:cubicBezTo>
                    <a:pt x="33590" y="204272"/>
                    <a:pt x="16123" y="221742"/>
                    <a:pt x="0" y="239213"/>
                  </a:cubicBezTo>
                  <a:cubicBezTo>
                    <a:pt x="55087" y="252652"/>
                    <a:pt x="106143" y="278186"/>
                    <a:pt x="150481" y="314471"/>
                  </a:cubicBezTo>
                  <a:cubicBezTo>
                    <a:pt x="167948" y="329254"/>
                    <a:pt x="185415" y="349412"/>
                    <a:pt x="178697" y="372258"/>
                  </a:cubicBezTo>
                  <a:cubicBezTo>
                    <a:pt x="194820" y="372258"/>
                    <a:pt x="206912" y="391073"/>
                    <a:pt x="205568" y="407200"/>
                  </a:cubicBezTo>
                  <a:cubicBezTo>
                    <a:pt x="204225" y="423326"/>
                    <a:pt x="193476" y="438109"/>
                    <a:pt x="184071" y="450204"/>
                  </a:cubicBezTo>
                  <a:cubicBezTo>
                    <a:pt x="201537" y="481114"/>
                    <a:pt x="237814" y="501272"/>
                    <a:pt x="272748" y="498584"/>
                  </a:cubicBezTo>
                  <a:cubicBezTo>
                    <a:pt x="256624" y="557715"/>
                    <a:pt x="251250" y="619534"/>
                    <a:pt x="255281" y="680009"/>
                  </a:cubicBezTo>
                  <a:cubicBezTo>
                    <a:pt x="247219" y="662539"/>
                    <a:pt x="240501" y="646412"/>
                    <a:pt x="232440" y="628942"/>
                  </a:cubicBezTo>
                  <a:cubicBezTo>
                    <a:pt x="236471" y="686729"/>
                    <a:pt x="197507" y="736453"/>
                    <a:pt x="159886" y="780801"/>
                  </a:cubicBezTo>
                  <a:cubicBezTo>
                    <a:pt x="139733" y="804991"/>
                    <a:pt x="118236" y="829182"/>
                    <a:pt x="88677" y="839933"/>
                  </a:cubicBezTo>
                  <a:cubicBezTo>
                    <a:pt x="76584" y="843964"/>
                    <a:pt x="63149" y="846652"/>
                    <a:pt x="49713" y="845308"/>
                  </a:cubicBezTo>
                  <a:cubicBezTo>
                    <a:pt x="83302" y="862779"/>
                    <a:pt x="116892" y="886969"/>
                    <a:pt x="120922" y="923254"/>
                  </a:cubicBezTo>
                  <a:lnTo>
                    <a:pt x="153168" y="924598"/>
                  </a:lnTo>
                  <a:cubicBezTo>
                    <a:pt x="157199" y="924598"/>
                    <a:pt x="163917" y="924598"/>
                    <a:pt x="169292" y="927286"/>
                  </a:cubicBezTo>
                  <a:cubicBezTo>
                    <a:pt x="174666" y="931317"/>
                    <a:pt x="178697" y="936693"/>
                    <a:pt x="181384" y="940724"/>
                  </a:cubicBezTo>
                  <a:cubicBezTo>
                    <a:pt x="196163" y="966258"/>
                    <a:pt x="217661" y="986417"/>
                    <a:pt x="243189" y="998512"/>
                  </a:cubicBezTo>
                  <a:cubicBezTo>
                    <a:pt x="282152" y="1017326"/>
                    <a:pt x="327834" y="1017326"/>
                    <a:pt x="369485" y="1017326"/>
                  </a:cubicBezTo>
                  <a:lnTo>
                    <a:pt x="374860" y="1017326"/>
                  </a:lnTo>
                  <a:lnTo>
                    <a:pt x="377547" y="1021358"/>
                  </a:lnTo>
                  <a:cubicBezTo>
                    <a:pt x="384265" y="1036141"/>
                    <a:pt x="386952" y="1052268"/>
                    <a:pt x="382921" y="1068394"/>
                  </a:cubicBezTo>
                  <a:cubicBezTo>
                    <a:pt x="388295" y="1067050"/>
                    <a:pt x="395013" y="1061675"/>
                    <a:pt x="400388" y="1056299"/>
                  </a:cubicBezTo>
                  <a:cubicBezTo>
                    <a:pt x="413824" y="1045548"/>
                    <a:pt x="433978" y="1040172"/>
                    <a:pt x="444726" y="1052268"/>
                  </a:cubicBezTo>
                  <a:lnTo>
                    <a:pt x="446070" y="1054955"/>
                  </a:lnTo>
                  <a:lnTo>
                    <a:pt x="447413" y="1075114"/>
                  </a:lnTo>
                  <a:cubicBezTo>
                    <a:pt x="455475" y="1079146"/>
                    <a:pt x="464880" y="1079146"/>
                    <a:pt x="474285" y="1079146"/>
                  </a:cubicBezTo>
                  <a:cubicBezTo>
                    <a:pt x="478316" y="1079146"/>
                    <a:pt x="482346" y="1079146"/>
                    <a:pt x="485034" y="1079146"/>
                  </a:cubicBezTo>
                  <a:cubicBezTo>
                    <a:pt x="498469" y="1080489"/>
                    <a:pt x="511905" y="1084521"/>
                    <a:pt x="519967" y="1093928"/>
                  </a:cubicBezTo>
                  <a:cubicBezTo>
                    <a:pt x="523997" y="1080489"/>
                    <a:pt x="528028" y="1067050"/>
                    <a:pt x="533403" y="1054955"/>
                  </a:cubicBezTo>
                  <a:cubicBezTo>
                    <a:pt x="556243" y="1007919"/>
                    <a:pt x="611330" y="981041"/>
                    <a:pt x="663730" y="985073"/>
                  </a:cubicBezTo>
                  <a:cubicBezTo>
                    <a:pt x="716130" y="990449"/>
                    <a:pt x="763155" y="1024046"/>
                    <a:pt x="790027" y="1069738"/>
                  </a:cubicBezTo>
                  <a:cubicBezTo>
                    <a:pt x="790027" y="1069738"/>
                    <a:pt x="790027" y="1069738"/>
                    <a:pt x="790027" y="1069738"/>
                  </a:cubicBezTo>
                  <a:cubicBezTo>
                    <a:pt x="790027" y="1073770"/>
                    <a:pt x="790027" y="1077802"/>
                    <a:pt x="791370" y="1080489"/>
                  </a:cubicBezTo>
                  <a:cubicBezTo>
                    <a:pt x="794058" y="1088553"/>
                    <a:pt x="803463" y="1091241"/>
                    <a:pt x="811524" y="1093928"/>
                  </a:cubicBezTo>
                  <a:cubicBezTo>
                    <a:pt x="824960" y="1097960"/>
                    <a:pt x="839739" y="1101992"/>
                    <a:pt x="854519" y="1100648"/>
                  </a:cubicBezTo>
                  <a:cubicBezTo>
                    <a:pt x="869298" y="1099304"/>
                    <a:pt x="884078" y="1089897"/>
                    <a:pt x="888108" y="1076458"/>
                  </a:cubicBezTo>
                  <a:cubicBezTo>
                    <a:pt x="880047" y="1060331"/>
                    <a:pt x="914980" y="1038829"/>
                    <a:pt x="933790" y="1040172"/>
                  </a:cubicBezTo>
                  <a:cubicBezTo>
                    <a:pt x="952600" y="1040172"/>
                    <a:pt x="974098" y="1044204"/>
                    <a:pt x="984847" y="1029421"/>
                  </a:cubicBezTo>
                  <a:cubicBezTo>
                    <a:pt x="988877" y="1024046"/>
                    <a:pt x="990221" y="1015982"/>
                    <a:pt x="994251" y="1010607"/>
                  </a:cubicBezTo>
                  <a:lnTo>
                    <a:pt x="998282" y="1001200"/>
                  </a:lnTo>
                  <a:close/>
                </a:path>
              </a:pathLst>
            </a:cu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rgbClr val="3CBEB4"/>
                </a:solidFill>
                <a:latin typeface="Calibri"/>
                <a:ea typeface="Calibri"/>
                <a:cs typeface="Calibri"/>
                <a:sym typeface="Calibri"/>
              </a:endParaRPr>
            </a:p>
          </p:txBody>
        </p:sp>
        <p:sp>
          <p:nvSpPr>
            <p:cNvPr id="1923" name="Google Shape;1923;p35"/>
            <p:cNvSpPr/>
            <p:nvPr/>
          </p:nvSpPr>
          <p:spPr>
            <a:xfrm>
              <a:off x="1759656" y="7295566"/>
              <a:ext cx="1367941" cy="1161654"/>
            </a:xfrm>
            <a:custGeom>
              <a:avLst/>
              <a:gdLst/>
              <a:ahLst/>
              <a:cxnLst/>
              <a:rect l="l" t="t" r="r" b="b"/>
              <a:pathLst>
                <a:path w="1229633" h="1044203" extrusionOk="0">
                  <a:moveTo>
                    <a:pt x="99680" y="153204"/>
                  </a:moveTo>
                  <a:lnTo>
                    <a:pt x="111772" y="142452"/>
                  </a:lnTo>
                  <a:cubicBezTo>
                    <a:pt x="152079" y="189488"/>
                    <a:pt x="192387" y="233837"/>
                    <a:pt x="246130" y="244588"/>
                  </a:cubicBezTo>
                  <a:cubicBezTo>
                    <a:pt x="248817" y="244588"/>
                    <a:pt x="251505" y="245932"/>
                    <a:pt x="254192" y="245932"/>
                  </a:cubicBezTo>
                  <a:cubicBezTo>
                    <a:pt x="262253" y="247276"/>
                    <a:pt x="270315" y="248620"/>
                    <a:pt x="278376" y="252652"/>
                  </a:cubicBezTo>
                  <a:cubicBezTo>
                    <a:pt x="297186" y="260715"/>
                    <a:pt x="309279" y="279529"/>
                    <a:pt x="317340" y="294312"/>
                  </a:cubicBezTo>
                  <a:cubicBezTo>
                    <a:pt x="324058" y="305063"/>
                    <a:pt x="329432" y="315815"/>
                    <a:pt x="326745" y="327910"/>
                  </a:cubicBezTo>
                  <a:cubicBezTo>
                    <a:pt x="322715" y="345380"/>
                    <a:pt x="303904" y="353443"/>
                    <a:pt x="287781" y="353443"/>
                  </a:cubicBezTo>
                  <a:cubicBezTo>
                    <a:pt x="282407" y="353443"/>
                    <a:pt x="278376" y="353443"/>
                    <a:pt x="273002" y="352099"/>
                  </a:cubicBezTo>
                  <a:cubicBezTo>
                    <a:pt x="264940" y="350756"/>
                    <a:pt x="256879" y="350756"/>
                    <a:pt x="248817" y="352099"/>
                  </a:cubicBezTo>
                  <a:cubicBezTo>
                    <a:pt x="221946" y="358819"/>
                    <a:pt x="215228" y="397792"/>
                    <a:pt x="213884" y="419294"/>
                  </a:cubicBezTo>
                  <a:cubicBezTo>
                    <a:pt x="211197" y="448860"/>
                    <a:pt x="208510" y="489177"/>
                    <a:pt x="177608" y="506647"/>
                  </a:cubicBezTo>
                  <a:cubicBezTo>
                    <a:pt x="176264" y="507991"/>
                    <a:pt x="173577" y="509335"/>
                    <a:pt x="172233" y="509335"/>
                  </a:cubicBezTo>
                  <a:cubicBezTo>
                    <a:pt x="168203" y="510679"/>
                    <a:pt x="165515" y="513367"/>
                    <a:pt x="162828" y="516054"/>
                  </a:cubicBezTo>
                  <a:cubicBezTo>
                    <a:pt x="158797" y="520086"/>
                    <a:pt x="158797" y="528149"/>
                    <a:pt x="158797" y="536213"/>
                  </a:cubicBezTo>
                  <a:cubicBezTo>
                    <a:pt x="157454" y="546964"/>
                    <a:pt x="157454" y="561747"/>
                    <a:pt x="145361" y="568466"/>
                  </a:cubicBezTo>
                  <a:lnTo>
                    <a:pt x="142674" y="569810"/>
                  </a:lnTo>
                  <a:lnTo>
                    <a:pt x="117146" y="564435"/>
                  </a:lnTo>
                  <a:cubicBezTo>
                    <a:pt x="125208" y="611471"/>
                    <a:pt x="106398" y="662539"/>
                    <a:pt x="68777" y="692104"/>
                  </a:cubicBezTo>
                  <a:cubicBezTo>
                    <a:pt x="74152" y="696136"/>
                    <a:pt x="78182" y="701511"/>
                    <a:pt x="80870" y="708231"/>
                  </a:cubicBezTo>
                  <a:cubicBezTo>
                    <a:pt x="86244" y="718982"/>
                    <a:pt x="86244" y="731077"/>
                    <a:pt x="82213" y="741828"/>
                  </a:cubicBezTo>
                  <a:lnTo>
                    <a:pt x="80870" y="745860"/>
                  </a:lnTo>
                  <a:lnTo>
                    <a:pt x="75495" y="745860"/>
                  </a:lnTo>
                  <a:cubicBezTo>
                    <a:pt x="51311" y="747204"/>
                    <a:pt x="27126" y="751236"/>
                    <a:pt x="11003" y="767362"/>
                  </a:cubicBezTo>
                  <a:cubicBezTo>
                    <a:pt x="2942" y="775425"/>
                    <a:pt x="-1089" y="788864"/>
                    <a:pt x="255" y="800959"/>
                  </a:cubicBezTo>
                  <a:cubicBezTo>
                    <a:pt x="1598" y="806335"/>
                    <a:pt x="4285" y="814398"/>
                    <a:pt x="12347" y="818430"/>
                  </a:cubicBezTo>
                  <a:lnTo>
                    <a:pt x="8316" y="827837"/>
                  </a:lnTo>
                  <a:cubicBezTo>
                    <a:pt x="23096" y="829181"/>
                    <a:pt x="37875" y="830525"/>
                    <a:pt x="52654" y="834557"/>
                  </a:cubicBezTo>
                  <a:cubicBezTo>
                    <a:pt x="78182" y="841276"/>
                    <a:pt x="102367" y="857403"/>
                    <a:pt x="109085" y="881593"/>
                  </a:cubicBezTo>
                  <a:cubicBezTo>
                    <a:pt x="113116" y="896376"/>
                    <a:pt x="107741" y="912503"/>
                    <a:pt x="107741" y="928629"/>
                  </a:cubicBezTo>
                  <a:cubicBezTo>
                    <a:pt x="106398" y="962226"/>
                    <a:pt x="122521" y="997168"/>
                    <a:pt x="150736" y="1017326"/>
                  </a:cubicBezTo>
                  <a:cubicBezTo>
                    <a:pt x="184325" y="1003887"/>
                    <a:pt x="217915" y="990448"/>
                    <a:pt x="251505" y="977009"/>
                  </a:cubicBezTo>
                  <a:cubicBezTo>
                    <a:pt x="259566" y="987761"/>
                    <a:pt x="268971" y="998512"/>
                    <a:pt x="277033" y="1007919"/>
                  </a:cubicBezTo>
                  <a:cubicBezTo>
                    <a:pt x="294499" y="1001200"/>
                    <a:pt x="302561" y="975665"/>
                    <a:pt x="293156" y="959539"/>
                  </a:cubicBezTo>
                  <a:cubicBezTo>
                    <a:pt x="301217" y="944756"/>
                    <a:pt x="324058" y="947444"/>
                    <a:pt x="336150" y="958195"/>
                  </a:cubicBezTo>
                  <a:cubicBezTo>
                    <a:pt x="349586" y="968946"/>
                    <a:pt x="356304" y="983729"/>
                    <a:pt x="369740" y="994480"/>
                  </a:cubicBezTo>
                  <a:cubicBezTo>
                    <a:pt x="381832" y="1003887"/>
                    <a:pt x="397955" y="1007919"/>
                    <a:pt x="414078" y="1011951"/>
                  </a:cubicBezTo>
                  <a:cubicBezTo>
                    <a:pt x="461103" y="1022702"/>
                    <a:pt x="506785" y="1033453"/>
                    <a:pt x="553811" y="1044204"/>
                  </a:cubicBezTo>
                  <a:cubicBezTo>
                    <a:pt x="545749" y="1017326"/>
                    <a:pt x="555154" y="985073"/>
                    <a:pt x="577995" y="967602"/>
                  </a:cubicBezTo>
                  <a:cubicBezTo>
                    <a:pt x="600836" y="950131"/>
                    <a:pt x="634426" y="947444"/>
                    <a:pt x="658610" y="962226"/>
                  </a:cubicBezTo>
                  <a:cubicBezTo>
                    <a:pt x="666672" y="966258"/>
                    <a:pt x="673390" y="972978"/>
                    <a:pt x="681451" y="972978"/>
                  </a:cubicBezTo>
                  <a:cubicBezTo>
                    <a:pt x="698918" y="974322"/>
                    <a:pt x="709666" y="955507"/>
                    <a:pt x="713697" y="938036"/>
                  </a:cubicBezTo>
                  <a:cubicBezTo>
                    <a:pt x="717728" y="920566"/>
                    <a:pt x="717728" y="901751"/>
                    <a:pt x="731164" y="891000"/>
                  </a:cubicBezTo>
                  <a:cubicBezTo>
                    <a:pt x="755348" y="870842"/>
                    <a:pt x="803717" y="895032"/>
                    <a:pt x="819840" y="866810"/>
                  </a:cubicBezTo>
                  <a:cubicBezTo>
                    <a:pt x="830589" y="846652"/>
                    <a:pt x="810435" y="823806"/>
                    <a:pt x="803717" y="802303"/>
                  </a:cubicBezTo>
                  <a:cubicBezTo>
                    <a:pt x="791625" y="763331"/>
                    <a:pt x="822527" y="724358"/>
                    <a:pt x="857460" y="702855"/>
                  </a:cubicBezTo>
                  <a:cubicBezTo>
                    <a:pt x="892394" y="681353"/>
                    <a:pt x="934045" y="667914"/>
                    <a:pt x="958229" y="635661"/>
                  </a:cubicBezTo>
                  <a:cubicBezTo>
                    <a:pt x="968978" y="622222"/>
                    <a:pt x="977039" y="604751"/>
                    <a:pt x="990475" y="595344"/>
                  </a:cubicBezTo>
                  <a:cubicBezTo>
                    <a:pt x="999880" y="588625"/>
                    <a:pt x="1013316" y="584593"/>
                    <a:pt x="1025408" y="581905"/>
                  </a:cubicBezTo>
                  <a:cubicBezTo>
                    <a:pt x="1096619" y="567122"/>
                    <a:pt x="1182608" y="564435"/>
                    <a:pt x="1218884" y="501272"/>
                  </a:cubicBezTo>
                  <a:cubicBezTo>
                    <a:pt x="1224259" y="493208"/>
                    <a:pt x="1226946" y="483801"/>
                    <a:pt x="1229633" y="475738"/>
                  </a:cubicBezTo>
                  <a:lnTo>
                    <a:pt x="1226946" y="475738"/>
                  </a:lnTo>
                  <a:cubicBezTo>
                    <a:pt x="1226946" y="464986"/>
                    <a:pt x="1210823" y="459611"/>
                    <a:pt x="1200074" y="458267"/>
                  </a:cubicBezTo>
                  <a:cubicBezTo>
                    <a:pt x="1196044" y="458267"/>
                    <a:pt x="1193356" y="458267"/>
                    <a:pt x="1189326" y="458267"/>
                  </a:cubicBezTo>
                  <a:cubicBezTo>
                    <a:pt x="1175890" y="458267"/>
                    <a:pt x="1162454" y="458267"/>
                    <a:pt x="1150362" y="450204"/>
                  </a:cubicBezTo>
                  <a:lnTo>
                    <a:pt x="1147674" y="447516"/>
                  </a:lnTo>
                  <a:lnTo>
                    <a:pt x="1146331" y="424670"/>
                  </a:lnTo>
                  <a:cubicBezTo>
                    <a:pt x="1140957" y="421982"/>
                    <a:pt x="1131551" y="426014"/>
                    <a:pt x="1124833" y="431389"/>
                  </a:cubicBezTo>
                  <a:cubicBezTo>
                    <a:pt x="1114085" y="439452"/>
                    <a:pt x="1099305" y="451547"/>
                    <a:pt x="1083183" y="444828"/>
                  </a:cubicBezTo>
                  <a:lnTo>
                    <a:pt x="1075121" y="442140"/>
                  </a:lnTo>
                  <a:lnTo>
                    <a:pt x="1077808" y="435421"/>
                  </a:lnTo>
                  <a:cubicBezTo>
                    <a:pt x="1083183" y="423326"/>
                    <a:pt x="1083183" y="408543"/>
                    <a:pt x="1077808" y="395104"/>
                  </a:cubicBezTo>
                  <a:cubicBezTo>
                    <a:pt x="1036157" y="395104"/>
                    <a:pt x="990475" y="393760"/>
                    <a:pt x="950168" y="373602"/>
                  </a:cubicBezTo>
                  <a:cubicBezTo>
                    <a:pt x="921953" y="360163"/>
                    <a:pt x="897768" y="337317"/>
                    <a:pt x="881645" y="310439"/>
                  </a:cubicBezTo>
                  <a:cubicBezTo>
                    <a:pt x="878958" y="306407"/>
                    <a:pt x="877614" y="303719"/>
                    <a:pt x="874927" y="302376"/>
                  </a:cubicBezTo>
                  <a:cubicBezTo>
                    <a:pt x="872240" y="301032"/>
                    <a:pt x="869553" y="301032"/>
                    <a:pt x="866866" y="301032"/>
                  </a:cubicBezTo>
                  <a:lnTo>
                    <a:pt x="818497" y="299688"/>
                  </a:lnTo>
                  <a:lnTo>
                    <a:pt x="818497" y="291624"/>
                  </a:lnTo>
                  <a:cubicBezTo>
                    <a:pt x="818497" y="255339"/>
                    <a:pt x="779533" y="231149"/>
                    <a:pt x="744600" y="215023"/>
                  </a:cubicBezTo>
                  <a:lnTo>
                    <a:pt x="748630" y="205615"/>
                  </a:lnTo>
                  <a:cubicBezTo>
                    <a:pt x="729820" y="202927"/>
                    <a:pt x="712354" y="197552"/>
                    <a:pt x="694887" y="190832"/>
                  </a:cubicBezTo>
                  <a:cubicBezTo>
                    <a:pt x="665328" y="180081"/>
                    <a:pt x="638457" y="165299"/>
                    <a:pt x="611585" y="149172"/>
                  </a:cubicBezTo>
                  <a:cubicBezTo>
                    <a:pt x="602180" y="142452"/>
                    <a:pt x="591431" y="135733"/>
                    <a:pt x="580682" y="135733"/>
                  </a:cubicBezTo>
                  <a:cubicBezTo>
                    <a:pt x="556498" y="133045"/>
                    <a:pt x="530970" y="157235"/>
                    <a:pt x="509473" y="146484"/>
                  </a:cubicBezTo>
                  <a:cubicBezTo>
                    <a:pt x="489319" y="137077"/>
                    <a:pt x="489319" y="107511"/>
                    <a:pt x="474539" y="92728"/>
                  </a:cubicBezTo>
                  <a:cubicBezTo>
                    <a:pt x="454386" y="72570"/>
                    <a:pt x="420796" y="81977"/>
                    <a:pt x="392581" y="86009"/>
                  </a:cubicBezTo>
                  <a:cubicBezTo>
                    <a:pt x="364366" y="91384"/>
                    <a:pt x="332120" y="91384"/>
                    <a:pt x="336150" y="61819"/>
                  </a:cubicBezTo>
                  <a:cubicBezTo>
                    <a:pt x="330776" y="69882"/>
                    <a:pt x="317340" y="67195"/>
                    <a:pt x="310622" y="60475"/>
                  </a:cubicBezTo>
                  <a:cubicBezTo>
                    <a:pt x="303904" y="53756"/>
                    <a:pt x="301217" y="43004"/>
                    <a:pt x="297186" y="33597"/>
                  </a:cubicBezTo>
                  <a:cubicBezTo>
                    <a:pt x="289125" y="14782"/>
                    <a:pt x="270315" y="0"/>
                    <a:pt x="248817" y="0"/>
                  </a:cubicBezTo>
                  <a:cubicBezTo>
                    <a:pt x="228664" y="1344"/>
                    <a:pt x="208510" y="21502"/>
                    <a:pt x="213884" y="41660"/>
                  </a:cubicBezTo>
                  <a:cubicBezTo>
                    <a:pt x="178951" y="26878"/>
                    <a:pt x="138644" y="25534"/>
                    <a:pt x="102367" y="37629"/>
                  </a:cubicBezTo>
                  <a:cubicBezTo>
                    <a:pt x="113116" y="57787"/>
                    <a:pt x="123864" y="79290"/>
                    <a:pt x="122521" y="102135"/>
                  </a:cubicBezTo>
                  <a:cubicBezTo>
                    <a:pt x="122521" y="124982"/>
                    <a:pt x="106398" y="149172"/>
                    <a:pt x="83557" y="151860"/>
                  </a:cubicBezTo>
                </a:path>
              </a:pathLst>
            </a:custGeom>
            <a:solidFill>
              <a:srgbClr val="F2A33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1924" name="Google Shape;1924;p35"/>
            <p:cNvSpPr/>
            <p:nvPr/>
          </p:nvSpPr>
          <p:spPr>
            <a:xfrm>
              <a:off x="3348814" y="6558506"/>
              <a:ext cx="315383" cy="309475"/>
            </a:xfrm>
            <a:custGeom>
              <a:avLst/>
              <a:gdLst/>
              <a:ahLst/>
              <a:cxnLst/>
              <a:rect l="l" t="t" r="r" b="b"/>
              <a:pathLst>
                <a:path w="283496" h="278185" extrusionOk="0">
                  <a:moveTo>
                    <a:pt x="16123" y="59131"/>
                  </a:moveTo>
                  <a:cubicBezTo>
                    <a:pt x="18810" y="65851"/>
                    <a:pt x="21497" y="71227"/>
                    <a:pt x="24185" y="76602"/>
                  </a:cubicBezTo>
                  <a:cubicBezTo>
                    <a:pt x="28215" y="86009"/>
                    <a:pt x="33590" y="95416"/>
                    <a:pt x="41651" y="99448"/>
                  </a:cubicBezTo>
                  <a:lnTo>
                    <a:pt x="44338" y="99448"/>
                  </a:lnTo>
                  <a:cubicBezTo>
                    <a:pt x="47025" y="100792"/>
                    <a:pt x="49713" y="100792"/>
                    <a:pt x="52400" y="103480"/>
                  </a:cubicBezTo>
                  <a:cubicBezTo>
                    <a:pt x="59118" y="108855"/>
                    <a:pt x="60461" y="116919"/>
                    <a:pt x="60461" y="122294"/>
                  </a:cubicBezTo>
                  <a:lnTo>
                    <a:pt x="63149" y="147828"/>
                  </a:lnTo>
                  <a:cubicBezTo>
                    <a:pt x="63149" y="150516"/>
                    <a:pt x="63149" y="154548"/>
                    <a:pt x="64492" y="155892"/>
                  </a:cubicBezTo>
                  <a:cubicBezTo>
                    <a:pt x="65835" y="157236"/>
                    <a:pt x="68523" y="157236"/>
                    <a:pt x="69866" y="158580"/>
                  </a:cubicBezTo>
                  <a:cubicBezTo>
                    <a:pt x="80615" y="161267"/>
                    <a:pt x="92707" y="162611"/>
                    <a:pt x="103456" y="161267"/>
                  </a:cubicBezTo>
                  <a:lnTo>
                    <a:pt x="107487" y="161267"/>
                  </a:lnTo>
                  <a:cubicBezTo>
                    <a:pt x="115548" y="159923"/>
                    <a:pt x="123610" y="158580"/>
                    <a:pt x="133015" y="162611"/>
                  </a:cubicBezTo>
                  <a:cubicBezTo>
                    <a:pt x="147794" y="169330"/>
                    <a:pt x="150481" y="188145"/>
                    <a:pt x="154512" y="204272"/>
                  </a:cubicBezTo>
                  <a:cubicBezTo>
                    <a:pt x="155856" y="212335"/>
                    <a:pt x="157199" y="221742"/>
                    <a:pt x="161230" y="227118"/>
                  </a:cubicBezTo>
                  <a:cubicBezTo>
                    <a:pt x="171979" y="245932"/>
                    <a:pt x="193476" y="267434"/>
                    <a:pt x="214973" y="274154"/>
                  </a:cubicBezTo>
                  <a:cubicBezTo>
                    <a:pt x="223035" y="276842"/>
                    <a:pt x="232440" y="278186"/>
                    <a:pt x="241845" y="278186"/>
                  </a:cubicBezTo>
                  <a:cubicBezTo>
                    <a:pt x="236471" y="252652"/>
                    <a:pt x="248563" y="227118"/>
                    <a:pt x="259312" y="202928"/>
                  </a:cubicBezTo>
                  <a:cubicBezTo>
                    <a:pt x="261999" y="197552"/>
                    <a:pt x="263342" y="192177"/>
                    <a:pt x="266030" y="186801"/>
                  </a:cubicBezTo>
                  <a:cubicBezTo>
                    <a:pt x="278122" y="155892"/>
                    <a:pt x="283496" y="120950"/>
                    <a:pt x="280809" y="87353"/>
                  </a:cubicBezTo>
                  <a:cubicBezTo>
                    <a:pt x="280809" y="80634"/>
                    <a:pt x="279466" y="73914"/>
                    <a:pt x="282152" y="67195"/>
                  </a:cubicBezTo>
                  <a:cubicBezTo>
                    <a:pt x="282152" y="65851"/>
                    <a:pt x="283496" y="64507"/>
                    <a:pt x="283496" y="63163"/>
                  </a:cubicBezTo>
                  <a:cubicBezTo>
                    <a:pt x="282152" y="61819"/>
                    <a:pt x="280809" y="59131"/>
                    <a:pt x="279466" y="57788"/>
                  </a:cubicBezTo>
                  <a:cubicBezTo>
                    <a:pt x="275435" y="53756"/>
                    <a:pt x="270060" y="49724"/>
                    <a:pt x="264686" y="45692"/>
                  </a:cubicBezTo>
                  <a:cubicBezTo>
                    <a:pt x="233783" y="25534"/>
                    <a:pt x="198851" y="13439"/>
                    <a:pt x="162574" y="9407"/>
                  </a:cubicBezTo>
                  <a:lnTo>
                    <a:pt x="163917" y="0"/>
                  </a:lnTo>
                  <a:cubicBezTo>
                    <a:pt x="135702" y="18814"/>
                    <a:pt x="98082" y="21502"/>
                    <a:pt x="68523" y="4032"/>
                  </a:cubicBezTo>
                  <a:cubicBezTo>
                    <a:pt x="68523" y="4032"/>
                    <a:pt x="17467" y="18814"/>
                    <a:pt x="10749" y="20158"/>
                  </a:cubicBezTo>
                  <a:cubicBezTo>
                    <a:pt x="6718" y="20158"/>
                    <a:pt x="2687" y="21502"/>
                    <a:pt x="0" y="21502"/>
                  </a:cubicBezTo>
                  <a:cubicBezTo>
                    <a:pt x="5374" y="34941"/>
                    <a:pt x="10749" y="47036"/>
                    <a:pt x="16123" y="59131"/>
                  </a:cubicBezTo>
                  <a:close/>
                </a:path>
              </a:pathLst>
            </a:cu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1925" name="Google Shape;1925;p35"/>
            <p:cNvSpPr/>
            <p:nvPr/>
          </p:nvSpPr>
          <p:spPr>
            <a:xfrm>
              <a:off x="3535658" y="6337004"/>
              <a:ext cx="329494" cy="278313"/>
            </a:xfrm>
            <a:custGeom>
              <a:avLst/>
              <a:gdLst/>
              <a:ahLst/>
              <a:cxnLst/>
              <a:rect l="l" t="t" r="r" b="b"/>
              <a:pathLst>
                <a:path w="296180" h="250174" extrusionOk="0">
                  <a:moveTo>
                    <a:pt x="1339" y="195074"/>
                  </a:moveTo>
                  <a:cubicBezTo>
                    <a:pt x="37616" y="199106"/>
                    <a:pt x="72549" y="212545"/>
                    <a:pt x="103451" y="232703"/>
                  </a:cubicBezTo>
                  <a:cubicBezTo>
                    <a:pt x="108826" y="236735"/>
                    <a:pt x="115543" y="240767"/>
                    <a:pt x="120918" y="246142"/>
                  </a:cubicBezTo>
                  <a:cubicBezTo>
                    <a:pt x="122261" y="247486"/>
                    <a:pt x="123605" y="248830"/>
                    <a:pt x="124949" y="250174"/>
                  </a:cubicBezTo>
                  <a:cubicBezTo>
                    <a:pt x="128979" y="247486"/>
                    <a:pt x="134354" y="244798"/>
                    <a:pt x="138385" y="242111"/>
                  </a:cubicBezTo>
                  <a:cubicBezTo>
                    <a:pt x="146446" y="238079"/>
                    <a:pt x="153164" y="235391"/>
                    <a:pt x="157195" y="228672"/>
                  </a:cubicBezTo>
                  <a:cubicBezTo>
                    <a:pt x="158538" y="227328"/>
                    <a:pt x="158538" y="224640"/>
                    <a:pt x="159882" y="221952"/>
                  </a:cubicBezTo>
                  <a:cubicBezTo>
                    <a:pt x="161225" y="216577"/>
                    <a:pt x="162569" y="211201"/>
                    <a:pt x="167943" y="207169"/>
                  </a:cubicBezTo>
                  <a:cubicBezTo>
                    <a:pt x="176005" y="197762"/>
                    <a:pt x="188097" y="199106"/>
                    <a:pt x="198846" y="199106"/>
                  </a:cubicBezTo>
                  <a:cubicBezTo>
                    <a:pt x="206907" y="199106"/>
                    <a:pt x="213625" y="200450"/>
                    <a:pt x="217656" y="196418"/>
                  </a:cubicBezTo>
                  <a:cubicBezTo>
                    <a:pt x="220343" y="193730"/>
                    <a:pt x="221686" y="191042"/>
                    <a:pt x="223030" y="187011"/>
                  </a:cubicBezTo>
                  <a:cubicBezTo>
                    <a:pt x="227061" y="178947"/>
                    <a:pt x="231092" y="169540"/>
                    <a:pt x="243184" y="169540"/>
                  </a:cubicBezTo>
                  <a:cubicBezTo>
                    <a:pt x="243184" y="169540"/>
                    <a:pt x="243184" y="169540"/>
                    <a:pt x="243184" y="169540"/>
                  </a:cubicBezTo>
                  <a:cubicBezTo>
                    <a:pt x="248558" y="169540"/>
                    <a:pt x="252589" y="172228"/>
                    <a:pt x="256620" y="173572"/>
                  </a:cubicBezTo>
                  <a:cubicBezTo>
                    <a:pt x="257963" y="174916"/>
                    <a:pt x="259307" y="174916"/>
                    <a:pt x="260650" y="176260"/>
                  </a:cubicBezTo>
                  <a:cubicBezTo>
                    <a:pt x="263338" y="177604"/>
                    <a:pt x="264681" y="176260"/>
                    <a:pt x="267368" y="174916"/>
                  </a:cubicBezTo>
                  <a:cubicBezTo>
                    <a:pt x="272743" y="170884"/>
                    <a:pt x="279461" y="160133"/>
                    <a:pt x="280804" y="148038"/>
                  </a:cubicBezTo>
                  <a:lnTo>
                    <a:pt x="295583" y="57997"/>
                  </a:lnTo>
                  <a:cubicBezTo>
                    <a:pt x="295583" y="55310"/>
                    <a:pt x="296927" y="52622"/>
                    <a:pt x="295583" y="49934"/>
                  </a:cubicBezTo>
                  <a:cubicBezTo>
                    <a:pt x="294240" y="45902"/>
                    <a:pt x="290209" y="41871"/>
                    <a:pt x="286179" y="37839"/>
                  </a:cubicBezTo>
                  <a:cubicBezTo>
                    <a:pt x="280804" y="32463"/>
                    <a:pt x="272743" y="24400"/>
                    <a:pt x="274086" y="14993"/>
                  </a:cubicBezTo>
                  <a:cubicBezTo>
                    <a:pt x="236466" y="-3822"/>
                    <a:pt x="190784" y="-5165"/>
                    <a:pt x="153164" y="12305"/>
                  </a:cubicBezTo>
                  <a:cubicBezTo>
                    <a:pt x="145102" y="45902"/>
                    <a:pt x="137041" y="79500"/>
                    <a:pt x="127636" y="114441"/>
                  </a:cubicBezTo>
                  <a:cubicBezTo>
                    <a:pt x="115543" y="110409"/>
                    <a:pt x="104795" y="106377"/>
                    <a:pt x="92702" y="102346"/>
                  </a:cubicBezTo>
                  <a:cubicBezTo>
                    <a:pt x="94046" y="80844"/>
                    <a:pt x="95390" y="60685"/>
                    <a:pt x="96733" y="39183"/>
                  </a:cubicBezTo>
                  <a:cubicBezTo>
                    <a:pt x="75236" y="63373"/>
                    <a:pt x="53739" y="86219"/>
                    <a:pt x="33585" y="110409"/>
                  </a:cubicBezTo>
                  <a:cubicBezTo>
                    <a:pt x="13431" y="133255"/>
                    <a:pt x="-9410" y="164165"/>
                    <a:pt x="4026" y="192386"/>
                  </a:cubicBezTo>
                  <a:cubicBezTo>
                    <a:pt x="4026" y="192386"/>
                    <a:pt x="2683" y="193730"/>
                    <a:pt x="1339" y="195074"/>
                  </a:cubicBezTo>
                  <a:close/>
                </a:path>
              </a:pathLst>
            </a:cu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1926" name="Google Shape;1926;p35"/>
            <p:cNvSpPr/>
            <p:nvPr/>
          </p:nvSpPr>
          <p:spPr>
            <a:xfrm>
              <a:off x="5432436" y="8697925"/>
              <a:ext cx="8968" cy="7475"/>
            </a:xfrm>
            <a:custGeom>
              <a:avLst/>
              <a:gdLst/>
              <a:ahLst/>
              <a:cxnLst/>
              <a:rect l="l" t="t" r="r" b="b"/>
              <a:pathLst>
                <a:path w="8061" h="6719" extrusionOk="0">
                  <a:moveTo>
                    <a:pt x="8062" y="6719"/>
                  </a:moveTo>
                  <a:cubicBezTo>
                    <a:pt x="5375" y="4032"/>
                    <a:pt x="2687" y="2688"/>
                    <a:pt x="0" y="0"/>
                  </a:cubicBezTo>
                  <a:cubicBezTo>
                    <a:pt x="2687" y="2688"/>
                    <a:pt x="5375" y="5375"/>
                    <a:pt x="8062" y="6719"/>
                  </a:cubicBezTo>
                  <a:close/>
                </a:path>
              </a:pathLst>
            </a:cu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1927" name="Google Shape;1927;p35"/>
            <p:cNvSpPr/>
            <p:nvPr/>
          </p:nvSpPr>
          <p:spPr>
            <a:xfrm>
              <a:off x="5020955" y="4028318"/>
              <a:ext cx="794126" cy="1467110"/>
            </a:xfrm>
            <a:custGeom>
              <a:avLst/>
              <a:gdLst/>
              <a:ahLst/>
              <a:cxnLst/>
              <a:rect l="l" t="t" r="r" b="b"/>
              <a:pathLst>
                <a:path w="713835" h="1318776" extrusionOk="0">
                  <a:moveTo>
                    <a:pt x="674872" y="836405"/>
                  </a:moveTo>
                  <a:lnTo>
                    <a:pt x="547231" y="774586"/>
                  </a:lnTo>
                  <a:lnTo>
                    <a:pt x="560667" y="734269"/>
                  </a:lnTo>
                  <a:lnTo>
                    <a:pt x="570072" y="742332"/>
                  </a:lnTo>
                  <a:cubicBezTo>
                    <a:pt x="575447" y="746364"/>
                    <a:pt x="582165" y="745020"/>
                    <a:pt x="586195" y="742332"/>
                  </a:cubicBezTo>
                  <a:cubicBezTo>
                    <a:pt x="590226" y="739645"/>
                    <a:pt x="595600" y="734269"/>
                    <a:pt x="595600" y="728893"/>
                  </a:cubicBezTo>
                  <a:cubicBezTo>
                    <a:pt x="594257" y="719486"/>
                    <a:pt x="587539" y="712767"/>
                    <a:pt x="579477" y="704703"/>
                  </a:cubicBezTo>
                  <a:lnTo>
                    <a:pt x="578134" y="703360"/>
                  </a:lnTo>
                  <a:cubicBezTo>
                    <a:pt x="548575" y="673794"/>
                    <a:pt x="524390" y="637509"/>
                    <a:pt x="510954" y="597192"/>
                  </a:cubicBezTo>
                  <a:cubicBezTo>
                    <a:pt x="506924" y="586441"/>
                    <a:pt x="502893" y="574346"/>
                    <a:pt x="504236" y="560907"/>
                  </a:cubicBezTo>
                  <a:cubicBezTo>
                    <a:pt x="505580" y="552844"/>
                    <a:pt x="508267" y="546124"/>
                    <a:pt x="510954" y="538061"/>
                  </a:cubicBezTo>
                  <a:cubicBezTo>
                    <a:pt x="512298" y="532685"/>
                    <a:pt x="514985" y="528654"/>
                    <a:pt x="514985" y="524622"/>
                  </a:cubicBezTo>
                  <a:cubicBezTo>
                    <a:pt x="517672" y="511183"/>
                    <a:pt x="516329" y="496400"/>
                    <a:pt x="509611" y="478930"/>
                  </a:cubicBezTo>
                  <a:cubicBezTo>
                    <a:pt x="498862" y="450708"/>
                    <a:pt x="478708" y="426518"/>
                    <a:pt x="454524" y="409047"/>
                  </a:cubicBezTo>
                  <a:lnTo>
                    <a:pt x="453180" y="407703"/>
                  </a:lnTo>
                  <a:cubicBezTo>
                    <a:pt x="449150" y="405016"/>
                    <a:pt x="443775" y="400984"/>
                    <a:pt x="439745" y="395608"/>
                  </a:cubicBezTo>
                  <a:cubicBezTo>
                    <a:pt x="435714" y="390233"/>
                    <a:pt x="434370" y="383513"/>
                    <a:pt x="433027" y="378138"/>
                  </a:cubicBezTo>
                  <a:cubicBezTo>
                    <a:pt x="428996" y="353948"/>
                    <a:pt x="431683" y="329757"/>
                    <a:pt x="441088" y="306911"/>
                  </a:cubicBezTo>
                  <a:lnTo>
                    <a:pt x="443775" y="301536"/>
                  </a:lnTo>
                  <a:cubicBezTo>
                    <a:pt x="446463" y="294816"/>
                    <a:pt x="450493" y="288097"/>
                    <a:pt x="450493" y="282721"/>
                  </a:cubicBezTo>
                  <a:cubicBezTo>
                    <a:pt x="450493" y="269282"/>
                    <a:pt x="437057" y="258531"/>
                    <a:pt x="424965" y="249124"/>
                  </a:cubicBezTo>
                  <a:cubicBezTo>
                    <a:pt x="384658" y="216871"/>
                    <a:pt x="363160" y="181929"/>
                    <a:pt x="360473" y="145644"/>
                  </a:cubicBezTo>
                  <a:cubicBezTo>
                    <a:pt x="359130" y="120110"/>
                    <a:pt x="368535" y="93233"/>
                    <a:pt x="386001" y="71730"/>
                  </a:cubicBezTo>
                  <a:cubicBezTo>
                    <a:pt x="386001" y="60979"/>
                    <a:pt x="386001" y="47540"/>
                    <a:pt x="380627" y="38133"/>
                  </a:cubicBezTo>
                  <a:cubicBezTo>
                    <a:pt x="376596" y="30069"/>
                    <a:pt x="365848" y="24694"/>
                    <a:pt x="359130" y="28726"/>
                  </a:cubicBezTo>
                  <a:lnTo>
                    <a:pt x="349724" y="34101"/>
                  </a:lnTo>
                  <a:lnTo>
                    <a:pt x="344350" y="504"/>
                  </a:lnTo>
                  <a:cubicBezTo>
                    <a:pt x="338976" y="-840"/>
                    <a:pt x="332258" y="504"/>
                    <a:pt x="328227" y="4536"/>
                  </a:cubicBezTo>
                  <a:cubicBezTo>
                    <a:pt x="326884" y="5880"/>
                    <a:pt x="324196" y="8567"/>
                    <a:pt x="322853" y="11255"/>
                  </a:cubicBezTo>
                  <a:cubicBezTo>
                    <a:pt x="321509" y="13943"/>
                    <a:pt x="318822" y="16631"/>
                    <a:pt x="317478" y="17975"/>
                  </a:cubicBezTo>
                  <a:cubicBezTo>
                    <a:pt x="309417" y="27382"/>
                    <a:pt x="295981" y="30069"/>
                    <a:pt x="283889" y="28726"/>
                  </a:cubicBezTo>
                  <a:cubicBezTo>
                    <a:pt x="275827" y="27382"/>
                    <a:pt x="267766" y="23350"/>
                    <a:pt x="262392" y="17975"/>
                  </a:cubicBezTo>
                  <a:cubicBezTo>
                    <a:pt x="252987" y="31413"/>
                    <a:pt x="246269" y="46196"/>
                    <a:pt x="242238" y="60979"/>
                  </a:cubicBezTo>
                  <a:cubicBezTo>
                    <a:pt x="240894" y="65011"/>
                    <a:pt x="239551" y="70386"/>
                    <a:pt x="240894" y="73074"/>
                  </a:cubicBezTo>
                  <a:cubicBezTo>
                    <a:pt x="240894" y="75762"/>
                    <a:pt x="243581" y="77106"/>
                    <a:pt x="244925" y="79794"/>
                  </a:cubicBezTo>
                  <a:cubicBezTo>
                    <a:pt x="246269" y="81137"/>
                    <a:pt x="246269" y="82481"/>
                    <a:pt x="247612" y="83825"/>
                  </a:cubicBezTo>
                  <a:cubicBezTo>
                    <a:pt x="262392" y="106672"/>
                    <a:pt x="252987" y="134893"/>
                    <a:pt x="239551" y="152364"/>
                  </a:cubicBezTo>
                  <a:cubicBezTo>
                    <a:pt x="224771" y="171178"/>
                    <a:pt x="203274" y="181929"/>
                    <a:pt x="184464" y="191337"/>
                  </a:cubicBezTo>
                  <a:cubicBezTo>
                    <a:pt x="176402" y="195368"/>
                    <a:pt x="168341" y="199400"/>
                    <a:pt x="158936" y="200744"/>
                  </a:cubicBezTo>
                  <a:cubicBezTo>
                    <a:pt x="145500" y="203432"/>
                    <a:pt x="130721" y="199400"/>
                    <a:pt x="119972" y="189993"/>
                  </a:cubicBezTo>
                  <a:cubicBezTo>
                    <a:pt x="103849" y="194024"/>
                    <a:pt x="86382" y="189993"/>
                    <a:pt x="70259" y="179242"/>
                  </a:cubicBezTo>
                  <a:cubicBezTo>
                    <a:pt x="56823" y="169834"/>
                    <a:pt x="47418" y="156395"/>
                    <a:pt x="38013" y="144300"/>
                  </a:cubicBezTo>
                  <a:lnTo>
                    <a:pt x="35326" y="141613"/>
                  </a:lnTo>
                  <a:cubicBezTo>
                    <a:pt x="27264" y="130861"/>
                    <a:pt x="16516" y="122798"/>
                    <a:pt x="9798" y="122798"/>
                  </a:cubicBezTo>
                  <a:cubicBezTo>
                    <a:pt x="7111" y="122798"/>
                    <a:pt x="4424" y="122798"/>
                    <a:pt x="3080" y="125486"/>
                  </a:cubicBezTo>
                  <a:cubicBezTo>
                    <a:pt x="-4981" y="132205"/>
                    <a:pt x="4424" y="149676"/>
                    <a:pt x="12485" y="159083"/>
                  </a:cubicBezTo>
                  <a:cubicBezTo>
                    <a:pt x="21890" y="171178"/>
                    <a:pt x="32639" y="181929"/>
                    <a:pt x="43388" y="192681"/>
                  </a:cubicBezTo>
                  <a:cubicBezTo>
                    <a:pt x="66229" y="215527"/>
                    <a:pt x="85039" y="228966"/>
                    <a:pt x="105193" y="237029"/>
                  </a:cubicBezTo>
                  <a:lnTo>
                    <a:pt x="107879" y="238373"/>
                  </a:lnTo>
                  <a:cubicBezTo>
                    <a:pt x="132064" y="265251"/>
                    <a:pt x="150874" y="297504"/>
                    <a:pt x="161623" y="332445"/>
                  </a:cubicBezTo>
                  <a:lnTo>
                    <a:pt x="162966" y="337821"/>
                  </a:lnTo>
                  <a:cubicBezTo>
                    <a:pt x="165654" y="345884"/>
                    <a:pt x="166997" y="352604"/>
                    <a:pt x="171028" y="359323"/>
                  </a:cubicBezTo>
                  <a:cubicBezTo>
                    <a:pt x="173715" y="363355"/>
                    <a:pt x="176402" y="367386"/>
                    <a:pt x="180433" y="371418"/>
                  </a:cubicBezTo>
                  <a:cubicBezTo>
                    <a:pt x="188494" y="380825"/>
                    <a:pt x="196556" y="391577"/>
                    <a:pt x="196556" y="406359"/>
                  </a:cubicBezTo>
                  <a:cubicBezTo>
                    <a:pt x="196556" y="414423"/>
                    <a:pt x="193869" y="422486"/>
                    <a:pt x="189838" y="430549"/>
                  </a:cubicBezTo>
                  <a:cubicBezTo>
                    <a:pt x="185808" y="441301"/>
                    <a:pt x="183120" y="446676"/>
                    <a:pt x="187151" y="452052"/>
                  </a:cubicBezTo>
                  <a:cubicBezTo>
                    <a:pt x="188494" y="454739"/>
                    <a:pt x="192525" y="456083"/>
                    <a:pt x="197900" y="458771"/>
                  </a:cubicBezTo>
                  <a:cubicBezTo>
                    <a:pt x="201930" y="460115"/>
                    <a:pt x="204618" y="461459"/>
                    <a:pt x="208648" y="464147"/>
                  </a:cubicBezTo>
                  <a:cubicBezTo>
                    <a:pt x="227459" y="477586"/>
                    <a:pt x="224771" y="500432"/>
                    <a:pt x="223428" y="520590"/>
                  </a:cubicBezTo>
                  <a:cubicBezTo>
                    <a:pt x="222084" y="535373"/>
                    <a:pt x="220741" y="551500"/>
                    <a:pt x="226115" y="562251"/>
                  </a:cubicBezTo>
                  <a:lnTo>
                    <a:pt x="222084" y="564939"/>
                  </a:lnTo>
                  <a:cubicBezTo>
                    <a:pt x="238207" y="570314"/>
                    <a:pt x="254330" y="577034"/>
                    <a:pt x="263735" y="590473"/>
                  </a:cubicBezTo>
                  <a:cubicBezTo>
                    <a:pt x="283889" y="618694"/>
                    <a:pt x="267766" y="657667"/>
                    <a:pt x="248956" y="685889"/>
                  </a:cubicBezTo>
                  <a:cubicBezTo>
                    <a:pt x="232833" y="708735"/>
                    <a:pt x="214023" y="730237"/>
                    <a:pt x="193869" y="749052"/>
                  </a:cubicBezTo>
                  <a:cubicBezTo>
                    <a:pt x="185808" y="757115"/>
                    <a:pt x="177746" y="763835"/>
                    <a:pt x="171028" y="773242"/>
                  </a:cubicBezTo>
                  <a:cubicBezTo>
                    <a:pt x="162966" y="786681"/>
                    <a:pt x="160280" y="802807"/>
                    <a:pt x="156249" y="817590"/>
                  </a:cubicBezTo>
                  <a:cubicBezTo>
                    <a:pt x="142813" y="857907"/>
                    <a:pt x="109223" y="890160"/>
                    <a:pt x="67572" y="900912"/>
                  </a:cubicBezTo>
                  <a:cubicBezTo>
                    <a:pt x="78321" y="968106"/>
                    <a:pt x="78321" y="1037989"/>
                    <a:pt x="67572" y="1105183"/>
                  </a:cubicBezTo>
                  <a:cubicBezTo>
                    <a:pt x="60854" y="1141468"/>
                    <a:pt x="55480" y="1187161"/>
                    <a:pt x="86382" y="1208663"/>
                  </a:cubicBezTo>
                  <a:cubicBezTo>
                    <a:pt x="98475" y="1216726"/>
                    <a:pt x="114597" y="1219414"/>
                    <a:pt x="128033" y="1226133"/>
                  </a:cubicBezTo>
                  <a:cubicBezTo>
                    <a:pt x="141469" y="1232853"/>
                    <a:pt x="152218" y="1251668"/>
                    <a:pt x="142813" y="1263762"/>
                  </a:cubicBezTo>
                  <a:cubicBezTo>
                    <a:pt x="164310" y="1263762"/>
                    <a:pt x="177746" y="1283921"/>
                    <a:pt x="191182" y="1300048"/>
                  </a:cubicBezTo>
                  <a:cubicBezTo>
                    <a:pt x="204618" y="1316174"/>
                    <a:pt x="231489" y="1326925"/>
                    <a:pt x="244925" y="1310799"/>
                  </a:cubicBezTo>
                  <a:cubicBezTo>
                    <a:pt x="251643" y="1302735"/>
                    <a:pt x="251643" y="1289297"/>
                    <a:pt x="258361" y="1279889"/>
                  </a:cubicBezTo>
                  <a:cubicBezTo>
                    <a:pt x="267766" y="1266450"/>
                    <a:pt x="287920" y="1267794"/>
                    <a:pt x="304043" y="1263762"/>
                  </a:cubicBezTo>
                  <a:cubicBezTo>
                    <a:pt x="317478" y="1259731"/>
                    <a:pt x="328227" y="1251668"/>
                    <a:pt x="340320" y="1243604"/>
                  </a:cubicBezTo>
                  <a:cubicBezTo>
                    <a:pt x="376596" y="1220758"/>
                    <a:pt x="419591" y="1208663"/>
                    <a:pt x="462586" y="1207319"/>
                  </a:cubicBezTo>
                  <a:cubicBezTo>
                    <a:pt x="466616" y="1183129"/>
                    <a:pt x="494832" y="1177753"/>
                    <a:pt x="520360" y="1180441"/>
                  </a:cubicBezTo>
                  <a:lnTo>
                    <a:pt x="513642" y="1176409"/>
                  </a:lnTo>
                  <a:lnTo>
                    <a:pt x="587539" y="1048740"/>
                  </a:lnTo>
                  <a:cubicBezTo>
                    <a:pt x="591569" y="1042020"/>
                    <a:pt x="595600" y="1033957"/>
                    <a:pt x="605005" y="1029925"/>
                  </a:cubicBezTo>
                  <a:cubicBezTo>
                    <a:pt x="609036" y="1027238"/>
                    <a:pt x="613067" y="1025894"/>
                    <a:pt x="617098" y="1024550"/>
                  </a:cubicBezTo>
                  <a:cubicBezTo>
                    <a:pt x="621128" y="1023206"/>
                    <a:pt x="627846" y="1020518"/>
                    <a:pt x="627846" y="1019174"/>
                  </a:cubicBezTo>
                  <a:cubicBezTo>
                    <a:pt x="627846" y="1017830"/>
                    <a:pt x="626503" y="1016486"/>
                    <a:pt x="625159" y="1015142"/>
                  </a:cubicBezTo>
                  <a:cubicBezTo>
                    <a:pt x="623816" y="1012455"/>
                    <a:pt x="621128" y="1009767"/>
                    <a:pt x="619785" y="1005735"/>
                  </a:cubicBezTo>
                  <a:cubicBezTo>
                    <a:pt x="618441" y="997672"/>
                    <a:pt x="622472" y="990952"/>
                    <a:pt x="623816" y="986921"/>
                  </a:cubicBezTo>
                  <a:cubicBezTo>
                    <a:pt x="639938" y="957355"/>
                    <a:pt x="657405" y="927789"/>
                    <a:pt x="678902" y="900912"/>
                  </a:cubicBezTo>
                  <a:cubicBezTo>
                    <a:pt x="688307" y="890160"/>
                    <a:pt x="699056" y="876721"/>
                    <a:pt x="713835" y="871346"/>
                  </a:cubicBezTo>
                  <a:cubicBezTo>
                    <a:pt x="707118" y="852532"/>
                    <a:pt x="682933" y="840436"/>
                    <a:pt x="674872" y="836405"/>
                  </a:cubicBezTo>
                  <a:close/>
                </a:path>
              </a:pathLst>
            </a:cu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1928" name="Google Shape;1928;p35"/>
            <p:cNvSpPr/>
            <p:nvPr/>
          </p:nvSpPr>
          <p:spPr>
            <a:xfrm>
              <a:off x="3636468" y="5896572"/>
              <a:ext cx="870258" cy="1327604"/>
            </a:xfrm>
            <a:custGeom>
              <a:avLst/>
              <a:gdLst/>
              <a:ahLst/>
              <a:cxnLst/>
              <a:rect l="l" t="t" r="r" b="b"/>
              <a:pathLst>
                <a:path w="782269" h="1193375" extrusionOk="0">
                  <a:moveTo>
                    <a:pt x="49110" y="893352"/>
                  </a:moveTo>
                  <a:cubicBezTo>
                    <a:pt x="55828" y="902759"/>
                    <a:pt x="58515" y="913511"/>
                    <a:pt x="61202" y="924262"/>
                  </a:cubicBezTo>
                  <a:cubicBezTo>
                    <a:pt x="63889" y="935013"/>
                    <a:pt x="66577" y="945764"/>
                    <a:pt x="73295" y="951139"/>
                  </a:cubicBezTo>
                  <a:cubicBezTo>
                    <a:pt x="82699" y="959203"/>
                    <a:pt x="96135" y="957859"/>
                    <a:pt x="110915" y="955171"/>
                  </a:cubicBezTo>
                  <a:cubicBezTo>
                    <a:pt x="114946" y="955171"/>
                    <a:pt x="117633" y="953827"/>
                    <a:pt x="120320" y="953827"/>
                  </a:cubicBezTo>
                  <a:cubicBezTo>
                    <a:pt x="133756" y="952483"/>
                    <a:pt x="151222" y="956515"/>
                    <a:pt x="161971" y="967266"/>
                  </a:cubicBezTo>
                  <a:cubicBezTo>
                    <a:pt x="167345" y="972642"/>
                    <a:pt x="171376" y="980705"/>
                    <a:pt x="170032" y="988769"/>
                  </a:cubicBezTo>
                  <a:lnTo>
                    <a:pt x="170032" y="992800"/>
                  </a:lnTo>
                  <a:lnTo>
                    <a:pt x="167345" y="995488"/>
                  </a:lnTo>
                  <a:cubicBezTo>
                    <a:pt x="124351" y="1030429"/>
                    <a:pt x="96135" y="1082841"/>
                    <a:pt x="86730" y="1137940"/>
                  </a:cubicBezTo>
                  <a:cubicBezTo>
                    <a:pt x="109571" y="1133909"/>
                    <a:pt x="135100" y="1137940"/>
                    <a:pt x="155253" y="1150036"/>
                  </a:cubicBezTo>
                  <a:lnTo>
                    <a:pt x="156597" y="1151379"/>
                  </a:lnTo>
                  <a:cubicBezTo>
                    <a:pt x="159284" y="1152723"/>
                    <a:pt x="161971" y="1154067"/>
                    <a:pt x="163314" y="1155411"/>
                  </a:cubicBezTo>
                  <a:cubicBezTo>
                    <a:pt x="166002" y="1155411"/>
                    <a:pt x="168689" y="1154067"/>
                    <a:pt x="172720" y="1152723"/>
                  </a:cubicBezTo>
                  <a:cubicBezTo>
                    <a:pt x="176750" y="1150036"/>
                    <a:pt x="182125" y="1148692"/>
                    <a:pt x="187499" y="1148692"/>
                  </a:cubicBezTo>
                  <a:cubicBezTo>
                    <a:pt x="196904" y="1148692"/>
                    <a:pt x="203622" y="1154067"/>
                    <a:pt x="210340" y="1158099"/>
                  </a:cubicBezTo>
                  <a:cubicBezTo>
                    <a:pt x="214371" y="1160787"/>
                    <a:pt x="217058" y="1163475"/>
                    <a:pt x="221089" y="1164818"/>
                  </a:cubicBezTo>
                  <a:cubicBezTo>
                    <a:pt x="223776" y="1164818"/>
                    <a:pt x="225119" y="1164818"/>
                    <a:pt x="227807" y="1166162"/>
                  </a:cubicBezTo>
                  <a:cubicBezTo>
                    <a:pt x="230494" y="1166162"/>
                    <a:pt x="233181" y="1166162"/>
                    <a:pt x="237211" y="1167506"/>
                  </a:cubicBezTo>
                  <a:cubicBezTo>
                    <a:pt x="245273" y="1168850"/>
                    <a:pt x="250647" y="1174226"/>
                    <a:pt x="256022" y="1179601"/>
                  </a:cubicBezTo>
                  <a:cubicBezTo>
                    <a:pt x="258709" y="1182289"/>
                    <a:pt x="261396" y="1184977"/>
                    <a:pt x="264083" y="1187665"/>
                  </a:cubicBezTo>
                  <a:lnTo>
                    <a:pt x="433375" y="1193040"/>
                  </a:lnTo>
                  <a:cubicBezTo>
                    <a:pt x="450842" y="1193040"/>
                    <a:pt x="468308" y="1194384"/>
                    <a:pt x="485774" y="1191696"/>
                  </a:cubicBezTo>
                  <a:cubicBezTo>
                    <a:pt x="493836" y="1190352"/>
                    <a:pt x="503241" y="1189009"/>
                    <a:pt x="512646" y="1187665"/>
                  </a:cubicBezTo>
                  <a:cubicBezTo>
                    <a:pt x="536831" y="1182289"/>
                    <a:pt x="562359" y="1178257"/>
                    <a:pt x="585200" y="1186321"/>
                  </a:cubicBezTo>
                  <a:cubicBezTo>
                    <a:pt x="586543" y="1170194"/>
                    <a:pt x="585200" y="1154067"/>
                    <a:pt x="579825" y="1137940"/>
                  </a:cubicBezTo>
                  <a:lnTo>
                    <a:pt x="577138" y="1129877"/>
                  </a:lnTo>
                  <a:lnTo>
                    <a:pt x="585200" y="1127189"/>
                  </a:lnTo>
                  <a:cubicBezTo>
                    <a:pt x="597292" y="1123158"/>
                    <a:pt x="608040" y="1109719"/>
                    <a:pt x="609384" y="1096280"/>
                  </a:cubicBezTo>
                  <a:lnTo>
                    <a:pt x="609384" y="1089561"/>
                  </a:lnTo>
                  <a:lnTo>
                    <a:pt x="671189" y="1088217"/>
                  </a:lnTo>
                  <a:cubicBezTo>
                    <a:pt x="630882" y="1042524"/>
                    <a:pt x="598636" y="990112"/>
                    <a:pt x="575795" y="933669"/>
                  </a:cubicBezTo>
                  <a:cubicBezTo>
                    <a:pt x="565046" y="908135"/>
                    <a:pt x="556985" y="881257"/>
                    <a:pt x="548923" y="854379"/>
                  </a:cubicBezTo>
                  <a:cubicBezTo>
                    <a:pt x="546236" y="843628"/>
                    <a:pt x="542205" y="834221"/>
                    <a:pt x="539518" y="823470"/>
                  </a:cubicBezTo>
                  <a:lnTo>
                    <a:pt x="534143" y="808687"/>
                  </a:lnTo>
                  <a:lnTo>
                    <a:pt x="548923" y="814063"/>
                  </a:lnTo>
                  <a:cubicBezTo>
                    <a:pt x="575795" y="822126"/>
                    <a:pt x="604010" y="823470"/>
                    <a:pt x="630882" y="818094"/>
                  </a:cubicBezTo>
                  <a:cubicBezTo>
                    <a:pt x="644317" y="815406"/>
                    <a:pt x="657753" y="810031"/>
                    <a:pt x="671189" y="804655"/>
                  </a:cubicBezTo>
                  <a:lnTo>
                    <a:pt x="777332" y="764339"/>
                  </a:lnTo>
                  <a:cubicBezTo>
                    <a:pt x="786737" y="706551"/>
                    <a:pt x="782706" y="647420"/>
                    <a:pt x="765240" y="590977"/>
                  </a:cubicBezTo>
                  <a:cubicBezTo>
                    <a:pt x="763896" y="585601"/>
                    <a:pt x="761209" y="578882"/>
                    <a:pt x="759866" y="573506"/>
                  </a:cubicBezTo>
                  <a:cubicBezTo>
                    <a:pt x="754491" y="556035"/>
                    <a:pt x="747773" y="538565"/>
                    <a:pt x="745086" y="521094"/>
                  </a:cubicBezTo>
                  <a:cubicBezTo>
                    <a:pt x="741055" y="490185"/>
                    <a:pt x="747773" y="456587"/>
                    <a:pt x="765240" y="431053"/>
                  </a:cubicBezTo>
                  <a:cubicBezTo>
                    <a:pt x="755835" y="420302"/>
                    <a:pt x="749117" y="406863"/>
                    <a:pt x="747773" y="392080"/>
                  </a:cubicBezTo>
                  <a:cubicBezTo>
                    <a:pt x="734337" y="392080"/>
                    <a:pt x="720901" y="390737"/>
                    <a:pt x="707466" y="390737"/>
                  </a:cubicBezTo>
                  <a:cubicBezTo>
                    <a:pt x="710153" y="361171"/>
                    <a:pt x="672533" y="343700"/>
                    <a:pt x="644317" y="346388"/>
                  </a:cubicBezTo>
                  <a:cubicBezTo>
                    <a:pt x="614758" y="349076"/>
                    <a:pt x="586543" y="363859"/>
                    <a:pt x="556985" y="358483"/>
                  </a:cubicBezTo>
                  <a:cubicBezTo>
                    <a:pt x="508615" y="350420"/>
                    <a:pt x="470995" y="292632"/>
                    <a:pt x="422626" y="306071"/>
                  </a:cubicBezTo>
                  <a:cubicBezTo>
                    <a:pt x="417252" y="273818"/>
                    <a:pt x="410534" y="240221"/>
                    <a:pt x="415908" y="206623"/>
                  </a:cubicBezTo>
                  <a:cubicBezTo>
                    <a:pt x="421283" y="173026"/>
                    <a:pt x="438749" y="140773"/>
                    <a:pt x="469652" y="127334"/>
                  </a:cubicBezTo>
                  <a:cubicBezTo>
                    <a:pt x="489805" y="117926"/>
                    <a:pt x="516677" y="113895"/>
                    <a:pt x="520708" y="92392"/>
                  </a:cubicBezTo>
                  <a:cubicBezTo>
                    <a:pt x="527426" y="62827"/>
                    <a:pt x="480400" y="29229"/>
                    <a:pt x="504585" y="9071"/>
                  </a:cubicBezTo>
                  <a:cubicBezTo>
                    <a:pt x="496523" y="1008"/>
                    <a:pt x="484431" y="-1680"/>
                    <a:pt x="472339" y="1008"/>
                  </a:cubicBezTo>
                  <a:cubicBezTo>
                    <a:pt x="468308" y="10415"/>
                    <a:pt x="464277" y="19822"/>
                    <a:pt x="458903" y="30573"/>
                  </a:cubicBezTo>
                  <a:cubicBezTo>
                    <a:pt x="418595" y="14447"/>
                    <a:pt x="374257" y="10415"/>
                    <a:pt x="331262" y="19822"/>
                  </a:cubicBezTo>
                  <a:cubicBezTo>
                    <a:pt x="335293" y="84329"/>
                    <a:pt x="339324" y="148836"/>
                    <a:pt x="343355" y="214687"/>
                  </a:cubicBezTo>
                  <a:cubicBezTo>
                    <a:pt x="346042" y="267098"/>
                    <a:pt x="351416" y="320854"/>
                    <a:pt x="380975" y="363859"/>
                  </a:cubicBezTo>
                  <a:cubicBezTo>
                    <a:pt x="358134" y="381329"/>
                    <a:pt x="340668" y="406863"/>
                    <a:pt x="333950" y="435085"/>
                  </a:cubicBezTo>
                  <a:cubicBezTo>
                    <a:pt x="297673" y="401488"/>
                    <a:pt x="250647" y="378641"/>
                    <a:pt x="202279" y="371922"/>
                  </a:cubicBezTo>
                  <a:cubicBezTo>
                    <a:pt x="199591" y="386705"/>
                    <a:pt x="196904" y="400144"/>
                    <a:pt x="194217" y="414927"/>
                  </a:cubicBezTo>
                  <a:lnTo>
                    <a:pt x="202279" y="416271"/>
                  </a:lnTo>
                  <a:cubicBezTo>
                    <a:pt x="200935" y="418958"/>
                    <a:pt x="204966" y="422990"/>
                    <a:pt x="210340" y="428366"/>
                  </a:cubicBezTo>
                  <a:cubicBezTo>
                    <a:pt x="215714" y="433741"/>
                    <a:pt x="222432" y="440460"/>
                    <a:pt x="223776" y="448524"/>
                  </a:cubicBezTo>
                  <a:cubicBezTo>
                    <a:pt x="225119" y="453899"/>
                    <a:pt x="223776" y="457931"/>
                    <a:pt x="223776" y="461963"/>
                  </a:cubicBezTo>
                  <a:lnTo>
                    <a:pt x="208997" y="552004"/>
                  </a:lnTo>
                  <a:cubicBezTo>
                    <a:pt x="206309" y="565443"/>
                    <a:pt x="199591" y="582913"/>
                    <a:pt x="188843" y="589633"/>
                  </a:cubicBezTo>
                  <a:cubicBezTo>
                    <a:pt x="183468" y="593664"/>
                    <a:pt x="176750" y="593664"/>
                    <a:pt x="170032" y="592321"/>
                  </a:cubicBezTo>
                  <a:cubicBezTo>
                    <a:pt x="167345" y="590977"/>
                    <a:pt x="164658" y="589633"/>
                    <a:pt x="163314" y="588289"/>
                  </a:cubicBezTo>
                  <a:cubicBezTo>
                    <a:pt x="161971" y="586945"/>
                    <a:pt x="159284" y="585601"/>
                    <a:pt x="157940" y="585601"/>
                  </a:cubicBezTo>
                  <a:cubicBezTo>
                    <a:pt x="155253" y="585601"/>
                    <a:pt x="153910" y="589633"/>
                    <a:pt x="151222" y="595008"/>
                  </a:cubicBezTo>
                  <a:cubicBezTo>
                    <a:pt x="148535" y="600384"/>
                    <a:pt x="145848" y="605759"/>
                    <a:pt x="141817" y="609791"/>
                  </a:cubicBezTo>
                  <a:cubicBezTo>
                    <a:pt x="132412" y="617854"/>
                    <a:pt x="121664" y="616510"/>
                    <a:pt x="110915" y="616510"/>
                  </a:cubicBezTo>
                  <a:cubicBezTo>
                    <a:pt x="101510" y="616510"/>
                    <a:pt x="96135" y="616510"/>
                    <a:pt x="92105" y="619198"/>
                  </a:cubicBezTo>
                  <a:cubicBezTo>
                    <a:pt x="90761" y="620542"/>
                    <a:pt x="89417" y="624574"/>
                    <a:pt x="88074" y="628605"/>
                  </a:cubicBezTo>
                  <a:cubicBezTo>
                    <a:pt x="86730" y="631293"/>
                    <a:pt x="85387" y="635325"/>
                    <a:pt x="84043" y="639357"/>
                  </a:cubicBezTo>
                  <a:cubicBezTo>
                    <a:pt x="78669" y="650108"/>
                    <a:pt x="67920" y="654139"/>
                    <a:pt x="58515" y="659515"/>
                  </a:cubicBezTo>
                  <a:cubicBezTo>
                    <a:pt x="54485" y="662203"/>
                    <a:pt x="49110" y="663547"/>
                    <a:pt x="46423" y="666235"/>
                  </a:cubicBezTo>
                  <a:cubicBezTo>
                    <a:pt x="49110" y="670266"/>
                    <a:pt x="50454" y="674298"/>
                    <a:pt x="53141" y="678330"/>
                  </a:cubicBezTo>
                  <a:lnTo>
                    <a:pt x="39705" y="685049"/>
                  </a:lnTo>
                  <a:cubicBezTo>
                    <a:pt x="39705" y="685049"/>
                    <a:pt x="39705" y="686393"/>
                    <a:pt x="39705" y="686393"/>
                  </a:cubicBezTo>
                  <a:cubicBezTo>
                    <a:pt x="43736" y="724022"/>
                    <a:pt x="38361" y="760307"/>
                    <a:pt x="23582" y="793904"/>
                  </a:cubicBezTo>
                  <a:cubicBezTo>
                    <a:pt x="20895" y="799280"/>
                    <a:pt x="19551" y="804655"/>
                    <a:pt x="16864" y="810031"/>
                  </a:cubicBezTo>
                  <a:cubicBezTo>
                    <a:pt x="6115" y="834221"/>
                    <a:pt x="-4633" y="858411"/>
                    <a:pt x="2084" y="879913"/>
                  </a:cubicBezTo>
                  <a:cubicBezTo>
                    <a:pt x="18208" y="874538"/>
                    <a:pt x="37018" y="877225"/>
                    <a:pt x="49110" y="893352"/>
                  </a:cubicBezTo>
                  <a:close/>
                </a:path>
              </a:pathLst>
            </a:cu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1929" name="Google Shape;1929;p35"/>
            <p:cNvSpPr/>
            <p:nvPr/>
          </p:nvSpPr>
          <p:spPr>
            <a:xfrm>
              <a:off x="5439797" y="3998747"/>
              <a:ext cx="2119878" cy="3552473"/>
            </a:xfrm>
            <a:custGeom>
              <a:avLst/>
              <a:gdLst/>
              <a:ahLst/>
              <a:cxnLst/>
              <a:rect l="l" t="t" r="r" b="b"/>
              <a:pathLst>
                <a:path w="1905545" h="3193295" extrusionOk="0">
                  <a:moveTo>
                    <a:pt x="1099051" y="0"/>
                  </a:moveTo>
                  <a:lnTo>
                    <a:pt x="1817937" y="0"/>
                  </a:lnTo>
                  <a:lnTo>
                    <a:pt x="1812932" y="25406"/>
                  </a:lnTo>
                  <a:cubicBezTo>
                    <a:pt x="1810916" y="52283"/>
                    <a:pt x="1815283" y="79497"/>
                    <a:pt x="1826032" y="103687"/>
                  </a:cubicBezTo>
                  <a:cubicBezTo>
                    <a:pt x="1807221" y="94280"/>
                    <a:pt x="1784380" y="92936"/>
                    <a:pt x="1764227" y="100999"/>
                  </a:cubicBezTo>
                  <a:cubicBezTo>
                    <a:pt x="1807221" y="106375"/>
                    <a:pt x="1836780" y="148036"/>
                    <a:pt x="1854247" y="187009"/>
                  </a:cubicBezTo>
                  <a:cubicBezTo>
                    <a:pt x="1862980" y="207167"/>
                    <a:pt x="1871042" y="228333"/>
                    <a:pt x="1881119" y="247820"/>
                  </a:cubicBezTo>
                  <a:lnTo>
                    <a:pt x="1905545" y="279623"/>
                  </a:lnTo>
                  <a:lnTo>
                    <a:pt x="1905545" y="3172328"/>
                  </a:lnTo>
                  <a:lnTo>
                    <a:pt x="1897032" y="3169651"/>
                  </a:lnTo>
                  <a:cubicBezTo>
                    <a:pt x="1863652" y="3162974"/>
                    <a:pt x="1828383" y="3165746"/>
                    <a:pt x="1799160" y="3167761"/>
                  </a:cubicBezTo>
                  <a:lnTo>
                    <a:pt x="1691674" y="3175824"/>
                  </a:lnTo>
                  <a:cubicBezTo>
                    <a:pt x="1678238" y="3175824"/>
                    <a:pt x="1664802" y="3177168"/>
                    <a:pt x="1658084" y="3169105"/>
                  </a:cubicBezTo>
                  <a:cubicBezTo>
                    <a:pt x="1652709" y="3165074"/>
                    <a:pt x="1650022" y="3157010"/>
                    <a:pt x="1647336" y="3150291"/>
                  </a:cubicBezTo>
                  <a:cubicBezTo>
                    <a:pt x="1641961" y="3136852"/>
                    <a:pt x="1636586" y="3120725"/>
                    <a:pt x="1617777" y="3122069"/>
                  </a:cubicBezTo>
                  <a:lnTo>
                    <a:pt x="1613746" y="3122069"/>
                  </a:lnTo>
                  <a:lnTo>
                    <a:pt x="1611059" y="3124757"/>
                  </a:lnTo>
                  <a:cubicBezTo>
                    <a:pt x="1602997" y="3136852"/>
                    <a:pt x="1588218" y="3142227"/>
                    <a:pt x="1576125" y="3138196"/>
                  </a:cubicBezTo>
                  <a:lnTo>
                    <a:pt x="1566721" y="3135508"/>
                  </a:lnTo>
                  <a:lnTo>
                    <a:pt x="1565376" y="3144915"/>
                  </a:lnTo>
                  <a:cubicBezTo>
                    <a:pt x="1562689" y="3167761"/>
                    <a:pt x="1543879" y="3187919"/>
                    <a:pt x="1522382" y="3193295"/>
                  </a:cubicBezTo>
                  <a:cubicBezTo>
                    <a:pt x="1518351" y="3183888"/>
                    <a:pt x="1511633" y="3173137"/>
                    <a:pt x="1500885" y="3166417"/>
                  </a:cubicBezTo>
                  <a:cubicBezTo>
                    <a:pt x="1492823" y="3161042"/>
                    <a:pt x="1483418" y="3159698"/>
                    <a:pt x="1474013" y="3162386"/>
                  </a:cubicBezTo>
                  <a:cubicBezTo>
                    <a:pt x="1471326" y="3162386"/>
                    <a:pt x="1469982" y="3162386"/>
                    <a:pt x="1468638" y="3163730"/>
                  </a:cubicBezTo>
                  <a:cubicBezTo>
                    <a:pt x="1428331" y="3124757"/>
                    <a:pt x="1365183" y="3095191"/>
                    <a:pt x="1318158" y="3114005"/>
                  </a:cubicBezTo>
                  <a:cubicBezTo>
                    <a:pt x="1319501" y="3091159"/>
                    <a:pt x="1291286" y="3079064"/>
                    <a:pt x="1268445" y="3073689"/>
                  </a:cubicBezTo>
                  <a:cubicBezTo>
                    <a:pt x="1245604" y="3066969"/>
                    <a:pt x="1218732" y="3049499"/>
                    <a:pt x="1226793" y="3027996"/>
                  </a:cubicBezTo>
                  <a:cubicBezTo>
                    <a:pt x="1230825" y="3015901"/>
                    <a:pt x="1245604" y="3009182"/>
                    <a:pt x="1252322" y="2998431"/>
                  </a:cubicBezTo>
                  <a:cubicBezTo>
                    <a:pt x="1257696" y="2986336"/>
                    <a:pt x="1255009" y="2972897"/>
                    <a:pt x="1257696" y="2959458"/>
                  </a:cubicBezTo>
                  <a:cubicBezTo>
                    <a:pt x="1260383" y="2947363"/>
                    <a:pt x="1272476" y="2932580"/>
                    <a:pt x="1284568" y="2939299"/>
                  </a:cubicBezTo>
                  <a:cubicBezTo>
                    <a:pt x="1296660" y="2908390"/>
                    <a:pt x="1276506" y="2868073"/>
                    <a:pt x="1244261" y="2858666"/>
                  </a:cubicBezTo>
                  <a:cubicBezTo>
                    <a:pt x="1246947" y="2849259"/>
                    <a:pt x="1252322" y="2839851"/>
                    <a:pt x="1260383" y="2834476"/>
                  </a:cubicBezTo>
                  <a:cubicBezTo>
                    <a:pt x="1276506" y="2846571"/>
                    <a:pt x="1302035" y="2846571"/>
                    <a:pt x="1316814" y="2831788"/>
                  </a:cubicBezTo>
                  <a:cubicBezTo>
                    <a:pt x="1314126" y="2822381"/>
                    <a:pt x="1310096" y="2811630"/>
                    <a:pt x="1307408" y="2802223"/>
                  </a:cubicBezTo>
                  <a:cubicBezTo>
                    <a:pt x="1327562" y="2798191"/>
                    <a:pt x="1342342" y="2779376"/>
                    <a:pt x="1342342" y="2759218"/>
                  </a:cubicBezTo>
                  <a:cubicBezTo>
                    <a:pt x="1315470" y="2761906"/>
                    <a:pt x="1285911" y="2765937"/>
                    <a:pt x="1259040" y="2775345"/>
                  </a:cubicBezTo>
                  <a:cubicBezTo>
                    <a:pt x="1250979" y="2759218"/>
                    <a:pt x="1246947" y="2740404"/>
                    <a:pt x="1249634" y="2721589"/>
                  </a:cubicBezTo>
                  <a:cubicBezTo>
                    <a:pt x="1285911" y="2708150"/>
                    <a:pt x="1318158" y="2687992"/>
                    <a:pt x="1345029" y="2661114"/>
                  </a:cubicBezTo>
                  <a:cubicBezTo>
                    <a:pt x="1349060" y="2662458"/>
                    <a:pt x="1353091" y="2662458"/>
                    <a:pt x="1357121" y="2662458"/>
                  </a:cubicBezTo>
                  <a:cubicBezTo>
                    <a:pt x="1369214" y="2661114"/>
                    <a:pt x="1381305" y="2650363"/>
                    <a:pt x="1385337" y="2636924"/>
                  </a:cubicBezTo>
                  <a:cubicBezTo>
                    <a:pt x="1392055" y="2616765"/>
                    <a:pt x="1392055" y="2592575"/>
                    <a:pt x="1382650" y="2572417"/>
                  </a:cubicBezTo>
                  <a:cubicBezTo>
                    <a:pt x="1378619" y="2563010"/>
                    <a:pt x="1374588" y="2556290"/>
                    <a:pt x="1369214" y="2548227"/>
                  </a:cubicBezTo>
                  <a:cubicBezTo>
                    <a:pt x="1365183" y="2541507"/>
                    <a:pt x="1361152" y="2536132"/>
                    <a:pt x="1358465" y="2529412"/>
                  </a:cubicBezTo>
                  <a:cubicBezTo>
                    <a:pt x="1351747" y="2515973"/>
                    <a:pt x="1351747" y="2501191"/>
                    <a:pt x="1357121" y="2491784"/>
                  </a:cubicBezTo>
                  <a:cubicBezTo>
                    <a:pt x="1358465" y="2489096"/>
                    <a:pt x="1361152" y="2485064"/>
                    <a:pt x="1363839" y="2482376"/>
                  </a:cubicBezTo>
                  <a:cubicBezTo>
                    <a:pt x="1371901" y="2471625"/>
                    <a:pt x="1383993" y="2456842"/>
                    <a:pt x="1371901" y="2443403"/>
                  </a:cubicBezTo>
                  <a:cubicBezTo>
                    <a:pt x="1367870" y="2439372"/>
                    <a:pt x="1363839" y="2436684"/>
                    <a:pt x="1359808" y="2435340"/>
                  </a:cubicBezTo>
                  <a:cubicBezTo>
                    <a:pt x="1302035" y="2413838"/>
                    <a:pt x="1244261" y="2408462"/>
                    <a:pt x="1190517" y="2417869"/>
                  </a:cubicBezTo>
                  <a:cubicBezTo>
                    <a:pt x="1190517" y="2416525"/>
                    <a:pt x="1189173" y="2416525"/>
                    <a:pt x="1189173" y="2415182"/>
                  </a:cubicBezTo>
                  <a:cubicBezTo>
                    <a:pt x="1183799" y="2405775"/>
                    <a:pt x="1170364" y="2400399"/>
                    <a:pt x="1159614" y="2403087"/>
                  </a:cubicBezTo>
                  <a:cubicBezTo>
                    <a:pt x="1155584" y="2404431"/>
                    <a:pt x="1152896" y="2405775"/>
                    <a:pt x="1148866" y="2407118"/>
                  </a:cubicBezTo>
                  <a:cubicBezTo>
                    <a:pt x="1140805" y="2409806"/>
                    <a:pt x="1135430" y="2412494"/>
                    <a:pt x="1131399" y="2409806"/>
                  </a:cubicBezTo>
                  <a:cubicBezTo>
                    <a:pt x="1128712" y="2408462"/>
                    <a:pt x="1126025" y="2404431"/>
                    <a:pt x="1123338" y="2400399"/>
                  </a:cubicBezTo>
                  <a:cubicBezTo>
                    <a:pt x="1119307" y="2393679"/>
                    <a:pt x="1113933" y="2385616"/>
                    <a:pt x="1103184" y="2384272"/>
                  </a:cubicBezTo>
                  <a:cubicBezTo>
                    <a:pt x="1099153" y="2384272"/>
                    <a:pt x="1096467" y="2385616"/>
                    <a:pt x="1093779" y="2385616"/>
                  </a:cubicBezTo>
                  <a:cubicBezTo>
                    <a:pt x="1092435" y="2385616"/>
                    <a:pt x="1089749" y="2385616"/>
                    <a:pt x="1089749" y="2385616"/>
                  </a:cubicBezTo>
                  <a:cubicBezTo>
                    <a:pt x="1089749" y="2385616"/>
                    <a:pt x="1088405" y="2382928"/>
                    <a:pt x="1087061" y="2381584"/>
                  </a:cubicBezTo>
                  <a:cubicBezTo>
                    <a:pt x="1085717" y="2378897"/>
                    <a:pt x="1084374" y="2376209"/>
                    <a:pt x="1083031" y="2374865"/>
                  </a:cubicBezTo>
                  <a:cubicBezTo>
                    <a:pt x="1078999" y="2369489"/>
                    <a:pt x="1073625" y="2366801"/>
                    <a:pt x="1066908" y="2365458"/>
                  </a:cubicBezTo>
                  <a:cubicBezTo>
                    <a:pt x="1056159" y="2364114"/>
                    <a:pt x="1044066" y="2369489"/>
                    <a:pt x="1036005" y="2374865"/>
                  </a:cubicBezTo>
                  <a:cubicBezTo>
                    <a:pt x="1033318" y="2376209"/>
                    <a:pt x="1031974" y="2378897"/>
                    <a:pt x="1029287" y="2380240"/>
                  </a:cubicBezTo>
                  <a:cubicBezTo>
                    <a:pt x="1022569" y="2385616"/>
                    <a:pt x="1017195" y="2390992"/>
                    <a:pt x="1010477" y="2392336"/>
                  </a:cubicBezTo>
                  <a:cubicBezTo>
                    <a:pt x="995698" y="2374865"/>
                    <a:pt x="971513" y="2373521"/>
                    <a:pt x="947328" y="2374865"/>
                  </a:cubicBezTo>
                  <a:cubicBezTo>
                    <a:pt x="940610" y="2330516"/>
                    <a:pt x="921801" y="2317078"/>
                    <a:pt x="907021" y="2314390"/>
                  </a:cubicBezTo>
                  <a:cubicBezTo>
                    <a:pt x="896272" y="2311702"/>
                    <a:pt x="886867" y="2314390"/>
                    <a:pt x="877462" y="2317078"/>
                  </a:cubicBezTo>
                  <a:cubicBezTo>
                    <a:pt x="874775" y="2317078"/>
                    <a:pt x="873431" y="2318422"/>
                    <a:pt x="870744" y="2318422"/>
                  </a:cubicBezTo>
                  <a:cubicBezTo>
                    <a:pt x="857308" y="2321109"/>
                    <a:pt x="842529" y="2322453"/>
                    <a:pt x="829093" y="2319765"/>
                  </a:cubicBezTo>
                  <a:cubicBezTo>
                    <a:pt x="821032" y="2318422"/>
                    <a:pt x="810283" y="2314390"/>
                    <a:pt x="807596" y="2307670"/>
                  </a:cubicBezTo>
                  <a:cubicBezTo>
                    <a:pt x="806252" y="2303639"/>
                    <a:pt x="806252" y="2298263"/>
                    <a:pt x="806252" y="2292887"/>
                  </a:cubicBezTo>
                  <a:lnTo>
                    <a:pt x="810283" y="2214942"/>
                  </a:lnTo>
                  <a:lnTo>
                    <a:pt x="804909" y="2213598"/>
                  </a:lnTo>
                  <a:cubicBezTo>
                    <a:pt x="780724" y="2205534"/>
                    <a:pt x="753853" y="2202847"/>
                    <a:pt x="726981" y="2204191"/>
                  </a:cubicBezTo>
                  <a:cubicBezTo>
                    <a:pt x="718919" y="2204191"/>
                    <a:pt x="710858" y="2205534"/>
                    <a:pt x="702796" y="2206878"/>
                  </a:cubicBezTo>
                  <a:cubicBezTo>
                    <a:pt x="678612" y="2210910"/>
                    <a:pt x="651740" y="2217630"/>
                    <a:pt x="623525" y="2225693"/>
                  </a:cubicBezTo>
                  <a:cubicBezTo>
                    <a:pt x="619495" y="2223005"/>
                    <a:pt x="615463" y="2220317"/>
                    <a:pt x="611433" y="2217630"/>
                  </a:cubicBezTo>
                  <a:cubicBezTo>
                    <a:pt x="608745" y="2214942"/>
                    <a:pt x="604715" y="2213598"/>
                    <a:pt x="602027" y="2210910"/>
                  </a:cubicBezTo>
                  <a:cubicBezTo>
                    <a:pt x="592623" y="2202847"/>
                    <a:pt x="585905" y="2189408"/>
                    <a:pt x="584561" y="2175969"/>
                  </a:cubicBezTo>
                  <a:cubicBezTo>
                    <a:pt x="584561" y="2162530"/>
                    <a:pt x="588591" y="2149091"/>
                    <a:pt x="596653" y="2139684"/>
                  </a:cubicBezTo>
                  <a:cubicBezTo>
                    <a:pt x="600684" y="2136996"/>
                    <a:pt x="603371" y="2132964"/>
                    <a:pt x="607402" y="2130277"/>
                  </a:cubicBezTo>
                  <a:cubicBezTo>
                    <a:pt x="610089" y="2126245"/>
                    <a:pt x="614120" y="2123557"/>
                    <a:pt x="618150" y="2119525"/>
                  </a:cubicBezTo>
                  <a:cubicBezTo>
                    <a:pt x="635617" y="2100711"/>
                    <a:pt x="640992" y="2075177"/>
                    <a:pt x="645022" y="2055019"/>
                  </a:cubicBezTo>
                  <a:cubicBezTo>
                    <a:pt x="646366" y="2049643"/>
                    <a:pt x="647709" y="2044267"/>
                    <a:pt x="645022" y="2037548"/>
                  </a:cubicBezTo>
                  <a:cubicBezTo>
                    <a:pt x="642335" y="2030828"/>
                    <a:pt x="634274" y="2026797"/>
                    <a:pt x="630243" y="2024109"/>
                  </a:cubicBezTo>
                  <a:lnTo>
                    <a:pt x="552315" y="1982449"/>
                  </a:lnTo>
                  <a:cubicBezTo>
                    <a:pt x="545597" y="1978417"/>
                    <a:pt x="538880" y="1974385"/>
                    <a:pt x="534848" y="1969010"/>
                  </a:cubicBezTo>
                  <a:cubicBezTo>
                    <a:pt x="532161" y="1966322"/>
                    <a:pt x="530818" y="1963634"/>
                    <a:pt x="529474" y="1959602"/>
                  </a:cubicBezTo>
                  <a:cubicBezTo>
                    <a:pt x="525443" y="1951539"/>
                    <a:pt x="521413" y="1942132"/>
                    <a:pt x="510664" y="1938100"/>
                  </a:cubicBezTo>
                  <a:cubicBezTo>
                    <a:pt x="505290" y="1936756"/>
                    <a:pt x="501259" y="1936756"/>
                    <a:pt x="497228" y="1936756"/>
                  </a:cubicBezTo>
                  <a:cubicBezTo>
                    <a:pt x="495885" y="1936756"/>
                    <a:pt x="493197" y="1936756"/>
                    <a:pt x="491854" y="1936756"/>
                  </a:cubicBezTo>
                  <a:cubicBezTo>
                    <a:pt x="483792" y="1935412"/>
                    <a:pt x="477074" y="1926005"/>
                    <a:pt x="471700" y="1908534"/>
                  </a:cubicBezTo>
                  <a:cubicBezTo>
                    <a:pt x="460951" y="1872249"/>
                    <a:pt x="452890" y="1835964"/>
                    <a:pt x="447516" y="1798335"/>
                  </a:cubicBezTo>
                  <a:lnTo>
                    <a:pt x="447516" y="1795647"/>
                  </a:lnTo>
                  <a:lnTo>
                    <a:pt x="446172" y="1794304"/>
                  </a:lnTo>
                  <a:cubicBezTo>
                    <a:pt x="438110" y="1784896"/>
                    <a:pt x="424675" y="1782208"/>
                    <a:pt x="411239" y="1784896"/>
                  </a:cubicBezTo>
                  <a:cubicBezTo>
                    <a:pt x="400490" y="1787584"/>
                    <a:pt x="391085" y="1794304"/>
                    <a:pt x="387054" y="1802367"/>
                  </a:cubicBezTo>
                  <a:cubicBezTo>
                    <a:pt x="362870" y="1799679"/>
                    <a:pt x="337342" y="1792960"/>
                    <a:pt x="313157" y="1784896"/>
                  </a:cubicBezTo>
                  <a:cubicBezTo>
                    <a:pt x="294347" y="1782208"/>
                    <a:pt x="275537" y="1778177"/>
                    <a:pt x="258070" y="1771457"/>
                  </a:cubicBezTo>
                  <a:cubicBezTo>
                    <a:pt x="247322" y="1767426"/>
                    <a:pt x="232542" y="1760706"/>
                    <a:pt x="228511" y="1749955"/>
                  </a:cubicBezTo>
                  <a:cubicBezTo>
                    <a:pt x="225824" y="1743235"/>
                    <a:pt x="227168" y="1733828"/>
                    <a:pt x="228511" y="1724421"/>
                  </a:cubicBezTo>
                  <a:cubicBezTo>
                    <a:pt x="229855" y="1709638"/>
                    <a:pt x="231199" y="1692168"/>
                    <a:pt x="217763" y="1681416"/>
                  </a:cubicBezTo>
                  <a:cubicBezTo>
                    <a:pt x="216419" y="1680073"/>
                    <a:pt x="215076" y="1680073"/>
                    <a:pt x="213732" y="1678729"/>
                  </a:cubicBezTo>
                  <a:cubicBezTo>
                    <a:pt x="212389" y="1678729"/>
                    <a:pt x="209701" y="1677385"/>
                    <a:pt x="209701" y="1676041"/>
                  </a:cubicBezTo>
                  <a:cubicBezTo>
                    <a:pt x="208358" y="1674697"/>
                    <a:pt x="209701" y="1672009"/>
                    <a:pt x="211045" y="1667977"/>
                  </a:cubicBezTo>
                  <a:cubicBezTo>
                    <a:pt x="220450" y="1642444"/>
                    <a:pt x="213732" y="1608846"/>
                    <a:pt x="190891" y="1592720"/>
                  </a:cubicBezTo>
                  <a:cubicBezTo>
                    <a:pt x="208358" y="1575249"/>
                    <a:pt x="215076" y="1548371"/>
                    <a:pt x="205671" y="1525525"/>
                  </a:cubicBezTo>
                  <a:lnTo>
                    <a:pt x="204327" y="1521493"/>
                  </a:lnTo>
                  <a:cubicBezTo>
                    <a:pt x="202983" y="1517462"/>
                    <a:pt x="201640" y="1514774"/>
                    <a:pt x="201640" y="1512086"/>
                  </a:cubicBezTo>
                  <a:cubicBezTo>
                    <a:pt x="200296" y="1510742"/>
                    <a:pt x="201640" y="1509398"/>
                    <a:pt x="201640" y="1506710"/>
                  </a:cubicBezTo>
                  <a:cubicBezTo>
                    <a:pt x="202983" y="1502679"/>
                    <a:pt x="202983" y="1499991"/>
                    <a:pt x="202983" y="1495959"/>
                  </a:cubicBezTo>
                  <a:cubicBezTo>
                    <a:pt x="201640" y="1487896"/>
                    <a:pt x="197609" y="1482520"/>
                    <a:pt x="193579" y="1477145"/>
                  </a:cubicBezTo>
                  <a:cubicBezTo>
                    <a:pt x="192235" y="1475801"/>
                    <a:pt x="192235" y="1474457"/>
                    <a:pt x="190891" y="1473113"/>
                  </a:cubicBezTo>
                  <a:cubicBezTo>
                    <a:pt x="177455" y="1454299"/>
                    <a:pt x="182830" y="1427421"/>
                    <a:pt x="192235" y="1409950"/>
                  </a:cubicBezTo>
                  <a:lnTo>
                    <a:pt x="194922" y="1405918"/>
                  </a:lnTo>
                  <a:cubicBezTo>
                    <a:pt x="198953" y="1399199"/>
                    <a:pt x="202983" y="1392480"/>
                    <a:pt x="204327" y="1383073"/>
                  </a:cubicBezTo>
                  <a:cubicBezTo>
                    <a:pt x="205671" y="1368290"/>
                    <a:pt x="197609" y="1352163"/>
                    <a:pt x="184173" y="1345444"/>
                  </a:cubicBezTo>
                  <a:cubicBezTo>
                    <a:pt x="192235" y="1340068"/>
                    <a:pt x="198953" y="1333348"/>
                    <a:pt x="205671" y="1325285"/>
                  </a:cubicBezTo>
                  <a:cubicBezTo>
                    <a:pt x="247322" y="1299751"/>
                    <a:pt x="294347" y="1283624"/>
                    <a:pt x="342716" y="1279593"/>
                  </a:cubicBezTo>
                  <a:cubicBezTo>
                    <a:pt x="303752" y="1244652"/>
                    <a:pt x="244635" y="1235244"/>
                    <a:pt x="196265" y="1255403"/>
                  </a:cubicBezTo>
                  <a:cubicBezTo>
                    <a:pt x="194922" y="1244652"/>
                    <a:pt x="192235" y="1232556"/>
                    <a:pt x="190891" y="1221805"/>
                  </a:cubicBezTo>
                  <a:cubicBezTo>
                    <a:pt x="181486" y="1219118"/>
                    <a:pt x="172081" y="1216430"/>
                    <a:pt x="162676" y="1213742"/>
                  </a:cubicBezTo>
                  <a:cubicBezTo>
                    <a:pt x="157302" y="1212398"/>
                    <a:pt x="151927" y="1211054"/>
                    <a:pt x="146553" y="1209710"/>
                  </a:cubicBezTo>
                  <a:lnTo>
                    <a:pt x="219107" y="1084728"/>
                  </a:lnTo>
                  <a:cubicBezTo>
                    <a:pt x="223137" y="1078009"/>
                    <a:pt x="225824" y="1073977"/>
                    <a:pt x="229855" y="1071289"/>
                  </a:cubicBezTo>
                  <a:cubicBezTo>
                    <a:pt x="232542" y="1069946"/>
                    <a:pt x="235229" y="1068602"/>
                    <a:pt x="239260" y="1067258"/>
                  </a:cubicBezTo>
                  <a:cubicBezTo>
                    <a:pt x="247322" y="1064570"/>
                    <a:pt x="263445" y="1059194"/>
                    <a:pt x="260758" y="1044412"/>
                  </a:cubicBezTo>
                  <a:cubicBezTo>
                    <a:pt x="259414" y="1039036"/>
                    <a:pt x="256727" y="1036348"/>
                    <a:pt x="255383" y="1033661"/>
                  </a:cubicBezTo>
                  <a:cubicBezTo>
                    <a:pt x="254040" y="1032317"/>
                    <a:pt x="252696" y="1030973"/>
                    <a:pt x="252696" y="1029629"/>
                  </a:cubicBezTo>
                  <a:cubicBezTo>
                    <a:pt x="252696" y="1028285"/>
                    <a:pt x="254040" y="1024253"/>
                    <a:pt x="255383" y="1022909"/>
                  </a:cubicBezTo>
                  <a:cubicBezTo>
                    <a:pt x="271506" y="993344"/>
                    <a:pt x="288973" y="963778"/>
                    <a:pt x="309126" y="938244"/>
                  </a:cubicBezTo>
                  <a:cubicBezTo>
                    <a:pt x="317188" y="927493"/>
                    <a:pt x="327937" y="916742"/>
                    <a:pt x="340029" y="912710"/>
                  </a:cubicBezTo>
                  <a:lnTo>
                    <a:pt x="344060" y="911366"/>
                  </a:lnTo>
                  <a:lnTo>
                    <a:pt x="345403" y="907335"/>
                  </a:lnTo>
                  <a:cubicBezTo>
                    <a:pt x="352121" y="887176"/>
                    <a:pt x="337342" y="867018"/>
                    <a:pt x="306439" y="852235"/>
                  </a:cubicBezTo>
                  <a:lnTo>
                    <a:pt x="190891" y="795792"/>
                  </a:lnTo>
                  <a:lnTo>
                    <a:pt x="193579" y="789072"/>
                  </a:lnTo>
                  <a:cubicBezTo>
                    <a:pt x="201640" y="791760"/>
                    <a:pt x="209701" y="790416"/>
                    <a:pt x="217763" y="786384"/>
                  </a:cubicBezTo>
                  <a:cubicBezTo>
                    <a:pt x="228511" y="779665"/>
                    <a:pt x="236573" y="768914"/>
                    <a:pt x="235229" y="756819"/>
                  </a:cubicBezTo>
                  <a:cubicBezTo>
                    <a:pt x="235229" y="742036"/>
                    <a:pt x="224481" y="732629"/>
                    <a:pt x="215076" y="723221"/>
                  </a:cubicBezTo>
                  <a:lnTo>
                    <a:pt x="213732" y="721877"/>
                  </a:lnTo>
                  <a:cubicBezTo>
                    <a:pt x="185517" y="695000"/>
                    <a:pt x="164020" y="660059"/>
                    <a:pt x="150584" y="622430"/>
                  </a:cubicBezTo>
                  <a:cubicBezTo>
                    <a:pt x="146553" y="613022"/>
                    <a:pt x="143866" y="602271"/>
                    <a:pt x="145209" y="592864"/>
                  </a:cubicBezTo>
                  <a:cubicBezTo>
                    <a:pt x="145209" y="586145"/>
                    <a:pt x="147896" y="580769"/>
                    <a:pt x="150584" y="574049"/>
                  </a:cubicBezTo>
                  <a:cubicBezTo>
                    <a:pt x="151927" y="568674"/>
                    <a:pt x="154614" y="563298"/>
                    <a:pt x="155958" y="557923"/>
                  </a:cubicBezTo>
                  <a:cubicBezTo>
                    <a:pt x="159989" y="541796"/>
                    <a:pt x="157302" y="522982"/>
                    <a:pt x="149240" y="502823"/>
                  </a:cubicBezTo>
                  <a:cubicBezTo>
                    <a:pt x="137148" y="473257"/>
                    <a:pt x="115650" y="445036"/>
                    <a:pt x="88779" y="426221"/>
                  </a:cubicBezTo>
                  <a:lnTo>
                    <a:pt x="87435" y="424877"/>
                  </a:lnTo>
                  <a:cubicBezTo>
                    <a:pt x="84748" y="420846"/>
                    <a:pt x="80717" y="418158"/>
                    <a:pt x="78030" y="415470"/>
                  </a:cubicBezTo>
                  <a:cubicBezTo>
                    <a:pt x="75343" y="411439"/>
                    <a:pt x="75343" y="407407"/>
                    <a:pt x="73999" y="403375"/>
                  </a:cubicBezTo>
                  <a:cubicBezTo>
                    <a:pt x="69969" y="381873"/>
                    <a:pt x="72656" y="360371"/>
                    <a:pt x="80717" y="341556"/>
                  </a:cubicBezTo>
                  <a:lnTo>
                    <a:pt x="83405" y="336180"/>
                  </a:lnTo>
                  <a:cubicBezTo>
                    <a:pt x="87435" y="328117"/>
                    <a:pt x="91466" y="318710"/>
                    <a:pt x="91466" y="309303"/>
                  </a:cubicBezTo>
                  <a:cubicBezTo>
                    <a:pt x="91466" y="287801"/>
                    <a:pt x="72656" y="273018"/>
                    <a:pt x="59220" y="262266"/>
                  </a:cubicBezTo>
                  <a:cubicBezTo>
                    <a:pt x="21600" y="232701"/>
                    <a:pt x="1446" y="201791"/>
                    <a:pt x="102" y="170882"/>
                  </a:cubicBezTo>
                  <a:cubicBezTo>
                    <a:pt x="-1241" y="144004"/>
                    <a:pt x="10851" y="117126"/>
                    <a:pt x="32349" y="96968"/>
                  </a:cubicBezTo>
                  <a:cubicBezTo>
                    <a:pt x="49815" y="80841"/>
                    <a:pt x="73999" y="68746"/>
                    <a:pt x="102215" y="63370"/>
                  </a:cubicBezTo>
                  <a:cubicBezTo>
                    <a:pt x="104902" y="68746"/>
                    <a:pt x="107589" y="72778"/>
                    <a:pt x="111620" y="76809"/>
                  </a:cubicBezTo>
                  <a:cubicBezTo>
                    <a:pt x="119681" y="63370"/>
                    <a:pt x="133117" y="53963"/>
                    <a:pt x="147896" y="49931"/>
                  </a:cubicBezTo>
                  <a:cubicBezTo>
                    <a:pt x="196265" y="36493"/>
                    <a:pt x="243291" y="75466"/>
                    <a:pt x="293004" y="87560"/>
                  </a:cubicBezTo>
                  <a:cubicBezTo>
                    <a:pt x="358839" y="105031"/>
                    <a:pt x="432736" y="72778"/>
                    <a:pt x="494541" y="99656"/>
                  </a:cubicBezTo>
                  <a:cubicBezTo>
                    <a:pt x="546941" y="122502"/>
                    <a:pt x="587248" y="185665"/>
                    <a:pt x="643679" y="174913"/>
                  </a:cubicBezTo>
                  <a:cubicBezTo>
                    <a:pt x="657115" y="172226"/>
                    <a:pt x="669206" y="166850"/>
                    <a:pt x="681299" y="165506"/>
                  </a:cubicBezTo>
                  <a:cubicBezTo>
                    <a:pt x="726981" y="161475"/>
                    <a:pt x="748478" y="220606"/>
                    <a:pt x="755196" y="266298"/>
                  </a:cubicBezTo>
                  <a:cubicBezTo>
                    <a:pt x="757883" y="283769"/>
                    <a:pt x="760571" y="301239"/>
                    <a:pt x="753853" y="317366"/>
                  </a:cubicBezTo>
                  <a:cubicBezTo>
                    <a:pt x="744448" y="342900"/>
                    <a:pt x="717576" y="354995"/>
                    <a:pt x="698765" y="373810"/>
                  </a:cubicBezTo>
                  <a:cubicBezTo>
                    <a:pt x="682642" y="391280"/>
                    <a:pt x="670551" y="412782"/>
                    <a:pt x="653084" y="428909"/>
                  </a:cubicBezTo>
                  <a:cubicBezTo>
                    <a:pt x="635617" y="445036"/>
                    <a:pt x="610089" y="457131"/>
                    <a:pt x="588591" y="447724"/>
                  </a:cubicBezTo>
                  <a:cubicBezTo>
                    <a:pt x="576500" y="442348"/>
                    <a:pt x="568438" y="431597"/>
                    <a:pt x="557689" y="424877"/>
                  </a:cubicBezTo>
                  <a:cubicBezTo>
                    <a:pt x="509321" y="392624"/>
                    <a:pt x="438110" y="436972"/>
                    <a:pt x="385711" y="410095"/>
                  </a:cubicBezTo>
                  <a:cubicBezTo>
                    <a:pt x="369588" y="400687"/>
                    <a:pt x="357495" y="385904"/>
                    <a:pt x="341373" y="377841"/>
                  </a:cubicBezTo>
                  <a:cubicBezTo>
                    <a:pt x="325249" y="368434"/>
                    <a:pt x="299722" y="369778"/>
                    <a:pt x="293004" y="387248"/>
                  </a:cubicBezTo>
                  <a:cubicBezTo>
                    <a:pt x="283598" y="410095"/>
                    <a:pt x="313157" y="428909"/>
                    <a:pt x="337342" y="435629"/>
                  </a:cubicBezTo>
                  <a:cubicBezTo>
                    <a:pt x="361526" y="441004"/>
                    <a:pt x="392429" y="455787"/>
                    <a:pt x="387054" y="479977"/>
                  </a:cubicBezTo>
                  <a:cubicBezTo>
                    <a:pt x="404521" y="463850"/>
                    <a:pt x="435423" y="477289"/>
                    <a:pt x="446172" y="498792"/>
                  </a:cubicBezTo>
                  <a:cubicBezTo>
                    <a:pt x="456920" y="520294"/>
                    <a:pt x="455577" y="545828"/>
                    <a:pt x="459608" y="568674"/>
                  </a:cubicBezTo>
                  <a:cubicBezTo>
                    <a:pt x="466326" y="615710"/>
                    <a:pt x="495885" y="657371"/>
                    <a:pt x="536192" y="681561"/>
                  </a:cubicBezTo>
                  <a:cubicBezTo>
                    <a:pt x="545597" y="661402"/>
                    <a:pt x="576500" y="676185"/>
                    <a:pt x="596653" y="688280"/>
                  </a:cubicBezTo>
                  <a:cubicBezTo>
                    <a:pt x="622181" y="704407"/>
                    <a:pt x="653084" y="713814"/>
                    <a:pt x="683986" y="713814"/>
                  </a:cubicBezTo>
                  <a:cubicBezTo>
                    <a:pt x="690704" y="713814"/>
                    <a:pt x="697422" y="712470"/>
                    <a:pt x="702796" y="708439"/>
                  </a:cubicBezTo>
                  <a:cubicBezTo>
                    <a:pt x="708171" y="703063"/>
                    <a:pt x="709514" y="695000"/>
                    <a:pt x="709514" y="688280"/>
                  </a:cubicBezTo>
                  <a:cubicBezTo>
                    <a:pt x="706827" y="634525"/>
                    <a:pt x="638304" y="614366"/>
                    <a:pt x="584561" y="608991"/>
                  </a:cubicBezTo>
                  <a:cubicBezTo>
                    <a:pt x="589936" y="596896"/>
                    <a:pt x="595309" y="583457"/>
                    <a:pt x="600684" y="570018"/>
                  </a:cubicBezTo>
                  <a:cubicBezTo>
                    <a:pt x="673238" y="588832"/>
                    <a:pt x="775350" y="586145"/>
                    <a:pt x="849247" y="598239"/>
                  </a:cubicBezTo>
                  <a:cubicBezTo>
                    <a:pt x="831780" y="565986"/>
                    <a:pt x="802221" y="540452"/>
                    <a:pt x="767289" y="529701"/>
                  </a:cubicBezTo>
                  <a:cubicBezTo>
                    <a:pt x="771319" y="498792"/>
                    <a:pt x="740417" y="467882"/>
                    <a:pt x="709514" y="471914"/>
                  </a:cubicBezTo>
                  <a:cubicBezTo>
                    <a:pt x="704140" y="446380"/>
                    <a:pt x="735042" y="430253"/>
                    <a:pt x="755196" y="414126"/>
                  </a:cubicBezTo>
                  <a:cubicBezTo>
                    <a:pt x="779380" y="393968"/>
                    <a:pt x="790129" y="363058"/>
                    <a:pt x="806252" y="336180"/>
                  </a:cubicBezTo>
                  <a:cubicBezTo>
                    <a:pt x="821032" y="309303"/>
                    <a:pt x="849247" y="285113"/>
                    <a:pt x="880149" y="290488"/>
                  </a:cubicBezTo>
                  <a:cubicBezTo>
                    <a:pt x="881493" y="303927"/>
                    <a:pt x="884180" y="317366"/>
                    <a:pt x="886867" y="330805"/>
                  </a:cubicBezTo>
                  <a:cubicBezTo>
                    <a:pt x="913739" y="321398"/>
                    <a:pt x="944641" y="325429"/>
                    <a:pt x="967482" y="341556"/>
                  </a:cubicBezTo>
                  <a:cubicBezTo>
                    <a:pt x="937923" y="325429"/>
                    <a:pt x="959421" y="275705"/>
                    <a:pt x="940610" y="248828"/>
                  </a:cubicBezTo>
                  <a:cubicBezTo>
                    <a:pt x="924487" y="225981"/>
                    <a:pt x="889554" y="231357"/>
                    <a:pt x="862683" y="239420"/>
                  </a:cubicBezTo>
                  <a:cubicBezTo>
                    <a:pt x="870744" y="181633"/>
                    <a:pt x="876119" y="113095"/>
                    <a:pt x="831780" y="72778"/>
                  </a:cubicBezTo>
                  <a:cubicBezTo>
                    <a:pt x="818345" y="60683"/>
                    <a:pt x="802221" y="52619"/>
                    <a:pt x="794160" y="37837"/>
                  </a:cubicBezTo>
                  <a:cubicBezTo>
                    <a:pt x="851934" y="-3824"/>
                    <a:pt x="932549" y="35149"/>
                    <a:pt x="988980" y="78153"/>
                  </a:cubicBezTo>
                  <a:cubicBezTo>
                    <a:pt x="979575" y="109063"/>
                    <a:pt x="937923" y="114438"/>
                    <a:pt x="905678" y="114438"/>
                  </a:cubicBezTo>
                  <a:cubicBezTo>
                    <a:pt x="900303" y="146692"/>
                    <a:pt x="916426" y="181633"/>
                    <a:pt x="943298" y="199104"/>
                  </a:cubicBezTo>
                  <a:cubicBezTo>
                    <a:pt x="976887" y="170882"/>
                    <a:pt x="1034661" y="201791"/>
                    <a:pt x="1072281" y="178945"/>
                  </a:cubicBezTo>
                  <a:cubicBezTo>
                    <a:pt x="1109902" y="157443"/>
                    <a:pt x="1101840" y="100999"/>
                    <a:pt x="1087061" y="59339"/>
                  </a:cubicBezTo>
                  <a:cubicBezTo>
                    <a:pt x="1083031" y="51275"/>
                    <a:pt x="1080343" y="43212"/>
                    <a:pt x="1081687" y="33805"/>
                  </a:cubicBezTo>
                  <a:cubicBezTo>
                    <a:pt x="1081687" y="25742"/>
                    <a:pt x="1087061" y="19022"/>
                    <a:pt x="1091092" y="12303"/>
                  </a:cubicBezTo>
                  <a:lnTo>
                    <a:pt x="1099051" y="0"/>
                  </a:lnTo>
                  <a:close/>
                </a:path>
              </a:pathLst>
            </a:custGeom>
            <a:solidFill>
              <a:srgbClr val="D8D8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283">
                <a:solidFill>
                  <a:schemeClr val="lt1"/>
                </a:solidFill>
                <a:latin typeface="Calibri"/>
                <a:ea typeface="Calibri"/>
                <a:cs typeface="Calibri"/>
                <a:sym typeface="Calibri"/>
              </a:endParaRPr>
            </a:p>
          </p:txBody>
        </p:sp>
      </p:grpSp>
      <p:sp>
        <p:nvSpPr>
          <p:cNvPr id="1930" name="Google Shape;1930;p35"/>
          <p:cNvSpPr txBox="1"/>
          <p:nvPr/>
        </p:nvSpPr>
        <p:spPr>
          <a:xfrm>
            <a:off x="121392" y="506588"/>
            <a:ext cx="1789462" cy="784830"/>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500" b="1">
                <a:solidFill>
                  <a:srgbClr val="265B5F"/>
                </a:solidFill>
                <a:latin typeface="Calibri"/>
                <a:ea typeface="Calibri"/>
                <a:cs typeface="Calibri"/>
                <a:sym typeface="Calibri"/>
              </a:rPr>
              <a:t>Spain: 2025 </a:t>
            </a:r>
            <a:endParaRPr/>
          </a:p>
          <a:p>
            <a:pPr marL="0" marR="0" lvl="0" indent="0" algn="r" rtl="0">
              <a:spcBef>
                <a:spcPts val="0"/>
              </a:spcBef>
              <a:spcAft>
                <a:spcPts val="0"/>
              </a:spcAft>
              <a:buNone/>
            </a:pPr>
            <a:r>
              <a:rPr lang="en-US" sz="1500" b="1">
                <a:solidFill>
                  <a:srgbClr val="265B5F"/>
                </a:solidFill>
                <a:latin typeface="Calibri"/>
                <a:ea typeface="Calibri"/>
                <a:cs typeface="Calibri"/>
                <a:sym typeface="Calibri"/>
              </a:rPr>
              <a:t>Wildfire Season</a:t>
            </a:r>
            <a:endParaRPr/>
          </a:p>
          <a:p>
            <a:pPr marL="0" marR="0" lvl="0" indent="0" algn="r" rtl="0">
              <a:spcBef>
                <a:spcPts val="0"/>
              </a:spcBef>
              <a:spcAft>
                <a:spcPts val="0"/>
              </a:spcAft>
              <a:buNone/>
            </a:pPr>
            <a:endParaRPr sz="1500" b="1">
              <a:solidFill>
                <a:srgbClr val="265B5F"/>
              </a:solidFill>
              <a:latin typeface="Calibri"/>
              <a:ea typeface="Calibri"/>
              <a:cs typeface="Calibri"/>
              <a:sym typeface="Calibri"/>
            </a:endParaRPr>
          </a:p>
        </p:txBody>
      </p:sp>
      <p:grpSp>
        <p:nvGrpSpPr>
          <p:cNvPr id="1931" name="Google Shape;1931;p35"/>
          <p:cNvGrpSpPr/>
          <p:nvPr/>
        </p:nvGrpSpPr>
        <p:grpSpPr>
          <a:xfrm rot="3405290">
            <a:off x="1528627" y="1334935"/>
            <a:ext cx="1795172" cy="108000"/>
            <a:chOff x="2145244" y="940099"/>
            <a:chExt cx="1795172" cy="108000"/>
          </a:xfrm>
        </p:grpSpPr>
        <p:cxnSp>
          <p:nvCxnSpPr>
            <p:cNvPr id="1932" name="Google Shape;1932;p35"/>
            <p:cNvCxnSpPr/>
            <p:nvPr/>
          </p:nvCxnSpPr>
          <p:spPr>
            <a:xfrm rot="10800000">
              <a:off x="2209510" y="994099"/>
              <a:ext cx="1656000" cy="0"/>
            </a:xfrm>
            <a:prstGeom prst="straightConnector1">
              <a:avLst/>
            </a:prstGeom>
            <a:noFill/>
            <a:ln w="19050" cap="flat" cmpd="sng">
              <a:solidFill>
                <a:srgbClr val="265B5F"/>
              </a:solidFill>
              <a:prstDash val="solid"/>
              <a:miter lim="800000"/>
              <a:headEnd type="none" w="sm" len="sm"/>
              <a:tailEnd type="none" w="sm" len="sm"/>
            </a:ln>
          </p:spPr>
        </p:cxnSp>
        <p:sp>
          <p:nvSpPr>
            <p:cNvPr id="1933" name="Google Shape;1933;p35"/>
            <p:cNvSpPr/>
            <p:nvPr/>
          </p:nvSpPr>
          <p:spPr>
            <a:xfrm>
              <a:off x="3832416" y="940099"/>
              <a:ext cx="108000" cy="108000"/>
            </a:xfrm>
            <a:prstGeom prst="ellipse">
              <a:avLst/>
            </a:prstGeom>
            <a:solidFill>
              <a:srgbClr val="265B5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283">
                <a:solidFill>
                  <a:schemeClr val="lt1"/>
                </a:solidFill>
                <a:latin typeface="Century Schoolbook"/>
                <a:ea typeface="Century Schoolbook"/>
                <a:cs typeface="Century Schoolbook"/>
                <a:sym typeface="Century Schoolbook"/>
              </a:endParaRPr>
            </a:p>
          </p:txBody>
        </p:sp>
        <p:sp>
          <p:nvSpPr>
            <p:cNvPr id="1934" name="Google Shape;1934;p35"/>
            <p:cNvSpPr/>
            <p:nvPr/>
          </p:nvSpPr>
          <p:spPr>
            <a:xfrm>
              <a:off x="2145244" y="940099"/>
              <a:ext cx="108000" cy="108000"/>
            </a:xfrm>
            <a:prstGeom prst="ellipse">
              <a:avLst/>
            </a:prstGeom>
            <a:solidFill>
              <a:srgbClr val="265B5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283">
                <a:solidFill>
                  <a:schemeClr val="lt1"/>
                </a:solidFill>
                <a:latin typeface="Century Schoolbook"/>
                <a:ea typeface="Century Schoolbook"/>
                <a:cs typeface="Century Schoolbook"/>
                <a:sym typeface="Century Schoolbook"/>
              </a:endParaRPr>
            </a:p>
          </p:txBody>
        </p:sp>
      </p:grpSp>
      <p:grpSp>
        <p:nvGrpSpPr>
          <p:cNvPr id="1935" name="Google Shape;1935;p35"/>
          <p:cNvGrpSpPr/>
          <p:nvPr/>
        </p:nvGrpSpPr>
        <p:grpSpPr>
          <a:xfrm>
            <a:off x="5358076" y="7913139"/>
            <a:ext cx="2201599" cy="2070748"/>
            <a:chOff x="9333274" y="171098"/>
            <a:chExt cx="799444" cy="751929"/>
          </a:xfrm>
        </p:grpSpPr>
        <p:sp>
          <p:nvSpPr>
            <p:cNvPr id="1936" name="Google Shape;1936;p35"/>
            <p:cNvSpPr/>
            <p:nvPr/>
          </p:nvSpPr>
          <p:spPr>
            <a:xfrm>
              <a:off x="9400697" y="401703"/>
              <a:ext cx="732021" cy="521324"/>
            </a:xfrm>
            <a:custGeom>
              <a:avLst/>
              <a:gdLst/>
              <a:ahLst/>
              <a:cxnLst/>
              <a:rect l="l" t="t" r="r" b="b"/>
              <a:pathLst>
                <a:path w="732021" h="521324" extrusionOk="0">
                  <a:moveTo>
                    <a:pt x="732022" y="0"/>
                  </a:moveTo>
                  <a:lnTo>
                    <a:pt x="732022" y="194572"/>
                  </a:lnTo>
                  <a:cubicBezTo>
                    <a:pt x="732022" y="194572"/>
                    <a:pt x="374438" y="656983"/>
                    <a:pt x="0" y="481628"/>
                  </a:cubicBezTo>
                  <a:cubicBezTo>
                    <a:pt x="0" y="481628"/>
                    <a:pt x="416581" y="425178"/>
                    <a:pt x="732022" y="0"/>
                  </a:cubicBezTo>
                  <a:close/>
                </a:path>
              </a:pathLst>
            </a:custGeom>
            <a:solidFill>
              <a:schemeClr val="lt1">
                <a:alpha val="8235"/>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entury Schoolbook"/>
                <a:ea typeface="Century Schoolbook"/>
                <a:cs typeface="Century Schoolbook"/>
                <a:sym typeface="Century Schoolbook"/>
              </a:endParaRPr>
            </a:p>
          </p:txBody>
        </p:sp>
        <p:sp>
          <p:nvSpPr>
            <p:cNvPr id="1937" name="Google Shape;1937;p35"/>
            <p:cNvSpPr/>
            <p:nvPr/>
          </p:nvSpPr>
          <p:spPr>
            <a:xfrm>
              <a:off x="9333274" y="171098"/>
              <a:ext cx="799444" cy="667868"/>
            </a:xfrm>
            <a:custGeom>
              <a:avLst/>
              <a:gdLst/>
              <a:ahLst/>
              <a:cxnLst/>
              <a:rect l="l" t="t" r="r" b="b"/>
              <a:pathLst>
                <a:path w="799444" h="667868" extrusionOk="0">
                  <a:moveTo>
                    <a:pt x="799444" y="0"/>
                  </a:moveTo>
                  <a:lnTo>
                    <a:pt x="799444" y="175356"/>
                  </a:lnTo>
                  <a:cubicBezTo>
                    <a:pt x="799444" y="175356"/>
                    <a:pt x="387682" y="674998"/>
                    <a:pt x="0" y="667791"/>
                  </a:cubicBezTo>
                  <a:cubicBezTo>
                    <a:pt x="0" y="667791"/>
                    <a:pt x="231164" y="612543"/>
                    <a:pt x="799444" y="0"/>
                  </a:cubicBezTo>
                  <a:close/>
                </a:path>
              </a:pathLst>
            </a:custGeom>
            <a:solidFill>
              <a:schemeClr val="lt1">
                <a:alpha val="8235"/>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entury Schoolbook"/>
                <a:ea typeface="Century Schoolbook"/>
                <a:cs typeface="Century Schoolbook"/>
                <a:sym typeface="Century Schoolbook"/>
              </a:endParaRPr>
            </a:p>
          </p:txBody>
        </p:sp>
      </p:grpSp>
      <p:sp>
        <p:nvSpPr>
          <p:cNvPr id="1938" name="Google Shape;1938;p35"/>
          <p:cNvSpPr txBox="1"/>
          <p:nvPr/>
        </p:nvSpPr>
        <p:spPr>
          <a:xfrm>
            <a:off x="1397687" y="8278490"/>
            <a:ext cx="4562912" cy="1528624"/>
          </a:xfrm>
          <a:prstGeom prst="rect">
            <a:avLst/>
          </a:prstGeom>
          <a:noFill/>
          <a:ln>
            <a:noFill/>
          </a:ln>
        </p:spPr>
        <p:txBody>
          <a:bodyPr spcFirstLastPara="1" wrap="square" lIns="91425" tIns="45700" rIns="91425" bIns="45700" anchor="t" anchorCtr="0">
            <a:spAutoFit/>
          </a:bodyPr>
          <a:lstStyle/>
          <a:p>
            <a:pPr marL="0" marR="0" lvl="0" indent="0" algn="l" rtl="0">
              <a:lnSpc>
                <a:spcPct val="105333"/>
              </a:lnSpc>
              <a:spcBef>
                <a:spcPts val="0"/>
              </a:spcBef>
              <a:spcAft>
                <a:spcPts val="0"/>
              </a:spcAft>
              <a:buNone/>
            </a:pPr>
            <a:r>
              <a:rPr lang="en-US" sz="1500">
                <a:solidFill>
                  <a:schemeClr val="lt1"/>
                </a:solidFill>
                <a:latin typeface="Calibri"/>
                <a:ea typeface="Calibri"/>
                <a:cs typeface="Calibri"/>
                <a:sym typeface="Calibri"/>
              </a:rPr>
              <a:t>Climate change is making wildfires more frequent and severe. Effective response requires coordinated firefighting resources, clear evacuation procedures, and community preparedness. Long-term adaptation demands prevention strategies, fire-wise building codes, and land management that reduces wildfire risk.</a:t>
            </a:r>
            <a:endParaRPr/>
          </a:p>
          <a:p>
            <a:pPr marL="0" marR="0" lvl="0" indent="0" algn="l" rtl="0">
              <a:lnSpc>
                <a:spcPct val="105333"/>
              </a:lnSpc>
              <a:spcBef>
                <a:spcPts val="0"/>
              </a:spcBef>
              <a:spcAft>
                <a:spcPts val="0"/>
              </a:spcAft>
              <a:buNone/>
            </a:pPr>
            <a:endParaRPr sz="1500">
              <a:solidFill>
                <a:schemeClr val="lt1"/>
              </a:solidFill>
              <a:latin typeface="Calibri"/>
              <a:ea typeface="Calibri"/>
              <a:cs typeface="Calibri"/>
              <a:sym typeface="Calibri"/>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942"/>
        <p:cNvGrpSpPr/>
        <p:nvPr/>
      </p:nvGrpSpPr>
      <p:grpSpPr>
        <a:xfrm>
          <a:off x="0" y="0"/>
          <a:ext cx="0" cy="0"/>
          <a:chOff x="0" y="0"/>
          <a:chExt cx="0" cy="0"/>
        </a:xfrm>
      </p:grpSpPr>
      <p:sp>
        <p:nvSpPr>
          <p:cNvPr id="1943" name="Google Shape;1943;p36"/>
          <p:cNvSpPr/>
          <p:nvPr/>
        </p:nvSpPr>
        <p:spPr>
          <a:xfrm rot="10800000">
            <a:off x="-5" y="-2"/>
            <a:ext cx="1484676" cy="10691814"/>
          </a:xfrm>
          <a:custGeom>
            <a:avLst/>
            <a:gdLst/>
            <a:ahLst/>
            <a:cxnLst/>
            <a:rect l="l" t="t" r="r" b="b"/>
            <a:pathLst>
              <a:path w="852645" h="961650" extrusionOk="0">
                <a:moveTo>
                  <a:pt x="0" y="0"/>
                </a:moveTo>
                <a:lnTo>
                  <a:pt x="852646" y="0"/>
                </a:lnTo>
                <a:lnTo>
                  <a:pt x="852646" y="961651"/>
                </a:lnTo>
                <a:lnTo>
                  <a:pt x="0" y="961651"/>
                </a:lnTo>
                <a:close/>
              </a:path>
            </a:pathLst>
          </a:custGeom>
          <a:gradFill>
            <a:gsLst>
              <a:gs pos="0">
                <a:srgbClr val="265B5F"/>
              </a:gs>
              <a:gs pos="83000">
                <a:srgbClr val="2B747B"/>
              </a:gs>
              <a:gs pos="100000">
                <a:srgbClr val="2B747B"/>
              </a:gs>
            </a:gsLst>
            <a:lin ang="540000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entury Schoolbook"/>
              <a:ea typeface="Century Schoolbook"/>
              <a:cs typeface="Century Schoolbook"/>
              <a:sym typeface="Century Schoolbook"/>
            </a:endParaRPr>
          </a:p>
        </p:txBody>
      </p:sp>
      <p:sp>
        <p:nvSpPr>
          <p:cNvPr id="1944" name="Google Shape;1944;p36"/>
          <p:cNvSpPr/>
          <p:nvPr/>
        </p:nvSpPr>
        <p:spPr>
          <a:xfrm flipH="1">
            <a:off x="-15453" y="1358459"/>
            <a:ext cx="7575128" cy="3351740"/>
          </a:xfrm>
          <a:custGeom>
            <a:avLst/>
            <a:gdLst/>
            <a:ahLst/>
            <a:cxnLst/>
            <a:rect l="l" t="t" r="r" b="b"/>
            <a:pathLst>
              <a:path w="1277620" h="1277620" extrusionOk="0">
                <a:moveTo>
                  <a:pt x="1277480" y="0"/>
                </a:moveTo>
                <a:lnTo>
                  <a:pt x="0" y="0"/>
                </a:lnTo>
                <a:lnTo>
                  <a:pt x="0" y="1277480"/>
                </a:lnTo>
                <a:lnTo>
                  <a:pt x="1277480" y="1277480"/>
                </a:lnTo>
                <a:lnTo>
                  <a:pt x="1277480" y="0"/>
                </a:lnTo>
                <a:close/>
              </a:path>
            </a:pathLst>
          </a:custGeom>
          <a:blipFill rotWithShape="1">
            <a:blip r:embed="rId3">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283">
              <a:solidFill>
                <a:srgbClr val="F05A28"/>
              </a:solidFill>
              <a:latin typeface="Century Schoolbook"/>
              <a:ea typeface="Century Schoolbook"/>
              <a:cs typeface="Century Schoolbook"/>
              <a:sym typeface="Century Schoolbook"/>
            </a:endParaRPr>
          </a:p>
        </p:txBody>
      </p:sp>
      <p:sp>
        <p:nvSpPr>
          <p:cNvPr id="1945" name="Google Shape;1945;p36"/>
          <p:cNvSpPr txBox="1"/>
          <p:nvPr/>
        </p:nvSpPr>
        <p:spPr>
          <a:xfrm>
            <a:off x="1837996" y="8593022"/>
            <a:ext cx="5170865" cy="2070747"/>
          </a:xfrm>
          <a:prstGeom prst="rect">
            <a:avLst/>
          </a:prstGeom>
          <a:noFill/>
          <a:ln>
            <a:noFill/>
          </a:ln>
        </p:spPr>
        <p:txBody>
          <a:bodyPr spcFirstLastPara="1" wrap="square" lIns="91425" tIns="45700" rIns="91425" bIns="45700" anchor="t" anchorCtr="0">
            <a:noAutofit/>
          </a:bodyPr>
          <a:lstStyle/>
          <a:p>
            <a:pPr marL="0" marR="0" lvl="0" indent="0" algn="just" rtl="0">
              <a:lnSpc>
                <a:spcPct val="106086"/>
              </a:lnSpc>
              <a:spcBef>
                <a:spcPts val="0"/>
              </a:spcBef>
              <a:spcAft>
                <a:spcPts val="0"/>
              </a:spcAft>
              <a:buClr>
                <a:srgbClr val="262626"/>
              </a:buClr>
              <a:buSzPts val="1150"/>
              <a:buFont typeface="Arial"/>
              <a:buNone/>
            </a:pPr>
            <a:r>
              <a:rPr lang="en-US" sz="1150" b="0" i="0">
                <a:solidFill>
                  <a:srgbClr val="262626"/>
                </a:solidFill>
                <a:latin typeface="Calibri"/>
                <a:ea typeface="Calibri"/>
                <a:cs typeface="Calibri"/>
                <a:sym typeface="Calibri"/>
              </a:rPr>
              <a:t>Click to type… </a:t>
            </a:r>
            <a:endParaRPr/>
          </a:p>
        </p:txBody>
      </p:sp>
      <p:sp>
        <p:nvSpPr>
          <p:cNvPr id="1946" name="Google Shape;1946;p36"/>
          <p:cNvSpPr/>
          <p:nvPr/>
        </p:nvSpPr>
        <p:spPr>
          <a:xfrm rot="5400000">
            <a:off x="4854321" y="2000578"/>
            <a:ext cx="3351739" cy="2058968"/>
          </a:xfrm>
          <a:custGeom>
            <a:avLst/>
            <a:gdLst/>
            <a:ahLst/>
            <a:cxnLst/>
            <a:rect l="l" t="t" r="r" b="b"/>
            <a:pathLst>
              <a:path w="1277620" h="1277620" extrusionOk="0">
                <a:moveTo>
                  <a:pt x="1277480" y="0"/>
                </a:moveTo>
                <a:lnTo>
                  <a:pt x="0" y="0"/>
                </a:lnTo>
                <a:lnTo>
                  <a:pt x="0" y="1277480"/>
                </a:lnTo>
                <a:lnTo>
                  <a:pt x="1277480" y="1277480"/>
                </a:lnTo>
                <a:lnTo>
                  <a:pt x="1277480" y="0"/>
                </a:lnTo>
                <a:close/>
              </a:path>
            </a:pathLst>
          </a:custGeom>
          <a:gradFill>
            <a:gsLst>
              <a:gs pos="0">
                <a:srgbClr val="265B5F">
                  <a:alpha val="69803"/>
                </a:srgbClr>
              </a:gs>
              <a:gs pos="41000">
                <a:srgbClr val="265B5F">
                  <a:alpha val="69803"/>
                </a:srgbClr>
              </a:gs>
              <a:gs pos="96000">
                <a:srgbClr val="2B747B">
                  <a:alpha val="0"/>
                </a:srgbClr>
              </a:gs>
              <a:gs pos="100000">
                <a:srgbClr val="2B747B">
                  <a:alpha val="0"/>
                </a:srgbClr>
              </a:gs>
            </a:gsLst>
            <a:lin ang="5400000" scaled="0"/>
          </a:gradFill>
          <a:ln>
            <a:noFill/>
          </a:ln>
        </p:spPr>
        <p:txBody>
          <a:bodyPr spcFirstLastPara="1" wrap="square" lIns="0" tIns="0" rIns="0" bIns="0" anchor="t" anchorCtr="0">
            <a:noAutofit/>
          </a:bodyPr>
          <a:lstStyle/>
          <a:p>
            <a:pPr marL="0" marR="0" lvl="0" indent="0" algn="l" rtl="0">
              <a:spcBef>
                <a:spcPts val="0"/>
              </a:spcBef>
              <a:spcAft>
                <a:spcPts val="0"/>
              </a:spcAft>
              <a:buNone/>
            </a:pPr>
            <a:endParaRPr sz="1283">
              <a:solidFill>
                <a:srgbClr val="F05A28"/>
              </a:solidFill>
              <a:latin typeface="Century Schoolbook"/>
              <a:ea typeface="Century Schoolbook"/>
              <a:cs typeface="Century Schoolbook"/>
              <a:sym typeface="Century Schoolbook"/>
            </a:endParaRPr>
          </a:p>
        </p:txBody>
      </p:sp>
      <p:sp>
        <p:nvSpPr>
          <p:cNvPr id="1947" name="Google Shape;1947;p36"/>
          <p:cNvSpPr/>
          <p:nvPr/>
        </p:nvSpPr>
        <p:spPr>
          <a:xfrm rot="-5400000">
            <a:off x="5860991" y="3990888"/>
            <a:ext cx="1204126" cy="1203801"/>
          </a:xfrm>
          <a:custGeom>
            <a:avLst/>
            <a:gdLst/>
            <a:ahLst/>
            <a:cxnLst/>
            <a:rect l="l" t="t" r="r" b="b"/>
            <a:pathLst>
              <a:path w="795228" h="795012" extrusionOk="0">
                <a:moveTo>
                  <a:pt x="0" y="397506"/>
                </a:moveTo>
                <a:cubicBezTo>
                  <a:pt x="0" y="178035"/>
                  <a:pt x="178084" y="0"/>
                  <a:pt x="397614" y="0"/>
                </a:cubicBezTo>
                <a:cubicBezTo>
                  <a:pt x="617145" y="0"/>
                  <a:pt x="795229" y="178035"/>
                  <a:pt x="795229" y="397506"/>
                </a:cubicBezTo>
                <a:cubicBezTo>
                  <a:pt x="795229" y="616977"/>
                  <a:pt x="617145" y="795012"/>
                  <a:pt x="397614" y="795012"/>
                </a:cubicBezTo>
                <a:cubicBezTo>
                  <a:pt x="178084" y="795012"/>
                  <a:pt x="0" y="616977"/>
                  <a:pt x="0" y="397506"/>
                </a:cubicBezTo>
                <a:close/>
              </a:path>
            </a:pathLst>
          </a:custGeom>
          <a:solidFill>
            <a:srgbClr val="265B5F"/>
          </a:solidFill>
          <a:ln>
            <a:noFill/>
          </a:ln>
          <a:effectLst>
            <a:outerShdw blurRad="176334"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entury Schoolbook"/>
              <a:ea typeface="Century Schoolbook"/>
              <a:cs typeface="Century Schoolbook"/>
              <a:sym typeface="Century Schoolbook"/>
            </a:endParaRPr>
          </a:p>
        </p:txBody>
      </p:sp>
      <p:sp>
        <p:nvSpPr>
          <p:cNvPr id="1948" name="Google Shape;1948;p36"/>
          <p:cNvSpPr txBox="1"/>
          <p:nvPr/>
        </p:nvSpPr>
        <p:spPr>
          <a:xfrm>
            <a:off x="325276" y="635842"/>
            <a:ext cx="1983210" cy="447594"/>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lt1"/>
              </a:buClr>
              <a:buSzPts val="6000"/>
              <a:buFont typeface="Arial"/>
              <a:buNone/>
            </a:pPr>
            <a:r>
              <a:rPr lang="en-US" sz="6000" b="1">
                <a:solidFill>
                  <a:schemeClr val="lt1"/>
                </a:solidFill>
                <a:latin typeface="Calibri"/>
                <a:ea typeface="Calibri"/>
                <a:cs typeface="Calibri"/>
                <a:sym typeface="Calibri"/>
              </a:rPr>
              <a:t>05</a:t>
            </a:r>
            <a:endParaRPr/>
          </a:p>
        </p:txBody>
      </p:sp>
      <p:grpSp>
        <p:nvGrpSpPr>
          <p:cNvPr id="1949" name="Google Shape;1949;p36"/>
          <p:cNvGrpSpPr/>
          <p:nvPr/>
        </p:nvGrpSpPr>
        <p:grpSpPr>
          <a:xfrm flipH="1">
            <a:off x="-13599" y="8381240"/>
            <a:ext cx="2201599" cy="2070748"/>
            <a:chOff x="9333274" y="171098"/>
            <a:chExt cx="799444" cy="751929"/>
          </a:xfrm>
        </p:grpSpPr>
        <p:sp>
          <p:nvSpPr>
            <p:cNvPr id="1950" name="Google Shape;1950;p36"/>
            <p:cNvSpPr/>
            <p:nvPr/>
          </p:nvSpPr>
          <p:spPr>
            <a:xfrm>
              <a:off x="9400697" y="401703"/>
              <a:ext cx="732021" cy="521324"/>
            </a:xfrm>
            <a:custGeom>
              <a:avLst/>
              <a:gdLst/>
              <a:ahLst/>
              <a:cxnLst/>
              <a:rect l="l" t="t" r="r" b="b"/>
              <a:pathLst>
                <a:path w="732021" h="521324" extrusionOk="0">
                  <a:moveTo>
                    <a:pt x="732022" y="0"/>
                  </a:moveTo>
                  <a:lnTo>
                    <a:pt x="732022" y="194572"/>
                  </a:lnTo>
                  <a:cubicBezTo>
                    <a:pt x="732022" y="194572"/>
                    <a:pt x="374438" y="656983"/>
                    <a:pt x="0" y="481628"/>
                  </a:cubicBezTo>
                  <a:cubicBezTo>
                    <a:pt x="0" y="481628"/>
                    <a:pt x="416581" y="425178"/>
                    <a:pt x="732022" y="0"/>
                  </a:cubicBezTo>
                  <a:close/>
                </a:path>
              </a:pathLst>
            </a:custGeom>
            <a:solidFill>
              <a:srgbClr val="EB7F4A"/>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entury Schoolbook"/>
                <a:ea typeface="Century Schoolbook"/>
                <a:cs typeface="Century Schoolbook"/>
                <a:sym typeface="Century Schoolbook"/>
              </a:endParaRPr>
            </a:p>
          </p:txBody>
        </p:sp>
        <p:sp>
          <p:nvSpPr>
            <p:cNvPr id="1951" name="Google Shape;1951;p36"/>
            <p:cNvSpPr/>
            <p:nvPr/>
          </p:nvSpPr>
          <p:spPr>
            <a:xfrm>
              <a:off x="9333274" y="171098"/>
              <a:ext cx="799444" cy="667868"/>
            </a:xfrm>
            <a:custGeom>
              <a:avLst/>
              <a:gdLst/>
              <a:ahLst/>
              <a:cxnLst/>
              <a:rect l="l" t="t" r="r" b="b"/>
              <a:pathLst>
                <a:path w="799444" h="667868" extrusionOk="0">
                  <a:moveTo>
                    <a:pt x="799444" y="0"/>
                  </a:moveTo>
                  <a:lnTo>
                    <a:pt x="799444" y="175356"/>
                  </a:lnTo>
                  <a:cubicBezTo>
                    <a:pt x="799444" y="175356"/>
                    <a:pt x="387682" y="674998"/>
                    <a:pt x="0" y="667791"/>
                  </a:cubicBezTo>
                  <a:cubicBezTo>
                    <a:pt x="0" y="667791"/>
                    <a:pt x="231164" y="612543"/>
                    <a:pt x="799444" y="0"/>
                  </a:cubicBezTo>
                  <a:close/>
                </a:path>
              </a:pathLst>
            </a:custGeom>
            <a:solidFill>
              <a:srgbClr val="F2A33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entury Schoolbook"/>
                <a:ea typeface="Century Schoolbook"/>
                <a:cs typeface="Century Schoolbook"/>
                <a:sym typeface="Century Schoolbook"/>
              </a:endParaRPr>
            </a:p>
          </p:txBody>
        </p:sp>
      </p:grpSp>
      <p:sp>
        <p:nvSpPr>
          <p:cNvPr id="1952" name="Google Shape;1952;p36"/>
          <p:cNvSpPr txBox="1"/>
          <p:nvPr/>
        </p:nvSpPr>
        <p:spPr>
          <a:xfrm>
            <a:off x="1778887" y="5950216"/>
            <a:ext cx="4728872" cy="2041585"/>
          </a:xfrm>
          <a:prstGeom prst="rect">
            <a:avLst/>
          </a:prstGeom>
          <a:noFill/>
          <a:ln>
            <a:noFill/>
          </a:ln>
        </p:spPr>
        <p:txBody>
          <a:bodyPr spcFirstLastPara="1" wrap="square" lIns="91425" tIns="45700" rIns="91425" bIns="45700" anchor="t" anchorCtr="0">
            <a:spAutoFit/>
          </a:bodyPr>
          <a:lstStyle/>
          <a:p>
            <a:pPr marL="0" marR="0" lvl="0" indent="0" algn="l" rtl="0">
              <a:lnSpc>
                <a:spcPct val="104444"/>
              </a:lnSpc>
              <a:spcBef>
                <a:spcPts val="0"/>
              </a:spcBef>
              <a:spcAft>
                <a:spcPts val="0"/>
              </a:spcAft>
              <a:buNone/>
            </a:pPr>
            <a:r>
              <a:rPr lang="en-US" sz="1800" i="1">
                <a:solidFill>
                  <a:srgbClr val="000000"/>
                </a:solidFill>
                <a:latin typeface="Calibri"/>
                <a:ea typeface="Calibri"/>
                <a:cs typeface="Calibri"/>
                <a:sym typeface="Calibri"/>
              </a:rPr>
              <a:t>The 2018 VAIA storm in Italy created not just immediate devastation but long-term environmental challenges. The recovery effort demonstrates how communities can rebuild while adapting to climate change, combining ecological restoration with sustainable development.</a:t>
            </a:r>
            <a:endParaRPr/>
          </a:p>
          <a:p>
            <a:pPr marL="0" marR="0" lvl="0" indent="0" algn="l" rtl="0">
              <a:lnSpc>
                <a:spcPct val="104444"/>
              </a:lnSpc>
              <a:spcBef>
                <a:spcPts val="0"/>
              </a:spcBef>
              <a:spcAft>
                <a:spcPts val="0"/>
              </a:spcAft>
              <a:buNone/>
            </a:pPr>
            <a:endParaRPr sz="1800" i="1">
              <a:solidFill>
                <a:srgbClr val="000000"/>
              </a:solidFill>
              <a:latin typeface="Calibri"/>
              <a:ea typeface="Calibri"/>
              <a:cs typeface="Calibri"/>
              <a:sym typeface="Calibri"/>
            </a:endParaRPr>
          </a:p>
        </p:txBody>
      </p:sp>
      <p:sp>
        <p:nvSpPr>
          <p:cNvPr id="1953" name="Google Shape;1953;p36"/>
          <p:cNvSpPr txBox="1"/>
          <p:nvPr/>
        </p:nvSpPr>
        <p:spPr>
          <a:xfrm>
            <a:off x="2966802" y="644310"/>
            <a:ext cx="4098153" cy="506568"/>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265B5F"/>
              </a:buClr>
              <a:buSzPts val="2800"/>
              <a:buFont typeface="Arial"/>
              <a:buNone/>
            </a:pPr>
            <a:r>
              <a:rPr lang="en-US" sz="2800" b="1">
                <a:solidFill>
                  <a:srgbClr val="265B5F"/>
                </a:solidFill>
                <a:latin typeface="Calibri"/>
                <a:ea typeface="Calibri"/>
                <a:cs typeface="Calibri"/>
                <a:sym typeface="Calibri"/>
              </a:rPr>
              <a:t>Environmental Disasters</a:t>
            </a:r>
            <a:r>
              <a:rPr lang="en-US" sz="2800" b="1">
                <a:solidFill>
                  <a:srgbClr val="B50102"/>
                </a:solidFill>
                <a:latin typeface="Calibri"/>
                <a:ea typeface="Calibri"/>
                <a:cs typeface="Calibri"/>
                <a:sym typeface="Calibri"/>
              </a:rPr>
              <a:t> </a:t>
            </a:r>
            <a:endParaRPr/>
          </a:p>
        </p:txBody>
      </p:sp>
      <p:grpSp>
        <p:nvGrpSpPr>
          <p:cNvPr id="1954" name="Google Shape;1954;p36"/>
          <p:cNvGrpSpPr/>
          <p:nvPr/>
        </p:nvGrpSpPr>
        <p:grpSpPr>
          <a:xfrm>
            <a:off x="6095534" y="4207387"/>
            <a:ext cx="771610" cy="757301"/>
            <a:chOff x="-669055" y="4073396"/>
            <a:chExt cx="502975" cy="493647"/>
          </a:xfrm>
        </p:grpSpPr>
        <p:sp>
          <p:nvSpPr>
            <p:cNvPr id="1955" name="Google Shape;1955;p36"/>
            <p:cNvSpPr/>
            <p:nvPr/>
          </p:nvSpPr>
          <p:spPr>
            <a:xfrm>
              <a:off x="-669055" y="4073396"/>
              <a:ext cx="434166" cy="493647"/>
            </a:xfrm>
            <a:custGeom>
              <a:avLst/>
              <a:gdLst/>
              <a:ahLst/>
              <a:cxnLst/>
              <a:rect l="l" t="t" r="r" b="b"/>
              <a:pathLst>
                <a:path w="434166" h="493647" extrusionOk="0">
                  <a:moveTo>
                    <a:pt x="102835" y="297646"/>
                  </a:moveTo>
                  <a:cubicBezTo>
                    <a:pt x="96600" y="292203"/>
                    <a:pt x="88844" y="293283"/>
                    <a:pt x="83446" y="298329"/>
                  </a:cubicBezTo>
                  <a:cubicBezTo>
                    <a:pt x="68881" y="311967"/>
                    <a:pt x="53127" y="320252"/>
                    <a:pt x="30852" y="322632"/>
                  </a:cubicBezTo>
                  <a:cubicBezTo>
                    <a:pt x="41340" y="352685"/>
                    <a:pt x="58349" y="378949"/>
                    <a:pt x="80427" y="402569"/>
                  </a:cubicBezTo>
                  <a:cubicBezTo>
                    <a:pt x="146263" y="473032"/>
                    <a:pt x="247970" y="496168"/>
                    <a:pt x="337757" y="459570"/>
                  </a:cubicBezTo>
                  <a:cubicBezTo>
                    <a:pt x="326674" y="429450"/>
                    <a:pt x="340291" y="426674"/>
                    <a:pt x="344631" y="416032"/>
                  </a:cubicBezTo>
                  <a:cubicBezTo>
                    <a:pt x="349434" y="404222"/>
                    <a:pt x="334650" y="386881"/>
                    <a:pt x="343155" y="376680"/>
                  </a:cubicBezTo>
                  <a:cubicBezTo>
                    <a:pt x="345314" y="374102"/>
                    <a:pt x="352916" y="371921"/>
                    <a:pt x="356199" y="372758"/>
                  </a:cubicBezTo>
                  <a:lnTo>
                    <a:pt x="395528" y="382739"/>
                  </a:lnTo>
                  <a:cubicBezTo>
                    <a:pt x="414543" y="387564"/>
                    <a:pt x="434748" y="401842"/>
                    <a:pt x="434153" y="411801"/>
                  </a:cubicBezTo>
                  <a:cubicBezTo>
                    <a:pt x="433955" y="415282"/>
                    <a:pt x="429526" y="419733"/>
                    <a:pt x="425979" y="423016"/>
                  </a:cubicBezTo>
                  <a:cubicBezTo>
                    <a:pt x="367480" y="477439"/>
                    <a:pt x="288534" y="503879"/>
                    <a:pt x="208706" y="489998"/>
                  </a:cubicBezTo>
                  <a:cubicBezTo>
                    <a:pt x="129077" y="476161"/>
                    <a:pt x="60222" y="424801"/>
                    <a:pt x="25233" y="353082"/>
                  </a:cubicBezTo>
                  <a:cubicBezTo>
                    <a:pt x="-33817" y="232030"/>
                    <a:pt x="14194" y="89847"/>
                    <a:pt x="133550" y="28043"/>
                  </a:cubicBezTo>
                  <a:cubicBezTo>
                    <a:pt x="194098" y="-3311"/>
                    <a:pt x="265575" y="-8136"/>
                    <a:pt x="331609" y="12377"/>
                  </a:cubicBezTo>
                  <a:cubicBezTo>
                    <a:pt x="333769" y="13060"/>
                    <a:pt x="337360" y="17731"/>
                    <a:pt x="337404" y="19957"/>
                  </a:cubicBezTo>
                  <a:cubicBezTo>
                    <a:pt x="337426" y="22623"/>
                    <a:pt x="335201" y="28109"/>
                    <a:pt x="333240" y="30070"/>
                  </a:cubicBezTo>
                  <a:lnTo>
                    <a:pt x="311184" y="52302"/>
                  </a:lnTo>
                  <a:cubicBezTo>
                    <a:pt x="302811" y="60741"/>
                    <a:pt x="312374" y="76715"/>
                    <a:pt x="319557" y="84008"/>
                  </a:cubicBezTo>
                  <a:cubicBezTo>
                    <a:pt x="324691" y="89208"/>
                    <a:pt x="333218" y="97911"/>
                    <a:pt x="334826" y="103927"/>
                  </a:cubicBezTo>
                  <a:lnTo>
                    <a:pt x="332204" y="161302"/>
                  </a:lnTo>
                  <a:lnTo>
                    <a:pt x="292698" y="197856"/>
                  </a:lnTo>
                  <a:lnTo>
                    <a:pt x="258502" y="195961"/>
                  </a:lnTo>
                  <a:cubicBezTo>
                    <a:pt x="258348" y="204818"/>
                    <a:pt x="258634" y="218060"/>
                    <a:pt x="251583" y="223833"/>
                  </a:cubicBezTo>
                  <a:cubicBezTo>
                    <a:pt x="238011" y="234960"/>
                    <a:pt x="221265" y="237428"/>
                    <a:pt x="203793" y="237780"/>
                  </a:cubicBezTo>
                  <a:cubicBezTo>
                    <a:pt x="189868" y="238067"/>
                    <a:pt x="171403" y="243443"/>
                    <a:pt x="168583" y="259748"/>
                  </a:cubicBezTo>
                  <a:lnTo>
                    <a:pt x="167283" y="303000"/>
                  </a:lnTo>
                  <a:cubicBezTo>
                    <a:pt x="167151" y="307583"/>
                    <a:pt x="163780" y="314986"/>
                    <a:pt x="160607" y="317145"/>
                  </a:cubicBezTo>
                  <a:cubicBezTo>
                    <a:pt x="147673" y="325981"/>
                    <a:pt x="122026" y="309103"/>
                    <a:pt x="102857" y="297623"/>
                  </a:cubicBezTo>
                  <a:close/>
                  <a:moveTo>
                    <a:pt x="242638" y="194132"/>
                  </a:moveTo>
                  <a:cubicBezTo>
                    <a:pt x="242131" y="184195"/>
                    <a:pt x="249358" y="178532"/>
                    <a:pt x="257466" y="179325"/>
                  </a:cubicBezTo>
                  <a:lnTo>
                    <a:pt x="285956" y="182124"/>
                  </a:lnTo>
                  <a:lnTo>
                    <a:pt x="317860" y="153326"/>
                  </a:lnTo>
                  <a:lnTo>
                    <a:pt x="318918" y="109347"/>
                  </a:lnTo>
                  <a:lnTo>
                    <a:pt x="296268" y="80549"/>
                  </a:lnTo>
                  <a:cubicBezTo>
                    <a:pt x="290363" y="73058"/>
                    <a:pt x="288798" y="52390"/>
                    <a:pt x="295012" y="45538"/>
                  </a:cubicBezTo>
                  <a:lnTo>
                    <a:pt x="313740" y="24804"/>
                  </a:lnTo>
                  <a:cubicBezTo>
                    <a:pt x="233340" y="3432"/>
                    <a:pt x="149083" y="23967"/>
                    <a:pt x="89637" y="79514"/>
                  </a:cubicBezTo>
                  <a:cubicBezTo>
                    <a:pt x="26996" y="138035"/>
                    <a:pt x="2406" y="223745"/>
                    <a:pt x="25233" y="306878"/>
                  </a:cubicBezTo>
                  <a:cubicBezTo>
                    <a:pt x="43036" y="305908"/>
                    <a:pt x="58658" y="297447"/>
                    <a:pt x="72980" y="285946"/>
                  </a:cubicBezTo>
                  <a:cubicBezTo>
                    <a:pt x="101579" y="262921"/>
                    <a:pt x="115769" y="294230"/>
                    <a:pt x="150295" y="302779"/>
                  </a:cubicBezTo>
                  <a:cubicBezTo>
                    <a:pt x="152653" y="285835"/>
                    <a:pt x="148511" y="269619"/>
                    <a:pt x="152256" y="255099"/>
                  </a:cubicBezTo>
                  <a:cubicBezTo>
                    <a:pt x="158315" y="231611"/>
                    <a:pt x="182266" y="221630"/>
                    <a:pt x="204366" y="221696"/>
                  </a:cubicBezTo>
                  <a:cubicBezTo>
                    <a:pt x="216528" y="221718"/>
                    <a:pt x="230828" y="219625"/>
                    <a:pt x="239509" y="212310"/>
                  </a:cubicBezTo>
                  <a:cubicBezTo>
                    <a:pt x="242660" y="209666"/>
                    <a:pt x="242924" y="198869"/>
                    <a:pt x="242682" y="194132"/>
                  </a:cubicBezTo>
                  <a:close/>
                  <a:moveTo>
                    <a:pt x="354634" y="453334"/>
                  </a:moveTo>
                  <a:cubicBezTo>
                    <a:pt x="377593" y="439784"/>
                    <a:pt x="395683" y="427709"/>
                    <a:pt x="414852" y="410281"/>
                  </a:cubicBezTo>
                  <a:cubicBezTo>
                    <a:pt x="408440" y="405301"/>
                    <a:pt x="401500" y="401335"/>
                    <a:pt x="394361" y="399440"/>
                  </a:cubicBezTo>
                  <a:lnTo>
                    <a:pt x="357807" y="389790"/>
                  </a:lnTo>
                  <a:lnTo>
                    <a:pt x="362060" y="407967"/>
                  </a:lnTo>
                  <a:cubicBezTo>
                    <a:pt x="367017" y="429142"/>
                    <a:pt x="339057" y="435421"/>
                    <a:pt x="354612" y="453334"/>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6" name="Google Shape;1956;p36"/>
            <p:cNvSpPr/>
            <p:nvPr/>
          </p:nvSpPr>
          <p:spPr>
            <a:xfrm>
              <a:off x="-346811" y="4155642"/>
              <a:ext cx="180731" cy="301535"/>
            </a:xfrm>
            <a:custGeom>
              <a:avLst/>
              <a:gdLst/>
              <a:ahLst/>
              <a:cxnLst/>
              <a:rect l="l" t="t" r="r" b="b"/>
              <a:pathLst>
                <a:path w="180731" h="301535" extrusionOk="0">
                  <a:moveTo>
                    <a:pt x="41689" y="226328"/>
                  </a:moveTo>
                  <a:lnTo>
                    <a:pt x="7272" y="195988"/>
                  </a:lnTo>
                  <a:lnTo>
                    <a:pt x="156" y="127927"/>
                  </a:lnTo>
                  <a:cubicBezTo>
                    <a:pt x="-880" y="118100"/>
                    <a:pt x="3306" y="109969"/>
                    <a:pt x="11084" y="104725"/>
                  </a:cubicBezTo>
                  <a:lnTo>
                    <a:pt x="37260" y="87032"/>
                  </a:lnTo>
                  <a:lnTo>
                    <a:pt x="42174" y="49598"/>
                  </a:lnTo>
                  <a:cubicBezTo>
                    <a:pt x="44289" y="33535"/>
                    <a:pt x="58633" y="23906"/>
                    <a:pt x="73946" y="25184"/>
                  </a:cubicBezTo>
                  <a:cubicBezTo>
                    <a:pt x="96090" y="27035"/>
                    <a:pt x="99373" y="4715"/>
                    <a:pt x="118476" y="0"/>
                  </a:cubicBezTo>
                  <a:cubicBezTo>
                    <a:pt x="191715" y="84609"/>
                    <a:pt x="200903" y="197905"/>
                    <a:pt x="143021" y="293773"/>
                  </a:cubicBezTo>
                  <a:cubicBezTo>
                    <a:pt x="129669" y="315895"/>
                    <a:pt x="125504" y="283726"/>
                    <a:pt x="96068" y="283505"/>
                  </a:cubicBezTo>
                  <a:cubicBezTo>
                    <a:pt x="76876" y="283373"/>
                    <a:pt x="58038" y="277931"/>
                    <a:pt x="42548" y="267730"/>
                  </a:cubicBezTo>
                  <a:cubicBezTo>
                    <a:pt x="33404" y="261714"/>
                    <a:pt x="31972" y="253187"/>
                    <a:pt x="35431" y="243625"/>
                  </a:cubicBezTo>
                  <a:lnTo>
                    <a:pt x="41689" y="226262"/>
                  </a:lnTo>
                  <a:close/>
                  <a:moveTo>
                    <a:pt x="23776" y="188893"/>
                  </a:moveTo>
                  <a:lnTo>
                    <a:pt x="50701" y="210993"/>
                  </a:lnTo>
                  <a:cubicBezTo>
                    <a:pt x="56804" y="215995"/>
                    <a:pt x="59338" y="224257"/>
                    <a:pt x="57112" y="231837"/>
                  </a:cubicBezTo>
                  <a:lnTo>
                    <a:pt x="50723" y="253518"/>
                  </a:lnTo>
                  <a:cubicBezTo>
                    <a:pt x="82032" y="276036"/>
                    <a:pt x="108759" y="258167"/>
                    <a:pt x="132026" y="280156"/>
                  </a:cubicBezTo>
                  <a:cubicBezTo>
                    <a:pt x="179861" y="198941"/>
                    <a:pt x="174221" y="96331"/>
                    <a:pt x="114157" y="22518"/>
                  </a:cubicBezTo>
                  <a:lnTo>
                    <a:pt x="95164" y="38823"/>
                  </a:lnTo>
                  <a:cubicBezTo>
                    <a:pt x="91793" y="41709"/>
                    <a:pt x="80534" y="41048"/>
                    <a:pt x="75643" y="40960"/>
                  </a:cubicBezTo>
                  <a:cubicBezTo>
                    <a:pt x="45743" y="40299"/>
                    <a:pt x="62378" y="81965"/>
                    <a:pt x="48740" y="97719"/>
                  </a:cubicBezTo>
                  <a:cubicBezTo>
                    <a:pt x="39706" y="108163"/>
                    <a:pt x="27455" y="112988"/>
                    <a:pt x="16394" y="121735"/>
                  </a:cubicBezTo>
                  <a:lnTo>
                    <a:pt x="23798" y="18887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7" name="Google Shape;1957;p36"/>
            <p:cNvSpPr/>
            <p:nvPr/>
          </p:nvSpPr>
          <p:spPr>
            <a:xfrm>
              <a:off x="-363613" y="4399765"/>
              <a:ext cx="18148" cy="17323"/>
            </a:xfrm>
            <a:custGeom>
              <a:avLst/>
              <a:gdLst/>
              <a:ahLst/>
              <a:cxnLst/>
              <a:rect l="l" t="t" r="r" b="b"/>
              <a:pathLst>
                <a:path w="18148" h="17323" extrusionOk="0">
                  <a:moveTo>
                    <a:pt x="3274" y="1155"/>
                  </a:moveTo>
                  <a:cubicBezTo>
                    <a:pt x="6535" y="-939"/>
                    <a:pt x="14027" y="-35"/>
                    <a:pt x="16627" y="2653"/>
                  </a:cubicBezTo>
                  <a:cubicBezTo>
                    <a:pt x="19227" y="5341"/>
                    <a:pt x="18367" y="13185"/>
                    <a:pt x="15018" y="15851"/>
                  </a:cubicBezTo>
                  <a:cubicBezTo>
                    <a:pt x="12198" y="18098"/>
                    <a:pt x="5037" y="17680"/>
                    <a:pt x="2393" y="15234"/>
                  </a:cubicBezTo>
                  <a:cubicBezTo>
                    <a:pt x="-890" y="12215"/>
                    <a:pt x="-978" y="3909"/>
                    <a:pt x="3274" y="1177"/>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8" name="Google Shape;1958;p36"/>
            <p:cNvSpPr/>
            <p:nvPr/>
          </p:nvSpPr>
          <p:spPr>
            <a:xfrm>
              <a:off x="-318947" y="4151021"/>
              <a:ext cx="18226" cy="17948"/>
            </a:xfrm>
            <a:custGeom>
              <a:avLst/>
              <a:gdLst/>
              <a:ahLst/>
              <a:cxnLst/>
              <a:rect l="l" t="t" r="r" b="b"/>
              <a:pathLst>
                <a:path w="18226" h="17948" extrusionOk="0">
                  <a:moveTo>
                    <a:pt x="4747" y="809"/>
                  </a:moveTo>
                  <a:cubicBezTo>
                    <a:pt x="8779" y="-1130"/>
                    <a:pt x="15632" y="633"/>
                    <a:pt x="17373" y="3805"/>
                  </a:cubicBezTo>
                  <a:cubicBezTo>
                    <a:pt x="19333" y="7375"/>
                    <a:pt x="17835" y="14844"/>
                    <a:pt x="13737" y="17180"/>
                  </a:cubicBezTo>
                  <a:cubicBezTo>
                    <a:pt x="10586" y="18987"/>
                    <a:pt x="3778" y="17510"/>
                    <a:pt x="980" y="13787"/>
                  </a:cubicBezTo>
                  <a:cubicBezTo>
                    <a:pt x="-1246" y="10834"/>
                    <a:pt x="451" y="2858"/>
                    <a:pt x="4747" y="809"/>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9" name="Google Shape;1959;p36"/>
            <p:cNvSpPr/>
            <p:nvPr/>
          </p:nvSpPr>
          <p:spPr>
            <a:xfrm>
              <a:off x="-389126" y="4452932"/>
              <a:ext cx="18000" cy="17581"/>
            </a:xfrm>
            <a:custGeom>
              <a:avLst/>
              <a:gdLst/>
              <a:ahLst/>
              <a:cxnLst/>
              <a:rect l="l" t="t" r="r" b="b"/>
              <a:pathLst>
                <a:path w="18000" h="17581" extrusionOk="0">
                  <a:moveTo>
                    <a:pt x="4595" y="714"/>
                  </a:moveTo>
                  <a:cubicBezTo>
                    <a:pt x="7878" y="-1071"/>
                    <a:pt x="15259" y="714"/>
                    <a:pt x="17198" y="3600"/>
                  </a:cubicBezTo>
                  <a:cubicBezTo>
                    <a:pt x="19137" y="6487"/>
                    <a:pt x="17440" y="14198"/>
                    <a:pt x="13430" y="16776"/>
                  </a:cubicBezTo>
                  <a:cubicBezTo>
                    <a:pt x="10434" y="18715"/>
                    <a:pt x="4308" y="16997"/>
                    <a:pt x="1135" y="13273"/>
                  </a:cubicBezTo>
                  <a:cubicBezTo>
                    <a:pt x="-1178" y="10563"/>
                    <a:pt x="78" y="3182"/>
                    <a:pt x="4595" y="714"/>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0" name="Google Shape;1960;p36"/>
            <p:cNvSpPr/>
            <p:nvPr/>
          </p:nvSpPr>
          <p:spPr>
            <a:xfrm>
              <a:off x="-283322" y="4124660"/>
              <a:ext cx="17691" cy="17381"/>
            </a:xfrm>
            <a:custGeom>
              <a:avLst/>
              <a:gdLst/>
              <a:ahLst/>
              <a:cxnLst/>
              <a:rect l="l" t="t" r="r" b="b"/>
              <a:pathLst>
                <a:path w="17691" h="17381" extrusionOk="0">
                  <a:moveTo>
                    <a:pt x="4199" y="797"/>
                  </a:moveTo>
                  <a:cubicBezTo>
                    <a:pt x="8165" y="-1076"/>
                    <a:pt x="15084" y="554"/>
                    <a:pt x="16935" y="3595"/>
                  </a:cubicBezTo>
                  <a:cubicBezTo>
                    <a:pt x="18785" y="6636"/>
                    <a:pt x="17133" y="14017"/>
                    <a:pt x="13189" y="16573"/>
                  </a:cubicBezTo>
                  <a:cubicBezTo>
                    <a:pt x="10236" y="18490"/>
                    <a:pt x="3846" y="16837"/>
                    <a:pt x="1026" y="13312"/>
                  </a:cubicBezTo>
                  <a:cubicBezTo>
                    <a:pt x="-1177" y="10579"/>
                    <a:pt x="299" y="2625"/>
                    <a:pt x="4199" y="775"/>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1" name="Google Shape;1961;p36"/>
            <p:cNvSpPr/>
            <p:nvPr/>
          </p:nvSpPr>
          <p:spPr>
            <a:xfrm>
              <a:off x="-400346" y="4205190"/>
              <a:ext cx="18681" cy="18548"/>
            </a:xfrm>
            <a:custGeom>
              <a:avLst/>
              <a:gdLst/>
              <a:ahLst/>
              <a:cxnLst/>
              <a:rect l="l" t="t" r="r" b="b"/>
              <a:pathLst>
                <a:path w="18681" h="18548" extrusionOk="0">
                  <a:moveTo>
                    <a:pt x="8610" y="94"/>
                  </a:moveTo>
                  <a:cubicBezTo>
                    <a:pt x="13281" y="-809"/>
                    <a:pt x="18569" y="5007"/>
                    <a:pt x="18679" y="8995"/>
                  </a:cubicBezTo>
                  <a:cubicBezTo>
                    <a:pt x="18789" y="12984"/>
                    <a:pt x="14405" y="18205"/>
                    <a:pt x="10064" y="18536"/>
                  </a:cubicBezTo>
                  <a:cubicBezTo>
                    <a:pt x="6583" y="18800"/>
                    <a:pt x="1273" y="14856"/>
                    <a:pt x="171" y="10956"/>
                  </a:cubicBezTo>
                  <a:cubicBezTo>
                    <a:pt x="-864" y="7321"/>
                    <a:pt x="2903" y="1196"/>
                    <a:pt x="8610" y="11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965"/>
        <p:cNvGrpSpPr/>
        <p:nvPr/>
      </p:nvGrpSpPr>
      <p:grpSpPr>
        <a:xfrm>
          <a:off x="0" y="0"/>
          <a:ext cx="0" cy="0"/>
          <a:chOff x="0" y="0"/>
          <a:chExt cx="0" cy="0"/>
        </a:xfrm>
      </p:grpSpPr>
      <p:sp>
        <p:nvSpPr>
          <p:cNvPr id="1966" name="Google Shape;1966;p37"/>
          <p:cNvSpPr/>
          <p:nvPr/>
        </p:nvSpPr>
        <p:spPr>
          <a:xfrm>
            <a:off x="-15453" y="1310737"/>
            <a:ext cx="7575128" cy="4226461"/>
          </a:xfrm>
          <a:custGeom>
            <a:avLst/>
            <a:gdLst/>
            <a:ahLst/>
            <a:cxnLst/>
            <a:rect l="l" t="t" r="r" b="b"/>
            <a:pathLst>
              <a:path w="1277620" h="1277620" extrusionOk="0">
                <a:moveTo>
                  <a:pt x="1277480" y="0"/>
                </a:moveTo>
                <a:lnTo>
                  <a:pt x="0" y="0"/>
                </a:lnTo>
                <a:lnTo>
                  <a:pt x="0" y="1277480"/>
                </a:lnTo>
                <a:lnTo>
                  <a:pt x="1277480" y="1277480"/>
                </a:lnTo>
                <a:lnTo>
                  <a:pt x="1277480" y="0"/>
                </a:lnTo>
                <a:close/>
              </a:path>
            </a:pathLst>
          </a:custGeom>
          <a:blipFill rotWithShape="1">
            <a:blip r:embed="rId3">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283">
              <a:solidFill>
                <a:srgbClr val="F05A28"/>
              </a:solidFill>
              <a:latin typeface="Century Schoolbook"/>
              <a:ea typeface="Century Schoolbook"/>
              <a:cs typeface="Century Schoolbook"/>
              <a:sym typeface="Century Schoolbook"/>
            </a:endParaRPr>
          </a:p>
        </p:txBody>
      </p:sp>
      <p:sp>
        <p:nvSpPr>
          <p:cNvPr id="1967" name="Google Shape;1967;p37"/>
          <p:cNvSpPr/>
          <p:nvPr/>
        </p:nvSpPr>
        <p:spPr>
          <a:xfrm>
            <a:off x="509998" y="3423967"/>
            <a:ext cx="4186800" cy="2431691"/>
          </a:xfrm>
          <a:custGeom>
            <a:avLst/>
            <a:gdLst/>
            <a:ahLst/>
            <a:cxnLst/>
            <a:rect l="l" t="t" r="r" b="b"/>
            <a:pathLst>
              <a:path w="1277620" h="1277620" extrusionOk="0">
                <a:moveTo>
                  <a:pt x="1277480" y="0"/>
                </a:moveTo>
                <a:lnTo>
                  <a:pt x="0" y="0"/>
                </a:lnTo>
                <a:lnTo>
                  <a:pt x="0" y="1277480"/>
                </a:lnTo>
                <a:lnTo>
                  <a:pt x="1277480" y="1277480"/>
                </a:lnTo>
                <a:lnTo>
                  <a:pt x="1277480" y="0"/>
                </a:lnTo>
                <a:close/>
              </a:path>
            </a:pathLst>
          </a:custGeom>
          <a:solidFill>
            <a:srgbClr val="265B5F">
              <a:alpha val="74117"/>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283">
              <a:solidFill>
                <a:srgbClr val="F05A28"/>
              </a:solidFill>
              <a:latin typeface="Century Schoolbook"/>
              <a:ea typeface="Century Schoolbook"/>
              <a:cs typeface="Century Schoolbook"/>
              <a:sym typeface="Century Schoolbook"/>
            </a:endParaRPr>
          </a:p>
        </p:txBody>
      </p:sp>
      <p:sp>
        <p:nvSpPr>
          <p:cNvPr id="1968" name="Google Shape;1968;p37"/>
          <p:cNvSpPr txBox="1"/>
          <p:nvPr/>
        </p:nvSpPr>
        <p:spPr>
          <a:xfrm>
            <a:off x="1601624" y="595549"/>
            <a:ext cx="3446960" cy="525850"/>
          </a:xfrm>
          <a:prstGeom prst="rect">
            <a:avLst/>
          </a:prstGeom>
          <a:noFill/>
          <a:ln>
            <a:noFill/>
          </a:ln>
        </p:spPr>
        <p:txBody>
          <a:bodyPr spcFirstLastPara="1" wrap="square" lIns="91425" tIns="45700" rIns="91425" bIns="45700" anchor="t" anchorCtr="0">
            <a:spAutoFit/>
          </a:bodyPr>
          <a:lstStyle/>
          <a:p>
            <a:pPr marL="9525" marR="0" lvl="0" indent="0" algn="l" rtl="0">
              <a:lnSpc>
                <a:spcPct val="70909"/>
              </a:lnSpc>
              <a:spcBef>
                <a:spcPts val="0"/>
              </a:spcBef>
              <a:spcAft>
                <a:spcPts val="0"/>
              </a:spcAft>
              <a:buNone/>
            </a:pPr>
            <a:r>
              <a:rPr lang="en-US" sz="2200" b="1">
                <a:solidFill>
                  <a:srgbClr val="265B5F"/>
                </a:solidFill>
                <a:latin typeface="Calibri"/>
                <a:ea typeface="Calibri"/>
                <a:cs typeface="Calibri"/>
                <a:sym typeface="Calibri"/>
              </a:rPr>
              <a:t>Environmental Disasters </a:t>
            </a:r>
            <a:endParaRPr/>
          </a:p>
          <a:p>
            <a:pPr marL="9525" marR="0" lvl="0" indent="0" algn="l" rtl="0">
              <a:lnSpc>
                <a:spcPct val="70909"/>
              </a:lnSpc>
              <a:spcBef>
                <a:spcPts val="0"/>
              </a:spcBef>
              <a:spcAft>
                <a:spcPts val="0"/>
              </a:spcAft>
              <a:buNone/>
            </a:pPr>
            <a:endParaRPr sz="2200" b="1">
              <a:solidFill>
                <a:srgbClr val="B50102"/>
              </a:solidFill>
              <a:latin typeface="Calibri"/>
              <a:ea typeface="Calibri"/>
              <a:cs typeface="Calibri"/>
              <a:sym typeface="Calibri"/>
            </a:endParaRPr>
          </a:p>
        </p:txBody>
      </p:sp>
      <p:sp>
        <p:nvSpPr>
          <p:cNvPr id="1969" name="Google Shape;1969;p37"/>
          <p:cNvSpPr txBox="1"/>
          <p:nvPr/>
        </p:nvSpPr>
        <p:spPr>
          <a:xfrm>
            <a:off x="711054" y="3768873"/>
            <a:ext cx="3874696" cy="476324"/>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lt1"/>
              </a:buClr>
              <a:buSzPts val="3000"/>
              <a:buFont typeface="Arial"/>
              <a:buNone/>
            </a:pPr>
            <a:r>
              <a:rPr lang="en-US" sz="3000" b="1">
                <a:solidFill>
                  <a:schemeClr val="lt1"/>
                </a:solidFill>
                <a:latin typeface="Calibri"/>
                <a:ea typeface="Calibri"/>
                <a:cs typeface="Calibri"/>
                <a:sym typeface="Calibri"/>
              </a:rPr>
              <a:t>Italy: 2018 VAIA Storm Forest Recovery</a:t>
            </a:r>
            <a:endParaRPr/>
          </a:p>
          <a:p>
            <a:pPr marL="0" marR="0" lvl="0" indent="0" algn="l" rtl="0">
              <a:lnSpc>
                <a:spcPct val="90000"/>
              </a:lnSpc>
              <a:spcBef>
                <a:spcPts val="0"/>
              </a:spcBef>
              <a:spcAft>
                <a:spcPts val="0"/>
              </a:spcAft>
              <a:buClr>
                <a:schemeClr val="dk1"/>
              </a:buClr>
              <a:buSzPts val="3000"/>
              <a:buFont typeface="Arial"/>
              <a:buNone/>
            </a:pPr>
            <a:endParaRPr sz="3000" b="1">
              <a:solidFill>
                <a:schemeClr val="lt1"/>
              </a:solidFill>
              <a:latin typeface="Calibri"/>
              <a:ea typeface="Calibri"/>
              <a:cs typeface="Calibri"/>
              <a:sym typeface="Calibri"/>
            </a:endParaRPr>
          </a:p>
        </p:txBody>
      </p:sp>
      <p:sp>
        <p:nvSpPr>
          <p:cNvPr id="1970" name="Google Shape;1970;p37"/>
          <p:cNvSpPr txBox="1"/>
          <p:nvPr/>
        </p:nvSpPr>
        <p:spPr>
          <a:xfrm>
            <a:off x="711054" y="4738290"/>
            <a:ext cx="3068783" cy="36128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lt1"/>
              </a:buClr>
              <a:buSzPts val="2000"/>
              <a:buFont typeface="Arial"/>
              <a:buNone/>
            </a:pPr>
            <a:r>
              <a:rPr lang="en-US" sz="2000">
                <a:solidFill>
                  <a:schemeClr val="lt1"/>
                </a:solidFill>
                <a:latin typeface="Calibri"/>
                <a:ea typeface="Calibri"/>
                <a:cs typeface="Calibri"/>
                <a:sym typeface="Calibri"/>
              </a:rPr>
              <a:t>Rebuilding Forests for a Changing Climate</a:t>
            </a:r>
            <a:endParaRPr/>
          </a:p>
          <a:p>
            <a:pPr marL="0" marR="0" lvl="0" indent="0" algn="l" rtl="0">
              <a:lnSpc>
                <a:spcPct val="90000"/>
              </a:lnSpc>
              <a:spcBef>
                <a:spcPts val="827"/>
              </a:spcBef>
              <a:spcAft>
                <a:spcPts val="0"/>
              </a:spcAft>
              <a:buClr>
                <a:schemeClr val="dk1"/>
              </a:buClr>
              <a:buSzPts val="2000"/>
              <a:buFont typeface="Arial"/>
              <a:buNone/>
            </a:pPr>
            <a:endParaRPr sz="2000">
              <a:solidFill>
                <a:schemeClr val="lt1"/>
              </a:solidFill>
              <a:latin typeface="Calibri"/>
              <a:ea typeface="Calibri"/>
              <a:cs typeface="Calibri"/>
              <a:sym typeface="Calibri"/>
            </a:endParaRPr>
          </a:p>
        </p:txBody>
      </p:sp>
      <p:cxnSp>
        <p:nvCxnSpPr>
          <p:cNvPr id="1971" name="Google Shape;1971;p37"/>
          <p:cNvCxnSpPr/>
          <p:nvPr/>
        </p:nvCxnSpPr>
        <p:spPr>
          <a:xfrm rot="10800000">
            <a:off x="711054" y="4639812"/>
            <a:ext cx="3774546" cy="0"/>
          </a:xfrm>
          <a:prstGeom prst="straightConnector1">
            <a:avLst/>
          </a:prstGeom>
          <a:noFill/>
          <a:ln w="12700" cap="flat" cmpd="sng">
            <a:solidFill>
              <a:schemeClr val="lt1"/>
            </a:solidFill>
            <a:prstDash val="dash"/>
            <a:miter lim="800000"/>
            <a:headEnd type="none" w="sm" len="sm"/>
            <a:tailEnd type="none" w="sm" len="sm"/>
          </a:ln>
        </p:spPr>
      </p:cxnSp>
      <p:sp>
        <p:nvSpPr>
          <p:cNvPr id="1972" name="Google Shape;1972;p37"/>
          <p:cNvSpPr/>
          <p:nvPr/>
        </p:nvSpPr>
        <p:spPr>
          <a:xfrm>
            <a:off x="509998" y="5517681"/>
            <a:ext cx="4186800" cy="337977"/>
          </a:xfrm>
          <a:custGeom>
            <a:avLst/>
            <a:gdLst/>
            <a:ahLst/>
            <a:cxnLst/>
            <a:rect l="l" t="t" r="r" b="b"/>
            <a:pathLst>
              <a:path w="1277620" h="1277620" extrusionOk="0">
                <a:moveTo>
                  <a:pt x="1277480" y="0"/>
                </a:moveTo>
                <a:lnTo>
                  <a:pt x="0" y="0"/>
                </a:lnTo>
                <a:lnTo>
                  <a:pt x="0" y="1277480"/>
                </a:lnTo>
                <a:lnTo>
                  <a:pt x="1277480" y="1277480"/>
                </a:lnTo>
                <a:lnTo>
                  <a:pt x="1277480" y="0"/>
                </a:lnTo>
                <a:close/>
              </a:path>
            </a:pathLst>
          </a:custGeom>
          <a:solidFill>
            <a:srgbClr val="265B5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283">
              <a:solidFill>
                <a:srgbClr val="F05A28"/>
              </a:solidFill>
              <a:latin typeface="Century Schoolbook"/>
              <a:ea typeface="Century Schoolbook"/>
              <a:cs typeface="Century Schoolbook"/>
              <a:sym typeface="Century Schoolbook"/>
            </a:endParaRPr>
          </a:p>
        </p:txBody>
      </p:sp>
      <p:sp>
        <p:nvSpPr>
          <p:cNvPr id="1973" name="Google Shape;1973;p37"/>
          <p:cNvSpPr txBox="1"/>
          <p:nvPr/>
        </p:nvSpPr>
        <p:spPr>
          <a:xfrm>
            <a:off x="539837" y="8617133"/>
            <a:ext cx="6399443" cy="365356"/>
          </a:xfrm>
          <a:prstGeom prst="rect">
            <a:avLst/>
          </a:prstGeom>
          <a:noFill/>
          <a:ln>
            <a:noFill/>
          </a:ln>
        </p:spPr>
        <p:txBody>
          <a:bodyPr spcFirstLastPara="1" wrap="square" lIns="91425" tIns="45700" rIns="91425" bIns="45700" anchor="ctr" anchorCtr="0">
            <a:spAutoFit/>
          </a:bodyPr>
          <a:lstStyle/>
          <a:p>
            <a:pPr marL="6350" marR="0" lvl="0" indent="0" algn="l" rtl="0">
              <a:lnSpc>
                <a:spcPct val="100952"/>
              </a:lnSpc>
              <a:spcBef>
                <a:spcPts val="0"/>
              </a:spcBef>
              <a:spcAft>
                <a:spcPts val="0"/>
              </a:spcAft>
              <a:buNone/>
            </a:pPr>
            <a:r>
              <a:rPr lang="en-US" sz="2100" b="1">
                <a:solidFill>
                  <a:srgbClr val="EB7F4A"/>
                </a:solidFill>
                <a:latin typeface="Calibri"/>
                <a:ea typeface="Calibri"/>
                <a:cs typeface="Calibri"/>
                <a:sym typeface="Calibri"/>
              </a:rPr>
              <a:t>The Storm</a:t>
            </a:r>
            <a:endParaRPr/>
          </a:p>
        </p:txBody>
      </p:sp>
      <p:sp>
        <p:nvSpPr>
          <p:cNvPr id="1974" name="Google Shape;1974;p37"/>
          <p:cNvSpPr txBox="1"/>
          <p:nvPr/>
        </p:nvSpPr>
        <p:spPr>
          <a:xfrm>
            <a:off x="539837" y="8980638"/>
            <a:ext cx="6480000" cy="800876"/>
          </a:xfrm>
          <a:prstGeom prst="rect">
            <a:avLst/>
          </a:prstGeom>
          <a:noFill/>
          <a:ln>
            <a:noFill/>
          </a:ln>
        </p:spPr>
        <p:txBody>
          <a:bodyPr spcFirstLastPara="1" wrap="square" lIns="91425" tIns="45700" rIns="91425" bIns="45700" anchor="t" anchorCtr="0">
            <a:noAutofit/>
          </a:bodyPr>
          <a:lstStyle/>
          <a:p>
            <a:pPr marL="0" marR="0" lvl="0" indent="0" algn="just" rtl="0">
              <a:lnSpc>
                <a:spcPct val="106086"/>
              </a:lnSpc>
              <a:spcBef>
                <a:spcPts val="0"/>
              </a:spcBef>
              <a:spcAft>
                <a:spcPts val="0"/>
              </a:spcAft>
              <a:buClr>
                <a:srgbClr val="262626"/>
              </a:buClr>
              <a:buSzPts val="1150"/>
              <a:buFont typeface="Arial"/>
              <a:buNone/>
            </a:pPr>
            <a:r>
              <a:rPr lang="en-US" sz="1150" b="0" i="0">
                <a:solidFill>
                  <a:srgbClr val="262626"/>
                </a:solidFill>
                <a:latin typeface="Calibri"/>
                <a:ea typeface="Calibri"/>
                <a:cs typeface="Calibri"/>
                <a:sym typeface="Calibri"/>
              </a:rPr>
              <a:t>The VAIA storm brought hurricane-force winds exceeding 200 km/h to northeastern Italy. In forests across Trentino-Alto Adige, Veneto, and Friuli-Venezia Giulia, millions of trees were flattened in hours. Over 42 million cubic meters of timber - representing decades of forest growth - lay destroyed. The environmental and economic impacts were enormous.</a:t>
            </a:r>
            <a:endParaRPr/>
          </a:p>
          <a:p>
            <a:pPr marL="0" marR="0" lvl="0" indent="0" algn="just" rtl="0">
              <a:lnSpc>
                <a:spcPct val="106086"/>
              </a:lnSpc>
              <a:spcBef>
                <a:spcPts val="0"/>
              </a:spcBef>
              <a:spcAft>
                <a:spcPts val="0"/>
              </a:spcAft>
              <a:buClr>
                <a:srgbClr val="75B543"/>
              </a:buClr>
              <a:buSzPts val="1150"/>
              <a:buFont typeface="Arial"/>
              <a:buNone/>
            </a:pPr>
            <a:endParaRPr sz="1150" b="0" i="0">
              <a:solidFill>
                <a:srgbClr val="262626"/>
              </a:solidFill>
              <a:latin typeface="Calibri"/>
              <a:ea typeface="Calibri"/>
              <a:cs typeface="Calibri"/>
              <a:sym typeface="Calibri"/>
            </a:endParaRPr>
          </a:p>
        </p:txBody>
      </p:sp>
      <p:cxnSp>
        <p:nvCxnSpPr>
          <p:cNvPr id="1975" name="Google Shape;1975;p37"/>
          <p:cNvCxnSpPr/>
          <p:nvPr/>
        </p:nvCxnSpPr>
        <p:spPr>
          <a:xfrm rot="10800000">
            <a:off x="-8048" y="8799818"/>
            <a:ext cx="540000" cy="0"/>
          </a:xfrm>
          <a:prstGeom prst="straightConnector1">
            <a:avLst/>
          </a:prstGeom>
          <a:noFill/>
          <a:ln w="12700" cap="flat" cmpd="sng">
            <a:solidFill>
              <a:srgbClr val="000000"/>
            </a:solidFill>
            <a:prstDash val="dot"/>
            <a:miter lim="800000"/>
            <a:headEnd type="none" w="sm" len="sm"/>
            <a:tailEnd type="none" w="sm" len="sm"/>
          </a:ln>
        </p:spPr>
      </p:cxnSp>
      <p:sp>
        <p:nvSpPr>
          <p:cNvPr id="1976" name="Google Shape;1976;p37"/>
          <p:cNvSpPr txBox="1"/>
          <p:nvPr/>
        </p:nvSpPr>
        <p:spPr>
          <a:xfrm>
            <a:off x="572091" y="6712598"/>
            <a:ext cx="6096841" cy="1554272"/>
          </a:xfrm>
          <a:prstGeom prst="rect">
            <a:avLst/>
          </a:prstGeom>
          <a:noFill/>
          <a:ln>
            <a:noFill/>
          </a:ln>
        </p:spPr>
        <p:txBody>
          <a:bodyPr spcFirstLastPara="1" wrap="square" lIns="91425" tIns="45700" rIns="91425" bIns="45700" anchor="t" anchorCtr="0">
            <a:spAutoFit/>
          </a:bodyPr>
          <a:lstStyle/>
          <a:p>
            <a:pPr marL="0" marR="0" lvl="0" indent="0" algn="l" rtl="0">
              <a:lnSpc>
                <a:spcPct val="104444"/>
              </a:lnSpc>
              <a:spcBef>
                <a:spcPts val="0"/>
              </a:spcBef>
              <a:spcAft>
                <a:spcPts val="0"/>
              </a:spcAft>
              <a:buNone/>
            </a:pPr>
            <a:r>
              <a:rPr lang="en-US" sz="1800" i="1">
                <a:solidFill>
                  <a:srgbClr val="000000"/>
                </a:solidFill>
                <a:latin typeface="Calibri"/>
                <a:ea typeface="Calibri"/>
                <a:cs typeface="Calibri"/>
                <a:sym typeface="Calibri"/>
              </a:rPr>
              <a:t>In October 2018, the VAIA storm devastated forests across northeastern Italy, flattening millions of trees. The recovery effort, ongoing today, combines ecological restoration with climate adaptation, demonstrating how environmental disasters require long-term,  holistic responses.</a:t>
            </a:r>
            <a:endParaRPr/>
          </a:p>
          <a:p>
            <a:pPr marL="0" marR="0" lvl="0" indent="0" algn="l" rtl="0">
              <a:lnSpc>
                <a:spcPct val="104444"/>
              </a:lnSpc>
              <a:spcBef>
                <a:spcPts val="0"/>
              </a:spcBef>
              <a:spcAft>
                <a:spcPts val="0"/>
              </a:spcAft>
              <a:buNone/>
            </a:pPr>
            <a:endParaRPr sz="1800" i="1">
              <a:solidFill>
                <a:srgbClr val="000000"/>
              </a:solidFill>
              <a:latin typeface="Calibri"/>
              <a:ea typeface="Calibri"/>
              <a:cs typeface="Calibri"/>
              <a:sym typeface="Calibri"/>
            </a:endParaRPr>
          </a:p>
        </p:txBody>
      </p:sp>
      <p:grpSp>
        <p:nvGrpSpPr>
          <p:cNvPr id="1977" name="Google Shape;1977;p37"/>
          <p:cNvGrpSpPr/>
          <p:nvPr/>
        </p:nvGrpSpPr>
        <p:grpSpPr>
          <a:xfrm>
            <a:off x="5358076" y="3600863"/>
            <a:ext cx="2201599" cy="2070748"/>
            <a:chOff x="9333274" y="171098"/>
            <a:chExt cx="799444" cy="751929"/>
          </a:xfrm>
        </p:grpSpPr>
        <p:sp>
          <p:nvSpPr>
            <p:cNvPr id="1978" name="Google Shape;1978;p37"/>
            <p:cNvSpPr/>
            <p:nvPr/>
          </p:nvSpPr>
          <p:spPr>
            <a:xfrm>
              <a:off x="9400697" y="401703"/>
              <a:ext cx="732021" cy="521324"/>
            </a:xfrm>
            <a:custGeom>
              <a:avLst/>
              <a:gdLst/>
              <a:ahLst/>
              <a:cxnLst/>
              <a:rect l="l" t="t" r="r" b="b"/>
              <a:pathLst>
                <a:path w="732021" h="521324" extrusionOk="0">
                  <a:moveTo>
                    <a:pt x="732022" y="0"/>
                  </a:moveTo>
                  <a:lnTo>
                    <a:pt x="732022" y="194572"/>
                  </a:lnTo>
                  <a:cubicBezTo>
                    <a:pt x="732022" y="194572"/>
                    <a:pt x="374438" y="656983"/>
                    <a:pt x="0" y="481628"/>
                  </a:cubicBezTo>
                  <a:cubicBezTo>
                    <a:pt x="0" y="481628"/>
                    <a:pt x="416581" y="425178"/>
                    <a:pt x="732022" y="0"/>
                  </a:cubicBezTo>
                  <a:close/>
                </a:path>
              </a:pathLst>
            </a:custGeom>
            <a:solidFill>
              <a:srgbClr val="F2A33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entury Schoolbook"/>
                <a:ea typeface="Century Schoolbook"/>
                <a:cs typeface="Century Schoolbook"/>
                <a:sym typeface="Century Schoolbook"/>
              </a:endParaRPr>
            </a:p>
          </p:txBody>
        </p:sp>
        <p:sp>
          <p:nvSpPr>
            <p:cNvPr id="1979" name="Google Shape;1979;p37"/>
            <p:cNvSpPr/>
            <p:nvPr/>
          </p:nvSpPr>
          <p:spPr>
            <a:xfrm>
              <a:off x="9333274" y="171098"/>
              <a:ext cx="799444" cy="667868"/>
            </a:xfrm>
            <a:custGeom>
              <a:avLst/>
              <a:gdLst/>
              <a:ahLst/>
              <a:cxnLst/>
              <a:rect l="l" t="t" r="r" b="b"/>
              <a:pathLst>
                <a:path w="799444" h="667868" extrusionOk="0">
                  <a:moveTo>
                    <a:pt x="799444" y="0"/>
                  </a:moveTo>
                  <a:lnTo>
                    <a:pt x="799444" y="175356"/>
                  </a:lnTo>
                  <a:cubicBezTo>
                    <a:pt x="799444" y="175356"/>
                    <a:pt x="387682" y="674998"/>
                    <a:pt x="0" y="667791"/>
                  </a:cubicBezTo>
                  <a:cubicBezTo>
                    <a:pt x="0" y="667791"/>
                    <a:pt x="231164" y="612543"/>
                    <a:pt x="799444" y="0"/>
                  </a:cubicBezTo>
                  <a:close/>
                </a:path>
              </a:pathLst>
            </a:custGeom>
            <a:solidFill>
              <a:srgbClr val="EB7F4A"/>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entury Schoolbook"/>
                <a:ea typeface="Century Schoolbook"/>
                <a:cs typeface="Century Schoolbook"/>
                <a:sym typeface="Century Schoolbook"/>
              </a:endParaRPr>
            </a:p>
          </p:txBody>
        </p:sp>
      </p:grpSp>
      <p:cxnSp>
        <p:nvCxnSpPr>
          <p:cNvPr id="1980" name="Google Shape;1980;p37"/>
          <p:cNvCxnSpPr/>
          <p:nvPr/>
        </p:nvCxnSpPr>
        <p:spPr>
          <a:xfrm rot="10800000">
            <a:off x="1396604" y="0"/>
            <a:ext cx="0" cy="1310737"/>
          </a:xfrm>
          <a:prstGeom prst="straightConnector1">
            <a:avLst/>
          </a:prstGeom>
          <a:noFill/>
          <a:ln w="12700" cap="flat" cmpd="sng">
            <a:solidFill>
              <a:srgbClr val="000000"/>
            </a:solidFill>
            <a:prstDash val="dot"/>
            <a:miter lim="800000"/>
            <a:headEnd type="none" w="sm" len="sm"/>
            <a:tailEnd type="none" w="sm" len="sm"/>
          </a:ln>
        </p:spPr>
      </p:cxnSp>
      <p:grpSp>
        <p:nvGrpSpPr>
          <p:cNvPr id="1981" name="Google Shape;1981;p37"/>
          <p:cNvGrpSpPr/>
          <p:nvPr/>
        </p:nvGrpSpPr>
        <p:grpSpPr>
          <a:xfrm rot="-5400000">
            <a:off x="566410" y="229474"/>
            <a:ext cx="793054" cy="947012"/>
            <a:chOff x="547405" y="6570863"/>
            <a:chExt cx="1035254" cy="1236230"/>
          </a:xfrm>
        </p:grpSpPr>
        <p:sp>
          <p:nvSpPr>
            <p:cNvPr id="1982" name="Google Shape;1982;p37"/>
            <p:cNvSpPr/>
            <p:nvPr/>
          </p:nvSpPr>
          <p:spPr>
            <a:xfrm>
              <a:off x="1059795" y="7527291"/>
              <a:ext cx="11386" cy="120435"/>
            </a:xfrm>
            <a:custGeom>
              <a:avLst/>
              <a:gdLst/>
              <a:ahLst/>
              <a:cxnLst/>
              <a:rect l="l" t="t" r="r" b="b"/>
              <a:pathLst>
                <a:path w="11386" h="120435" extrusionOk="0">
                  <a:moveTo>
                    <a:pt x="5693" y="120436"/>
                  </a:moveTo>
                  <a:cubicBezTo>
                    <a:pt x="2505" y="120436"/>
                    <a:pt x="0" y="117931"/>
                    <a:pt x="0" y="114744"/>
                  </a:cubicBezTo>
                  <a:lnTo>
                    <a:pt x="0" y="5692"/>
                  </a:lnTo>
                  <a:cubicBezTo>
                    <a:pt x="0" y="2504"/>
                    <a:pt x="2505" y="0"/>
                    <a:pt x="5693" y="0"/>
                  </a:cubicBezTo>
                  <a:cubicBezTo>
                    <a:pt x="8881" y="0"/>
                    <a:pt x="11386" y="2504"/>
                    <a:pt x="11386" y="5692"/>
                  </a:cubicBezTo>
                  <a:lnTo>
                    <a:pt x="11386" y="114744"/>
                  </a:lnTo>
                  <a:cubicBezTo>
                    <a:pt x="11386" y="117931"/>
                    <a:pt x="8881" y="120436"/>
                    <a:pt x="5693" y="120436"/>
                  </a:cubicBezTo>
                  <a:close/>
                </a:path>
              </a:pathLst>
            </a:custGeom>
            <a:solidFill>
              <a:srgbClr val="34343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entury Schoolbook"/>
                <a:ea typeface="Century Schoolbook"/>
                <a:cs typeface="Century Schoolbook"/>
                <a:sym typeface="Century Schoolbook"/>
              </a:endParaRPr>
            </a:p>
          </p:txBody>
        </p:sp>
        <p:grpSp>
          <p:nvGrpSpPr>
            <p:cNvPr id="1983" name="Google Shape;1983;p37"/>
            <p:cNvGrpSpPr/>
            <p:nvPr/>
          </p:nvGrpSpPr>
          <p:grpSpPr>
            <a:xfrm>
              <a:off x="1006279" y="7689162"/>
              <a:ext cx="118191" cy="117931"/>
              <a:chOff x="1006279" y="7689162"/>
              <a:chExt cx="118191" cy="117931"/>
            </a:xfrm>
          </p:grpSpPr>
          <p:sp>
            <p:nvSpPr>
              <p:cNvPr id="1984" name="Google Shape;1984;p37"/>
              <p:cNvSpPr/>
              <p:nvPr/>
            </p:nvSpPr>
            <p:spPr>
              <a:xfrm>
                <a:off x="1006279" y="7689162"/>
                <a:ext cx="118191" cy="117931"/>
              </a:xfrm>
              <a:custGeom>
                <a:avLst/>
                <a:gdLst/>
                <a:ahLst/>
                <a:cxnLst/>
                <a:rect l="l" t="t" r="r" b="b"/>
                <a:pathLst>
                  <a:path w="118191" h="117931" extrusionOk="0">
                    <a:moveTo>
                      <a:pt x="118191" y="58966"/>
                    </a:moveTo>
                    <a:cubicBezTo>
                      <a:pt x="118191" y="26410"/>
                      <a:pt x="91775" y="0"/>
                      <a:pt x="58982" y="0"/>
                    </a:cubicBezTo>
                    <a:cubicBezTo>
                      <a:pt x="26189" y="0"/>
                      <a:pt x="0" y="26410"/>
                      <a:pt x="0" y="58966"/>
                    </a:cubicBezTo>
                    <a:cubicBezTo>
                      <a:pt x="0" y="91522"/>
                      <a:pt x="26417" y="117931"/>
                      <a:pt x="58982" y="117931"/>
                    </a:cubicBezTo>
                    <a:cubicBezTo>
                      <a:pt x="91547" y="117931"/>
                      <a:pt x="118191" y="91522"/>
                      <a:pt x="118191" y="58966"/>
                    </a:cubicBezTo>
                    <a:close/>
                  </a:path>
                </a:pathLst>
              </a:custGeom>
              <a:solidFill>
                <a:schemeClr val="lt1"/>
              </a:solidFill>
              <a:ln w="11375" cap="rnd" cmpd="sng">
                <a:solidFill>
                  <a:srgbClr val="343434"/>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entury Schoolbook"/>
                  <a:ea typeface="Century Schoolbook"/>
                  <a:cs typeface="Century Schoolbook"/>
                  <a:sym typeface="Century Schoolbook"/>
                </a:endParaRPr>
              </a:p>
            </p:txBody>
          </p:sp>
          <p:sp>
            <p:nvSpPr>
              <p:cNvPr id="1985" name="Google Shape;1985;p37"/>
              <p:cNvSpPr/>
              <p:nvPr/>
            </p:nvSpPr>
            <p:spPr>
              <a:xfrm>
                <a:off x="1030873" y="7713523"/>
                <a:ext cx="69229" cy="69210"/>
              </a:xfrm>
              <a:custGeom>
                <a:avLst/>
                <a:gdLst/>
                <a:ahLst/>
                <a:cxnLst/>
                <a:rect l="l" t="t" r="r" b="b"/>
                <a:pathLst>
                  <a:path w="69229" h="69210" extrusionOk="0">
                    <a:moveTo>
                      <a:pt x="69230" y="34605"/>
                    </a:moveTo>
                    <a:cubicBezTo>
                      <a:pt x="69230" y="15481"/>
                      <a:pt x="53744" y="0"/>
                      <a:pt x="34615" y="0"/>
                    </a:cubicBezTo>
                    <a:cubicBezTo>
                      <a:pt x="15486" y="0"/>
                      <a:pt x="0" y="15481"/>
                      <a:pt x="0" y="34605"/>
                    </a:cubicBezTo>
                    <a:cubicBezTo>
                      <a:pt x="0" y="53729"/>
                      <a:pt x="15486" y="69211"/>
                      <a:pt x="34615" y="69211"/>
                    </a:cubicBezTo>
                    <a:cubicBezTo>
                      <a:pt x="53744" y="69211"/>
                      <a:pt x="69230" y="53729"/>
                      <a:pt x="69230" y="34605"/>
                    </a:cubicBezTo>
                    <a:close/>
                  </a:path>
                </a:pathLst>
              </a:custGeom>
              <a:solidFill>
                <a:srgbClr val="265B5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entury Schoolbook"/>
                  <a:ea typeface="Century Schoolbook"/>
                  <a:cs typeface="Century Schoolbook"/>
                  <a:sym typeface="Century Schoolbook"/>
                </a:endParaRPr>
              </a:p>
            </p:txBody>
          </p:sp>
        </p:grpSp>
        <p:grpSp>
          <p:nvGrpSpPr>
            <p:cNvPr id="1986" name="Google Shape;1986;p37"/>
            <p:cNvGrpSpPr/>
            <p:nvPr/>
          </p:nvGrpSpPr>
          <p:grpSpPr>
            <a:xfrm>
              <a:off x="547405" y="6570863"/>
              <a:ext cx="1035254" cy="914993"/>
              <a:chOff x="547405" y="6570863"/>
              <a:chExt cx="1035254" cy="914993"/>
            </a:xfrm>
          </p:grpSpPr>
          <p:sp>
            <p:nvSpPr>
              <p:cNvPr id="1987" name="Google Shape;1987;p37"/>
              <p:cNvSpPr/>
              <p:nvPr/>
            </p:nvSpPr>
            <p:spPr>
              <a:xfrm>
                <a:off x="547405" y="6806271"/>
                <a:ext cx="1035254" cy="679585"/>
              </a:xfrm>
              <a:custGeom>
                <a:avLst/>
                <a:gdLst/>
                <a:ahLst/>
                <a:cxnLst/>
                <a:rect l="l" t="t" r="r" b="b"/>
                <a:pathLst>
                  <a:path w="1035254" h="679585" extrusionOk="0">
                    <a:moveTo>
                      <a:pt x="0" y="162099"/>
                    </a:moveTo>
                    <a:cubicBezTo>
                      <a:pt x="0" y="447820"/>
                      <a:pt x="231828" y="679585"/>
                      <a:pt x="517627" y="679585"/>
                    </a:cubicBezTo>
                    <a:cubicBezTo>
                      <a:pt x="803427" y="679585"/>
                      <a:pt x="1035255" y="447820"/>
                      <a:pt x="1035255" y="162099"/>
                    </a:cubicBezTo>
                    <a:lnTo>
                      <a:pt x="517627" y="0"/>
                    </a:lnTo>
                    <a:lnTo>
                      <a:pt x="0" y="162099"/>
                    </a:lnTo>
                    <a:close/>
                  </a:path>
                </a:pathLst>
              </a:custGeom>
              <a:solidFill>
                <a:srgbClr val="265B5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entury Schoolbook"/>
                  <a:ea typeface="Century Schoolbook"/>
                  <a:cs typeface="Century Schoolbook"/>
                  <a:sym typeface="Century Schoolbook"/>
                </a:endParaRPr>
              </a:p>
            </p:txBody>
          </p:sp>
          <p:sp>
            <p:nvSpPr>
              <p:cNvPr id="1988" name="Google Shape;1988;p37"/>
              <p:cNvSpPr/>
              <p:nvPr/>
            </p:nvSpPr>
            <p:spPr>
              <a:xfrm>
                <a:off x="667646" y="6570863"/>
                <a:ext cx="795228" cy="795012"/>
              </a:xfrm>
              <a:custGeom>
                <a:avLst/>
                <a:gdLst/>
                <a:ahLst/>
                <a:cxnLst/>
                <a:rect l="l" t="t" r="r" b="b"/>
                <a:pathLst>
                  <a:path w="795228" h="795012" extrusionOk="0">
                    <a:moveTo>
                      <a:pt x="0" y="397506"/>
                    </a:moveTo>
                    <a:cubicBezTo>
                      <a:pt x="0" y="178035"/>
                      <a:pt x="178084" y="0"/>
                      <a:pt x="397614" y="0"/>
                    </a:cubicBezTo>
                    <a:cubicBezTo>
                      <a:pt x="617145" y="0"/>
                      <a:pt x="795229" y="178035"/>
                      <a:pt x="795229" y="397506"/>
                    </a:cubicBezTo>
                    <a:cubicBezTo>
                      <a:pt x="795229" y="616977"/>
                      <a:pt x="617145" y="795012"/>
                      <a:pt x="397614" y="795012"/>
                    </a:cubicBezTo>
                    <a:cubicBezTo>
                      <a:pt x="178084" y="795012"/>
                      <a:pt x="0" y="616977"/>
                      <a:pt x="0" y="397506"/>
                    </a:cubicBezTo>
                    <a:close/>
                  </a:path>
                </a:pathLst>
              </a:custGeom>
              <a:solidFill>
                <a:srgbClr val="FDFDFD"/>
              </a:solidFill>
              <a:ln>
                <a:noFill/>
              </a:ln>
              <a:effectLst>
                <a:outerShdw blurRad="176334"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entury Schoolbook"/>
                  <a:ea typeface="Century Schoolbook"/>
                  <a:cs typeface="Century Schoolbook"/>
                  <a:sym typeface="Century Schoolbook"/>
                </a:endParaRPr>
              </a:p>
            </p:txBody>
          </p:sp>
        </p:grpSp>
      </p:grpSp>
      <p:grpSp>
        <p:nvGrpSpPr>
          <p:cNvPr id="1989" name="Google Shape;1989;p37"/>
          <p:cNvGrpSpPr/>
          <p:nvPr/>
        </p:nvGrpSpPr>
        <p:grpSpPr>
          <a:xfrm>
            <a:off x="601554" y="514808"/>
            <a:ext cx="388472" cy="381268"/>
            <a:chOff x="-669055" y="4073396"/>
            <a:chExt cx="502975" cy="493647"/>
          </a:xfrm>
        </p:grpSpPr>
        <p:sp>
          <p:nvSpPr>
            <p:cNvPr id="1990" name="Google Shape;1990;p37"/>
            <p:cNvSpPr/>
            <p:nvPr/>
          </p:nvSpPr>
          <p:spPr>
            <a:xfrm>
              <a:off x="-669055" y="4073396"/>
              <a:ext cx="434166" cy="493647"/>
            </a:xfrm>
            <a:custGeom>
              <a:avLst/>
              <a:gdLst/>
              <a:ahLst/>
              <a:cxnLst/>
              <a:rect l="l" t="t" r="r" b="b"/>
              <a:pathLst>
                <a:path w="434166" h="493647" extrusionOk="0">
                  <a:moveTo>
                    <a:pt x="102835" y="297646"/>
                  </a:moveTo>
                  <a:cubicBezTo>
                    <a:pt x="96600" y="292203"/>
                    <a:pt x="88844" y="293283"/>
                    <a:pt x="83446" y="298329"/>
                  </a:cubicBezTo>
                  <a:cubicBezTo>
                    <a:pt x="68881" y="311967"/>
                    <a:pt x="53127" y="320252"/>
                    <a:pt x="30852" y="322632"/>
                  </a:cubicBezTo>
                  <a:cubicBezTo>
                    <a:pt x="41340" y="352685"/>
                    <a:pt x="58349" y="378949"/>
                    <a:pt x="80427" y="402569"/>
                  </a:cubicBezTo>
                  <a:cubicBezTo>
                    <a:pt x="146263" y="473032"/>
                    <a:pt x="247970" y="496168"/>
                    <a:pt x="337757" y="459570"/>
                  </a:cubicBezTo>
                  <a:cubicBezTo>
                    <a:pt x="326674" y="429450"/>
                    <a:pt x="340291" y="426674"/>
                    <a:pt x="344631" y="416032"/>
                  </a:cubicBezTo>
                  <a:cubicBezTo>
                    <a:pt x="349434" y="404222"/>
                    <a:pt x="334650" y="386881"/>
                    <a:pt x="343155" y="376680"/>
                  </a:cubicBezTo>
                  <a:cubicBezTo>
                    <a:pt x="345314" y="374102"/>
                    <a:pt x="352916" y="371921"/>
                    <a:pt x="356199" y="372758"/>
                  </a:cubicBezTo>
                  <a:lnTo>
                    <a:pt x="395528" y="382739"/>
                  </a:lnTo>
                  <a:cubicBezTo>
                    <a:pt x="414543" y="387564"/>
                    <a:pt x="434748" y="401842"/>
                    <a:pt x="434153" y="411801"/>
                  </a:cubicBezTo>
                  <a:cubicBezTo>
                    <a:pt x="433955" y="415282"/>
                    <a:pt x="429526" y="419733"/>
                    <a:pt x="425979" y="423016"/>
                  </a:cubicBezTo>
                  <a:cubicBezTo>
                    <a:pt x="367480" y="477439"/>
                    <a:pt x="288534" y="503879"/>
                    <a:pt x="208706" y="489998"/>
                  </a:cubicBezTo>
                  <a:cubicBezTo>
                    <a:pt x="129077" y="476161"/>
                    <a:pt x="60222" y="424801"/>
                    <a:pt x="25233" y="353082"/>
                  </a:cubicBezTo>
                  <a:cubicBezTo>
                    <a:pt x="-33817" y="232030"/>
                    <a:pt x="14194" y="89847"/>
                    <a:pt x="133550" y="28043"/>
                  </a:cubicBezTo>
                  <a:cubicBezTo>
                    <a:pt x="194098" y="-3311"/>
                    <a:pt x="265575" y="-8136"/>
                    <a:pt x="331609" y="12377"/>
                  </a:cubicBezTo>
                  <a:cubicBezTo>
                    <a:pt x="333769" y="13060"/>
                    <a:pt x="337360" y="17731"/>
                    <a:pt x="337404" y="19957"/>
                  </a:cubicBezTo>
                  <a:cubicBezTo>
                    <a:pt x="337426" y="22623"/>
                    <a:pt x="335201" y="28109"/>
                    <a:pt x="333240" y="30070"/>
                  </a:cubicBezTo>
                  <a:lnTo>
                    <a:pt x="311184" y="52302"/>
                  </a:lnTo>
                  <a:cubicBezTo>
                    <a:pt x="302811" y="60741"/>
                    <a:pt x="312374" y="76715"/>
                    <a:pt x="319557" y="84008"/>
                  </a:cubicBezTo>
                  <a:cubicBezTo>
                    <a:pt x="324691" y="89208"/>
                    <a:pt x="333218" y="97911"/>
                    <a:pt x="334826" y="103927"/>
                  </a:cubicBezTo>
                  <a:lnTo>
                    <a:pt x="332204" y="161302"/>
                  </a:lnTo>
                  <a:lnTo>
                    <a:pt x="292698" y="197856"/>
                  </a:lnTo>
                  <a:lnTo>
                    <a:pt x="258502" y="195961"/>
                  </a:lnTo>
                  <a:cubicBezTo>
                    <a:pt x="258348" y="204818"/>
                    <a:pt x="258634" y="218060"/>
                    <a:pt x="251583" y="223833"/>
                  </a:cubicBezTo>
                  <a:cubicBezTo>
                    <a:pt x="238011" y="234960"/>
                    <a:pt x="221265" y="237428"/>
                    <a:pt x="203793" y="237780"/>
                  </a:cubicBezTo>
                  <a:cubicBezTo>
                    <a:pt x="189868" y="238067"/>
                    <a:pt x="171403" y="243443"/>
                    <a:pt x="168583" y="259748"/>
                  </a:cubicBezTo>
                  <a:lnTo>
                    <a:pt x="167283" y="303000"/>
                  </a:lnTo>
                  <a:cubicBezTo>
                    <a:pt x="167151" y="307583"/>
                    <a:pt x="163780" y="314986"/>
                    <a:pt x="160607" y="317145"/>
                  </a:cubicBezTo>
                  <a:cubicBezTo>
                    <a:pt x="147673" y="325981"/>
                    <a:pt x="122026" y="309103"/>
                    <a:pt x="102857" y="297623"/>
                  </a:cubicBezTo>
                  <a:close/>
                  <a:moveTo>
                    <a:pt x="242638" y="194132"/>
                  </a:moveTo>
                  <a:cubicBezTo>
                    <a:pt x="242131" y="184195"/>
                    <a:pt x="249358" y="178532"/>
                    <a:pt x="257466" y="179325"/>
                  </a:cubicBezTo>
                  <a:lnTo>
                    <a:pt x="285956" y="182124"/>
                  </a:lnTo>
                  <a:lnTo>
                    <a:pt x="317860" y="153326"/>
                  </a:lnTo>
                  <a:lnTo>
                    <a:pt x="318918" y="109347"/>
                  </a:lnTo>
                  <a:lnTo>
                    <a:pt x="296268" y="80549"/>
                  </a:lnTo>
                  <a:cubicBezTo>
                    <a:pt x="290363" y="73058"/>
                    <a:pt x="288798" y="52390"/>
                    <a:pt x="295012" y="45538"/>
                  </a:cubicBezTo>
                  <a:lnTo>
                    <a:pt x="313740" y="24804"/>
                  </a:lnTo>
                  <a:cubicBezTo>
                    <a:pt x="233340" y="3432"/>
                    <a:pt x="149083" y="23967"/>
                    <a:pt x="89637" y="79514"/>
                  </a:cubicBezTo>
                  <a:cubicBezTo>
                    <a:pt x="26996" y="138035"/>
                    <a:pt x="2406" y="223745"/>
                    <a:pt x="25233" y="306878"/>
                  </a:cubicBezTo>
                  <a:cubicBezTo>
                    <a:pt x="43036" y="305908"/>
                    <a:pt x="58658" y="297447"/>
                    <a:pt x="72980" y="285946"/>
                  </a:cubicBezTo>
                  <a:cubicBezTo>
                    <a:pt x="101579" y="262921"/>
                    <a:pt x="115769" y="294230"/>
                    <a:pt x="150295" y="302779"/>
                  </a:cubicBezTo>
                  <a:cubicBezTo>
                    <a:pt x="152653" y="285835"/>
                    <a:pt x="148511" y="269619"/>
                    <a:pt x="152256" y="255099"/>
                  </a:cubicBezTo>
                  <a:cubicBezTo>
                    <a:pt x="158315" y="231611"/>
                    <a:pt x="182266" y="221630"/>
                    <a:pt x="204366" y="221696"/>
                  </a:cubicBezTo>
                  <a:cubicBezTo>
                    <a:pt x="216528" y="221718"/>
                    <a:pt x="230828" y="219625"/>
                    <a:pt x="239509" y="212310"/>
                  </a:cubicBezTo>
                  <a:cubicBezTo>
                    <a:pt x="242660" y="209666"/>
                    <a:pt x="242924" y="198869"/>
                    <a:pt x="242682" y="194132"/>
                  </a:cubicBezTo>
                  <a:close/>
                  <a:moveTo>
                    <a:pt x="354634" y="453334"/>
                  </a:moveTo>
                  <a:cubicBezTo>
                    <a:pt x="377593" y="439784"/>
                    <a:pt x="395683" y="427709"/>
                    <a:pt x="414852" y="410281"/>
                  </a:cubicBezTo>
                  <a:cubicBezTo>
                    <a:pt x="408440" y="405301"/>
                    <a:pt x="401500" y="401335"/>
                    <a:pt x="394361" y="399440"/>
                  </a:cubicBezTo>
                  <a:lnTo>
                    <a:pt x="357807" y="389790"/>
                  </a:lnTo>
                  <a:lnTo>
                    <a:pt x="362060" y="407967"/>
                  </a:lnTo>
                  <a:cubicBezTo>
                    <a:pt x="367017" y="429142"/>
                    <a:pt x="339057" y="435421"/>
                    <a:pt x="354612" y="453334"/>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1" name="Google Shape;1991;p37"/>
            <p:cNvSpPr/>
            <p:nvPr/>
          </p:nvSpPr>
          <p:spPr>
            <a:xfrm>
              <a:off x="-346811" y="4155642"/>
              <a:ext cx="180731" cy="301535"/>
            </a:xfrm>
            <a:custGeom>
              <a:avLst/>
              <a:gdLst/>
              <a:ahLst/>
              <a:cxnLst/>
              <a:rect l="l" t="t" r="r" b="b"/>
              <a:pathLst>
                <a:path w="180731" h="301535" extrusionOk="0">
                  <a:moveTo>
                    <a:pt x="41689" y="226328"/>
                  </a:moveTo>
                  <a:lnTo>
                    <a:pt x="7272" y="195988"/>
                  </a:lnTo>
                  <a:lnTo>
                    <a:pt x="156" y="127927"/>
                  </a:lnTo>
                  <a:cubicBezTo>
                    <a:pt x="-880" y="118100"/>
                    <a:pt x="3306" y="109969"/>
                    <a:pt x="11084" y="104725"/>
                  </a:cubicBezTo>
                  <a:lnTo>
                    <a:pt x="37260" y="87032"/>
                  </a:lnTo>
                  <a:lnTo>
                    <a:pt x="42174" y="49598"/>
                  </a:lnTo>
                  <a:cubicBezTo>
                    <a:pt x="44289" y="33535"/>
                    <a:pt x="58633" y="23906"/>
                    <a:pt x="73946" y="25184"/>
                  </a:cubicBezTo>
                  <a:cubicBezTo>
                    <a:pt x="96090" y="27035"/>
                    <a:pt x="99373" y="4715"/>
                    <a:pt x="118476" y="0"/>
                  </a:cubicBezTo>
                  <a:cubicBezTo>
                    <a:pt x="191715" y="84609"/>
                    <a:pt x="200903" y="197905"/>
                    <a:pt x="143021" y="293773"/>
                  </a:cubicBezTo>
                  <a:cubicBezTo>
                    <a:pt x="129669" y="315895"/>
                    <a:pt x="125504" y="283726"/>
                    <a:pt x="96068" y="283505"/>
                  </a:cubicBezTo>
                  <a:cubicBezTo>
                    <a:pt x="76876" y="283373"/>
                    <a:pt x="58038" y="277931"/>
                    <a:pt x="42548" y="267730"/>
                  </a:cubicBezTo>
                  <a:cubicBezTo>
                    <a:pt x="33404" y="261714"/>
                    <a:pt x="31972" y="253187"/>
                    <a:pt x="35431" y="243625"/>
                  </a:cubicBezTo>
                  <a:lnTo>
                    <a:pt x="41689" y="226262"/>
                  </a:lnTo>
                  <a:close/>
                  <a:moveTo>
                    <a:pt x="23776" y="188893"/>
                  </a:moveTo>
                  <a:lnTo>
                    <a:pt x="50701" y="210993"/>
                  </a:lnTo>
                  <a:cubicBezTo>
                    <a:pt x="56804" y="215995"/>
                    <a:pt x="59338" y="224257"/>
                    <a:pt x="57112" y="231837"/>
                  </a:cubicBezTo>
                  <a:lnTo>
                    <a:pt x="50723" y="253518"/>
                  </a:lnTo>
                  <a:cubicBezTo>
                    <a:pt x="82032" y="276036"/>
                    <a:pt x="108759" y="258167"/>
                    <a:pt x="132026" y="280156"/>
                  </a:cubicBezTo>
                  <a:cubicBezTo>
                    <a:pt x="179861" y="198941"/>
                    <a:pt x="174221" y="96331"/>
                    <a:pt x="114157" y="22518"/>
                  </a:cubicBezTo>
                  <a:lnTo>
                    <a:pt x="95164" y="38823"/>
                  </a:lnTo>
                  <a:cubicBezTo>
                    <a:pt x="91793" y="41709"/>
                    <a:pt x="80534" y="41048"/>
                    <a:pt x="75643" y="40960"/>
                  </a:cubicBezTo>
                  <a:cubicBezTo>
                    <a:pt x="45743" y="40299"/>
                    <a:pt x="62378" y="81965"/>
                    <a:pt x="48740" y="97719"/>
                  </a:cubicBezTo>
                  <a:cubicBezTo>
                    <a:pt x="39706" y="108163"/>
                    <a:pt x="27455" y="112988"/>
                    <a:pt x="16394" y="121735"/>
                  </a:cubicBezTo>
                  <a:lnTo>
                    <a:pt x="23798" y="18887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2" name="Google Shape;1992;p37"/>
            <p:cNvSpPr/>
            <p:nvPr/>
          </p:nvSpPr>
          <p:spPr>
            <a:xfrm>
              <a:off x="-363613" y="4399765"/>
              <a:ext cx="18148" cy="17323"/>
            </a:xfrm>
            <a:custGeom>
              <a:avLst/>
              <a:gdLst/>
              <a:ahLst/>
              <a:cxnLst/>
              <a:rect l="l" t="t" r="r" b="b"/>
              <a:pathLst>
                <a:path w="18148" h="17323" extrusionOk="0">
                  <a:moveTo>
                    <a:pt x="3274" y="1155"/>
                  </a:moveTo>
                  <a:cubicBezTo>
                    <a:pt x="6535" y="-939"/>
                    <a:pt x="14027" y="-35"/>
                    <a:pt x="16627" y="2653"/>
                  </a:cubicBezTo>
                  <a:cubicBezTo>
                    <a:pt x="19227" y="5341"/>
                    <a:pt x="18367" y="13185"/>
                    <a:pt x="15018" y="15851"/>
                  </a:cubicBezTo>
                  <a:cubicBezTo>
                    <a:pt x="12198" y="18098"/>
                    <a:pt x="5037" y="17680"/>
                    <a:pt x="2393" y="15234"/>
                  </a:cubicBezTo>
                  <a:cubicBezTo>
                    <a:pt x="-890" y="12215"/>
                    <a:pt x="-978" y="3909"/>
                    <a:pt x="3274" y="1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3" name="Google Shape;1993;p37"/>
            <p:cNvSpPr/>
            <p:nvPr/>
          </p:nvSpPr>
          <p:spPr>
            <a:xfrm>
              <a:off x="-318947" y="4151021"/>
              <a:ext cx="18226" cy="17948"/>
            </a:xfrm>
            <a:custGeom>
              <a:avLst/>
              <a:gdLst/>
              <a:ahLst/>
              <a:cxnLst/>
              <a:rect l="l" t="t" r="r" b="b"/>
              <a:pathLst>
                <a:path w="18226" h="17948" extrusionOk="0">
                  <a:moveTo>
                    <a:pt x="4747" y="809"/>
                  </a:moveTo>
                  <a:cubicBezTo>
                    <a:pt x="8779" y="-1130"/>
                    <a:pt x="15632" y="633"/>
                    <a:pt x="17373" y="3805"/>
                  </a:cubicBezTo>
                  <a:cubicBezTo>
                    <a:pt x="19333" y="7375"/>
                    <a:pt x="17835" y="14844"/>
                    <a:pt x="13737" y="17180"/>
                  </a:cubicBezTo>
                  <a:cubicBezTo>
                    <a:pt x="10586" y="18987"/>
                    <a:pt x="3778" y="17510"/>
                    <a:pt x="980" y="13787"/>
                  </a:cubicBezTo>
                  <a:cubicBezTo>
                    <a:pt x="-1246" y="10834"/>
                    <a:pt x="451" y="2858"/>
                    <a:pt x="4747" y="80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4" name="Google Shape;1994;p37"/>
            <p:cNvSpPr/>
            <p:nvPr/>
          </p:nvSpPr>
          <p:spPr>
            <a:xfrm>
              <a:off x="-389126" y="4452932"/>
              <a:ext cx="18000" cy="17581"/>
            </a:xfrm>
            <a:custGeom>
              <a:avLst/>
              <a:gdLst/>
              <a:ahLst/>
              <a:cxnLst/>
              <a:rect l="l" t="t" r="r" b="b"/>
              <a:pathLst>
                <a:path w="18000" h="17581" extrusionOk="0">
                  <a:moveTo>
                    <a:pt x="4595" y="714"/>
                  </a:moveTo>
                  <a:cubicBezTo>
                    <a:pt x="7878" y="-1071"/>
                    <a:pt x="15259" y="714"/>
                    <a:pt x="17198" y="3600"/>
                  </a:cubicBezTo>
                  <a:cubicBezTo>
                    <a:pt x="19137" y="6487"/>
                    <a:pt x="17440" y="14198"/>
                    <a:pt x="13430" y="16776"/>
                  </a:cubicBezTo>
                  <a:cubicBezTo>
                    <a:pt x="10434" y="18715"/>
                    <a:pt x="4308" y="16997"/>
                    <a:pt x="1135" y="13273"/>
                  </a:cubicBezTo>
                  <a:cubicBezTo>
                    <a:pt x="-1178" y="10563"/>
                    <a:pt x="78" y="3182"/>
                    <a:pt x="4595" y="714"/>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5" name="Google Shape;1995;p37"/>
            <p:cNvSpPr/>
            <p:nvPr/>
          </p:nvSpPr>
          <p:spPr>
            <a:xfrm>
              <a:off x="-283322" y="4124660"/>
              <a:ext cx="17691" cy="17381"/>
            </a:xfrm>
            <a:custGeom>
              <a:avLst/>
              <a:gdLst/>
              <a:ahLst/>
              <a:cxnLst/>
              <a:rect l="l" t="t" r="r" b="b"/>
              <a:pathLst>
                <a:path w="17691" h="17381" extrusionOk="0">
                  <a:moveTo>
                    <a:pt x="4199" y="797"/>
                  </a:moveTo>
                  <a:cubicBezTo>
                    <a:pt x="8165" y="-1076"/>
                    <a:pt x="15084" y="554"/>
                    <a:pt x="16935" y="3595"/>
                  </a:cubicBezTo>
                  <a:cubicBezTo>
                    <a:pt x="18785" y="6636"/>
                    <a:pt x="17133" y="14017"/>
                    <a:pt x="13189" y="16573"/>
                  </a:cubicBezTo>
                  <a:cubicBezTo>
                    <a:pt x="10236" y="18490"/>
                    <a:pt x="3846" y="16837"/>
                    <a:pt x="1026" y="13312"/>
                  </a:cubicBezTo>
                  <a:cubicBezTo>
                    <a:pt x="-1177" y="10579"/>
                    <a:pt x="299" y="2625"/>
                    <a:pt x="4199" y="7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6" name="Google Shape;1996;p37"/>
            <p:cNvSpPr/>
            <p:nvPr/>
          </p:nvSpPr>
          <p:spPr>
            <a:xfrm>
              <a:off x="-400346" y="4205190"/>
              <a:ext cx="18681" cy="18548"/>
            </a:xfrm>
            <a:custGeom>
              <a:avLst/>
              <a:gdLst/>
              <a:ahLst/>
              <a:cxnLst/>
              <a:rect l="l" t="t" r="r" b="b"/>
              <a:pathLst>
                <a:path w="18681" h="18548" extrusionOk="0">
                  <a:moveTo>
                    <a:pt x="8610" y="94"/>
                  </a:moveTo>
                  <a:cubicBezTo>
                    <a:pt x="13281" y="-809"/>
                    <a:pt x="18569" y="5007"/>
                    <a:pt x="18679" y="8995"/>
                  </a:cubicBezTo>
                  <a:cubicBezTo>
                    <a:pt x="18789" y="12984"/>
                    <a:pt x="14405" y="18205"/>
                    <a:pt x="10064" y="18536"/>
                  </a:cubicBezTo>
                  <a:cubicBezTo>
                    <a:pt x="6583" y="18800"/>
                    <a:pt x="1273" y="14856"/>
                    <a:pt x="171" y="10956"/>
                  </a:cubicBezTo>
                  <a:cubicBezTo>
                    <a:pt x="-864" y="7321"/>
                    <a:pt x="2903" y="1196"/>
                    <a:pt x="8610" y="11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2000"/>
        <p:cNvGrpSpPr/>
        <p:nvPr/>
      </p:nvGrpSpPr>
      <p:grpSpPr>
        <a:xfrm>
          <a:off x="0" y="0"/>
          <a:ext cx="0" cy="0"/>
          <a:chOff x="0" y="0"/>
          <a:chExt cx="0" cy="0"/>
        </a:xfrm>
      </p:grpSpPr>
      <p:sp>
        <p:nvSpPr>
          <p:cNvPr id="2001" name="Google Shape;2001;p38"/>
          <p:cNvSpPr/>
          <p:nvPr/>
        </p:nvSpPr>
        <p:spPr>
          <a:xfrm rot="-5400000">
            <a:off x="2983781" y="5452231"/>
            <a:ext cx="1795320" cy="7356473"/>
          </a:xfrm>
          <a:custGeom>
            <a:avLst/>
            <a:gdLst/>
            <a:ahLst/>
            <a:cxnLst/>
            <a:rect l="l" t="t" r="r" b="b"/>
            <a:pathLst>
              <a:path w="1277620" h="1277620" extrusionOk="0">
                <a:moveTo>
                  <a:pt x="1277480" y="0"/>
                </a:moveTo>
                <a:lnTo>
                  <a:pt x="0" y="0"/>
                </a:lnTo>
                <a:lnTo>
                  <a:pt x="0" y="1277480"/>
                </a:lnTo>
                <a:lnTo>
                  <a:pt x="1277480" y="1277480"/>
                </a:lnTo>
                <a:lnTo>
                  <a:pt x="1277480" y="0"/>
                </a:lnTo>
                <a:close/>
              </a:path>
            </a:pathLst>
          </a:custGeom>
          <a:gradFill>
            <a:gsLst>
              <a:gs pos="0">
                <a:srgbClr val="265B5F"/>
              </a:gs>
              <a:gs pos="20000">
                <a:srgbClr val="265B5F"/>
              </a:gs>
              <a:gs pos="99000">
                <a:srgbClr val="2B747B"/>
              </a:gs>
              <a:gs pos="100000">
                <a:srgbClr val="2B747B"/>
              </a:gs>
            </a:gsLst>
            <a:lin ang="5400000" scaled="0"/>
          </a:gradFill>
          <a:ln>
            <a:noFill/>
          </a:ln>
        </p:spPr>
        <p:txBody>
          <a:bodyPr spcFirstLastPara="1" wrap="square" lIns="0" tIns="0" rIns="0" bIns="0" anchor="t" anchorCtr="0">
            <a:noAutofit/>
          </a:bodyPr>
          <a:lstStyle/>
          <a:p>
            <a:pPr marL="0" marR="0" lvl="0" indent="0" algn="l" rtl="0">
              <a:spcBef>
                <a:spcPts val="0"/>
              </a:spcBef>
              <a:spcAft>
                <a:spcPts val="0"/>
              </a:spcAft>
              <a:buNone/>
            </a:pPr>
            <a:endParaRPr sz="1283">
              <a:solidFill>
                <a:srgbClr val="F05A28"/>
              </a:solidFill>
              <a:latin typeface="Century Schoolbook"/>
              <a:ea typeface="Century Schoolbook"/>
              <a:cs typeface="Century Schoolbook"/>
              <a:sym typeface="Century Schoolbook"/>
            </a:endParaRPr>
          </a:p>
        </p:txBody>
      </p:sp>
      <p:cxnSp>
        <p:nvCxnSpPr>
          <p:cNvPr id="2002" name="Google Shape;2002;p38"/>
          <p:cNvCxnSpPr/>
          <p:nvPr/>
        </p:nvCxnSpPr>
        <p:spPr>
          <a:xfrm>
            <a:off x="864647" y="7708525"/>
            <a:ext cx="0" cy="1345431"/>
          </a:xfrm>
          <a:prstGeom prst="straightConnector1">
            <a:avLst/>
          </a:prstGeom>
          <a:noFill/>
          <a:ln w="12700" cap="flat" cmpd="sng">
            <a:solidFill>
              <a:schemeClr val="lt1"/>
            </a:solidFill>
            <a:prstDash val="dot"/>
            <a:miter lim="800000"/>
            <a:headEnd type="none" w="sm" len="sm"/>
            <a:tailEnd type="none" w="sm" len="sm"/>
          </a:ln>
        </p:spPr>
      </p:cxnSp>
      <p:sp>
        <p:nvSpPr>
          <p:cNvPr id="2003" name="Google Shape;2003;p38"/>
          <p:cNvSpPr txBox="1"/>
          <p:nvPr/>
        </p:nvSpPr>
        <p:spPr>
          <a:xfrm>
            <a:off x="1355007" y="8123576"/>
            <a:ext cx="2835634" cy="365356"/>
          </a:xfrm>
          <a:prstGeom prst="rect">
            <a:avLst/>
          </a:prstGeom>
          <a:noFill/>
          <a:ln>
            <a:noFill/>
          </a:ln>
        </p:spPr>
        <p:txBody>
          <a:bodyPr spcFirstLastPara="1" wrap="square" lIns="91425" tIns="45700" rIns="91425" bIns="45700" anchor="ctr" anchorCtr="0">
            <a:spAutoFit/>
          </a:bodyPr>
          <a:lstStyle/>
          <a:p>
            <a:pPr marL="6350" marR="0" lvl="0" indent="0" algn="l" rtl="0">
              <a:lnSpc>
                <a:spcPct val="100952"/>
              </a:lnSpc>
              <a:spcBef>
                <a:spcPts val="0"/>
              </a:spcBef>
              <a:spcAft>
                <a:spcPts val="0"/>
              </a:spcAft>
              <a:buNone/>
            </a:pPr>
            <a:r>
              <a:rPr lang="en-US" sz="2100" b="1">
                <a:solidFill>
                  <a:schemeClr val="lt1"/>
                </a:solidFill>
                <a:highlight>
                  <a:srgbClr val="EB7F4A"/>
                </a:highlight>
                <a:latin typeface="Calibri"/>
                <a:ea typeface="Calibri"/>
                <a:cs typeface="Calibri"/>
                <a:sym typeface="Calibri"/>
              </a:rPr>
              <a:t> Key Lesson</a:t>
            </a:r>
            <a:r>
              <a:rPr lang="en-US" sz="2100" b="1">
                <a:solidFill>
                  <a:srgbClr val="EB7F4A"/>
                </a:solidFill>
                <a:highlight>
                  <a:srgbClr val="EB7F4A"/>
                </a:highlight>
                <a:latin typeface="Calibri"/>
                <a:ea typeface="Calibri"/>
                <a:cs typeface="Calibri"/>
                <a:sym typeface="Calibri"/>
              </a:rPr>
              <a:t>.</a:t>
            </a:r>
            <a:endParaRPr/>
          </a:p>
        </p:txBody>
      </p:sp>
      <p:sp>
        <p:nvSpPr>
          <p:cNvPr id="2004" name="Google Shape;2004;p38"/>
          <p:cNvSpPr/>
          <p:nvPr/>
        </p:nvSpPr>
        <p:spPr>
          <a:xfrm>
            <a:off x="531954" y="9013407"/>
            <a:ext cx="821603" cy="821603"/>
          </a:xfrm>
          <a:prstGeom prst="rect">
            <a:avLst/>
          </a:prstGeom>
          <a:noFill/>
          <a:ln>
            <a:noFill/>
          </a:ln>
        </p:spPr>
      </p:sp>
      <p:sp>
        <p:nvSpPr>
          <p:cNvPr id="2005" name="Google Shape;2005;p38"/>
          <p:cNvSpPr txBox="1"/>
          <p:nvPr/>
        </p:nvSpPr>
        <p:spPr>
          <a:xfrm>
            <a:off x="539837" y="3834616"/>
            <a:ext cx="6399443" cy="365356"/>
          </a:xfrm>
          <a:prstGeom prst="rect">
            <a:avLst/>
          </a:prstGeom>
          <a:noFill/>
          <a:ln>
            <a:noFill/>
          </a:ln>
        </p:spPr>
        <p:txBody>
          <a:bodyPr spcFirstLastPara="1" wrap="square" lIns="91425" tIns="45700" rIns="91425" bIns="45700" anchor="ctr" anchorCtr="0">
            <a:spAutoFit/>
          </a:bodyPr>
          <a:lstStyle/>
          <a:p>
            <a:pPr marL="6350" marR="0" lvl="0" indent="0" algn="l" rtl="0">
              <a:lnSpc>
                <a:spcPct val="100952"/>
              </a:lnSpc>
              <a:spcBef>
                <a:spcPts val="0"/>
              </a:spcBef>
              <a:spcAft>
                <a:spcPts val="0"/>
              </a:spcAft>
              <a:buNone/>
            </a:pPr>
            <a:r>
              <a:rPr lang="en-US" sz="2100" b="1">
                <a:solidFill>
                  <a:srgbClr val="EB7F4A"/>
                </a:solidFill>
                <a:latin typeface="Calibri"/>
                <a:ea typeface="Calibri"/>
                <a:cs typeface="Calibri"/>
                <a:sym typeface="Calibri"/>
              </a:rPr>
              <a:t>Immediate Response</a:t>
            </a:r>
            <a:endParaRPr/>
          </a:p>
        </p:txBody>
      </p:sp>
      <p:sp>
        <p:nvSpPr>
          <p:cNvPr id="2006" name="Google Shape;2006;p38"/>
          <p:cNvSpPr txBox="1"/>
          <p:nvPr/>
        </p:nvSpPr>
        <p:spPr>
          <a:xfrm>
            <a:off x="539837" y="4222041"/>
            <a:ext cx="6480000" cy="1013009"/>
          </a:xfrm>
          <a:prstGeom prst="rect">
            <a:avLst/>
          </a:prstGeom>
          <a:noFill/>
          <a:ln>
            <a:noFill/>
          </a:ln>
        </p:spPr>
        <p:txBody>
          <a:bodyPr spcFirstLastPara="1" wrap="square" lIns="91425" tIns="45700" rIns="91425" bIns="45700" anchor="t" anchorCtr="0">
            <a:noAutofit/>
          </a:bodyPr>
          <a:lstStyle/>
          <a:p>
            <a:pPr marL="0" marR="0" lvl="0" indent="0" algn="just" rtl="0">
              <a:lnSpc>
                <a:spcPct val="106086"/>
              </a:lnSpc>
              <a:spcBef>
                <a:spcPts val="0"/>
              </a:spcBef>
              <a:spcAft>
                <a:spcPts val="0"/>
              </a:spcAft>
              <a:buClr>
                <a:srgbClr val="EB7F4A"/>
              </a:buClr>
              <a:buSzPts val="1150"/>
              <a:buFont typeface="Arial"/>
              <a:buNone/>
            </a:pPr>
            <a:r>
              <a:rPr lang="en-US" sz="1150" b="0" i="0">
                <a:solidFill>
                  <a:srgbClr val="262626"/>
                </a:solidFill>
                <a:latin typeface="Calibri"/>
                <a:ea typeface="Calibri"/>
                <a:cs typeface="Calibri"/>
                <a:sym typeface="Calibri"/>
              </a:rPr>
              <a:t>Italian Civil Protection coordinated the immediate response with regional governments and local forestry services. Priority was removing fallen trees from roads and infrastructure, preventing landslides in deforested areas, securing dangerous situations, and salvaging usable timber before it rotted or became infested.</a:t>
            </a:r>
            <a:endParaRPr/>
          </a:p>
          <a:p>
            <a:pPr marL="0" marR="0" lvl="0" indent="0" algn="just" rtl="0">
              <a:lnSpc>
                <a:spcPct val="106086"/>
              </a:lnSpc>
              <a:spcBef>
                <a:spcPts val="0"/>
              </a:spcBef>
              <a:spcAft>
                <a:spcPts val="0"/>
              </a:spcAft>
              <a:buClr>
                <a:srgbClr val="EB7F4A"/>
              </a:buClr>
              <a:buSzPts val="1150"/>
              <a:buFont typeface="Arial"/>
              <a:buNone/>
            </a:pPr>
            <a:endParaRPr sz="1150" b="0" i="0">
              <a:solidFill>
                <a:srgbClr val="262626"/>
              </a:solidFill>
              <a:latin typeface="Calibri"/>
              <a:ea typeface="Calibri"/>
              <a:cs typeface="Calibri"/>
              <a:sym typeface="Calibri"/>
            </a:endParaRPr>
          </a:p>
        </p:txBody>
      </p:sp>
      <p:cxnSp>
        <p:nvCxnSpPr>
          <p:cNvPr id="2007" name="Google Shape;2007;p38"/>
          <p:cNvCxnSpPr/>
          <p:nvPr/>
        </p:nvCxnSpPr>
        <p:spPr>
          <a:xfrm rot="10800000">
            <a:off x="0" y="4005354"/>
            <a:ext cx="540000" cy="0"/>
          </a:xfrm>
          <a:prstGeom prst="straightConnector1">
            <a:avLst/>
          </a:prstGeom>
          <a:noFill/>
          <a:ln w="12700" cap="flat" cmpd="sng">
            <a:solidFill>
              <a:srgbClr val="000000"/>
            </a:solidFill>
            <a:prstDash val="dot"/>
            <a:miter lim="800000"/>
            <a:headEnd type="none" w="sm" len="sm"/>
            <a:tailEnd type="none" w="sm" len="sm"/>
          </a:ln>
        </p:spPr>
      </p:cxnSp>
      <p:grpSp>
        <p:nvGrpSpPr>
          <p:cNvPr id="2008" name="Google Shape;2008;p38"/>
          <p:cNvGrpSpPr/>
          <p:nvPr/>
        </p:nvGrpSpPr>
        <p:grpSpPr>
          <a:xfrm>
            <a:off x="2270571" y="-1250215"/>
            <a:ext cx="5894204" cy="4909463"/>
            <a:chOff x="1605060" y="3850968"/>
            <a:chExt cx="5954615" cy="4959781"/>
          </a:xfrm>
        </p:grpSpPr>
        <p:grpSp>
          <p:nvGrpSpPr>
            <p:cNvPr id="2009" name="Google Shape;2009;p38"/>
            <p:cNvGrpSpPr/>
            <p:nvPr/>
          </p:nvGrpSpPr>
          <p:grpSpPr>
            <a:xfrm>
              <a:off x="2263972" y="5772441"/>
              <a:ext cx="553393" cy="474122"/>
              <a:chOff x="2763274" y="5544541"/>
              <a:chExt cx="497442" cy="426185"/>
            </a:xfrm>
          </p:grpSpPr>
          <p:sp>
            <p:nvSpPr>
              <p:cNvPr id="2010" name="Google Shape;2010;p38"/>
              <p:cNvSpPr/>
              <p:nvPr/>
            </p:nvSpPr>
            <p:spPr>
              <a:xfrm>
                <a:off x="2763274" y="5546744"/>
                <a:ext cx="497442" cy="417263"/>
              </a:xfrm>
              <a:custGeom>
                <a:avLst/>
                <a:gdLst/>
                <a:ahLst/>
                <a:cxnLst/>
                <a:rect l="l" t="t" r="r" b="b"/>
                <a:pathLst>
                  <a:path w="497442" h="417263" extrusionOk="0">
                    <a:moveTo>
                      <a:pt x="164977" y="74100"/>
                    </a:moveTo>
                    <a:cubicBezTo>
                      <a:pt x="160946" y="100978"/>
                      <a:pt x="128700" y="111729"/>
                      <a:pt x="103172" y="115761"/>
                    </a:cubicBezTo>
                    <a:cubicBezTo>
                      <a:pt x="108547" y="137263"/>
                      <a:pt x="131388" y="152046"/>
                      <a:pt x="154228" y="149358"/>
                    </a:cubicBezTo>
                    <a:cubicBezTo>
                      <a:pt x="167664" y="172204"/>
                      <a:pt x="164977" y="201770"/>
                      <a:pt x="148854" y="221928"/>
                    </a:cubicBezTo>
                    <a:cubicBezTo>
                      <a:pt x="132731" y="242087"/>
                      <a:pt x="104516" y="251494"/>
                      <a:pt x="78988" y="244775"/>
                    </a:cubicBezTo>
                    <a:cubicBezTo>
                      <a:pt x="74957" y="260901"/>
                      <a:pt x="85706" y="279715"/>
                      <a:pt x="101829" y="283747"/>
                    </a:cubicBezTo>
                    <a:cubicBezTo>
                      <a:pt x="73613" y="299874"/>
                      <a:pt x="30619" y="264933"/>
                      <a:pt x="7778" y="289123"/>
                    </a:cubicBezTo>
                    <a:cubicBezTo>
                      <a:pt x="-2971" y="299874"/>
                      <a:pt x="-284" y="317345"/>
                      <a:pt x="2404" y="332128"/>
                    </a:cubicBezTo>
                    <a:cubicBezTo>
                      <a:pt x="5091" y="349598"/>
                      <a:pt x="10465" y="368412"/>
                      <a:pt x="25245" y="377820"/>
                    </a:cubicBezTo>
                    <a:cubicBezTo>
                      <a:pt x="42711" y="387227"/>
                      <a:pt x="68239" y="377820"/>
                      <a:pt x="84362" y="389915"/>
                    </a:cubicBezTo>
                    <a:cubicBezTo>
                      <a:pt x="91080" y="393946"/>
                      <a:pt x="95111" y="400666"/>
                      <a:pt x="100485" y="406042"/>
                    </a:cubicBezTo>
                    <a:cubicBezTo>
                      <a:pt x="124670" y="428888"/>
                      <a:pt x="163633" y="412761"/>
                      <a:pt x="190505" y="393946"/>
                    </a:cubicBezTo>
                    <a:cubicBezTo>
                      <a:pt x="217377" y="373788"/>
                      <a:pt x="245592" y="354974"/>
                      <a:pt x="280525" y="363037"/>
                    </a:cubicBezTo>
                    <a:cubicBezTo>
                      <a:pt x="306053" y="369756"/>
                      <a:pt x="324863" y="391259"/>
                      <a:pt x="354422" y="375132"/>
                    </a:cubicBezTo>
                    <a:cubicBezTo>
                      <a:pt x="369202" y="367068"/>
                      <a:pt x="379950" y="352286"/>
                      <a:pt x="390699" y="337503"/>
                    </a:cubicBezTo>
                    <a:cubicBezTo>
                      <a:pt x="400104" y="324064"/>
                      <a:pt x="409509" y="310625"/>
                      <a:pt x="410853" y="294498"/>
                    </a:cubicBezTo>
                    <a:cubicBezTo>
                      <a:pt x="412196" y="275684"/>
                      <a:pt x="402791" y="256870"/>
                      <a:pt x="404135" y="238055"/>
                    </a:cubicBezTo>
                    <a:cubicBezTo>
                      <a:pt x="405478" y="229992"/>
                      <a:pt x="408166" y="221928"/>
                      <a:pt x="412196" y="213865"/>
                    </a:cubicBezTo>
                    <a:cubicBezTo>
                      <a:pt x="422945" y="189675"/>
                      <a:pt x="435037" y="164141"/>
                      <a:pt x="456534" y="149358"/>
                    </a:cubicBezTo>
                    <a:cubicBezTo>
                      <a:pt x="465940" y="142639"/>
                      <a:pt x="478032" y="135919"/>
                      <a:pt x="478032" y="125168"/>
                    </a:cubicBezTo>
                    <a:cubicBezTo>
                      <a:pt x="478032" y="115761"/>
                      <a:pt x="468627" y="106353"/>
                      <a:pt x="471314" y="96946"/>
                    </a:cubicBezTo>
                    <a:cubicBezTo>
                      <a:pt x="474001" y="87539"/>
                      <a:pt x="486093" y="86195"/>
                      <a:pt x="492811" y="79476"/>
                    </a:cubicBezTo>
                    <a:cubicBezTo>
                      <a:pt x="503560" y="67381"/>
                      <a:pt x="494155" y="47222"/>
                      <a:pt x="479376" y="40503"/>
                    </a:cubicBezTo>
                    <a:cubicBezTo>
                      <a:pt x="464596" y="33783"/>
                      <a:pt x="448473" y="36471"/>
                      <a:pt x="432350" y="36471"/>
                    </a:cubicBezTo>
                    <a:cubicBezTo>
                      <a:pt x="414884" y="36471"/>
                      <a:pt x="397417" y="32439"/>
                      <a:pt x="381294" y="25720"/>
                    </a:cubicBezTo>
                    <a:cubicBezTo>
                      <a:pt x="394730" y="23032"/>
                      <a:pt x="406822" y="14969"/>
                      <a:pt x="413540" y="4218"/>
                    </a:cubicBezTo>
                    <a:cubicBezTo>
                      <a:pt x="382637" y="-1158"/>
                      <a:pt x="350391" y="-1158"/>
                      <a:pt x="318146" y="2874"/>
                    </a:cubicBezTo>
                    <a:cubicBezTo>
                      <a:pt x="304710" y="4218"/>
                      <a:pt x="291274" y="6906"/>
                      <a:pt x="280525" y="16313"/>
                    </a:cubicBezTo>
                    <a:cubicBezTo>
                      <a:pt x="271120" y="25720"/>
                      <a:pt x="268433" y="43191"/>
                      <a:pt x="279182" y="52598"/>
                    </a:cubicBezTo>
                    <a:cubicBezTo>
                      <a:pt x="296648" y="66037"/>
                      <a:pt x="302022" y="92915"/>
                      <a:pt x="271120" y="102322"/>
                    </a:cubicBezTo>
                    <a:cubicBezTo>
                      <a:pt x="248279" y="109041"/>
                      <a:pt x="237531" y="83508"/>
                      <a:pt x="224095" y="68725"/>
                    </a:cubicBezTo>
                    <a:cubicBezTo>
                      <a:pt x="197223" y="35127"/>
                      <a:pt x="171695" y="23032"/>
                      <a:pt x="164977" y="74100"/>
                    </a:cubicBezTo>
                    <a:close/>
                  </a:path>
                </a:pathLst>
              </a:cu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2011" name="Google Shape;2011;p38"/>
              <p:cNvSpPr/>
              <p:nvPr/>
            </p:nvSpPr>
            <p:spPr>
              <a:xfrm>
                <a:off x="3045142" y="5624821"/>
                <a:ext cx="152711" cy="114285"/>
              </a:xfrm>
              <a:custGeom>
                <a:avLst/>
                <a:gdLst/>
                <a:ahLst/>
                <a:cxnLst/>
                <a:rect l="l" t="t" r="r" b="b"/>
                <a:pathLst>
                  <a:path w="152711" h="114285" extrusionOk="0">
                    <a:moveTo>
                      <a:pt x="146451" y="114285"/>
                    </a:moveTo>
                    <a:cubicBezTo>
                      <a:pt x="141076" y="114285"/>
                      <a:pt x="137046" y="111598"/>
                      <a:pt x="134358" y="108910"/>
                    </a:cubicBezTo>
                    <a:cubicBezTo>
                      <a:pt x="128984" y="102190"/>
                      <a:pt x="127640" y="92783"/>
                      <a:pt x="130328" y="84720"/>
                    </a:cubicBezTo>
                    <a:cubicBezTo>
                      <a:pt x="131671" y="82032"/>
                      <a:pt x="131671" y="79344"/>
                      <a:pt x="133015" y="78000"/>
                    </a:cubicBezTo>
                    <a:cubicBezTo>
                      <a:pt x="135702" y="72625"/>
                      <a:pt x="137046" y="68593"/>
                      <a:pt x="135702" y="64561"/>
                    </a:cubicBezTo>
                    <a:cubicBezTo>
                      <a:pt x="134358" y="60529"/>
                      <a:pt x="128984" y="57842"/>
                      <a:pt x="123610" y="57842"/>
                    </a:cubicBezTo>
                    <a:cubicBezTo>
                      <a:pt x="118236" y="57842"/>
                      <a:pt x="112861" y="59186"/>
                      <a:pt x="107487" y="61873"/>
                    </a:cubicBezTo>
                    <a:lnTo>
                      <a:pt x="102112" y="63217"/>
                    </a:lnTo>
                    <a:cubicBezTo>
                      <a:pt x="83302" y="68593"/>
                      <a:pt x="64492" y="69937"/>
                      <a:pt x="45682" y="67249"/>
                    </a:cubicBezTo>
                    <a:cubicBezTo>
                      <a:pt x="41651" y="65905"/>
                      <a:pt x="36277" y="65905"/>
                      <a:pt x="32246" y="61873"/>
                    </a:cubicBezTo>
                    <a:cubicBezTo>
                      <a:pt x="25528" y="56498"/>
                      <a:pt x="21497" y="45747"/>
                      <a:pt x="18810" y="34996"/>
                    </a:cubicBezTo>
                    <a:cubicBezTo>
                      <a:pt x="17467" y="29620"/>
                      <a:pt x="16123" y="22901"/>
                      <a:pt x="13436" y="20213"/>
                    </a:cubicBezTo>
                    <a:cubicBezTo>
                      <a:pt x="12093" y="18869"/>
                      <a:pt x="10749" y="17525"/>
                      <a:pt x="10749" y="16181"/>
                    </a:cubicBezTo>
                    <a:lnTo>
                      <a:pt x="0" y="4086"/>
                    </a:lnTo>
                    <a:cubicBezTo>
                      <a:pt x="4031" y="54"/>
                      <a:pt x="12093" y="-1289"/>
                      <a:pt x="17467" y="1398"/>
                    </a:cubicBezTo>
                    <a:cubicBezTo>
                      <a:pt x="22841" y="4086"/>
                      <a:pt x="25528" y="8118"/>
                      <a:pt x="26872" y="10806"/>
                    </a:cubicBezTo>
                    <a:cubicBezTo>
                      <a:pt x="29559" y="16181"/>
                      <a:pt x="32246" y="22901"/>
                      <a:pt x="33590" y="29620"/>
                    </a:cubicBezTo>
                    <a:cubicBezTo>
                      <a:pt x="36277" y="36340"/>
                      <a:pt x="37621" y="45747"/>
                      <a:pt x="41651" y="48434"/>
                    </a:cubicBezTo>
                    <a:cubicBezTo>
                      <a:pt x="42995" y="49778"/>
                      <a:pt x="45682" y="49778"/>
                      <a:pt x="48369" y="51122"/>
                    </a:cubicBezTo>
                    <a:cubicBezTo>
                      <a:pt x="64492" y="53810"/>
                      <a:pt x="81959" y="52466"/>
                      <a:pt x="98082" y="47090"/>
                    </a:cubicBezTo>
                    <a:lnTo>
                      <a:pt x="103456" y="45747"/>
                    </a:lnTo>
                    <a:cubicBezTo>
                      <a:pt x="110174" y="43059"/>
                      <a:pt x="116892" y="41715"/>
                      <a:pt x="124953" y="40371"/>
                    </a:cubicBezTo>
                    <a:cubicBezTo>
                      <a:pt x="135702" y="40371"/>
                      <a:pt x="149138" y="45747"/>
                      <a:pt x="151825" y="57842"/>
                    </a:cubicBezTo>
                    <a:cubicBezTo>
                      <a:pt x="154512" y="67249"/>
                      <a:pt x="150481" y="75312"/>
                      <a:pt x="147794" y="82032"/>
                    </a:cubicBezTo>
                    <a:cubicBezTo>
                      <a:pt x="146451" y="83376"/>
                      <a:pt x="146451" y="86064"/>
                      <a:pt x="145107" y="87407"/>
                    </a:cubicBezTo>
                    <a:cubicBezTo>
                      <a:pt x="143764" y="91439"/>
                      <a:pt x="145107" y="95471"/>
                      <a:pt x="146451" y="96815"/>
                    </a:cubicBezTo>
                    <a:lnTo>
                      <a:pt x="147794" y="112942"/>
                    </a:lnTo>
                    <a:cubicBezTo>
                      <a:pt x="147794" y="114285"/>
                      <a:pt x="147794" y="114285"/>
                      <a:pt x="146451" y="114285"/>
                    </a:cubicBezTo>
                    <a:close/>
                  </a:path>
                </a:pathLst>
              </a:cu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grpSp>
            <p:nvGrpSpPr>
              <p:cNvPr id="2012" name="Google Shape;2012;p38"/>
              <p:cNvGrpSpPr/>
              <p:nvPr/>
            </p:nvGrpSpPr>
            <p:grpSpPr>
              <a:xfrm>
                <a:off x="2763274" y="5587246"/>
                <a:ext cx="435037" cy="383480"/>
                <a:chOff x="2763274" y="5587246"/>
                <a:chExt cx="435037" cy="383480"/>
              </a:xfrm>
            </p:grpSpPr>
            <p:sp>
              <p:nvSpPr>
                <p:cNvPr id="2013" name="Google Shape;2013;p38"/>
                <p:cNvSpPr/>
                <p:nvPr/>
              </p:nvSpPr>
              <p:spPr>
                <a:xfrm>
                  <a:off x="3191593" y="5720292"/>
                  <a:ext cx="2686" cy="10751"/>
                </a:xfrm>
                <a:custGeom>
                  <a:avLst/>
                  <a:gdLst/>
                  <a:ahLst/>
                  <a:cxnLst/>
                  <a:rect l="l" t="t" r="r" b="b"/>
                  <a:pathLst>
                    <a:path w="2686" h="10751" extrusionOk="0">
                      <a:moveTo>
                        <a:pt x="0" y="0"/>
                      </a:moveTo>
                      <a:lnTo>
                        <a:pt x="1343" y="10751"/>
                      </a:lnTo>
                      <a:cubicBezTo>
                        <a:pt x="1343" y="9407"/>
                        <a:pt x="2687" y="9407"/>
                        <a:pt x="2687" y="8063"/>
                      </a:cubicBezTo>
                      <a:cubicBezTo>
                        <a:pt x="1343" y="2688"/>
                        <a:pt x="0" y="0"/>
                        <a:pt x="0" y="0"/>
                      </a:cubicBezTo>
                      <a:close/>
                    </a:path>
                  </a:pathLst>
                </a:custGeom>
                <a:solidFill>
                  <a:srgbClr val="D8D8D8"/>
                </a:solidFill>
                <a:ln w="29675" cap="flat" cmpd="sng">
                  <a:solidFill>
                    <a:srgbClr val="FFFFFF"/>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2014" name="Google Shape;2014;p38"/>
                <p:cNvSpPr/>
                <p:nvPr/>
              </p:nvSpPr>
              <p:spPr>
                <a:xfrm>
                  <a:off x="3035738" y="5587246"/>
                  <a:ext cx="4030" cy="13438"/>
                </a:xfrm>
                <a:custGeom>
                  <a:avLst/>
                  <a:gdLst/>
                  <a:ahLst/>
                  <a:cxnLst/>
                  <a:rect l="l" t="t" r="r" b="b"/>
                  <a:pathLst>
                    <a:path w="4030" h="13438" extrusionOk="0">
                      <a:moveTo>
                        <a:pt x="0" y="0"/>
                      </a:moveTo>
                      <a:cubicBezTo>
                        <a:pt x="0" y="5375"/>
                        <a:pt x="1344" y="9407"/>
                        <a:pt x="4031" y="13439"/>
                      </a:cubicBezTo>
                      <a:cubicBezTo>
                        <a:pt x="2687" y="9407"/>
                        <a:pt x="1344" y="5375"/>
                        <a:pt x="0" y="0"/>
                      </a:cubicBezTo>
                      <a:close/>
                    </a:path>
                  </a:pathLst>
                </a:custGeom>
                <a:solidFill>
                  <a:srgbClr val="D8D8D8"/>
                </a:solidFill>
                <a:ln w="29675" cap="flat" cmpd="sng">
                  <a:solidFill>
                    <a:srgbClr val="FFFFFF"/>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2015" name="Google Shape;2015;p38"/>
                <p:cNvSpPr/>
                <p:nvPr/>
              </p:nvSpPr>
              <p:spPr>
                <a:xfrm>
                  <a:off x="3192937" y="5704165"/>
                  <a:ext cx="5374" cy="18814"/>
                </a:xfrm>
                <a:custGeom>
                  <a:avLst/>
                  <a:gdLst/>
                  <a:ahLst/>
                  <a:cxnLst/>
                  <a:rect l="l" t="t" r="r" b="b"/>
                  <a:pathLst>
                    <a:path w="5374" h="18814" extrusionOk="0">
                      <a:moveTo>
                        <a:pt x="0" y="0"/>
                      </a:moveTo>
                      <a:cubicBezTo>
                        <a:pt x="0" y="0"/>
                        <a:pt x="2687" y="6719"/>
                        <a:pt x="5375" y="18814"/>
                      </a:cubicBezTo>
                      <a:cubicBezTo>
                        <a:pt x="5375" y="18814"/>
                        <a:pt x="5375" y="18814"/>
                        <a:pt x="5375" y="17470"/>
                      </a:cubicBezTo>
                      <a:cubicBezTo>
                        <a:pt x="4031" y="12095"/>
                        <a:pt x="2687" y="6719"/>
                        <a:pt x="0" y="0"/>
                      </a:cubicBezTo>
                      <a:close/>
                    </a:path>
                  </a:pathLst>
                </a:custGeom>
                <a:solidFill>
                  <a:srgbClr val="D8D8D8"/>
                </a:solidFill>
                <a:ln w="29675" cap="flat" cmpd="sng">
                  <a:solidFill>
                    <a:srgbClr val="FFFFFF"/>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2016" name="Google Shape;2016;p38"/>
                <p:cNvSpPr/>
                <p:nvPr/>
              </p:nvSpPr>
              <p:spPr>
                <a:xfrm>
                  <a:off x="2763274" y="5593779"/>
                  <a:ext cx="428319" cy="376947"/>
                </a:xfrm>
                <a:custGeom>
                  <a:avLst/>
                  <a:gdLst/>
                  <a:ahLst/>
                  <a:cxnLst/>
                  <a:rect l="l" t="t" r="r" b="b"/>
                  <a:pathLst>
                    <a:path w="428319" h="376947" extrusionOk="0">
                      <a:moveTo>
                        <a:pt x="413540" y="172205"/>
                      </a:moveTo>
                      <a:cubicBezTo>
                        <a:pt x="417571" y="161454"/>
                        <a:pt x="422945" y="152047"/>
                        <a:pt x="428320" y="142640"/>
                      </a:cubicBezTo>
                      <a:cubicBezTo>
                        <a:pt x="424289" y="142640"/>
                        <a:pt x="420258" y="139952"/>
                        <a:pt x="417571" y="137264"/>
                      </a:cubicBezTo>
                      <a:cubicBezTo>
                        <a:pt x="412196" y="130545"/>
                        <a:pt x="410853" y="121137"/>
                        <a:pt x="413540" y="113074"/>
                      </a:cubicBezTo>
                      <a:cubicBezTo>
                        <a:pt x="414884" y="110386"/>
                        <a:pt x="414884" y="107698"/>
                        <a:pt x="416227" y="106355"/>
                      </a:cubicBezTo>
                      <a:cubicBezTo>
                        <a:pt x="418914" y="100979"/>
                        <a:pt x="420258" y="96948"/>
                        <a:pt x="418914" y="92916"/>
                      </a:cubicBezTo>
                      <a:cubicBezTo>
                        <a:pt x="417571" y="88884"/>
                        <a:pt x="412196" y="86196"/>
                        <a:pt x="406822" y="86196"/>
                      </a:cubicBezTo>
                      <a:cubicBezTo>
                        <a:pt x="401448" y="86196"/>
                        <a:pt x="396073" y="87540"/>
                        <a:pt x="390699" y="90228"/>
                      </a:cubicBezTo>
                      <a:lnTo>
                        <a:pt x="385325" y="91572"/>
                      </a:lnTo>
                      <a:cubicBezTo>
                        <a:pt x="366515" y="96948"/>
                        <a:pt x="347705" y="98291"/>
                        <a:pt x="328894" y="95604"/>
                      </a:cubicBezTo>
                      <a:cubicBezTo>
                        <a:pt x="324863" y="94260"/>
                        <a:pt x="319489" y="94260"/>
                        <a:pt x="315458" y="90228"/>
                      </a:cubicBezTo>
                      <a:cubicBezTo>
                        <a:pt x="308740" y="84852"/>
                        <a:pt x="304710" y="74101"/>
                        <a:pt x="302022" y="63350"/>
                      </a:cubicBezTo>
                      <a:cubicBezTo>
                        <a:pt x="300679" y="57974"/>
                        <a:pt x="299335" y="51255"/>
                        <a:pt x="296648" y="48567"/>
                      </a:cubicBezTo>
                      <a:cubicBezTo>
                        <a:pt x="295304" y="47223"/>
                        <a:pt x="293961" y="45879"/>
                        <a:pt x="293961" y="44535"/>
                      </a:cubicBezTo>
                      <a:lnTo>
                        <a:pt x="292618" y="43192"/>
                      </a:lnTo>
                      <a:cubicBezTo>
                        <a:pt x="289930" y="49911"/>
                        <a:pt x="283212" y="56631"/>
                        <a:pt x="271120" y="59318"/>
                      </a:cubicBezTo>
                      <a:cubicBezTo>
                        <a:pt x="248279" y="66038"/>
                        <a:pt x="237531" y="40504"/>
                        <a:pt x="224095" y="25721"/>
                      </a:cubicBezTo>
                      <a:cubicBezTo>
                        <a:pt x="197223" y="-3844"/>
                        <a:pt x="171695" y="-15940"/>
                        <a:pt x="164977" y="33784"/>
                      </a:cubicBezTo>
                      <a:cubicBezTo>
                        <a:pt x="160946" y="60662"/>
                        <a:pt x="128700" y="71413"/>
                        <a:pt x="103172" y="75445"/>
                      </a:cubicBezTo>
                      <a:cubicBezTo>
                        <a:pt x="108547" y="96948"/>
                        <a:pt x="131388" y="111730"/>
                        <a:pt x="154228" y="109042"/>
                      </a:cubicBezTo>
                      <a:cubicBezTo>
                        <a:pt x="167664" y="131888"/>
                        <a:pt x="164977" y="161454"/>
                        <a:pt x="148854" y="181613"/>
                      </a:cubicBezTo>
                      <a:cubicBezTo>
                        <a:pt x="132731" y="201771"/>
                        <a:pt x="104516" y="211178"/>
                        <a:pt x="78988" y="204459"/>
                      </a:cubicBezTo>
                      <a:cubicBezTo>
                        <a:pt x="74957" y="220585"/>
                        <a:pt x="85706" y="239400"/>
                        <a:pt x="101829" y="243432"/>
                      </a:cubicBezTo>
                      <a:cubicBezTo>
                        <a:pt x="73613" y="259558"/>
                        <a:pt x="30619" y="224617"/>
                        <a:pt x="7778" y="248807"/>
                      </a:cubicBezTo>
                      <a:cubicBezTo>
                        <a:pt x="-2971" y="259558"/>
                        <a:pt x="-284" y="277029"/>
                        <a:pt x="2404" y="291812"/>
                      </a:cubicBezTo>
                      <a:cubicBezTo>
                        <a:pt x="5091" y="309282"/>
                        <a:pt x="10465" y="328097"/>
                        <a:pt x="25245" y="337504"/>
                      </a:cubicBezTo>
                      <a:cubicBezTo>
                        <a:pt x="42711" y="346911"/>
                        <a:pt x="68239" y="337504"/>
                        <a:pt x="84362" y="349599"/>
                      </a:cubicBezTo>
                      <a:cubicBezTo>
                        <a:pt x="91080" y="353631"/>
                        <a:pt x="95111" y="360350"/>
                        <a:pt x="100485" y="365726"/>
                      </a:cubicBezTo>
                      <a:cubicBezTo>
                        <a:pt x="124670" y="388572"/>
                        <a:pt x="163633" y="372445"/>
                        <a:pt x="190505" y="353631"/>
                      </a:cubicBezTo>
                      <a:cubicBezTo>
                        <a:pt x="217377" y="333472"/>
                        <a:pt x="245592" y="314658"/>
                        <a:pt x="280525" y="322721"/>
                      </a:cubicBezTo>
                      <a:cubicBezTo>
                        <a:pt x="306053" y="329441"/>
                        <a:pt x="324863" y="350943"/>
                        <a:pt x="354422" y="334816"/>
                      </a:cubicBezTo>
                      <a:cubicBezTo>
                        <a:pt x="369202" y="326753"/>
                        <a:pt x="379950" y="311970"/>
                        <a:pt x="390699" y="297187"/>
                      </a:cubicBezTo>
                      <a:cubicBezTo>
                        <a:pt x="400104" y="283748"/>
                        <a:pt x="409509" y="270310"/>
                        <a:pt x="410853" y="254183"/>
                      </a:cubicBezTo>
                      <a:cubicBezTo>
                        <a:pt x="412196" y="235368"/>
                        <a:pt x="402791" y="216554"/>
                        <a:pt x="404135" y="197739"/>
                      </a:cubicBezTo>
                      <a:cubicBezTo>
                        <a:pt x="405478" y="188332"/>
                        <a:pt x="409509" y="180269"/>
                        <a:pt x="413540" y="172205"/>
                      </a:cubicBezTo>
                      <a:close/>
                    </a:path>
                  </a:pathLst>
                </a:custGeom>
                <a:solidFill>
                  <a:srgbClr val="D9D9D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grpSp>
          <p:sp>
            <p:nvSpPr>
              <p:cNvPr id="2017" name="Google Shape;2017;p38"/>
              <p:cNvSpPr/>
              <p:nvPr/>
            </p:nvSpPr>
            <p:spPr>
              <a:xfrm>
                <a:off x="3032961" y="5544541"/>
                <a:ext cx="142640" cy="108556"/>
              </a:xfrm>
              <a:custGeom>
                <a:avLst/>
                <a:gdLst/>
                <a:ahLst/>
                <a:cxnLst/>
                <a:rect l="l" t="t" r="r" b="b"/>
                <a:pathLst>
                  <a:path w="142640" h="108556" extrusionOk="0">
                    <a:moveTo>
                      <a:pt x="21587" y="93774"/>
                    </a:moveTo>
                    <a:cubicBezTo>
                      <a:pt x="21587" y="93774"/>
                      <a:pt x="32335" y="66896"/>
                      <a:pt x="8151" y="49425"/>
                    </a:cubicBezTo>
                    <a:cubicBezTo>
                      <a:pt x="-17377" y="31955"/>
                      <a:pt x="22930" y="-299"/>
                      <a:pt x="48458" y="2389"/>
                    </a:cubicBezTo>
                    <a:cubicBezTo>
                      <a:pt x="48458" y="2389"/>
                      <a:pt x="126386" y="-2986"/>
                      <a:pt x="139822" y="2389"/>
                    </a:cubicBezTo>
                    <a:cubicBezTo>
                      <a:pt x="153258" y="7765"/>
                      <a:pt x="114294" y="26579"/>
                      <a:pt x="114294" y="26579"/>
                    </a:cubicBezTo>
                    <a:lnTo>
                      <a:pt x="80704" y="54801"/>
                    </a:lnTo>
                    <a:cubicBezTo>
                      <a:pt x="80704" y="54801"/>
                      <a:pt x="64582" y="64208"/>
                      <a:pt x="52489" y="68240"/>
                    </a:cubicBezTo>
                    <a:cubicBezTo>
                      <a:pt x="41740" y="73615"/>
                      <a:pt x="37710" y="99149"/>
                      <a:pt x="37710" y="99149"/>
                    </a:cubicBezTo>
                    <a:lnTo>
                      <a:pt x="21587" y="108556"/>
                    </a:lnTo>
                    <a:lnTo>
                      <a:pt x="21587" y="93774"/>
                    </a:lnTo>
                    <a:close/>
                  </a:path>
                </a:pathLst>
              </a:custGeom>
              <a:solidFill>
                <a:srgbClr val="D9D9D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2018" name="Google Shape;2018;p38"/>
              <p:cNvSpPr/>
              <p:nvPr/>
            </p:nvSpPr>
            <p:spPr>
              <a:xfrm>
                <a:off x="3067983" y="5550961"/>
                <a:ext cx="104930" cy="98104"/>
              </a:xfrm>
              <a:custGeom>
                <a:avLst/>
                <a:gdLst/>
                <a:ahLst/>
                <a:cxnLst/>
                <a:rect l="l" t="t" r="r" b="b"/>
                <a:pathLst>
                  <a:path w="104930" h="98104" extrusionOk="0">
                    <a:moveTo>
                      <a:pt x="99425" y="0"/>
                    </a:moveTo>
                    <a:cubicBezTo>
                      <a:pt x="100769" y="0"/>
                      <a:pt x="100769" y="0"/>
                      <a:pt x="102112" y="1344"/>
                    </a:cubicBezTo>
                    <a:cubicBezTo>
                      <a:pt x="115548" y="8063"/>
                      <a:pt x="76584" y="25534"/>
                      <a:pt x="76584" y="25534"/>
                    </a:cubicBezTo>
                    <a:lnTo>
                      <a:pt x="42995" y="53756"/>
                    </a:lnTo>
                    <a:cubicBezTo>
                      <a:pt x="42995" y="53756"/>
                      <a:pt x="26872" y="63163"/>
                      <a:pt x="14779" y="67195"/>
                    </a:cubicBezTo>
                    <a:cubicBezTo>
                      <a:pt x="4031" y="72571"/>
                      <a:pt x="0" y="98104"/>
                      <a:pt x="0" y="98104"/>
                    </a:cubicBezTo>
                  </a:path>
                </a:pathLst>
              </a:custGeom>
              <a:solidFill>
                <a:srgbClr val="D8D8D8"/>
              </a:solidFill>
              <a:ln w="9800" cap="flat" cmpd="sng">
                <a:solidFill>
                  <a:srgbClr val="FFFFFF"/>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grpSp>
        <p:sp>
          <p:nvSpPr>
            <p:cNvPr id="2019" name="Google Shape;2019;p38"/>
            <p:cNvSpPr/>
            <p:nvPr/>
          </p:nvSpPr>
          <p:spPr>
            <a:xfrm>
              <a:off x="5746324" y="7999123"/>
              <a:ext cx="1693503" cy="755612"/>
            </a:xfrm>
            <a:custGeom>
              <a:avLst/>
              <a:gdLst/>
              <a:ahLst/>
              <a:cxnLst/>
              <a:rect l="l" t="t" r="r" b="b"/>
              <a:pathLst>
                <a:path w="1522279" h="679215" extrusionOk="0">
                  <a:moveTo>
                    <a:pt x="1512875" y="504510"/>
                  </a:moveTo>
                  <a:lnTo>
                    <a:pt x="1494065" y="473600"/>
                  </a:lnTo>
                  <a:lnTo>
                    <a:pt x="1500782" y="434628"/>
                  </a:lnTo>
                  <a:lnTo>
                    <a:pt x="1491377" y="395655"/>
                  </a:lnTo>
                  <a:lnTo>
                    <a:pt x="1480629" y="324428"/>
                  </a:lnTo>
                  <a:lnTo>
                    <a:pt x="1511531" y="312333"/>
                  </a:lnTo>
                  <a:lnTo>
                    <a:pt x="1511531" y="278736"/>
                  </a:lnTo>
                  <a:lnTo>
                    <a:pt x="1464506" y="267985"/>
                  </a:lnTo>
                  <a:lnTo>
                    <a:pt x="1430916" y="246483"/>
                  </a:lnTo>
                  <a:lnTo>
                    <a:pt x="1441664" y="199447"/>
                  </a:lnTo>
                  <a:lnTo>
                    <a:pt x="1426885" y="163161"/>
                  </a:lnTo>
                  <a:lnTo>
                    <a:pt x="1401357" y="126876"/>
                  </a:lnTo>
                  <a:lnTo>
                    <a:pt x="1340896" y="109406"/>
                  </a:lnTo>
                  <a:lnTo>
                    <a:pt x="1276404" y="109406"/>
                  </a:lnTo>
                  <a:lnTo>
                    <a:pt x="1205194" y="159130"/>
                  </a:lnTo>
                  <a:lnTo>
                    <a:pt x="1155481" y="160474"/>
                  </a:lnTo>
                  <a:lnTo>
                    <a:pt x="1108456" y="156442"/>
                  </a:lnTo>
                  <a:lnTo>
                    <a:pt x="1038590" y="167193"/>
                  </a:lnTo>
                  <a:lnTo>
                    <a:pt x="974098" y="156442"/>
                  </a:lnTo>
                  <a:lnTo>
                    <a:pt x="936478" y="161817"/>
                  </a:lnTo>
                  <a:lnTo>
                    <a:pt x="905575" y="129564"/>
                  </a:lnTo>
                  <a:lnTo>
                    <a:pt x="877360" y="130908"/>
                  </a:lnTo>
                  <a:lnTo>
                    <a:pt x="854519" y="108062"/>
                  </a:lnTo>
                  <a:lnTo>
                    <a:pt x="833021" y="87903"/>
                  </a:lnTo>
                  <a:lnTo>
                    <a:pt x="795401" y="87903"/>
                  </a:lnTo>
                  <a:lnTo>
                    <a:pt x="765842" y="56994"/>
                  </a:lnTo>
                  <a:lnTo>
                    <a:pt x="717474" y="56994"/>
                  </a:lnTo>
                  <a:lnTo>
                    <a:pt x="636859" y="56994"/>
                  </a:lnTo>
                  <a:lnTo>
                    <a:pt x="557587" y="83872"/>
                  </a:lnTo>
                  <a:lnTo>
                    <a:pt x="497126" y="116125"/>
                  </a:lnTo>
                  <a:lnTo>
                    <a:pt x="475629" y="137627"/>
                  </a:lnTo>
                  <a:lnTo>
                    <a:pt x="405762" y="141659"/>
                  </a:lnTo>
                  <a:lnTo>
                    <a:pt x="364111" y="147035"/>
                  </a:lnTo>
                  <a:lnTo>
                    <a:pt x="322460" y="143003"/>
                  </a:lnTo>
                  <a:lnTo>
                    <a:pt x="268717" y="126876"/>
                  </a:lnTo>
                  <a:lnTo>
                    <a:pt x="221691" y="101342"/>
                  </a:lnTo>
                  <a:lnTo>
                    <a:pt x="212286" y="56994"/>
                  </a:lnTo>
                  <a:lnTo>
                    <a:pt x="190789" y="56994"/>
                  </a:lnTo>
                  <a:cubicBezTo>
                    <a:pt x="197507" y="55650"/>
                    <a:pt x="204225" y="55650"/>
                    <a:pt x="213630" y="56994"/>
                  </a:cubicBezTo>
                  <a:cubicBezTo>
                    <a:pt x="171979" y="27428"/>
                    <a:pt x="178697" y="44899"/>
                    <a:pt x="146451" y="4582"/>
                  </a:cubicBezTo>
                  <a:lnTo>
                    <a:pt x="149138" y="12646"/>
                  </a:lnTo>
                  <a:cubicBezTo>
                    <a:pt x="130328" y="19365"/>
                    <a:pt x="110174" y="12646"/>
                    <a:pt x="92708" y="7270"/>
                  </a:cubicBezTo>
                  <a:cubicBezTo>
                    <a:pt x="87333" y="5926"/>
                    <a:pt x="80615" y="3238"/>
                    <a:pt x="75241" y="1894"/>
                  </a:cubicBezTo>
                  <a:cubicBezTo>
                    <a:pt x="61805" y="-2137"/>
                    <a:pt x="44338" y="550"/>
                    <a:pt x="34933" y="7270"/>
                  </a:cubicBezTo>
                  <a:cubicBezTo>
                    <a:pt x="29559" y="11302"/>
                    <a:pt x="26872" y="15333"/>
                    <a:pt x="26872" y="20709"/>
                  </a:cubicBezTo>
                  <a:lnTo>
                    <a:pt x="25528" y="32804"/>
                  </a:lnTo>
                  <a:cubicBezTo>
                    <a:pt x="25528" y="34148"/>
                    <a:pt x="26872" y="35492"/>
                    <a:pt x="28215" y="36835"/>
                  </a:cubicBezTo>
                  <a:cubicBezTo>
                    <a:pt x="32246" y="43555"/>
                    <a:pt x="34933" y="50274"/>
                    <a:pt x="36277" y="58338"/>
                  </a:cubicBezTo>
                  <a:cubicBezTo>
                    <a:pt x="37621" y="69089"/>
                    <a:pt x="32246" y="77152"/>
                    <a:pt x="28215" y="83872"/>
                  </a:cubicBezTo>
                  <a:lnTo>
                    <a:pt x="5375" y="125532"/>
                  </a:lnTo>
                  <a:cubicBezTo>
                    <a:pt x="2687" y="130908"/>
                    <a:pt x="0" y="134939"/>
                    <a:pt x="0" y="138971"/>
                  </a:cubicBezTo>
                  <a:cubicBezTo>
                    <a:pt x="0" y="144347"/>
                    <a:pt x="6718" y="149722"/>
                    <a:pt x="16123" y="155098"/>
                  </a:cubicBezTo>
                  <a:cubicBezTo>
                    <a:pt x="18810" y="156442"/>
                    <a:pt x="21497" y="159130"/>
                    <a:pt x="24185" y="160474"/>
                  </a:cubicBezTo>
                  <a:cubicBezTo>
                    <a:pt x="36277" y="168537"/>
                    <a:pt x="44338" y="181976"/>
                    <a:pt x="48369" y="195415"/>
                  </a:cubicBezTo>
                  <a:lnTo>
                    <a:pt x="48369" y="198103"/>
                  </a:lnTo>
                  <a:cubicBezTo>
                    <a:pt x="49713" y="204822"/>
                    <a:pt x="52400" y="214229"/>
                    <a:pt x="56431" y="214229"/>
                  </a:cubicBezTo>
                  <a:lnTo>
                    <a:pt x="56431" y="219605"/>
                  </a:lnTo>
                  <a:lnTo>
                    <a:pt x="107487" y="200790"/>
                  </a:lnTo>
                  <a:lnTo>
                    <a:pt x="150481" y="191383"/>
                  </a:lnTo>
                  <a:lnTo>
                    <a:pt x="202881" y="160474"/>
                  </a:lnTo>
                  <a:lnTo>
                    <a:pt x="256624" y="160474"/>
                  </a:lnTo>
                  <a:lnTo>
                    <a:pt x="294245" y="160474"/>
                  </a:lnTo>
                  <a:lnTo>
                    <a:pt x="325147" y="180632"/>
                  </a:lnTo>
                  <a:lnTo>
                    <a:pt x="302306" y="200790"/>
                  </a:lnTo>
                  <a:lnTo>
                    <a:pt x="264686" y="229012"/>
                  </a:lnTo>
                  <a:lnTo>
                    <a:pt x="196163" y="229012"/>
                  </a:lnTo>
                  <a:lnTo>
                    <a:pt x="124953" y="229012"/>
                  </a:lnTo>
                  <a:lnTo>
                    <a:pt x="88677" y="229012"/>
                  </a:lnTo>
                  <a:lnTo>
                    <a:pt x="67179" y="246483"/>
                  </a:lnTo>
                  <a:lnTo>
                    <a:pt x="67179" y="309645"/>
                  </a:lnTo>
                  <a:lnTo>
                    <a:pt x="106143" y="320397"/>
                  </a:lnTo>
                  <a:lnTo>
                    <a:pt x="122266" y="320397"/>
                  </a:lnTo>
                  <a:lnTo>
                    <a:pt x="122266" y="355338"/>
                  </a:lnTo>
                  <a:lnTo>
                    <a:pt x="107487" y="388935"/>
                  </a:lnTo>
                  <a:lnTo>
                    <a:pt x="102112" y="410437"/>
                  </a:lnTo>
                  <a:lnTo>
                    <a:pt x="134358" y="462849"/>
                  </a:lnTo>
                  <a:lnTo>
                    <a:pt x="181384" y="539451"/>
                  </a:lnTo>
                  <a:lnTo>
                    <a:pt x="223035" y="564985"/>
                  </a:lnTo>
                  <a:lnTo>
                    <a:pt x="275435" y="597239"/>
                  </a:lnTo>
                  <a:lnTo>
                    <a:pt x="325147" y="628148"/>
                  </a:lnTo>
                  <a:lnTo>
                    <a:pt x="372173" y="628148"/>
                  </a:lnTo>
                  <a:lnTo>
                    <a:pt x="405762" y="616053"/>
                  </a:lnTo>
                  <a:lnTo>
                    <a:pt x="405762" y="581112"/>
                  </a:lnTo>
                  <a:lnTo>
                    <a:pt x="460849" y="582456"/>
                  </a:lnTo>
                  <a:lnTo>
                    <a:pt x="507874" y="599926"/>
                  </a:lnTo>
                  <a:lnTo>
                    <a:pt x="540121" y="626804"/>
                  </a:lnTo>
                  <a:lnTo>
                    <a:pt x="565649" y="641587"/>
                  </a:lnTo>
                  <a:lnTo>
                    <a:pt x="623423" y="653682"/>
                  </a:lnTo>
                  <a:lnTo>
                    <a:pt x="670448" y="641587"/>
                  </a:lnTo>
                  <a:lnTo>
                    <a:pt x="706725" y="614709"/>
                  </a:lnTo>
                  <a:lnTo>
                    <a:pt x="726879" y="594551"/>
                  </a:lnTo>
                  <a:lnTo>
                    <a:pt x="757781" y="595895"/>
                  </a:lnTo>
                  <a:lnTo>
                    <a:pt x="791371" y="605302"/>
                  </a:lnTo>
                  <a:lnTo>
                    <a:pt x="824960" y="587831"/>
                  </a:lnTo>
                  <a:lnTo>
                    <a:pt x="845114" y="581112"/>
                  </a:lnTo>
                  <a:lnTo>
                    <a:pt x="845114" y="609334"/>
                  </a:lnTo>
                  <a:lnTo>
                    <a:pt x="822273" y="641587"/>
                  </a:lnTo>
                  <a:lnTo>
                    <a:pt x="823616" y="663089"/>
                  </a:lnTo>
                  <a:lnTo>
                    <a:pt x="834366" y="679216"/>
                  </a:lnTo>
                  <a:lnTo>
                    <a:pt x="854519" y="679216"/>
                  </a:lnTo>
                  <a:lnTo>
                    <a:pt x="866611" y="656370"/>
                  </a:lnTo>
                  <a:lnTo>
                    <a:pt x="893483" y="636211"/>
                  </a:lnTo>
                  <a:lnTo>
                    <a:pt x="893483" y="583800"/>
                  </a:lnTo>
                  <a:lnTo>
                    <a:pt x="910949" y="585143"/>
                  </a:lnTo>
                  <a:lnTo>
                    <a:pt x="959319" y="595895"/>
                  </a:lnTo>
                  <a:lnTo>
                    <a:pt x="1018436" y="574392"/>
                  </a:lnTo>
                  <a:lnTo>
                    <a:pt x="1043964" y="586487"/>
                  </a:lnTo>
                  <a:lnTo>
                    <a:pt x="1061431" y="593207"/>
                  </a:lnTo>
                  <a:lnTo>
                    <a:pt x="1156826" y="581112"/>
                  </a:lnTo>
                  <a:lnTo>
                    <a:pt x="1221317" y="548858"/>
                  </a:lnTo>
                  <a:lnTo>
                    <a:pt x="1244158" y="554234"/>
                  </a:lnTo>
                  <a:lnTo>
                    <a:pt x="1299245" y="550202"/>
                  </a:lnTo>
                  <a:lnTo>
                    <a:pt x="1330147" y="532732"/>
                  </a:lnTo>
                  <a:lnTo>
                    <a:pt x="1330147" y="548858"/>
                  </a:lnTo>
                  <a:lnTo>
                    <a:pt x="1361049" y="527356"/>
                  </a:lnTo>
                  <a:lnTo>
                    <a:pt x="1382547" y="528700"/>
                  </a:lnTo>
                  <a:lnTo>
                    <a:pt x="1408075" y="532732"/>
                  </a:lnTo>
                  <a:lnTo>
                    <a:pt x="1441664" y="534076"/>
                  </a:lnTo>
                  <a:lnTo>
                    <a:pt x="1468536" y="532732"/>
                  </a:lnTo>
                  <a:lnTo>
                    <a:pt x="1480629" y="558265"/>
                  </a:lnTo>
                  <a:lnTo>
                    <a:pt x="1522279" y="543483"/>
                  </a:lnTo>
                  <a:lnTo>
                    <a:pt x="1522279" y="527356"/>
                  </a:lnTo>
                  <a:lnTo>
                    <a:pt x="1512875" y="504510"/>
                  </a:lnTo>
                  <a:close/>
                </a:path>
              </a:pathLst>
            </a:cu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2020" name="Google Shape;2020;p38"/>
            <p:cNvSpPr/>
            <p:nvPr/>
          </p:nvSpPr>
          <p:spPr>
            <a:xfrm>
              <a:off x="2549145" y="6589902"/>
              <a:ext cx="1258544" cy="1224740"/>
            </a:xfrm>
            <a:custGeom>
              <a:avLst/>
              <a:gdLst/>
              <a:ahLst/>
              <a:cxnLst/>
              <a:rect l="l" t="t" r="r" b="b"/>
              <a:pathLst>
                <a:path w="1131297" h="1100911" extrusionOk="0">
                  <a:moveTo>
                    <a:pt x="998282" y="1001200"/>
                  </a:moveTo>
                  <a:cubicBezTo>
                    <a:pt x="986190" y="997168"/>
                    <a:pt x="947226" y="983729"/>
                    <a:pt x="933790" y="956851"/>
                  </a:cubicBezTo>
                  <a:cubicBezTo>
                    <a:pt x="928416" y="946100"/>
                    <a:pt x="928416" y="935349"/>
                    <a:pt x="931103" y="924598"/>
                  </a:cubicBezTo>
                  <a:cubicBezTo>
                    <a:pt x="932447" y="920566"/>
                    <a:pt x="935134" y="916535"/>
                    <a:pt x="936478" y="912503"/>
                  </a:cubicBezTo>
                  <a:cubicBezTo>
                    <a:pt x="939164" y="908471"/>
                    <a:pt x="941852" y="903096"/>
                    <a:pt x="941852" y="899064"/>
                  </a:cubicBezTo>
                  <a:cubicBezTo>
                    <a:pt x="943195" y="889657"/>
                    <a:pt x="932447" y="878905"/>
                    <a:pt x="921698" y="869498"/>
                  </a:cubicBezTo>
                  <a:cubicBezTo>
                    <a:pt x="908262" y="857403"/>
                    <a:pt x="892139" y="841277"/>
                    <a:pt x="904232" y="823806"/>
                  </a:cubicBezTo>
                  <a:lnTo>
                    <a:pt x="906919" y="819774"/>
                  </a:lnTo>
                  <a:lnTo>
                    <a:pt x="943195" y="822462"/>
                  </a:lnTo>
                  <a:cubicBezTo>
                    <a:pt x="957975" y="771394"/>
                    <a:pt x="964693" y="716294"/>
                    <a:pt x="962006" y="663883"/>
                  </a:cubicBezTo>
                  <a:lnTo>
                    <a:pt x="900201" y="696136"/>
                  </a:lnTo>
                  <a:lnTo>
                    <a:pt x="897514" y="688073"/>
                  </a:lnTo>
                  <a:cubicBezTo>
                    <a:pt x="888108" y="665227"/>
                    <a:pt x="910950" y="643724"/>
                    <a:pt x="919011" y="637005"/>
                  </a:cubicBezTo>
                  <a:lnTo>
                    <a:pt x="1003657" y="555027"/>
                  </a:lnTo>
                  <a:lnTo>
                    <a:pt x="1045308" y="552340"/>
                  </a:lnTo>
                  <a:cubicBezTo>
                    <a:pt x="1043964" y="481113"/>
                    <a:pt x="1076210" y="409887"/>
                    <a:pt x="1131297" y="362851"/>
                  </a:cubicBezTo>
                  <a:cubicBezTo>
                    <a:pt x="1131297" y="360163"/>
                    <a:pt x="1129953" y="358819"/>
                    <a:pt x="1127266" y="357475"/>
                  </a:cubicBezTo>
                  <a:cubicBezTo>
                    <a:pt x="1121892" y="352100"/>
                    <a:pt x="1109800" y="348068"/>
                    <a:pt x="1099051" y="349412"/>
                  </a:cubicBezTo>
                  <a:cubicBezTo>
                    <a:pt x="1096364" y="349412"/>
                    <a:pt x="1092333" y="349412"/>
                    <a:pt x="1089646" y="350756"/>
                  </a:cubicBezTo>
                  <a:cubicBezTo>
                    <a:pt x="1073523" y="352100"/>
                    <a:pt x="1054713" y="354787"/>
                    <a:pt x="1039933" y="342692"/>
                  </a:cubicBezTo>
                  <a:cubicBezTo>
                    <a:pt x="1029185" y="333285"/>
                    <a:pt x="1025154" y="319846"/>
                    <a:pt x="1022467" y="307751"/>
                  </a:cubicBezTo>
                  <a:cubicBezTo>
                    <a:pt x="1019779" y="298344"/>
                    <a:pt x="1018436" y="290281"/>
                    <a:pt x="1013062" y="283561"/>
                  </a:cubicBezTo>
                  <a:cubicBezTo>
                    <a:pt x="1003657" y="270122"/>
                    <a:pt x="984847" y="270122"/>
                    <a:pt x="964693" y="268778"/>
                  </a:cubicBezTo>
                  <a:cubicBezTo>
                    <a:pt x="951257" y="268778"/>
                    <a:pt x="939164" y="267434"/>
                    <a:pt x="925729" y="263403"/>
                  </a:cubicBezTo>
                  <a:cubicBezTo>
                    <a:pt x="900201" y="255339"/>
                    <a:pt x="876016" y="229806"/>
                    <a:pt x="863924" y="209647"/>
                  </a:cubicBezTo>
                  <a:cubicBezTo>
                    <a:pt x="859893" y="202928"/>
                    <a:pt x="857206" y="192176"/>
                    <a:pt x="855863" y="182769"/>
                  </a:cubicBezTo>
                  <a:cubicBezTo>
                    <a:pt x="853175" y="170674"/>
                    <a:pt x="850488" y="155892"/>
                    <a:pt x="843770" y="151860"/>
                  </a:cubicBezTo>
                  <a:cubicBezTo>
                    <a:pt x="839739" y="150516"/>
                    <a:pt x="834365" y="150516"/>
                    <a:pt x="827647" y="151860"/>
                  </a:cubicBezTo>
                  <a:lnTo>
                    <a:pt x="823617" y="151860"/>
                  </a:lnTo>
                  <a:cubicBezTo>
                    <a:pt x="810181" y="153204"/>
                    <a:pt x="796745" y="151860"/>
                    <a:pt x="783309" y="147828"/>
                  </a:cubicBezTo>
                  <a:cubicBezTo>
                    <a:pt x="779278" y="146484"/>
                    <a:pt x="775248" y="145140"/>
                    <a:pt x="771217" y="141109"/>
                  </a:cubicBezTo>
                  <a:cubicBezTo>
                    <a:pt x="765842" y="135733"/>
                    <a:pt x="765842" y="129014"/>
                    <a:pt x="764499" y="124982"/>
                  </a:cubicBezTo>
                  <a:lnTo>
                    <a:pt x="761812" y="99448"/>
                  </a:lnTo>
                  <a:cubicBezTo>
                    <a:pt x="761812" y="98104"/>
                    <a:pt x="760468" y="92728"/>
                    <a:pt x="759124" y="91384"/>
                  </a:cubicBezTo>
                  <a:cubicBezTo>
                    <a:pt x="759124" y="91384"/>
                    <a:pt x="756438" y="90041"/>
                    <a:pt x="755094" y="90041"/>
                  </a:cubicBezTo>
                  <a:cubicBezTo>
                    <a:pt x="753750" y="90041"/>
                    <a:pt x="753750" y="90041"/>
                    <a:pt x="752407" y="88697"/>
                  </a:cubicBezTo>
                  <a:cubicBezTo>
                    <a:pt x="738971" y="83321"/>
                    <a:pt x="730909" y="71226"/>
                    <a:pt x="725535" y="57787"/>
                  </a:cubicBezTo>
                  <a:cubicBezTo>
                    <a:pt x="722848" y="52412"/>
                    <a:pt x="720161" y="45692"/>
                    <a:pt x="717473" y="38973"/>
                  </a:cubicBezTo>
                  <a:cubicBezTo>
                    <a:pt x="712099" y="25534"/>
                    <a:pt x="706725" y="12095"/>
                    <a:pt x="698663" y="2688"/>
                  </a:cubicBezTo>
                  <a:lnTo>
                    <a:pt x="702694" y="0"/>
                  </a:lnTo>
                  <a:cubicBezTo>
                    <a:pt x="689258" y="2688"/>
                    <a:pt x="677166" y="6719"/>
                    <a:pt x="663730" y="16127"/>
                  </a:cubicBezTo>
                  <a:cubicBezTo>
                    <a:pt x="622079" y="43005"/>
                    <a:pt x="591177" y="91384"/>
                    <a:pt x="557587" y="126326"/>
                  </a:cubicBezTo>
                  <a:cubicBezTo>
                    <a:pt x="546838" y="137077"/>
                    <a:pt x="536090" y="147828"/>
                    <a:pt x="522654" y="157236"/>
                  </a:cubicBezTo>
                  <a:cubicBezTo>
                    <a:pt x="468910" y="190833"/>
                    <a:pt x="390983" y="165299"/>
                    <a:pt x="360081" y="108855"/>
                  </a:cubicBezTo>
                  <a:cubicBezTo>
                    <a:pt x="357393" y="104823"/>
                    <a:pt x="356050" y="100792"/>
                    <a:pt x="352019" y="98104"/>
                  </a:cubicBezTo>
                  <a:cubicBezTo>
                    <a:pt x="342614" y="90041"/>
                    <a:pt x="326491" y="96760"/>
                    <a:pt x="321116" y="108855"/>
                  </a:cubicBezTo>
                  <a:cubicBezTo>
                    <a:pt x="315742" y="119606"/>
                    <a:pt x="317086" y="133045"/>
                    <a:pt x="318429" y="146484"/>
                  </a:cubicBezTo>
                  <a:cubicBezTo>
                    <a:pt x="319773" y="158579"/>
                    <a:pt x="318429" y="173362"/>
                    <a:pt x="310368" y="182769"/>
                  </a:cubicBezTo>
                  <a:cubicBezTo>
                    <a:pt x="298276" y="197552"/>
                    <a:pt x="275435" y="193520"/>
                    <a:pt x="256624" y="188145"/>
                  </a:cubicBezTo>
                  <a:cubicBezTo>
                    <a:pt x="173322" y="166643"/>
                    <a:pt x="90020" y="141109"/>
                    <a:pt x="2687" y="150516"/>
                  </a:cubicBezTo>
                  <a:cubicBezTo>
                    <a:pt x="18810" y="162611"/>
                    <a:pt x="33590" y="174706"/>
                    <a:pt x="49713" y="186801"/>
                  </a:cubicBezTo>
                  <a:cubicBezTo>
                    <a:pt x="33590" y="204272"/>
                    <a:pt x="16123" y="221742"/>
                    <a:pt x="0" y="239213"/>
                  </a:cubicBezTo>
                  <a:cubicBezTo>
                    <a:pt x="55087" y="252652"/>
                    <a:pt x="106143" y="278186"/>
                    <a:pt x="150481" y="314471"/>
                  </a:cubicBezTo>
                  <a:cubicBezTo>
                    <a:pt x="167948" y="329254"/>
                    <a:pt x="185415" y="349412"/>
                    <a:pt x="178697" y="372258"/>
                  </a:cubicBezTo>
                  <a:cubicBezTo>
                    <a:pt x="194820" y="372258"/>
                    <a:pt x="206912" y="391073"/>
                    <a:pt x="205568" y="407199"/>
                  </a:cubicBezTo>
                  <a:cubicBezTo>
                    <a:pt x="204225" y="423326"/>
                    <a:pt x="193476" y="438109"/>
                    <a:pt x="184071" y="450204"/>
                  </a:cubicBezTo>
                  <a:cubicBezTo>
                    <a:pt x="201537" y="481113"/>
                    <a:pt x="237814" y="501272"/>
                    <a:pt x="272748" y="498584"/>
                  </a:cubicBezTo>
                  <a:cubicBezTo>
                    <a:pt x="256624" y="557715"/>
                    <a:pt x="251250" y="619534"/>
                    <a:pt x="255281" y="680009"/>
                  </a:cubicBezTo>
                  <a:cubicBezTo>
                    <a:pt x="247219" y="662539"/>
                    <a:pt x="240501" y="646412"/>
                    <a:pt x="232440" y="628941"/>
                  </a:cubicBezTo>
                  <a:cubicBezTo>
                    <a:pt x="236471" y="686729"/>
                    <a:pt x="197507" y="736453"/>
                    <a:pt x="159886" y="780801"/>
                  </a:cubicBezTo>
                  <a:cubicBezTo>
                    <a:pt x="139733" y="804991"/>
                    <a:pt x="118236" y="829182"/>
                    <a:pt x="88677" y="839933"/>
                  </a:cubicBezTo>
                  <a:cubicBezTo>
                    <a:pt x="76584" y="843964"/>
                    <a:pt x="63149" y="846652"/>
                    <a:pt x="49713" y="845308"/>
                  </a:cubicBezTo>
                  <a:cubicBezTo>
                    <a:pt x="83302" y="862779"/>
                    <a:pt x="116892" y="886969"/>
                    <a:pt x="120922" y="923254"/>
                  </a:cubicBezTo>
                  <a:lnTo>
                    <a:pt x="153168" y="924598"/>
                  </a:lnTo>
                  <a:cubicBezTo>
                    <a:pt x="157199" y="924598"/>
                    <a:pt x="163917" y="924598"/>
                    <a:pt x="169292" y="927286"/>
                  </a:cubicBezTo>
                  <a:cubicBezTo>
                    <a:pt x="174666" y="931317"/>
                    <a:pt x="178697" y="936693"/>
                    <a:pt x="181384" y="940724"/>
                  </a:cubicBezTo>
                  <a:cubicBezTo>
                    <a:pt x="196163" y="966258"/>
                    <a:pt x="217661" y="986417"/>
                    <a:pt x="243189" y="998512"/>
                  </a:cubicBezTo>
                  <a:cubicBezTo>
                    <a:pt x="282152" y="1017326"/>
                    <a:pt x="327834" y="1017326"/>
                    <a:pt x="369485" y="1017326"/>
                  </a:cubicBezTo>
                  <a:lnTo>
                    <a:pt x="374860" y="1017326"/>
                  </a:lnTo>
                  <a:lnTo>
                    <a:pt x="377547" y="1021358"/>
                  </a:lnTo>
                  <a:cubicBezTo>
                    <a:pt x="384265" y="1036141"/>
                    <a:pt x="386952" y="1052267"/>
                    <a:pt x="382921" y="1068394"/>
                  </a:cubicBezTo>
                  <a:cubicBezTo>
                    <a:pt x="388295" y="1067050"/>
                    <a:pt x="395013" y="1061675"/>
                    <a:pt x="400388" y="1056299"/>
                  </a:cubicBezTo>
                  <a:cubicBezTo>
                    <a:pt x="413824" y="1045548"/>
                    <a:pt x="433978" y="1040172"/>
                    <a:pt x="444726" y="1052267"/>
                  </a:cubicBezTo>
                  <a:lnTo>
                    <a:pt x="446070" y="1054955"/>
                  </a:lnTo>
                  <a:lnTo>
                    <a:pt x="447413" y="1075114"/>
                  </a:lnTo>
                  <a:cubicBezTo>
                    <a:pt x="455475" y="1079145"/>
                    <a:pt x="464880" y="1079145"/>
                    <a:pt x="474285" y="1079145"/>
                  </a:cubicBezTo>
                  <a:cubicBezTo>
                    <a:pt x="478316" y="1079145"/>
                    <a:pt x="482346" y="1079145"/>
                    <a:pt x="485034" y="1079145"/>
                  </a:cubicBezTo>
                  <a:cubicBezTo>
                    <a:pt x="498469" y="1080489"/>
                    <a:pt x="511905" y="1084521"/>
                    <a:pt x="519967" y="1093928"/>
                  </a:cubicBezTo>
                  <a:cubicBezTo>
                    <a:pt x="523997" y="1080489"/>
                    <a:pt x="528028" y="1067050"/>
                    <a:pt x="533403" y="1054955"/>
                  </a:cubicBezTo>
                  <a:cubicBezTo>
                    <a:pt x="556243" y="1007919"/>
                    <a:pt x="611330" y="981041"/>
                    <a:pt x="663730" y="985073"/>
                  </a:cubicBezTo>
                  <a:cubicBezTo>
                    <a:pt x="716130" y="990449"/>
                    <a:pt x="763155" y="1024046"/>
                    <a:pt x="790027" y="1069738"/>
                  </a:cubicBezTo>
                  <a:cubicBezTo>
                    <a:pt x="790027" y="1069738"/>
                    <a:pt x="790027" y="1069738"/>
                    <a:pt x="790027" y="1069738"/>
                  </a:cubicBezTo>
                  <a:cubicBezTo>
                    <a:pt x="790027" y="1073770"/>
                    <a:pt x="790027" y="1077802"/>
                    <a:pt x="791370" y="1080489"/>
                  </a:cubicBezTo>
                  <a:cubicBezTo>
                    <a:pt x="794058" y="1088553"/>
                    <a:pt x="803463" y="1091241"/>
                    <a:pt x="811524" y="1093928"/>
                  </a:cubicBezTo>
                  <a:cubicBezTo>
                    <a:pt x="824960" y="1097960"/>
                    <a:pt x="839739" y="1101992"/>
                    <a:pt x="854519" y="1100648"/>
                  </a:cubicBezTo>
                  <a:cubicBezTo>
                    <a:pt x="869298" y="1099304"/>
                    <a:pt x="884078" y="1089897"/>
                    <a:pt x="888108" y="1076458"/>
                  </a:cubicBezTo>
                  <a:cubicBezTo>
                    <a:pt x="880047" y="1060331"/>
                    <a:pt x="914980" y="1038828"/>
                    <a:pt x="933790" y="1040172"/>
                  </a:cubicBezTo>
                  <a:cubicBezTo>
                    <a:pt x="952600" y="1040172"/>
                    <a:pt x="974098" y="1044204"/>
                    <a:pt x="984847" y="1029421"/>
                  </a:cubicBezTo>
                  <a:cubicBezTo>
                    <a:pt x="988877" y="1024046"/>
                    <a:pt x="990221" y="1015982"/>
                    <a:pt x="994251" y="1010607"/>
                  </a:cubicBezTo>
                </a:path>
              </a:pathLst>
            </a:cu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2021" name="Google Shape;2021;p38"/>
            <p:cNvSpPr/>
            <p:nvPr/>
          </p:nvSpPr>
          <p:spPr>
            <a:xfrm>
              <a:off x="3570031" y="7328457"/>
              <a:ext cx="1259650" cy="1291724"/>
            </a:xfrm>
            <a:custGeom>
              <a:avLst/>
              <a:gdLst/>
              <a:ahLst/>
              <a:cxnLst/>
              <a:rect l="l" t="t" r="r" b="b"/>
              <a:pathLst>
                <a:path w="1132291" h="1161122" extrusionOk="0">
                  <a:moveTo>
                    <a:pt x="79271" y="342692"/>
                  </a:moveTo>
                  <a:cubicBezTo>
                    <a:pt x="88676" y="330598"/>
                    <a:pt x="107487" y="331942"/>
                    <a:pt x="123609" y="330598"/>
                  </a:cubicBezTo>
                  <a:cubicBezTo>
                    <a:pt x="139733" y="329254"/>
                    <a:pt x="158543" y="317159"/>
                    <a:pt x="151825" y="302376"/>
                  </a:cubicBezTo>
                  <a:cubicBezTo>
                    <a:pt x="184071" y="287593"/>
                    <a:pt x="219004" y="286249"/>
                    <a:pt x="241845" y="313127"/>
                  </a:cubicBezTo>
                  <a:cubicBezTo>
                    <a:pt x="248563" y="283561"/>
                    <a:pt x="278121" y="262059"/>
                    <a:pt x="309024" y="264747"/>
                  </a:cubicBezTo>
                  <a:cubicBezTo>
                    <a:pt x="302306" y="305064"/>
                    <a:pt x="307680" y="345380"/>
                    <a:pt x="319773" y="384353"/>
                  </a:cubicBezTo>
                  <a:cubicBezTo>
                    <a:pt x="343957" y="455579"/>
                    <a:pt x="392326" y="516054"/>
                    <a:pt x="439351" y="573842"/>
                  </a:cubicBezTo>
                  <a:cubicBezTo>
                    <a:pt x="498469" y="646412"/>
                    <a:pt x="560274" y="721670"/>
                    <a:pt x="644920" y="760643"/>
                  </a:cubicBezTo>
                  <a:cubicBezTo>
                    <a:pt x="694632" y="783489"/>
                    <a:pt x="761811" y="809023"/>
                    <a:pt x="761811" y="864123"/>
                  </a:cubicBezTo>
                  <a:cubicBezTo>
                    <a:pt x="761811" y="870842"/>
                    <a:pt x="760468" y="878905"/>
                    <a:pt x="764499" y="884281"/>
                  </a:cubicBezTo>
                  <a:cubicBezTo>
                    <a:pt x="771217" y="895032"/>
                    <a:pt x="785996" y="891001"/>
                    <a:pt x="798088" y="892344"/>
                  </a:cubicBezTo>
                  <a:cubicBezTo>
                    <a:pt x="818242" y="893688"/>
                    <a:pt x="834365" y="909815"/>
                    <a:pt x="846457" y="925942"/>
                  </a:cubicBezTo>
                  <a:cubicBezTo>
                    <a:pt x="893483" y="990449"/>
                    <a:pt x="885421" y="1088553"/>
                    <a:pt x="830334" y="1146340"/>
                  </a:cubicBezTo>
                  <a:cubicBezTo>
                    <a:pt x="853175" y="1151716"/>
                    <a:pt x="876016" y="1155747"/>
                    <a:pt x="898857" y="1161123"/>
                  </a:cubicBezTo>
                  <a:cubicBezTo>
                    <a:pt x="884077" y="1097960"/>
                    <a:pt x="1000969" y="1063019"/>
                    <a:pt x="986190" y="999856"/>
                  </a:cubicBezTo>
                  <a:cubicBezTo>
                    <a:pt x="979472" y="971634"/>
                    <a:pt x="947226" y="956851"/>
                    <a:pt x="937821" y="929973"/>
                  </a:cubicBezTo>
                  <a:cubicBezTo>
                    <a:pt x="925729" y="892344"/>
                    <a:pt x="967380" y="854715"/>
                    <a:pt x="1006344" y="860091"/>
                  </a:cubicBezTo>
                  <a:cubicBezTo>
                    <a:pt x="1045307" y="865466"/>
                    <a:pt x="1073523" y="900408"/>
                    <a:pt x="1084271" y="938037"/>
                  </a:cubicBezTo>
                  <a:cubicBezTo>
                    <a:pt x="1112487" y="948788"/>
                    <a:pt x="1140702" y="909815"/>
                    <a:pt x="1129953" y="880249"/>
                  </a:cubicBezTo>
                  <a:cubicBezTo>
                    <a:pt x="1120548" y="850684"/>
                    <a:pt x="1090989" y="833213"/>
                    <a:pt x="1064118" y="818430"/>
                  </a:cubicBezTo>
                  <a:cubicBezTo>
                    <a:pt x="999626" y="783489"/>
                    <a:pt x="936477" y="748548"/>
                    <a:pt x="871985" y="713607"/>
                  </a:cubicBezTo>
                  <a:cubicBezTo>
                    <a:pt x="877360" y="697480"/>
                    <a:pt x="893483" y="686729"/>
                    <a:pt x="909605" y="686729"/>
                  </a:cubicBezTo>
                  <a:cubicBezTo>
                    <a:pt x="906919" y="667915"/>
                    <a:pt x="885421" y="658507"/>
                    <a:pt x="866611" y="658507"/>
                  </a:cubicBezTo>
                  <a:cubicBezTo>
                    <a:pt x="847801" y="657163"/>
                    <a:pt x="828990" y="662539"/>
                    <a:pt x="811524" y="661195"/>
                  </a:cubicBezTo>
                  <a:cubicBezTo>
                    <a:pt x="795401" y="659851"/>
                    <a:pt x="781965" y="651788"/>
                    <a:pt x="768529" y="643724"/>
                  </a:cubicBezTo>
                  <a:cubicBezTo>
                    <a:pt x="725535" y="615503"/>
                    <a:pt x="695976" y="569810"/>
                    <a:pt x="687914" y="518742"/>
                  </a:cubicBezTo>
                  <a:cubicBezTo>
                    <a:pt x="683884" y="493209"/>
                    <a:pt x="685227" y="466331"/>
                    <a:pt x="673135" y="444828"/>
                  </a:cubicBezTo>
                  <a:cubicBezTo>
                    <a:pt x="644920" y="395104"/>
                    <a:pt x="560274" y="388385"/>
                    <a:pt x="549525" y="331942"/>
                  </a:cubicBezTo>
                  <a:cubicBezTo>
                    <a:pt x="545494" y="310439"/>
                    <a:pt x="554900" y="287593"/>
                    <a:pt x="558930" y="266091"/>
                  </a:cubicBezTo>
                  <a:cubicBezTo>
                    <a:pt x="562961" y="244589"/>
                    <a:pt x="560274" y="216367"/>
                    <a:pt x="541464" y="205616"/>
                  </a:cubicBezTo>
                  <a:cubicBezTo>
                    <a:pt x="592520" y="190833"/>
                    <a:pt x="642233" y="170674"/>
                    <a:pt x="689258" y="146484"/>
                  </a:cubicBezTo>
                  <a:cubicBezTo>
                    <a:pt x="698663" y="124982"/>
                    <a:pt x="689258" y="96760"/>
                    <a:pt x="678509" y="69883"/>
                  </a:cubicBezTo>
                  <a:cubicBezTo>
                    <a:pt x="677166" y="67195"/>
                    <a:pt x="675822" y="63163"/>
                    <a:pt x="673135" y="61819"/>
                  </a:cubicBezTo>
                  <a:cubicBezTo>
                    <a:pt x="669104" y="57788"/>
                    <a:pt x="662386" y="59131"/>
                    <a:pt x="651638" y="63163"/>
                  </a:cubicBezTo>
                  <a:cubicBezTo>
                    <a:pt x="643576" y="65851"/>
                    <a:pt x="632827" y="68539"/>
                    <a:pt x="623422" y="67195"/>
                  </a:cubicBezTo>
                  <a:cubicBezTo>
                    <a:pt x="615361" y="65851"/>
                    <a:pt x="608643" y="61819"/>
                    <a:pt x="603269" y="57788"/>
                  </a:cubicBezTo>
                  <a:lnTo>
                    <a:pt x="533402" y="10751"/>
                  </a:lnTo>
                  <a:cubicBezTo>
                    <a:pt x="525341" y="5375"/>
                    <a:pt x="517279" y="0"/>
                    <a:pt x="509218" y="0"/>
                  </a:cubicBezTo>
                  <a:cubicBezTo>
                    <a:pt x="502500" y="0"/>
                    <a:pt x="494438" y="4032"/>
                    <a:pt x="486377" y="8063"/>
                  </a:cubicBezTo>
                  <a:cubicBezTo>
                    <a:pt x="474285" y="14783"/>
                    <a:pt x="460849" y="21502"/>
                    <a:pt x="446069" y="14783"/>
                  </a:cubicBezTo>
                  <a:cubicBezTo>
                    <a:pt x="442039" y="13439"/>
                    <a:pt x="439351" y="10751"/>
                    <a:pt x="435321" y="8063"/>
                  </a:cubicBezTo>
                  <a:cubicBezTo>
                    <a:pt x="429947" y="4032"/>
                    <a:pt x="427259" y="1344"/>
                    <a:pt x="424572" y="2688"/>
                  </a:cubicBezTo>
                  <a:cubicBezTo>
                    <a:pt x="423229" y="4032"/>
                    <a:pt x="423229" y="8063"/>
                    <a:pt x="423229" y="14783"/>
                  </a:cubicBezTo>
                  <a:cubicBezTo>
                    <a:pt x="423229" y="22846"/>
                    <a:pt x="423229" y="33597"/>
                    <a:pt x="415167" y="40317"/>
                  </a:cubicBezTo>
                  <a:cubicBezTo>
                    <a:pt x="404418" y="49724"/>
                    <a:pt x="392326" y="43005"/>
                    <a:pt x="382921" y="38973"/>
                  </a:cubicBezTo>
                  <a:cubicBezTo>
                    <a:pt x="377547" y="36285"/>
                    <a:pt x="374860" y="34941"/>
                    <a:pt x="370829" y="34941"/>
                  </a:cubicBezTo>
                  <a:cubicBezTo>
                    <a:pt x="372172" y="55100"/>
                    <a:pt x="364111" y="75258"/>
                    <a:pt x="346644" y="87353"/>
                  </a:cubicBezTo>
                  <a:lnTo>
                    <a:pt x="338583" y="92728"/>
                  </a:lnTo>
                  <a:lnTo>
                    <a:pt x="334552" y="83321"/>
                  </a:lnTo>
                  <a:cubicBezTo>
                    <a:pt x="329178" y="68539"/>
                    <a:pt x="318429" y="55100"/>
                    <a:pt x="307680" y="44349"/>
                  </a:cubicBezTo>
                  <a:lnTo>
                    <a:pt x="286183" y="84665"/>
                  </a:lnTo>
                  <a:lnTo>
                    <a:pt x="279465" y="69883"/>
                  </a:lnTo>
                  <a:cubicBezTo>
                    <a:pt x="275435" y="60475"/>
                    <a:pt x="264686" y="49724"/>
                    <a:pt x="259311" y="49724"/>
                  </a:cubicBezTo>
                  <a:cubicBezTo>
                    <a:pt x="257968" y="49724"/>
                    <a:pt x="256624" y="49724"/>
                    <a:pt x="255281" y="51068"/>
                  </a:cubicBezTo>
                  <a:cubicBezTo>
                    <a:pt x="252593" y="53756"/>
                    <a:pt x="253937" y="59131"/>
                    <a:pt x="253937" y="64507"/>
                  </a:cubicBezTo>
                  <a:cubicBezTo>
                    <a:pt x="255281" y="71227"/>
                    <a:pt x="255281" y="80634"/>
                    <a:pt x="251250" y="87353"/>
                  </a:cubicBezTo>
                  <a:cubicBezTo>
                    <a:pt x="247219" y="94072"/>
                    <a:pt x="240501" y="98104"/>
                    <a:pt x="231096" y="98104"/>
                  </a:cubicBezTo>
                  <a:cubicBezTo>
                    <a:pt x="219004" y="98104"/>
                    <a:pt x="208255" y="90041"/>
                    <a:pt x="202881" y="80634"/>
                  </a:cubicBezTo>
                  <a:cubicBezTo>
                    <a:pt x="198850" y="72570"/>
                    <a:pt x="197506" y="63163"/>
                    <a:pt x="196163" y="55100"/>
                  </a:cubicBezTo>
                  <a:cubicBezTo>
                    <a:pt x="194820" y="49724"/>
                    <a:pt x="194820" y="44349"/>
                    <a:pt x="193476" y="38973"/>
                  </a:cubicBezTo>
                  <a:cubicBezTo>
                    <a:pt x="190789" y="32253"/>
                    <a:pt x="185414" y="26878"/>
                    <a:pt x="180040" y="24190"/>
                  </a:cubicBezTo>
                  <a:cubicBezTo>
                    <a:pt x="178696" y="24190"/>
                    <a:pt x="177353" y="24190"/>
                    <a:pt x="177353" y="24190"/>
                  </a:cubicBezTo>
                  <a:lnTo>
                    <a:pt x="182727" y="99448"/>
                  </a:lnTo>
                  <a:lnTo>
                    <a:pt x="169291" y="88697"/>
                  </a:lnTo>
                  <a:cubicBezTo>
                    <a:pt x="162573" y="83321"/>
                    <a:pt x="153168" y="84665"/>
                    <a:pt x="147794" y="90041"/>
                  </a:cubicBezTo>
                  <a:lnTo>
                    <a:pt x="142419" y="95416"/>
                  </a:lnTo>
                  <a:lnTo>
                    <a:pt x="137045" y="90041"/>
                  </a:lnTo>
                  <a:cubicBezTo>
                    <a:pt x="116891" y="69883"/>
                    <a:pt x="83302" y="65851"/>
                    <a:pt x="59118" y="80634"/>
                  </a:cubicBezTo>
                  <a:cubicBezTo>
                    <a:pt x="55087" y="112887"/>
                    <a:pt x="49712" y="146484"/>
                    <a:pt x="38964" y="177394"/>
                  </a:cubicBezTo>
                  <a:lnTo>
                    <a:pt x="37620" y="182769"/>
                  </a:lnTo>
                  <a:lnTo>
                    <a:pt x="0" y="180081"/>
                  </a:lnTo>
                  <a:cubicBezTo>
                    <a:pt x="0" y="185457"/>
                    <a:pt x="5374" y="192177"/>
                    <a:pt x="16123" y="202928"/>
                  </a:cubicBezTo>
                  <a:cubicBezTo>
                    <a:pt x="28215" y="215023"/>
                    <a:pt x="41651" y="227118"/>
                    <a:pt x="40307" y="244589"/>
                  </a:cubicBezTo>
                  <a:cubicBezTo>
                    <a:pt x="40307" y="252652"/>
                    <a:pt x="36276" y="259371"/>
                    <a:pt x="32246" y="264747"/>
                  </a:cubicBezTo>
                  <a:cubicBezTo>
                    <a:pt x="30902" y="267434"/>
                    <a:pt x="28215" y="271466"/>
                    <a:pt x="26872" y="274154"/>
                  </a:cubicBezTo>
                  <a:cubicBezTo>
                    <a:pt x="24184" y="280873"/>
                    <a:pt x="25528" y="287593"/>
                    <a:pt x="28215" y="292969"/>
                  </a:cubicBezTo>
                  <a:cubicBezTo>
                    <a:pt x="37620" y="310439"/>
                    <a:pt x="63148" y="323878"/>
                    <a:pt x="83302" y="329254"/>
                  </a:cubicBezTo>
                  <a:lnTo>
                    <a:pt x="79271" y="344036"/>
                  </a:lnTo>
                </a:path>
              </a:pathLst>
            </a:custGeom>
            <a:solidFill>
              <a:srgbClr val="F2A33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2022" name="Google Shape;2022;p38"/>
            <p:cNvSpPr/>
            <p:nvPr/>
          </p:nvSpPr>
          <p:spPr>
            <a:xfrm>
              <a:off x="1605060" y="7463012"/>
              <a:ext cx="501945" cy="749020"/>
            </a:xfrm>
            <a:custGeom>
              <a:avLst/>
              <a:gdLst/>
              <a:ahLst/>
              <a:cxnLst/>
              <a:rect l="l" t="t" r="r" b="b"/>
              <a:pathLst>
                <a:path w="451195" h="673289" extrusionOk="0">
                  <a:moveTo>
                    <a:pt x="223867" y="2688"/>
                  </a:moveTo>
                  <a:cubicBezTo>
                    <a:pt x="223867" y="68539"/>
                    <a:pt x="195651" y="129014"/>
                    <a:pt x="167436" y="188145"/>
                  </a:cubicBezTo>
                  <a:cubicBezTo>
                    <a:pt x="145939" y="232494"/>
                    <a:pt x="124442" y="276842"/>
                    <a:pt x="90852" y="311783"/>
                  </a:cubicBezTo>
                  <a:cubicBezTo>
                    <a:pt x="65324" y="338661"/>
                    <a:pt x="30391" y="361507"/>
                    <a:pt x="19642" y="397792"/>
                  </a:cubicBezTo>
                  <a:cubicBezTo>
                    <a:pt x="39796" y="405856"/>
                    <a:pt x="63980" y="420638"/>
                    <a:pt x="65324" y="442140"/>
                  </a:cubicBezTo>
                  <a:cubicBezTo>
                    <a:pt x="66667" y="452892"/>
                    <a:pt x="61293" y="463643"/>
                    <a:pt x="57262" y="473050"/>
                  </a:cubicBezTo>
                  <a:cubicBezTo>
                    <a:pt x="39796" y="507991"/>
                    <a:pt x="23673" y="544276"/>
                    <a:pt x="6206" y="579218"/>
                  </a:cubicBezTo>
                  <a:cubicBezTo>
                    <a:pt x="832" y="589969"/>
                    <a:pt x="-3199" y="603407"/>
                    <a:pt x="3519" y="612815"/>
                  </a:cubicBezTo>
                  <a:cubicBezTo>
                    <a:pt x="6206" y="615503"/>
                    <a:pt x="8893" y="618190"/>
                    <a:pt x="12924" y="620878"/>
                  </a:cubicBezTo>
                  <a:cubicBezTo>
                    <a:pt x="45170" y="641037"/>
                    <a:pt x="77416" y="662539"/>
                    <a:pt x="115037" y="670602"/>
                  </a:cubicBezTo>
                  <a:cubicBezTo>
                    <a:pt x="121754" y="671946"/>
                    <a:pt x="128472" y="673290"/>
                    <a:pt x="135190" y="673290"/>
                  </a:cubicBezTo>
                  <a:cubicBezTo>
                    <a:pt x="129816" y="667915"/>
                    <a:pt x="125785" y="659851"/>
                    <a:pt x="123098" y="650444"/>
                  </a:cubicBezTo>
                  <a:cubicBezTo>
                    <a:pt x="120411" y="632973"/>
                    <a:pt x="125785" y="614159"/>
                    <a:pt x="137877" y="603407"/>
                  </a:cubicBezTo>
                  <a:cubicBezTo>
                    <a:pt x="156687" y="585937"/>
                    <a:pt x="182216" y="580562"/>
                    <a:pt x="206400" y="577874"/>
                  </a:cubicBezTo>
                  <a:cubicBezTo>
                    <a:pt x="207744" y="572498"/>
                    <a:pt x="206400" y="567123"/>
                    <a:pt x="203713" y="561747"/>
                  </a:cubicBezTo>
                  <a:cubicBezTo>
                    <a:pt x="199682" y="555028"/>
                    <a:pt x="194308" y="549652"/>
                    <a:pt x="187590" y="546964"/>
                  </a:cubicBezTo>
                  <a:lnTo>
                    <a:pt x="171467" y="541589"/>
                  </a:lnTo>
                  <a:lnTo>
                    <a:pt x="186246" y="532181"/>
                  </a:lnTo>
                  <a:cubicBezTo>
                    <a:pt x="227897" y="505303"/>
                    <a:pt x="249395" y="450204"/>
                    <a:pt x="235959" y="401824"/>
                  </a:cubicBezTo>
                  <a:lnTo>
                    <a:pt x="231928" y="388385"/>
                  </a:lnTo>
                  <a:lnTo>
                    <a:pt x="276266" y="399136"/>
                  </a:lnTo>
                  <a:cubicBezTo>
                    <a:pt x="278954" y="396448"/>
                    <a:pt x="278954" y="389729"/>
                    <a:pt x="280297" y="381665"/>
                  </a:cubicBezTo>
                  <a:cubicBezTo>
                    <a:pt x="280297" y="372258"/>
                    <a:pt x="281641" y="361507"/>
                    <a:pt x="288359" y="352100"/>
                  </a:cubicBezTo>
                  <a:cubicBezTo>
                    <a:pt x="292389" y="346724"/>
                    <a:pt x="297764" y="344036"/>
                    <a:pt x="303138" y="342692"/>
                  </a:cubicBezTo>
                  <a:cubicBezTo>
                    <a:pt x="304482" y="341349"/>
                    <a:pt x="305825" y="341349"/>
                    <a:pt x="308512" y="340005"/>
                  </a:cubicBezTo>
                  <a:cubicBezTo>
                    <a:pt x="330010" y="327910"/>
                    <a:pt x="334041" y="298344"/>
                    <a:pt x="336728" y="266091"/>
                  </a:cubicBezTo>
                  <a:cubicBezTo>
                    <a:pt x="340758" y="220398"/>
                    <a:pt x="356881" y="192177"/>
                    <a:pt x="383753" y="185457"/>
                  </a:cubicBezTo>
                  <a:cubicBezTo>
                    <a:pt x="393158" y="182769"/>
                    <a:pt x="403907" y="184113"/>
                    <a:pt x="413312" y="184113"/>
                  </a:cubicBezTo>
                  <a:cubicBezTo>
                    <a:pt x="417343" y="184113"/>
                    <a:pt x="422717" y="184113"/>
                    <a:pt x="426748" y="184113"/>
                  </a:cubicBezTo>
                  <a:cubicBezTo>
                    <a:pt x="437496" y="184113"/>
                    <a:pt x="449589" y="178738"/>
                    <a:pt x="450932" y="170674"/>
                  </a:cubicBezTo>
                  <a:cubicBezTo>
                    <a:pt x="452276" y="163955"/>
                    <a:pt x="448245" y="157236"/>
                    <a:pt x="444214" y="149172"/>
                  </a:cubicBezTo>
                  <a:cubicBezTo>
                    <a:pt x="436153" y="135733"/>
                    <a:pt x="426748" y="120950"/>
                    <a:pt x="411968" y="114231"/>
                  </a:cubicBezTo>
                  <a:cubicBezTo>
                    <a:pt x="405250" y="111543"/>
                    <a:pt x="398532" y="110199"/>
                    <a:pt x="391814" y="108855"/>
                  </a:cubicBezTo>
                  <a:cubicBezTo>
                    <a:pt x="389127" y="108855"/>
                    <a:pt x="386440" y="107511"/>
                    <a:pt x="383753" y="107511"/>
                  </a:cubicBezTo>
                  <a:cubicBezTo>
                    <a:pt x="324635" y="96760"/>
                    <a:pt x="282984" y="51068"/>
                    <a:pt x="241333" y="0"/>
                  </a:cubicBezTo>
                </a:path>
              </a:pathLst>
            </a:cu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2023" name="Google Shape;2023;p38"/>
            <p:cNvSpPr/>
            <p:nvPr/>
          </p:nvSpPr>
          <p:spPr>
            <a:xfrm>
              <a:off x="4683588" y="6957684"/>
              <a:ext cx="560515" cy="275530"/>
            </a:xfrm>
            <a:custGeom>
              <a:avLst/>
              <a:gdLst/>
              <a:ahLst/>
              <a:cxnLst/>
              <a:rect l="l" t="t" r="r" b="b"/>
              <a:pathLst>
                <a:path w="503843" h="247672" extrusionOk="0">
                  <a:moveTo>
                    <a:pt x="446069" y="17470"/>
                  </a:moveTo>
                  <a:cubicBezTo>
                    <a:pt x="444726" y="16126"/>
                    <a:pt x="444726" y="13439"/>
                    <a:pt x="443382" y="13439"/>
                  </a:cubicBezTo>
                  <a:cubicBezTo>
                    <a:pt x="443382" y="13439"/>
                    <a:pt x="440695" y="13439"/>
                    <a:pt x="439351" y="13439"/>
                  </a:cubicBezTo>
                  <a:cubicBezTo>
                    <a:pt x="438008" y="13439"/>
                    <a:pt x="436664" y="13439"/>
                    <a:pt x="435321" y="13439"/>
                  </a:cubicBezTo>
                  <a:cubicBezTo>
                    <a:pt x="429947" y="12095"/>
                    <a:pt x="424572" y="10751"/>
                    <a:pt x="420541" y="8063"/>
                  </a:cubicBezTo>
                  <a:cubicBezTo>
                    <a:pt x="416511" y="6719"/>
                    <a:pt x="413823" y="4032"/>
                    <a:pt x="409793" y="4032"/>
                  </a:cubicBezTo>
                  <a:cubicBezTo>
                    <a:pt x="401731" y="4032"/>
                    <a:pt x="395013" y="13439"/>
                    <a:pt x="388295" y="21502"/>
                  </a:cubicBezTo>
                  <a:lnTo>
                    <a:pt x="386952" y="24190"/>
                  </a:lnTo>
                  <a:cubicBezTo>
                    <a:pt x="381578" y="32253"/>
                    <a:pt x="370829" y="41661"/>
                    <a:pt x="358736" y="41661"/>
                  </a:cubicBezTo>
                  <a:cubicBezTo>
                    <a:pt x="352019" y="43004"/>
                    <a:pt x="346644" y="40317"/>
                    <a:pt x="342614" y="36285"/>
                  </a:cubicBezTo>
                  <a:cubicBezTo>
                    <a:pt x="341270" y="34941"/>
                    <a:pt x="339926" y="33597"/>
                    <a:pt x="338583" y="30909"/>
                  </a:cubicBezTo>
                  <a:cubicBezTo>
                    <a:pt x="337239" y="29565"/>
                    <a:pt x="335896" y="28222"/>
                    <a:pt x="335896" y="28222"/>
                  </a:cubicBezTo>
                  <a:cubicBezTo>
                    <a:pt x="335896" y="28222"/>
                    <a:pt x="334552" y="28222"/>
                    <a:pt x="334552" y="28222"/>
                  </a:cubicBezTo>
                  <a:cubicBezTo>
                    <a:pt x="331865" y="28222"/>
                    <a:pt x="329178" y="29565"/>
                    <a:pt x="326491" y="28222"/>
                  </a:cubicBezTo>
                  <a:cubicBezTo>
                    <a:pt x="317085" y="26878"/>
                    <a:pt x="314398" y="17470"/>
                    <a:pt x="313055" y="12095"/>
                  </a:cubicBezTo>
                  <a:cubicBezTo>
                    <a:pt x="313055" y="10751"/>
                    <a:pt x="311711" y="9407"/>
                    <a:pt x="311711" y="8063"/>
                  </a:cubicBezTo>
                  <a:cubicBezTo>
                    <a:pt x="310367" y="5375"/>
                    <a:pt x="309024" y="4032"/>
                    <a:pt x="306337" y="2688"/>
                  </a:cubicBezTo>
                  <a:cubicBezTo>
                    <a:pt x="299619" y="0"/>
                    <a:pt x="288870" y="2688"/>
                    <a:pt x="280809" y="8063"/>
                  </a:cubicBezTo>
                  <a:lnTo>
                    <a:pt x="276778" y="10751"/>
                  </a:lnTo>
                  <a:cubicBezTo>
                    <a:pt x="263342" y="18814"/>
                    <a:pt x="245876" y="28222"/>
                    <a:pt x="228409" y="20158"/>
                  </a:cubicBezTo>
                  <a:cubicBezTo>
                    <a:pt x="221691" y="17470"/>
                    <a:pt x="217660" y="13439"/>
                    <a:pt x="213630" y="9407"/>
                  </a:cubicBezTo>
                  <a:cubicBezTo>
                    <a:pt x="210942" y="6719"/>
                    <a:pt x="209599" y="5375"/>
                    <a:pt x="206912" y="2688"/>
                  </a:cubicBezTo>
                  <a:cubicBezTo>
                    <a:pt x="204224" y="1344"/>
                    <a:pt x="200194" y="0"/>
                    <a:pt x="197506" y="1344"/>
                  </a:cubicBezTo>
                  <a:lnTo>
                    <a:pt x="193476" y="0"/>
                  </a:lnTo>
                  <a:cubicBezTo>
                    <a:pt x="194820" y="6719"/>
                    <a:pt x="193476" y="13439"/>
                    <a:pt x="190789" y="20158"/>
                  </a:cubicBezTo>
                  <a:cubicBezTo>
                    <a:pt x="186758" y="30909"/>
                    <a:pt x="177353" y="37629"/>
                    <a:pt x="169291" y="44348"/>
                  </a:cubicBezTo>
                  <a:cubicBezTo>
                    <a:pt x="165261" y="47036"/>
                    <a:pt x="161230" y="51068"/>
                    <a:pt x="158543" y="53756"/>
                  </a:cubicBezTo>
                  <a:cubicBezTo>
                    <a:pt x="153168" y="60475"/>
                    <a:pt x="149137" y="68539"/>
                    <a:pt x="145107" y="76602"/>
                  </a:cubicBezTo>
                  <a:cubicBezTo>
                    <a:pt x="141076" y="83321"/>
                    <a:pt x="138389" y="91384"/>
                    <a:pt x="133015" y="98104"/>
                  </a:cubicBezTo>
                  <a:cubicBezTo>
                    <a:pt x="124953" y="108855"/>
                    <a:pt x="111517" y="116918"/>
                    <a:pt x="99425" y="118262"/>
                  </a:cubicBezTo>
                  <a:cubicBezTo>
                    <a:pt x="96738" y="118262"/>
                    <a:pt x="92707" y="118262"/>
                    <a:pt x="90020" y="118262"/>
                  </a:cubicBezTo>
                  <a:cubicBezTo>
                    <a:pt x="90020" y="118262"/>
                    <a:pt x="90020" y="118262"/>
                    <a:pt x="90020" y="118262"/>
                  </a:cubicBezTo>
                  <a:cubicBezTo>
                    <a:pt x="87333" y="126326"/>
                    <a:pt x="80615" y="133045"/>
                    <a:pt x="71210" y="135733"/>
                  </a:cubicBezTo>
                  <a:cubicBezTo>
                    <a:pt x="65835" y="138421"/>
                    <a:pt x="60461" y="138421"/>
                    <a:pt x="55087" y="139765"/>
                  </a:cubicBezTo>
                  <a:cubicBezTo>
                    <a:pt x="49712" y="141109"/>
                    <a:pt x="45682" y="142453"/>
                    <a:pt x="41651" y="143796"/>
                  </a:cubicBezTo>
                  <a:cubicBezTo>
                    <a:pt x="37620" y="145140"/>
                    <a:pt x="33590" y="149172"/>
                    <a:pt x="33590" y="153204"/>
                  </a:cubicBezTo>
                  <a:cubicBezTo>
                    <a:pt x="32246" y="155892"/>
                    <a:pt x="33590" y="157235"/>
                    <a:pt x="33590" y="157235"/>
                  </a:cubicBezTo>
                  <a:lnTo>
                    <a:pt x="37620" y="163955"/>
                  </a:lnTo>
                  <a:lnTo>
                    <a:pt x="30902" y="167987"/>
                  </a:lnTo>
                  <a:cubicBezTo>
                    <a:pt x="28215" y="169330"/>
                    <a:pt x="24184" y="170674"/>
                    <a:pt x="21497" y="170674"/>
                  </a:cubicBezTo>
                  <a:cubicBezTo>
                    <a:pt x="13436" y="170674"/>
                    <a:pt x="5374" y="166643"/>
                    <a:pt x="0" y="161267"/>
                  </a:cubicBezTo>
                  <a:cubicBezTo>
                    <a:pt x="1343" y="166643"/>
                    <a:pt x="2687" y="170674"/>
                    <a:pt x="4031" y="176050"/>
                  </a:cubicBezTo>
                  <a:cubicBezTo>
                    <a:pt x="8061" y="192176"/>
                    <a:pt x="12092" y="208303"/>
                    <a:pt x="24184" y="213679"/>
                  </a:cubicBezTo>
                  <a:lnTo>
                    <a:pt x="29559" y="216367"/>
                  </a:lnTo>
                  <a:cubicBezTo>
                    <a:pt x="48369" y="217710"/>
                    <a:pt x="65835" y="225774"/>
                    <a:pt x="81958" y="232493"/>
                  </a:cubicBezTo>
                  <a:lnTo>
                    <a:pt x="88676" y="235181"/>
                  </a:lnTo>
                  <a:cubicBezTo>
                    <a:pt x="107487" y="243245"/>
                    <a:pt x="127640" y="251308"/>
                    <a:pt x="146450" y="245932"/>
                  </a:cubicBezTo>
                  <a:cubicBezTo>
                    <a:pt x="155855" y="243245"/>
                    <a:pt x="165261" y="235181"/>
                    <a:pt x="169291" y="225774"/>
                  </a:cubicBezTo>
                  <a:cubicBezTo>
                    <a:pt x="171978" y="221742"/>
                    <a:pt x="173322" y="213679"/>
                    <a:pt x="169291" y="206959"/>
                  </a:cubicBezTo>
                  <a:lnTo>
                    <a:pt x="163917" y="196208"/>
                  </a:lnTo>
                  <a:lnTo>
                    <a:pt x="247219" y="192176"/>
                  </a:lnTo>
                  <a:cubicBezTo>
                    <a:pt x="251250" y="192176"/>
                    <a:pt x="253937" y="192176"/>
                    <a:pt x="257968" y="190832"/>
                  </a:cubicBezTo>
                  <a:cubicBezTo>
                    <a:pt x="266029" y="188145"/>
                    <a:pt x="268717" y="177394"/>
                    <a:pt x="272747" y="165299"/>
                  </a:cubicBezTo>
                  <a:cubicBezTo>
                    <a:pt x="276778" y="150516"/>
                    <a:pt x="282152" y="133045"/>
                    <a:pt x="299619" y="130357"/>
                  </a:cubicBezTo>
                  <a:cubicBezTo>
                    <a:pt x="303649" y="130357"/>
                    <a:pt x="307680" y="130357"/>
                    <a:pt x="310367" y="130357"/>
                  </a:cubicBezTo>
                  <a:cubicBezTo>
                    <a:pt x="314398" y="130357"/>
                    <a:pt x="317085" y="130357"/>
                    <a:pt x="318429" y="130357"/>
                  </a:cubicBezTo>
                  <a:cubicBezTo>
                    <a:pt x="319773" y="129014"/>
                    <a:pt x="321116" y="127670"/>
                    <a:pt x="322460" y="124982"/>
                  </a:cubicBezTo>
                  <a:cubicBezTo>
                    <a:pt x="323803" y="122294"/>
                    <a:pt x="325147" y="120950"/>
                    <a:pt x="327834" y="118262"/>
                  </a:cubicBezTo>
                  <a:cubicBezTo>
                    <a:pt x="341270" y="104823"/>
                    <a:pt x="361424" y="107511"/>
                    <a:pt x="376203" y="115575"/>
                  </a:cubicBezTo>
                  <a:cubicBezTo>
                    <a:pt x="380234" y="118262"/>
                    <a:pt x="384264" y="119606"/>
                    <a:pt x="388295" y="122294"/>
                  </a:cubicBezTo>
                  <a:cubicBezTo>
                    <a:pt x="396357" y="127670"/>
                    <a:pt x="403075" y="131701"/>
                    <a:pt x="411136" y="133045"/>
                  </a:cubicBezTo>
                  <a:cubicBezTo>
                    <a:pt x="420541" y="134389"/>
                    <a:pt x="429947" y="131701"/>
                    <a:pt x="439351" y="129014"/>
                  </a:cubicBezTo>
                  <a:cubicBezTo>
                    <a:pt x="444726" y="127670"/>
                    <a:pt x="450100" y="126326"/>
                    <a:pt x="455475" y="124982"/>
                  </a:cubicBezTo>
                  <a:cubicBezTo>
                    <a:pt x="466223" y="123638"/>
                    <a:pt x="476972" y="124982"/>
                    <a:pt x="485033" y="129014"/>
                  </a:cubicBezTo>
                  <a:cubicBezTo>
                    <a:pt x="485033" y="129014"/>
                    <a:pt x="485033" y="127670"/>
                    <a:pt x="485033" y="127670"/>
                  </a:cubicBezTo>
                  <a:cubicBezTo>
                    <a:pt x="491751" y="108855"/>
                    <a:pt x="497126" y="91384"/>
                    <a:pt x="503844" y="72570"/>
                  </a:cubicBezTo>
                  <a:cubicBezTo>
                    <a:pt x="478315" y="64507"/>
                    <a:pt x="458161" y="43004"/>
                    <a:pt x="446069" y="17470"/>
                  </a:cubicBezTo>
                  <a:close/>
                </a:path>
              </a:pathLst>
            </a:cu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2024" name="Google Shape;2024;p38"/>
            <p:cNvSpPr/>
            <p:nvPr/>
          </p:nvSpPr>
          <p:spPr>
            <a:xfrm>
              <a:off x="4254607" y="6755853"/>
              <a:ext cx="628076" cy="373763"/>
            </a:xfrm>
            <a:custGeom>
              <a:avLst/>
              <a:gdLst/>
              <a:ahLst/>
              <a:cxnLst/>
              <a:rect l="l" t="t" r="r" b="b"/>
              <a:pathLst>
                <a:path w="564573" h="335973" extrusionOk="0">
                  <a:moveTo>
                    <a:pt x="33590" y="151860"/>
                  </a:moveTo>
                  <a:cubicBezTo>
                    <a:pt x="57774" y="212335"/>
                    <a:pt x="92707" y="267434"/>
                    <a:pt x="137046" y="314471"/>
                  </a:cubicBezTo>
                  <a:lnTo>
                    <a:pt x="138389" y="315815"/>
                  </a:lnTo>
                  <a:lnTo>
                    <a:pt x="141076" y="310439"/>
                  </a:lnTo>
                  <a:cubicBezTo>
                    <a:pt x="153168" y="315815"/>
                    <a:pt x="166604" y="322534"/>
                    <a:pt x="180040" y="321190"/>
                  </a:cubicBezTo>
                  <a:cubicBezTo>
                    <a:pt x="180040" y="321190"/>
                    <a:pt x="180040" y="321190"/>
                    <a:pt x="180040" y="321190"/>
                  </a:cubicBezTo>
                  <a:cubicBezTo>
                    <a:pt x="190789" y="321190"/>
                    <a:pt x="204225" y="314471"/>
                    <a:pt x="206912" y="303720"/>
                  </a:cubicBezTo>
                  <a:cubicBezTo>
                    <a:pt x="208255" y="301032"/>
                    <a:pt x="208255" y="297000"/>
                    <a:pt x="208255" y="292968"/>
                  </a:cubicBezTo>
                  <a:cubicBezTo>
                    <a:pt x="208255" y="286249"/>
                    <a:pt x="208255" y="279529"/>
                    <a:pt x="210943" y="272810"/>
                  </a:cubicBezTo>
                  <a:cubicBezTo>
                    <a:pt x="214973" y="264746"/>
                    <a:pt x="223035" y="258027"/>
                    <a:pt x="233783" y="253996"/>
                  </a:cubicBezTo>
                  <a:cubicBezTo>
                    <a:pt x="259311" y="245932"/>
                    <a:pt x="288870" y="252652"/>
                    <a:pt x="307680" y="272810"/>
                  </a:cubicBezTo>
                  <a:cubicBezTo>
                    <a:pt x="311711" y="276842"/>
                    <a:pt x="315742" y="282217"/>
                    <a:pt x="318429" y="286249"/>
                  </a:cubicBezTo>
                  <a:cubicBezTo>
                    <a:pt x="325147" y="295656"/>
                    <a:pt x="330522" y="303720"/>
                    <a:pt x="339926" y="306407"/>
                  </a:cubicBezTo>
                  <a:cubicBezTo>
                    <a:pt x="342614" y="307751"/>
                    <a:pt x="345301" y="307751"/>
                    <a:pt x="346644" y="307751"/>
                  </a:cubicBezTo>
                  <a:cubicBezTo>
                    <a:pt x="350675" y="307751"/>
                    <a:pt x="353362" y="309095"/>
                    <a:pt x="357393" y="310439"/>
                  </a:cubicBezTo>
                  <a:cubicBezTo>
                    <a:pt x="364111" y="313127"/>
                    <a:pt x="369485" y="317159"/>
                    <a:pt x="373516" y="322534"/>
                  </a:cubicBezTo>
                  <a:cubicBezTo>
                    <a:pt x="378891" y="322534"/>
                    <a:pt x="385608" y="325222"/>
                    <a:pt x="389639" y="327910"/>
                  </a:cubicBezTo>
                  <a:lnTo>
                    <a:pt x="390983" y="329254"/>
                  </a:lnTo>
                  <a:cubicBezTo>
                    <a:pt x="395013" y="331941"/>
                    <a:pt x="399044" y="334629"/>
                    <a:pt x="401731" y="335973"/>
                  </a:cubicBezTo>
                  <a:cubicBezTo>
                    <a:pt x="401731" y="334629"/>
                    <a:pt x="401731" y="331941"/>
                    <a:pt x="403075" y="330598"/>
                  </a:cubicBezTo>
                  <a:cubicBezTo>
                    <a:pt x="405762" y="322534"/>
                    <a:pt x="412480" y="314471"/>
                    <a:pt x="420541" y="311783"/>
                  </a:cubicBezTo>
                  <a:cubicBezTo>
                    <a:pt x="425916" y="309095"/>
                    <a:pt x="432634" y="307751"/>
                    <a:pt x="438008" y="306407"/>
                  </a:cubicBezTo>
                  <a:cubicBezTo>
                    <a:pt x="442039" y="305063"/>
                    <a:pt x="447413" y="305063"/>
                    <a:pt x="451444" y="302376"/>
                  </a:cubicBezTo>
                  <a:cubicBezTo>
                    <a:pt x="455475" y="301032"/>
                    <a:pt x="459506" y="297000"/>
                    <a:pt x="460849" y="292968"/>
                  </a:cubicBezTo>
                  <a:cubicBezTo>
                    <a:pt x="462192" y="290281"/>
                    <a:pt x="460849" y="288937"/>
                    <a:pt x="460849" y="288937"/>
                  </a:cubicBezTo>
                  <a:lnTo>
                    <a:pt x="440695" y="247276"/>
                  </a:lnTo>
                  <a:lnTo>
                    <a:pt x="472941" y="280873"/>
                  </a:lnTo>
                  <a:cubicBezTo>
                    <a:pt x="475628" y="283561"/>
                    <a:pt x="478316" y="284905"/>
                    <a:pt x="483690" y="284905"/>
                  </a:cubicBezTo>
                  <a:cubicBezTo>
                    <a:pt x="491751" y="284905"/>
                    <a:pt x="501156" y="278185"/>
                    <a:pt x="506531" y="271466"/>
                  </a:cubicBezTo>
                  <a:cubicBezTo>
                    <a:pt x="510562" y="266090"/>
                    <a:pt x="513249" y="259371"/>
                    <a:pt x="517279" y="252652"/>
                  </a:cubicBezTo>
                  <a:cubicBezTo>
                    <a:pt x="521310" y="243245"/>
                    <a:pt x="526685" y="233837"/>
                    <a:pt x="533403" y="225774"/>
                  </a:cubicBezTo>
                  <a:cubicBezTo>
                    <a:pt x="537433" y="221742"/>
                    <a:pt x="541464" y="217710"/>
                    <a:pt x="546838" y="213679"/>
                  </a:cubicBezTo>
                  <a:cubicBezTo>
                    <a:pt x="553556" y="208303"/>
                    <a:pt x="560274" y="202928"/>
                    <a:pt x="562961" y="196208"/>
                  </a:cubicBezTo>
                  <a:cubicBezTo>
                    <a:pt x="568335" y="182769"/>
                    <a:pt x="560274" y="167987"/>
                    <a:pt x="538777" y="147828"/>
                  </a:cubicBezTo>
                  <a:cubicBezTo>
                    <a:pt x="517279" y="127670"/>
                    <a:pt x="495782" y="107511"/>
                    <a:pt x="471598" y="91384"/>
                  </a:cubicBezTo>
                  <a:cubicBezTo>
                    <a:pt x="464880" y="87353"/>
                    <a:pt x="458162" y="83321"/>
                    <a:pt x="452788" y="84665"/>
                  </a:cubicBezTo>
                  <a:cubicBezTo>
                    <a:pt x="447413" y="86009"/>
                    <a:pt x="442039" y="91384"/>
                    <a:pt x="436664" y="96760"/>
                  </a:cubicBezTo>
                  <a:cubicBezTo>
                    <a:pt x="428603" y="104823"/>
                    <a:pt x="419198" y="115575"/>
                    <a:pt x="405762" y="111543"/>
                  </a:cubicBezTo>
                  <a:lnTo>
                    <a:pt x="395013" y="108855"/>
                  </a:lnTo>
                  <a:lnTo>
                    <a:pt x="400388" y="99448"/>
                  </a:lnTo>
                  <a:cubicBezTo>
                    <a:pt x="400388" y="98104"/>
                    <a:pt x="397701" y="95416"/>
                    <a:pt x="395013" y="94072"/>
                  </a:cubicBezTo>
                  <a:cubicBezTo>
                    <a:pt x="390983" y="94072"/>
                    <a:pt x="388295" y="94072"/>
                    <a:pt x="382921" y="94072"/>
                  </a:cubicBezTo>
                  <a:cubicBezTo>
                    <a:pt x="378891" y="94072"/>
                    <a:pt x="374860" y="95416"/>
                    <a:pt x="370829" y="95416"/>
                  </a:cubicBezTo>
                  <a:cubicBezTo>
                    <a:pt x="362767" y="95416"/>
                    <a:pt x="356050" y="91384"/>
                    <a:pt x="350675" y="86009"/>
                  </a:cubicBezTo>
                  <a:cubicBezTo>
                    <a:pt x="350675" y="86009"/>
                    <a:pt x="349332" y="84665"/>
                    <a:pt x="349332" y="84665"/>
                  </a:cubicBezTo>
                  <a:cubicBezTo>
                    <a:pt x="339926" y="88697"/>
                    <a:pt x="327834" y="90041"/>
                    <a:pt x="317086" y="90041"/>
                  </a:cubicBezTo>
                  <a:lnTo>
                    <a:pt x="311711" y="90041"/>
                  </a:lnTo>
                  <a:lnTo>
                    <a:pt x="310368" y="84665"/>
                  </a:lnTo>
                  <a:cubicBezTo>
                    <a:pt x="307680" y="75258"/>
                    <a:pt x="306337" y="67195"/>
                    <a:pt x="304994" y="57787"/>
                  </a:cubicBezTo>
                  <a:cubicBezTo>
                    <a:pt x="295588" y="61819"/>
                    <a:pt x="286183" y="63163"/>
                    <a:pt x="275435" y="63163"/>
                  </a:cubicBezTo>
                  <a:lnTo>
                    <a:pt x="267373" y="63163"/>
                  </a:lnTo>
                  <a:lnTo>
                    <a:pt x="268717" y="55100"/>
                  </a:lnTo>
                  <a:cubicBezTo>
                    <a:pt x="271404" y="32253"/>
                    <a:pt x="256624" y="8063"/>
                    <a:pt x="235127" y="0"/>
                  </a:cubicBezTo>
                  <a:lnTo>
                    <a:pt x="235127" y="1344"/>
                  </a:lnTo>
                  <a:lnTo>
                    <a:pt x="119579" y="44348"/>
                  </a:lnTo>
                  <a:cubicBezTo>
                    <a:pt x="106143" y="49724"/>
                    <a:pt x="91363" y="55100"/>
                    <a:pt x="76584" y="57787"/>
                  </a:cubicBezTo>
                  <a:cubicBezTo>
                    <a:pt x="51056" y="63163"/>
                    <a:pt x="25528" y="63163"/>
                    <a:pt x="0" y="57787"/>
                  </a:cubicBezTo>
                  <a:cubicBezTo>
                    <a:pt x="1344" y="63163"/>
                    <a:pt x="4031" y="68539"/>
                    <a:pt x="5374" y="73914"/>
                  </a:cubicBezTo>
                  <a:cubicBezTo>
                    <a:pt x="14779" y="99448"/>
                    <a:pt x="22841" y="126326"/>
                    <a:pt x="33590" y="151860"/>
                  </a:cubicBezTo>
                  <a:close/>
                </a:path>
              </a:pathLst>
            </a:cu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2025" name="Google Shape;2025;p38"/>
            <p:cNvSpPr/>
            <p:nvPr/>
          </p:nvSpPr>
          <p:spPr>
            <a:xfrm>
              <a:off x="3946696" y="7048969"/>
              <a:ext cx="745858" cy="359965"/>
            </a:xfrm>
            <a:custGeom>
              <a:avLst/>
              <a:gdLst/>
              <a:ahLst/>
              <a:cxnLst/>
              <a:rect l="l" t="t" r="r" b="b"/>
              <a:pathLst>
                <a:path w="670447" h="323570" extrusionOk="0">
                  <a:moveTo>
                    <a:pt x="358737" y="295580"/>
                  </a:moveTo>
                  <a:lnTo>
                    <a:pt x="362767" y="291548"/>
                  </a:lnTo>
                  <a:lnTo>
                    <a:pt x="440695" y="319769"/>
                  </a:lnTo>
                  <a:cubicBezTo>
                    <a:pt x="448757" y="322457"/>
                    <a:pt x="458162" y="325145"/>
                    <a:pt x="463536" y="322457"/>
                  </a:cubicBezTo>
                  <a:cubicBezTo>
                    <a:pt x="466223" y="321113"/>
                    <a:pt x="468910" y="318425"/>
                    <a:pt x="468910" y="315738"/>
                  </a:cubicBezTo>
                  <a:cubicBezTo>
                    <a:pt x="468910" y="313050"/>
                    <a:pt x="468910" y="313050"/>
                    <a:pt x="467567" y="313050"/>
                  </a:cubicBezTo>
                  <a:lnTo>
                    <a:pt x="429947" y="284828"/>
                  </a:lnTo>
                  <a:lnTo>
                    <a:pt x="474285" y="298267"/>
                  </a:lnTo>
                  <a:cubicBezTo>
                    <a:pt x="495782" y="304987"/>
                    <a:pt x="518623" y="303643"/>
                    <a:pt x="538777" y="294236"/>
                  </a:cubicBezTo>
                  <a:cubicBezTo>
                    <a:pt x="541464" y="292892"/>
                    <a:pt x="544151" y="291548"/>
                    <a:pt x="548182" y="290204"/>
                  </a:cubicBezTo>
                  <a:cubicBezTo>
                    <a:pt x="554900" y="286172"/>
                    <a:pt x="561618" y="283484"/>
                    <a:pt x="569679" y="280797"/>
                  </a:cubicBezTo>
                  <a:cubicBezTo>
                    <a:pt x="588490" y="275421"/>
                    <a:pt x="605956" y="280797"/>
                    <a:pt x="624766" y="288860"/>
                  </a:cubicBezTo>
                  <a:cubicBezTo>
                    <a:pt x="620736" y="260638"/>
                    <a:pt x="630140" y="231072"/>
                    <a:pt x="650294" y="210914"/>
                  </a:cubicBezTo>
                  <a:cubicBezTo>
                    <a:pt x="643576" y="206883"/>
                    <a:pt x="636858" y="200163"/>
                    <a:pt x="632828" y="193444"/>
                  </a:cubicBezTo>
                  <a:cubicBezTo>
                    <a:pt x="626110" y="182692"/>
                    <a:pt x="624766" y="163878"/>
                    <a:pt x="635515" y="153127"/>
                  </a:cubicBezTo>
                  <a:lnTo>
                    <a:pt x="638202" y="150439"/>
                  </a:lnTo>
                  <a:lnTo>
                    <a:pt x="642233" y="150439"/>
                  </a:lnTo>
                  <a:cubicBezTo>
                    <a:pt x="651638" y="151783"/>
                    <a:pt x="662387" y="147751"/>
                    <a:pt x="670448" y="141032"/>
                  </a:cubicBezTo>
                  <a:cubicBezTo>
                    <a:pt x="658356" y="130281"/>
                    <a:pt x="654325" y="114154"/>
                    <a:pt x="650294" y="98027"/>
                  </a:cubicBezTo>
                  <a:cubicBezTo>
                    <a:pt x="647607" y="88620"/>
                    <a:pt x="644920" y="79213"/>
                    <a:pt x="642233" y="72493"/>
                  </a:cubicBezTo>
                  <a:lnTo>
                    <a:pt x="628797" y="69805"/>
                  </a:lnTo>
                  <a:cubicBezTo>
                    <a:pt x="628797" y="67118"/>
                    <a:pt x="631484" y="63086"/>
                    <a:pt x="632828" y="61742"/>
                  </a:cubicBezTo>
                  <a:cubicBezTo>
                    <a:pt x="631484" y="61742"/>
                    <a:pt x="630140" y="60398"/>
                    <a:pt x="628797" y="60398"/>
                  </a:cubicBezTo>
                  <a:cubicBezTo>
                    <a:pt x="626110" y="59054"/>
                    <a:pt x="623422" y="59054"/>
                    <a:pt x="620736" y="59054"/>
                  </a:cubicBezTo>
                  <a:cubicBezTo>
                    <a:pt x="618048" y="59054"/>
                    <a:pt x="614018" y="57710"/>
                    <a:pt x="611330" y="56366"/>
                  </a:cubicBezTo>
                  <a:cubicBezTo>
                    <a:pt x="597894" y="52335"/>
                    <a:pt x="589833" y="40240"/>
                    <a:pt x="581772" y="29489"/>
                  </a:cubicBezTo>
                  <a:cubicBezTo>
                    <a:pt x="579084" y="25457"/>
                    <a:pt x="575054" y="21425"/>
                    <a:pt x="572366" y="17394"/>
                  </a:cubicBezTo>
                  <a:cubicBezTo>
                    <a:pt x="558931" y="2611"/>
                    <a:pt x="534746" y="-4109"/>
                    <a:pt x="515936" y="2611"/>
                  </a:cubicBezTo>
                  <a:cubicBezTo>
                    <a:pt x="511905" y="3955"/>
                    <a:pt x="505187" y="6643"/>
                    <a:pt x="502500" y="13362"/>
                  </a:cubicBezTo>
                  <a:cubicBezTo>
                    <a:pt x="501157" y="17394"/>
                    <a:pt x="501157" y="21425"/>
                    <a:pt x="501157" y="26801"/>
                  </a:cubicBezTo>
                  <a:cubicBezTo>
                    <a:pt x="501157" y="30833"/>
                    <a:pt x="501157" y="36208"/>
                    <a:pt x="499813" y="41584"/>
                  </a:cubicBezTo>
                  <a:cubicBezTo>
                    <a:pt x="494439" y="60398"/>
                    <a:pt x="475628" y="69805"/>
                    <a:pt x="458162" y="69805"/>
                  </a:cubicBezTo>
                  <a:cubicBezTo>
                    <a:pt x="444726" y="69805"/>
                    <a:pt x="431290" y="65774"/>
                    <a:pt x="419198" y="60398"/>
                  </a:cubicBezTo>
                  <a:lnTo>
                    <a:pt x="343957" y="63086"/>
                  </a:lnTo>
                  <a:cubicBezTo>
                    <a:pt x="339927" y="77869"/>
                    <a:pt x="330522" y="89964"/>
                    <a:pt x="318429" y="96683"/>
                  </a:cubicBezTo>
                  <a:cubicBezTo>
                    <a:pt x="323804" y="115498"/>
                    <a:pt x="325147" y="137000"/>
                    <a:pt x="321116" y="155814"/>
                  </a:cubicBezTo>
                  <a:lnTo>
                    <a:pt x="318429" y="166566"/>
                  </a:lnTo>
                  <a:lnTo>
                    <a:pt x="309024" y="161190"/>
                  </a:lnTo>
                  <a:cubicBezTo>
                    <a:pt x="287527" y="150439"/>
                    <a:pt x="263342" y="154471"/>
                    <a:pt x="236471" y="159846"/>
                  </a:cubicBezTo>
                  <a:cubicBezTo>
                    <a:pt x="227065" y="161190"/>
                    <a:pt x="217661" y="163878"/>
                    <a:pt x="209599" y="165222"/>
                  </a:cubicBezTo>
                  <a:cubicBezTo>
                    <a:pt x="190789" y="167910"/>
                    <a:pt x="173322" y="166566"/>
                    <a:pt x="154512" y="166566"/>
                  </a:cubicBezTo>
                  <a:lnTo>
                    <a:pt x="0" y="161190"/>
                  </a:lnTo>
                  <a:cubicBezTo>
                    <a:pt x="6718" y="170597"/>
                    <a:pt x="13436" y="180005"/>
                    <a:pt x="17467" y="189412"/>
                  </a:cubicBezTo>
                  <a:cubicBezTo>
                    <a:pt x="18810" y="192100"/>
                    <a:pt x="20154" y="196131"/>
                    <a:pt x="21497" y="198819"/>
                  </a:cubicBezTo>
                  <a:cubicBezTo>
                    <a:pt x="30903" y="217634"/>
                    <a:pt x="38964" y="236448"/>
                    <a:pt x="56431" y="240480"/>
                  </a:cubicBezTo>
                  <a:lnTo>
                    <a:pt x="57774" y="240480"/>
                  </a:lnTo>
                  <a:cubicBezTo>
                    <a:pt x="61805" y="241824"/>
                    <a:pt x="65835" y="243167"/>
                    <a:pt x="69866" y="245855"/>
                  </a:cubicBezTo>
                  <a:cubicBezTo>
                    <a:pt x="71210" y="240480"/>
                    <a:pt x="73897" y="233760"/>
                    <a:pt x="80615" y="231072"/>
                  </a:cubicBezTo>
                  <a:cubicBezTo>
                    <a:pt x="91364" y="225697"/>
                    <a:pt x="100769" y="232416"/>
                    <a:pt x="107487" y="237792"/>
                  </a:cubicBezTo>
                  <a:cubicBezTo>
                    <a:pt x="110174" y="240480"/>
                    <a:pt x="112861" y="241824"/>
                    <a:pt x="115548" y="243167"/>
                  </a:cubicBezTo>
                  <a:cubicBezTo>
                    <a:pt x="122266" y="245855"/>
                    <a:pt x="130328" y="243167"/>
                    <a:pt x="142420" y="236448"/>
                  </a:cubicBezTo>
                  <a:cubicBezTo>
                    <a:pt x="151825" y="232416"/>
                    <a:pt x="161230" y="227041"/>
                    <a:pt x="173322" y="227041"/>
                  </a:cubicBezTo>
                  <a:cubicBezTo>
                    <a:pt x="173322" y="227041"/>
                    <a:pt x="173322" y="227041"/>
                    <a:pt x="173322" y="227041"/>
                  </a:cubicBezTo>
                  <a:cubicBezTo>
                    <a:pt x="186758" y="227041"/>
                    <a:pt x="197507" y="235104"/>
                    <a:pt x="206912" y="240480"/>
                  </a:cubicBezTo>
                  <a:lnTo>
                    <a:pt x="276778" y="287516"/>
                  </a:lnTo>
                  <a:cubicBezTo>
                    <a:pt x="280809" y="290204"/>
                    <a:pt x="286183" y="294236"/>
                    <a:pt x="291558" y="294236"/>
                  </a:cubicBezTo>
                  <a:cubicBezTo>
                    <a:pt x="296932" y="295580"/>
                    <a:pt x="304994" y="292892"/>
                    <a:pt x="311711" y="290204"/>
                  </a:cubicBezTo>
                  <a:cubicBezTo>
                    <a:pt x="323804" y="286172"/>
                    <a:pt x="337239" y="282141"/>
                    <a:pt x="349332" y="291548"/>
                  </a:cubicBezTo>
                  <a:cubicBezTo>
                    <a:pt x="352019" y="294236"/>
                    <a:pt x="353363" y="296923"/>
                    <a:pt x="356050" y="299611"/>
                  </a:cubicBezTo>
                  <a:cubicBezTo>
                    <a:pt x="354706" y="300955"/>
                    <a:pt x="356050" y="298267"/>
                    <a:pt x="358737" y="295580"/>
                  </a:cubicBezTo>
                  <a:close/>
                </a:path>
              </a:pathLst>
            </a:cu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2026" name="Google Shape;2026;p38"/>
            <p:cNvSpPr/>
            <p:nvPr/>
          </p:nvSpPr>
          <p:spPr>
            <a:xfrm>
              <a:off x="4484045" y="5933002"/>
              <a:ext cx="1123272" cy="1091959"/>
            </a:xfrm>
            <a:custGeom>
              <a:avLst/>
              <a:gdLst/>
              <a:ahLst/>
              <a:cxnLst/>
              <a:rect l="l" t="t" r="r" b="b"/>
              <a:pathLst>
                <a:path w="1009702" h="981555" extrusionOk="0">
                  <a:moveTo>
                    <a:pt x="11421" y="531351"/>
                  </a:moveTo>
                  <a:cubicBezTo>
                    <a:pt x="14108" y="536727"/>
                    <a:pt x="15451" y="543446"/>
                    <a:pt x="16795" y="548822"/>
                  </a:cubicBezTo>
                  <a:cubicBezTo>
                    <a:pt x="34261" y="603921"/>
                    <a:pt x="39636" y="663053"/>
                    <a:pt x="31574" y="720840"/>
                  </a:cubicBezTo>
                  <a:cubicBezTo>
                    <a:pt x="58446" y="728903"/>
                    <a:pt x="78600" y="755781"/>
                    <a:pt x="78600" y="784003"/>
                  </a:cubicBezTo>
                  <a:cubicBezTo>
                    <a:pt x="86661" y="782659"/>
                    <a:pt x="94723" y="779971"/>
                    <a:pt x="101440" y="774596"/>
                  </a:cubicBezTo>
                  <a:lnTo>
                    <a:pt x="114876" y="765188"/>
                  </a:lnTo>
                  <a:lnTo>
                    <a:pt x="114876" y="781315"/>
                  </a:lnTo>
                  <a:cubicBezTo>
                    <a:pt x="114876" y="792066"/>
                    <a:pt x="116220" y="801474"/>
                    <a:pt x="118907" y="810881"/>
                  </a:cubicBezTo>
                  <a:cubicBezTo>
                    <a:pt x="128312" y="810881"/>
                    <a:pt x="136374" y="808193"/>
                    <a:pt x="144435" y="802817"/>
                  </a:cubicBezTo>
                  <a:lnTo>
                    <a:pt x="159215" y="793410"/>
                  </a:lnTo>
                  <a:lnTo>
                    <a:pt x="156527" y="810881"/>
                  </a:lnTo>
                  <a:cubicBezTo>
                    <a:pt x="156527" y="810881"/>
                    <a:pt x="156527" y="810881"/>
                    <a:pt x="156527" y="812225"/>
                  </a:cubicBezTo>
                  <a:cubicBezTo>
                    <a:pt x="157871" y="813569"/>
                    <a:pt x="161902" y="816256"/>
                    <a:pt x="164589" y="816256"/>
                  </a:cubicBezTo>
                  <a:cubicBezTo>
                    <a:pt x="167276" y="816256"/>
                    <a:pt x="171307" y="816256"/>
                    <a:pt x="173994" y="814913"/>
                  </a:cubicBezTo>
                  <a:cubicBezTo>
                    <a:pt x="179368" y="813569"/>
                    <a:pt x="184743" y="813569"/>
                    <a:pt x="190117" y="814913"/>
                  </a:cubicBezTo>
                  <a:cubicBezTo>
                    <a:pt x="198179" y="816256"/>
                    <a:pt x="204896" y="821632"/>
                    <a:pt x="207583" y="828351"/>
                  </a:cubicBezTo>
                  <a:cubicBezTo>
                    <a:pt x="207583" y="829695"/>
                    <a:pt x="207583" y="829695"/>
                    <a:pt x="208927" y="831039"/>
                  </a:cubicBezTo>
                  <a:cubicBezTo>
                    <a:pt x="211614" y="829695"/>
                    <a:pt x="214301" y="827007"/>
                    <a:pt x="218332" y="821632"/>
                  </a:cubicBezTo>
                  <a:cubicBezTo>
                    <a:pt x="225050" y="814913"/>
                    <a:pt x="231768" y="806849"/>
                    <a:pt x="242517" y="805505"/>
                  </a:cubicBezTo>
                  <a:cubicBezTo>
                    <a:pt x="254609" y="802817"/>
                    <a:pt x="265358" y="809537"/>
                    <a:pt x="273419" y="814913"/>
                  </a:cubicBezTo>
                  <a:cubicBezTo>
                    <a:pt x="298947" y="832383"/>
                    <a:pt x="320445" y="852541"/>
                    <a:pt x="343285" y="872700"/>
                  </a:cubicBezTo>
                  <a:cubicBezTo>
                    <a:pt x="348660" y="878075"/>
                    <a:pt x="362095" y="890170"/>
                    <a:pt x="370157" y="906297"/>
                  </a:cubicBezTo>
                  <a:cubicBezTo>
                    <a:pt x="371501" y="906297"/>
                    <a:pt x="371501" y="904953"/>
                    <a:pt x="372844" y="904953"/>
                  </a:cubicBezTo>
                  <a:cubicBezTo>
                    <a:pt x="379562" y="902266"/>
                    <a:pt x="390311" y="903609"/>
                    <a:pt x="397029" y="908985"/>
                  </a:cubicBezTo>
                  <a:cubicBezTo>
                    <a:pt x="401060" y="911673"/>
                    <a:pt x="403747" y="914360"/>
                    <a:pt x="406434" y="917048"/>
                  </a:cubicBezTo>
                  <a:cubicBezTo>
                    <a:pt x="409121" y="919736"/>
                    <a:pt x="413152" y="923767"/>
                    <a:pt x="415839" y="925111"/>
                  </a:cubicBezTo>
                  <a:cubicBezTo>
                    <a:pt x="425244" y="929143"/>
                    <a:pt x="437336" y="922424"/>
                    <a:pt x="449428" y="915704"/>
                  </a:cubicBezTo>
                  <a:lnTo>
                    <a:pt x="453459" y="913017"/>
                  </a:lnTo>
                  <a:cubicBezTo>
                    <a:pt x="462864" y="907641"/>
                    <a:pt x="478987" y="902266"/>
                    <a:pt x="491080" y="907641"/>
                  </a:cubicBezTo>
                  <a:cubicBezTo>
                    <a:pt x="497797" y="910329"/>
                    <a:pt x="503172" y="914360"/>
                    <a:pt x="505859" y="921080"/>
                  </a:cubicBezTo>
                  <a:cubicBezTo>
                    <a:pt x="507203" y="922424"/>
                    <a:pt x="507203" y="925111"/>
                    <a:pt x="508546" y="927799"/>
                  </a:cubicBezTo>
                  <a:cubicBezTo>
                    <a:pt x="508546" y="929143"/>
                    <a:pt x="509890" y="931831"/>
                    <a:pt x="511233" y="933175"/>
                  </a:cubicBezTo>
                  <a:cubicBezTo>
                    <a:pt x="511233" y="933175"/>
                    <a:pt x="512577" y="933175"/>
                    <a:pt x="512577" y="933175"/>
                  </a:cubicBezTo>
                  <a:cubicBezTo>
                    <a:pt x="515264" y="933175"/>
                    <a:pt x="517951" y="931831"/>
                    <a:pt x="520638" y="933175"/>
                  </a:cubicBezTo>
                  <a:cubicBezTo>
                    <a:pt x="527356" y="934519"/>
                    <a:pt x="530043" y="938550"/>
                    <a:pt x="532731" y="942582"/>
                  </a:cubicBezTo>
                  <a:cubicBezTo>
                    <a:pt x="534074" y="943926"/>
                    <a:pt x="534074" y="945270"/>
                    <a:pt x="535418" y="945270"/>
                  </a:cubicBezTo>
                  <a:cubicBezTo>
                    <a:pt x="536761" y="946614"/>
                    <a:pt x="536761" y="946614"/>
                    <a:pt x="539449" y="946614"/>
                  </a:cubicBezTo>
                  <a:cubicBezTo>
                    <a:pt x="544823" y="946614"/>
                    <a:pt x="551541" y="941238"/>
                    <a:pt x="555572" y="934519"/>
                  </a:cubicBezTo>
                  <a:lnTo>
                    <a:pt x="556915" y="931831"/>
                  </a:lnTo>
                  <a:cubicBezTo>
                    <a:pt x="564977" y="921080"/>
                    <a:pt x="574382" y="906297"/>
                    <a:pt x="591848" y="907641"/>
                  </a:cubicBezTo>
                  <a:cubicBezTo>
                    <a:pt x="598566" y="907641"/>
                    <a:pt x="603940" y="910329"/>
                    <a:pt x="607971" y="913017"/>
                  </a:cubicBezTo>
                  <a:cubicBezTo>
                    <a:pt x="612002" y="914360"/>
                    <a:pt x="614689" y="917048"/>
                    <a:pt x="617376" y="917048"/>
                  </a:cubicBezTo>
                  <a:cubicBezTo>
                    <a:pt x="618720" y="917048"/>
                    <a:pt x="618720" y="917048"/>
                    <a:pt x="620064" y="917048"/>
                  </a:cubicBezTo>
                  <a:cubicBezTo>
                    <a:pt x="624094" y="917048"/>
                    <a:pt x="628125" y="917048"/>
                    <a:pt x="632156" y="919736"/>
                  </a:cubicBezTo>
                  <a:cubicBezTo>
                    <a:pt x="636187" y="922424"/>
                    <a:pt x="638874" y="927799"/>
                    <a:pt x="640217" y="930487"/>
                  </a:cubicBezTo>
                  <a:cubicBezTo>
                    <a:pt x="650966" y="951989"/>
                    <a:pt x="668433" y="970804"/>
                    <a:pt x="689930" y="981555"/>
                  </a:cubicBezTo>
                  <a:cubicBezTo>
                    <a:pt x="697991" y="960053"/>
                    <a:pt x="706053" y="938550"/>
                    <a:pt x="715458" y="918392"/>
                  </a:cubicBezTo>
                  <a:lnTo>
                    <a:pt x="728894" y="884795"/>
                  </a:lnTo>
                  <a:cubicBezTo>
                    <a:pt x="732924" y="875388"/>
                    <a:pt x="736955" y="864636"/>
                    <a:pt x="743673" y="855229"/>
                  </a:cubicBezTo>
                  <a:cubicBezTo>
                    <a:pt x="753078" y="841790"/>
                    <a:pt x="765170" y="833727"/>
                    <a:pt x="778606" y="824320"/>
                  </a:cubicBezTo>
                  <a:cubicBezTo>
                    <a:pt x="790699" y="814913"/>
                    <a:pt x="802791" y="806849"/>
                    <a:pt x="810853" y="794754"/>
                  </a:cubicBezTo>
                  <a:cubicBezTo>
                    <a:pt x="826975" y="769220"/>
                    <a:pt x="820257" y="732935"/>
                    <a:pt x="790699" y="685899"/>
                  </a:cubicBezTo>
                  <a:cubicBezTo>
                    <a:pt x="783981" y="675147"/>
                    <a:pt x="775919" y="663053"/>
                    <a:pt x="775919" y="648270"/>
                  </a:cubicBezTo>
                  <a:cubicBezTo>
                    <a:pt x="775919" y="638863"/>
                    <a:pt x="781294" y="629455"/>
                    <a:pt x="788011" y="622736"/>
                  </a:cubicBezTo>
                  <a:cubicBezTo>
                    <a:pt x="790699" y="620048"/>
                    <a:pt x="794729" y="618704"/>
                    <a:pt x="797417" y="618704"/>
                  </a:cubicBezTo>
                  <a:cubicBezTo>
                    <a:pt x="793386" y="601233"/>
                    <a:pt x="781294" y="585107"/>
                    <a:pt x="765170" y="577043"/>
                  </a:cubicBezTo>
                  <a:lnTo>
                    <a:pt x="753078" y="570324"/>
                  </a:lnTo>
                  <a:lnTo>
                    <a:pt x="765170" y="563605"/>
                  </a:lnTo>
                  <a:cubicBezTo>
                    <a:pt x="782637" y="552854"/>
                    <a:pt x="790699" y="530007"/>
                    <a:pt x="786668" y="509849"/>
                  </a:cubicBezTo>
                  <a:cubicBezTo>
                    <a:pt x="786668" y="507161"/>
                    <a:pt x="785324" y="505817"/>
                    <a:pt x="783981" y="503129"/>
                  </a:cubicBezTo>
                  <a:cubicBezTo>
                    <a:pt x="781294" y="495066"/>
                    <a:pt x="778606" y="487003"/>
                    <a:pt x="781294" y="477596"/>
                  </a:cubicBezTo>
                  <a:cubicBezTo>
                    <a:pt x="782637" y="473564"/>
                    <a:pt x="785324" y="469532"/>
                    <a:pt x="786668" y="465501"/>
                  </a:cubicBezTo>
                  <a:cubicBezTo>
                    <a:pt x="788011" y="462813"/>
                    <a:pt x="789355" y="460125"/>
                    <a:pt x="790699" y="457437"/>
                  </a:cubicBezTo>
                  <a:cubicBezTo>
                    <a:pt x="792042" y="453405"/>
                    <a:pt x="789355" y="446686"/>
                    <a:pt x="788011" y="441310"/>
                  </a:cubicBezTo>
                  <a:lnTo>
                    <a:pt x="757109" y="344550"/>
                  </a:lnTo>
                  <a:cubicBezTo>
                    <a:pt x="757109" y="344550"/>
                    <a:pt x="757109" y="344550"/>
                    <a:pt x="757109" y="344550"/>
                  </a:cubicBezTo>
                  <a:cubicBezTo>
                    <a:pt x="751735" y="340518"/>
                    <a:pt x="746360" y="333799"/>
                    <a:pt x="742330" y="328423"/>
                  </a:cubicBezTo>
                  <a:cubicBezTo>
                    <a:pt x="735612" y="321704"/>
                    <a:pt x="730238" y="313641"/>
                    <a:pt x="723520" y="312297"/>
                  </a:cubicBezTo>
                  <a:cubicBezTo>
                    <a:pt x="720832" y="312297"/>
                    <a:pt x="719489" y="310953"/>
                    <a:pt x="716802" y="310953"/>
                  </a:cubicBezTo>
                  <a:cubicBezTo>
                    <a:pt x="711427" y="309609"/>
                    <a:pt x="704709" y="309609"/>
                    <a:pt x="700679" y="305577"/>
                  </a:cubicBezTo>
                  <a:cubicBezTo>
                    <a:pt x="693961" y="300202"/>
                    <a:pt x="691273" y="292138"/>
                    <a:pt x="689930" y="284075"/>
                  </a:cubicBezTo>
                  <a:cubicBezTo>
                    <a:pt x="684555" y="257197"/>
                    <a:pt x="683212" y="228976"/>
                    <a:pt x="687243" y="200754"/>
                  </a:cubicBezTo>
                  <a:cubicBezTo>
                    <a:pt x="673807" y="199410"/>
                    <a:pt x="660371" y="203442"/>
                    <a:pt x="649623" y="210161"/>
                  </a:cubicBezTo>
                  <a:lnTo>
                    <a:pt x="640217" y="196722"/>
                  </a:lnTo>
                  <a:cubicBezTo>
                    <a:pt x="656340" y="185971"/>
                    <a:pt x="677837" y="181939"/>
                    <a:pt x="697991" y="185971"/>
                  </a:cubicBezTo>
                  <a:lnTo>
                    <a:pt x="704709" y="187315"/>
                  </a:lnTo>
                  <a:lnTo>
                    <a:pt x="703366" y="194034"/>
                  </a:lnTo>
                  <a:cubicBezTo>
                    <a:pt x="699335" y="222256"/>
                    <a:pt x="699335" y="250478"/>
                    <a:pt x="704709" y="278699"/>
                  </a:cubicBezTo>
                  <a:cubicBezTo>
                    <a:pt x="706053" y="284075"/>
                    <a:pt x="707396" y="288107"/>
                    <a:pt x="710084" y="290795"/>
                  </a:cubicBezTo>
                  <a:cubicBezTo>
                    <a:pt x="712771" y="292138"/>
                    <a:pt x="715458" y="293482"/>
                    <a:pt x="719489" y="293482"/>
                  </a:cubicBezTo>
                  <a:cubicBezTo>
                    <a:pt x="722176" y="293482"/>
                    <a:pt x="724863" y="294826"/>
                    <a:pt x="727550" y="294826"/>
                  </a:cubicBezTo>
                  <a:cubicBezTo>
                    <a:pt x="739642" y="298858"/>
                    <a:pt x="747704" y="308265"/>
                    <a:pt x="754422" y="316329"/>
                  </a:cubicBezTo>
                  <a:cubicBezTo>
                    <a:pt x="758452" y="321704"/>
                    <a:pt x="762483" y="325736"/>
                    <a:pt x="766514" y="329767"/>
                  </a:cubicBezTo>
                  <a:cubicBezTo>
                    <a:pt x="767858" y="329767"/>
                    <a:pt x="767858" y="331111"/>
                    <a:pt x="769201" y="331111"/>
                  </a:cubicBezTo>
                  <a:lnTo>
                    <a:pt x="770545" y="331111"/>
                  </a:lnTo>
                  <a:lnTo>
                    <a:pt x="770545" y="332455"/>
                  </a:lnTo>
                  <a:cubicBezTo>
                    <a:pt x="779950" y="337831"/>
                    <a:pt x="792042" y="337831"/>
                    <a:pt x="801447" y="332455"/>
                  </a:cubicBezTo>
                  <a:cubicBezTo>
                    <a:pt x="810853" y="325736"/>
                    <a:pt x="816227" y="312297"/>
                    <a:pt x="810853" y="301546"/>
                  </a:cubicBezTo>
                  <a:lnTo>
                    <a:pt x="806822" y="293482"/>
                  </a:lnTo>
                  <a:lnTo>
                    <a:pt x="816227" y="290795"/>
                  </a:lnTo>
                  <a:cubicBezTo>
                    <a:pt x="824288" y="289451"/>
                    <a:pt x="832350" y="290795"/>
                    <a:pt x="839067" y="294826"/>
                  </a:cubicBezTo>
                  <a:cubicBezTo>
                    <a:pt x="841755" y="296170"/>
                    <a:pt x="844442" y="298858"/>
                    <a:pt x="847129" y="301546"/>
                  </a:cubicBezTo>
                  <a:cubicBezTo>
                    <a:pt x="856534" y="296170"/>
                    <a:pt x="867283" y="293482"/>
                    <a:pt x="876688" y="292138"/>
                  </a:cubicBezTo>
                  <a:cubicBezTo>
                    <a:pt x="887437" y="290795"/>
                    <a:pt x="898185" y="289451"/>
                    <a:pt x="904903" y="282731"/>
                  </a:cubicBezTo>
                  <a:cubicBezTo>
                    <a:pt x="910278" y="277356"/>
                    <a:pt x="911621" y="266604"/>
                    <a:pt x="910278" y="251821"/>
                  </a:cubicBezTo>
                  <a:lnTo>
                    <a:pt x="908934" y="245102"/>
                  </a:lnTo>
                  <a:cubicBezTo>
                    <a:pt x="907590" y="233007"/>
                    <a:pt x="904903" y="220912"/>
                    <a:pt x="908934" y="208817"/>
                  </a:cubicBezTo>
                  <a:cubicBezTo>
                    <a:pt x="911621" y="199410"/>
                    <a:pt x="919682" y="191346"/>
                    <a:pt x="929088" y="187315"/>
                  </a:cubicBezTo>
                  <a:cubicBezTo>
                    <a:pt x="937149" y="184627"/>
                    <a:pt x="943867" y="184627"/>
                    <a:pt x="950585" y="188659"/>
                  </a:cubicBezTo>
                  <a:cubicBezTo>
                    <a:pt x="951929" y="190003"/>
                    <a:pt x="953272" y="190003"/>
                    <a:pt x="954616" y="191346"/>
                  </a:cubicBezTo>
                  <a:cubicBezTo>
                    <a:pt x="955959" y="192690"/>
                    <a:pt x="957303" y="192690"/>
                    <a:pt x="957303" y="192690"/>
                  </a:cubicBezTo>
                  <a:cubicBezTo>
                    <a:pt x="958647" y="192690"/>
                    <a:pt x="961334" y="191346"/>
                    <a:pt x="962677" y="190003"/>
                  </a:cubicBezTo>
                  <a:lnTo>
                    <a:pt x="1009703" y="164468"/>
                  </a:lnTo>
                  <a:cubicBezTo>
                    <a:pt x="1007015" y="161781"/>
                    <a:pt x="1000297" y="160437"/>
                    <a:pt x="993579" y="160437"/>
                  </a:cubicBezTo>
                  <a:cubicBezTo>
                    <a:pt x="984175" y="160437"/>
                    <a:pt x="970739" y="157749"/>
                    <a:pt x="964021" y="148342"/>
                  </a:cubicBezTo>
                  <a:cubicBezTo>
                    <a:pt x="959990" y="144310"/>
                    <a:pt x="959990" y="138935"/>
                    <a:pt x="961334" y="133559"/>
                  </a:cubicBezTo>
                  <a:cubicBezTo>
                    <a:pt x="962677" y="128184"/>
                    <a:pt x="966708" y="125496"/>
                    <a:pt x="968051" y="122808"/>
                  </a:cubicBezTo>
                  <a:cubicBezTo>
                    <a:pt x="969395" y="121464"/>
                    <a:pt x="969395" y="121464"/>
                    <a:pt x="970739" y="120120"/>
                  </a:cubicBezTo>
                  <a:lnTo>
                    <a:pt x="951929" y="120120"/>
                  </a:lnTo>
                  <a:lnTo>
                    <a:pt x="966708" y="109369"/>
                  </a:lnTo>
                  <a:cubicBezTo>
                    <a:pt x="957303" y="103993"/>
                    <a:pt x="950585" y="95930"/>
                    <a:pt x="945211" y="87867"/>
                  </a:cubicBezTo>
                  <a:cubicBezTo>
                    <a:pt x="938493" y="77115"/>
                    <a:pt x="933118" y="71740"/>
                    <a:pt x="926400" y="70396"/>
                  </a:cubicBezTo>
                  <a:cubicBezTo>
                    <a:pt x="925057" y="70396"/>
                    <a:pt x="922370" y="70396"/>
                    <a:pt x="921026" y="70396"/>
                  </a:cubicBezTo>
                  <a:cubicBezTo>
                    <a:pt x="916995" y="70396"/>
                    <a:pt x="912964" y="71740"/>
                    <a:pt x="908934" y="70396"/>
                  </a:cubicBezTo>
                  <a:cubicBezTo>
                    <a:pt x="900872" y="69052"/>
                    <a:pt x="895498" y="62333"/>
                    <a:pt x="891467" y="56957"/>
                  </a:cubicBezTo>
                  <a:lnTo>
                    <a:pt x="890124" y="55614"/>
                  </a:lnTo>
                  <a:cubicBezTo>
                    <a:pt x="861909" y="22016"/>
                    <a:pt x="814883" y="12609"/>
                    <a:pt x="765170" y="4545"/>
                  </a:cubicBezTo>
                  <a:cubicBezTo>
                    <a:pt x="734268" y="-830"/>
                    <a:pt x="706053" y="-3518"/>
                    <a:pt x="683212" y="8577"/>
                  </a:cubicBezTo>
                  <a:cubicBezTo>
                    <a:pt x="679181" y="9921"/>
                    <a:pt x="676494" y="12609"/>
                    <a:pt x="672463" y="15297"/>
                  </a:cubicBezTo>
                  <a:cubicBezTo>
                    <a:pt x="657684" y="24704"/>
                    <a:pt x="641561" y="34111"/>
                    <a:pt x="624094" y="26048"/>
                  </a:cubicBezTo>
                  <a:cubicBezTo>
                    <a:pt x="620064" y="24704"/>
                    <a:pt x="617376" y="22016"/>
                    <a:pt x="614689" y="20672"/>
                  </a:cubicBezTo>
                  <a:cubicBezTo>
                    <a:pt x="612002" y="19328"/>
                    <a:pt x="609315" y="16640"/>
                    <a:pt x="607971" y="16640"/>
                  </a:cubicBezTo>
                  <a:cubicBezTo>
                    <a:pt x="599910" y="13953"/>
                    <a:pt x="589161" y="20672"/>
                    <a:pt x="578412" y="28736"/>
                  </a:cubicBezTo>
                  <a:cubicBezTo>
                    <a:pt x="564977" y="39487"/>
                    <a:pt x="551541" y="43518"/>
                    <a:pt x="540792" y="40831"/>
                  </a:cubicBezTo>
                  <a:cubicBezTo>
                    <a:pt x="544823" y="110713"/>
                    <a:pt x="585130" y="176564"/>
                    <a:pt x="645592" y="211505"/>
                  </a:cubicBezTo>
                  <a:cubicBezTo>
                    <a:pt x="618720" y="202098"/>
                    <a:pt x="586474" y="203442"/>
                    <a:pt x="560946" y="216881"/>
                  </a:cubicBezTo>
                  <a:cubicBezTo>
                    <a:pt x="564977" y="206129"/>
                    <a:pt x="563633" y="194034"/>
                    <a:pt x="556915" y="184627"/>
                  </a:cubicBezTo>
                  <a:cubicBezTo>
                    <a:pt x="535418" y="196722"/>
                    <a:pt x="524669" y="226288"/>
                    <a:pt x="534074" y="250478"/>
                  </a:cubicBezTo>
                  <a:cubicBezTo>
                    <a:pt x="508546" y="258541"/>
                    <a:pt x="478987" y="231663"/>
                    <a:pt x="485705" y="206129"/>
                  </a:cubicBezTo>
                  <a:cubicBezTo>
                    <a:pt x="460177" y="204785"/>
                    <a:pt x="449428" y="238383"/>
                    <a:pt x="452116" y="263917"/>
                  </a:cubicBezTo>
                  <a:cubicBezTo>
                    <a:pt x="454803" y="289451"/>
                    <a:pt x="461521" y="319016"/>
                    <a:pt x="442710" y="336487"/>
                  </a:cubicBezTo>
                  <a:cubicBezTo>
                    <a:pt x="405090" y="327079"/>
                    <a:pt x="362095" y="310953"/>
                    <a:pt x="354034" y="274668"/>
                  </a:cubicBezTo>
                  <a:cubicBezTo>
                    <a:pt x="352691" y="265260"/>
                    <a:pt x="351347" y="254509"/>
                    <a:pt x="343285" y="250478"/>
                  </a:cubicBezTo>
                  <a:cubicBezTo>
                    <a:pt x="337911" y="247790"/>
                    <a:pt x="331193" y="249134"/>
                    <a:pt x="325819" y="250478"/>
                  </a:cubicBezTo>
                  <a:cubicBezTo>
                    <a:pt x="296260" y="258541"/>
                    <a:pt x="266701" y="266604"/>
                    <a:pt x="237142" y="274668"/>
                  </a:cubicBezTo>
                  <a:cubicBezTo>
                    <a:pt x="156527" y="296170"/>
                    <a:pt x="85318" y="348582"/>
                    <a:pt x="19482" y="400994"/>
                  </a:cubicBezTo>
                  <a:cubicBezTo>
                    <a:pt x="18139" y="400994"/>
                    <a:pt x="18139" y="399650"/>
                    <a:pt x="16795" y="398306"/>
                  </a:cubicBezTo>
                  <a:cubicBezTo>
                    <a:pt x="3359" y="421152"/>
                    <a:pt x="-2015" y="449374"/>
                    <a:pt x="672" y="476252"/>
                  </a:cubicBezTo>
                  <a:cubicBezTo>
                    <a:pt x="-672" y="499098"/>
                    <a:pt x="6046" y="515224"/>
                    <a:pt x="11421" y="531351"/>
                  </a:cubicBezTo>
                  <a:close/>
                </a:path>
              </a:pathLst>
            </a:cu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2027" name="Google Shape;2027;p38"/>
            <p:cNvSpPr/>
            <p:nvPr/>
          </p:nvSpPr>
          <p:spPr>
            <a:xfrm>
              <a:off x="4348773" y="7379239"/>
              <a:ext cx="289973" cy="155535"/>
            </a:xfrm>
            <a:custGeom>
              <a:avLst/>
              <a:gdLst/>
              <a:ahLst/>
              <a:cxnLst/>
              <a:rect l="l" t="t" r="r" b="b"/>
              <a:pathLst>
                <a:path w="260655" h="139809" extrusionOk="0">
                  <a:moveTo>
                    <a:pt x="60461" y="138466"/>
                  </a:moveTo>
                  <a:cubicBezTo>
                    <a:pt x="60461" y="138466"/>
                    <a:pt x="61805" y="139810"/>
                    <a:pt x="63149" y="139810"/>
                  </a:cubicBezTo>
                  <a:cubicBezTo>
                    <a:pt x="63149" y="139810"/>
                    <a:pt x="64492" y="138466"/>
                    <a:pt x="64492" y="138466"/>
                  </a:cubicBezTo>
                  <a:cubicBezTo>
                    <a:pt x="80615" y="126371"/>
                    <a:pt x="96738" y="127714"/>
                    <a:pt x="114205" y="129058"/>
                  </a:cubicBezTo>
                  <a:cubicBezTo>
                    <a:pt x="124953" y="130402"/>
                    <a:pt x="135702" y="130402"/>
                    <a:pt x="145107" y="127714"/>
                  </a:cubicBezTo>
                  <a:cubicBezTo>
                    <a:pt x="157199" y="123683"/>
                    <a:pt x="166605" y="114276"/>
                    <a:pt x="174666" y="106212"/>
                  </a:cubicBezTo>
                  <a:cubicBezTo>
                    <a:pt x="182727" y="98149"/>
                    <a:pt x="189445" y="91430"/>
                    <a:pt x="194820" y="82022"/>
                  </a:cubicBezTo>
                  <a:cubicBezTo>
                    <a:pt x="197507" y="76647"/>
                    <a:pt x="200194" y="72615"/>
                    <a:pt x="202881" y="67239"/>
                  </a:cubicBezTo>
                  <a:cubicBezTo>
                    <a:pt x="209599" y="52457"/>
                    <a:pt x="216317" y="36330"/>
                    <a:pt x="233784" y="29610"/>
                  </a:cubicBezTo>
                  <a:cubicBezTo>
                    <a:pt x="236471" y="28267"/>
                    <a:pt x="239158" y="28267"/>
                    <a:pt x="243189" y="28267"/>
                  </a:cubicBezTo>
                  <a:cubicBezTo>
                    <a:pt x="245876" y="28267"/>
                    <a:pt x="248563" y="26923"/>
                    <a:pt x="251250" y="25579"/>
                  </a:cubicBezTo>
                  <a:cubicBezTo>
                    <a:pt x="256624" y="22891"/>
                    <a:pt x="259312" y="16172"/>
                    <a:pt x="260655" y="9452"/>
                  </a:cubicBezTo>
                  <a:cubicBezTo>
                    <a:pt x="244532" y="2733"/>
                    <a:pt x="228409" y="-2643"/>
                    <a:pt x="213630" y="1389"/>
                  </a:cubicBezTo>
                  <a:cubicBezTo>
                    <a:pt x="208255" y="2733"/>
                    <a:pt x="201537" y="5421"/>
                    <a:pt x="196163" y="9452"/>
                  </a:cubicBezTo>
                  <a:cubicBezTo>
                    <a:pt x="193476" y="10796"/>
                    <a:pt x="189445" y="12140"/>
                    <a:pt x="186758" y="14828"/>
                  </a:cubicBezTo>
                  <a:cubicBezTo>
                    <a:pt x="167948" y="24235"/>
                    <a:pt x="145107" y="26923"/>
                    <a:pt x="124953" y="22891"/>
                  </a:cubicBezTo>
                  <a:cubicBezTo>
                    <a:pt x="124953" y="22891"/>
                    <a:pt x="124953" y="22891"/>
                    <a:pt x="124953" y="22891"/>
                  </a:cubicBezTo>
                  <a:cubicBezTo>
                    <a:pt x="123610" y="30954"/>
                    <a:pt x="118236" y="39018"/>
                    <a:pt x="110174" y="43049"/>
                  </a:cubicBezTo>
                  <a:cubicBezTo>
                    <a:pt x="106143" y="44393"/>
                    <a:pt x="102112" y="45737"/>
                    <a:pt x="99425" y="45737"/>
                  </a:cubicBezTo>
                  <a:cubicBezTo>
                    <a:pt x="91364" y="45737"/>
                    <a:pt x="81959" y="43049"/>
                    <a:pt x="76584" y="40361"/>
                  </a:cubicBezTo>
                  <a:lnTo>
                    <a:pt x="8062" y="16172"/>
                  </a:lnTo>
                  <a:cubicBezTo>
                    <a:pt x="6718" y="18860"/>
                    <a:pt x="5375" y="21547"/>
                    <a:pt x="5375" y="24235"/>
                  </a:cubicBezTo>
                  <a:lnTo>
                    <a:pt x="0" y="24235"/>
                  </a:lnTo>
                  <a:cubicBezTo>
                    <a:pt x="9405" y="45737"/>
                    <a:pt x="14779" y="68583"/>
                    <a:pt x="12093" y="88742"/>
                  </a:cubicBezTo>
                  <a:cubicBezTo>
                    <a:pt x="13436" y="87398"/>
                    <a:pt x="14779" y="87398"/>
                    <a:pt x="16123" y="87398"/>
                  </a:cubicBezTo>
                  <a:cubicBezTo>
                    <a:pt x="24185" y="96805"/>
                    <a:pt x="24185" y="107556"/>
                    <a:pt x="22841" y="118307"/>
                  </a:cubicBezTo>
                  <a:cubicBezTo>
                    <a:pt x="37621" y="118307"/>
                    <a:pt x="53743" y="133090"/>
                    <a:pt x="60461" y="138466"/>
                  </a:cubicBezTo>
                  <a:close/>
                </a:path>
              </a:pathLst>
            </a:cu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2028" name="Google Shape;2028;p38"/>
            <p:cNvSpPr/>
            <p:nvPr/>
          </p:nvSpPr>
          <p:spPr>
            <a:xfrm>
              <a:off x="4569485" y="7581121"/>
              <a:ext cx="471337" cy="481396"/>
            </a:xfrm>
            <a:custGeom>
              <a:avLst/>
              <a:gdLst/>
              <a:ahLst/>
              <a:cxnLst/>
              <a:rect l="l" t="t" r="r" b="b"/>
              <a:pathLst>
                <a:path w="423682" h="432724" extrusionOk="0">
                  <a:moveTo>
                    <a:pt x="348442" y="423326"/>
                  </a:moveTo>
                  <a:cubicBezTo>
                    <a:pt x="355160" y="411231"/>
                    <a:pt x="356503" y="395105"/>
                    <a:pt x="351129" y="381666"/>
                  </a:cubicBezTo>
                  <a:lnTo>
                    <a:pt x="347098" y="370914"/>
                  </a:lnTo>
                  <a:lnTo>
                    <a:pt x="357847" y="370914"/>
                  </a:lnTo>
                  <a:cubicBezTo>
                    <a:pt x="368596" y="370914"/>
                    <a:pt x="380688" y="362851"/>
                    <a:pt x="392780" y="348068"/>
                  </a:cubicBezTo>
                  <a:cubicBezTo>
                    <a:pt x="402185" y="335973"/>
                    <a:pt x="410247" y="323878"/>
                    <a:pt x="418308" y="310439"/>
                  </a:cubicBezTo>
                  <a:cubicBezTo>
                    <a:pt x="419652" y="307752"/>
                    <a:pt x="420995" y="305064"/>
                    <a:pt x="423683" y="302376"/>
                  </a:cubicBezTo>
                  <a:cubicBezTo>
                    <a:pt x="422339" y="301032"/>
                    <a:pt x="422339" y="301032"/>
                    <a:pt x="420995" y="299688"/>
                  </a:cubicBezTo>
                  <a:cubicBezTo>
                    <a:pt x="416965" y="294313"/>
                    <a:pt x="414277" y="291625"/>
                    <a:pt x="411590" y="292969"/>
                  </a:cubicBezTo>
                  <a:cubicBezTo>
                    <a:pt x="410247" y="292969"/>
                    <a:pt x="408903" y="292969"/>
                    <a:pt x="407559" y="294313"/>
                  </a:cubicBezTo>
                  <a:cubicBezTo>
                    <a:pt x="404873" y="295656"/>
                    <a:pt x="403529" y="295656"/>
                    <a:pt x="400842" y="295656"/>
                  </a:cubicBezTo>
                  <a:cubicBezTo>
                    <a:pt x="391437" y="297000"/>
                    <a:pt x="384719" y="291625"/>
                    <a:pt x="379344" y="286249"/>
                  </a:cubicBezTo>
                  <a:cubicBezTo>
                    <a:pt x="376657" y="283561"/>
                    <a:pt x="373970" y="282217"/>
                    <a:pt x="371283" y="280874"/>
                  </a:cubicBezTo>
                  <a:cubicBezTo>
                    <a:pt x="369939" y="280874"/>
                    <a:pt x="367252" y="279530"/>
                    <a:pt x="364565" y="279530"/>
                  </a:cubicBezTo>
                  <a:cubicBezTo>
                    <a:pt x="360534" y="279530"/>
                    <a:pt x="356503" y="278186"/>
                    <a:pt x="352472" y="276842"/>
                  </a:cubicBezTo>
                  <a:cubicBezTo>
                    <a:pt x="341724" y="271466"/>
                    <a:pt x="339037" y="259371"/>
                    <a:pt x="336350" y="249964"/>
                  </a:cubicBezTo>
                  <a:lnTo>
                    <a:pt x="335006" y="247276"/>
                  </a:lnTo>
                  <a:cubicBezTo>
                    <a:pt x="333662" y="241901"/>
                    <a:pt x="330975" y="237869"/>
                    <a:pt x="328288" y="235181"/>
                  </a:cubicBezTo>
                  <a:cubicBezTo>
                    <a:pt x="328288" y="235181"/>
                    <a:pt x="328288" y="235181"/>
                    <a:pt x="326944" y="235181"/>
                  </a:cubicBezTo>
                  <a:cubicBezTo>
                    <a:pt x="326944" y="235181"/>
                    <a:pt x="325601" y="236525"/>
                    <a:pt x="325601" y="236525"/>
                  </a:cubicBezTo>
                  <a:cubicBezTo>
                    <a:pt x="310822" y="253996"/>
                    <a:pt x="293355" y="271466"/>
                    <a:pt x="274545" y="286249"/>
                  </a:cubicBezTo>
                  <a:cubicBezTo>
                    <a:pt x="269171" y="290281"/>
                    <a:pt x="265140" y="294313"/>
                    <a:pt x="263796" y="298344"/>
                  </a:cubicBezTo>
                  <a:cubicBezTo>
                    <a:pt x="259765" y="306408"/>
                    <a:pt x="261109" y="315815"/>
                    <a:pt x="263796" y="327910"/>
                  </a:cubicBezTo>
                  <a:cubicBezTo>
                    <a:pt x="266483" y="338661"/>
                    <a:pt x="269171" y="350756"/>
                    <a:pt x="265140" y="361507"/>
                  </a:cubicBezTo>
                  <a:lnTo>
                    <a:pt x="250360" y="357475"/>
                  </a:lnTo>
                  <a:cubicBezTo>
                    <a:pt x="253047" y="349412"/>
                    <a:pt x="250360" y="340005"/>
                    <a:pt x="249017" y="330598"/>
                  </a:cubicBezTo>
                  <a:cubicBezTo>
                    <a:pt x="246329" y="318503"/>
                    <a:pt x="243643" y="303720"/>
                    <a:pt x="250360" y="290281"/>
                  </a:cubicBezTo>
                  <a:cubicBezTo>
                    <a:pt x="254391" y="283561"/>
                    <a:pt x="259765" y="279530"/>
                    <a:pt x="265140" y="274154"/>
                  </a:cubicBezTo>
                  <a:cubicBezTo>
                    <a:pt x="283950" y="259371"/>
                    <a:pt x="300073" y="243245"/>
                    <a:pt x="314852" y="225774"/>
                  </a:cubicBezTo>
                  <a:cubicBezTo>
                    <a:pt x="321570" y="217711"/>
                    <a:pt x="329632" y="208303"/>
                    <a:pt x="330975" y="196208"/>
                  </a:cubicBezTo>
                  <a:cubicBezTo>
                    <a:pt x="332319" y="182769"/>
                    <a:pt x="325601" y="169330"/>
                    <a:pt x="317540" y="155892"/>
                  </a:cubicBezTo>
                  <a:cubicBezTo>
                    <a:pt x="310822" y="143797"/>
                    <a:pt x="302760" y="130358"/>
                    <a:pt x="301416" y="116919"/>
                  </a:cubicBezTo>
                  <a:cubicBezTo>
                    <a:pt x="300073" y="103480"/>
                    <a:pt x="302760" y="91385"/>
                    <a:pt x="305447" y="79290"/>
                  </a:cubicBezTo>
                  <a:cubicBezTo>
                    <a:pt x="306791" y="72571"/>
                    <a:pt x="308134" y="67195"/>
                    <a:pt x="309478" y="61819"/>
                  </a:cubicBezTo>
                  <a:lnTo>
                    <a:pt x="309478" y="63163"/>
                  </a:lnTo>
                  <a:cubicBezTo>
                    <a:pt x="293355" y="60475"/>
                    <a:pt x="279919" y="52412"/>
                    <a:pt x="267827" y="44349"/>
                  </a:cubicBezTo>
                  <a:cubicBezTo>
                    <a:pt x="255735" y="36285"/>
                    <a:pt x="243643" y="29566"/>
                    <a:pt x="231550" y="26878"/>
                  </a:cubicBezTo>
                  <a:cubicBezTo>
                    <a:pt x="224832" y="25534"/>
                    <a:pt x="219458" y="26878"/>
                    <a:pt x="212740" y="26878"/>
                  </a:cubicBezTo>
                  <a:cubicBezTo>
                    <a:pt x="208709" y="26878"/>
                    <a:pt x="206022" y="26878"/>
                    <a:pt x="201991" y="26878"/>
                  </a:cubicBezTo>
                  <a:cubicBezTo>
                    <a:pt x="185868" y="26878"/>
                    <a:pt x="171089" y="24190"/>
                    <a:pt x="157653" y="21502"/>
                  </a:cubicBezTo>
                  <a:lnTo>
                    <a:pt x="62259" y="1344"/>
                  </a:lnTo>
                  <a:cubicBezTo>
                    <a:pt x="58228" y="0"/>
                    <a:pt x="52854" y="0"/>
                    <a:pt x="50166" y="0"/>
                  </a:cubicBezTo>
                  <a:cubicBezTo>
                    <a:pt x="47479" y="1344"/>
                    <a:pt x="44792" y="2688"/>
                    <a:pt x="42105" y="5376"/>
                  </a:cubicBezTo>
                  <a:cubicBezTo>
                    <a:pt x="40761" y="6719"/>
                    <a:pt x="39418" y="8063"/>
                    <a:pt x="38074" y="8063"/>
                  </a:cubicBezTo>
                  <a:cubicBezTo>
                    <a:pt x="32700" y="12095"/>
                    <a:pt x="28669" y="14783"/>
                    <a:pt x="23295" y="17471"/>
                  </a:cubicBezTo>
                  <a:cubicBezTo>
                    <a:pt x="17920" y="20158"/>
                    <a:pt x="11202" y="24190"/>
                    <a:pt x="8516" y="28222"/>
                  </a:cubicBezTo>
                  <a:cubicBezTo>
                    <a:pt x="454" y="36285"/>
                    <a:pt x="-890" y="49724"/>
                    <a:pt x="454" y="59132"/>
                  </a:cubicBezTo>
                  <a:cubicBezTo>
                    <a:pt x="1798" y="94072"/>
                    <a:pt x="23295" y="122294"/>
                    <a:pt x="46136" y="153204"/>
                  </a:cubicBezTo>
                  <a:cubicBezTo>
                    <a:pt x="66289" y="181425"/>
                    <a:pt x="87787" y="210991"/>
                    <a:pt x="94505" y="247276"/>
                  </a:cubicBezTo>
                  <a:cubicBezTo>
                    <a:pt x="94505" y="249964"/>
                    <a:pt x="94505" y="251308"/>
                    <a:pt x="94505" y="253996"/>
                  </a:cubicBezTo>
                  <a:cubicBezTo>
                    <a:pt x="118689" y="260715"/>
                    <a:pt x="142874" y="276842"/>
                    <a:pt x="138843" y="299688"/>
                  </a:cubicBezTo>
                  <a:cubicBezTo>
                    <a:pt x="165714" y="330598"/>
                    <a:pt x="197960" y="345380"/>
                    <a:pt x="235581" y="360163"/>
                  </a:cubicBezTo>
                  <a:cubicBezTo>
                    <a:pt x="265140" y="370914"/>
                    <a:pt x="304104" y="393761"/>
                    <a:pt x="289324" y="421982"/>
                  </a:cubicBezTo>
                  <a:cubicBezTo>
                    <a:pt x="310822" y="434077"/>
                    <a:pt x="336350" y="435421"/>
                    <a:pt x="359190" y="428702"/>
                  </a:cubicBezTo>
                  <a:lnTo>
                    <a:pt x="348442" y="423326"/>
                  </a:lnTo>
                  <a:close/>
                </a:path>
              </a:pathLst>
            </a:cu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2029" name="Google Shape;2029;p38"/>
            <p:cNvSpPr/>
            <p:nvPr/>
          </p:nvSpPr>
          <p:spPr>
            <a:xfrm>
              <a:off x="4336382" y="7385270"/>
              <a:ext cx="577390" cy="473557"/>
            </a:xfrm>
            <a:custGeom>
              <a:avLst/>
              <a:gdLst/>
              <a:ahLst/>
              <a:cxnLst/>
              <a:rect l="l" t="t" r="r" b="b"/>
              <a:pathLst>
                <a:path w="519012" h="425677" extrusionOk="0">
                  <a:moveTo>
                    <a:pt x="283886" y="424670"/>
                  </a:moveTo>
                  <a:cubicBezTo>
                    <a:pt x="278511" y="392416"/>
                    <a:pt x="259701" y="365538"/>
                    <a:pt x="239547" y="337317"/>
                  </a:cubicBezTo>
                  <a:cubicBezTo>
                    <a:pt x="216706" y="306407"/>
                    <a:pt x="193865" y="274154"/>
                    <a:pt x="191178" y="235181"/>
                  </a:cubicBezTo>
                  <a:cubicBezTo>
                    <a:pt x="189835" y="223086"/>
                    <a:pt x="192522" y="205615"/>
                    <a:pt x="203271" y="192176"/>
                  </a:cubicBezTo>
                  <a:cubicBezTo>
                    <a:pt x="208645" y="185457"/>
                    <a:pt x="216706" y="182769"/>
                    <a:pt x="223424" y="178737"/>
                  </a:cubicBezTo>
                  <a:cubicBezTo>
                    <a:pt x="227455" y="176050"/>
                    <a:pt x="232829" y="174706"/>
                    <a:pt x="235516" y="170674"/>
                  </a:cubicBezTo>
                  <a:cubicBezTo>
                    <a:pt x="236860" y="169330"/>
                    <a:pt x="238204" y="169330"/>
                    <a:pt x="238204" y="167987"/>
                  </a:cubicBezTo>
                  <a:cubicBezTo>
                    <a:pt x="242234" y="165299"/>
                    <a:pt x="244922" y="161267"/>
                    <a:pt x="250296" y="159923"/>
                  </a:cubicBezTo>
                  <a:cubicBezTo>
                    <a:pt x="258358" y="157235"/>
                    <a:pt x="265075" y="158579"/>
                    <a:pt x="271793" y="159923"/>
                  </a:cubicBezTo>
                  <a:lnTo>
                    <a:pt x="367187" y="180081"/>
                  </a:lnTo>
                  <a:cubicBezTo>
                    <a:pt x="380623" y="182769"/>
                    <a:pt x="394059" y="185457"/>
                    <a:pt x="408839" y="185457"/>
                  </a:cubicBezTo>
                  <a:cubicBezTo>
                    <a:pt x="412870" y="185457"/>
                    <a:pt x="415557" y="185457"/>
                    <a:pt x="419588" y="185457"/>
                  </a:cubicBezTo>
                  <a:cubicBezTo>
                    <a:pt x="426305" y="185457"/>
                    <a:pt x="434367" y="184113"/>
                    <a:pt x="442428" y="185457"/>
                  </a:cubicBezTo>
                  <a:cubicBezTo>
                    <a:pt x="458551" y="188145"/>
                    <a:pt x="471987" y="196208"/>
                    <a:pt x="485423" y="205615"/>
                  </a:cubicBezTo>
                  <a:cubicBezTo>
                    <a:pt x="496172" y="212335"/>
                    <a:pt x="508264" y="220398"/>
                    <a:pt x="519013" y="221742"/>
                  </a:cubicBezTo>
                  <a:cubicBezTo>
                    <a:pt x="517669" y="212335"/>
                    <a:pt x="513638" y="202927"/>
                    <a:pt x="508264" y="193520"/>
                  </a:cubicBezTo>
                  <a:cubicBezTo>
                    <a:pt x="504233" y="186801"/>
                    <a:pt x="501546" y="180081"/>
                    <a:pt x="498859" y="172018"/>
                  </a:cubicBezTo>
                  <a:cubicBezTo>
                    <a:pt x="490797" y="145140"/>
                    <a:pt x="496172" y="116918"/>
                    <a:pt x="504233" y="92728"/>
                  </a:cubicBezTo>
                  <a:cubicBezTo>
                    <a:pt x="500203" y="95416"/>
                    <a:pt x="496172" y="96760"/>
                    <a:pt x="492141" y="99448"/>
                  </a:cubicBezTo>
                  <a:cubicBezTo>
                    <a:pt x="490797" y="106167"/>
                    <a:pt x="486767" y="111543"/>
                    <a:pt x="481392" y="115574"/>
                  </a:cubicBezTo>
                  <a:cubicBezTo>
                    <a:pt x="474674" y="120950"/>
                    <a:pt x="465269" y="123638"/>
                    <a:pt x="455864" y="123638"/>
                  </a:cubicBezTo>
                  <a:cubicBezTo>
                    <a:pt x="451833" y="123638"/>
                    <a:pt x="447802" y="123638"/>
                    <a:pt x="443772" y="122294"/>
                  </a:cubicBezTo>
                  <a:cubicBezTo>
                    <a:pt x="435710" y="119606"/>
                    <a:pt x="427649" y="116918"/>
                    <a:pt x="420931" y="112887"/>
                  </a:cubicBezTo>
                  <a:cubicBezTo>
                    <a:pt x="412870" y="108855"/>
                    <a:pt x="406152" y="104823"/>
                    <a:pt x="398090" y="103479"/>
                  </a:cubicBezTo>
                  <a:cubicBezTo>
                    <a:pt x="394059" y="102135"/>
                    <a:pt x="390029" y="102135"/>
                    <a:pt x="385998" y="102135"/>
                  </a:cubicBezTo>
                  <a:cubicBezTo>
                    <a:pt x="375249" y="100792"/>
                    <a:pt x="361813" y="100792"/>
                    <a:pt x="352408" y="91384"/>
                  </a:cubicBezTo>
                  <a:cubicBezTo>
                    <a:pt x="348377" y="87353"/>
                    <a:pt x="345690" y="81977"/>
                    <a:pt x="343003" y="76602"/>
                  </a:cubicBezTo>
                  <a:lnTo>
                    <a:pt x="320162" y="29565"/>
                  </a:lnTo>
                  <a:cubicBezTo>
                    <a:pt x="316131" y="20158"/>
                    <a:pt x="310757" y="10751"/>
                    <a:pt x="304039" y="5375"/>
                  </a:cubicBezTo>
                  <a:cubicBezTo>
                    <a:pt x="301352" y="2688"/>
                    <a:pt x="297321" y="1344"/>
                    <a:pt x="294634" y="0"/>
                  </a:cubicBezTo>
                  <a:lnTo>
                    <a:pt x="300008" y="16126"/>
                  </a:lnTo>
                  <a:lnTo>
                    <a:pt x="285229" y="9407"/>
                  </a:lnTo>
                  <a:cubicBezTo>
                    <a:pt x="282542" y="18814"/>
                    <a:pt x="278511" y="28221"/>
                    <a:pt x="267762" y="33597"/>
                  </a:cubicBezTo>
                  <a:cubicBezTo>
                    <a:pt x="263732" y="36285"/>
                    <a:pt x="259701" y="36285"/>
                    <a:pt x="255670" y="37629"/>
                  </a:cubicBezTo>
                  <a:cubicBezTo>
                    <a:pt x="252983" y="37629"/>
                    <a:pt x="251640" y="38973"/>
                    <a:pt x="248952" y="38973"/>
                  </a:cubicBezTo>
                  <a:cubicBezTo>
                    <a:pt x="238204" y="43004"/>
                    <a:pt x="232829" y="55099"/>
                    <a:pt x="227455" y="67195"/>
                  </a:cubicBezTo>
                  <a:cubicBezTo>
                    <a:pt x="224768" y="72570"/>
                    <a:pt x="222081" y="79290"/>
                    <a:pt x="219393" y="84665"/>
                  </a:cubicBezTo>
                  <a:cubicBezTo>
                    <a:pt x="212675" y="95416"/>
                    <a:pt x="204614" y="103479"/>
                    <a:pt x="196553" y="111543"/>
                  </a:cubicBezTo>
                  <a:cubicBezTo>
                    <a:pt x="187147" y="120950"/>
                    <a:pt x="175055" y="133045"/>
                    <a:pt x="160276" y="137077"/>
                  </a:cubicBezTo>
                  <a:cubicBezTo>
                    <a:pt x="148184" y="141109"/>
                    <a:pt x="136091" y="139765"/>
                    <a:pt x="123999" y="139765"/>
                  </a:cubicBezTo>
                  <a:cubicBezTo>
                    <a:pt x="109220" y="138421"/>
                    <a:pt x="95784" y="138421"/>
                    <a:pt x="86379" y="145140"/>
                  </a:cubicBezTo>
                  <a:cubicBezTo>
                    <a:pt x="82348" y="147828"/>
                    <a:pt x="78317" y="150516"/>
                    <a:pt x="72943" y="150516"/>
                  </a:cubicBezTo>
                  <a:cubicBezTo>
                    <a:pt x="72943" y="150516"/>
                    <a:pt x="72943" y="150516"/>
                    <a:pt x="71599" y="150516"/>
                  </a:cubicBezTo>
                  <a:cubicBezTo>
                    <a:pt x="66225" y="150516"/>
                    <a:pt x="62194" y="146484"/>
                    <a:pt x="59507" y="145140"/>
                  </a:cubicBezTo>
                  <a:cubicBezTo>
                    <a:pt x="46071" y="131701"/>
                    <a:pt x="33979" y="126326"/>
                    <a:pt x="25917" y="127670"/>
                  </a:cubicBezTo>
                  <a:cubicBezTo>
                    <a:pt x="21887" y="135733"/>
                    <a:pt x="17856" y="143796"/>
                    <a:pt x="13825" y="151860"/>
                  </a:cubicBezTo>
                  <a:cubicBezTo>
                    <a:pt x="389" y="173362"/>
                    <a:pt x="-9016" y="206959"/>
                    <a:pt x="13825" y="220398"/>
                  </a:cubicBezTo>
                  <a:cubicBezTo>
                    <a:pt x="27261" y="228462"/>
                    <a:pt x="47415" y="221742"/>
                    <a:pt x="56820" y="209647"/>
                  </a:cubicBezTo>
                  <a:cubicBezTo>
                    <a:pt x="67569" y="197552"/>
                    <a:pt x="70256" y="180081"/>
                    <a:pt x="74287" y="165299"/>
                  </a:cubicBezTo>
                  <a:cubicBezTo>
                    <a:pt x="102502" y="155891"/>
                    <a:pt x="126686" y="189488"/>
                    <a:pt x="129374" y="217710"/>
                  </a:cubicBezTo>
                  <a:cubicBezTo>
                    <a:pt x="132060" y="247276"/>
                    <a:pt x="126686" y="279529"/>
                    <a:pt x="142809" y="303719"/>
                  </a:cubicBezTo>
                  <a:cubicBezTo>
                    <a:pt x="156245" y="322534"/>
                    <a:pt x="180430" y="331941"/>
                    <a:pt x="193865" y="352099"/>
                  </a:cubicBezTo>
                  <a:cubicBezTo>
                    <a:pt x="204614" y="368226"/>
                    <a:pt x="207301" y="391072"/>
                    <a:pt x="220737" y="405855"/>
                  </a:cubicBezTo>
                  <a:cubicBezTo>
                    <a:pt x="235516" y="420638"/>
                    <a:pt x="261044" y="423326"/>
                    <a:pt x="283886" y="424670"/>
                  </a:cubicBezTo>
                  <a:cubicBezTo>
                    <a:pt x="283886" y="426014"/>
                    <a:pt x="283886" y="426014"/>
                    <a:pt x="283886" y="424670"/>
                  </a:cubicBezTo>
                  <a:close/>
                </a:path>
              </a:pathLst>
            </a:cu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2030" name="Google Shape;2030;p38"/>
            <p:cNvSpPr/>
            <p:nvPr/>
          </p:nvSpPr>
          <p:spPr>
            <a:xfrm>
              <a:off x="5350228" y="5975435"/>
              <a:ext cx="791364" cy="657822"/>
            </a:xfrm>
            <a:custGeom>
              <a:avLst/>
              <a:gdLst/>
              <a:ahLst/>
              <a:cxnLst/>
              <a:rect l="l" t="t" r="r" b="b"/>
              <a:pathLst>
                <a:path w="711352" h="591312" extrusionOk="0">
                  <a:moveTo>
                    <a:pt x="24185" y="426014"/>
                  </a:moveTo>
                  <a:cubicBezTo>
                    <a:pt x="22841" y="430045"/>
                    <a:pt x="20154" y="434077"/>
                    <a:pt x="18810" y="438109"/>
                  </a:cubicBezTo>
                  <a:cubicBezTo>
                    <a:pt x="17467" y="440797"/>
                    <a:pt x="16123" y="443484"/>
                    <a:pt x="14779" y="446172"/>
                  </a:cubicBezTo>
                  <a:cubicBezTo>
                    <a:pt x="13436" y="451548"/>
                    <a:pt x="14779" y="456923"/>
                    <a:pt x="17467" y="463643"/>
                  </a:cubicBezTo>
                  <a:cubicBezTo>
                    <a:pt x="18810" y="466331"/>
                    <a:pt x="18810" y="469018"/>
                    <a:pt x="20154" y="471706"/>
                  </a:cubicBezTo>
                  <a:cubicBezTo>
                    <a:pt x="25528" y="494553"/>
                    <a:pt x="18810" y="518742"/>
                    <a:pt x="1344" y="534869"/>
                  </a:cubicBezTo>
                  <a:cubicBezTo>
                    <a:pt x="17467" y="546964"/>
                    <a:pt x="28215" y="565779"/>
                    <a:pt x="32246" y="584593"/>
                  </a:cubicBezTo>
                  <a:cubicBezTo>
                    <a:pt x="38964" y="580562"/>
                    <a:pt x="44338" y="576530"/>
                    <a:pt x="49713" y="569810"/>
                  </a:cubicBezTo>
                  <a:cubicBezTo>
                    <a:pt x="51056" y="568467"/>
                    <a:pt x="52400" y="565779"/>
                    <a:pt x="53743" y="564435"/>
                  </a:cubicBezTo>
                  <a:cubicBezTo>
                    <a:pt x="59118" y="557715"/>
                    <a:pt x="64492" y="549652"/>
                    <a:pt x="73897" y="545620"/>
                  </a:cubicBezTo>
                  <a:cubicBezTo>
                    <a:pt x="81959" y="541589"/>
                    <a:pt x="92708" y="542932"/>
                    <a:pt x="100769" y="548308"/>
                  </a:cubicBezTo>
                  <a:cubicBezTo>
                    <a:pt x="102112" y="549652"/>
                    <a:pt x="103456" y="550996"/>
                    <a:pt x="104800" y="550996"/>
                  </a:cubicBezTo>
                  <a:cubicBezTo>
                    <a:pt x="127640" y="534869"/>
                    <a:pt x="161230" y="540245"/>
                    <a:pt x="186758" y="552340"/>
                  </a:cubicBezTo>
                  <a:cubicBezTo>
                    <a:pt x="193476" y="555028"/>
                    <a:pt x="200194" y="559059"/>
                    <a:pt x="208255" y="563091"/>
                  </a:cubicBezTo>
                  <a:cubicBezTo>
                    <a:pt x="227066" y="573842"/>
                    <a:pt x="245876" y="583249"/>
                    <a:pt x="266030" y="583249"/>
                  </a:cubicBezTo>
                  <a:cubicBezTo>
                    <a:pt x="276778" y="583249"/>
                    <a:pt x="287527" y="580562"/>
                    <a:pt x="299619" y="577874"/>
                  </a:cubicBezTo>
                  <a:cubicBezTo>
                    <a:pt x="317086" y="573842"/>
                    <a:pt x="335896" y="569810"/>
                    <a:pt x="354706" y="576530"/>
                  </a:cubicBezTo>
                  <a:cubicBezTo>
                    <a:pt x="360081" y="577874"/>
                    <a:pt x="365455" y="580562"/>
                    <a:pt x="369485" y="583249"/>
                  </a:cubicBezTo>
                  <a:cubicBezTo>
                    <a:pt x="373516" y="585937"/>
                    <a:pt x="378891" y="587281"/>
                    <a:pt x="382921" y="588625"/>
                  </a:cubicBezTo>
                  <a:cubicBezTo>
                    <a:pt x="390983" y="591313"/>
                    <a:pt x="400388" y="591313"/>
                    <a:pt x="408450" y="591313"/>
                  </a:cubicBezTo>
                  <a:lnTo>
                    <a:pt x="464880" y="589969"/>
                  </a:lnTo>
                  <a:cubicBezTo>
                    <a:pt x="506531" y="588625"/>
                    <a:pt x="542808" y="587281"/>
                    <a:pt x="571023" y="568467"/>
                  </a:cubicBezTo>
                  <a:cubicBezTo>
                    <a:pt x="575054" y="542932"/>
                    <a:pt x="572366" y="514711"/>
                    <a:pt x="565649" y="490521"/>
                  </a:cubicBezTo>
                  <a:lnTo>
                    <a:pt x="564305" y="483801"/>
                  </a:lnTo>
                  <a:lnTo>
                    <a:pt x="569680" y="481114"/>
                  </a:lnTo>
                  <a:cubicBezTo>
                    <a:pt x="581772" y="475738"/>
                    <a:pt x="595208" y="474394"/>
                    <a:pt x="607300" y="478426"/>
                  </a:cubicBezTo>
                  <a:lnTo>
                    <a:pt x="611330" y="479770"/>
                  </a:lnTo>
                  <a:lnTo>
                    <a:pt x="612674" y="483801"/>
                  </a:lnTo>
                  <a:cubicBezTo>
                    <a:pt x="615361" y="490521"/>
                    <a:pt x="620736" y="497240"/>
                    <a:pt x="628797" y="501272"/>
                  </a:cubicBezTo>
                  <a:cubicBezTo>
                    <a:pt x="636859" y="505303"/>
                    <a:pt x="644920" y="505303"/>
                    <a:pt x="651638" y="502616"/>
                  </a:cubicBezTo>
                  <a:cubicBezTo>
                    <a:pt x="658356" y="499928"/>
                    <a:pt x="663730" y="493209"/>
                    <a:pt x="667761" y="485145"/>
                  </a:cubicBezTo>
                  <a:cubicBezTo>
                    <a:pt x="670448" y="477082"/>
                    <a:pt x="670448" y="469018"/>
                    <a:pt x="666418" y="462299"/>
                  </a:cubicBezTo>
                  <a:lnTo>
                    <a:pt x="661043" y="451548"/>
                  </a:lnTo>
                  <a:lnTo>
                    <a:pt x="678509" y="450204"/>
                  </a:lnTo>
                  <a:cubicBezTo>
                    <a:pt x="677166" y="448860"/>
                    <a:pt x="674479" y="447516"/>
                    <a:pt x="673136" y="446172"/>
                  </a:cubicBezTo>
                  <a:cubicBezTo>
                    <a:pt x="659700" y="435421"/>
                    <a:pt x="651638" y="419294"/>
                    <a:pt x="650295" y="400480"/>
                  </a:cubicBezTo>
                  <a:cubicBezTo>
                    <a:pt x="648950" y="381665"/>
                    <a:pt x="654325" y="364195"/>
                    <a:pt x="666418" y="352100"/>
                  </a:cubicBezTo>
                  <a:cubicBezTo>
                    <a:pt x="670448" y="348068"/>
                    <a:pt x="674479" y="344036"/>
                    <a:pt x="678509" y="341349"/>
                  </a:cubicBezTo>
                  <a:cubicBezTo>
                    <a:pt x="682540" y="338661"/>
                    <a:pt x="685227" y="335973"/>
                    <a:pt x="687915" y="331942"/>
                  </a:cubicBezTo>
                  <a:cubicBezTo>
                    <a:pt x="701351" y="317159"/>
                    <a:pt x="706725" y="294312"/>
                    <a:pt x="710756" y="275498"/>
                  </a:cubicBezTo>
                  <a:cubicBezTo>
                    <a:pt x="710756" y="272810"/>
                    <a:pt x="712099" y="270122"/>
                    <a:pt x="710756" y="267434"/>
                  </a:cubicBezTo>
                  <a:cubicBezTo>
                    <a:pt x="709412" y="264747"/>
                    <a:pt x="705381" y="263403"/>
                    <a:pt x="702694" y="262059"/>
                  </a:cubicBezTo>
                  <a:lnTo>
                    <a:pt x="624766" y="220398"/>
                  </a:lnTo>
                  <a:cubicBezTo>
                    <a:pt x="616705" y="216367"/>
                    <a:pt x="607300" y="210991"/>
                    <a:pt x="601925" y="202928"/>
                  </a:cubicBezTo>
                  <a:cubicBezTo>
                    <a:pt x="599238" y="198896"/>
                    <a:pt x="597894" y="194864"/>
                    <a:pt x="595208" y="190833"/>
                  </a:cubicBezTo>
                  <a:cubicBezTo>
                    <a:pt x="592520" y="184113"/>
                    <a:pt x="589833" y="178738"/>
                    <a:pt x="585802" y="177394"/>
                  </a:cubicBezTo>
                  <a:cubicBezTo>
                    <a:pt x="584459" y="177394"/>
                    <a:pt x="581772" y="177394"/>
                    <a:pt x="579084" y="177394"/>
                  </a:cubicBezTo>
                  <a:cubicBezTo>
                    <a:pt x="576397" y="177394"/>
                    <a:pt x="573710" y="177394"/>
                    <a:pt x="571023" y="177394"/>
                  </a:cubicBezTo>
                  <a:cubicBezTo>
                    <a:pt x="548182" y="174706"/>
                    <a:pt x="540121" y="146484"/>
                    <a:pt x="537433" y="137077"/>
                  </a:cubicBezTo>
                  <a:cubicBezTo>
                    <a:pt x="526685" y="100792"/>
                    <a:pt x="518623" y="64507"/>
                    <a:pt x="513249" y="26878"/>
                  </a:cubicBezTo>
                  <a:cubicBezTo>
                    <a:pt x="507875" y="22846"/>
                    <a:pt x="501157" y="22846"/>
                    <a:pt x="495782" y="24190"/>
                  </a:cubicBezTo>
                  <a:cubicBezTo>
                    <a:pt x="490408" y="25534"/>
                    <a:pt x="482347" y="29566"/>
                    <a:pt x="481003" y="37629"/>
                  </a:cubicBezTo>
                  <a:lnTo>
                    <a:pt x="479659" y="44349"/>
                  </a:lnTo>
                  <a:lnTo>
                    <a:pt x="472941" y="43005"/>
                  </a:lnTo>
                  <a:cubicBezTo>
                    <a:pt x="444726" y="40317"/>
                    <a:pt x="416511" y="33597"/>
                    <a:pt x="390983" y="24190"/>
                  </a:cubicBezTo>
                  <a:cubicBezTo>
                    <a:pt x="373516" y="21502"/>
                    <a:pt x="353363" y="16127"/>
                    <a:pt x="335896" y="9407"/>
                  </a:cubicBezTo>
                  <a:cubicBezTo>
                    <a:pt x="329178" y="6719"/>
                    <a:pt x="322460" y="4032"/>
                    <a:pt x="315742" y="0"/>
                  </a:cubicBezTo>
                  <a:cubicBezTo>
                    <a:pt x="315742" y="0"/>
                    <a:pt x="315742" y="0"/>
                    <a:pt x="315742" y="0"/>
                  </a:cubicBezTo>
                  <a:cubicBezTo>
                    <a:pt x="310368" y="2688"/>
                    <a:pt x="304994" y="10751"/>
                    <a:pt x="303650" y="18814"/>
                  </a:cubicBezTo>
                  <a:cubicBezTo>
                    <a:pt x="303650" y="21502"/>
                    <a:pt x="303650" y="24190"/>
                    <a:pt x="303650" y="28222"/>
                  </a:cubicBezTo>
                  <a:cubicBezTo>
                    <a:pt x="303650" y="41661"/>
                    <a:pt x="302306" y="59131"/>
                    <a:pt x="288870" y="68539"/>
                  </a:cubicBezTo>
                  <a:cubicBezTo>
                    <a:pt x="280809" y="73914"/>
                    <a:pt x="270060" y="73914"/>
                    <a:pt x="261999" y="73914"/>
                  </a:cubicBezTo>
                  <a:cubicBezTo>
                    <a:pt x="257968" y="73914"/>
                    <a:pt x="255281" y="73914"/>
                    <a:pt x="251250" y="73914"/>
                  </a:cubicBezTo>
                  <a:cubicBezTo>
                    <a:pt x="244532" y="75258"/>
                    <a:pt x="237814" y="77946"/>
                    <a:pt x="231096" y="80634"/>
                  </a:cubicBezTo>
                  <a:cubicBezTo>
                    <a:pt x="224379" y="83321"/>
                    <a:pt x="217661" y="86009"/>
                    <a:pt x="209599" y="87353"/>
                  </a:cubicBezTo>
                  <a:lnTo>
                    <a:pt x="208255" y="88697"/>
                  </a:lnTo>
                  <a:cubicBezTo>
                    <a:pt x="209599" y="94072"/>
                    <a:pt x="208255" y="99448"/>
                    <a:pt x="205568" y="103480"/>
                  </a:cubicBezTo>
                  <a:cubicBezTo>
                    <a:pt x="204225" y="104824"/>
                    <a:pt x="202881" y="107511"/>
                    <a:pt x="201537" y="108855"/>
                  </a:cubicBezTo>
                  <a:cubicBezTo>
                    <a:pt x="200194" y="110199"/>
                    <a:pt x="198851" y="111543"/>
                    <a:pt x="198851" y="112887"/>
                  </a:cubicBezTo>
                  <a:cubicBezTo>
                    <a:pt x="201537" y="116919"/>
                    <a:pt x="208255" y="119606"/>
                    <a:pt x="214973" y="119606"/>
                  </a:cubicBezTo>
                  <a:cubicBezTo>
                    <a:pt x="224379" y="119606"/>
                    <a:pt x="237814" y="122294"/>
                    <a:pt x="244532" y="129014"/>
                  </a:cubicBezTo>
                  <a:cubicBezTo>
                    <a:pt x="248563" y="133045"/>
                    <a:pt x="249907" y="138421"/>
                    <a:pt x="248563" y="143797"/>
                  </a:cubicBezTo>
                  <a:lnTo>
                    <a:pt x="248563" y="147828"/>
                  </a:lnTo>
                  <a:lnTo>
                    <a:pt x="192133" y="178738"/>
                  </a:lnTo>
                  <a:cubicBezTo>
                    <a:pt x="188102" y="181425"/>
                    <a:pt x="182727" y="184113"/>
                    <a:pt x="174666" y="182769"/>
                  </a:cubicBezTo>
                  <a:cubicBezTo>
                    <a:pt x="170635" y="181425"/>
                    <a:pt x="167948" y="180081"/>
                    <a:pt x="165261" y="178738"/>
                  </a:cubicBezTo>
                  <a:cubicBezTo>
                    <a:pt x="163917" y="178738"/>
                    <a:pt x="163917" y="177394"/>
                    <a:pt x="162574" y="177394"/>
                  </a:cubicBezTo>
                  <a:cubicBezTo>
                    <a:pt x="159887" y="176050"/>
                    <a:pt x="158543" y="176050"/>
                    <a:pt x="154512" y="177394"/>
                  </a:cubicBezTo>
                  <a:cubicBezTo>
                    <a:pt x="149138" y="178738"/>
                    <a:pt x="145107" y="184113"/>
                    <a:pt x="143764" y="189489"/>
                  </a:cubicBezTo>
                  <a:cubicBezTo>
                    <a:pt x="141076" y="197552"/>
                    <a:pt x="142420" y="208303"/>
                    <a:pt x="145107" y="217711"/>
                  </a:cubicBezTo>
                  <a:lnTo>
                    <a:pt x="146451" y="224430"/>
                  </a:lnTo>
                  <a:cubicBezTo>
                    <a:pt x="149138" y="244589"/>
                    <a:pt x="146451" y="258027"/>
                    <a:pt x="137046" y="267434"/>
                  </a:cubicBezTo>
                  <a:cubicBezTo>
                    <a:pt x="127640" y="278186"/>
                    <a:pt x="112861" y="280873"/>
                    <a:pt x="99425" y="282217"/>
                  </a:cubicBezTo>
                  <a:cubicBezTo>
                    <a:pt x="87333" y="283561"/>
                    <a:pt x="76584" y="286249"/>
                    <a:pt x="71210" y="292969"/>
                  </a:cubicBezTo>
                  <a:lnTo>
                    <a:pt x="60461" y="309095"/>
                  </a:lnTo>
                  <a:lnTo>
                    <a:pt x="57774" y="290281"/>
                  </a:lnTo>
                  <a:cubicBezTo>
                    <a:pt x="57774" y="287593"/>
                    <a:pt x="55087" y="283561"/>
                    <a:pt x="52400" y="282217"/>
                  </a:cubicBezTo>
                  <a:cubicBezTo>
                    <a:pt x="52400" y="282217"/>
                    <a:pt x="51056" y="282217"/>
                    <a:pt x="51056" y="280873"/>
                  </a:cubicBezTo>
                  <a:cubicBezTo>
                    <a:pt x="52400" y="295656"/>
                    <a:pt x="45682" y="310439"/>
                    <a:pt x="32246" y="319847"/>
                  </a:cubicBezTo>
                  <a:cubicBezTo>
                    <a:pt x="25528" y="323878"/>
                    <a:pt x="17467" y="326566"/>
                    <a:pt x="9405" y="326566"/>
                  </a:cubicBezTo>
                  <a:cubicBezTo>
                    <a:pt x="6718" y="326566"/>
                    <a:pt x="2687" y="326566"/>
                    <a:pt x="0" y="325222"/>
                  </a:cubicBezTo>
                  <a:lnTo>
                    <a:pt x="26872" y="409887"/>
                  </a:lnTo>
                  <a:cubicBezTo>
                    <a:pt x="24185" y="408543"/>
                    <a:pt x="26872" y="416607"/>
                    <a:pt x="24185" y="426014"/>
                  </a:cubicBezTo>
                  <a:close/>
                </a:path>
              </a:pathLst>
            </a:cu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2031" name="Google Shape;2031;p38"/>
            <p:cNvSpPr/>
            <p:nvPr/>
          </p:nvSpPr>
          <p:spPr>
            <a:xfrm>
              <a:off x="5240495" y="6468428"/>
              <a:ext cx="1728794" cy="906502"/>
            </a:xfrm>
            <a:custGeom>
              <a:avLst/>
              <a:gdLst/>
              <a:ahLst/>
              <a:cxnLst/>
              <a:rect l="l" t="t" r="r" b="b"/>
              <a:pathLst>
                <a:path w="1554002" h="814849" extrusionOk="0">
                  <a:moveTo>
                    <a:pt x="1547020" y="353780"/>
                  </a:moveTo>
                  <a:cubicBezTo>
                    <a:pt x="1544334" y="347060"/>
                    <a:pt x="1538959" y="338997"/>
                    <a:pt x="1534929" y="332278"/>
                  </a:cubicBezTo>
                  <a:cubicBezTo>
                    <a:pt x="1530898" y="325558"/>
                    <a:pt x="1526867" y="318839"/>
                    <a:pt x="1522836" y="312119"/>
                  </a:cubicBezTo>
                  <a:cubicBezTo>
                    <a:pt x="1513431" y="291961"/>
                    <a:pt x="1512087" y="273146"/>
                    <a:pt x="1521493" y="258363"/>
                  </a:cubicBezTo>
                  <a:cubicBezTo>
                    <a:pt x="1524180" y="254332"/>
                    <a:pt x="1526867" y="251644"/>
                    <a:pt x="1529554" y="247612"/>
                  </a:cubicBezTo>
                  <a:cubicBezTo>
                    <a:pt x="1537616" y="236861"/>
                    <a:pt x="1541646" y="232830"/>
                    <a:pt x="1538959" y="230142"/>
                  </a:cubicBezTo>
                  <a:cubicBezTo>
                    <a:pt x="1537616" y="228798"/>
                    <a:pt x="1534929" y="227454"/>
                    <a:pt x="1533584" y="227454"/>
                  </a:cubicBezTo>
                  <a:cubicBezTo>
                    <a:pt x="1475811" y="204608"/>
                    <a:pt x="1416693" y="199232"/>
                    <a:pt x="1362950" y="212671"/>
                  </a:cubicBezTo>
                  <a:lnTo>
                    <a:pt x="1334734" y="219391"/>
                  </a:lnTo>
                  <a:lnTo>
                    <a:pt x="1354888" y="199232"/>
                  </a:lnTo>
                  <a:cubicBezTo>
                    <a:pt x="1354888" y="197888"/>
                    <a:pt x="1348170" y="193856"/>
                    <a:pt x="1342796" y="195200"/>
                  </a:cubicBezTo>
                  <a:cubicBezTo>
                    <a:pt x="1340109" y="196544"/>
                    <a:pt x="1337422" y="196544"/>
                    <a:pt x="1334734" y="197888"/>
                  </a:cubicBezTo>
                  <a:cubicBezTo>
                    <a:pt x="1325329" y="201920"/>
                    <a:pt x="1314581" y="205952"/>
                    <a:pt x="1303832" y="200576"/>
                  </a:cubicBezTo>
                  <a:cubicBezTo>
                    <a:pt x="1297114" y="196544"/>
                    <a:pt x="1294427" y="191169"/>
                    <a:pt x="1290396" y="185793"/>
                  </a:cubicBezTo>
                  <a:cubicBezTo>
                    <a:pt x="1287709" y="180417"/>
                    <a:pt x="1285022" y="177730"/>
                    <a:pt x="1282335" y="177730"/>
                  </a:cubicBezTo>
                  <a:cubicBezTo>
                    <a:pt x="1280991" y="177730"/>
                    <a:pt x="1279648" y="177730"/>
                    <a:pt x="1278304" y="177730"/>
                  </a:cubicBezTo>
                  <a:cubicBezTo>
                    <a:pt x="1274273" y="179074"/>
                    <a:pt x="1270243" y="179074"/>
                    <a:pt x="1264868" y="177730"/>
                  </a:cubicBezTo>
                  <a:cubicBezTo>
                    <a:pt x="1259494" y="175042"/>
                    <a:pt x="1256807" y="169666"/>
                    <a:pt x="1254119" y="165635"/>
                  </a:cubicBezTo>
                  <a:cubicBezTo>
                    <a:pt x="1252776" y="164291"/>
                    <a:pt x="1252776" y="162947"/>
                    <a:pt x="1251432" y="161603"/>
                  </a:cubicBezTo>
                  <a:cubicBezTo>
                    <a:pt x="1250089" y="160259"/>
                    <a:pt x="1248746" y="158916"/>
                    <a:pt x="1246058" y="158916"/>
                  </a:cubicBezTo>
                  <a:cubicBezTo>
                    <a:pt x="1240684" y="157572"/>
                    <a:pt x="1232622" y="160259"/>
                    <a:pt x="1227248" y="165635"/>
                  </a:cubicBezTo>
                  <a:cubicBezTo>
                    <a:pt x="1224560" y="166979"/>
                    <a:pt x="1223217" y="169666"/>
                    <a:pt x="1220530" y="171010"/>
                  </a:cubicBezTo>
                  <a:cubicBezTo>
                    <a:pt x="1211125" y="177730"/>
                    <a:pt x="1201720" y="187137"/>
                    <a:pt x="1188284" y="187137"/>
                  </a:cubicBezTo>
                  <a:lnTo>
                    <a:pt x="1184253" y="187137"/>
                  </a:lnTo>
                  <a:lnTo>
                    <a:pt x="1181566" y="184449"/>
                  </a:lnTo>
                  <a:cubicBezTo>
                    <a:pt x="1169474" y="168323"/>
                    <a:pt x="1143945" y="168323"/>
                    <a:pt x="1121105" y="171010"/>
                  </a:cubicBezTo>
                  <a:lnTo>
                    <a:pt x="1113043" y="172354"/>
                  </a:lnTo>
                  <a:lnTo>
                    <a:pt x="1113043" y="164291"/>
                  </a:lnTo>
                  <a:cubicBezTo>
                    <a:pt x="1111700" y="141445"/>
                    <a:pt x="1104982" y="113223"/>
                    <a:pt x="1084828" y="110535"/>
                  </a:cubicBezTo>
                  <a:cubicBezTo>
                    <a:pt x="1078110" y="109191"/>
                    <a:pt x="1070048" y="110535"/>
                    <a:pt x="1061987" y="113223"/>
                  </a:cubicBezTo>
                  <a:cubicBezTo>
                    <a:pt x="1059300" y="113223"/>
                    <a:pt x="1057957" y="114567"/>
                    <a:pt x="1055269" y="114567"/>
                  </a:cubicBezTo>
                  <a:cubicBezTo>
                    <a:pt x="1039146" y="118599"/>
                    <a:pt x="1023023" y="118599"/>
                    <a:pt x="1006901" y="115911"/>
                  </a:cubicBezTo>
                  <a:cubicBezTo>
                    <a:pt x="990777" y="113223"/>
                    <a:pt x="978685" y="106503"/>
                    <a:pt x="974654" y="95752"/>
                  </a:cubicBezTo>
                  <a:cubicBezTo>
                    <a:pt x="970624" y="87689"/>
                    <a:pt x="971967" y="80970"/>
                    <a:pt x="971967" y="74250"/>
                  </a:cubicBezTo>
                  <a:lnTo>
                    <a:pt x="974654" y="8399"/>
                  </a:lnTo>
                  <a:cubicBezTo>
                    <a:pt x="953157" y="1680"/>
                    <a:pt x="930316" y="-1008"/>
                    <a:pt x="907475" y="336"/>
                  </a:cubicBezTo>
                  <a:cubicBezTo>
                    <a:pt x="899414" y="336"/>
                    <a:pt x="892696" y="1680"/>
                    <a:pt x="884634" y="3024"/>
                  </a:cubicBezTo>
                  <a:cubicBezTo>
                    <a:pt x="861793" y="7055"/>
                    <a:pt x="838953" y="12431"/>
                    <a:pt x="813424" y="19150"/>
                  </a:cubicBezTo>
                  <a:cubicBezTo>
                    <a:pt x="813424" y="19150"/>
                    <a:pt x="813424" y="20494"/>
                    <a:pt x="814768" y="20494"/>
                  </a:cubicBezTo>
                  <a:lnTo>
                    <a:pt x="799988" y="27214"/>
                  </a:lnTo>
                  <a:cubicBezTo>
                    <a:pt x="798645" y="25870"/>
                    <a:pt x="797301" y="23182"/>
                    <a:pt x="795958" y="21838"/>
                  </a:cubicBezTo>
                  <a:lnTo>
                    <a:pt x="782522" y="23182"/>
                  </a:lnTo>
                  <a:cubicBezTo>
                    <a:pt x="783865" y="31246"/>
                    <a:pt x="783865" y="39309"/>
                    <a:pt x="779835" y="48716"/>
                  </a:cubicBezTo>
                  <a:cubicBezTo>
                    <a:pt x="775804" y="60811"/>
                    <a:pt x="766399" y="70219"/>
                    <a:pt x="755650" y="75594"/>
                  </a:cubicBezTo>
                  <a:cubicBezTo>
                    <a:pt x="744902" y="79626"/>
                    <a:pt x="731466" y="79626"/>
                    <a:pt x="719373" y="74250"/>
                  </a:cubicBezTo>
                  <a:cubicBezTo>
                    <a:pt x="708625" y="68875"/>
                    <a:pt x="700563" y="60811"/>
                    <a:pt x="696532" y="51404"/>
                  </a:cubicBezTo>
                  <a:cubicBezTo>
                    <a:pt x="691158" y="50060"/>
                    <a:pt x="685784" y="50060"/>
                    <a:pt x="680410" y="52748"/>
                  </a:cubicBezTo>
                  <a:cubicBezTo>
                    <a:pt x="687128" y="79626"/>
                    <a:pt x="688471" y="107847"/>
                    <a:pt x="684440" y="134725"/>
                  </a:cubicBezTo>
                  <a:lnTo>
                    <a:pt x="684440" y="137413"/>
                  </a:lnTo>
                  <a:lnTo>
                    <a:pt x="681753" y="138757"/>
                  </a:lnTo>
                  <a:cubicBezTo>
                    <a:pt x="646820" y="164291"/>
                    <a:pt x="601138" y="164291"/>
                    <a:pt x="564861" y="165635"/>
                  </a:cubicBezTo>
                  <a:lnTo>
                    <a:pt x="508431" y="166979"/>
                  </a:lnTo>
                  <a:cubicBezTo>
                    <a:pt x="499026" y="166979"/>
                    <a:pt x="488277" y="166979"/>
                    <a:pt x="477529" y="164291"/>
                  </a:cubicBezTo>
                  <a:cubicBezTo>
                    <a:pt x="472154" y="162947"/>
                    <a:pt x="466780" y="160259"/>
                    <a:pt x="461405" y="157572"/>
                  </a:cubicBezTo>
                  <a:cubicBezTo>
                    <a:pt x="457375" y="154884"/>
                    <a:pt x="453344" y="153540"/>
                    <a:pt x="449313" y="152196"/>
                  </a:cubicBezTo>
                  <a:cubicBezTo>
                    <a:pt x="434534" y="146820"/>
                    <a:pt x="419755" y="150852"/>
                    <a:pt x="402288" y="154884"/>
                  </a:cubicBezTo>
                  <a:cubicBezTo>
                    <a:pt x="390196" y="157572"/>
                    <a:pt x="376760" y="160259"/>
                    <a:pt x="364668" y="160259"/>
                  </a:cubicBezTo>
                  <a:cubicBezTo>
                    <a:pt x="340483" y="160259"/>
                    <a:pt x="320329" y="149508"/>
                    <a:pt x="300175" y="138757"/>
                  </a:cubicBezTo>
                  <a:cubicBezTo>
                    <a:pt x="293458" y="134725"/>
                    <a:pt x="286740" y="132038"/>
                    <a:pt x="280022" y="129350"/>
                  </a:cubicBezTo>
                  <a:cubicBezTo>
                    <a:pt x="257181" y="118599"/>
                    <a:pt x="223591" y="113223"/>
                    <a:pt x="207468" y="133381"/>
                  </a:cubicBezTo>
                  <a:lnTo>
                    <a:pt x="191346" y="150852"/>
                  </a:lnTo>
                  <a:lnTo>
                    <a:pt x="194032" y="126662"/>
                  </a:lnTo>
                  <a:cubicBezTo>
                    <a:pt x="194032" y="126662"/>
                    <a:pt x="194032" y="125318"/>
                    <a:pt x="192689" y="123974"/>
                  </a:cubicBezTo>
                  <a:cubicBezTo>
                    <a:pt x="190002" y="121286"/>
                    <a:pt x="184628" y="121286"/>
                    <a:pt x="181940" y="122630"/>
                  </a:cubicBezTo>
                  <a:cubicBezTo>
                    <a:pt x="176566" y="125318"/>
                    <a:pt x="172535" y="130694"/>
                    <a:pt x="167161" y="137413"/>
                  </a:cubicBezTo>
                  <a:cubicBezTo>
                    <a:pt x="165817" y="140101"/>
                    <a:pt x="164474" y="141445"/>
                    <a:pt x="161787" y="144133"/>
                  </a:cubicBezTo>
                  <a:cubicBezTo>
                    <a:pt x="148351" y="160259"/>
                    <a:pt x="130884" y="169666"/>
                    <a:pt x="110731" y="173698"/>
                  </a:cubicBezTo>
                  <a:cubicBezTo>
                    <a:pt x="110731" y="175042"/>
                    <a:pt x="110731" y="175042"/>
                    <a:pt x="110731" y="176386"/>
                  </a:cubicBezTo>
                  <a:cubicBezTo>
                    <a:pt x="110731" y="185793"/>
                    <a:pt x="117448" y="196544"/>
                    <a:pt x="122823" y="205952"/>
                  </a:cubicBezTo>
                  <a:cubicBezTo>
                    <a:pt x="156412" y="258363"/>
                    <a:pt x="163130" y="300024"/>
                    <a:pt x="144320" y="330934"/>
                  </a:cubicBezTo>
                  <a:cubicBezTo>
                    <a:pt x="134915" y="345716"/>
                    <a:pt x="121479" y="355123"/>
                    <a:pt x="108043" y="364531"/>
                  </a:cubicBezTo>
                  <a:cubicBezTo>
                    <a:pt x="95951" y="372594"/>
                    <a:pt x="85202" y="380658"/>
                    <a:pt x="77141" y="391409"/>
                  </a:cubicBezTo>
                  <a:cubicBezTo>
                    <a:pt x="71766" y="399472"/>
                    <a:pt x="67736" y="407536"/>
                    <a:pt x="65048" y="416943"/>
                  </a:cubicBezTo>
                  <a:lnTo>
                    <a:pt x="51613" y="450540"/>
                  </a:lnTo>
                  <a:cubicBezTo>
                    <a:pt x="34146" y="493545"/>
                    <a:pt x="16680" y="537893"/>
                    <a:pt x="1900" y="583585"/>
                  </a:cubicBezTo>
                  <a:cubicBezTo>
                    <a:pt x="557" y="588961"/>
                    <a:pt x="-787" y="592992"/>
                    <a:pt x="557" y="597024"/>
                  </a:cubicBezTo>
                  <a:cubicBezTo>
                    <a:pt x="1900" y="601056"/>
                    <a:pt x="7274" y="605087"/>
                    <a:pt x="16680" y="607775"/>
                  </a:cubicBezTo>
                  <a:cubicBezTo>
                    <a:pt x="52956" y="618526"/>
                    <a:pt x="90577" y="619870"/>
                    <a:pt x="120135" y="619870"/>
                  </a:cubicBezTo>
                  <a:cubicBezTo>
                    <a:pt x="184628" y="619870"/>
                    <a:pt x="247776" y="611807"/>
                    <a:pt x="309581" y="597024"/>
                  </a:cubicBezTo>
                  <a:cubicBezTo>
                    <a:pt x="320329" y="594336"/>
                    <a:pt x="331078" y="590305"/>
                    <a:pt x="335109" y="582242"/>
                  </a:cubicBezTo>
                  <a:cubicBezTo>
                    <a:pt x="336452" y="580898"/>
                    <a:pt x="336452" y="578210"/>
                    <a:pt x="337796" y="575522"/>
                  </a:cubicBezTo>
                  <a:cubicBezTo>
                    <a:pt x="339140" y="571490"/>
                    <a:pt x="339140" y="567459"/>
                    <a:pt x="341827" y="562083"/>
                  </a:cubicBezTo>
                  <a:cubicBezTo>
                    <a:pt x="349888" y="548644"/>
                    <a:pt x="366011" y="548644"/>
                    <a:pt x="378103" y="547300"/>
                  </a:cubicBezTo>
                  <a:lnTo>
                    <a:pt x="382134" y="547300"/>
                  </a:lnTo>
                  <a:cubicBezTo>
                    <a:pt x="400944" y="545956"/>
                    <a:pt x="418411" y="539237"/>
                    <a:pt x="437221" y="532517"/>
                  </a:cubicBezTo>
                  <a:cubicBezTo>
                    <a:pt x="453344" y="525798"/>
                    <a:pt x="470811" y="520422"/>
                    <a:pt x="488277" y="517734"/>
                  </a:cubicBezTo>
                  <a:cubicBezTo>
                    <a:pt x="513805" y="513703"/>
                    <a:pt x="543364" y="524454"/>
                    <a:pt x="559487" y="541925"/>
                  </a:cubicBezTo>
                  <a:cubicBezTo>
                    <a:pt x="567549" y="551332"/>
                    <a:pt x="572923" y="562083"/>
                    <a:pt x="571579" y="574178"/>
                  </a:cubicBezTo>
                  <a:cubicBezTo>
                    <a:pt x="585015" y="574178"/>
                    <a:pt x="598451" y="574178"/>
                    <a:pt x="610543" y="579554"/>
                  </a:cubicBezTo>
                  <a:cubicBezTo>
                    <a:pt x="626666" y="586273"/>
                    <a:pt x="642789" y="602400"/>
                    <a:pt x="640102" y="622558"/>
                  </a:cubicBezTo>
                  <a:cubicBezTo>
                    <a:pt x="640102" y="626590"/>
                    <a:pt x="638759" y="631965"/>
                    <a:pt x="637415" y="635997"/>
                  </a:cubicBezTo>
                  <a:cubicBezTo>
                    <a:pt x="636071" y="641373"/>
                    <a:pt x="634728" y="645404"/>
                    <a:pt x="634728" y="649436"/>
                  </a:cubicBezTo>
                  <a:cubicBezTo>
                    <a:pt x="636071" y="653468"/>
                    <a:pt x="640102" y="657499"/>
                    <a:pt x="644133" y="660187"/>
                  </a:cubicBezTo>
                  <a:cubicBezTo>
                    <a:pt x="684440" y="699160"/>
                    <a:pt x="716686" y="747540"/>
                    <a:pt x="738184" y="798608"/>
                  </a:cubicBezTo>
                  <a:lnTo>
                    <a:pt x="732809" y="799952"/>
                  </a:lnTo>
                  <a:cubicBezTo>
                    <a:pt x="732809" y="799952"/>
                    <a:pt x="732809" y="799952"/>
                    <a:pt x="732809" y="799952"/>
                  </a:cubicBezTo>
                  <a:cubicBezTo>
                    <a:pt x="742215" y="805327"/>
                    <a:pt x="751620" y="816079"/>
                    <a:pt x="763712" y="814735"/>
                  </a:cubicBezTo>
                  <a:cubicBezTo>
                    <a:pt x="789240" y="813391"/>
                    <a:pt x="783865" y="774418"/>
                    <a:pt x="770429" y="752916"/>
                  </a:cubicBezTo>
                  <a:cubicBezTo>
                    <a:pt x="802676" y="740821"/>
                    <a:pt x="833578" y="728726"/>
                    <a:pt x="865824" y="715287"/>
                  </a:cubicBezTo>
                  <a:cubicBezTo>
                    <a:pt x="867168" y="693784"/>
                    <a:pt x="876573" y="673626"/>
                    <a:pt x="891352" y="660187"/>
                  </a:cubicBezTo>
                  <a:cubicBezTo>
                    <a:pt x="916880" y="693784"/>
                    <a:pt x="915536" y="743509"/>
                    <a:pt x="891352" y="775762"/>
                  </a:cubicBezTo>
                  <a:cubicBezTo>
                    <a:pt x="895383" y="795920"/>
                    <a:pt x="924942" y="790545"/>
                    <a:pt x="941065" y="777106"/>
                  </a:cubicBezTo>
                  <a:cubicBezTo>
                    <a:pt x="955844" y="763667"/>
                    <a:pt x="977342" y="747540"/>
                    <a:pt x="993465" y="758291"/>
                  </a:cubicBezTo>
                  <a:cubicBezTo>
                    <a:pt x="1000183" y="763667"/>
                    <a:pt x="1002869" y="771730"/>
                    <a:pt x="1008244" y="777106"/>
                  </a:cubicBezTo>
                  <a:cubicBezTo>
                    <a:pt x="1018992" y="789201"/>
                    <a:pt x="1039146" y="791888"/>
                    <a:pt x="1051239" y="782481"/>
                  </a:cubicBezTo>
                  <a:cubicBezTo>
                    <a:pt x="1064675" y="773074"/>
                    <a:pt x="1068705" y="754260"/>
                    <a:pt x="1060644" y="739477"/>
                  </a:cubicBezTo>
                  <a:cubicBezTo>
                    <a:pt x="1082141" y="720662"/>
                    <a:pt x="1119761" y="726038"/>
                    <a:pt x="1135884" y="750228"/>
                  </a:cubicBezTo>
                  <a:cubicBezTo>
                    <a:pt x="1164099" y="735445"/>
                    <a:pt x="1181566" y="704535"/>
                    <a:pt x="1178879" y="673626"/>
                  </a:cubicBezTo>
                  <a:cubicBezTo>
                    <a:pt x="1197689" y="670938"/>
                    <a:pt x="1216499" y="689753"/>
                    <a:pt x="1215156" y="708567"/>
                  </a:cubicBezTo>
                  <a:cubicBezTo>
                    <a:pt x="1254119" y="715287"/>
                    <a:pt x="1264868" y="642717"/>
                    <a:pt x="1303832" y="641373"/>
                  </a:cubicBezTo>
                  <a:cubicBezTo>
                    <a:pt x="1313237" y="641373"/>
                    <a:pt x="1321299" y="644060"/>
                    <a:pt x="1329361" y="644060"/>
                  </a:cubicBezTo>
                  <a:cubicBezTo>
                    <a:pt x="1350858" y="642717"/>
                    <a:pt x="1360263" y="617182"/>
                    <a:pt x="1372355" y="599712"/>
                  </a:cubicBezTo>
                  <a:cubicBezTo>
                    <a:pt x="1385790" y="579554"/>
                    <a:pt x="1404601" y="567459"/>
                    <a:pt x="1426098" y="558051"/>
                  </a:cubicBezTo>
                  <a:cubicBezTo>
                    <a:pt x="1415349" y="537893"/>
                    <a:pt x="1411319" y="513703"/>
                    <a:pt x="1416693" y="490857"/>
                  </a:cubicBezTo>
                  <a:lnTo>
                    <a:pt x="1418037" y="486825"/>
                  </a:lnTo>
                  <a:lnTo>
                    <a:pt x="1422067" y="485481"/>
                  </a:lnTo>
                  <a:cubicBezTo>
                    <a:pt x="1459687" y="473386"/>
                    <a:pt x="1493277" y="451884"/>
                    <a:pt x="1520149" y="423662"/>
                  </a:cubicBezTo>
                  <a:lnTo>
                    <a:pt x="1526867" y="416943"/>
                  </a:lnTo>
                  <a:lnTo>
                    <a:pt x="1532241" y="425006"/>
                  </a:lnTo>
                  <a:cubicBezTo>
                    <a:pt x="1533584" y="426350"/>
                    <a:pt x="1533584" y="426350"/>
                    <a:pt x="1536272" y="426350"/>
                  </a:cubicBezTo>
                  <a:cubicBezTo>
                    <a:pt x="1541646" y="425006"/>
                    <a:pt x="1549708" y="418287"/>
                    <a:pt x="1552395" y="411567"/>
                  </a:cubicBezTo>
                  <a:cubicBezTo>
                    <a:pt x="1555082" y="390065"/>
                    <a:pt x="1555082" y="369906"/>
                    <a:pt x="1547020" y="353780"/>
                  </a:cubicBezTo>
                  <a:close/>
                </a:path>
              </a:pathLst>
            </a:custGeom>
            <a:solidFill>
              <a:srgbClr val="D9D9D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2032" name="Google Shape;2032;p38"/>
            <p:cNvSpPr/>
            <p:nvPr/>
          </p:nvSpPr>
          <p:spPr>
            <a:xfrm>
              <a:off x="2622386" y="5387881"/>
              <a:ext cx="731900" cy="1172436"/>
            </a:xfrm>
            <a:custGeom>
              <a:avLst/>
              <a:gdLst/>
              <a:ahLst/>
              <a:cxnLst/>
              <a:rect l="l" t="t" r="r" b="b"/>
              <a:pathLst>
                <a:path w="657900" h="1053895" extrusionOk="0">
                  <a:moveTo>
                    <a:pt x="338583" y="69882"/>
                  </a:moveTo>
                  <a:cubicBezTo>
                    <a:pt x="338583" y="83321"/>
                    <a:pt x="350675" y="96760"/>
                    <a:pt x="365455" y="98104"/>
                  </a:cubicBezTo>
                  <a:cubicBezTo>
                    <a:pt x="378891" y="99448"/>
                    <a:pt x="393670" y="90041"/>
                    <a:pt x="397701" y="76602"/>
                  </a:cubicBezTo>
                  <a:cubicBezTo>
                    <a:pt x="386952" y="71226"/>
                    <a:pt x="378891" y="63163"/>
                    <a:pt x="373516" y="53756"/>
                  </a:cubicBezTo>
                  <a:cubicBezTo>
                    <a:pt x="392326" y="55099"/>
                    <a:pt x="409793" y="55099"/>
                    <a:pt x="428603" y="56443"/>
                  </a:cubicBezTo>
                  <a:cubicBezTo>
                    <a:pt x="424572" y="37629"/>
                    <a:pt x="420542" y="18814"/>
                    <a:pt x="415167" y="0"/>
                  </a:cubicBezTo>
                  <a:cubicBezTo>
                    <a:pt x="436664" y="21502"/>
                    <a:pt x="464880" y="36285"/>
                    <a:pt x="495782" y="38973"/>
                  </a:cubicBezTo>
                  <a:cubicBezTo>
                    <a:pt x="517279" y="40317"/>
                    <a:pt x="549526" y="48380"/>
                    <a:pt x="545495" y="69882"/>
                  </a:cubicBezTo>
                  <a:cubicBezTo>
                    <a:pt x="503844" y="75258"/>
                    <a:pt x="463536" y="94072"/>
                    <a:pt x="432634" y="122294"/>
                  </a:cubicBezTo>
                  <a:cubicBezTo>
                    <a:pt x="424572" y="129014"/>
                    <a:pt x="417854" y="138421"/>
                    <a:pt x="419198" y="149172"/>
                  </a:cubicBezTo>
                  <a:cubicBezTo>
                    <a:pt x="423229" y="169330"/>
                    <a:pt x="451444" y="166643"/>
                    <a:pt x="470254" y="162611"/>
                  </a:cubicBezTo>
                  <a:cubicBezTo>
                    <a:pt x="498469" y="157235"/>
                    <a:pt x="529372" y="161267"/>
                    <a:pt x="554900" y="174706"/>
                  </a:cubicBezTo>
                  <a:cubicBezTo>
                    <a:pt x="566992" y="180081"/>
                    <a:pt x="577741" y="189489"/>
                    <a:pt x="577741" y="202928"/>
                  </a:cubicBezTo>
                  <a:cubicBezTo>
                    <a:pt x="577741" y="208303"/>
                    <a:pt x="575054" y="213679"/>
                    <a:pt x="572366" y="217710"/>
                  </a:cubicBezTo>
                  <a:cubicBezTo>
                    <a:pt x="560274" y="241901"/>
                    <a:pt x="548182" y="267434"/>
                    <a:pt x="526685" y="284905"/>
                  </a:cubicBezTo>
                  <a:cubicBezTo>
                    <a:pt x="505187" y="302376"/>
                    <a:pt x="475629" y="311783"/>
                    <a:pt x="451444" y="301032"/>
                  </a:cubicBezTo>
                  <a:cubicBezTo>
                    <a:pt x="448757" y="313127"/>
                    <a:pt x="446070" y="325222"/>
                    <a:pt x="443382" y="338661"/>
                  </a:cubicBezTo>
                  <a:cubicBezTo>
                    <a:pt x="433978" y="330598"/>
                    <a:pt x="424572" y="322534"/>
                    <a:pt x="412480" y="321190"/>
                  </a:cubicBezTo>
                  <a:cubicBezTo>
                    <a:pt x="400388" y="319846"/>
                    <a:pt x="386952" y="327910"/>
                    <a:pt x="388296" y="340005"/>
                  </a:cubicBezTo>
                  <a:cubicBezTo>
                    <a:pt x="389639" y="360163"/>
                    <a:pt x="419198" y="356131"/>
                    <a:pt x="439352" y="358819"/>
                  </a:cubicBezTo>
                  <a:cubicBezTo>
                    <a:pt x="466223" y="361507"/>
                    <a:pt x="486377" y="389729"/>
                    <a:pt x="482347" y="415263"/>
                  </a:cubicBezTo>
                  <a:cubicBezTo>
                    <a:pt x="486377" y="423326"/>
                    <a:pt x="481003" y="434077"/>
                    <a:pt x="471598" y="435421"/>
                  </a:cubicBezTo>
                  <a:cubicBezTo>
                    <a:pt x="495782" y="428701"/>
                    <a:pt x="514593" y="455579"/>
                    <a:pt x="522654" y="479769"/>
                  </a:cubicBezTo>
                  <a:cubicBezTo>
                    <a:pt x="533403" y="510679"/>
                    <a:pt x="541464" y="542932"/>
                    <a:pt x="550869" y="575186"/>
                  </a:cubicBezTo>
                  <a:cubicBezTo>
                    <a:pt x="553556" y="583249"/>
                    <a:pt x="554900" y="591313"/>
                    <a:pt x="557587" y="599376"/>
                  </a:cubicBezTo>
                  <a:cubicBezTo>
                    <a:pt x="565649" y="630285"/>
                    <a:pt x="572366" y="669258"/>
                    <a:pt x="548182" y="690760"/>
                  </a:cubicBezTo>
                  <a:cubicBezTo>
                    <a:pt x="538777" y="692104"/>
                    <a:pt x="528028" y="693448"/>
                    <a:pt x="518623" y="694792"/>
                  </a:cubicBezTo>
                  <a:cubicBezTo>
                    <a:pt x="542808" y="705543"/>
                    <a:pt x="558931" y="731077"/>
                    <a:pt x="562962" y="757955"/>
                  </a:cubicBezTo>
                  <a:cubicBezTo>
                    <a:pt x="566992" y="784833"/>
                    <a:pt x="562962" y="811711"/>
                    <a:pt x="557587" y="837245"/>
                  </a:cubicBezTo>
                  <a:cubicBezTo>
                    <a:pt x="581772" y="837245"/>
                    <a:pt x="605956" y="837245"/>
                    <a:pt x="627453" y="847996"/>
                  </a:cubicBezTo>
                  <a:cubicBezTo>
                    <a:pt x="648951" y="858747"/>
                    <a:pt x="663730" y="884281"/>
                    <a:pt x="655669" y="907127"/>
                  </a:cubicBezTo>
                  <a:cubicBezTo>
                    <a:pt x="638202" y="952819"/>
                    <a:pt x="553556" y="935349"/>
                    <a:pt x="536090" y="981041"/>
                  </a:cubicBezTo>
                  <a:cubicBezTo>
                    <a:pt x="526685" y="1006575"/>
                    <a:pt x="554900" y="1037484"/>
                    <a:pt x="581772" y="1029421"/>
                  </a:cubicBezTo>
                  <a:cubicBezTo>
                    <a:pt x="549526" y="1052267"/>
                    <a:pt x="507875" y="1054955"/>
                    <a:pt x="467567" y="1053611"/>
                  </a:cubicBezTo>
                  <a:cubicBezTo>
                    <a:pt x="439352" y="1052267"/>
                    <a:pt x="411136" y="1048236"/>
                    <a:pt x="382921" y="1042860"/>
                  </a:cubicBezTo>
                  <a:cubicBezTo>
                    <a:pt x="347988" y="1037484"/>
                    <a:pt x="314399" y="1032109"/>
                    <a:pt x="279466" y="1026733"/>
                  </a:cubicBezTo>
                  <a:cubicBezTo>
                    <a:pt x="268717" y="1025389"/>
                    <a:pt x="257968" y="1024046"/>
                    <a:pt x="249907" y="1017326"/>
                  </a:cubicBezTo>
                  <a:cubicBezTo>
                    <a:pt x="235127" y="1006575"/>
                    <a:pt x="228409" y="985073"/>
                    <a:pt x="210943" y="978353"/>
                  </a:cubicBezTo>
                  <a:cubicBezTo>
                    <a:pt x="174666" y="966258"/>
                    <a:pt x="153169" y="1034797"/>
                    <a:pt x="115548" y="1029421"/>
                  </a:cubicBezTo>
                  <a:cubicBezTo>
                    <a:pt x="114205" y="1006575"/>
                    <a:pt x="80615" y="1003887"/>
                    <a:pt x="59118" y="1010607"/>
                  </a:cubicBezTo>
                  <a:cubicBezTo>
                    <a:pt x="37621" y="1017326"/>
                    <a:pt x="5375" y="1018670"/>
                    <a:pt x="0" y="995824"/>
                  </a:cubicBezTo>
                  <a:cubicBezTo>
                    <a:pt x="30903" y="983729"/>
                    <a:pt x="63149" y="972978"/>
                    <a:pt x="94051" y="960883"/>
                  </a:cubicBezTo>
                  <a:cubicBezTo>
                    <a:pt x="126297" y="948788"/>
                    <a:pt x="159887" y="936693"/>
                    <a:pt x="194820" y="939380"/>
                  </a:cubicBezTo>
                  <a:cubicBezTo>
                    <a:pt x="214973" y="940724"/>
                    <a:pt x="236471" y="947444"/>
                    <a:pt x="255281" y="940724"/>
                  </a:cubicBezTo>
                  <a:cubicBezTo>
                    <a:pt x="274091" y="932661"/>
                    <a:pt x="282152" y="900408"/>
                    <a:pt x="263342" y="893688"/>
                  </a:cubicBezTo>
                  <a:cubicBezTo>
                    <a:pt x="267373" y="885625"/>
                    <a:pt x="271404" y="876217"/>
                    <a:pt x="275435" y="868154"/>
                  </a:cubicBezTo>
                  <a:cubicBezTo>
                    <a:pt x="263342" y="868154"/>
                    <a:pt x="253938" y="882937"/>
                    <a:pt x="257968" y="893688"/>
                  </a:cubicBezTo>
                  <a:cubicBezTo>
                    <a:pt x="241845" y="911159"/>
                    <a:pt x="214973" y="892344"/>
                    <a:pt x="196163" y="876217"/>
                  </a:cubicBezTo>
                  <a:cubicBezTo>
                    <a:pt x="162574" y="846652"/>
                    <a:pt x="120922" y="829181"/>
                    <a:pt x="80615" y="810367"/>
                  </a:cubicBezTo>
                  <a:cubicBezTo>
                    <a:pt x="110174" y="815742"/>
                    <a:pt x="141076" y="819774"/>
                    <a:pt x="169292" y="814399"/>
                  </a:cubicBezTo>
                  <a:cubicBezTo>
                    <a:pt x="197507" y="809023"/>
                    <a:pt x="227066" y="788864"/>
                    <a:pt x="235127" y="760643"/>
                  </a:cubicBezTo>
                  <a:cubicBezTo>
                    <a:pt x="243189" y="731077"/>
                    <a:pt x="219004" y="694792"/>
                    <a:pt x="189445" y="700168"/>
                  </a:cubicBezTo>
                  <a:cubicBezTo>
                    <a:pt x="227066" y="694792"/>
                    <a:pt x="266030" y="690760"/>
                    <a:pt x="303650" y="685385"/>
                  </a:cubicBezTo>
                  <a:cubicBezTo>
                    <a:pt x="310368" y="693448"/>
                    <a:pt x="317086" y="700168"/>
                    <a:pt x="322460" y="708231"/>
                  </a:cubicBezTo>
                  <a:cubicBezTo>
                    <a:pt x="341270" y="705543"/>
                    <a:pt x="337239" y="678666"/>
                    <a:pt x="335896" y="659851"/>
                  </a:cubicBezTo>
                  <a:cubicBezTo>
                    <a:pt x="334553" y="632973"/>
                    <a:pt x="353363" y="606095"/>
                    <a:pt x="380234" y="599376"/>
                  </a:cubicBezTo>
                  <a:cubicBezTo>
                    <a:pt x="358737" y="583249"/>
                    <a:pt x="337239" y="565779"/>
                    <a:pt x="330522" y="540244"/>
                  </a:cubicBezTo>
                  <a:cubicBezTo>
                    <a:pt x="325147" y="514710"/>
                    <a:pt x="349332" y="483801"/>
                    <a:pt x="373516" y="493208"/>
                  </a:cubicBezTo>
                  <a:cubicBezTo>
                    <a:pt x="376203" y="481113"/>
                    <a:pt x="366798" y="467674"/>
                    <a:pt x="354706" y="463643"/>
                  </a:cubicBezTo>
                  <a:cubicBezTo>
                    <a:pt x="342614" y="459611"/>
                    <a:pt x="329178" y="460955"/>
                    <a:pt x="317086" y="462299"/>
                  </a:cubicBezTo>
                  <a:cubicBezTo>
                    <a:pt x="291558" y="464987"/>
                    <a:pt x="267373" y="467674"/>
                    <a:pt x="241845" y="470362"/>
                  </a:cubicBezTo>
                  <a:cubicBezTo>
                    <a:pt x="236471" y="470362"/>
                    <a:pt x="231096" y="471706"/>
                    <a:pt x="227066" y="469018"/>
                  </a:cubicBezTo>
                  <a:cubicBezTo>
                    <a:pt x="216317" y="463643"/>
                    <a:pt x="216317" y="448860"/>
                    <a:pt x="223035" y="439452"/>
                  </a:cubicBezTo>
                  <a:cubicBezTo>
                    <a:pt x="229753" y="430045"/>
                    <a:pt x="240502" y="424670"/>
                    <a:pt x="251250" y="419294"/>
                  </a:cubicBezTo>
                  <a:cubicBezTo>
                    <a:pt x="286183" y="396448"/>
                    <a:pt x="304994" y="356131"/>
                    <a:pt x="313055" y="315815"/>
                  </a:cubicBezTo>
                  <a:cubicBezTo>
                    <a:pt x="321117" y="275498"/>
                    <a:pt x="319773" y="233837"/>
                    <a:pt x="325147" y="192176"/>
                  </a:cubicBezTo>
                  <a:cubicBezTo>
                    <a:pt x="309024" y="198896"/>
                    <a:pt x="287527" y="188145"/>
                    <a:pt x="284840" y="170674"/>
                  </a:cubicBezTo>
                  <a:cubicBezTo>
                    <a:pt x="310368" y="172018"/>
                    <a:pt x="318429" y="153204"/>
                    <a:pt x="325147" y="134389"/>
                  </a:cubicBezTo>
                  <a:cubicBezTo>
                    <a:pt x="325147" y="123638"/>
                    <a:pt x="339927" y="71226"/>
                    <a:pt x="338583" y="69882"/>
                  </a:cubicBezTo>
                  <a:close/>
                </a:path>
              </a:pathLst>
            </a:cu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grpSp>
          <p:nvGrpSpPr>
            <p:cNvPr id="2033" name="Google Shape;2033;p38"/>
            <p:cNvGrpSpPr/>
            <p:nvPr/>
          </p:nvGrpSpPr>
          <p:grpSpPr>
            <a:xfrm>
              <a:off x="3886908" y="3850968"/>
              <a:ext cx="1659126" cy="2302591"/>
              <a:chOff x="4222121" y="3817341"/>
              <a:chExt cx="1491377" cy="2069784"/>
            </a:xfrm>
          </p:grpSpPr>
          <p:sp>
            <p:nvSpPr>
              <p:cNvPr id="2034" name="Google Shape;2034;p38"/>
              <p:cNvSpPr/>
              <p:nvPr/>
            </p:nvSpPr>
            <p:spPr>
              <a:xfrm>
                <a:off x="4222121" y="3817341"/>
                <a:ext cx="1491377" cy="1663684"/>
              </a:xfrm>
              <a:custGeom>
                <a:avLst/>
                <a:gdLst/>
                <a:ahLst/>
                <a:cxnLst/>
                <a:rect l="l" t="t" r="r" b="b"/>
                <a:pathLst>
                  <a:path w="1491377" h="1663684" extrusionOk="0">
                    <a:moveTo>
                      <a:pt x="1477941" y="87353"/>
                    </a:moveTo>
                    <a:cubicBezTo>
                      <a:pt x="1480629" y="76602"/>
                      <a:pt x="1473911" y="77946"/>
                      <a:pt x="1471223" y="65851"/>
                    </a:cubicBezTo>
                    <a:cubicBezTo>
                      <a:pt x="1451070" y="84665"/>
                      <a:pt x="1413450" y="71226"/>
                      <a:pt x="1408075" y="45692"/>
                    </a:cubicBezTo>
                    <a:cubicBezTo>
                      <a:pt x="1382547" y="43005"/>
                      <a:pt x="1358363" y="65851"/>
                      <a:pt x="1361050" y="91385"/>
                    </a:cubicBezTo>
                    <a:cubicBezTo>
                      <a:pt x="1346270" y="88697"/>
                      <a:pt x="1331491" y="86009"/>
                      <a:pt x="1316711" y="83321"/>
                    </a:cubicBezTo>
                    <a:cubicBezTo>
                      <a:pt x="1328804" y="55099"/>
                      <a:pt x="1342239" y="28222"/>
                      <a:pt x="1354332" y="0"/>
                    </a:cubicBezTo>
                    <a:cubicBezTo>
                      <a:pt x="1315368" y="17471"/>
                      <a:pt x="1289840" y="60475"/>
                      <a:pt x="1292527" y="102136"/>
                    </a:cubicBezTo>
                    <a:cubicBezTo>
                      <a:pt x="1271030" y="103480"/>
                      <a:pt x="1253563" y="73914"/>
                      <a:pt x="1265655" y="55099"/>
                    </a:cubicBezTo>
                    <a:cubicBezTo>
                      <a:pt x="1253563" y="68538"/>
                      <a:pt x="1242814" y="81977"/>
                      <a:pt x="1230722" y="95416"/>
                    </a:cubicBezTo>
                    <a:cubicBezTo>
                      <a:pt x="1211912" y="72570"/>
                      <a:pt x="1225348" y="30910"/>
                      <a:pt x="1253563" y="22846"/>
                    </a:cubicBezTo>
                    <a:cubicBezTo>
                      <a:pt x="1228035" y="14783"/>
                      <a:pt x="1201163" y="34941"/>
                      <a:pt x="1185040" y="56443"/>
                    </a:cubicBezTo>
                    <a:cubicBezTo>
                      <a:pt x="1168917" y="79290"/>
                      <a:pt x="1156825" y="104824"/>
                      <a:pt x="1132641" y="118263"/>
                    </a:cubicBezTo>
                    <a:cubicBezTo>
                      <a:pt x="1108456" y="131701"/>
                      <a:pt x="1077554" y="127670"/>
                      <a:pt x="1052026" y="139765"/>
                    </a:cubicBezTo>
                    <a:cubicBezTo>
                      <a:pt x="1026497" y="151860"/>
                      <a:pt x="1015749" y="194864"/>
                      <a:pt x="1041277" y="202928"/>
                    </a:cubicBezTo>
                    <a:cubicBezTo>
                      <a:pt x="1006344" y="209647"/>
                      <a:pt x="972754" y="216367"/>
                      <a:pt x="937821" y="223086"/>
                    </a:cubicBezTo>
                    <a:cubicBezTo>
                      <a:pt x="949913" y="239213"/>
                      <a:pt x="960662" y="255339"/>
                      <a:pt x="972754" y="271466"/>
                    </a:cubicBezTo>
                    <a:cubicBezTo>
                      <a:pt x="937821" y="268778"/>
                      <a:pt x="897514" y="268778"/>
                      <a:pt x="873329" y="295656"/>
                    </a:cubicBezTo>
                    <a:cubicBezTo>
                      <a:pt x="862580" y="307751"/>
                      <a:pt x="857206" y="323878"/>
                      <a:pt x="851832" y="338661"/>
                    </a:cubicBezTo>
                    <a:cubicBezTo>
                      <a:pt x="842427" y="366883"/>
                      <a:pt x="830335" y="393760"/>
                      <a:pt x="819586" y="420638"/>
                    </a:cubicBezTo>
                    <a:cubicBezTo>
                      <a:pt x="804806" y="452892"/>
                      <a:pt x="788683" y="486489"/>
                      <a:pt x="757781" y="503960"/>
                    </a:cubicBezTo>
                    <a:cubicBezTo>
                      <a:pt x="748376" y="493208"/>
                      <a:pt x="733596" y="486489"/>
                      <a:pt x="720161" y="486489"/>
                    </a:cubicBezTo>
                    <a:cubicBezTo>
                      <a:pt x="717473" y="537557"/>
                      <a:pt x="630140" y="549652"/>
                      <a:pt x="628797" y="600720"/>
                    </a:cubicBezTo>
                    <a:cubicBezTo>
                      <a:pt x="628797" y="614159"/>
                      <a:pt x="634171" y="627598"/>
                      <a:pt x="631484" y="641036"/>
                    </a:cubicBezTo>
                    <a:cubicBezTo>
                      <a:pt x="626110" y="658507"/>
                      <a:pt x="607300" y="666570"/>
                      <a:pt x="593864" y="677322"/>
                    </a:cubicBezTo>
                    <a:cubicBezTo>
                      <a:pt x="537433" y="721670"/>
                      <a:pt x="560274" y="819774"/>
                      <a:pt x="511905" y="870842"/>
                    </a:cubicBezTo>
                    <a:cubicBezTo>
                      <a:pt x="497126" y="880249"/>
                      <a:pt x="472941" y="868154"/>
                      <a:pt x="474285" y="850684"/>
                    </a:cubicBezTo>
                    <a:cubicBezTo>
                      <a:pt x="454131" y="864123"/>
                      <a:pt x="438008" y="881593"/>
                      <a:pt x="425916" y="901751"/>
                    </a:cubicBezTo>
                    <a:cubicBezTo>
                      <a:pt x="382921" y="975666"/>
                      <a:pt x="296932" y="1056299"/>
                      <a:pt x="213630" y="1076457"/>
                    </a:cubicBezTo>
                    <a:cubicBezTo>
                      <a:pt x="176009" y="1085865"/>
                      <a:pt x="137046" y="1085865"/>
                      <a:pt x="103456" y="1104679"/>
                    </a:cubicBezTo>
                    <a:cubicBezTo>
                      <a:pt x="60461" y="1127525"/>
                      <a:pt x="34933" y="1181281"/>
                      <a:pt x="42995" y="1229661"/>
                    </a:cubicBezTo>
                    <a:cubicBezTo>
                      <a:pt x="61805" y="1232349"/>
                      <a:pt x="60461" y="1260571"/>
                      <a:pt x="53743" y="1279385"/>
                    </a:cubicBezTo>
                    <a:cubicBezTo>
                      <a:pt x="44338" y="1304919"/>
                      <a:pt x="33590" y="1330453"/>
                      <a:pt x="24185" y="1355987"/>
                    </a:cubicBezTo>
                    <a:cubicBezTo>
                      <a:pt x="36277" y="1357331"/>
                      <a:pt x="48369" y="1357331"/>
                      <a:pt x="60461" y="1358675"/>
                    </a:cubicBezTo>
                    <a:cubicBezTo>
                      <a:pt x="68523" y="1393616"/>
                      <a:pt x="42995" y="1432589"/>
                      <a:pt x="6718" y="1437965"/>
                    </a:cubicBezTo>
                    <a:cubicBezTo>
                      <a:pt x="17467" y="1448716"/>
                      <a:pt x="29559" y="1458123"/>
                      <a:pt x="40307" y="1468874"/>
                    </a:cubicBezTo>
                    <a:cubicBezTo>
                      <a:pt x="38964" y="1501127"/>
                      <a:pt x="0" y="1522630"/>
                      <a:pt x="0" y="1553539"/>
                    </a:cubicBezTo>
                    <a:cubicBezTo>
                      <a:pt x="0" y="1573697"/>
                      <a:pt x="14779" y="1589824"/>
                      <a:pt x="29559" y="1604607"/>
                    </a:cubicBezTo>
                    <a:cubicBezTo>
                      <a:pt x="49713" y="1624766"/>
                      <a:pt x="72553" y="1646268"/>
                      <a:pt x="99425" y="1657019"/>
                    </a:cubicBezTo>
                    <a:cubicBezTo>
                      <a:pt x="126297" y="1667770"/>
                      <a:pt x="161230" y="1666426"/>
                      <a:pt x="181384" y="1646268"/>
                    </a:cubicBezTo>
                    <a:cubicBezTo>
                      <a:pt x="198851" y="1628797"/>
                      <a:pt x="205568" y="1600575"/>
                      <a:pt x="227065" y="1587136"/>
                    </a:cubicBezTo>
                    <a:cubicBezTo>
                      <a:pt x="240501" y="1579073"/>
                      <a:pt x="257968" y="1577729"/>
                      <a:pt x="272748" y="1573697"/>
                    </a:cubicBezTo>
                    <a:cubicBezTo>
                      <a:pt x="315742" y="1558915"/>
                      <a:pt x="337239" y="1510535"/>
                      <a:pt x="347988" y="1466186"/>
                    </a:cubicBezTo>
                    <a:cubicBezTo>
                      <a:pt x="353363" y="1441996"/>
                      <a:pt x="373516" y="1409743"/>
                      <a:pt x="393670" y="1424526"/>
                    </a:cubicBezTo>
                    <a:cubicBezTo>
                      <a:pt x="401731" y="1431245"/>
                      <a:pt x="403075" y="1443340"/>
                      <a:pt x="403075" y="1455435"/>
                    </a:cubicBezTo>
                    <a:cubicBezTo>
                      <a:pt x="403075" y="1489032"/>
                      <a:pt x="401731" y="1523974"/>
                      <a:pt x="401731" y="1557571"/>
                    </a:cubicBezTo>
                    <a:cubicBezTo>
                      <a:pt x="401731" y="1562947"/>
                      <a:pt x="401731" y="1568322"/>
                      <a:pt x="401731" y="1575041"/>
                    </a:cubicBezTo>
                    <a:lnTo>
                      <a:pt x="440695" y="1472906"/>
                    </a:lnTo>
                    <a:cubicBezTo>
                      <a:pt x="444726" y="1462155"/>
                      <a:pt x="450100" y="1447372"/>
                      <a:pt x="460849" y="1437965"/>
                    </a:cubicBezTo>
                    <a:cubicBezTo>
                      <a:pt x="470254" y="1429901"/>
                      <a:pt x="483690" y="1427213"/>
                      <a:pt x="494439" y="1429901"/>
                    </a:cubicBezTo>
                    <a:cubicBezTo>
                      <a:pt x="487721" y="1369426"/>
                      <a:pt x="499813" y="1306263"/>
                      <a:pt x="530715" y="1252507"/>
                    </a:cubicBezTo>
                    <a:cubicBezTo>
                      <a:pt x="514593" y="1244444"/>
                      <a:pt x="489064" y="1226974"/>
                      <a:pt x="491751" y="1200096"/>
                    </a:cubicBezTo>
                    <a:cubicBezTo>
                      <a:pt x="491751" y="1193376"/>
                      <a:pt x="494439" y="1186657"/>
                      <a:pt x="497126" y="1181281"/>
                    </a:cubicBezTo>
                    <a:cubicBezTo>
                      <a:pt x="498469" y="1177249"/>
                      <a:pt x="501157" y="1171874"/>
                      <a:pt x="501157" y="1167842"/>
                    </a:cubicBezTo>
                    <a:cubicBezTo>
                      <a:pt x="502500" y="1157091"/>
                      <a:pt x="497126" y="1146340"/>
                      <a:pt x="490408" y="1134245"/>
                    </a:cubicBezTo>
                    <a:cubicBezTo>
                      <a:pt x="487721" y="1128869"/>
                      <a:pt x="483690" y="1123494"/>
                      <a:pt x="482346" y="1116774"/>
                    </a:cubicBezTo>
                    <a:cubicBezTo>
                      <a:pt x="476972" y="1101992"/>
                      <a:pt x="478316" y="1083177"/>
                      <a:pt x="487721" y="1071082"/>
                    </a:cubicBezTo>
                    <a:cubicBezTo>
                      <a:pt x="491751" y="1067050"/>
                      <a:pt x="495782" y="1064363"/>
                      <a:pt x="499813" y="1061675"/>
                    </a:cubicBezTo>
                    <a:cubicBezTo>
                      <a:pt x="493095" y="1032109"/>
                      <a:pt x="497126" y="999856"/>
                      <a:pt x="510562" y="974322"/>
                    </a:cubicBezTo>
                    <a:cubicBezTo>
                      <a:pt x="521310" y="954163"/>
                      <a:pt x="537433" y="940724"/>
                      <a:pt x="557587" y="935349"/>
                    </a:cubicBezTo>
                    <a:cubicBezTo>
                      <a:pt x="577741" y="929973"/>
                      <a:pt x="597894" y="934005"/>
                      <a:pt x="615361" y="931317"/>
                    </a:cubicBezTo>
                    <a:cubicBezTo>
                      <a:pt x="630140" y="928629"/>
                      <a:pt x="646264" y="920566"/>
                      <a:pt x="648951" y="907127"/>
                    </a:cubicBezTo>
                    <a:lnTo>
                      <a:pt x="599238" y="852027"/>
                    </a:lnTo>
                    <a:lnTo>
                      <a:pt x="609987" y="847996"/>
                    </a:lnTo>
                    <a:cubicBezTo>
                      <a:pt x="636858" y="837245"/>
                      <a:pt x="657012" y="811711"/>
                      <a:pt x="662387" y="783489"/>
                    </a:cubicBezTo>
                    <a:cubicBezTo>
                      <a:pt x="663730" y="774082"/>
                      <a:pt x="665074" y="763331"/>
                      <a:pt x="665074" y="752580"/>
                    </a:cubicBezTo>
                    <a:cubicBezTo>
                      <a:pt x="666417" y="731077"/>
                      <a:pt x="666417" y="709575"/>
                      <a:pt x="679853" y="692104"/>
                    </a:cubicBezTo>
                    <a:cubicBezTo>
                      <a:pt x="687915" y="680009"/>
                      <a:pt x="701351" y="671946"/>
                      <a:pt x="713443" y="665227"/>
                    </a:cubicBezTo>
                    <a:cubicBezTo>
                      <a:pt x="729566" y="654475"/>
                      <a:pt x="743002" y="646412"/>
                      <a:pt x="745689" y="631629"/>
                    </a:cubicBezTo>
                    <a:cubicBezTo>
                      <a:pt x="745689" y="628942"/>
                      <a:pt x="745689" y="627598"/>
                      <a:pt x="745689" y="624910"/>
                    </a:cubicBezTo>
                    <a:cubicBezTo>
                      <a:pt x="745689" y="620878"/>
                      <a:pt x="745689" y="615503"/>
                      <a:pt x="748376" y="610127"/>
                    </a:cubicBezTo>
                    <a:cubicBezTo>
                      <a:pt x="753750" y="595344"/>
                      <a:pt x="768530" y="589969"/>
                      <a:pt x="781965" y="583249"/>
                    </a:cubicBezTo>
                    <a:cubicBezTo>
                      <a:pt x="795401" y="577874"/>
                      <a:pt x="803463" y="573842"/>
                      <a:pt x="804806" y="565778"/>
                    </a:cubicBezTo>
                    <a:cubicBezTo>
                      <a:pt x="804806" y="561747"/>
                      <a:pt x="803463" y="557715"/>
                      <a:pt x="800776" y="552340"/>
                    </a:cubicBezTo>
                    <a:cubicBezTo>
                      <a:pt x="798088" y="548308"/>
                      <a:pt x="796745" y="542932"/>
                      <a:pt x="795401" y="536213"/>
                    </a:cubicBezTo>
                    <a:cubicBezTo>
                      <a:pt x="791370" y="510679"/>
                      <a:pt x="818242" y="493208"/>
                      <a:pt x="835709" y="482457"/>
                    </a:cubicBezTo>
                    <a:cubicBezTo>
                      <a:pt x="847801" y="474394"/>
                      <a:pt x="857206" y="463643"/>
                      <a:pt x="858549" y="454236"/>
                    </a:cubicBezTo>
                    <a:cubicBezTo>
                      <a:pt x="858549" y="450204"/>
                      <a:pt x="858549" y="447516"/>
                      <a:pt x="855863" y="443484"/>
                    </a:cubicBezTo>
                    <a:lnTo>
                      <a:pt x="847801" y="434077"/>
                    </a:lnTo>
                    <a:lnTo>
                      <a:pt x="859893" y="431389"/>
                    </a:lnTo>
                    <a:cubicBezTo>
                      <a:pt x="873329" y="427358"/>
                      <a:pt x="889452" y="428701"/>
                      <a:pt x="901544" y="435421"/>
                    </a:cubicBezTo>
                    <a:cubicBezTo>
                      <a:pt x="917667" y="424670"/>
                      <a:pt x="928416" y="407199"/>
                      <a:pt x="932447" y="389729"/>
                    </a:cubicBezTo>
                    <a:lnTo>
                      <a:pt x="933790" y="377634"/>
                    </a:lnTo>
                    <a:lnTo>
                      <a:pt x="944539" y="384353"/>
                    </a:lnTo>
                    <a:cubicBezTo>
                      <a:pt x="947226" y="385697"/>
                      <a:pt x="949913" y="385697"/>
                      <a:pt x="952600" y="385697"/>
                    </a:cubicBezTo>
                    <a:cubicBezTo>
                      <a:pt x="959318" y="384353"/>
                      <a:pt x="964693" y="377634"/>
                      <a:pt x="967380" y="370914"/>
                    </a:cubicBezTo>
                    <a:cubicBezTo>
                      <a:pt x="970067" y="365539"/>
                      <a:pt x="971411" y="358819"/>
                      <a:pt x="972754" y="352100"/>
                    </a:cubicBezTo>
                    <a:cubicBezTo>
                      <a:pt x="974098" y="344036"/>
                      <a:pt x="976785" y="335973"/>
                      <a:pt x="979472" y="327910"/>
                    </a:cubicBezTo>
                    <a:cubicBezTo>
                      <a:pt x="984847" y="317158"/>
                      <a:pt x="995595" y="309095"/>
                      <a:pt x="1006344" y="307751"/>
                    </a:cubicBezTo>
                    <a:cubicBezTo>
                      <a:pt x="999626" y="292969"/>
                      <a:pt x="998282" y="278186"/>
                      <a:pt x="1009031" y="267434"/>
                    </a:cubicBezTo>
                    <a:cubicBezTo>
                      <a:pt x="1014405" y="262059"/>
                      <a:pt x="1021123" y="260715"/>
                      <a:pt x="1027841" y="260715"/>
                    </a:cubicBezTo>
                    <a:cubicBezTo>
                      <a:pt x="1042621" y="262059"/>
                      <a:pt x="1056056" y="274154"/>
                      <a:pt x="1065462" y="286249"/>
                    </a:cubicBezTo>
                    <a:lnTo>
                      <a:pt x="1068149" y="288937"/>
                    </a:lnTo>
                    <a:cubicBezTo>
                      <a:pt x="1077554" y="301032"/>
                      <a:pt x="1085615" y="313127"/>
                      <a:pt x="1097708" y="321190"/>
                    </a:cubicBezTo>
                    <a:cubicBezTo>
                      <a:pt x="1108456" y="327910"/>
                      <a:pt x="1123236" y="334629"/>
                      <a:pt x="1136671" y="327910"/>
                    </a:cubicBezTo>
                    <a:lnTo>
                      <a:pt x="1142046" y="325222"/>
                    </a:lnTo>
                    <a:lnTo>
                      <a:pt x="1146077" y="329254"/>
                    </a:lnTo>
                    <a:cubicBezTo>
                      <a:pt x="1152795" y="337317"/>
                      <a:pt x="1164887" y="341349"/>
                      <a:pt x="1175635" y="338661"/>
                    </a:cubicBezTo>
                    <a:cubicBezTo>
                      <a:pt x="1182353" y="337317"/>
                      <a:pt x="1189071" y="333285"/>
                      <a:pt x="1197133" y="330597"/>
                    </a:cubicBezTo>
                    <a:cubicBezTo>
                      <a:pt x="1214599" y="321190"/>
                      <a:pt x="1233409" y="311783"/>
                      <a:pt x="1246845" y="295656"/>
                    </a:cubicBezTo>
                    <a:cubicBezTo>
                      <a:pt x="1257594" y="282217"/>
                      <a:pt x="1264312" y="260715"/>
                      <a:pt x="1253563" y="245932"/>
                    </a:cubicBezTo>
                    <a:cubicBezTo>
                      <a:pt x="1253563" y="244588"/>
                      <a:pt x="1252220" y="243244"/>
                      <a:pt x="1250876" y="243244"/>
                    </a:cubicBezTo>
                    <a:cubicBezTo>
                      <a:pt x="1248189" y="240557"/>
                      <a:pt x="1246845" y="236525"/>
                      <a:pt x="1245502" y="232493"/>
                    </a:cubicBezTo>
                    <a:cubicBezTo>
                      <a:pt x="1242814" y="225774"/>
                      <a:pt x="1245502" y="217710"/>
                      <a:pt x="1246845" y="210991"/>
                    </a:cubicBezTo>
                    <a:cubicBezTo>
                      <a:pt x="1253563" y="190833"/>
                      <a:pt x="1262968" y="170674"/>
                      <a:pt x="1276404" y="154548"/>
                    </a:cubicBezTo>
                    <a:lnTo>
                      <a:pt x="1284465" y="143796"/>
                    </a:lnTo>
                    <a:lnTo>
                      <a:pt x="1289840" y="155891"/>
                    </a:lnTo>
                    <a:cubicBezTo>
                      <a:pt x="1292527" y="162611"/>
                      <a:pt x="1299245" y="166643"/>
                      <a:pt x="1305963" y="167987"/>
                    </a:cubicBezTo>
                    <a:cubicBezTo>
                      <a:pt x="1314024" y="169330"/>
                      <a:pt x="1320742" y="167987"/>
                      <a:pt x="1326117" y="162611"/>
                    </a:cubicBezTo>
                    <a:cubicBezTo>
                      <a:pt x="1327460" y="161267"/>
                      <a:pt x="1328804" y="158579"/>
                      <a:pt x="1330147" y="157235"/>
                    </a:cubicBezTo>
                    <a:cubicBezTo>
                      <a:pt x="1332835" y="154548"/>
                      <a:pt x="1334178" y="151860"/>
                      <a:pt x="1336865" y="149172"/>
                    </a:cubicBezTo>
                    <a:cubicBezTo>
                      <a:pt x="1346270" y="139765"/>
                      <a:pt x="1362393" y="137077"/>
                      <a:pt x="1374486" y="142452"/>
                    </a:cubicBezTo>
                    <a:lnTo>
                      <a:pt x="1378516" y="143796"/>
                    </a:lnTo>
                    <a:lnTo>
                      <a:pt x="1382547" y="167987"/>
                    </a:lnTo>
                    <a:cubicBezTo>
                      <a:pt x="1395983" y="166643"/>
                      <a:pt x="1409419" y="176050"/>
                      <a:pt x="1416136" y="186801"/>
                    </a:cubicBezTo>
                    <a:cubicBezTo>
                      <a:pt x="1420167" y="194864"/>
                      <a:pt x="1421511" y="204272"/>
                      <a:pt x="1422854" y="212335"/>
                    </a:cubicBezTo>
                    <a:cubicBezTo>
                      <a:pt x="1441665" y="196208"/>
                      <a:pt x="1464506" y="185457"/>
                      <a:pt x="1491377" y="178738"/>
                    </a:cubicBezTo>
                    <a:cubicBezTo>
                      <a:pt x="1473911" y="151860"/>
                      <a:pt x="1469880" y="118263"/>
                      <a:pt x="1477941" y="87353"/>
                    </a:cubicBezTo>
                    <a:close/>
                  </a:path>
                </a:pathLst>
              </a:cu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2035" name="Google Shape;2035;p38"/>
              <p:cNvSpPr/>
              <p:nvPr/>
            </p:nvSpPr>
            <p:spPr>
              <a:xfrm>
                <a:off x="4625196" y="4142006"/>
                <a:ext cx="816941" cy="1745119"/>
              </a:xfrm>
              <a:custGeom>
                <a:avLst/>
                <a:gdLst/>
                <a:ahLst/>
                <a:cxnLst/>
                <a:rect l="l" t="t" r="r" b="b"/>
                <a:pathLst>
                  <a:path w="816941" h="1745119" extrusionOk="0">
                    <a:moveTo>
                      <a:pt x="808837" y="308308"/>
                    </a:moveTo>
                    <a:cubicBezTo>
                      <a:pt x="806150" y="306964"/>
                      <a:pt x="803463" y="305620"/>
                      <a:pt x="800776" y="304276"/>
                    </a:cubicBezTo>
                    <a:cubicBezTo>
                      <a:pt x="795401" y="301588"/>
                      <a:pt x="788683" y="298901"/>
                      <a:pt x="784652" y="292181"/>
                    </a:cubicBezTo>
                    <a:cubicBezTo>
                      <a:pt x="776591" y="280086"/>
                      <a:pt x="780622" y="266647"/>
                      <a:pt x="785996" y="255896"/>
                    </a:cubicBezTo>
                    <a:cubicBezTo>
                      <a:pt x="788683" y="249177"/>
                      <a:pt x="791370" y="243801"/>
                      <a:pt x="791370" y="238426"/>
                    </a:cubicBezTo>
                    <a:cubicBezTo>
                      <a:pt x="791370" y="230362"/>
                      <a:pt x="785996" y="222299"/>
                      <a:pt x="779278" y="214235"/>
                    </a:cubicBezTo>
                    <a:cubicBezTo>
                      <a:pt x="775248" y="210204"/>
                      <a:pt x="772560" y="204828"/>
                      <a:pt x="768530" y="199453"/>
                    </a:cubicBezTo>
                    <a:cubicBezTo>
                      <a:pt x="764499" y="191389"/>
                      <a:pt x="761812" y="181982"/>
                      <a:pt x="759124" y="173919"/>
                    </a:cubicBezTo>
                    <a:lnTo>
                      <a:pt x="757781" y="168543"/>
                    </a:lnTo>
                    <a:cubicBezTo>
                      <a:pt x="748376" y="136290"/>
                      <a:pt x="730909" y="106724"/>
                      <a:pt x="709412" y="81190"/>
                    </a:cubicBezTo>
                    <a:cubicBezTo>
                      <a:pt x="687915" y="71783"/>
                      <a:pt x="667761" y="57000"/>
                      <a:pt x="643576" y="34154"/>
                    </a:cubicBezTo>
                    <a:cubicBezTo>
                      <a:pt x="632828" y="23403"/>
                      <a:pt x="623422" y="12652"/>
                      <a:pt x="614018" y="1901"/>
                    </a:cubicBezTo>
                    <a:lnTo>
                      <a:pt x="614018" y="1901"/>
                    </a:lnTo>
                    <a:cubicBezTo>
                      <a:pt x="612674" y="557"/>
                      <a:pt x="611330" y="-787"/>
                      <a:pt x="605956" y="557"/>
                    </a:cubicBezTo>
                    <a:cubicBezTo>
                      <a:pt x="599238" y="1901"/>
                      <a:pt x="592520" y="7276"/>
                      <a:pt x="589833" y="12652"/>
                    </a:cubicBezTo>
                    <a:cubicBezTo>
                      <a:pt x="587146" y="19371"/>
                      <a:pt x="585802" y="26091"/>
                      <a:pt x="583115" y="32810"/>
                    </a:cubicBezTo>
                    <a:cubicBezTo>
                      <a:pt x="581772" y="39529"/>
                      <a:pt x="580428" y="47593"/>
                      <a:pt x="577741" y="54312"/>
                    </a:cubicBezTo>
                    <a:cubicBezTo>
                      <a:pt x="573710" y="65064"/>
                      <a:pt x="562961" y="74471"/>
                      <a:pt x="552213" y="77159"/>
                    </a:cubicBezTo>
                    <a:cubicBezTo>
                      <a:pt x="548182" y="78502"/>
                      <a:pt x="544151" y="78502"/>
                      <a:pt x="541464" y="78502"/>
                    </a:cubicBezTo>
                    <a:cubicBezTo>
                      <a:pt x="534746" y="100005"/>
                      <a:pt x="521310" y="118819"/>
                      <a:pt x="501157" y="129570"/>
                    </a:cubicBezTo>
                    <a:lnTo>
                      <a:pt x="497126" y="132258"/>
                    </a:lnTo>
                    <a:lnTo>
                      <a:pt x="491751" y="128226"/>
                    </a:lnTo>
                    <a:cubicBezTo>
                      <a:pt x="483690" y="124195"/>
                      <a:pt x="475628" y="121507"/>
                      <a:pt x="467567" y="122851"/>
                    </a:cubicBezTo>
                    <a:cubicBezTo>
                      <a:pt x="468910" y="126882"/>
                      <a:pt x="468910" y="130914"/>
                      <a:pt x="467567" y="134946"/>
                    </a:cubicBezTo>
                    <a:cubicBezTo>
                      <a:pt x="464880" y="152417"/>
                      <a:pt x="450100" y="167199"/>
                      <a:pt x="438008" y="173919"/>
                    </a:cubicBezTo>
                    <a:cubicBezTo>
                      <a:pt x="419198" y="186014"/>
                      <a:pt x="403075" y="196765"/>
                      <a:pt x="404419" y="211548"/>
                    </a:cubicBezTo>
                    <a:cubicBezTo>
                      <a:pt x="404419" y="215579"/>
                      <a:pt x="407106" y="218267"/>
                      <a:pt x="408449" y="222299"/>
                    </a:cubicBezTo>
                    <a:cubicBezTo>
                      <a:pt x="411136" y="229018"/>
                      <a:pt x="415167" y="235738"/>
                      <a:pt x="413824" y="243801"/>
                    </a:cubicBezTo>
                    <a:cubicBezTo>
                      <a:pt x="412480" y="261272"/>
                      <a:pt x="396357" y="269335"/>
                      <a:pt x="381578" y="274711"/>
                    </a:cubicBezTo>
                    <a:cubicBezTo>
                      <a:pt x="370829" y="278742"/>
                      <a:pt x="360081" y="284118"/>
                      <a:pt x="357393" y="292181"/>
                    </a:cubicBezTo>
                    <a:cubicBezTo>
                      <a:pt x="356050" y="294869"/>
                      <a:pt x="356050" y="298901"/>
                      <a:pt x="356050" y="301588"/>
                    </a:cubicBezTo>
                    <a:cubicBezTo>
                      <a:pt x="356050" y="304276"/>
                      <a:pt x="356050" y="306964"/>
                      <a:pt x="354706" y="309652"/>
                    </a:cubicBezTo>
                    <a:cubicBezTo>
                      <a:pt x="350675" y="331154"/>
                      <a:pt x="333209" y="343249"/>
                      <a:pt x="314398" y="354000"/>
                    </a:cubicBezTo>
                    <a:cubicBezTo>
                      <a:pt x="303650" y="360720"/>
                      <a:pt x="291558" y="367439"/>
                      <a:pt x="284840" y="378190"/>
                    </a:cubicBezTo>
                    <a:cubicBezTo>
                      <a:pt x="274091" y="391629"/>
                      <a:pt x="274091" y="410444"/>
                      <a:pt x="272748" y="430602"/>
                    </a:cubicBezTo>
                    <a:cubicBezTo>
                      <a:pt x="272748" y="441353"/>
                      <a:pt x="271404" y="452105"/>
                      <a:pt x="270060" y="462855"/>
                    </a:cubicBezTo>
                    <a:cubicBezTo>
                      <a:pt x="264686" y="492421"/>
                      <a:pt x="244532" y="519299"/>
                      <a:pt x="219004" y="534082"/>
                    </a:cubicBezTo>
                    <a:lnTo>
                      <a:pt x="259312" y="578430"/>
                    </a:lnTo>
                    <a:lnTo>
                      <a:pt x="259312" y="581118"/>
                    </a:lnTo>
                    <a:cubicBezTo>
                      <a:pt x="257968" y="603964"/>
                      <a:pt x="235127" y="620091"/>
                      <a:pt x="212286" y="622779"/>
                    </a:cubicBezTo>
                    <a:cubicBezTo>
                      <a:pt x="192133" y="625467"/>
                      <a:pt x="173322" y="622779"/>
                      <a:pt x="155856" y="626810"/>
                    </a:cubicBezTo>
                    <a:cubicBezTo>
                      <a:pt x="139733" y="630842"/>
                      <a:pt x="127640" y="641593"/>
                      <a:pt x="118236" y="657720"/>
                    </a:cubicBezTo>
                    <a:cubicBezTo>
                      <a:pt x="104800" y="680566"/>
                      <a:pt x="102112" y="714163"/>
                      <a:pt x="110174" y="741041"/>
                    </a:cubicBezTo>
                    <a:lnTo>
                      <a:pt x="114205" y="753136"/>
                    </a:lnTo>
                    <a:lnTo>
                      <a:pt x="102112" y="751792"/>
                    </a:lnTo>
                    <a:cubicBezTo>
                      <a:pt x="99425" y="751792"/>
                      <a:pt x="96738" y="751792"/>
                      <a:pt x="94051" y="755824"/>
                    </a:cubicBezTo>
                    <a:cubicBezTo>
                      <a:pt x="88677" y="762543"/>
                      <a:pt x="87333" y="775982"/>
                      <a:pt x="91364" y="785390"/>
                    </a:cubicBezTo>
                    <a:cubicBezTo>
                      <a:pt x="94051" y="790765"/>
                      <a:pt x="96738" y="796141"/>
                      <a:pt x="99425" y="800172"/>
                    </a:cubicBezTo>
                    <a:cubicBezTo>
                      <a:pt x="106143" y="813611"/>
                      <a:pt x="114205" y="827050"/>
                      <a:pt x="111518" y="843177"/>
                    </a:cubicBezTo>
                    <a:cubicBezTo>
                      <a:pt x="110174" y="849896"/>
                      <a:pt x="108830" y="855272"/>
                      <a:pt x="106143" y="859304"/>
                    </a:cubicBezTo>
                    <a:cubicBezTo>
                      <a:pt x="104800" y="864679"/>
                      <a:pt x="102112" y="868711"/>
                      <a:pt x="102112" y="874087"/>
                    </a:cubicBezTo>
                    <a:cubicBezTo>
                      <a:pt x="100769" y="888869"/>
                      <a:pt x="112861" y="902308"/>
                      <a:pt x="139733" y="915747"/>
                    </a:cubicBezTo>
                    <a:lnTo>
                      <a:pt x="147794" y="919779"/>
                    </a:lnTo>
                    <a:lnTo>
                      <a:pt x="143764" y="926498"/>
                    </a:lnTo>
                    <a:cubicBezTo>
                      <a:pt x="103456" y="989661"/>
                      <a:pt x="92707" y="1068951"/>
                      <a:pt x="112861" y="1140177"/>
                    </a:cubicBezTo>
                    <a:lnTo>
                      <a:pt x="114205" y="1144209"/>
                    </a:lnTo>
                    <a:cubicBezTo>
                      <a:pt x="122266" y="1169743"/>
                      <a:pt x="130328" y="1201996"/>
                      <a:pt x="111518" y="1223498"/>
                    </a:cubicBezTo>
                    <a:lnTo>
                      <a:pt x="103456" y="1232906"/>
                    </a:lnTo>
                    <a:lnTo>
                      <a:pt x="98082" y="1222155"/>
                    </a:lnTo>
                    <a:cubicBezTo>
                      <a:pt x="80615" y="1189901"/>
                      <a:pt x="76584" y="1152272"/>
                      <a:pt x="84646" y="1115987"/>
                    </a:cubicBezTo>
                    <a:cubicBezTo>
                      <a:pt x="79271" y="1113299"/>
                      <a:pt x="69866" y="1115987"/>
                      <a:pt x="65835" y="1120019"/>
                    </a:cubicBezTo>
                    <a:cubicBezTo>
                      <a:pt x="57774" y="1126738"/>
                      <a:pt x="53743" y="1138833"/>
                      <a:pt x="49713" y="1148240"/>
                    </a:cubicBezTo>
                    <a:lnTo>
                      <a:pt x="5374" y="1265159"/>
                    </a:lnTo>
                    <a:lnTo>
                      <a:pt x="0" y="1263815"/>
                    </a:lnTo>
                    <a:cubicBezTo>
                      <a:pt x="0" y="1265159"/>
                      <a:pt x="1344" y="1266503"/>
                      <a:pt x="1344" y="1267847"/>
                    </a:cubicBezTo>
                    <a:cubicBezTo>
                      <a:pt x="6718" y="1277254"/>
                      <a:pt x="14779" y="1283974"/>
                      <a:pt x="21497" y="1293381"/>
                    </a:cubicBezTo>
                    <a:cubicBezTo>
                      <a:pt x="71210" y="1356544"/>
                      <a:pt x="16123" y="1462711"/>
                      <a:pt x="64492" y="1525874"/>
                    </a:cubicBezTo>
                    <a:cubicBezTo>
                      <a:pt x="69866" y="1532594"/>
                      <a:pt x="75241" y="1537969"/>
                      <a:pt x="76584" y="1546033"/>
                    </a:cubicBezTo>
                    <a:cubicBezTo>
                      <a:pt x="79271" y="1559471"/>
                      <a:pt x="68523" y="1571566"/>
                      <a:pt x="63149" y="1583661"/>
                    </a:cubicBezTo>
                    <a:cubicBezTo>
                      <a:pt x="48369" y="1614571"/>
                      <a:pt x="60461" y="1650856"/>
                      <a:pt x="73897" y="1683110"/>
                    </a:cubicBezTo>
                    <a:cubicBezTo>
                      <a:pt x="81959" y="1703268"/>
                      <a:pt x="91364" y="1723426"/>
                      <a:pt x="108830" y="1736865"/>
                    </a:cubicBezTo>
                    <a:cubicBezTo>
                      <a:pt x="126297" y="1748960"/>
                      <a:pt x="154512" y="1748960"/>
                      <a:pt x="165261" y="1728802"/>
                    </a:cubicBezTo>
                    <a:cubicBezTo>
                      <a:pt x="174666" y="1709988"/>
                      <a:pt x="162574" y="1687141"/>
                      <a:pt x="169292" y="1666983"/>
                    </a:cubicBezTo>
                    <a:cubicBezTo>
                      <a:pt x="173322" y="1656232"/>
                      <a:pt x="181384" y="1648168"/>
                      <a:pt x="189445" y="1640105"/>
                    </a:cubicBezTo>
                    <a:cubicBezTo>
                      <a:pt x="208255" y="1622635"/>
                      <a:pt x="240501" y="1605164"/>
                      <a:pt x="255281" y="1626666"/>
                    </a:cubicBezTo>
                    <a:cubicBezTo>
                      <a:pt x="259312" y="1633386"/>
                      <a:pt x="260655" y="1641449"/>
                      <a:pt x="267373" y="1645481"/>
                    </a:cubicBezTo>
                    <a:cubicBezTo>
                      <a:pt x="278122" y="1652200"/>
                      <a:pt x="291558" y="1640105"/>
                      <a:pt x="296932" y="1628010"/>
                    </a:cubicBezTo>
                    <a:cubicBezTo>
                      <a:pt x="354706" y="1527218"/>
                      <a:pt x="378891" y="1406268"/>
                      <a:pt x="364111" y="1289349"/>
                    </a:cubicBezTo>
                    <a:cubicBezTo>
                      <a:pt x="374860" y="1294725"/>
                      <a:pt x="385608" y="1300101"/>
                      <a:pt x="396357" y="1306820"/>
                    </a:cubicBezTo>
                    <a:cubicBezTo>
                      <a:pt x="403075" y="1293381"/>
                      <a:pt x="409793" y="1278598"/>
                      <a:pt x="421885" y="1269191"/>
                    </a:cubicBezTo>
                    <a:cubicBezTo>
                      <a:pt x="433978" y="1259784"/>
                      <a:pt x="454131" y="1258440"/>
                      <a:pt x="463536" y="1270535"/>
                    </a:cubicBezTo>
                    <a:cubicBezTo>
                      <a:pt x="476972" y="1257096"/>
                      <a:pt x="481003" y="1235593"/>
                      <a:pt x="472941" y="1218123"/>
                    </a:cubicBezTo>
                    <a:cubicBezTo>
                      <a:pt x="491751" y="1207372"/>
                      <a:pt x="509218" y="1196621"/>
                      <a:pt x="528028" y="1185870"/>
                    </a:cubicBezTo>
                    <a:cubicBezTo>
                      <a:pt x="517279" y="1161679"/>
                      <a:pt x="511905" y="1136146"/>
                      <a:pt x="511905" y="1109268"/>
                    </a:cubicBezTo>
                    <a:cubicBezTo>
                      <a:pt x="444726" y="1105236"/>
                      <a:pt x="411136" y="1024602"/>
                      <a:pt x="413824" y="957408"/>
                    </a:cubicBezTo>
                    <a:cubicBezTo>
                      <a:pt x="415167" y="913059"/>
                      <a:pt x="425916" y="868711"/>
                      <a:pt x="446070" y="828394"/>
                    </a:cubicBezTo>
                    <a:cubicBezTo>
                      <a:pt x="428603" y="828394"/>
                      <a:pt x="412480" y="818987"/>
                      <a:pt x="401731" y="805548"/>
                    </a:cubicBezTo>
                    <a:cubicBezTo>
                      <a:pt x="468910" y="789421"/>
                      <a:pt x="529372" y="751792"/>
                      <a:pt x="573710" y="699381"/>
                    </a:cubicBezTo>
                    <a:cubicBezTo>
                      <a:pt x="591177" y="677878"/>
                      <a:pt x="612674" y="652344"/>
                      <a:pt x="639546" y="655032"/>
                    </a:cubicBezTo>
                    <a:cubicBezTo>
                      <a:pt x="663730" y="612028"/>
                      <a:pt x="674479" y="562304"/>
                      <a:pt x="671792" y="513923"/>
                    </a:cubicBezTo>
                    <a:cubicBezTo>
                      <a:pt x="669105" y="476294"/>
                      <a:pt x="659699" y="434634"/>
                      <a:pt x="682540" y="405068"/>
                    </a:cubicBezTo>
                    <a:cubicBezTo>
                      <a:pt x="710755" y="367439"/>
                      <a:pt x="768530" y="375502"/>
                      <a:pt x="814211" y="388941"/>
                    </a:cubicBezTo>
                    <a:cubicBezTo>
                      <a:pt x="810181" y="375502"/>
                      <a:pt x="811524" y="360720"/>
                      <a:pt x="812868" y="347281"/>
                    </a:cubicBezTo>
                    <a:cubicBezTo>
                      <a:pt x="818242" y="328466"/>
                      <a:pt x="819586" y="315027"/>
                      <a:pt x="808837" y="308308"/>
                    </a:cubicBezTo>
                    <a:close/>
                  </a:path>
                </a:pathLst>
              </a:cu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2036" name="Google Shape;2036;p38"/>
              <p:cNvSpPr/>
              <p:nvPr/>
            </p:nvSpPr>
            <p:spPr>
              <a:xfrm>
                <a:off x="4721604" y="5288902"/>
                <a:ext cx="10449" cy="57787"/>
              </a:xfrm>
              <a:custGeom>
                <a:avLst/>
                <a:gdLst/>
                <a:ahLst/>
                <a:cxnLst/>
                <a:rect l="l" t="t" r="r" b="b"/>
                <a:pathLst>
                  <a:path w="10449" h="57787" extrusionOk="0">
                    <a:moveTo>
                      <a:pt x="1674" y="5375"/>
                    </a:moveTo>
                    <a:lnTo>
                      <a:pt x="330" y="1344"/>
                    </a:lnTo>
                    <a:cubicBezTo>
                      <a:pt x="330" y="1344"/>
                      <a:pt x="330" y="0"/>
                      <a:pt x="330" y="0"/>
                    </a:cubicBezTo>
                    <a:cubicBezTo>
                      <a:pt x="-1014" y="20158"/>
                      <a:pt x="1674" y="38973"/>
                      <a:pt x="9735" y="57787"/>
                    </a:cubicBezTo>
                    <a:cubicBezTo>
                      <a:pt x="12422" y="41661"/>
                      <a:pt x="7048" y="22846"/>
                      <a:pt x="1674" y="5375"/>
                    </a:cubicBezTo>
                    <a:close/>
                  </a:path>
                </a:pathLst>
              </a:cu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grpSp>
        <p:sp>
          <p:nvSpPr>
            <p:cNvPr id="2037" name="Google Shape;2037;p38"/>
            <p:cNvSpPr/>
            <p:nvPr/>
          </p:nvSpPr>
          <p:spPr>
            <a:xfrm>
              <a:off x="3740184" y="7889709"/>
              <a:ext cx="110086" cy="189989"/>
            </a:xfrm>
            <a:custGeom>
              <a:avLst/>
              <a:gdLst/>
              <a:ahLst/>
              <a:cxnLst/>
              <a:rect l="l" t="t" r="r" b="b"/>
              <a:pathLst>
                <a:path w="98956" h="170780" extrusionOk="0">
                  <a:moveTo>
                    <a:pt x="2906" y="121748"/>
                  </a:moveTo>
                  <a:cubicBezTo>
                    <a:pt x="4250" y="128468"/>
                    <a:pt x="6937" y="135187"/>
                    <a:pt x="10968" y="139219"/>
                  </a:cubicBezTo>
                  <a:cubicBezTo>
                    <a:pt x="16342" y="144595"/>
                    <a:pt x="23060" y="145938"/>
                    <a:pt x="25748" y="152658"/>
                  </a:cubicBezTo>
                  <a:cubicBezTo>
                    <a:pt x="27091" y="156690"/>
                    <a:pt x="24404" y="162065"/>
                    <a:pt x="27091" y="167441"/>
                  </a:cubicBezTo>
                  <a:cubicBezTo>
                    <a:pt x="32465" y="175504"/>
                    <a:pt x="44558" y="167441"/>
                    <a:pt x="48589" y="159377"/>
                  </a:cubicBezTo>
                  <a:cubicBezTo>
                    <a:pt x="53963" y="147282"/>
                    <a:pt x="57993" y="133843"/>
                    <a:pt x="56650" y="120404"/>
                  </a:cubicBezTo>
                  <a:cubicBezTo>
                    <a:pt x="56650" y="110997"/>
                    <a:pt x="55307" y="100246"/>
                    <a:pt x="59337" y="92183"/>
                  </a:cubicBezTo>
                  <a:cubicBezTo>
                    <a:pt x="64711" y="82776"/>
                    <a:pt x="76804" y="80088"/>
                    <a:pt x="84865" y="73368"/>
                  </a:cubicBezTo>
                  <a:cubicBezTo>
                    <a:pt x="118455" y="47834"/>
                    <a:pt x="86209" y="-7265"/>
                    <a:pt x="48589" y="798"/>
                  </a:cubicBezTo>
                  <a:cubicBezTo>
                    <a:pt x="1563" y="11549"/>
                    <a:pt x="-5155" y="84119"/>
                    <a:pt x="2906" y="121748"/>
                  </a:cubicBezTo>
                  <a:close/>
                </a:path>
              </a:pathLst>
            </a:custGeom>
            <a:solidFill>
              <a:srgbClr val="F2A33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2038" name="Google Shape;2038;p38"/>
            <p:cNvSpPr/>
            <p:nvPr/>
          </p:nvSpPr>
          <p:spPr>
            <a:xfrm>
              <a:off x="4089252" y="8560174"/>
              <a:ext cx="385101" cy="239645"/>
            </a:xfrm>
            <a:custGeom>
              <a:avLst/>
              <a:gdLst/>
              <a:ahLst/>
              <a:cxnLst/>
              <a:rect l="l" t="t" r="r" b="b"/>
              <a:pathLst>
                <a:path w="346165" h="215415" extrusionOk="0">
                  <a:moveTo>
                    <a:pt x="7561" y="53940"/>
                  </a:moveTo>
                  <a:cubicBezTo>
                    <a:pt x="8904" y="57972"/>
                    <a:pt x="11591" y="62004"/>
                    <a:pt x="15622" y="64692"/>
                  </a:cubicBezTo>
                  <a:cubicBezTo>
                    <a:pt x="19653" y="68723"/>
                    <a:pt x="26371" y="68723"/>
                    <a:pt x="31745" y="70067"/>
                  </a:cubicBezTo>
                  <a:cubicBezTo>
                    <a:pt x="72052" y="76787"/>
                    <a:pt x="109673" y="100977"/>
                    <a:pt x="131170" y="134574"/>
                  </a:cubicBezTo>
                  <a:cubicBezTo>
                    <a:pt x="133857" y="138606"/>
                    <a:pt x="136545" y="143981"/>
                    <a:pt x="140575" y="146669"/>
                  </a:cubicBezTo>
                  <a:cubicBezTo>
                    <a:pt x="148637" y="152045"/>
                    <a:pt x="159385" y="150701"/>
                    <a:pt x="168791" y="150701"/>
                  </a:cubicBezTo>
                  <a:cubicBezTo>
                    <a:pt x="195662" y="150701"/>
                    <a:pt x="223877" y="168171"/>
                    <a:pt x="225221" y="193705"/>
                  </a:cubicBezTo>
                  <a:cubicBezTo>
                    <a:pt x="225221" y="200425"/>
                    <a:pt x="225221" y="209832"/>
                    <a:pt x="230595" y="213864"/>
                  </a:cubicBezTo>
                  <a:cubicBezTo>
                    <a:pt x="234626" y="216551"/>
                    <a:pt x="240000" y="215207"/>
                    <a:pt x="244031" y="213864"/>
                  </a:cubicBezTo>
                  <a:cubicBezTo>
                    <a:pt x="268216" y="205800"/>
                    <a:pt x="297775" y="192361"/>
                    <a:pt x="299118" y="166828"/>
                  </a:cubicBezTo>
                  <a:cubicBezTo>
                    <a:pt x="299118" y="156076"/>
                    <a:pt x="295087" y="146669"/>
                    <a:pt x="293744" y="135918"/>
                  </a:cubicBezTo>
                  <a:cubicBezTo>
                    <a:pt x="287026" y="87538"/>
                    <a:pt x="347487" y="51253"/>
                    <a:pt x="346144" y="2873"/>
                  </a:cubicBezTo>
                  <a:cubicBezTo>
                    <a:pt x="312554" y="2873"/>
                    <a:pt x="282995" y="41845"/>
                    <a:pt x="250749" y="31094"/>
                  </a:cubicBezTo>
                  <a:cubicBezTo>
                    <a:pt x="244031" y="28406"/>
                    <a:pt x="237313" y="24375"/>
                    <a:pt x="230595" y="23031"/>
                  </a:cubicBezTo>
                  <a:cubicBezTo>
                    <a:pt x="206411" y="16312"/>
                    <a:pt x="176852" y="28406"/>
                    <a:pt x="151324" y="27063"/>
                  </a:cubicBezTo>
                  <a:cubicBezTo>
                    <a:pt x="128483" y="25719"/>
                    <a:pt x="109673" y="14968"/>
                    <a:pt x="88176" y="9592"/>
                  </a:cubicBezTo>
                  <a:cubicBezTo>
                    <a:pt x="47868" y="-3847"/>
                    <a:pt x="-23342" y="-13254"/>
                    <a:pt x="7561" y="53940"/>
                  </a:cubicBezTo>
                  <a:close/>
                </a:path>
              </a:pathLst>
            </a:custGeom>
            <a:solidFill>
              <a:srgbClr val="F2A33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2039" name="Google Shape;2039;p38"/>
            <p:cNvSpPr/>
            <p:nvPr/>
          </p:nvSpPr>
          <p:spPr>
            <a:xfrm>
              <a:off x="2951221" y="8183627"/>
              <a:ext cx="115320" cy="59801"/>
            </a:xfrm>
            <a:custGeom>
              <a:avLst/>
              <a:gdLst/>
              <a:ahLst/>
              <a:cxnLst/>
              <a:rect l="l" t="t" r="r" b="b"/>
              <a:pathLst>
                <a:path w="103660" h="53755" extrusionOk="0">
                  <a:moveTo>
                    <a:pt x="84646" y="5375"/>
                  </a:moveTo>
                  <a:cubicBezTo>
                    <a:pt x="56431" y="-1344"/>
                    <a:pt x="25528" y="2688"/>
                    <a:pt x="0" y="16126"/>
                  </a:cubicBezTo>
                  <a:cubicBezTo>
                    <a:pt x="34933" y="12095"/>
                    <a:pt x="69866" y="26878"/>
                    <a:pt x="92708" y="53756"/>
                  </a:cubicBezTo>
                  <a:cubicBezTo>
                    <a:pt x="100769" y="44348"/>
                    <a:pt x="108830" y="29565"/>
                    <a:pt x="99425" y="20158"/>
                  </a:cubicBezTo>
                  <a:cubicBezTo>
                    <a:pt x="94051" y="13439"/>
                    <a:pt x="79272" y="6719"/>
                    <a:pt x="84646" y="0"/>
                  </a:cubicBezTo>
                </a:path>
              </a:pathLst>
            </a:custGeom>
            <a:solidFill>
              <a:srgbClr val="D9D9D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2040" name="Google Shape;2040;p38"/>
            <p:cNvSpPr/>
            <p:nvPr/>
          </p:nvSpPr>
          <p:spPr>
            <a:xfrm>
              <a:off x="5384605" y="8482893"/>
              <a:ext cx="198796" cy="113494"/>
            </a:xfrm>
            <a:custGeom>
              <a:avLst/>
              <a:gdLst/>
              <a:ahLst/>
              <a:cxnLst/>
              <a:rect l="l" t="t" r="r" b="b"/>
              <a:pathLst>
                <a:path w="178696" h="102019" extrusionOk="0">
                  <a:moveTo>
                    <a:pt x="138389" y="80404"/>
                  </a:moveTo>
                  <a:cubicBezTo>
                    <a:pt x="149138" y="92499"/>
                    <a:pt x="162574" y="103250"/>
                    <a:pt x="178696" y="101906"/>
                  </a:cubicBezTo>
                  <a:cubicBezTo>
                    <a:pt x="147794" y="66965"/>
                    <a:pt x="114205" y="36055"/>
                    <a:pt x="77928" y="6490"/>
                  </a:cubicBezTo>
                  <a:cubicBezTo>
                    <a:pt x="61805" y="-6949"/>
                    <a:pt x="18810" y="3802"/>
                    <a:pt x="0" y="9177"/>
                  </a:cubicBezTo>
                  <a:cubicBezTo>
                    <a:pt x="16123" y="18585"/>
                    <a:pt x="38964" y="19929"/>
                    <a:pt x="57774" y="23960"/>
                  </a:cubicBezTo>
                  <a:cubicBezTo>
                    <a:pt x="95394" y="34711"/>
                    <a:pt x="111517" y="52182"/>
                    <a:pt x="138389" y="80404"/>
                  </a:cubicBezTo>
                  <a:close/>
                </a:path>
              </a:pathLst>
            </a:cu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2041" name="Google Shape;2041;p38"/>
            <p:cNvSpPr/>
            <p:nvPr/>
          </p:nvSpPr>
          <p:spPr>
            <a:xfrm>
              <a:off x="6290945" y="7328429"/>
              <a:ext cx="435589" cy="230931"/>
            </a:xfrm>
            <a:custGeom>
              <a:avLst/>
              <a:gdLst/>
              <a:ahLst/>
              <a:cxnLst/>
              <a:rect l="l" t="t" r="r" b="b"/>
              <a:pathLst>
                <a:path w="391548" h="207582" extrusionOk="0">
                  <a:moveTo>
                    <a:pt x="119626" y="117865"/>
                  </a:moveTo>
                  <a:cubicBezTo>
                    <a:pt x="131719" y="146087"/>
                    <a:pt x="100816" y="178340"/>
                    <a:pt x="112908" y="206562"/>
                  </a:cubicBezTo>
                  <a:cubicBezTo>
                    <a:pt x="133062" y="210593"/>
                    <a:pt x="154560" y="202530"/>
                    <a:pt x="165308" y="185060"/>
                  </a:cubicBezTo>
                  <a:cubicBezTo>
                    <a:pt x="170683" y="176996"/>
                    <a:pt x="174714" y="167589"/>
                    <a:pt x="181431" y="160870"/>
                  </a:cubicBezTo>
                  <a:cubicBezTo>
                    <a:pt x="185462" y="156838"/>
                    <a:pt x="190837" y="154150"/>
                    <a:pt x="196211" y="151462"/>
                  </a:cubicBezTo>
                  <a:cubicBezTo>
                    <a:pt x="227113" y="136679"/>
                    <a:pt x="256672" y="121896"/>
                    <a:pt x="287574" y="107114"/>
                  </a:cubicBezTo>
                  <a:cubicBezTo>
                    <a:pt x="286231" y="99051"/>
                    <a:pt x="286231" y="89643"/>
                    <a:pt x="284888" y="81580"/>
                  </a:cubicBezTo>
                  <a:cubicBezTo>
                    <a:pt x="311759" y="77548"/>
                    <a:pt x="339974" y="72173"/>
                    <a:pt x="365503" y="62765"/>
                  </a:cubicBezTo>
                  <a:cubicBezTo>
                    <a:pt x="373564" y="60078"/>
                    <a:pt x="381625" y="57390"/>
                    <a:pt x="387000" y="50670"/>
                  </a:cubicBezTo>
                  <a:cubicBezTo>
                    <a:pt x="392374" y="43951"/>
                    <a:pt x="393717" y="33200"/>
                    <a:pt x="387000" y="27824"/>
                  </a:cubicBezTo>
                  <a:cubicBezTo>
                    <a:pt x="378938" y="21105"/>
                    <a:pt x="366846" y="26480"/>
                    <a:pt x="358785" y="30512"/>
                  </a:cubicBezTo>
                  <a:cubicBezTo>
                    <a:pt x="327882" y="45295"/>
                    <a:pt x="292949" y="52014"/>
                    <a:pt x="259359" y="49326"/>
                  </a:cubicBezTo>
                  <a:cubicBezTo>
                    <a:pt x="251298" y="47982"/>
                    <a:pt x="243236" y="47982"/>
                    <a:pt x="236518" y="43951"/>
                  </a:cubicBezTo>
                  <a:cubicBezTo>
                    <a:pt x="194867" y="19761"/>
                    <a:pt x="186805" y="-12493"/>
                    <a:pt x="130375" y="4978"/>
                  </a:cubicBezTo>
                  <a:cubicBezTo>
                    <a:pt x="95442" y="15729"/>
                    <a:pt x="59165" y="27824"/>
                    <a:pt x="26919" y="45295"/>
                  </a:cubicBezTo>
                  <a:cubicBezTo>
                    <a:pt x="-64444" y="95019"/>
                    <a:pt x="104847" y="81580"/>
                    <a:pt x="119626" y="117865"/>
                  </a:cubicBezTo>
                  <a:close/>
                </a:path>
              </a:pathLst>
            </a:custGeom>
            <a:solidFill>
              <a:srgbClr val="D9D9D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2042" name="Google Shape;2042;p38"/>
            <p:cNvSpPr/>
            <p:nvPr/>
          </p:nvSpPr>
          <p:spPr>
            <a:xfrm>
              <a:off x="4141009" y="5784478"/>
              <a:ext cx="101914" cy="74903"/>
            </a:xfrm>
            <a:custGeom>
              <a:avLst/>
              <a:gdLst/>
              <a:ahLst/>
              <a:cxnLst/>
              <a:rect l="l" t="t" r="r" b="b"/>
              <a:pathLst>
                <a:path w="91610" h="67330" extrusionOk="0">
                  <a:moveTo>
                    <a:pt x="55087" y="6351"/>
                  </a:moveTo>
                  <a:cubicBezTo>
                    <a:pt x="36277" y="13071"/>
                    <a:pt x="17467" y="21134"/>
                    <a:pt x="0" y="30541"/>
                  </a:cubicBezTo>
                  <a:cubicBezTo>
                    <a:pt x="17467" y="42636"/>
                    <a:pt x="38964" y="49356"/>
                    <a:pt x="60461" y="50700"/>
                  </a:cubicBezTo>
                  <a:cubicBezTo>
                    <a:pt x="60461" y="54732"/>
                    <a:pt x="60461" y="58763"/>
                    <a:pt x="63149" y="62795"/>
                  </a:cubicBezTo>
                  <a:cubicBezTo>
                    <a:pt x="65835" y="66826"/>
                    <a:pt x="69866" y="68170"/>
                    <a:pt x="73897" y="66826"/>
                  </a:cubicBezTo>
                  <a:cubicBezTo>
                    <a:pt x="75241" y="65482"/>
                    <a:pt x="76584" y="64139"/>
                    <a:pt x="76584" y="62795"/>
                  </a:cubicBezTo>
                  <a:cubicBezTo>
                    <a:pt x="88677" y="45324"/>
                    <a:pt x="92707" y="23822"/>
                    <a:pt x="91364" y="3663"/>
                  </a:cubicBezTo>
                  <a:cubicBezTo>
                    <a:pt x="71210" y="-3056"/>
                    <a:pt x="47025" y="-368"/>
                    <a:pt x="28215" y="10383"/>
                  </a:cubicBezTo>
                </a:path>
              </a:pathLst>
            </a:cu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2043" name="Google Shape;2043;p38"/>
            <p:cNvSpPr/>
            <p:nvPr/>
          </p:nvSpPr>
          <p:spPr>
            <a:xfrm>
              <a:off x="4236671" y="6023278"/>
              <a:ext cx="121133" cy="128574"/>
            </a:xfrm>
            <a:custGeom>
              <a:avLst/>
              <a:gdLst/>
              <a:ahLst/>
              <a:cxnLst/>
              <a:rect l="l" t="t" r="r" b="b"/>
              <a:pathLst>
                <a:path w="108886" h="115574" extrusionOk="0">
                  <a:moveTo>
                    <a:pt x="67179" y="44348"/>
                  </a:moveTo>
                  <a:cubicBezTo>
                    <a:pt x="63149" y="49724"/>
                    <a:pt x="59118" y="53756"/>
                    <a:pt x="53743" y="56443"/>
                  </a:cubicBezTo>
                  <a:cubicBezTo>
                    <a:pt x="48369" y="59131"/>
                    <a:pt x="41651" y="59131"/>
                    <a:pt x="37621" y="55100"/>
                  </a:cubicBezTo>
                  <a:cubicBezTo>
                    <a:pt x="33590" y="49724"/>
                    <a:pt x="34933" y="43004"/>
                    <a:pt x="33590" y="36285"/>
                  </a:cubicBezTo>
                  <a:cubicBezTo>
                    <a:pt x="32246" y="29565"/>
                    <a:pt x="26872" y="22846"/>
                    <a:pt x="21497" y="25534"/>
                  </a:cubicBezTo>
                  <a:cubicBezTo>
                    <a:pt x="20154" y="26878"/>
                    <a:pt x="18810" y="28222"/>
                    <a:pt x="17467" y="29565"/>
                  </a:cubicBezTo>
                  <a:cubicBezTo>
                    <a:pt x="13436" y="34941"/>
                    <a:pt x="9405" y="41661"/>
                    <a:pt x="5375" y="47036"/>
                  </a:cubicBezTo>
                  <a:cubicBezTo>
                    <a:pt x="2687" y="51068"/>
                    <a:pt x="0" y="55100"/>
                    <a:pt x="0" y="59131"/>
                  </a:cubicBezTo>
                  <a:cubicBezTo>
                    <a:pt x="0" y="64507"/>
                    <a:pt x="1344" y="68539"/>
                    <a:pt x="4031" y="73914"/>
                  </a:cubicBezTo>
                  <a:cubicBezTo>
                    <a:pt x="10749" y="88697"/>
                    <a:pt x="18810" y="106167"/>
                    <a:pt x="34933" y="110199"/>
                  </a:cubicBezTo>
                  <a:cubicBezTo>
                    <a:pt x="38964" y="111543"/>
                    <a:pt x="42995" y="111543"/>
                    <a:pt x="45682" y="112887"/>
                  </a:cubicBezTo>
                  <a:cubicBezTo>
                    <a:pt x="47025" y="114231"/>
                    <a:pt x="48369" y="115575"/>
                    <a:pt x="49713" y="115575"/>
                  </a:cubicBezTo>
                  <a:cubicBezTo>
                    <a:pt x="52400" y="115575"/>
                    <a:pt x="53743" y="114231"/>
                    <a:pt x="56431" y="112887"/>
                  </a:cubicBezTo>
                  <a:cubicBezTo>
                    <a:pt x="87333" y="86009"/>
                    <a:pt x="110174" y="41661"/>
                    <a:pt x="108830" y="0"/>
                  </a:cubicBezTo>
                  <a:cubicBezTo>
                    <a:pt x="90020" y="6719"/>
                    <a:pt x="77928" y="30909"/>
                    <a:pt x="67179" y="44348"/>
                  </a:cubicBezTo>
                  <a:close/>
                </a:path>
              </a:pathLst>
            </a:cu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2044" name="Google Shape;2044;p38"/>
            <p:cNvSpPr/>
            <p:nvPr/>
          </p:nvSpPr>
          <p:spPr>
            <a:xfrm>
              <a:off x="4149025" y="6096676"/>
              <a:ext cx="68070" cy="61563"/>
            </a:xfrm>
            <a:custGeom>
              <a:avLst/>
              <a:gdLst/>
              <a:ahLst/>
              <a:cxnLst/>
              <a:rect l="l" t="t" r="r" b="b"/>
              <a:pathLst>
                <a:path w="61188" h="55339" extrusionOk="0">
                  <a:moveTo>
                    <a:pt x="19665" y="1217"/>
                  </a:moveTo>
                  <a:cubicBezTo>
                    <a:pt x="12948" y="-2815"/>
                    <a:pt x="3543" y="3905"/>
                    <a:pt x="855" y="10624"/>
                  </a:cubicBezTo>
                  <a:cubicBezTo>
                    <a:pt x="-1832" y="18688"/>
                    <a:pt x="2199" y="26751"/>
                    <a:pt x="7573" y="32127"/>
                  </a:cubicBezTo>
                  <a:cubicBezTo>
                    <a:pt x="12948" y="37502"/>
                    <a:pt x="21009" y="41534"/>
                    <a:pt x="27727" y="45566"/>
                  </a:cubicBezTo>
                  <a:cubicBezTo>
                    <a:pt x="33101" y="48254"/>
                    <a:pt x="37132" y="49597"/>
                    <a:pt x="42507" y="52285"/>
                  </a:cubicBezTo>
                  <a:cubicBezTo>
                    <a:pt x="46537" y="53629"/>
                    <a:pt x="49224" y="56317"/>
                    <a:pt x="53255" y="54973"/>
                  </a:cubicBezTo>
                  <a:cubicBezTo>
                    <a:pt x="62660" y="53629"/>
                    <a:pt x="62660" y="38846"/>
                    <a:pt x="58629" y="30783"/>
                  </a:cubicBezTo>
                  <a:cubicBezTo>
                    <a:pt x="54599" y="20032"/>
                    <a:pt x="46537" y="10624"/>
                    <a:pt x="35789" y="5249"/>
                  </a:cubicBezTo>
                  <a:cubicBezTo>
                    <a:pt x="25040" y="-127"/>
                    <a:pt x="11604" y="2561"/>
                    <a:pt x="3543" y="10624"/>
                  </a:cubicBezTo>
                </a:path>
              </a:pathLst>
            </a:cu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2045" name="Google Shape;2045;p38"/>
            <p:cNvSpPr/>
            <p:nvPr/>
          </p:nvSpPr>
          <p:spPr>
            <a:xfrm>
              <a:off x="4214250" y="6187274"/>
              <a:ext cx="58457" cy="40825"/>
            </a:xfrm>
            <a:custGeom>
              <a:avLst/>
              <a:gdLst/>
              <a:ahLst/>
              <a:cxnLst/>
              <a:rect l="l" t="t" r="r" b="b"/>
              <a:pathLst>
                <a:path w="52547" h="36697" extrusionOk="0">
                  <a:moveTo>
                    <a:pt x="40307" y="23259"/>
                  </a:moveTo>
                  <a:cubicBezTo>
                    <a:pt x="33590" y="8477"/>
                    <a:pt x="16123" y="-2275"/>
                    <a:pt x="0" y="413"/>
                  </a:cubicBezTo>
                  <a:cubicBezTo>
                    <a:pt x="13436" y="17884"/>
                    <a:pt x="32246" y="29979"/>
                    <a:pt x="52400" y="36698"/>
                  </a:cubicBezTo>
                  <a:cubicBezTo>
                    <a:pt x="53743" y="27291"/>
                    <a:pt x="45682" y="17884"/>
                    <a:pt x="36277" y="16540"/>
                  </a:cubicBezTo>
                </a:path>
              </a:pathLst>
            </a:cu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2046" name="Google Shape;2046;p38"/>
            <p:cNvSpPr/>
            <p:nvPr/>
          </p:nvSpPr>
          <p:spPr>
            <a:xfrm>
              <a:off x="5161425" y="5653999"/>
              <a:ext cx="90358" cy="70402"/>
            </a:xfrm>
            <a:custGeom>
              <a:avLst/>
              <a:gdLst/>
              <a:ahLst/>
              <a:cxnLst/>
              <a:rect l="l" t="t" r="r" b="b"/>
              <a:pathLst>
                <a:path w="81222" h="63284" extrusionOk="0">
                  <a:moveTo>
                    <a:pt x="68944" y="0"/>
                  </a:moveTo>
                  <a:cubicBezTo>
                    <a:pt x="50134" y="12095"/>
                    <a:pt x="32668" y="24190"/>
                    <a:pt x="13857" y="36285"/>
                  </a:cubicBezTo>
                  <a:cubicBezTo>
                    <a:pt x="9826" y="38973"/>
                    <a:pt x="4452" y="43005"/>
                    <a:pt x="1765" y="47036"/>
                  </a:cubicBezTo>
                  <a:cubicBezTo>
                    <a:pt x="-922" y="52412"/>
                    <a:pt x="-922" y="59131"/>
                    <a:pt x="4452" y="61819"/>
                  </a:cubicBezTo>
                  <a:cubicBezTo>
                    <a:pt x="8483" y="64507"/>
                    <a:pt x="15201" y="63163"/>
                    <a:pt x="20575" y="60475"/>
                  </a:cubicBezTo>
                  <a:cubicBezTo>
                    <a:pt x="32668" y="55100"/>
                    <a:pt x="44760" y="49724"/>
                    <a:pt x="56852" y="44349"/>
                  </a:cubicBezTo>
                  <a:cubicBezTo>
                    <a:pt x="64913" y="40317"/>
                    <a:pt x="74319" y="36285"/>
                    <a:pt x="78349" y="28222"/>
                  </a:cubicBezTo>
                  <a:cubicBezTo>
                    <a:pt x="82380" y="21502"/>
                    <a:pt x="82380" y="12095"/>
                    <a:pt x="77006" y="6719"/>
                  </a:cubicBezTo>
                  <a:cubicBezTo>
                    <a:pt x="71631" y="1344"/>
                    <a:pt x="60883" y="1344"/>
                    <a:pt x="56852" y="8063"/>
                  </a:cubicBezTo>
                </a:path>
              </a:pathLst>
            </a:cu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2047" name="Google Shape;2047;p38"/>
            <p:cNvSpPr/>
            <p:nvPr/>
          </p:nvSpPr>
          <p:spPr>
            <a:xfrm>
              <a:off x="2874010" y="5365454"/>
              <a:ext cx="96643" cy="71762"/>
            </a:xfrm>
            <a:custGeom>
              <a:avLst/>
              <a:gdLst/>
              <a:ahLst/>
              <a:cxnLst/>
              <a:rect l="l" t="t" r="r" b="b"/>
              <a:pathLst>
                <a:path w="86872" h="64506" extrusionOk="0">
                  <a:moveTo>
                    <a:pt x="66718" y="0"/>
                  </a:moveTo>
                  <a:cubicBezTo>
                    <a:pt x="57313" y="8063"/>
                    <a:pt x="45221" y="12095"/>
                    <a:pt x="34473" y="17470"/>
                  </a:cubicBezTo>
                  <a:cubicBezTo>
                    <a:pt x="15662" y="26878"/>
                    <a:pt x="-4492" y="44348"/>
                    <a:pt x="883" y="64507"/>
                  </a:cubicBezTo>
                  <a:cubicBezTo>
                    <a:pt x="15662" y="49724"/>
                    <a:pt x="38503" y="47036"/>
                    <a:pt x="58657" y="45692"/>
                  </a:cubicBezTo>
                  <a:cubicBezTo>
                    <a:pt x="62687" y="45692"/>
                    <a:pt x="65375" y="45692"/>
                    <a:pt x="69405" y="44348"/>
                  </a:cubicBezTo>
                  <a:cubicBezTo>
                    <a:pt x="73436" y="41661"/>
                    <a:pt x="76123" y="37629"/>
                    <a:pt x="77467" y="32253"/>
                  </a:cubicBezTo>
                  <a:cubicBezTo>
                    <a:pt x="80154" y="24190"/>
                    <a:pt x="84185" y="16127"/>
                    <a:pt x="86872" y="8063"/>
                  </a:cubicBezTo>
                  <a:cubicBezTo>
                    <a:pt x="77467" y="9407"/>
                    <a:pt x="69405" y="12095"/>
                    <a:pt x="62687" y="17470"/>
                  </a:cubicBezTo>
                </a:path>
              </a:pathLst>
            </a:cu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2048" name="Google Shape;2048;p38"/>
            <p:cNvSpPr/>
            <p:nvPr/>
          </p:nvSpPr>
          <p:spPr>
            <a:xfrm>
              <a:off x="2873497" y="5982911"/>
              <a:ext cx="53809" cy="36112"/>
            </a:xfrm>
            <a:custGeom>
              <a:avLst/>
              <a:gdLst/>
              <a:ahLst/>
              <a:cxnLst/>
              <a:rect l="l" t="t" r="r" b="b"/>
              <a:pathLst>
                <a:path w="48369" h="32461" extrusionOk="0">
                  <a:moveTo>
                    <a:pt x="26872" y="0"/>
                  </a:moveTo>
                  <a:cubicBezTo>
                    <a:pt x="14779" y="6719"/>
                    <a:pt x="5374" y="17471"/>
                    <a:pt x="0" y="30910"/>
                  </a:cubicBezTo>
                  <a:cubicBezTo>
                    <a:pt x="9405" y="32253"/>
                    <a:pt x="20154" y="33597"/>
                    <a:pt x="29559" y="30910"/>
                  </a:cubicBezTo>
                  <a:cubicBezTo>
                    <a:pt x="38964" y="28222"/>
                    <a:pt x="47025" y="21502"/>
                    <a:pt x="48369" y="10751"/>
                  </a:cubicBezTo>
                  <a:cubicBezTo>
                    <a:pt x="38964" y="10751"/>
                    <a:pt x="29559" y="10751"/>
                    <a:pt x="21497" y="9407"/>
                  </a:cubicBezTo>
                </a:path>
              </a:pathLst>
            </a:cu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2049" name="Google Shape;2049;p38"/>
            <p:cNvSpPr/>
            <p:nvPr/>
          </p:nvSpPr>
          <p:spPr>
            <a:xfrm>
              <a:off x="2895918" y="5471985"/>
              <a:ext cx="35101" cy="65399"/>
            </a:xfrm>
            <a:custGeom>
              <a:avLst/>
              <a:gdLst/>
              <a:ahLst/>
              <a:cxnLst/>
              <a:rect l="l" t="t" r="r" b="b"/>
              <a:pathLst>
                <a:path w="31552" h="58787" extrusionOk="0">
                  <a:moveTo>
                    <a:pt x="5374" y="3688"/>
                  </a:moveTo>
                  <a:cubicBezTo>
                    <a:pt x="4031" y="7720"/>
                    <a:pt x="6718" y="11752"/>
                    <a:pt x="8062" y="15783"/>
                  </a:cubicBezTo>
                  <a:cubicBezTo>
                    <a:pt x="14779" y="30566"/>
                    <a:pt x="21497" y="45349"/>
                    <a:pt x="29559" y="58788"/>
                  </a:cubicBezTo>
                  <a:cubicBezTo>
                    <a:pt x="33590" y="48036"/>
                    <a:pt x="30902" y="34597"/>
                    <a:pt x="26872" y="23846"/>
                  </a:cubicBezTo>
                  <a:cubicBezTo>
                    <a:pt x="25528" y="17127"/>
                    <a:pt x="22841" y="10408"/>
                    <a:pt x="18810" y="5032"/>
                  </a:cubicBezTo>
                  <a:cubicBezTo>
                    <a:pt x="13436" y="-344"/>
                    <a:pt x="5374" y="-1687"/>
                    <a:pt x="0" y="2344"/>
                  </a:cubicBezTo>
                </a:path>
              </a:pathLst>
            </a:cu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2050" name="Google Shape;2050;p38"/>
            <p:cNvSpPr/>
            <p:nvPr/>
          </p:nvSpPr>
          <p:spPr>
            <a:xfrm>
              <a:off x="3135071" y="8139158"/>
              <a:ext cx="77198" cy="72654"/>
            </a:xfrm>
            <a:custGeom>
              <a:avLst/>
              <a:gdLst/>
              <a:ahLst/>
              <a:cxnLst/>
              <a:rect l="l" t="t" r="r" b="b"/>
              <a:pathLst>
                <a:path w="69393" h="65308" extrusionOk="0">
                  <a:moveTo>
                    <a:pt x="5374" y="13095"/>
                  </a:moveTo>
                  <a:cubicBezTo>
                    <a:pt x="-5374" y="27878"/>
                    <a:pt x="8062" y="53412"/>
                    <a:pt x="25528" y="53412"/>
                  </a:cubicBezTo>
                  <a:cubicBezTo>
                    <a:pt x="30902" y="53412"/>
                    <a:pt x="36276" y="52068"/>
                    <a:pt x="41651" y="54756"/>
                  </a:cubicBezTo>
                  <a:cubicBezTo>
                    <a:pt x="45682" y="57444"/>
                    <a:pt x="48369" y="61476"/>
                    <a:pt x="52400" y="64163"/>
                  </a:cubicBezTo>
                  <a:cubicBezTo>
                    <a:pt x="61805" y="69539"/>
                    <a:pt x="72553" y="54756"/>
                    <a:pt x="68523" y="45349"/>
                  </a:cubicBezTo>
                  <a:cubicBezTo>
                    <a:pt x="64492" y="35941"/>
                    <a:pt x="52400" y="30566"/>
                    <a:pt x="42994" y="27878"/>
                  </a:cubicBezTo>
                  <a:cubicBezTo>
                    <a:pt x="36276" y="25190"/>
                    <a:pt x="28215" y="22502"/>
                    <a:pt x="25528" y="14439"/>
                  </a:cubicBezTo>
                  <a:cubicBezTo>
                    <a:pt x="24184" y="11751"/>
                    <a:pt x="25528" y="7720"/>
                    <a:pt x="24184" y="5032"/>
                  </a:cubicBezTo>
                  <a:cubicBezTo>
                    <a:pt x="21497" y="-343"/>
                    <a:pt x="13436" y="-1687"/>
                    <a:pt x="9405" y="2344"/>
                  </a:cubicBezTo>
                  <a:cubicBezTo>
                    <a:pt x="4031" y="5032"/>
                    <a:pt x="1344" y="10407"/>
                    <a:pt x="0" y="17127"/>
                  </a:cubicBezTo>
                </a:path>
              </a:pathLst>
            </a:custGeom>
            <a:solidFill>
              <a:srgbClr val="D9D9D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2051" name="Google Shape;2051;p38"/>
            <p:cNvSpPr/>
            <p:nvPr/>
          </p:nvSpPr>
          <p:spPr>
            <a:xfrm>
              <a:off x="2768867" y="8240439"/>
              <a:ext cx="98745" cy="77742"/>
            </a:xfrm>
            <a:custGeom>
              <a:avLst/>
              <a:gdLst/>
              <a:ahLst/>
              <a:cxnLst/>
              <a:rect l="l" t="t" r="r" b="b"/>
              <a:pathLst>
                <a:path w="88761" h="69882" extrusionOk="0">
                  <a:moveTo>
                    <a:pt x="67179" y="0"/>
                  </a:moveTo>
                  <a:cubicBezTo>
                    <a:pt x="44338" y="22846"/>
                    <a:pt x="21497" y="45692"/>
                    <a:pt x="0" y="69883"/>
                  </a:cubicBezTo>
                  <a:cubicBezTo>
                    <a:pt x="20154" y="68539"/>
                    <a:pt x="40307" y="67195"/>
                    <a:pt x="57774" y="59131"/>
                  </a:cubicBezTo>
                  <a:cubicBezTo>
                    <a:pt x="75241" y="49724"/>
                    <a:pt x="90020" y="32253"/>
                    <a:pt x="88677" y="12095"/>
                  </a:cubicBezTo>
                  <a:cubicBezTo>
                    <a:pt x="72553" y="12095"/>
                    <a:pt x="57774" y="16127"/>
                    <a:pt x="44338" y="24190"/>
                  </a:cubicBezTo>
                </a:path>
              </a:pathLst>
            </a:custGeom>
            <a:solidFill>
              <a:srgbClr val="D9D9D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2052" name="Google Shape;2052;p38"/>
            <p:cNvSpPr/>
            <p:nvPr/>
          </p:nvSpPr>
          <p:spPr>
            <a:xfrm>
              <a:off x="3215784" y="5343029"/>
              <a:ext cx="29565" cy="34386"/>
            </a:xfrm>
            <a:custGeom>
              <a:avLst/>
              <a:gdLst/>
              <a:ahLst/>
              <a:cxnLst/>
              <a:rect l="l" t="t" r="r" b="b"/>
              <a:pathLst>
                <a:path w="26576" h="30909" extrusionOk="0">
                  <a:moveTo>
                    <a:pt x="13436" y="0"/>
                  </a:moveTo>
                  <a:cubicBezTo>
                    <a:pt x="8062" y="9407"/>
                    <a:pt x="2687" y="20158"/>
                    <a:pt x="0" y="30909"/>
                  </a:cubicBezTo>
                  <a:cubicBezTo>
                    <a:pt x="8062" y="30909"/>
                    <a:pt x="17466" y="30909"/>
                    <a:pt x="25528" y="30909"/>
                  </a:cubicBezTo>
                  <a:cubicBezTo>
                    <a:pt x="29559" y="20158"/>
                    <a:pt x="21497" y="6719"/>
                    <a:pt x="9405" y="4032"/>
                  </a:cubicBezTo>
                </a:path>
              </a:pathLst>
            </a:cu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grpSp>
          <p:nvGrpSpPr>
            <p:cNvPr id="2053" name="Google Shape;2053;p38"/>
            <p:cNvGrpSpPr/>
            <p:nvPr/>
          </p:nvGrpSpPr>
          <p:grpSpPr>
            <a:xfrm>
              <a:off x="5079686" y="5495524"/>
              <a:ext cx="602366" cy="559476"/>
              <a:chOff x="5294301" y="5295622"/>
              <a:chExt cx="541463" cy="502909"/>
            </a:xfrm>
          </p:grpSpPr>
          <p:sp>
            <p:nvSpPr>
              <p:cNvPr id="2054" name="Google Shape;2054;p38"/>
              <p:cNvSpPr/>
              <p:nvPr/>
            </p:nvSpPr>
            <p:spPr>
              <a:xfrm>
                <a:off x="5294301" y="5525569"/>
                <a:ext cx="541463" cy="272962"/>
              </a:xfrm>
              <a:custGeom>
                <a:avLst/>
                <a:gdLst/>
                <a:ahLst/>
                <a:cxnLst/>
                <a:rect l="l" t="t" r="r" b="b"/>
                <a:pathLst>
                  <a:path w="541463" h="272962" extrusionOk="0">
                    <a:moveTo>
                      <a:pt x="537433" y="175908"/>
                    </a:moveTo>
                    <a:cubicBezTo>
                      <a:pt x="533402" y="165157"/>
                      <a:pt x="534746" y="153062"/>
                      <a:pt x="536090" y="142311"/>
                    </a:cubicBezTo>
                    <a:cubicBezTo>
                      <a:pt x="537433" y="127528"/>
                      <a:pt x="538776" y="119464"/>
                      <a:pt x="532059" y="114089"/>
                    </a:cubicBezTo>
                    <a:cubicBezTo>
                      <a:pt x="530715" y="112745"/>
                      <a:pt x="530715" y="112745"/>
                      <a:pt x="529372" y="112745"/>
                    </a:cubicBezTo>
                    <a:cubicBezTo>
                      <a:pt x="525341" y="110057"/>
                      <a:pt x="521310" y="108713"/>
                      <a:pt x="518623" y="103338"/>
                    </a:cubicBezTo>
                    <a:cubicBezTo>
                      <a:pt x="514592" y="96619"/>
                      <a:pt x="517279" y="88555"/>
                      <a:pt x="519966" y="83180"/>
                    </a:cubicBezTo>
                    <a:cubicBezTo>
                      <a:pt x="526684" y="63021"/>
                      <a:pt x="521310" y="36143"/>
                      <a:pt x="505187" y="25392"/>
                    </a:cubicBezTo>
                    <a:lnTo>
                      <a:pt x="503844" y="28080"/>
                    </a:lnTo>
                    <a:cubicBezTo>
                      <a:pt x="479659" y="20016"/>
                      <a:pt x="458161" y="14641"/>
                      <a:pt x="438008" y="20016"/>
                    </a:cubicBezTo>
                    <a:cubicBezTo>
                      <a:pt x="432633" y="21360"/>
                      <a:pt x="427259" y="25392"/>
                      <a:pt x="420541" y="28080"/>
                    </a:cubicBezTo>
                    <a:cubicBezTo>
                      <a:pt x="415167" y="30768"/>
                      <a:pt x="411136" y="33455"/>
                      <a:pt x="405762" y="36143"/>
                    </a:cubicBezTo>
                    <a:cubicBezTo>
                      <a:pt x="399044" y="38831"/>
                      <a:pt x="392326" y="40175"/>
                      <a:pt x="385608" y="40175"/>
                    </a:cubicBezTo>
                    <a:cubicBezTo>
                      <a:pt x="376203" y="40175"/>
                      <a:pt x="368142" y="37487"/>
                      <a:pt x="362767" y="32111"/>
                    </a:cubicBezTo>
                    <a:cubicBezTo>
                      <a:pt x="357393" y="26736"/>
                      <a:pt x="353362" y="21360"/>
                      <a:pt x="350675" y="15985"/>
                    </a:cubicBezTo>
                    <a:cubicBezTo>
                      <a:pt x="347988" y="11953"/>
                      <a:pt x="346644" y="6578"/>
                      <a:pt x="342614" y="3890"/>
                    </a:cubicBezTo>
                    <a:cubicBezTo>
                      <a:pt x="335896" y="-1486"/>
                      <a:pt x="325147" y="-142"/>
                      <a:pt x="319773" y="1202"/>
                    </a:cubicBezTo>
                    <a:cubicBezTo>
                      <a:pt x="315742" y="1202"/>
                      <a:pt x="313055" y="2546"/>
                      <a:pt x="310367" y="3890"/>
                    </a:cubicBezTo>
                    <a:cubicBezTo>
                      <a:pt x="303649" y="5234"/>
                      <a:pt x="296932" y="7922"/>
                      <a:pt x="288870" y="7922"/>
                    </a:cubicBezTo>
                    <a:cubicBezTo>
                      <a:pt x="283496" y="7922"/>
                      <a:pt x="278121" y="6578"/>
                      <a:pt x="272747" y="6578"/>
                    </a:cubicBezTo>
                    <a:cubicBezTo>
                      <a:pt x="271404" y="50926"/>
                      <a:pt x="260655" y="95275"/>
                      <a:pt x="239158" y="134247"/>
                    </a:cubicBezTo>
                    <a:cubicBezTo>
                      <a:pt x="206912" y="131560"/>
                      <a:pt x="186758" y="100650"/>
                      <a:pt x="167948" y="75116"/>
                    </a:cubicBezTo>
                    <a:cubicBezTo>
                      <a:pt x="150481" y="48238"/>
                      <a:pt x="122266" y="20016"/>
                      <a:pt x="91363" y="28080"/>
                    </a:cubicBezTo>
                    <a:cubicBezTo>
                      <a:pt x="48369" y="38831"/>
                      <a:pt x="49712" y="101994"/>
                      <a:pt x="26872" y="140967"/>
                    </a:cubicBezTo>
                    <a:cubicBezTo>
                      <a:pt x="20154" y="153062"/>
                      <a:pt x="9405" y="163813"/>
                      <a:pt x="4031" y="177252"/>
                    </a:cubicBezTo>
                    <a:cubicBezTo>
                      <a:pt x="1343" y="183971"/>
                      <a:pt x="1343" y="190691"/>
                      <a:pt x="0" y="197410"/>
                    </a:cubicBezTo>
                    <a:lnTo>
                      <a:pt x="0" y="197410"/>
                    </a:lnTo>
                    <a:cubicBezTo>
                      <a:pt x="6718" y="202786"/>
                      <a:pt x="18810" y="197410"/>
                      <a:pt x="26872" y="189347"/>
                    </a:cubicBezTo>
                    <a:cubicBezTo>
                      <a:pt x="37620" y="181284"/>
                      <a:pt x="53743" y="167845"/>
                      <a:pt x="71210" y="174564"/>
                    </a:cubicBezTo>
                    <a:cubicBezTo>
                      <a:pt x="75240" y="175908"/>
                      <a:pt x="79271" y="178596"/>
                      <a:pt x="81958" y="181284"/>
                    </a:cubicBezTo>
                    <a:cubicBezTo>
                      <a:pt x="84646" y="182628"/>
                      <a:pt x="85989" y="183971"/>
                      <a:pt x="88676" y="185315"/>
                    </a:cubicBezTo>
                    <a:cubicBezTo>
                      <a:pt x="98081" y="189347"/>
                      <a:pt x="110174" y="182628"/>
                      <a:pt x="122266" y="175908"/>
                    </a:cubicBezTo>
                    <a:cubicBezTo>
                      <a:pt x="126297" y="173220"/>
                      <a:pt x="130327" y="170533"/>
                      <a:pt x="134358" y="169189"/>
                    </a:cubicBezTo>
                    <a:cubicBezTo>
                      <a:pt x="163917" y="154406"/>
                      <a:pt x="200194" y="159781"/>
                      <a:pt x="225722" y="163813"/>
                    </a:cubicBezTo>
                    <a:cubicBezTo>
                      <a:pt x="278121" y="171877"/>
                      <a:pt x="327834" y="182628"/>
                      <a:pt x="360080" y="220256"/>
                    </a:cubicBezTo>
                    <a:lnTo>
                      <a:pt x="361424" y="221600"/>
                    </a:lnTo>
                    <a:cubicBezTo>
                      <a:pt x="364111" y="225632"/>
                      <a:pt x="368142" y="228320"/>
                      <a:pt x="370829" y="229664"/>
                    </a:cubicBezTo>
                    <a:cubicBezTo>
                      <a:pt x="372172" y="229664"/>
                      <a:pt x="374860" y="229664"/>
                      <a:pt x="377547" y="229664"/>
                    </a:cubicBezTo>
                    <a:cubicBezTo>
                      <a:pt x="380234" y="229664"/>
                      <a:pt x="382921" y="229664"/>
                      <a:pt x="385608" y="229664"/>
                    </a:cubicBezTo>
                    <a:cubicBezTo>
                      <a:pt x="400388" y="231008"/>
                      <a:pt x="408449" y="243103"/>
                      <a:pt x="416511" y="253854"/>
                    </a:cubicBezTo>
                    <a:cubicBezTo>
                      <a:pt x="421885" y="261917"/>
                      <a:pt x="425916" y="268637"/>
                      <a:pt x="432633" y="271324"/>
                    </a:cubicBezTo>
                    <a:cubicBezTo>
                      <a:pt x="440695" y="275356"/>
                      <a:pt x="450100" y="271324"/>
                      <a:pt x="462192" y="265949"/>
                    </a:cubicBezTo>
                    <a:cubicBezTo>
                      <a:pt x="470254" y="263261"/>
                      <a:pt x="478315" y="259230"/>
                      <a:pt x="487720" y="257886"/>
                    </a:cubicBezTo>
                    <a:cubicBezTo>
                      <a:pt x="491751" y="257886"/>
                      <a:pt x="495782" y="257886"/>
                      <a:pt x="501156" y="257886"/>
                    </a:cubicBezTo>
                    <a:cubicBezTo>
                      <a:pt x="507874" y="257886"/>
                      <a:pt x="514592" y="257886"/>
                      <a:pt x="518623" y="255198"/>
                    </a:cubicBezTo>
                    <a:cubicBezTo>
                      <a:pt x="525341" y="251166"/>
                      <a:pt x="526684" y="239071"/>
                      <a:pt x="526684" y="228320"/>
                    </a:cubicBezTo>
                    <a:cubicBezTo>
                      <a:pt x="526684" y="225632"/>
                      <a:pt x="526684" y="221600"/>
                      <a:pt x="526684" y="218913"/>
                    </a:cubicBezTo>
                    <a:cubicBezTo>
                      <a:pt x="528028" y="208161"/>
                      <a:pt x="533402" y="197410"/>
                      <a:pt x="541464" y="192035"/>
                    </a:cubicBezTo>
                    <a:cubicBezTo>
                      <a:pt x="541464" y="183971"/>
                      <a:pt x="538776" y="179940"/>
                      <a:pt x="537433" y="175908"/>
                    </a:cubicBezTo>
                    <a:close/>
                  </a:path>
                </a:pathLst>
              </a:cu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2055" name="Google Shape;2055;p38"/>
              <p:cNvSpPr/>
              <p:nvPr/>
            </p:nvSpPr>
            <p:spPr>
              <a:xfrm>
                <a:off x="5502937" y="5295622"/>
                <a:ext cx="307725" cy="252315"/>
              </a:xfrm>
              <a:custGeom>
                <a:avLst/>
                <a:gdLst/>
                <a:ahLst/>
                <a:cxnLst/>
                <a:rect l="l" t="t" r="r" b="b"/>
                <a:pathLst>
                  <a:path w="307725" h="252315" extrusionOk="0">
                    <a:moveTo>
                      <a:pt x="2306" y="186801"/>
                    </a:moveTo>
                    <a:cubicBezTo>
                      <a:pt x="13055" y="182769"/>
                      <a:pt x="22460" y="177394"/>
                      <a:pt x="30522" y="169330"/>
                    </a:cubicBezTo>
                    <a:cubicBezTo>
                      <a:pt x="46645" y="161267"/>
                      <a:pt x="60081" y="184113"/>
                      <a:pt x="61424" y="201584"/>
                    </a:cubicBezTo>
                    <a:cubicBezTo>
                      <a:pt x="61424" y="206960"/>
                      <a:pt x="62767" y="212335"/>
                      <a:pt x="62767" y="217710"/>
                    </a:cubicBezTo>
                    <a:cubicBezTo>
                      <a:pt x="68142" y="219054"/>
                      <a:pt x="73516" y="220398"/>
                      <a:pt x="78891" y="219054"/>
                    </a:cubicBezTo>
                    <a:cubicBezTo>
                      <a:pt x="84265" y="219054"/>
                      <a:pt x="90983" y="217710"/>
                      <a:pt x="96357" y="216367"/>
                    </a:cubicBezTo>
                    <a:cubicBezTo>
                      <a:pt x="100388" y="215023"/>
                      <a:pt x="103075" y="215023"/>
                      <a:pt x="107106" y="213679"/>
                    </a:cubicBezTo>
                    <a:cubicBezTo>
                      <a:pt x="121885" y="210991"/>
                      <a:pt x="133978" y="213679"/>
                      <a:pt x="143382" y="220398"/>
                    </a:cubicBezTo>
                    <a:cubicBezTo>
                      <a:pt x="148757" y="225774"/>
                      <a:pt x="152788" y="231149"/>
                      <a:pt x="155475" y="236525"/>
                    </a:cubicBezTo>
                    <a:cubicBezTo>
                      <a:pt x="158162" y="240557"/>
                      <a:pt x="159506" y="245932"/>
                      <a:pt x="163536" y="248620"/>
                    </a:cubicBezTo>
                    <a:cubicBezTo>
                      <a:pt x="170254" y="253996"/>
                      <a:pt x="182346" y="252652"/>
                      <a:pt x="190408" y="249964"/>
                    </a:cubicBezTo>
                    <a:cubicBezTo>
                      <a:pt x="195782" y="248620"/>
                      <a:pt x="199813" y="245932"/>
                      <a:pt x="203844" y="243244"/>
                    </a:cubicBezTo>
                    <a:cubicBezTo>
                      <a:pt x="210562" y="240557"/>
                      <a:pt x="215936" y="236525"/>
                      <a:pt x="223997" y="233837"/>
                    </a:cubicBezTo>
                    <a:cubicBezTo>
                      <a:pt x="244151" y="227118"/>
                      <a:pt x="266992" y="231149"/>
                      <a:pt x="284459" y="236525"/>
                    </a:cubicBezTo>
                    <a:lnTo>
                      <a:pt x="285802" y="235181"/>
                    </a:lnTo>
                    <a:cubicBezTo>
                      <a:pt x="304612" y="224430"/>
                      <a:pt x="312674" y="198896"/>
                      <a:pt x="304612" y="180082"/>
                    </a:cubicBezTo>
                    <a:lnTo>
                      <a:pt x="303269" y="176050"/>
                    </a:lnTo>
                    <a:cubicBezTo>
                      <a:pt x="301925" y="172018"/>
                      <a:pt x="299238" y="166643"/>
                      <a:pt x="299238" y="161267"/>
                    </a:cubicBezTo>
                    <a:cubicBezTo>
                      <a:pt x="299238" y="158579"/>
                      <a:pt x="299238" y="154547"/>
                      <a:pt x="300582" y="151860"/>
                    </a:cubicBezTo>
                    <a:cubicBezTo>
                      <a:pt x="300582" y="149172"/>
                      <a:pt x="301925" y="147828"/>
                      <a:pt x="300582" y="146484"/>
                    </a:cubicBezTo>
                    <a:cubicBezTo>
                      <a:pt x="300582" y="143796"/>
                      <a:pt x="297894" y="139765"/>
                      <a:pt x="295208" y="135733"/>
                    </a:cubicBezTo>
                    <a:cubicBezTo>
                      <a:pt x="293864" y="134389"/>
                      <a:pt x="292520" y="133045"/>
                      <a:pt x="292520" y="131701"/>
                    </a:cubicBezTo>
                    <a:cubicBezTo>
                      <a:pt x="275054" y="107511"/>
                      <a:pt x="281772" y="75258"/>
                      <a:pt x="293864" y="52412"/>
                    </a:cubicBezTo>
                    <a:lnTo>
                      <a:pt x="296551" y="48380"/>
                    </a:lnTo>
                    <a:cubicBezTo>
                      <a:pt x="299238" y="41661"/>
                      <a:pt x="303269" y="36285"/>
                      <a:pt x="303269" y="30910"/>
                    </a:cubicBezTo>
                    <a:cubicBezTo>
                      <a:pt x="304612" y="21502"/>
                      <a:pt x="297894" y="10751"/>
                      <a:pt x="288490" y="8063"/>
                    </a:cubicBezTo>
                    <a:lnTo>
                      <a:pt x="291177" y="0"/>
                    </a:lnTo>
                    <a:cubicBezTo>
                      <a:pt x="254900" y="22846"/>
                      <a:pt x="203844" y="24190"/>
                      <a:pt x="158162" y="24190"/>
                    </a:cubicBezTo>
                    <a:cubicBezTo>
                      <a:pt x="100388" y="24190"/>
                      <a:pt x="31865" y="30910"/>
                      <a:pt x="963" y="79290"/>
                    </a:cubicBezTo>
                    <a:cubicBezTo>
                      <a:pt x="9024" y="84665"/>
                      <a:pt x="17086" y="90041"/>
                      <a:pt x="25147" y="94072"/>
                    </a:cubicBezTo>
                    <a:cubicBezTo>
                      <a:pt x="3650" y="119607"/>
                      <a:pt x="-4412" y="154547"/>
                      <a:pt x="2306" y="186801"/>
                    </a:cubicBezTo>
                    <a:close/>
                  </a:path>
                </a:pathLst>
              </a:cu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grpSp>
        <p:grpSp>
          <p:nvGrpSpPr>
            <p:cNvPr id="2056" name="Google Shape;2056;p38"/>
            <p:cNvGrpSpPr/>
            <p:nvPr/>
          </p:nvGrpSpPr>
          <p:grpSpPr>
            <a:xfrm>
              <a:off x="5674580" y="7052798"/>
              <a:ext cx="409549" cy="436242"/>
              <a:chOff x="5829047" y="6695445"/>
              <a:chExt cx="368141" cy="392135"/>
            </a:xfrm>
          </p:grpSpPr>
          <p:sp>
            <p:nvSpPr>
              <p:cNvPr id="2057" name="Google Shape;2057;p38"/>
              <p:cNvSpPr/>
              <p:nvPr/>
            </p:nvSpPr>
            <p:spPr>
              <a:xfrm>
                <a:off x="5829047" y="6695445"/>
                <a:ext cx="313054" cy="248646"/>
              </a:xfrm>
              <a:custGeom>
                <a:avLst/>
                <a:gdLst/>
                <a:ahLst/>
                <a:cxnLst/>
                <a:rect l="l" t="t" r="r" b="b"/>
                <a:pathLst>
                  <a:path w="313054" h="248646" extrusionOk="0">
                    <a:moveTo>
                      <a:pt x="167948" y="247788"/>
                    </a:moveTo>
                    <a:lnTo>
                      <a:pt x="170635" y="245101"/>
                    </a:lnTo>
                    <a:cubicBezTo>
                      <a:pt x="177353" y="250476"/>
                      <a:pt x="188102" y="249132"/>
                      <a:pt x="194820" y="245101"/>
                    </a:cubicBezTo>
                    <a:cubicBezTo>
                      <a:pt x="198850" y="243757"/>
                      <a:pt x="202881" y="241069"/>
                      <a:pt x="206912" y="239725"/>
                    </a:cubicBezTo>
                    <a:cubicBezTo>
                      <a:pt x="213630" y="237037"/>
                      <a:pt x="219004" y="233005"/>
                      <a:pt x="227065" y="231662"/>
                    </a:cubicBezTo>
                    <a:cubicBezTo>
                      <a:pt x="241845" y="227630"/>
                      <a:pt x="256624" y="228974"/>
                      <a:pt x="268717" y="230318"/>
                    </a:cubicBezTo>
                    <a:cubicBezTo>
                      <a:pt x="276778" y="231662"/>
                      <a:pt x="284840" y="231662"/>
                      <a:pt x="292901" y="233005"/>
                    </a:cubicBezTo>
                    <a:cubicBezTo>
                      <a:pt x="300963" y="234349"/>
                      <a:pt x="307680" y="235693"/>
                      <a:pt x="313055" y="238381"/>
                    </a:cubicBezTo>
                    <a:cubicBezTo>
                      <a:pt x="294245" y="202096"/>
                      <a:pt x="270060" y="169843"/>
                      <a:pt x="240501" y="141621"/>
                    </a:cubicBezTo>
                    <a:cubicBezTo>
                      <a:pt x="235127" y="136245"/>
                      <a:pt x="229753" y="130870"/>
                      <a:pt x="227065" y="122806"/>
                    </a:cubicBezTo>
                    <a:cubicBezTo>
                      <a:pt x="224379" y="114743"/>
                      <a:pt x="227065" y="106680"/>
                      <a:pt x="229753" y="99960"/>
                    </a:cubicBezTo>
                    <a:cubicBezTo>
                      <a:pt x="231096" y="95929"/>
                      <a:pt x="232440" y="93241"/>
                      <a:pt x="232440" y="90553"/>
                    </a:cubicBezTo>
                    <a:cubicBezTo>
                      <a:pt x="233783" y="78458"/>
                      <a:pt x="223035" y="67707"/>
                      <a:pt x="212286" y="63675"/>
                    </a:cubicBezTo>
                    <a:cubicBezTo>
                      <a:pt x="198850" y="58299"/>
                      <a:pt x="184071" y="59643"/>
                      <a:pt x="169292" y="59643"/>
                    </a:cubicBezTo>
                    <a:lnTo>
                      <a:pt x="158543" y="59643"/>
                    </a:lnTo>
                    <a:lnTo>
                      <a:pt x="161230" y="48892"/>
                    </a:lnTo>
                    <a:cubicBezTo>
                      <a:pt x="163917" y="36797"/>
                      <a:pt x="158543" y="27390"/>
                      <a:pt x="153168" y="20671"/>
                    </a:cubicBezTo>
                    <a:cubicBezTo>
                      <a:pt x="139733" y="5888"/>
                      <a:pt x="115548" y="-2176"/>
                      <a:pt x="95394" y="512"/>
                    </a:cubicBezTo>
                    <a:cubicBezTo>
                      <a:pt x="79271" y="3200"/>
                      <a:pt x="64492" y="8576"/>
                      <a:pt x="48369" y="15295"/>
                    </a:cubicBezTo>
                    <a:cubicBezTo>
                      <a:pt x="32246" y="20671"/>
                      <a:pt x="16123" y="27390"/>
                      <a:pt x="0" y="30078"/>
                    </a:cubicBezTo>
                    <a:cubicBezTo>
                      <a:pt x="12092" y="36797"/>
                      <a:pt x="22841" y="46204"/>
                      <a:pt x="30902" y="55612"/>
                    </a:cubicBezTo>
                    <a:cubicBezTo>
                      <a:pt x="34933" y="60987"/>
                      <a:pt x="38964" y="65019"/>
                      <a:pt x="41651" y="70395"/>
                    </a:cubicBezTo>
                    <a:cubicBezTo>
                      <a:pt x="52400" y="86521"/>
                      <a:pt x="63149" y="99960"/>
                      <a:pt x="79271" y="108024"/>
                    </a:cubicBezTo>
                    <a:cubicBezTo>
                      <a:pt x="81959" y="109368"/>
                      <a:pt x="83302" y="109368"/>
                      <a:pt x="85989" y="110711"/>
                    </a:cubicBezTo>
                    <a:cubicBezTo>
                      <a:pt x="95394" y="114743"/>
                      <a:pt x="106143" y="118775"/>
                      <a:pt x="111517" y="129526"/>
                    </a:cubicBezTo>
                    <a:cubicBezTo>
                      <a:pt x="112861" y="133557"/>
                      <a:pt x="114205" y="137589"/>
                      <a:pt x="114205" y="140277"/>
                    </a:cubicBezTo>
                    <a:cubicBezTo>
                      <a:pt x="115548" y="142965"/>
                      <a:pt x="115548" y="146996"/>
                      <a:pt x="116892" y="148340"/>
                    </a:cubicBezTo>
                    <a:cubicBezTo>
                      <a:pt x="118235" y="149684"/>
                      <a:pt x="120922" y="152372"/>
                      <a:pt x="124953" y="153716"/>
                    </a:cubicBezTo>
                    <a:cubicBezTo>
                      <a:pt x="126297" y="155060"/>
                      <a:pt x="127640" y="155060"/>
                      <a:pt x="128984" y="156404"/>
                    </a:cubicBezTo>
                    <a:cubicBezTo>
                      <a:pt x="151825" y="169843"/>
                      <a:pt x="159886" y="196721"/>
                      <a:pt x="163917" y="223598"/>
                    </a:cubicBezTo>
                    <a:cubicBezTo>
                      <a:pt x="165261" y="231662"/>
                      <a:pt x="166604" y="239725"/>
                      <a:pt x="167948" y="247788"/>
                    </a:cubicBezTo>
                    <a:close/>
                  </a:path>
                </a:pathLst>
              </a:cu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2058" name="Google Shape;2058;p38"/>
              <p:cNvSpPr/>
              <p:nvPr/>
            </p:nvSpPr>
            <p:spPr>
              <a:xfrm>
                <a:off x="5999682" y="6940546"/>
                <a:ext cx="197506" cy="147034"/>
              </a:xfrm>
              <a:custGeom>
                <a:avLst/>
                <a:gdLst/>
                <a:ahLst/>
                <a:cxnLst/>
                <a:rect l="l" t="t" r="r" b="b"/>
                <a:pathLst>
                  <a:path w="197506" h="147034" extrusionOk="0">
                    <a:moveTo>
                      <a:pt x="197507" y="84665"/>
                    </a:moveTo>
                    <a:cubicBezTo>
                      <a:pt x="180040" y="68538"/>
                      <a:pt x="161230" y="51068"/>
                      <a:pt x="143763" y="34941"/>
                    </a:cubicBezTo>
                    <a:cubicBezTo>
                      <a:pt x="143763" y="28222"/>
                      <a:pt x="150481" y="24190"/>
                      <a:pt x="157199" y="24190"/>
                    </a:cubicBezTo>
                    <a:cubicBezTo>
                      <a:pt x="155855" y="22846"/>
                      <a:pt x="155855" y="20158"/>
                      <a:pt x="154512" y="18815"/>
                    </a:cubicBezTo>
                    <a:lnTo>
                      <a:pt x="153168" y="20158"/>
                    </a:lnTo>
                    <a:cubicBezTo>
                      <a:pt x="147794" y="12095"/>
                      <a:pt x="135702" y="6720"/>
                      <a:pt x="119579" y="4032"/>
                    </a:cubicBezTo>
                    <a:cubicBezTo>
                      <a:pt x="111517" y="2688"/>
                      <a:pt x="103456" y="1344"/>
                      <a:pt x="96738" y="1344"/>
                    </a:cubicBezTo>
                    <a:cubicBezTo>
                      <a:pt x="84646" y="0"/>
                      <a:pt x="72553" y="-1344"/>
                      <a:pt x="60461" y="2688"/>
                    </a:cubicBezTo>
                    <a:cubicBezTo>
                      <a:pt x="55087" y="4032"/>
                      <a:pt x="49712" y="6720"/>
                      <a:pt x="44338" y="9407"/>
                    </a:cubicBezTo>
                    <a:cubicBezTo>
                      <a:pt x="40307" y="12095"/>
                      <a:pt x="34933" y="13439"/>
                      <a:pt x="30902" y="16127"/>
                    </a:cubicBezTo>
                    <a:cubicBezTo>
                      <a:pt x="20154" y="20158"/>
                      <a:pt x="9405" y="21502"/>
                      <a:pt x="0" y="17471"/>
                    </a:cubicBezTo>
                    <a:cubicBezTo>
                      <a:pt x="5374" y="59131"/>
                      <a:pt x="10749" y="102136"/>
                      <a:pt x="13436" y="145140"/>
                    </a:cubicBezTo>
                    <a:cubicBezTo>
                      <a:pt x="21497" y="149172"/>
                      <a:pt x="33590" y="146484"/>
                      <a:pt x="44338" y="139765"/>
                    </a:cubicBezTo>
                    <a:lnTo>
                      <a:pt x="49712" y="135733"/>
                    </a:lnTo>
                    <a:cubicBezTo>
                      <a:pt x="61804" y="127670"/>
                      <a:pt x="75240" y="119606"/>
                      <a:pt x="91363" y="120950"/>
                    </a:cubicBezTo>
                    <a:cubicBezTo>
                      <a:pt x="98081" y="122294"/>
                      <a:pt x="104799" y="124982"/>
                      <a:pt x="108830" y="127670"/>
                    </a:cubicBezTo>
                    <a:lnTo>
                      <a:pt x="143763" y="143796"/>
                    </a:lnTo>
                    <a:cubicBezTo>
                      <a:pt x="137045" y="126326"/>
                      <a:pt x="128984" y="108855"/>
                      <a:pt x="119579" y="91385"/>
                    </a:cubicBezTo>
                    <a:cubicBezTo>
                      <a:pt x="145107" y="90041"/>
                      <a:pt x="170635" y="87353"/>
                      <a:pt x="197507" y="84665"/>
                    </a:cubicBezTo>
                    <a:close/>
                  </a:path>
                </a:pathLst>
              </a:custGeom>
              <a:solidFill>
                <a:srgbClr val="D9D9D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grpSp>
        <p:sp>
          <p:nvSpPr>
            <p:cNvPr id="2059" name="Google Shape;2059;p38"/>
            <p:cNvSpPr/>
            <p:nvPr/>
          </p:nvSpPr>
          <p:spPr>
            <a:xfrm>
              <a:off x="5033349" y="7905264"/>
              <a:ext cx="293030" cy="288786"/>
            </a:xfrm>
            <a:custGeom>
              <a:avLst/>
              <a:gdLst/>
              <a:ahLst/>
              <a:cxnLst/>
              <a:rect l="l" t="t" r="r" b="b"/>
              <a:pathLst>
                <a:path w="263403" h="259588" extrusionOk="0">
                  <a:moveTo>
                    <a:pt x="102112" y="258282"/>
                  </a:moveTo>
                  <a:lnTo>
                    <a:pt x="104799" y="258282"/>
                  </a:lnTo>
                  <a:cubicBezTo>
                    <a:pt x="139733" y="263658"/>
                    <a:pt x="176009" y="251563"/>
                    <a:pt x="212286" y="238124"/>
                  </a:cubicBezTo>
                  <a:cubicBezTo>
                    <a:pt x="232440" y="231404"/>
                    <a:pt x="251250" y="221997"/>
                    <a:pt x="259311" y="205870"/>
                  </a:cubicBezTo>
                  <a:cubicBezTo>
                    <a:pt x="266029" y="191088"/>
                    <a:pt x="263342" y="173617"/>
                    <a:pt x="259311" y="154802"/>
                  </a:cubicBezTo>
                  <a:cubicBezTo>
                    <a:pt x="253937" y="130612"/>
                    <a:pt x="247219" y="111798"/>
                    <a:pt x="237814" y="101047"/>
                  </a:cubicBezTo>
                  <a:cubicBezTo>
                    <a:pt x="231096" y="98359"/>
                    <a:pt x="220348" y="102391"/>
                    <a:pt x="212286" y="109110"/>
                  </a:cubicBezTo>
                  <a:cubicBezTo>
                    <a:pt x="198850" y="119861"/>
                    <a:pt x="184071" y="131956"/>
                    <a:pt x="166604" y="126580"/>
                  </a:cubicBezTo>
                  <a:lnTo>
                    <a:pt x="159886" y="123893"/>
                  </a:lnTo>
                  <a:lnTo>
                    <a:pt x="161230" y="117173"/>
                  </a:lnTo>
                  <a:cubicBezTo>
                    <a:pt x="161230" y="115829"/>
                    <a:pt x="158543" y="111798"/>
                    <a:pt x="155856" y="109110"/>
                  </a:cubicBezTo>
                  <a:cubicBezTo>
                    <a:pt x="151825" y="105078"/>
                    <a:pt x="146450" y="99703"/>
                    <a:pt x="145107" y="92983"/>
                  </a:cubicBezTo>
                  <a:cubicBezTo>
                    <a:pt x="143763" y="88952"/>
                    <a:pt x="145107" y="86264"/>
                    <a:pt x="145107" y="82232"/>
                  </a:cubicBezTo>
                  <a:cubicBezTo>
                    <a:pt x="145107" y="80888"/>
                    <a:pt x="145107" y="78200"/>
                    <a:pt x="145107" y="78200"/>
                  </a:cubicBezTo>
                  <a:cubicBezTo>
                    <a:pt x="143763" y="72825"/>
                    <a:pt x="138389" y="70137"/>
                    <a:pt x="127640" y="64761"/>
                  </a:cubicBezTo>
                  <a:cubicBezTo>
                    <a:pt x="120922" y="62074"/>
                    <a:pt x="114205" y="59386"/>
                    <a:pt x="108830" y="55354"/>
                  </a:cubicBezTo>
                  <a:cubicBezTo>
                    <a:pt x="100769" y="48635"/>
                    <a:pt x="95394" y="39227"/>
                    <a:pt x="91363" y="29820"/>
                  </a:cubicBezTo>
                  <a:cubicBezTo>
                    <a:pt x="88677" y="24445"/>
                    <a:pt x="87333" y="20413"/>
                    <a:pt x="84646" y="16382"/>
                  </a:cubicBezTo>
                  <a:cubicBezTo>
                    <a:pt x="79271" y="6974"/>
                    <a:pt x="68523" y="1599"/>
                    <a:pt x="55087" y="255"/>
                  </a:cubicBezTo>
                  <a:cubicBezTo>
                    <a:pt x="42994" y="-1089"/>
                    <a:pt x="30902" y="2943"/>
                    <a:pt x="24184" y="11006"/>
                  </a:cubicBezTo>
                  <a:cubicBezTo>
                    <a:pt x="22841" y="12350"/>
                    <a:pt x="22841" y="12350"/>
                    <a:pt x="21497" y="13694"/>
                  </a:cubicBezTo>
                  <a:lnTo>
                    <a:pt x="20154" y="17725"/>
                  </a:lnTo>
                  <a:cubicBezTo>
                    <a:pt x="20154" y="17725"/>
                    <a:pt x="18810" y="17725"/>
                    <a:pt x="18810" y="16382"/>
                  </a:cubicBezTo>
                  <a:cubicBezTo>
                    <a:pt x="17466" y="19069"/>
                    <a:pt x="16123" y="20413"/>
                    <a:pt x="14779" y="23101"/>
                  </a:cubicBezTo>
                  <a:cubicBezTo>
                    <a:pt x="9405" y="31164"/>
                    <a:pt x="5374" y="37883"/>
                    <a:pt x="0" y="45947"/>
                  </a:cubicBezTo>
                  <a:lnTo>
                    <a:pt x="4031" y="51322"/>
                  </a:lnTo>
                  <a:cubicBezTo>
                    <a:pt x="4031" y="51322"/>
                    <a:pt x="4031" y="51322"/>
                    <a:pt x="2687" y="52666"/>
                  </a:cubicBezTo>
                  <a:cubicBezTo>
                    <a:pt x="2687" y="55354"/>
                    <a:pt x="2687" y="58042"/>
                    <a:pt x="5374" y="59386"/>
                  </a:cubicBezTo>
                  <a:cubicBezTo>
                    <a:pt x="8062" y="62074"/>
                    <a:pt x="10749" y="64761"/>
                    <a:pt x="14779" y="66105"/>
                  </a:cubicBezTo>
                  <a:cubicBezTo>
                    <a:pt x="17466" y="67449"/>
                    <a:pt x="20154" y="70137"/>
                    <a:pt x="22841" y="71481"/>
                  </a:cubicBezTo>
                  <a:cubicBezTo>
                    <a:pt x="36276" y="82232"/>
                    <a:pt x="41651" y="97015"/>
                    <a:pt x="47025" y="113142"/>
                  </a:cubicBezTo>
                  <a:cubicBezTo>
                    <a:pt x="63148" y="158834"/>
                    <a:pt x="75241" y="204526"/>
                    <a:pt x="85989" y="251563"/>
                  </a:cubicBezTo>
                  <a:cubicBezTo>
                    <a:pt x="91363" y="255594"/>
                    <a:pt x="98081" y="256938"/>
                    <a:pt x="102112" y="258282"/>
                  </a:cubicBezTo>
                  <a:close/>
                </a:path>
              </a:pathLst>
            </a:cu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2060" name="Google Shape;2060;p38"/>
            <p:cNvSpPr/>
            <p:nvPr/>
          </p:nvSpPr>
          <p:spPr>
            <a:xfrm>
              <a:off x="4657725" y="7097643"/>
              <a:ext cx="627657" cy="406938"/>
            </a:xfrm>
            <a:custGeom>
              <a:avLst/>
              <a:gdLst/>
              <a:ahLst/>
              <a:cxnLst/>
              <a:rect l="l" t="t" r="r" b="b"/>
              <a:pathLst>
                <a:path w="564197" h="365794" extrusionOk="0">
                  <a:moveTo>
                    <a:pt x="372580" y="314989"/>
                  </a:moveTo>
                  <a:cubicBezTo>
                    <a:pt x="373923" y="310957"/>
                    <a:pt x="376610" y="306925"/>
                    <a:pt x="380641" y="302894"/>
                  </a:cubicBezTo>
                  <a:cubicBezTo>
                    <a:pt x="387359" y="296174"/>
                    <a:pt x="394077" y="292143"/>
                    <a:pt x="402138" y="288111"/>
                  </a:cubicBezTo>
                  <a:lnTo>
                    <a:pt x="406169" y="285423"/>
                  </a:lnTo>
                  <a:cubicBezTo>
                    <a:pt x="445133" y="263921"/>
                    <a:pt x="473349" y="224948"/>
                    <a:pt x="481410" y="180599"/>
                  </a:cubicBezTo>
                  <a:cubicBezTo>
                    <a:pt x="481410" y="176568"/>
                    <a:pt x="482753" y="173880"/>
                    <a:pt x="482753" y="169848"/>
                  </a:cubicBezTo>
                  <a:cubicBezTo>
                    <a:pt x="485441" y="153722"/>
                    <a:pt x="486784" y="137595"/>
                    <a:pt x="497533" y="124156"/>
                  </a:cubicBezTo>
                  <a:cubicBezTo>
                    <a:pt x="506938" y="112061"/>
                    <a:pt x="520374" y="106685"/>
                    <a:pt x="532466" y="101310"/>
                  </a:cubicBezTo>
                  <a:cubicBezTo>
                    <a:pt x="540528" y="98622"/>
                    <a:pt x="548589" y="94590"/>
                    <a:pt x="553964" y="90559"/>
                  </a:cubicBezTo>
                  <a:cubicBezTo>
                    <a:pt x="562025" y="83839"/>
                    <a:pt x="566056" y="70401"/>
                    <a:pt x="563368" y="62337"/>
                  </a:cubicBezTo>
                  <a:cubicBezTo>
                    <a:pt x="562025" y="56962"/>
                    <a:pt x="559338" y="55618"/>
                    <a:pt x="556651" y="55618"/>
                  </a:cubicBezTo>
                  <a:lnTo>
                    <a:pt x="556651" y="54274"/>
                  </a:lnTo>
                  <a:cubicBezTo>
                    <a:pt x="548589" y="52930"/>
                    <a:pt x="540528" y="50242"/>
                    <a:pt x="532466" y="47554"/>
                  </a:cubicBezTo>
                  <a:cubicBezTo>
                    <a:pt x="527092" y="46210"/>
                    <a:pt x="509625" y="40835"/>
                    <a:pt x="505595" y="24708"/>
                  </a:cubicBezTo>
                  <a:cubicBezTo>
                    <a:pt x="505595" y="23364"/>
                    <a:pt x="505595" y="23364"/>
                    <a:pt x="505595" y="22020"/>
                  </a:cubicBezTo>
                  <a:cubicBezTo>
                    <a:pt x="505595" y="22020"/>
                    <a:pt x="504251" y="20676"/>
                    <a:pt x="504251" y="20676"/>
                  </a:cubicBezTo>
                  <a:cubicBezTo>
                    <a:pt x="498877" y="16645"/>
                    <a:pt x="489471" y="13957"/>
                    <a:pt x="480067" y="16645"/>
                  </a:cubicBezTo>
                  <a:cubicBezTo>
                    <a:pt x="474692" y="17988"/>
                    <a:pt x="470661" y="19332"/>
                    <a:pt x="465287" y="20676"/>
                  </a:cubicBezTo>
                  <a:cubicBezTo>
                    <a:pt x="454538" y="23364"/>
                    <a:pt x="442446" y="27396"/>
                    <a:pt x="430354" y="24708"/>
                  </a:cubicBezTo>
                  <a:cubicBezTo>
                    <a:pt x="419605" y="23364"/>
                    <a:pt x="410200" y="16645"/>
                    <a:pt x="402138" y="11269"/>
                  </a:cubicBezTo>
                  <a:cubicBezTo>
                    <a:pt x="398108" y="8581"/>
                    <a:pt x="395421" y="7237"/>
                    <a:pt x="391390" y="4550"/>
                  </a:cubicBezTo>
                  <a:cubicBezTo>
                    <a:pt x="381985" y="-826"/>
                    <a:pt x="368549" y="-2170"/>
                    <a:pt x="361831" y="4550"/>
                  </a:cubicBezTo>
                  <a:cubicBezTo>
                    <a:pt x="360487" y="5893"/>
                    <a:pt x="359144" y="7237"/>
                    <a:pt x="359144" y="8581"/>
                  </a:cubicBezTo>
                  <a:cubicBezTo>
                    <a:pt x="356457" y="12613"/>
                    <a:pt x="353769" y="16645"/>
                    <a:pt x="348395" y="19332"/>
                  </a:cubicBezTo>
                  <a:cubicBezTo>
                    <a:pt x="343021" y="22020"/>
                    <a:pt x="336303" y="22020"/>
                    <a:pt x="330929" y="22020"/>
                  </a:cubicBezTo>
                  <a:cubicBezTo>
                    <a:pt x="328241" y="22020"/>
                    <a:pt x="325555" y="22020"/>
                    <a:pt x="324211" y="22020"/>
                  </a:cubicBezTo>
                  <a:cubicBezTo>
                    <a:pt x="316149" y="23364"/>
                    <a:pt x="313462" y="31427"/>
                    <a:pt x="309431" y="46210"/>
                  </a:cubicBezTo>
                  <a:cubicBezTo>
                    <a:pt x="305401" y="59649"/>
                    <a:pt x="300026" y="75776"/>
                    <a:pt x="285247" y="81152"/>
                  </a:cubicBezTo>
                  <a:cubicBezTo>
                    <a:pt x="279872" y="83839"/>
                    <a:pt x="274498" y="83839"/>
                    <a:pt x="270468" y="83839"/>
                  </a:cubicBezTo>
                  <a:lnTo>
                    <a:pt x="210006" y="86527"/>
                  </a:lnTo>
                  <a:cubicBezTo>
                    <a:pt x="211350" y="93246"/>
                    <a:pt x="210006" y="101310"/>
                    <a:pt x="205975" y="108029"/>
                  </a:cubicBezTo>
                  <a:cubicBezTo>
                    <a:pt x="199257" y="121468"/>
                    <a:pt x="187165" y="133563"/>
                    <a:pt x="172386" y="136251"/>
                  </a:cubicBezTo>
                  <a:cubicBezTo>
                    <a:pt x="167011" y="137595"/>
                    <a:pt x="161637" y="138939"/>
                    <a:pt x="156263" y="138939"/>
                  </a:cubicBezTo>
                  <a:cubicBezTo>
                    <a:pt x="137453" y="138939"/>
                    <a:pt x="119986" y="132219"/>
                    <a:pt x="103863" y="125500"/>
                  </a:cubicBezTo>
                  <a:lnTo>
                    <a:pt x="97145" y="122812"/>
                  </a:lnTo>
                  <a:cubicBezTo>
                    <a:pt x="79679" y="114749"/>
                    <a:pt x="62212" y="106685"/>
                    <a:pt x="44745" y="106685"/>
                  </a:cubicBezTo>
                  <a:lnTo>
                    <a:pt x="44745" y="106685"/>
                  </a:lnTo>
                  <a:cubicBezTo>
                    <a:pt x="33997" y="117437"/>
                    <a:pt x="20561" y="122812"/>
                    <a:pt x="5781" y="122812"/>
                  </a:cubicBezTo>
                  <a:cubicBezTo>
                    <a:pt x="3095" y="128188"/>
                    <a:pt x="4438" y="134907"/>
                    <a:pt x="7125" y="140283"/>
                  </a:cubicBezTo>
                  <a:cubicBezTo>
                    <a:pt x="12499" y="148346"/>
                    <a:pt x="20561" y="153722"/>
                    <a:pt x="28623" y="159097"/>
                  </a:cubicBezTo>
                  <a:lnTo>
                    <a:pt x="38027" y="165817"/>
                  </a:lnTo>
                  <a:lnTo>
                    <a:pt x="28623" y="172536"/>
                  </a:lnTo>
                  <a:cubicBezTo>
                    <a:pt x="8469" y="188663"/>
                    <a:pt x="-2280" y="215541"/>
                    <a:pt x="407" y="242419"/>
                  </a:cubicBezTo>
                  <a:cubicBezTo>
                    <a:pt x="9812" y="242419"/>
                    <a:pt x="17874" y="246450"/>
                    <a:pt x="24592" y="251826"/>
                  </a:cubicBezTo>
                  <a:cubicBezTo>
                    <a:pt x="33997" y="259889"/>
                    <a:pt x="39371" y="271984"/>
                    <a:pt x="44745" y="281391"/>
                  </a:cubicBezTo>
                  <a:lnTo>
                    <a:pt x="67586" y="328428"/>
                  </a:lnTo>
                  <a:cubicBezTo>
                    <a:pt x="68930" y="332460"/>
                    <a:pt x="71617" y="336491"/>
                    <a:pt x="74304" y="337835"/>
                  </a:cubicBezTo>
                  <a:cubicBezTo>
                    <a:pt x="79679" y="343210"/>
                    <a:pt x="87740" y="343210"/>
                    <a:pt x="97145" y="344554"/>
                  </a:cubicBezTo>
                  <a:cubicBezTo>
                    <a:pt x="102520" y="344554"/>
                    <a:pt x="106550" y="345898"/>
                    <a:pt x="111924" y="345898"/>
                  </a:cubicBezTo>
                  <a:cubicBezTo>
                    <a:pt x="121330" y="347242"/>
                    <a:pt x="130735" y="352618"/>
                    <a:pt x="138796" y="356649"/>
                  </a:cubicBezTo>
                  <a:cubicBezTo>
                    <a:pt x="145514" y="360681"/>
                    <a:pt x="152232" y="363369"/>
                    <a:pt x="158950" y="364713"/>
                  </a:cubicBezTo>
                  <a:cubicBezTo>
                    <a:pt x="167011" y="367400"/>
                    <a:pt x="176417" y="364713"/>
                    <a:pt x="183135" y="360681"/>
                  </a:cubicBezTo>
                  <a:cubicBezTo>
                    <a:pt x="185822" y="357993"/>
                    <a:pt x="188509" y="355305"/>
                    <a:pt x="188509" y="352618"/>
                  </a:cubicBezTo>
                  <a:lnTo>
                    <a:pt x="188509" y="348586"/>
                  </a:lnTo>
                  <a:lnTo>
                    <a:pt x="192539" y="345898"/>
                  </a:lnTo>
                  <a:cubicBezTo>
                    <a:pt x="244940" y="313645"/>
                    <a:pt x="310775" y="301550"/>
                    <a:pt x="372580" y="314989"/>
                  </a:cubicBezTo>
                  <a:close/>
                </a:path>
              </a:pathLst>
            </a:cu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2061" name="Google Shape;2061;p38"/>
            <p:cNvSpPr/>
            <p:nvPr/>
          </p:nvSpPr>
          <p:spPr>
            <a:xfrm>
              <a:off x="5282966" y="7711673"/>
              <a:ext cx="648703" cy="408955"/>
            </a:xfrm>
            <a:custGeom>
              <a:avLst/>
              <a:gdLst/>
              <a:ahLst/>
              <a:cxnLst/>
              <a:rect l="l" t="t" r="r" b="b"/>
              <a:pathLst>
                <a:path w="583115" h="367607" extrusionOk="0">
                  <a:moveTo>
                    <a:pt x="583115" y="43914"/>
                  </a:moveTo>
                  <a:lnTo>
                    <a:pt x="583115" y="43914"/>
                  </a:lnTo>
                  <a:lnTo>
                    <a:pt x="562962" y="22412"/>
                  </a:lnTo>
                  <a:cubicBezTo>
                    <a:pt x="542808" y="7629"/>
                    <a:pt x="511905" y="6285"/>
                    <a:pt x="490408" y="19724"/>
                  </a:cubicBezTo>
                  <a:cubicBezTo>
                    <a:pt x="489065" y="21068"/>
                    <a:pt x="487721" y="22412"/>
                    <a:pt x="485034" y="22412"/>
                  </a:cubicBezTo>
                  <a:cubicBezTo>
                    <a:pt x="481003" y="25100"/>
                    <a:pt x="475629" y="29132"/>
                    <a:pt x="470254" y="31819"/>
                  </a:cubicBezTo>
                  <a:cubicBezTo>
                    <a:pt x="448757" y="39883"/>
                    <a:pt x="427260" y="25100"/>
                    <a:pt x="409793" y="13005"/>
                  </a:cubicBezTo>
                  <a:lnTo>
                    <a:pt x="407106" y="11661"/>
                  </a:lnTo>
                  <a:cubicBezTo>
                    <a:pt x="393670" y="2254"/>
                    <a:pt x="374860" y="-4466"/>
                    <a:pt x="364111" y="3597"/>
                  </a:cubicBezTo>
                  <a:cubicBezTo>
                    <a:pt x="365455" y="41227"/>
                    <a:pt x="334553" y="70792"/>
                    <a:pt x="306337" y="82887"/>
                  </a:cubicBezTo>
                  <a:cubicBezTo>
                    <a:pt x="286183" y="90950"/>
                    <a:pt x="266030" y="93638"/>
                    <a:pt x="244532" y="93638"/>
                  </a:cubicBezTo>
                  <a:cubicBezTo>
                    <a:pt x="231096" y="93638"/>
                    <a:pt x="217661" y="92294"/>
                    <a:pt x="205568" y="92294"/>
                  </a:cubicBezTo>
                  <a:cubicBezTo>
                    <a:pt x="147794" y="86919"/>
                    <a:pt x="90020" y="77511"/>
                    <a:pt x="33590" y="65417"/>
                  </a:cubicBezTo>
                  <a:lnTo>
                    <a:pt x="25528" y="64073"/>
                  </a:lnTo>
                  <a:lnTo>
                    <a:pt x="28215" y="56010"/>
                  </a:lnTo>
                  <a:cubicBezTo>
                    <a:pt x="30903" y="47946"/>
                    <a:pt x="30903" y="39883"/>
                    <a:pt x="29559" y="31819"/>
                  </a:cubicBezTo>
                  <a:cubicBezTo>
                    <a:pt x="25528" y="38539"/>
                    <a:pt x="21497" y="43914"/>
                    <a:pt x="16123" y="49290"/>
                  </a:cubicBezTo>
                  <a:cubicBezTo>
                    <a:pt x="14779" y="51978"/>
                    <a:pt x="12093" y="53322"/>
                    <a:pt x="10749" y="56010"/>
                  </a:cubicBezTo>
                  <a:cubicBezTo>
                    <a:pt x="8062" y="58697"/>
                    <a:pt x="-1343" y="70792"/>
                    <a:pt x="2687" y="80199"/>
                  </a:cubicBezTo>
                  <a:cubicBezTo>
                    <a:pt x="4031" y="84231"/>
                    <a:pt x="9405" y="88263"/>
                    <a:pt x="13436" y="90950"/>
                  </a:cubicBezTo>
                  <a:cubicBezTo>
                    <a:pt x="17467" y="93638"/>
                    <a:pt x="21497" y="96326"/>
                    <a:pt x="24185" y="100358"/>
                  </a:cubicBezTo>
                  <a:cubicBezTo>
                    <a:pt x="42995" y="120516"/>
                    <a:pt x="36277" y="151426"/>
                    <a:pt x="26872" y="175616"/>
                  </a:cubicBezTo>
                  <a:lnTo>
                    <a:pt x="0" y="248186"/>
                  </a:lnTo>
                  <a:cubicBezTo>
                    <a:pt x="9405" y="252217"/>
                    <a:pt x="17467" y="258937"/>
                    <a:pt x="24185" y="265656"/>
                  </a:cubicBezTo>
                  <a:cubicBezTo>
                    <a:pt x="25528" y="265656"/>
                    <a:pt x="25528" y="267000"/>
                    <a:pt x="26872" y="267000"/>
                  </a:cubicBezTo>
                  <a:lnTo>
                    <a:pt x="26872" y="267000"/>
                  </a:lnTo>
                  <a:cubicBezTo>
                    <a:pt x="40307" y="284471"/>
                    <a:pt x="47025" y="307317"/>
                    <a:pt x="51056" y="327475"/>
                  </a:cubicBezTo>
                  <a:cubicBezTo>
                    <a:pt x="53743" y="338227"/>
                    <a:pt x="55087" y="350322"/>
                    <a:pt x="55087" y="361073"/>
                  </a:cubicBezTo>
                  <a:lnTo>
                    <a:pt x="59118" y="361073"/>
                  </a:lnTo>
                  <a:cubicBezTo>
                    <a:pt x="59118" y="362417"/>
                    <a:pt x="59118" y="362417"/>
                    <a:pt x="60461" y="363761"/>
                  </a:cubicBezTo>
                  <a:cubicBezTo>
                    <a:pt x="64492" y="366448"/>
                    <a:pt x="71210" y="366448"/>
                    <a:pt x="76584" y="365105"/>
                  </a:cubicBezTo>
                  <a:cubicBezTo>
                    <a:pt x="79272" y="363761"/>
                    <a:pt x="81959" y="362417"/>
                    <a:pt x="84646" y="362417"/>
                  </a:cubicBezTo>
                  <a:cubicBezTo>
                    <a:pt x="94051" y="358385"/>
                    <a:pt x="103456" y="354353"/>
                    <a:pt x="115548" y="357041"/>
                  </a:cubicBezTo>
                  <a:cubicBezTo>
                    <a:pt x="119579" y="358385"/>
                    <a:pt x="123610" y="361073"/>
                    <a:pt x="126297" y="362417"/>
                  </a:cubicBezTo>
                  <a:cubicBezTo>
                    <a:pt x="127640" y="363761"/>
                    <a:pt x="128984" y="365105"/>
                    <a:pt x="131671" y="365105"/>
                  </a:cubicBezTo>
                  <a:cubicBezTo>
                    <a:pt x="145107" y="371824"/>
                    <a:pt x="161230" y="363761"/>
                    <a:pt x="177353" y="355697"/>
                  </a:cubicBezTo>
                  <a:cubicBezTo>
                    <a:pt x="197507" y="346290"/>
                    <a:pt x="219004" y="335539"/>
                    <a:pt x="239158" y="350322"/>
                  </a:cubicBezTo>
                  <a:cubicBezTo>
                    <a:pt x="241845" y="351666"/>
                    <a:pt x="243189" y="354353"/>
                    <a:pt x="245876" y="355697"/>
                  </a:cubicBezTo>
                  <a:cubicBezTo>
                    <a:pt x="248563" y="358385"/>
                    <a:pt x="249907" y="359729"/>
                    <a:pt x="252594" y="361073"/>
                  </a:cubicBezTo>
                  <a:cubicBezTo>
                    <a:pt x="257968" y="363761"/>
                    <a:pt x="266030" y="359729"/>
                    <a:pt x="275435" y="353009"/>
                  </a:cubicBezTo>
                  <a:cubicBezTo>
                    <a:pt x="279466" y="350322"/>
                    <a:pt x="284840" y="347634"/>
                    <a:pt x="288870" y="344946"/>
                  </a:cubicBezTo>
                  <a:cubicBezTo>
                    <a:pt x="299619" y="339570"/>
                    <a:pt x="311711" y="339570"/>
                    <a:pt x="322460" y="338227"/>
                  </a:cubicBezTo>
                  <a:cubicBezTo>
                    <a:pt x="326491" y="338227"/>
                    <a:pt x="329178" y="338227"/>
                    <a:pt x="333209" y="336883"/>
                  </a:cubicBezTo>
                  <a:cubicBezTo>
                    <a:pt x="343957" y="335539"/>
                    <a:pt x="370829" y="331507"/>
                    <a:pt x="382921" y="310005"/>
                  </a:cubicBezTo>
                  <a:cubicBezTo>
                    <a:pt x="385608" y="305973"/>
                    <a:pt x="386952" y="301942"/>
                    <a:pt x="388296" y="297910"/>
                  </a:cubicBezTo>
                  <a:cubicBezTo>
                    <a:pt x="390983" y="291191"/>
                    <a:pt x="393670" y="284471"/>
                    <a:pt x="399044" y="277752"/>
                  </a:cubicBezTo>
                  <a:cubicBezTo>
                    <a:pt x="405762" y="269688"/>
                    <a:pt x="416511" y="265656"/>
                    <a:pt x="424572" y="267000"/>
                  </a:cubicBezTo>
                  <a:cubicBezTo>
                    <a:pt x="425916" y="267000"/>
                    <a:pt x="428603" y="267000"/>
                    <a:pt x="429947" y="268344"/>
                  </a:cubicBezTo>
                  <a:cubicBezTo>
                    <a:pt x="432634" y="262969"/>
                    <a:pt x="436664" y="258937"/>
                    <a:pt x="440695" y="256249"/>
                  </a:cubicBezTo>
                  <a:cubicBezTo>
                    <a:pt x="454131" y="246842"/>
                    <a:pt x="475629" y="242810"/>
                    <a:pt x="493095" y="248186"/>
                  </a:cubicBezTo>
                  <a:cubicBezTo>
                    <a:pt x="499813" y="249530"/>
                    <a:pt x="505187" y="252217"/>
                    <a:pt x="511905" y="253561"/>
                  </a:cubicBezTo>
                  <a:cubicBezTo>
                    <a:pt x="528028" y="258937"/>
                    <a:pt x="542808" y="262969"/>
                    <a:pt x="556244" y="260281"/>
                  </a:cubicBezTo>
                  <a:cubicBezTo>
                    <a:pt x="552213" y="254905"/>
                    <a:pt x="549526" y="250874"/>
                    <a:pt x="545495" y="245498"/>
                  </a:cubicBezTo>
                  <a:cubicBezTo>
                    <a:pt x="513249" y="194430"/>
                    <a:pt x="503844" y="123204"/>
                    <a:pt x="538777" y="74824"/>
                  </a:cubicBezTo>
                  <a:cubicBezTo>
                    <a:pt x="562962" y="74824"/>
                    <a:pt x="575054" y="62729"/>
                    <a:pt x="583115" y="43914"/>
                  </a:cubicBezTo>
                  <a:close/>
                </a:path>
              </a:pathLst>
            </a:cu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2062" name="Google Shape;2062;p38"/>
            <p:cNvSpPr/>
            <p:nvPr/>
          </p:nvSpPr>
          <p:spPr>
            <a:xfrm>
              <a:off x="5082199" y="7098219"/>
              <a:ext cx="948119" cy="700212"/>
            </a:xfrm>
            <a:custGeom>
              <a:avLst/>
              <a:gdLst/>
              <a:ahLst/>
              <a:cxnLst/>
              <a:rect l="l" t="t" r="r" b="b"/>
              <a:pathLst>
                <a:path w="852258" h="629416" extrusionOk="0">
                  <a:moveTo>
                    <a:pt x="197934" y="60475"/>
                  </a:moveTo>
                  <a:cubicBezTo>
                    <a:pt x="201965" y="76602"/>
                    <a:pt x="195247" y="96760"/>
                    <a:pt x="181811" y="106167"/>
                  </a:cubicBezTo>
                  <a:cubicBezTo>
                    <a:pt x="173749" y="111543"/>
                    <a:pt x="165688" y="115575"/>
                    <a:pt x="156283" y="118262"/>
                  </a:cubicBezTo>
                  <a:cubicBezTo>
                    <a:pt x="145535" y="123638"/>
                    <a:pt x="133442" y="127670"/>
                    <a:pt x="126724" y="135733"/>
                  </a:cubicBezTo>
                  <a:cubicBezTo>
                    <a:pt x="118663" y="145140"/>
                    <a:pt x="117319" y="158579"/>
                    <a:pt x="114632" y="173362"/>
                  </a:cubicBezTo>
                  <a:cubicBezTo>
                    <a:pt x="114632" y="177394"/>
                    <a:pt x="113288" y="181425"/>
                    <a:pt x="113288" y="184113"/>
                  </a:cubicBezTo>
                  <a:cubicBezTo>
                    <a:pt x="105227" y="232493"/>
                    <a:pt x="72981" y="276842"/>
                    <a:pt x="29986" y="299688"/>
                  </a:cubicBezTo>
                  <a:lnTo>
                    <a:pt x="25955" y="302376"/>
                  </a:lnTo>
                  <a:cubicBezTo>
                    <a:pt x="19237" y="306407"/>
                    <a:pt x="13863" y="309095"/>
                    <a:pt x="8489" y="313127"/>
                  </a:cubicBezTo>
                  <a:cubicBezTo>
                    <a:pt x="-11665" y="333285"/>
                    <a:pt x="8489" y="370914"/>
                    <a:pt x="23268" y="391073"/>
                  </a:cubicBezTo>
                  <a:lnTo>
                    <a:pt x="91791" y="489177"/>
                  </a:lnTo>
                  <a:lnTo>
                    <a:pt x="144191" y="499928"/>
                  </a:lnTo>
                  <a:cubicBezTo>
                    <a:pt x="152252" y="501272"/>
                    <a:pt x="160314" y="502616"/>
                    <a:pt x="168375" y="505303"/>
                  </a:cubicBezTo>
                  <a:cubicBezTo>
                    <a:pt x="207339" y="518742"/>
                    <a:pt x="231524" y="561747"/>
                    <a:pt x="224806" y="602063"/>
                  </a:cubicBezTo>
                  <a:cubicBezTo>
                    <a:pt x="278549" y="614159"/>
                    <a:pt x="332293" y="622222"/>
                    <a:pt x="387380" y="627598"/>
                  </a:cubicBezTo>
                  <a:cubicBezTo>
                    <a:pt x="416938" y="630285"/>
                    <a:pt x="450528" y="631629"/>
                    <a:pt x="480087" y="619534"/>
                  </a:cubicBezTo>
                  <a:cubicBezTo>
                    <a:pt x="505615" y="608783"/>
                    <a:pt x="531143" y="583249"/>
                    <a:pt x="528456" y="552340"/>
                  </a:cubicBezTo>
                  <a:lnTo>
                    <a:pt x="528456" y="549652"/>
                  </a:lnTo>
                  <a:lnTo>
                    <a:pt x="531143" y="546964"/>
                  </a:lnTo>
                  <a:cubicBezTo>
                    <a:pt x="547266" y="529493"/>
                    <a:pt x="575481" y="536213"/>
                    <a:pt x="596978" y="550996"/>
                  </a:cubicBezTo>
                  <a:lnTo>
                    <a:pt x="599665" y="552340"/>
                  </a:lnTo>
                  <a:cubicBezTo>
                    <a:pt x="614445" y="563091"/>
                    <a:pt x="630568" y="573842"/>
                    <a:pt x="645347" y="568466"/>
                  </a:cubicBezTo>
                  <a:cubicBezTo>
                    <a:pt x="649378" y="567123"/>
                    <a:pt x="653409" y="564435"/>
                    <a:pt x="657439" y="561747"/>
                  </a:cubicBezTo>
                  <a:cubicBezTo>
                    <a:pt x="658783" y="560403"/>
                    <a:pt x="661470" y="559059"/>
                    <a:pt x="662814" y="557715"/>
                  </a:cubicBezTo>
                  <a:cubicBezTo>
                    <a:pt x="689686" y="540245"/>
                    <a:pt x="728650" y="541588"/>
                    <a:pt x="754178" y="561747"/>
                  </a:cubicBezTo>
                  <a:lnTo>
                    <a:pt x="755521" y="563091"/>
                  </a:lnTo>
                  <a:lnTo>
                    <a:pt x="768957" y="579218"/>
                  </a:lnTo>
                  <a:cubicBezTo>
                    <a:pt x="771644" y="568466"/>
                    <a:pt x="772988" y="556371"/>
                    <a:pt x="772988" y="544276"/>
                  </a:cubicBezTo>
                  <a:cubicBezTo>
                    <a:pt x="775675" y="499928"/>
                    <a:pt x="778362" y="455579"/>
                    <a:pt x="779706" y="409887"/>
                  </a:cubicBezTo>
                  <a:cubicBezTo>
                    <a:pt x="797172" y="417951"/>
                    <a:pt x="805234" y="443484"/>
                    <a:pt x="794485" y="459611"/>
                  </a:cubicBezTo>
                  <a:cubicBezTo>
                    <a:pt x="828075" y="458267"/>
                    <a:pt x="852259" y="423326"/>
                    <a:pt x="852259" y="389729"/>
                  </a:cubicBezTo>
                  <a:cubicBezTo>
                    <a:pt x="852259" y="378978"/>
                    <a:pt x="850916" y="368226"/>
                    <a:pt x="848228" y="357475"/>
                  </a:cubicBezTo>
                  <a:lnTo>
                    <a:pt x="844198" y="365539"/>
                  </a:lnTo>
                  <a:lnTo>
                    <a:pt x="803890" y="346724"/>
                  </a:lnTo>
                  <a:cubicBezTo>
                    <a:pt x="799859" y="344036"/>
                    <a:pt x="794485" y="342692"/>
                    <a:pt x="790454" y="341349"/>
                  </a:cubicBezTo>
                  <a:cubicBezTo>
                    <a:pt x="779706" y="340005"/>
                    <a:pt x="770301" y="346724"/>
                    <a:pt x="759552" y="353443"/>
                  </a:cubicBezTo>
                  <a:lnTo>
                    <a:pt x="754178" y="357475"/>
                  </a:lnTo>
                  <a:cubicBezTo>
                    <a:pt x="744772" y="362851"/>
                    <a:pt x="734024" y="366882"/>
                    <a:pt x="723275" y="366882"/>
                  </a:cubicBezTo>
                  <a:cubicBezTo>
                    <a:pt x="715214" y="366882"/>
                    <a:pt x="707152" y="364195"/>
                    <a:pt x="701778" y="358819"/>
                  </a:cubicBezTo>
                  <a:lnTo>
                    <a:pt x="699091" y="356131"/>
                  </a:lnTo>
                  <a:lnTo>
                    <a:pt x="699091" y="353443"/>
                  </a:lnTo>
                  <a:cubicBezTo>
                    <a:pt x="695060" y="298344"/>
                    <a:pt x="688342" y="241901"/>
                    <a:pt x="680280" y="185457"/>
                  </a:cubicBezTo>
                  <a:cubicBezTo>
                    <a:pt x="676250" y="162611"/>
                    <a:pt x="670875" y="139765"/>
                    <a:pt x="653409" y="130358"/>
                  </a:cubicBezTo>
                  <a:cubicBezTo>
                    <a:pt x="652065" y="130358"/>
                    <a:pt x="650721" y="129014"/>
                    <a:pt x="649378" y="129014"/>
                  </a:cubicBezTo>
                  <a:cubicBezTo>
                    <a:pt x="645347" y="126326"/>
                    <a:pt x="639973" y="123638"/>
                    <a:pt x="635942" y="119606"/>
                  </a:cubicBezTo>
                  <a:cubicBezTo>
                    <a:pt x="631911" y="115575"/>
                    <a:pt x="631911" y="110199"/>
                    <a:pt x="630568" y="104823"/>
                  </a:cubicBezTo>
                  <a:cubicBezTo>
                    <a:pt x="630568" y="102136"/>
                    <a:pt x="629224" y="99448"/>
                    <a:pt x="629224" y="98104"/>
                  </a:cubicBezTo>
                  <a:cubicBezTo>
                    <a:pt x="626537" y="92728"/>
                    <a:pt x="619819" y="90041"/>
                    <a:pt x="613101" y="87353"/>
                  </a:cubicBezTo>
                  <a:cubicBezTo>
                    <a:pt x="610414" y="86009"/>
                    <a:pt x="607727" y="84665"/>
                    <a:pt x="605040" y="84665"/>
                  </a:cubicBezTo>
                  <a:cubicBezTo>
                    <a:pt x="586230" y="75258"/>
                    <a:pt x="572794" y="59131"/>
                    <a:pt x="560702" y="41661"/>
                  </a:cubicBezTo>
                  <a:cubicBezTo>
                    <a:pt x="556671" y="36285"/>
                    <a:pt x="553984" y="32253"/>
                    <a:pt x="549953" y="26878"/>
                  </a:cubicBezTo>
                  <a:cubicBezTo>
                    <a:pt x="539204" y="14783"/>
                    <a:pt x="524425" y="2688"/>
                    <a:pt x="509645" y="0"/>
                  </a:cubicBezTo>
                  <a:lnTo>
                    <a:pt x="501584" y="12095"/>
                  </a:lnTo>
                  <a:lnTo>
                    <a:pt x="490835" y="5375"/>
                  </a:lnTo>
                  <a:cubicBezTo>
                    <a:pt x="490835" y="6719"/>
                    <a:pt x="490835" y="8063"/>
                    <a:pt x="489492" y="9407"/>
                  </a:cubicBezTo>
                  <a:cubicBezTo>
                    <a:pt x="488148" y="12095"/>
                    <a:pt x="488148" y="16127"/>
                    <a:pt x="486805" y="18814"/>
                  </a:cubicBezTo>
                  <a:cubicBezTo>
                    <a:pt x="480087" y="33597"/>
                    <a:pt x="465307" y="38973"/>
                    <a:pt x="450528" y="41661"/>
                  </a:cubicBezTo>
                  <a:cubicBezTo>
                    <a:pt x="387380" y="56444"/>
                    <a:pt x="322887" y="64507"/>
                    <a:pt x="257052" y="64507"/>
                  </a:cubicBezTo>
                  <a:cubicBezTo>
                    <a:pt x="240929" y="63163"/>
                    <a:pt x="219432" y="63163"/>
                    <a:pt x="197934" y="60475"/>
                  </a:cubicBezTo>
                  <a:cubicBezTo>
                    <a:pt x="197934" y="60475"/>
                    <a:pt x="197934" y="60475"/>
                    <a:pt x="197934" y="60475"/>
                  </a:cubicBezTo>
                  <a:close/>
                </a:path>
              </a:pathLst>
            </a:cu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2063" name="Google Shape;2063;p38"/>
            <p:cNvSpPr/>
            <p:nvPr/>
          </p:nvSpPr>
          <p:spPr>
            <a:xfrm>
              <a:off x="4955949" y="7978804"/>
              <a:ext cx="174556" cy="400674"/>
            </a:xfrm>
            <a:custGeom>
              <a:avLst/>
              <a:gdLst/>
              <a:ahLst/>
              <a:cxnLst/>
              <a:rect l="l" t="t" r="r" b="b"/>
              <a:pathLst>
                <a:path w="156907" h="360163" extrusionOk="0">
                  <a:moveTo>
                    <a:pt x="84354" y="321190"/>
                  </a:moveTo>
                  <a:cubicBezTo>
                    <a:pt x="95103" y="307751"/>
                    <a:pt x="113913" y="299688"/>
                    <a:pt x="131380" y="302376"/>
                  </a:cubicBezTo>
                  <a:cubicBezTo>
                    <a:pt x="130036" y="280873"/>
                    <a:pt x="136754" y="259371"/>
                    <a:pt x="151533" y="244589"/>
                  </a:cubicBezTo>
                  <a:cubicBezTo>
                    <a:pt x="154220" y="241901"/>
                    <a:pt x="156908" y="239213"/>
                    <a:pt x="156908" y="237869"/>
                  </a:cubicBezTo>
                  <a:cubicBezTo>
                    <a:pt x="156908" y="236525"/>
                    <a:pt x="152877" y="233837"/>
                    <a:pt x="150190" y="232494"/>
                  </a:cubicBezTo>
                  <a:cubicBezTo>
                    <a:pt x="144815" y="229806"/>
                    <a:pt x="138098" y="225774"/>
                    <a:pt x="134067" y="217711"/>
                  </a:cubicBezTo>
                  <a:cubicBezTo>
                    <a:pt x="132723" y="212335"/>
                    <a:pt x="132723" y="208303"/>
                    <a:pt x="135410" y="202928"/>
                  </a:cubicBezTo>
                  <a:cubicBezTo>
                    <a:pt x="136754" y="200240"/>
                    <a:pt x="138098" y="197552"/>
                    <a:pt x="140784" y="196208"/>
                  </a:cubicBezTo>
                  <a:cubicBezTo>
                    <a:pt x="131380" y="149172"/>
                    <a:pt x="117944" y="102136"/>
                    <a:pt x="101821" y="57788"/>
                  </a:cubicBezTo>
                  <a:cubicBezTo>
                    <a:pt x="97790" y="44349"/>
                    <a:pt x="92415" y="30910"/>
                    <a:pt x="83011" y="24190"/>
                  </a:cubicBezTo>
                  <a:cubicBezTo>
                    <a:pt x="80323" y="22846"/>
                    <a:pt x="78980" y="21502"/>
                    <a:pt x="76293" y="20158"/>
                  </a:cubicBezTo>
                  <a:cubicBezTo>
                    <a:pt x="72262" y="17471"/>
                    <a:pt x="66887" y="14783"/>
                    <a:pt x="62857" y="9407"/>
                  </a:cubicBezTo>
                  <a:cubicBezTo>
                    <a:pt x="60169" y="6719"/>
                    <a:pt x="58826" y="4032"/>
                    <a:pt x="57483" y="0"/>
                  </a:cubicBezTo>
                  <a:cubicBezTo>
                    <a:pt x="45390" y="14783"/>
                    <a:pt x="33298" y="24190"/>
                    <a:pt x="21206" y="26878"/>
                  </a:cubicBezTo>
                  <a:cubicBezTo>
                    <a:pt x="25236" y="43005"/>
                    <a:pt x="22549" y="59131"/>
                    <a:pt x="14488" y="73914"/>
                  </a:cubicBezTo>
                  <a:lnTo>
                    <a:pt x="11800" y="72570"/>
                  </a:lnTo>
                  <a:cubicBezTo>
                    <a:pt x="34641" y="146484"/>
                    <a:pt x="-7010" y="228462"/>
                    <a:pt x="1052" y="306408"/>
                  </a:cubicBezTo>
                  <a:cubicBezTo>
                    <a:pt x="1052" y="313127"/>
                    <a:pt x="2396" y="319847"/>
                    <a:pt x="7770" y="322534"/>
                  </a:cubicBezTo>
                  <a:cubicBezTo>
                    <a:pt x="13144" y="326566"/>
                    <a:pt x="19862" y="325222"/>
                    <a:pt x="25236" y="325222"/>
                  </a:cubicBezTo>
                  <a:cubicBezTo>
                    <a:pt x="46734" y="325222"/>
                    <a:pt x="60169" y="341349"/>
                    <a:pt x="70918" y="360163"/>
                  </a:cubicBezTo>
                  <a:cubicBezTo>
                    <a:pt x="70918" y="346724"/>
                    <a:pt x="76293" y="331942"/>
                    <a:pt x="84354" y="321190"/>
                  </a:cubicBezTo>
                  <a:close/>
                </a:path>
              </a:pathLst>
            </a:cu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2064" name="Google Shape;2064;p38"/>
            <p:cNvSpPr/>
            <p:nvPr/>
          </p:nvSpPr>
          <p:spPr>
            <a:xfrm>
              <a:off x="5052781" y="8022161"/>
              <a:ext cx="751838" cy="788588"/>
            </a:xfrm>
            <a:custGeom>
              <a:avLst/>
              <a:gdLst/>
              <a:ahLst/>
              <a:cxnLst/>
              <a:rect l="l" t="t" r="r" b="b"/>
              <a:pathLst>
                <a:path w="675822" h="708857" extrusionOk="0">
                  <a:moveTo>
                    <a:pt x="658356" y="182769"/>
                  </a:moveTo>
                  <a:lnTo>
                    <a:pt x="658356" y="180082"/>
                  </a:lnTo>
                  <a:cubicBezTo>
                    <a:pt x="655669" y="169330"/>
                    <a:pt x="648951" y="159923"/>
                    <a:pt x="640889" y="153204"/>
                  </a:cubicBezTo>
                  <a:cubicBezTo>
                    <a:pt x="638202" y="151860"/>
                    <a:pt x="635515" y="150516"/>
                    <a:pt x="634171" y="147828"/>
                  </a:cubicBezTo>
                  <a:cubicBezTo>
                    <a:pt x="624766" y="141109"/>
                    <a:pt x="611330" y="134389"/>
                    <a:pt x="609987" y="119607"/>
                  </a:cubicBezTo>
                  <a:cubicBezTo>
                    <a:pt x="608643" y="110199"/>
                    <a:pt x="614018" y="102136"/>
                    <a:pt x="616705" y="96760"/>
                  </a:cubicBezTo>
                  <a:lnTo>
                    <a:pt x="639546" y="55100"/>
                  </a:lnTo>
                  <a:cubicBezTo>
                    <a:pt x="643576" y="48380"/>
                    <a:pt x="646264" y="43005"/>
                    <a:pt x="644920" y="37629"/>
                  </a:cubicBezTo>
                  <a:cubicBezTo>
                    <a:pt x="644920" y="33597"/>
                    <a:pt x="642233" y="28222"/>
                    <a:pt x="639546" y="22846"/>
                  </a:cubicBezTo>
                  <a:cubicBezTo>
                    <a:pt x="635515" y="16127"/>
                    <a:pt x="631484" y="8063"/>
                    <a:pt x="632828" y="0"/>
                  </a:cubicBezTo>
                  <a:cubicBezTo>
                    <a:pt x="628797" y="0"/>
                    <a:pt x="623422" y="2688"/>
                    <a:pt x="620736" y="5376"/>
                  </a:cubicBezTo>
                  <a:cubicBezTo>
                    <a:pt x="616705" y="9407"/>
                    <a:pt x="614018" y="16127"/>
                    <a:pt x="612674" y="21502"/>
                  </a:cubicBezTo>
                  <a:cubicBezTo>
                    <a:pt x="611330" y="25534"/>
                    <a:pt x="608643" y="30910"/>
                    <a:pt x="605956" y="34941"/>
                  </a:cubicBezTo>
                  <a:cubicBezTo>
                    <a:pt x="595208" y="53756"/>
                    <a:pt x="572366" y="67195"/>
                    <a:pt x="544151" y="69883"/>
                  </a:cubicBezTo>
                  <a:cubicBezTo>
                    <a:pt x="540121" y="69883"/>
                    <a:pt x="537433" y="69883"/>
                    <a:pt x="533403" y="71227"/>
                  </a:cubicBezTo>
                  <a:cubicBezTo>
                    <a:pt x="522654" y="71227"/>
                    <a:pt x="513249" y="72571"/>
                    <a:pt x="505187" y="76602"/>
                  </a:cubicBezTo>
                  <a:cubicBezTo>
                    <a:pt x="501157" y="77946"/>
                    <a:pt x="497126" y="80634"/>
                    <a:pt x="494439" y="83321"/>
                  </a:cubicBezTo>
                  <a:cubicBezTo>
                    <a:pt x="483690" y="90041"/>
                    <a:pt x="470254" y="99448"/>
                    <a:pt x="455475" y="92729"/>
                  </a:cubicBezTo>
                  <a:cubicBezTo>
                    <a:pt x="451444" y="90041"/>
                    <a:pt x="447413" y="87353"/>
                    <a:pt x="444726" y="84665"/>
                  </a:cubicBezTo>
                  <a:cubicBezTo>
                    <a:pt x="443382" y="83321"/>
                    <a:pt x="442039" y="81977"/>
                    <a:pt x="440695" y="80634"/>
                  </a:cubicBezTo>
                  <a:cubicBezTo>
                    <a:pt x="429947" y="72571"/>
                    <a:pt x="416511" y="77946"/>
                    <a:pt x="395013" y="87353"/>
                  </a:cubicBezTo>
                  <a:cubicBezTo>
                    <a:pt x="381578" y="94072"/>
                    <a:pt x="368142" y="100792"/>
                    <a:pt x="353363" y="100792"/>
                  </a:cubicBezTo>
                  <a:cubicBezTo>
                    <a:pt x="347988" y="100792"/>
                    <a:pt x="341270" y="99448"/>
                    <a:pt x="335896" y="96760"/>
                  </a:cubicBezTo>
                  <a:cubicBezTo>
                    <a:pt x="333209" y="95416"/>
                    <a:pt x="331865" y="94072"/>
                    <a:pt x="329178" y="92729"/>
                  </a:cubicBezTo>
                  <a:cubicBezTo>
                    <a:pt x="326491" y="91385"/>
                    <a:pt x="323804" y="90041"/>
                    <a:pt x="322460" y="88697"/>
                  </a:cubicBezTo>
                  <a:cubicBezTo>
                    <a:pt x="317086" y="87353"/>
                    <a:pt x="310368" y="90041"/>
                    <a:pt x="302306" y="92729"/>
                  </a:cubicBezTo>
                  <a:cubicBezTo>
                    <a:pt x="299619" y="94072"/>
                    <a:pt x="296932" y="95416"/>
                    <a:pt x="292901" y="96760"/>
                  </a:cubicBezTo>
                  <a:cubicBezTo>
                    <a:pt x="283496" y="100792"/>
                    <a:pt x="272748" y="99448"/>
                    <a:pt x="264686" y="94072"/>
                  </a:cubicBezTo>
                  <a:cubicBezTo>
                    <a:pt x="263342" y="98104"/>
                    <a:pt x="261999" y="102136"/>
                    <a:pt x="260655" y="104824"/>
                  </a:cubicBezTo>
                  <a:cubicBezTo>
                    <a:pt x="249907" y="126326"/>
                    <a:pt x="225722" y="137077"/>
                    <a:pt x="204225" y="145141"/>
                  </a:cubicBezTo>
                  <a:cubicBezTo>
                    <a:pt x="165261" y="159923"/>
                    <a:pt x="127640" y="172018"/>
                    <a:pt x="88677" y="165299"/>
                  </a:cubicBezTo>
                  <a:lnTo>
                    <a:pt x="85989" y="165299"/>
                  </a:lnTo>
                  <a:cubicBezTo>
                    <a:pt x="80615" y="163955"/>
                    <a:pt x="75241" y="163955"/>
                    <a:pt x="71210" y="165299"/>
                  </a:cubicBezTo>
                  <a:cubicBezTo>
                    <a:pt x="68523" y="165299"/>
                    <a:pt x="67179" y="167987"/>
                    <a:pt x="65835" y="169330"/>
                  </a:cubicBezTo>
                  <a:cubicBezTo>
                    <a:pt x="65835" y="170674"/>
                    <a:pt x="65835" y="170674"/>
                    <a:pt x="65835" y="172018"/>
                  </a:cubicBezTo>
                  <a:cubicBezTo>
                    <a:pt x="67179" y="173362"/>
                    <a:pt x="69866" y="176050"/>
                    <a:pt x="73897" y="177394"/>
                  </a:cubicBezTo>
                  <a:cubicBezTo>
                    <a:pt x="80615" y="181425"/>
                    <a:pt x="88677" y="185457"/>
                    <a:pt x="88677" y="196208"/>
                  </a:cubicBezTo>
                  <a:cubicBezTo>
                    <a:pt x="88677" y="204272"/>
                    <a:pt x="83302" y="208303"/>
                    <a:pt x="80615" y="212335"/>
                  </a:cubicBezTo>
                  <a:cubicBezTo>
                    <a:pt x="65835" y="227118"/>
                    <a:pt x="60461" y="248620"/>
                    <a:pt x="65835" y="268778"/>
                  </a:cubicBezTo>
                  <a:lnTo>
                    <a:pt x="69866" y="283561"/>
                  </a:lnTo>
                  <a:lnTo>
                    <a:pt x="55087" y="278186"/>
                  </a:lnTo>
                  <a:cubicBezTo>
                    <a:pt x="40307" y="272810"/>
                    <a:pt x="22841" y="278186"/>
                    <a:pt x="13436" y="290281"/>
                  </a:cubicBezTo>
                  <a:cubicBezTo>
                    <a:pt x="4031" y="302376"/>
                    <a:pt x="2687" y="319847"/>
                    <a:pt x="9405" y="333285"/>
                  </a:cubicBezTo>
                  <a:lnTo>
                    <a:pt x="0" y="338661"/>
                  </a:lnTo>
                  <a:cubicBezTo>
                    <a:pt x="2687" y="344036"/>
                    <a:pt x="5374" y="350756"/>
                    <a:pt x="8062" y="356131"/>
                  </a:cubicBezTo>
                  <a:cubicBezTo>
                    <a:pt x="21497" y="388385"/>
                    <a:pt x="60461" y="420638"/>
                    <a:pt x="87333" y="397792"/>
                  </a:cubicBezTo>
                  <a:cubicBezTo>
                    <a:pt x="84646" y="415263"/>
                    <a:pt x="69866" y="431389"/>
                    <a:pt x="51056" y="435421"/>
                  </a:cubicBezTo>
                  <a:cubicBezTo>
                    <a:pt x="94051" y="455580"/>
                    <a:pt x="145107" y="443484"/>
                    <a:pt x="193476" y="444828"/>
                  </a:cubicBezTo>
                  <a:cubicBezTo>
                    <a:pt x="241845" y="446172"/>
                    <a:pt x="296932" y="477082"/>
                    <a:pt x="294245" y="524118"/>
                  </a:cubicBezTo>
                  <a:cubicBezTo>
                    <a:pt x="232440" y="503960"/>
                    <a:pt x="166604" y="501272"/>
                    <a:pt x="103456" y="516055"/>
                  </a:cubicBezTo>
                  <a:cubicBezTo>
                    <a:pt x="135702" y="544276"/>
                    <a:pt x="154512" y="587281"/>
                    <a:pt x="153168" y="630286"/>
                  </a:cubicBezTo>
                  <a:cubicBezTo>
                    <a:pt x="153168" y="646412"/>
                    <a:pt x="149138" y="663883"/>
                    <a:pt x="153168" y="680009"/>
                  </a:cubicBezTo>
                  <a:cubicBezTo>
                    <a:pt x="157199" y="696136"/>
                    <a:pt x="171979" y="712263"/>
                    <a:pt x="188102" y="708231"/>
                  </a:cubicBezTo>
                  <a:cubicBezTo>
                    <a:pt x="214973" y="702856"/>
                    <a:pt x="210943" y="662539"/>
                    <a:pt x="198851" y="637005"/>
                  </a:cubicBezTo>
                  <a:cubicBezTo>
                    <a:pt x="224379" y="650444"/>
                    <a:pt x="241845" y="678666"/>
                    <a:pt x="240501" y="706887"/>
                  </a:cubicBezTo>
                  <a:cubicBezTo>
                    <a:pt x="247219" y="696136"/>
                    <a:pt x="253937" y="685385"/>
                    <a:pt x="260655" y="674634"/>
                  </a:cubicBezTo>
                  <a:cubicBezTo>
                    <a:pt x="279466" y="692104"/>
                    <a:pt x="303650" y="702856"/>
                    <a:pt x="329178" y="705543"/>
                  </a:cubicBezTo>
                  <a:cubicBezTo>
                    <a:pt x="295588" y="661195"/>
                    <a:pt x="268717" y="612815"/>
                    <a:pt x="249907" y="560403"/>
                  </a:cubicBezTo>
                  <a:cubicBezTo>
                    <a:pt x="284840" y="565779"/>
                    <a:pt x="318429" y="580562"/>
                    <a:pt x="345301" y="602064"/>
                  </a:cubicBezTo>
                  <a:cubicBezTo>
                    <a:pt x="333209" y="589969"/>
                    <a:pt x="330522" y="568467"/>
                    <a:pt x="341270" y="553684"/>
                  </a:cubicBezTo>
                  <a:cubicBezTo>
                    <a:pt x="353363" y="536213"/>
                    <a:pt x="381578" y="534869"/>
                    <a:pt x="396357" y="549652"/>
                  </a:cubicBezTo>
                  <a:cubicBezTo>
                    <a:pt x="421885" y="522774"/>
                    <a:pt x="395013" y="477082"/>
                    <a:pt x="361424" y="462299"/>
                  </a:cubicBezTo>
                  <a:cubicBezTo>
                    <a:pt x="327834" y="446172"/>
                    <a:pt x="287527" y="443484"/>
                    <a:pt x="261999" y="416607"/>
                  </a:cubicBezTo>
                  <a:cubicBezTo>
                    <a:pt x="257968" y="385697"/>
                    <a:pt x="252594" y="356131"/>
                    <a:pt x="248563" y="325222"/>
                  </a:cubicBezTo>
                  <a:cubicBezTo>
                    <a:pt x="260655" y="318503"/>
                    <a:pt x="278122" y="325222"/>
                    <a:pt x="283496" y="337317"/>
                  </a:cubicBezTo>
                  <a:cubicBezTo>
                    <a:pt x="295588" y="333285"/>
                    <a:pt x="296932" y="314471"/>
                    <a:pt x="288870" y="303720"/>
                  </a:cubicBezTo>
                  <a:cubicBezTo>
                    <a:pt x="280809" y="292969"/>
                    <a:pt x="267373" y="288937"/>
                    <a:pt x="256624" y="280874"/>
                  </a:cubicBezTo>
                  <a:cubicBezTo>
                    <a:pt x="224379" y="256683"/>
                    <a:pt x="224379" y="200240"/>
                    <a:pt x="257968" y="176050"/>
                  </a:cubicBezTo>
                  <a:cubicBezTo>
                    <a:pt x="279466" y="177394"/>
                    <a:pt x="284840" y="205616"/>
                    <a:pt x="288870" y="227118"/>
                  </a:cubicBezTo>
                  <a:cubicBezTo>
                    <a:pt x="292901" y="248620"/>
                    <a:pt x="311711" y="274154"/>
                    <a:pt x="330522" y="263403"/>
                  </a:cubicBezTo>
                  <a:cubicBezTo>
                    <a:pt x="331865" y="251308"/>
                    <a:pt x="327834" y="239213"/>
                    <a:pt x="321116" y="228462"/>
                  </a:cubicBezTo>
                  <a:cubicBezTo>
                    <a:pt x="337239" y="240557"/>
                    <a:pt x="354706" y="251308"/>
                    <a:pt x="370829" y="263403"/>
                  </a:cubicBezTo>
                  <a:cubicBezTo>
                    <a:pt x="365455" y="251308"/>
                    <a:pt x="361424" y="239213"/>
                    <a:pt x="356050" y="228462"/>
                  </a:cubicBezTo>
                  <a:cubicBezTo>
                    <a:pt x="378891" y="233838"/>
                    <a:pt x="401731" y="240557"/>
                    <a:pt x="424572" y="245932"/>
                  </a:cubicBezTo>
                  <a:cubicBezTo>
                    <a:pt x="396357" y="231150"/>
                    <a:pt x="374860" y="204272"/>
                    <a:pt x="366798" y="173362"/>
                  </a:cubicBezTo>
                  <a:cubicBezTo>
                    <a:pt x="415167" y="146485"/>
                    <a:pt x="471598" y="131702"/>
                    <a:pt x="526685" y="131702"/>
                  </a:cubicBezTo>
                  <a:cubicBezTo>
                    <a:pt x="571023" y="131702"/>
                    <a:pt x="620736" y="145141"/>
                    <a:pt x="643576" y="184113"/>
                  </a:cubicBezTo>
                  <a:cubicBezTo>
                    <a:pt x="647607" y="190833"/>
                    <a:pt x="651638" y="200240"/>
                    <a:pt x="658356" y="202928"/>
                  </a:cubicBezTo>
                  <a:cubicBezTo>
                    <a:pt x="665074" y="205616"/>
                    <a:pt x="670448" y="205616"/>
                    <a:pt x="675823" y="201584"/>
                  </a:cubicBezTo>
                  <a:cubicBezTo>
                    <a:pt x="663730" y="202928"/>
                    <a:pt x="661043" y="190833"/>
                    <a:pt x="658356" y="182769"/>
                  </a:cubicBezTo>
                  <a:close/>
                </a:path>
              </a:pathLst>
            </a:cu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2065" name="Google Shape;2065;p38"/>
            <p:cNvSpPr/>
            <p:nvPr/>
          </p:nvSpPr>
          <p:spPr>
            <a:xfrm>
              <a:off x="4913085" y="7459411"/>
              <a:ext cx="394952" cy="570224"/>
            </a:xfrm>
            <a:custGeom>
              <a:avLst/>
              <a:gdLst/>
              <a:ahLst/>
              <a:cxnLst/>
              <a:rect l="l" t="t" r="r" b="b"/>
              <a:pathLst>
                <a:path w="355020" h="512571" extrusionOk="0">
                  <a:moveTo>
                    <a:pt x="43614" y="353992"/>
                  </a:moveTo>
                  <a:cubicBezTo>
                    <a:pt x="44957" y="360712"/>
                    <a:pt x="46301" y="368775"/>
                    <a:pt x="51675" y="370119"/>
                  </a:cubicBezTo>
                  <a:cubicBezTo>
                    <a:pt x="53019" y="371463"/>
                    <a:pt x="55706" y="371463"/>
                    <a:pt x="58393" y="371463"/>
                  </a:cubicBezTo>
                  <a:cubicBezTo>
                    <a:pt x="61080" y="371463"/>
                    <a:pt x="65111" y="372807"/>
                    <a:pt x="67798" y="374151"/>
                  </a:cubicBezTo>
                  <a:cubicBezTo>
                    <a:pt x="73173" y="375495"/>
                    <a:pt x="77203" y="379526"/>
                    <a:pt x="81234" y="382214"/>
                  </a:cubicBezTo>
                  <a:cubicBezTo>
                    <a:pt x="85265" y="386246"/>
                    <a:pt x="89296" y="387590"/>
                    <a:pt x="91983" y="387590"/>
                  </a:cubicBezTo>
                  <a:cubicBezTo>
                    <a:pt x="93326" y="387590"/>
                    <a:pt x="94670" y="387590"/>
                    <a:pt x="96014" y="386246"/>
                  </a:cubicBezTo>
                  <a:cubicBezTo>
                    <a:pt x="98701" y="384902"/>
                    <a:pt x="101388" y="384902"/>
                    <a:pt x="104075" y="384902"/>
                  </a:cubicBezTo>
                  <a:cubicBezTo>
                    <a:pt x="114824" y="383558"/>
                    <a:pt x="121542" y="391621"/>
                    <a:pt x="126916" y="396997"/>
                  </a:cubicBezTo>
                  <a:cubicBezTo>
                    <a:pt x="126916" y="396997"/>
                    <a:pt x="128260" y="398341"/>
                    <a:pt x="128260" y="398341"/>
                  </a:cubicBezTo>
                  <a:cubicBezTo>
                    <a:pt x="139008" y="388934"/>
                    <a:pt x="152444" y="384902"/>
                    <a:pt x="168567" y="386246"/>
                  </a:cubicBezTo>
                  <a:cubicBezTo>
                    <a:pt x="186033" y="387590"/>
                    <a:pt x="200813" y="395653"/>
                    <a:pt x="208875" y="409092"/>
                  </a:cubicBezTo>
                  <a:cubicBezTo>
                    <a:pt x="212905" y="414468"/>
                    <a:pt x="214249" y="419843"/>
                    <a:pt x="216936" y="425218"/>
                  </a:cubicBezTo>
                  <a:cubicBezTo>
                    <a:pt x="220967" y="433282"/>
                    <a:pt x="223654" y="440001"/>
                    <a:pt x="229028" y="444033"/>
                  </a:cubicBezTo>
                  <a:cubicBezTo>
                    <a:pt x="233059" y="446721"/>
                    <a:pt x="238433" y="449409"/>
                    <a:pt x="243808" y="452096"/>
                  </a:cubicBezTo>
                  <a:cubicBezTo>
                    <a:pt x="254556" y="457472"/>
                    <a:pt x="269336" y="462848"/>
                    <a:pt x="270679" y="477631"/>
                  </a:cubicBezTo>
                  <a:cubicBezTo>
                    <a:pt x="270679" y="480318"/>
                    <a:pt x="270679" y="483006"/>
                    <a:pt x="270679" y="485694"/>
                  </a:cubicBezTo>
                  <a:cubicBezTo>
                    <a:pt x="270679" y="488382"/>
                    <a:pt x="270679" y="489726"/>
                    <a:pt x="270679" y="491070"/>
                  </a:cubicBezTo>
                  <a:cubicBezTo>
                    <a:pt x="270679" y="493757"/>
                    <a:pt x="274710" y="496445"/>
                    <a:pt x="277397" y="499133"/>
                  </a:cubicBezTo>
                  <a:cubicBezTo>
                    <a:pt x="281428" y="503164"/>
                    <a:pt x="285459" y="507196"/>
                    <a:pt x="286802" y="512571"/>
                  </a:cubicBezTo>
                  <a:cubicBezTo>
                    <a:pt x="294864" y="512571"/>
                    <a:pt x="304269" y="504508"/>
                    <a:pt x="312330" y="497789"/>
                  </a:cubicBezTo>
                  <a:cubicBezTo>
                    <a:pt x="317705" y="492413"/>
                    <a:pt x="325766" y="488382"/>
                    <a:pt x="332484" y="487038"/>
                  </a:cubicBezTo>
                  <a:cubicBezTo>
                    <a:pt x="329797" y="485694"/>
                    <a:pt x="327110" y="485694"/>
                    <a:pt x="324423" y="484350"/>
                  </a:cubicBezTo>
                  <a:lnTo>
                    <a:pt x="315018" y="483006"/>
                  </a:lnTo>
                  <a:lnTo>
                    <a:pt x="347263" y="392965"/>
                  </a:lnTo>
                  <a:cubicBezTo>
                    <a:pt x="353981" y="372807"/>
                    <a:pt x="360699" y="348617"/>
                    <a:pt x="347263" y="333834"/>
                  </a:cubicBezTo>
                  <a:cubicBezTo>
                    <a:pt x="344577" y="331146"/>
                    <a:pt x="341889" y="329802"/>
                    <a:pt x="339202" y="327115"/>
                  </a:cubicBezTo>
                  <a:cubicBezTo>
                    <a:pt x="332484" y="323083"/>
                    <a:pt x="325766" y="317707"/>
                    <a:pt x="323079" y="309644"/>
                  </a:cubicBezTo>
                  <a:cubicBezTo>
                    <a:pt x="317705" y="297549"/>
                    <a:pt x="321735" y="282766"/>
                    <a:pt x="333828" y="269327"/>
                  </a:cubicBezTo>
                  <a:cubicBezTo>
                    <a:pt x="335171" y="266639"/>
                    <a:pt x="337859" y="265295"/>
                    <a:pt x="340546" y="262608"/>
                  </a:cubicBezTo>
                  <a:cubicBezTo>
                    <a:pt x="345920" y="257232"/>
                    <a:pt x="351294" y="250513"/>
                    <a:pt x="353981" y="243793"/>
                  </a:cubicBezTo>
                  <a:cubicBezTo>
                    <a:pt x="355325" y="239762"/>
                    <a:pt x="355325" y="234386"/>
                    <a:pt x="352638" y="230354"/>
                  </a:cubicBezTo>
                  <a:cubicBezTo>
                    <a:pt x="351294" y="229011"/>
                    <a:pt x="349951" y="227667"/>
                    <a:pt x="348607" y="227667"/>
                  </a:cubicBezTo>
                  <a:lnTo>
                    <a:pt x="349951" y="216915"/>
                  </a:lnTo>
                  <a:cubicBezTo>
                    <a:pt x="341889" y="207508"/>
                    <a:pt x="332484" y="199445"/>
                    <a:pt x="320392" y="195413"/>
                  </a:cubicBezTo>
                  <a:cubicBezTo>
                    <a:pt x="313674" y="192725"/>
                    <a:pt x="305612" y="191381"/>
                    <a:pt x="298894" y="190037"/>
                  </a:cubicBezTo>
                  <a:lnTo>
                    <a:pt x="239777" y="179286"/>
                  </a:lnTo>
                  <a:lnTo>
                    <a:pt x="168567" y="75807"/>
                  </a:lnTo>
                  <a:cubicBezTo>
                    <a:pt x="149757" y="48929"/>
                    <a:pt x="141695" y="24739"/>
                    <a:pt x="144382" y="4580"/>
                  </a:cubicBezTo>
                  <a:cubicBezTo>
                    <a:pt x="100044" y="-4827"/>
                    <a:pt x="53019" y="549"/>
                    <a:pt x="11368" y="18019"/>
                  </a:cubicBezTo>
                  <a:lnTo>
                    <a:pt x="12711" y="18019"/>
                  </a:lnTo>
                  <a:cubicBezTo>
                    <a:pt x="3306" y="48929"/>
                    <a:pt x="-4755" y="75807"/>
                    <a:pt x="3306" y="101341"/>
                  </a:cubicBezTo>
                  <a:cubicBezTo>
                    <a:pt x="5993" y="108060"/>
                    <a:pt x="8681" y="113436"/>
                    <a:pt x="11368" y="120155"/>
                  </a:cubicBezTo>
                  <a:cubicBezTo>
                    <a:pt x="16742" y="130906"/>
                    <a:pt x="22117" y="141658"/>
                    <a:pt x="23460" y="153753"/>
                  </a:cubicBezTo>
                  <a:cubicBezTo>
                    <a:pt x="24804" y="167191"/>
                    <a:pt x="22117" y="179286"/>
                    <a:pt x="19429" y="191381"/>
                  </a:cubicBezTo>
                  <a:cubicBezTo>
                    <a:pt x="16742" y="202133"/>
                    <a:pt x="14055" y="212884"/>
                    <a:pt x="15399" y="223635"/>
                  </a:cubicBezTo>
                  <a:cubicBezTo>
                    <a:pt x="16742" y="235730"/>
                    <a:pt x="23460" y="246481"/>
                    <a:pt x="30178" y="257232"/>
                  </a:cubicBezTo>
                  <a:cubicBezTo>
                    <a:pt x="39583" y="273359"/>
                    <a:pt x="48988" y="289486"/>
                    <a:pt x="46301" y="308300"/>
                  </a:cubicBezTo>
                  <a:cubicBezTo>
                    <a:pt x="44957" y="316364"/>
                    <a:pt x="42270" y="324427"/>
                    <a:pt x="36896" y="331146"/>
                  </a:cubicBezTo>
                  <a:cubicBezTo>
                    <a:pt x="43614" y="336522"/>
                    <a:pt x="48988" y="344585"/>
                    <a:pt x="50332" y="352648"/>
                  </a:cubicBezTo>
                  <a:lnTo>
                    <a:pt x="43614" y="353992"/>
                  </a:lnTo>
                  <a:close/>
                </a:path>
              </a:pathLst>
            </a:cu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2066" name="Google Shape;2066;p38"/>
            <p:cNvSpPr/>
            <p:nvPr/>
          </p:nvSpPr>
          <p:spPr>
            <a:xfrm>
              <a:off x="3565547" y="7177510"/>
              <a:ext cx="448411" cy="236165"/>
            </a:xfrm>
            <a:custGeom>
              <a:avLst/>
              <a:gdLst/>
              <a:ahLst/>
              <a:cxnLst/>
              <a:rect l="l" t="t" r="r" b="b"/>
              <a:pathLst>
                <a:path w="403074" h="212287" extrusionOk="0">
                  <a:moveTo>
                    <a:pt x="400388" y="154500"/>
                  </a:moveTo>
                  <a:cubicBezTo>
                    <a:pt x="400388" y="153156"/>
                    <a:pt x="401731" y="151812"/>
                    <a:pt x="401731" y="151812"/>
                  </a:cubicBezTo>
                  <a:cubicBezTo>
                    <a:pt x="401731" y="150468"/>
                    <a:pt x="403075" y="149124"/>
                    <a:pt x="403075" y="147780"/>
                  </a:cubicBezTo>
                  <a:cubicBezTo>
                    <a:pt x="403075" y="147780"/>
                    <a:pt x="399044" y="146437"/>
                    <a:pt x="396357" y="146437"/>
                  </a:cubicBezTo>
                  <a:lnTo>
                    <a:pt x="395013" y="146437"/>
                  </a:lnTo>
                  <a:cubicBezTo>
                    <a:pt x="370829" y="139717"/>
                    <a:pt x="360081" y="116871"/>
                    <a:pt x="349332" y="95368"/>
                  </a:cubicBezTo>
                  <a:cubicBezTo>
                    <a:pt x="347988" y="92681"/>
                    <a:pt x="346645" y="88649"/>
                    <a:pt x="345301" y="85961"/>
                  </a:cubicBezTo>
                  <a:cubicBezTo>
                    <a:pt x="335896" y="67147"/>
                    <a:pt x="323804" y="51020"/>
                    <a:pt x="309024" y="37581"/>
                  </a:cubicBezTo>
                  <a:cubicBezTo>
                    <a:pt x="304994" y="33549"/>
                    <a:pt x="300963" y="30862"/>
                    <a:pt x="296932" y="29518"/>
                  </a:cubicBezTo>
                  <a:cubicBezTo>
                    <a:pt x="295588" y="29518"/>
                    <a:pt x="292901" y="29518"/>
                    <a:pt x="291558" y="28174"/>
                  </a:cubicBezTo>
                  <a:cubicBezTo>
                    <a:pt x="288870" y="28174"/>
                    <a:pt x="284840" y="28174"/>
                    <a:pt x="282152" y="26830"/>
                  </a:cubicBezTo>
                  <a:cubicBezTo>
                    <a:pt x="275435" y="25486"/>
                    <a:pt x="271404" y="21454"/>
                    <a:pt x="266030" y="18767"/>
                  </a:cubicBezTo>
                  <a:cubicBezTo>
                    <a:pt x="261999" y="14735"/>
                    <a:pt x="257968" y="12047"/>
                    <a:pt x="253937" y="12047"/>
                  </a:cubicBezTo>
                  <a:cubicBezTo>
                    <a:pt x="251250" y="12047"/>
                    <a:pt x="248563" y="13391"/>
                    <a:pt x="244532" y="14735"/>
                  </a:cubicBezTo>
                  <a:cubicBezTo>
                    <a:pt x="239158" y="17423"/>
                    <a:pt x="233783" y="20110"/>
                    <a:pt x="225722" y="18767"/>
                  </a:cubicBezTo>
                  <a:cubicBezTo>
                    <a:pt x="220348" y="17423"/>
                    <a:pt x="214973" y="14735"/>
                    <a:pt x="212286" y="13391"/>
                  </a:cubicBezTo>
                  <a:lnTo>
                    <a:pt x="210943" y="12047"/>
                  </a:lnTo>
                  <a:cubicBezTo>
                    <a:pt x="193476" y="-48"/>
                    <a:pt x="170635" y="-2736"/>
                    <a:pt x="149138" y="2640"/>
                  </a:cubicBezTo>
                  <a:cubicBezTo>
                    <a:pt x="149138" y="12047"/>
                    <a:pt x="147794" y="20110"/>
                    <a:pt x="149138" y="29518"/>
                  </a:cubicBezTo>
                  <a:lnTo>
                    <a:pt x="149138" y="37581"/>
                  </a:lnTo>
                  <a:lnTo>
                    <a:pt x="98082" y="40269"/>
                  </a:lnTo>
                  <a:lnTo>
                    <a:pt x="17467" y="118215"/>
                  </a:lnTo>
                  <a:cubicBezTo>
                    <a:pt x="8062" y="127622"/>
                    <a:pt x="1344" y="135685"/>
                    <a:pt x="0" y="143749"/>
                  </a:cubicBezTo>
                  <a:lnTo>
                    <a:pt x="64492" y="110151"/>
                  </a:lnTo>
                  <a:lnTo>
                    <a:pt x="65835" y="122246"/>
                  </a:lnTo>
                  <a:cubicBezTo>
                    <a:pt x="67179" y="145093"/>
                    <a:pt x="67179" y="167939"/>
                    <a:pt x="65835" y="189441"/>
                  </a:cubicBezTo>
                  <a:cubicBezTo>
                    <a:pt x="92707" y="178690"/>
                    <a:pt x="126297" y="182721"/>
                    <a:pt x="149138" y="201536"/>
                  </a:cubicBezTo>
                  <a:cubicBezTo>
                    <a:pt x="155856" y="197504"/>
                    <a:pt x="163917" y="196160"/>
                    <a:pt x="171979" y="197504"/>
                  </a:cubicBezTo>
                  <a:lnTo>
                    <a:pt x="167948" y="142405"/>
                  </a:lnTo>
                  <a:lnTo>
                    <a:pt x="171979" y="139717"/>
                  </a:lnTo>
                  <a:cubicBezTo>
                    <a:pt x="178697" y="135685"/>
                    <a:pt x="185415" y="135685"/>
                    <a:pt x="192133" y="138373"/>
                  </a:cubicBezTo>
                  <a:cubicBezTo>
                    <a:pt x="201537" y="142405"/>
                    <a:pt x="210943" y="151812"/>
                    <a:pt x="214973" y="162563"/>
                  </a:cubicBezTo>
                  <a:cubicBezTo>
                    <a:pt x="217661" y="169283"/>
                    <a:pt x="217661" y="174658"/>
                    <a:pt x="219004" y="181377"/>
                  </a:cubicBezTo>
                  <a:cubicBezTo>
                    <a:pt x="220348" y="189441"/>
                    <a:pt x="221691" y="196160"/>
                    <a:pt x="224379" y="202880"/>
                  </a:cubicBezTo>
                  <a:cubicBezTo>
                    <a:pt x="227065" y="208255"/>
                    <a:pt x="233783" y="212287"/>
                    <a:pt x="239158" y="212287"/>
                  </a:cubicBezTo>
                  <a:cubicBezTo>
                    <a:pt x="243189" y="212287"/>
                    <a:pt x="244532" y="210943"/>
                    <a:pt x="244532" y="209599"/>
                  </a:cubicBezTo>
                  <a:cubicBezTo>
                    <a:pt x="245876" y="206912"/>
                    <a:pt x="245876" y="201536"/>
                    <a:pt x="245876" y="196160"/>
                  </a:cubicBezTo>
                  <a:cubicBezTo>
                    <a:pt x="244532" y="188097"/>
                    <a:pt x="244532" y="178690"/>
                    <a:pt x="249907" y="171970"/>
                  </a:cubicBezTo>
                  <a:cubicBezTo>
                    <a:pt x="253937" y="166595"/>
                    <a:pt x="260655" y="163907"/>
                    <a:pt x="268717" y="163907"/>
                  </a:cubicBezTo>
                  <a:cubicBezTo>
                    <a:pt x="278122" y="165251"/>
                    <a:pt x="287527" y="171970"/>
                    <a:pt x="294245" y="181377"/>
                  </a:cubicBezTo>
                  <a:lnTo>
                    <a:pt x="310368" y="151812"/>
                  </a:lnTo>
                  <a:lnTo>
                    <a:pt x="317086" y="157188"/>
                  </a:lnTo>
                  <a:cubicBezTo>
                    <a:pt x="331865" y="167939"/>
                    <a:pt x="343957" y="182721"/>
                    <a:pt x="352019" y="198848"/>
                  </a:cubicBezTo>
                  <a:cubicBezTo>
                    <a:pt x="360081" y="189441"/>
                    <a:pt x="364111" y="174658"/>
                    <a:pt x="361424" y="161219"/>
                  </a:cubicBezTo>
                  <a:lnTo>
                    <a:pt x="360081" y="155844"/>
                  </a:lnTo>
                  <a:lnTo>
                    <a:pt x="364111" y="153156"/>
                  </a:lnTo>
                  <a:cubicBezTo>
                    <a:pt x="374860" y="145093"/>
                    <a:pt x="386952" y="151812"/>
                    <a:pt x="396357" y="155844"/>
                  </a:cubicBezTo>
                  <a:cubicBezTo>
                    <a:pt x="397701" y="157188"/>
                    <a:pt x="399044" y="157188"/>
                    <a:pt x="400388" y="157188"/>
                  </a:cubicBezTo>
                  <a:cubicBezTo>
                    <a:pt x="399044" y="157188"/>
                    <a:pt x="400388" y="155844"/>
                    <a:pt x="400388" y="154500"/>
                  </a:cubicBezTo>
                  <a:close/>
                </a:path>
              </a:pathLst>
            </a:cu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2067" name="Google Shape;2067;p38"/>
            <p:cNvSpPr/>
            <p:nvPr/>
          </p:nvSpPr>
          <p:spPr>
            <a:xfrm>
              <a:off x="2541671" y="6580931"/>
              <a:ext cx="1258544" cy="1224740"/>
            </a:xfrm>
            <a:custGeom>
              <a:avLst/>
              <a:gdLst/>
              <a:ahLst/>
              <a:cxnLst/>
              <a:rect l="l" t="t" r="r" b="b"/>
              <a:pathLst>
                <a:path w="1131297" h="1100911" extrusionOk="0">
                  <a:moveTo>
                    <a:pt x="998282" y="1001200"/>
                  </a:moveTo>
                  <a:cubicBezTo>
                    <a:pt x="986190" y="997168"/>
                    <a:pt x="947226" y="983729"/>
                    <a:pt x="933790" y="956851"/>
                  </a:cubicBezTo>
                  <a:cubicBezTo>
                    <a:pt x="928416" y="946100"/>
                    <a:pt x="928416" y="935349"/>
                    <a:pt x="931103" y="924598"/>
                  </a:cubicBezTo>
                  <a:cubicBezTo>
                    <a:pt x="932447" y="920566"/>
                    <a:pt x="935134" y="916535"/>
                    <a:pt x="936478" y="912503"/>
                  </a:cubicBezTo>
                  <a:cubicBezTo>
                    <a:pt x="939164" y="908471"/>
                    <a:pt x="941852" y="903096"/>
                    <a:pt x="941852" y="899064"/>
                  </a:cubicBezTo>
                  <a:cubicBezTo>
                    <a:pt x="943195" y="889657"/>
                    <a:pt x="932447" y="878905"/>
                    <a:pt x="921698" y="869498"/>
                  </a:cubicBezTo>
                  <a:cubicBezTo>
                    <a:pt x="908262" y="857403"/>
                    <a:pt x="892139" y="841277"/>
                    <a:pt x="904232" y="823806"/>
                  </a:cubicBezTo>
                  <a:lnTo>
                    <a:pt x="906919" y="819774"/>
                  </a:lnTo>
                  <a:lnTo>
                    <a:pt x="943195" y="822462"/>
                  </a:lnTo>
                  <a:cubicBezTo>
                    <a:pt x="957975" y="771394"/>
                    <a:pt x="964693" y="716295"/>
                    <a:pt x="962006" y="663883"/>
                  </a:cubicBezTo>
                  <a:lnTo>
                    <a:pt x="900201" y="696136"/>
                  </a:lnTo>
                  <a:lnTo>
                    <a:pt x="897514" y="688073"/>
                  </a:lnTo>
                  <a:cubicBezTo>
                    <a:pt x="888108" y="665227"/>
                    <a:pt x="910950" y="643724"/>
                    <a:pt x="919011" y="637005"/>
                  </a:cubicBezTo>
                  <a:lnTo>
                    <a:pt x="1003657" y="555028"/>
                  </a:lnTo>
                  <a:lnTo>
                    <a:pt x="1045308" y="552340"/>
                  </a:lnTo>
                  <a:cubicBezTo>
                    <a:pt x="1043964" y="481114"/>
                    <a:pt x="1076210" y="409887"/>
                    <a:pt x="1131297" y="362851"/>
                  </a:cubicBezTo>
                  <a:cubicBezTo>
                    <a:pt x="1131297" y="360163"/>
                    <a:pt x="1129953" y="358819"/>
                    <a:pt x="1127266" y="357475"/>
                  </a:cubicBezTo>
                  <a:cubicBezTo>
                    <a:pt x="1121892" y="352100"/>
                    <a:pt x="1109800" y="348068"/>
                    <a:pt x="1099051" y="349412"/>
                  </a:cubicBezTo>
                  <a:cubicBezTo>
                    <a:pt x="1096364" y="349412"/>
                    <a:pt x="1092333" y="349412"/>
                    <a:pt x="1089646" y="350756"/>
                  </a:cubicBezTo>
                  <a:cubicBezTo>
                    <a:pt x="1073523" y="352100"/>
                    <a:pt x="1054713" y="354787"/>
                    <a:pt x="1039933" y="342692"/>
                  </a:cubicBezTo>
                  <a:cubicBezTo>
                    <a:pt x="1029185" y="333285"/>
                    <a:pt x="1025154" y="319847"/>
                    <a:pt x="1022467" y="307751"/>
                  </a:cubicBezTo>
                  <a:cubicBezTo>
                    <a:pt x="1019779" y="298344"/>
                    <a:pt x="1018436" y="290281"/>
                    <a:pt x="1013062" y="283561"/>
                  </a:cubicBezTo>
                  <a:cubicBezTo>
                    <a:pt x="1003657" y="270122"/>
                    <a:pt x="984847" y="270122"/>
                    <a:pt x="964693" y="268778"/>
                  </a:cubicBezTo>
                  <a:cubicBezTo>
                    <a:pt x="951257" y="268778"/>
                    <a:pt x="939164" y="267434"/>
                    <a:pt x="925729" y="263403"/>
                  </a:cubicBezTo>
                  <a:cubicBezTo>
                    <a:pt x="900201" y="255339"/>
                    <a:pt x="876016" y="229806"/>
                    <a:pt x="863924" y="209647"/>
                  </a:cubicBezTo>
                  <a:cubicBezTo>
                    <a:pt x="859893" y="202928"/>
                    <a:pt x="857206" y="192177"/>
                    <a:pt x="855863" y="182769"/>
                  </a:cubicBezTo>
                  <a:cubicBezTo>
                    <a:pt x="853175" y="170674"/>
                    <a:pt x="850488" y="155892"/>
                    <a:pt x="843770" y="151860"/>
                  </a:cubicBezTo>
                  <a:cubicBezTo>
                    <a:pt x="839739" y="150516"/>
                    <a:pt x="834365" y="150516"/>
                    <a:pt x="827647" y="151860"/>
                  </a:cubicBezTo>
                  <a:lnTo>
                    <a:pt x="823617" y="151860"/>
                  </a:lnTo>
                  <a:cubicBezTo>
                    <a:pt x="810181" y="153204"/>
                    <a:pt x="796745" y="151860"/>
                    <a:pt x="783309" y="147828"/>
                  </a:cubicBezTo>
                  <a:cubicBezTo>
                    <a:pt x="779278" y="146484"/>
                    <a:pt x="775248" y="145141"/>
                    <a:pt x="771217" y="141109"/>
                  </a:cubicBezTo>
                  <a:cubicBezTo>
                    <a:pt x="765842" y="135733"/>
                    <a:pt x="765842" y="129014"/>
                    <a:pt x="764499" y="124982"/>
                  </a:cubicBezTo>
                  <a:lnTo>
                    <a:pt x="761812" y="99448"/>
                  </a:lnTo>
                  <a:cubicBezTo>
                    <a:pt x="761812" y="98104"/>
                    <a:pt x="760468" y="92728"/>
                    <a:pt x="759124" y="91385"/>
                  </a:cubicBezTo>
                  <a:cubicBezTo>
                    <a:pt x="759124" y="91385"/>
                    <a:pt x="756438" y="90041"/>
                    <a:pt x="755094" y="90041"/>
                  </a:cubicBezTo>
                  <a:cubicBezTo>
                    <a:pt x="753750" y="90041"/>
                    <a:pt x="753750" y="90041"/>
                    <a:pt x="752407" y="88697"/>
                  </a:cubicBezTo>
                  <a:cubicBezTo>
                    <a:pt x="738971" y="83321"/>
                    <a:pt x="730909" y="71227"/>
                    <a:pt x="725535" y="57788"/>
                  </a:cubicBezTo>
                  <a:cubicBezTo>
                    <a:pt x="722848" y="52412"/>
                    <a:pt x="720161" y="45692"/>
                    <a:pt x="717473" y="38973"/>
                  </a:cubicBezTo>
                  <a:cubicBezTo>
                    <a:pt x="712099" y="25534"/>
                    <a:pt x="706725" y="12095"/>
                    <a:pt x="698663" y="2688"/>
                  </a:cubicBezTo>
                  <a:lnTo>
                    <a:pt x="702694" y="0"/>
                  </a:lnTo>
                  <a:cubicBezTo>
                    <a:pt x="689258" y="2688"/>
                    <a:pt x="677166" y="6719"/>
                    <a:pt x="663730" y="16127"/>
                  </a:cubicBezTo>
                  <a:cubicBezTo>
                    <a:pt x="622079" y="43005"/>
                    <a:pt x="591177" y="91385"/>
                    <a:pt x="557587" y="126326"/>
                  </a:cubicBezTo>
                  <a:cubicBezTo>
                    <a:pt x="546838" y="137077"/>
                    <a:pt x="536090" y="147828"/>
                    <a:pt x="522654" y="157236"/>
                  </a:cubicBezTo>
                  <a:cubicBezTo>
                    <a:pt x="468910" y="190833"/>
                    <a:pt x="390983" y="165299"/>
                    <a:pt x="360081" y="108855"/>
                  </a:cubicBezTo>
                  <a:cubicBezTo>
                    <a:pt x="357393" y="104824"/>
                    <a:pt x="356050" y="100792"/>
                    <a:pt x="352019" y="98104"/>
                  </a:cubicBezTo>
                  <a:cubicBezTo>
                    <a:pt x="342614" y="90041"/>
                    <a:pt x="326491" y="96760"/>
                    <a:pt x="321116" y="108855"/>
                  </a:cubicBezTo>
                  <a:cubicBezTo>
                    <a:pt x="315742" y="119606"/>
                    <a:pt x="317086" y="133045"/>
                    <a:pt x="318429" y="146484"/>
                  </a:cubicBezTo>
                  <a:cubicBezTo>
                    <a:pt x="319773" y="158580"/>
                    <a:pt x="318429" y="173362"/>
                    <a:pt x="310368" y="182769"/>
                  </a:cubicBezTo>
                  <a:cubicBezTo>
                    <a:pt x="298276" y="197552"/>
                    <a:pt x="275435" y="193520"/>
                    <a:pt x="256624" y="188145"/>
                  </a:cubicBezTo>
                  <a:cubicBezTo>
                    <a:pt x="173322" y="166643"/>
                    <a:pt x="90020" y="141109"/>
                    <a:pt x="2687" y="150516"/>
                  </a:cubicBezTo>
                  <a:cubicBezTo>
                    <a:pt x="18810" y="162611"/>
                    <a:pt x="33590" y="174706"/>
                    <a:pt x="49713" y="186801"/>
                  </a:cubicBezTo>
                  <a:cubicBezTo>
                    <a:pt x="33590" y="204272"/>
                    <a:pt x="16123" y="221742"/>
                    <a:pt x="0" y="239213"/>
                  </a:cubicBezTo>
                  <a:cubicBezTo>
                    <a:pt x="55087" y="252652"/>
                    <a:pt x="106143" y="278186"/>
                    <a:pt x="150481" y="314471"/>
                  </a:cubicBezTo>
                  <a:cubicBezTo>
                    <a:pt x="167948" y="329254"/>
                    <a:pt x="185415" y="349412"/>
                    <a:pt x="178697" y="372258"/>
                  </a:cubicBezTo>
                  <a:cubicBezTo>
                    <a:pt x="194820" y="372258"/>
                    <a:pt x="206912" y="391073"/>
                    <a:pt x="205568" y="407200"/>
                  </a:cubicBezTo>
                  <a:cubicBezTo>
                    <a:pt x="204225" y="423326"/>
                    <a:pt x="193476" y="438109"/>
                    <a:pt x="184071" y="450204"/>
                  </a:cubicBezTo>
                  <a:cubicBezTo>
                    <a:pt x="201537" y="481114"/>
                    <a:pt x="237814" y="501272"/>
                    <a:pt x="272748" y="498584"/>
                  </a:cubicBezTo>
                  <a:cubicBezTo>
                    <a:pt x="256624" y="557715"/>
                    <a:pt x="251250" y="619534"/>
                    <a:pt x="255281" y="680009"/>
                  </a:cubicBezTo>
                  <a:cubicBezTo>
                    <a:pt x="247219" y="662539"/>
                    <a:pt x="240501" y="646412"/>
                    <a:pt x="232440" y="628942"/>
                  </a:cubicBezTo>
                  <a:cubicBezTo>
                    <a:pt x="236471" y="686729"/>
                    <a:pt x="197507" y="736453"/>
                    <a:pt x="159886" y="780801"/>
                  </a:cubicBezTo>
                  <a:cubicBezTo>
                    <a:pt x="139733" y="804991"/>
                    <a:pt x="118236" y="829182"/>
                    <a:pt x="88677" y="839933"/>
                  </a:cubicBezTo>
                  <a:cubicBezTo>
                    <a:pt x="76584" y="843964"/>
                    <a:pt x="63149" y="846652"/>
                    <a:pt x="49713" y="845308"/>
                  </a:cubicBezTo>
                  <a:cubicBezTo>
                    <a:pt x="83302" y="862779"/>
                    <a:pt x="116892" y="886969"/>
                    <a:pt x="120922" y="923254"/>
                  </a:cubicBezTo>
                  <a:lnTo>
                    <a:pt x="153168" y="924598"/>
                  </a:lnTo>
                  <a:cubicBezTo>
                    <a:pt x="157199" y="924598"/>
                    <a:pt x="163917" y="924598"/>
                    <a:pt x="169292" y="927286"/>
                  </a:cubicBezTo>
                  <a:cubicBezTo>
                    <a:pt x="174666" y="931317"/>
                    <a:pt x="178697" y="936693"/>
                    <a:pt x="181384" y="940724"/>
                  </a:cubicBezTo>
                  <a:cubicBezTo>
                    <a:pt x="196163" y="966258"/>
                    <a:pt x="217661" y="986417"/>
                    <a:pt x="243189" y="998512"/>
                  </a:cubicBezTo>
                  <a:cubicBezTo>
                    <a:pt x="282152" y="1017326"/>
                    <a:pt x="327834" y="1017326"/>
                    <a:pt x="369485" y="1017326"/>
                  </a:cubicBezTo>
                  <a:lnTo>
                    <a:pt x="374860" y="1017326"/>
                  </a:lnTo>
                  <a:lnTo>
                    <a:pt x="377547" y="1021358"/>
                  </a:lnTo>
                  <a:cubicBezTo>
                    <a:pt x="384265" y="1036141"/>
                    <a:pt x="386952" y="1052268"/>
                    <a:pt x="382921" y="1068394"/>
                  </a:cubicBezTo>
                  <a:cubicBezTo>
                    <a:pt x="388295" y="1067050"/>
                    <a:pt x="395013" y="1061675"/>
                    <a:pt x="400388" y="1056299"/>
                  </a:cubicBezTo>
                  <a:cubicBezTo>
                    <a:pt x="413824" y="1045548"/>
                    <a:pt x="433978" y="1040172"/>
                    <a:pt x="444726" y="1052268"/>
                  </a:cubicBezTo>
                  <a:lnTo>
                    <a:pt x="446070" y="1054955"/>
                  </a:lnTo>
                  <a:lnTo>
                    <a:pt x="447413" y="1075114"/>
                  </a:lnTo>
                  <a:cubicBezTo>
                    <a:pt x="455475" y="1079146"/>
                    <a:pt x="464880" y="1079146"/>
                    <a:pt x="474285" y="1079146"/>
                  </a:cubicBezTo>
                  <a:cubicBezTo>
                    <a:pt x="478316" y="1079146"/>
                    <a:pt x="482346" y="1079146"/>
                    <a:pt x="485034" y="1079146"/>
                  </a:cubicBezTo>
                  <a:cubicBezTo>
                    <a:pt x="498469" y="1080489"/>
                    <a:pt x="511905" y="1084521"/>
                    <a:pt x="519967" y="1093928"/>
                  </a:cubicBezTo>
                  <a:cubicBezTo>
                    <a:pt x="523997" y="1080489"/>
                    <a:pt x="528028" y="1067050"/>
                    <a:pt x="533403" y="1054955"/>
                  </a:cubicBezTo>
                  <a:cubicBezTo>
                    <a:pt x="556243" y="1007919"/>
                    <a:pt x="611330" y="981041"/>
                    <a:pt x="663730" y="985073"/>
                  </a:cubicBezTo>
                  <a:cubicBezTo>
                    <a:pt x="716130" y="990449"/>
                    <a:pt x="763155" y="1024046"/>
                    <a:pt x="790027" y="1069738"/>
                  </a:cubicBezTo>
                  <a:cubicBezTo>
                    <a:pt x="790027" y="1069738"/>
                    <a:pt x="790027" y="1069738"/>
                    <a:pt x="790027" y="1069738"/>
                  </a:cubicBezTo>
                  <a:cubicBezTo>
                    <a:pt x="790027" y="1073770"/>
                    <a:pt x="790027" y="1077802"/>
                    <a:pt x="791370" y="1080489"/>
                  </a:cubicBezTo>
                  <a:cubicBezTo>
                    <a:pt x="794058" y="1088553"/>
                    <a:pt x="803463" y="1091241"/>
                    <a:pt x="811524" y="1093928"/>
                  </a:cubicBezTo>
                  <a:cubicBezTo>
                    <a:pt x="824960" y="1097960"/>
                    <a:pt x="839739" y="1101992"/>
                    <a:pt x="854519" y="1100648"/>
                  </a:cubicBezTo>
                  <a:cubicBezTo>
                    <a:pt x="869298" y="1099304"/>
                    <a:pt x="884078" y="1089897"/>
                    <a:pt x="888108" y="1076458"/>
                  </a:cubicBezTo>
                  <a:cubicBezTo>
                    <a:pt x="880047" y="1060331"/>
                    <a:pt x="914980" y="1038829"/>
                    <a:pt x="933790" y="1040172"/>
                  </a:cubicBezTo>
                  <a:cubicBezTo>
                    <a:pt x="952600" y="1040172"/>
                    <a:pt x="974098" y="1044204"/>
                    <a:pt x="984847" y="1029421"/>
                  </a:cubicBezTo>
                  <a:cubicBezTo>
                    <a:pt x="988877" y="1024046"/>
                    <a:pt x="990221" y="1015982"/>
                    <a:pt x="994251" y="1010607"/>
                  </a:cubicBezTo>
                  <a:lnTo>
                    <a:pt x="998282" y="1001200"/>
                  </a:lnTo>
                  <a:close/>
                </a:path>
              </a:pathLst>
            </a:cu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rgbClr val="3CBEB4"/>
                </a:solidFill>
                <a:latin typeface="Calibri"/>
                <a:ea typeface="Calibri"/>
                <a:cs typeface="Calibri"/>
                <a:sym typeface="Calibri"/>
              </a:endParaRPr>
            </a:p>
          </p:txBody>
        </p:sp>
        <p:sp>
          <p:nvSpPr>
            <p:cNvPr id="2068" name="Google Shape;2068;p38"/>
            <p:cNvSpPr/>
            <p:nvPr/>
          </p:nvSpPr>
          <p:spPr>
            <a:xfrm>
              <a:off x="1759656" y="7295566"/>
              <a:ext cx="1367941" cy="1161654"/>
            </a:xfrm>
            <a:custGeom>
              <a:avLst/>
              <a:gdLst/>
              <a:ahLst/>
              <a:cxnLst/>
              <a:rect l="l" t="t" r="r" b="b"/>
              <a:pathLst>
                <a:path w="1229633" h="1044203" extrusionOk="0">
                  <a:moveTo>
                    <a:pt x="99680" y="153204"/>
                  </a:moveTo>
                  <a:lnTo>
                    <a:pt x="111772" y="142452"/>
                  </a:lnTo>
                  <a:cubicBezTo>
                    <a:pt x="152079" y="189488"/>
                    <a:pt x="192387" y="233837"/>
                    <a:pt x="246130" y="244588"/>
                  </a:cubicBezTo>
                  <a:cubicBezTo>
                    <a:pt x="248817" y="244588"/>
                    <a:pt x="251505" y="245932"/>
                    <a:pt x="254192" y="245932"/>
                  </a:cubicBezTo>
                  <a:cubicBezTo>
                    <a:pt x="262253" y="247276"/>
                    <a:pt x="270315" y="248620"/>
                    <a:pt x="278376" y="252652"/>
                  </a:cubicBezTo>
                  <a:cubicBezTo>
                    <a:pt x="297186" y="260715"/>
                    <a:pt x="309279" y="279529"/>
                    <a:pt x="317340" y="294312"/>
                  </a:cubicBezTo>
                  <a:cubicBezTo>
                    <a:pt x="324058" y="305063"/>
                    <a:pt x="329432" y="315815"/>
                    <a:pt x="326745" y="327910"/>
                  </a:cubicBezTo>
                  <a:cubicBezTo>
                    <a:pt x="322715" y="345380"/>
                    <a:pt x="303904" y="353443"/>
                    <a:pt x="287781" y="353443"/>
                  </a:cubicBezTo>
                  <a:cubicBezTo>
                    <a:pt x="282407" y="353443"/>
                    <a:pt x="278376" y="353443"/>
                    <a:pt x="273002" y="352099"/>
                  </a:cubicBezTo>
                  <a:cubicBezTo>
                    <a:pt x="264940" y="350756"/>
                    <a:pt x="256879" y="350756"/>
                    <a:pt x="248817" y="352099"/>
                  </a:cubicBezTo>
                  <a:cubicBezTo>
                    <a:pt x="221946" y="358819"/>
                    <a:pt x="215228" y="397792"/>
                    <a:pt x="213884" y="419294"/>
                  </a:cubicBezTo>
                  <a:cubicBezTo>
                    <a:pt x="211197" y="448860"/>
                    <a:pt x="208510" y="489177"/>
                    <a:pt x="177608" y="506647"/>
                  </a:cubicBezTo>
                  <a:cubicBezTo>
                    <a:pt x="176264" y="507991"/>
                    <a:pt x="173577" y="509335"/>
                    <a:pt x="172233" y="509335"/>
                  </a:cubicBezTo>
                  <a:cubicBezTo>
                    <a:pt x="168203" y="510679"/>
                    <a:pt x="165515" y="513367"/>
                    <a:pt x="162828" y="516054"/>
                  </a:cubicBezTo>
                  <a:cubicBezTo>
                    <a:pt x="158797" y="520086"/>
                    <a:pt x="158797" y="528149"/>
                    <a:pt x="158797" y="536213"/>
                  </a:cubicBezTo>
                  <a:cubicBezTo>
                    <a:pt x="157454" y="546964"/>
                    <a:pt x="157454" y="561747"/>
                    <a:pt x="145361" y="568466"/>
                  </a:cubicBezTo>
                  <a:lnTo>
                    <a:pt x="142674" y="569810"/>
                  </a:lnTo>
                  <a:lnTo>
                    <a:pt x="117146" y="564435"/>
                  </a:lnTo>
                  <a:cubicBezTo>
                    <a:pt x="125208" y="611471"/>
                    <a:pt x="106398" y="662539"/>
                    <a:pt x="68777" y="692104"/>
                  </a:cubicBezTo>
                  <a:cubicBezTo>
                    <a:pt x="74152" y="696136"/>
                    <a:pt x="78182" y="701511"/>
                    <a:pt x="80870" y="708231"/>
                  </a:cubicBezTo>
                  <a:cubicBezTo>
                    <a:pt x="86244" y="718982"/>
                    <a:pt x="86244" y="731077"/>
                    <a:pt x="82213" y="741828"/>
                  </a:cubicBezTo>
                  <a:lnTo>
                    <a:pt x="80870" y="745860"/>
                  </a:lnTo>
                  <a:lnTo>
                    <a:pt x="75495" y="745860"/>
                  </a:lnTo>
                  <a:cubicBezTo>
                    <a:pt x="51311" y="747204"/>
                    <a:pt x="27126" y="751236"/>
                    <a:pt x="11003" y="767362"/>
                  </a:cubicBezTo>
                  <a:cubicBezTo>
                    <a:pt x="2942" y="775425"/>
                    <a:pt x="-1089" y="788864"/>
                    <a:pt x="255" y="800959"/>
                  </a:cubicBezTo>
                  <a:cubicBezTo>
                    <a:pt x="1598" y="806335"/>
                    <a:pt x="4285" y="814398"/>
                    <a:pt x="12347" y="818430"/>
                  </a:cubicBezTo>
                  <a:lnTo>
                    <a:pt x="8316" y="827837"/>
                  </a:lnTo>
                  <a:cubicBezTo>
                    <a:pt x="23096" y="829181"/>
                    <a:pt x="37875" y="830525"/>
                    <a:pt x="52654" y="834557"/>
                  </a:cubicBezTo>
                  <a:cubicBezTo>
                    <a:pt x="78182" y="841276"/>
                    <a:pt x="102367" y="857403"/>
                    <a:pt x="109085" y="881593"/>
                  </a:cubicBezTo>
                  <a:cubicBezTo>
                    <a:pt x="113116" y="896376"/>
                    <a:pt x="107741" y="912503"/>
                    <a:pt x="107741" y="928629"/>
                  </a:cubicBezTo>
                  <a:cubicBezTo>
                    <a:pt x="106398" y="962226"/>
                    <a:pt x="122521" y="997168"/>
                    <a:pt x="150736" y="1017326"/>
                  </a:cubicBezTo>
                  <a:cubicBezTo>
                    <a:pt x="184325" y="1003887"/>
                    <a:pt x="217915" y="990448"/>
                    <a:pt x="251505" y="977009"/>
                  </a:cubicBezTo>
                  <a:cubicBezTo>
                    <a:pt x="259566" y="987761"/>
                    <a:pt x="268971" y="998512"/>
                    <a:pt x="277033" y="1007919"/>
                  </a:cubicBezTo>
                  <a:cubicBezTo>
                    <a:pt x="294499" y="1001200"/>
                    <a:pt x="302561" y="975665"/>
                    <a:pt x="293156" y="959539"/>
                  </a:cubicBezTo>
                  <a:cubicBezTo>
                    <a:pt x="301217" y="944756"/>
                    <a:pt x="324058" y="947444"/>
                    <a:pt x="336150" y="958195"/>
                  </a:cubicBezTo>
                  <a:cubicBezTo>
                    <a:pt x="349586" y="968946"/>
                    <a:pt x="356304" y="983729"/>
                    <a:pt x="369740" y="994480"/>
                  </a:cubicBezTo>
                  <a:cubicBezTo>
                    <a:pt x="381832" y="1003887"/>
                    <a:pt x="397955" y="1007919"/>
                    <a:pt x="414078" y="1011951"/>
                  </a:cubicBezTo>
                  <a:cubicBezTo>
                    <a:pt x="461103" y="1022702"/>
                    <a:pt x="506785" y="1033453"/>
                    <a:pt x="553811" y="1044204"/>
                  </a:cubicBezTo>
                  <a:cubicBezTo>
                    <a:pt x="545749" y="1017326"/>
                    <a:pt x="555154" y="985073"/>
                    <a:pt x="577995" y="967602"/>
                  </a:cubicBezTo>
                  <a:cubicBezTo>
                    <a:pt x="600836" y="950131"/>
                    <a:pt x="634426" y="947444"/>
                    <a:pt x="658610" y="962226"/>
                  </a:cubicBezTo>
                  <a:cubicBezTo>
                    <a:pt x="666672" y="966258"/>
                    <a:pt x="673390" y="972978"/>
                    <a:pt x="681451" y="972978"/>
                  </a:cubicBezTo>
                  <a:cubicBezTo>
                    <a:pt x="698918" y="974322"/>
                    <a:pt x="709666" y="955507"/>
                    <a:pt x="713697" y="938036"/>
                  </a:cubicBezTo>
                  <a:cubicBezTo>
                    <a:pt x="717728" y="920566"/>
                    <a:pt x="717728" y="901751"/>
                    <a:pt x="731164" y="891000"/>
                  </a:cubicBezTo>
                  <a:cubicBezTo>
                    <a:pt x="755348" y="870842"/>
                    <a:pt x="803717" y="895032"/>
                    <a:pt x="819840" y="866810"/>
                  </a:cubicBezTo>
                  <a:cubicBezTo>
                    <a:pt x="830589" y="846652"/>
                    <a:pt x="810435" y="823806"/>
                    <a:pt x="803717" y="802303"/>
                  </a:cubicBezTo>
                  <a:cubicBezTo>
                    <a:pt x="791625" y="763331"/>
                    <a:pt x="822527" y="724358"/>
                    <a:pt x="857460" y="702855"/>
                  </a:cubicBezTo>
                  <a:cubicBezTo>
                    <a:pt x="892394" y="681353"/>
                    <a:pt x="934045" y="667914"/>
                    <a:pt x="958229" y="635661"/>
                  </a:cubicBezTo>
                  <a:cubicBezTo>
                    <a:pt x="968978" y="622222"/>
                    <a:pt x="977039" y="604751"/>
                    <a:pt x="990475" y="595344"/>
                  </a:cubicBezTo>
                  <a:cubicBezTo>
                    <a:pt x="999880" y="588625"/>
                    <a:pt x="1013316" y="584593"/>
                    <a:pt x="1025408" y="581905"/>
                  </a:cubicBezTo>
                  <a:cubicBezTo>
                    <a:pt x="1096619" y="567122"/>
                    <a:pt x="1182608" y="564435"/>
                    <a:pt x="1218884" y="501272"/>
                  </a:cubicBezTo>
                  <a:cubicBezTo>
                    <a:pt x="1224259" y="493208"/>
                    <a:pt x="1226946" y="483801"/>
                    <a:pt x="1229633" y="475738"/>
                  </a:cubicBezTo>
                  <a:lnTo>
                    <a:pt x="1226946" y="475738"/>
                  </a:lnTo>
                  <a:cubicBezTo>
                    <a:pt x="1226946" y="464986"/>
                    <a:pt x="1210823" y="459611"/>
                    <a:pt x="1200074" y="458267"/>
                  </a:cubicBezTo>
                  <a:cubicBezTo>
                    <a:pt x="1196044" y="458267"/>
                    <a:pt x="1193356" y="458267"/>
                    <a:pt x="1189326" y="458267"/>
                  </a:cubicBezTo>
                  <a:cubicBezTo>
                    <a:pt x="1175890" y="458267"/>
                    <a:pt x="1162454" y="458267"/>
                    <a:pt x="1150362" y="450204"/>
                  </a:cubicBezTo>
                  <a:lnTo>
                    <a:pt x="1147674" y="447516"/>
                  </a:lnTo>
                  <a:lnTo>
                    <a:pt x="1146331" y="424670"/>
                  </a:lnTo>
                  <a:cubicBezTo>
                    <a:pt x="1140957" y="421982"/>
                    <a:pt x="1131551" y="426014"/>
                    <a:pt x="1124833" y="431389"/>
                  </a:cubicBezTo>
                  <a:cubicBezTo>
                    <a:pt x="1114085" y="439452"/>
                    <a:pt x="1099305" y="451547"/>
                    <a:pt x="1083183" y="444828"/>
                  </a:cubicBezTo>
                  <a:lnTo>
                    <a:pt x="1075121" y="442140"/>
                  </a:lnTo>
                  <a:lnTo>
                    <a:pt x="1077808" y="435421"/>
                  </a:lnTo>
                  <a:cubicBezTo>
                    <a:pt x="1083183" y="423326"/>
                    <a:pt x="1083183" y="408543"/>
                    <a:pt x="1077808" y="395104"/>
                  </a:cubicBezTo>
                  <a:cubicBezTo>
                    <a:pt x="1036157" y="395104"/>
                    <a:pt x="990475" y="393760"/>
                    <a:pt x="950168" y="373602"/>
                  </a:cubicBezTo>
                  <a:cubicBezTo>
                    <a:pt x="921953" y="360163"/>
                    <a:pt x="897768" y="337317"/>
                    <a:pt x="881645" y="310439"/>
                  </a:cubicBezTo>
                  <a:cubicBezTo>
                    <a:pt x="878958" y="306407"/>
                    <a:pt x="877614" y="303719"/>
                    <a:pt x="874927" y="302376"/>
                  </a:cubicBezTo>
                  <a:cubicBezTo>
                    <a:pt x="872240" y="301032"/>
                    <a:pt x="869553" y="301032"/>
                    <a:pt x="866866" y="301032"/>
                  </a:cubicBezTo>
                  <a:lnTo>
                    <a:pt x="818497" y="299688"/>
                  </a:lnTo>
                  <a:lnTo>
                    <a:pt x="818497" y="291624"/>
                  </a:lnTo>
                  <a:cubicBezTo>
                    <a:pt x="818497" y="255339"/>
                    <a:pt x="779533" y="231149"/>
                    <a:pt x="744600" y="215023"/>
                  </a:cubicBezTo>
                  <a:lnTo>
                    <a:pt x="748630" y="205615"/>
                  </a:lnTo>
                  <a:cubicBezTo>
                    <a:pt x="729820" y="202927"/>
                    <a:pt x="712354" y="197552"/>
                    <a:pt x="694887" y="190832"/>
                  </a:cubicBezTo>
                  <a:cubicBezTo>
                    <a:pt x="665328" y="180081"/>
                    <a:pt x="638457" y="165299"/>
                    <a:pt x="611585" y="149172"/>
                  </a:cubicBezTo>
                  <a:cubicBezTo>
                    <a:pt x="602180" y="142452"/>
                    <a:pt x="591431" y="135733"/>
                    <a:pt x="580682" y="135733"/>
                  </a:cubicBezTo>
                  <a:cubicBezTo>
                    <a:pt x="556498" y="133045"/>
                    <a:pt x="530970" y="157235"/>
                    <a:pt x="509473" y="146484"/>
                  </a:cubicBezTo>
                  <a:cubicBezTo>
                    <a:pt x="489319" y="137077"/>
                    <a:pt x="489319" y="107511"/>
                    <a:pt x="474539" y="92728"/>
                  </a:cubicBezTo>
                  <a:cubicBezTo>
                    <a:pt x="454386" y="72570"/>
                    <a:pt x="420796" y="81977"/>
                    <a:pt x="392581" y="86009"/>
                  </a:cubicBezTo>
                  <a:cubicBezTo>
                    <a:pt x="364366" y="91384"/>
                    <a:pt x="332120" y="91384"/>
                    <a:pt x="336150" y="61819"/>
                  </a:cubicBezTo>
                  <a:cubicBezTo>
                    <a:pt x="330776" y="69882"/>
                    <a:pt x="317340" y="67195"/>
                    <a:pt x="310622" y="60475"/>
                  </a:cubicBezTo>
                  <a:cubicBezTo>
                    <a:pt x="303904" y="53756"/>
                    <a:pt x="301217" y="43004"/>
                    <a:pt x="297186" y="33597"/>
                  </a:cubicBezTo>
                  <a:cubicBezTo>
                    <a:pt x="289125" y="14782"/>
                    <a:pt x="270315" y="0"/>
                    <a:pt x="248817" y="0"/>
                  </a:cubicBezTo>
                  <a:cubicBezTo>
                    <a:pt x="228664" y="1344"/>
                    <a:pt x="208510" y="21502"/>
                    <a:pt x="213884" y="41660"/>
                  </a:cubicBezTo>
                  <a:cubicBezTo>
                    <a:pt x="178951" y="26878"/>
                    <a:pt x="138644" y="25534"/>
                    <a:pt x="102367" y="37629"/>
                  </a:cubicBezTo>
                  <a:cubicBezTo>
                    <a:pt x="113116" y="57787"/>
                    <a:pt x="123864" y="79290"/>
                    <a:pt x="122521" y="102135"/>
                  </a:cubicBezTo>
                  <a:cubicBezTo>
                    <a:pt x="122521" y="124982"/>
                    <a:pt x="106398" y="149172"/>
                    <a:pt x="83557" y="151860"/>
                  </a:cubicBezTo>
                </a:path>
              </a:pathLst>
            </a:custGeom>
            <a:solidFill>
              <a:srgbClr val="D9D9D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2069" name="Google Shape;2069;p38"/>
            <p:cNvSpPr/>
            <p:nvPr/>
          </p:nvSpPr>
          <p:spPr>
            <a:xfrm>
              <a:off x="3348814" y="6558506"/>
              <a:ext cx="315383" cy="309475"/>
            </a:xfrm>
            <a:custGeom>
              <a:avLst/>
              <a:gdLst/>
              <a:ahLst/>
              <a:cxnLst/>
              <a:rect l="l" t="t" r="r" b="b"/>
              <a:pathLst>
                <a:path w="283496" h="278185" extrusionOk="0">
                  <a:moveTo>
                    <a:pt x="16123" y="59131"/>
                  </a:moveTo>
                  <a:cubicBezTo>
                    <a:pt x="18810" y="65851"/>
                    <a:pt x="21497" y="71227"/>
                    <a:pt x="24185" y="76602"/>
                  </a:cubicBezTo>
                  <a:cubicBezTo>
                    <a:pt x="28215" y="86009"/>
                    <a:pt x="33590" y="95416"/>
                    <a:pt x="41651" y="99448"/>
                  </a:cubicBezTo>
                  <a:lnTo>
                    <a:pt x="44338" y="99448"/>
                  </a:lnTo>
                  <a:cubicBezTo>
                    <a:pt x="47025" y="100792"/>
                    <a:pt x="49713" y="100792"/>
                    <a:pt x="52400" y="103480"/>
                  </a:cubicBezTo>
                  <a:cubicBezTo>
                    <a:pt x="59118" y="108855"/>
                    <a:pt x="60461" y="116919"/>
                    <a:pt x="60461" y="122294"/>
                  </a:cubicBezTo>
                  <a:lnTo>
                    <a:pt x="63149" y="147828"/>
                  </a:lnTo>
                  <a:cubicBezTo>
                    <a:pt x="63149" y="150516"/>
                    <a:pt x="63149" y="154548"/>
                    <a:pt x="64492" y="155892"/>
                  </a:cubicBezTo>
                  <a:cubicBezTo>
                    <a:pt x="65835" y="157236"/>
                    <a:pt x="68523" y="157236"/>
                    <a:pt x="69866" y="158580"/>
                  </a:cubicBezTo>
                  <a:cubicBezTo>
                    <a:pt x="80615" y="161267"/>
                    <a:pt x="92707" y="162611"/>
                    <a:pt x="103456" y="161267"/>
                  </a:cubicBezTo>
                  <a:lnTo>
                    <a:pt x="107487" y="161267"/>
                  </a:lnTo>
                  <a:cubicBezTo>
                    <a:pt x="115548" y="159923"/>
                    <a:pt x="123610" y="158580"/>
                    <a:pt x="133015" y="162611"/>
                  </a:cubicBezTo>
                  <a:cubicBezTo>
                    <a:pt x="147794" y="169330"/>
                    <a:pt x="150481" y="188145"/>
                    <a:pt x="154512" y="204272"/>
                  </a:cubicBezTo>
                  <a:cubicBezTo>
                    <a:pt x="155856" y="212335"/>
                    <a:pt x="157199" y="221742"/>
                    <a:pt x="161230" y="227118"/>
                  </a:cubicBezTo>
                  <a:cubicBezTo>
                    <a:pt x="171979" y="245932"/>
                    <a:pt x="193476" y="267434"/>
                    <a:pt x="214973" y="274154"/>
                  </a:cubicBezTo>
                  <a:cubicBezTo>
                    <a:pt x="223035" y="276842"/>
                    <a:pt x="232440" y="278186"/>
                    <a:pt x="241845" y="278186"/>
                  </a:cubicBezTo>
                  <a:cubicBezTo>
                    <a:pt x="236471" y="252652"/>
                    <a:pt x="248563" y="227118"/>
                    <a:pt x="259312" y="202928"/>
                  </a:cubicBezTo>
                  <a:cubicBezTo>
                    <a:pt x="261999" y="197552"/>
                    <a:pt x="263342" y="192177"/>
                    <a:pt x="266030" y="186801"/>
                  </a:cubicBezTo>
                  <a:cubicBezTo>
                    <a:pt x="278122" y="155892"/>
                    <a:pt x="283496" y="120950"/>
                    <a:pt x="280809" y="87353"/>
                  </a:cubicBezTo>
                  <a:cubicBezTo>
                    <a:pt x="280809" y="80634"/>
                    <a:pt x="279466" y="73914"/>
                    <a:pt x="282152" y="67195"/>
                  </a:cubicBezTo>
                  <a:cubicBezTo>
                    <a:pt x="282152" y="65851"/>
                    <a:pt x="283496" y="64507"/>
                    <a:pt x="283496" y="63163"/>
                  </a:cubicBezTo>
                  <a:cubicBezTo>
                    <a:pt x="282152" y="61819"/>
                    <a:pt x="280809" y="59131"/>
                    <a:pt x="279466" y="57788"/>
                  </a:cubicBezTo>
                  <a:cubicBezTo>
                    <a:pt x="275435" y="53756"/>
                    <a:pt x="270060" y="49724"/>
                    <a:pt x="264686" y="45692"/>
                  </a:cubicBezTo>
                  <a:cubicBezTo>
                    <a:pt x="233783" y="25534"/>
                    <a:pt x="198851" y="13439"/>
                    <a:pt x="162574" y="9407"/>
                  </a:cubicBezTo>
                  <a:lnTo>
                    <a:pt x="163917" y="0"/>
                  </a:lnTo>
                  <a:cubicBezTo>
                    <a:pt x="135702" y="18814"/>
                    <a:pt x="98082" y="21502"/>
                    <a:pt x="68523" y="4032"/>
                  </a:cubicBezTo>
                  <a:cubicBezTo>
                    <a:pt x="68523" y="4032"/>
                    <a:pt x="17467" y="18814"/>
                    <a:pt x="10749" y="20158"/>
                  </a:cubicBezTo>
                  <a:cubicBezTo>
                    <a:pt x="6718" y="20158"/>
                    <a:pt x="2687" y="21502"/>
                    <a:pt x="0" y="21502"/>
                  </a:cubicBezTo>
                  <a:cubicBezTo>
                    <a:pt x="5374" y="34941"/>
                    <a:pt x="10749" y="47036"/>
                    <a:pt x="16123" y="59131"/>
                  </a:cubicBezTo>
                  <a:close/>
                </a:path>
              </a:pathLst>
            </a:cu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2070" name="Google Shape;2070;p38"/>
            <p:cNvSpPr/>
            <p:nvPr/>
          </p:nvSpPr>
          <p:spPr>
            <a:xfrm>
              <a:off x="3535658" y="6337004"/>
              <a:ext cx="329494" cy="278313"/>
            </a:xfrm>
            <a:custGeom>
              <a:avLst/>
              <a:gdLst/>
              <a:ahLst/>
              <a:cxnLst/>
              <a:rect l="l" t="t" r="r" b="b"/>
              <a:pathLst>
                <a:path w="296180" h="250174" extrusionOk="0">
                  <a:moveTo>
                    <a:pt x="1339" y="195074"/>
                  </a:moveTo>
                  <a:cubicBezTo>
                    <a:pt x="37616" y="199106"/>
                    <a:pt x="72549" y="212545"/>
                    <a:pt x="103451" y="232703"/>
                  </a:cubicBezTo>
                  <a:cubicBezTo>
                    <a:pt x="108826" y="236735"/>
                    <a:pt x="115543" y="240767"/>
                    <a:pt x="120918" y="246142"/>
                  </a:cubicBezTo>
                  <a:cubicBezTo>
                    <a:pt x="122261" y="247486"/>
                    <a:pt x="123605" y="248830"/>
                    <a:pt x="124949" y="250174"/>
                  </a:cubicBezTo>
                  <a:cubicBezTo>
                    <a:pt x="128979" y="247486"/>
                    <a:pt x="134354" y="244798"/>
                    <a:pt x="138385" y="242111"/>
                  </a:cubicBezTo>
                  <a:cubicBezTo>
                    <a:pt x="146446" y="238079"/>
                    <a:pt x="153164" y="235391"/>
                    <a:pt x="157195" y="228672"/>
                  </a:cubicBezTo>
                  <a:cubicBezTo>
                    <a:pt x="158538" y="227328"/>
                    <a:pt x="158538" y="224640"/>
                    <a:pt x="159882" y="221952"/>
                  </a:cubicBezTo>
                  <a:cubicBezTo>
                    <a:pt x="161225" y="216577"/>
                    <a:pt x="162569" y="211201"/>
                    <a:pt x="167943" y="207169"/>
                  </a:cubicBezTo>
                  <a:cubicBezTo>
                    <a:pt x="176005" y="197762"/>
                    <a:pt x="188097" y="199106"/>
                    <a:pt x="198846" y="199106"/>
                  </a:cubicBezTo>
                  <a:cubicBezTo>
                    <a:pt x="206907" y="199106"/>
                    <a:pt x="213625" y="200450"/>
                    <a:pt x="217656" y="196418"/>
                  </a:cubicBezTo>
                  <a:cubicBezTo>
                    <a:pt x="220343" y="193730"/>
                    <a:pt x="221686" y="191042"/>
                    <a:pt x="223030" y="187011"/>
                  </a:cubicBezTo>
                  <a:cubicBezTo>
                    <a:pt x="227061" y="178947"/>
                    <a:pt x="231092" y="169540"/>
                    <a:pt x="243184" y="169540"/>
                  </a:cubicBezTo>
                  <a:cubicBezTo>
                    <a:pt x="243184" y="169540"/>
                    <a:pt x="243184" y="169540"/>
                    <a:pt x="243184" y="169540"/>
                  </a:cubicBezTo>
                  <a:cubicBezTo>
                    <a:pt x="248558" y="169540"/>
                    <a:pt x="252589" y="172228"/>
                    <a:pt x="256620" y="173572"/>
                  </a:cubicBezTo>
                  <a:cubicBezTo>
                    <a:pt x="257963" y="174916"/>
                    <a:pt x="259307" y="174916"/>
                    <a:pt x="260650" y="176260"/>
                  </a:cubicBezTo>
                  <a:cubicBezTo>
                    <a:pt x="263338" y="177604"/>
                    <a:pt x="264681" y="176260"/>
                    <a:pt x="267368" y="174916"/>
                  </a:cubicBezTo>
                  <a:cubicBezTo>
                    <a:pt x="272743" y="170884"/>
                    <a:pt x="279461" y="160133"/>
                    <a:pt x="280804" y="148038"/>
                  </a:cubicBezTo>
                  <a:lnTo>
                    <a:pt x="295583" y="57997"/>
                  </a:lnTo>
                  <a:cubicBezTo>
                    <a:pt x="295583" y="55310"/>
                    <a:pt x="296927" y="52622"/>
                    <a:pt x="295583" y="49934"/>
                  </a:cubicBezTo>
                  <a:cubicBezTo>
                    <a:pt x="294240" y="45902"/>
                    <a:pt x="290209" y="41871"/>
                    <a:pt x="286179" y="37839"/>
                  </a:cubicBezTo>
                  <a:cubicBezTo>
                    <a:pt x="280804" y="32463"/>
                    <a:pt x="272743" y="24400"/>
                    <a:pt x="274086" y="14993"/>
                  </a:cubicBezTo>
                  <a:cubicBezTo>
                    <a:pt x="236466" y="-3822"/>
                    <a:pt x="190784" y="-5165"/>
                    <a:pt x="153164" y="12305"/>
                  </a:cubicBezTo>
                  <a:cubicBezTo>
                    <a:pt x="145102" y="45902"/>
                    <a:pt x="137041" y="79500"/>
                    <a:pt x="127636" y="114441"/>
                  </a:cubicBezTo>
                  <a:cubicBezTo>
                    <a:pt x="115543" y="110409"/>
                    <a:pt x="104795" y="106377"/>
                    <a:pt x="92702" y="102346"/>
                  </a:cubicBezTo>
                  <a:cubicBezTo>
                    <a:pt x="94046" y="80844"/>
                    <a:pt x="95390" y="60685"/>
                    <a:pt x="96733" y="39183"/>
                  </a:cubicBezTo>
                  <a:cubicBezTo>
                    <a:pt x="75236" y="63373"/>
                    <a:pt x="53739" y="86219"/>
                    <a:pt x="33585" y="110409"/>
                  </a:cubicBezTo>
                  <a:cubicBezTo>
                    <a:pt x="13431" y="133255"/>
                    <a:pt x="-9410" y="164165"/>
                    <a:pt x="4026" y="192386"/>
                  </a:cubicBezTo>
                  <a:cubicBezTo>
                    <a:pt x="4026" y="192386"/>
                    <a:pt x="2683" y="193730"/>
                    <a:pt x="1339" y="195074"/>
                  </a:cubicBezTo>
                  <a:close/>
                </a:path>
              </a:pathLst>
            </a:cu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2071" name="Google Shape;2071;p38"/>
            <p:cNvSpPr/>
            <p:nvPr/>
          </p:nvSpPr>
          <p:spPr>
            <a:xfrm>
              <a:off x="5432436" y="8697925"/>
              <a:ext cx="8968" cy="7475"/>
            </a:xfrm>
            <a:custGeom>
              <a:avLst/>
              <a:gdLst/>
              <a:ahLst/>
              <a:cxnLst/>
              <a:rect l="l" t="t" r="r" b="b"/>
              <a:pathLst>
                <a:path w="8061" h="6719" extrusionOk="0">
                  <a:moveTo>
                    <a:pt x="8062" y="6719"/>
                  </a:moveTo>
                  <a:cubicBezTo>
                    <a:pt x="5375" y="4032"/>
                    <a:pt x="2687" y="2688"/>
                    <a:pt x="0" y="0"/>
                  </a:cubicBezTo>
                  <a:cubicBezTo>
                    <a:pt x="2687" y="2688"/>
                    <a:pt x="5375" y="5375"/>
                    <a:pt x="8062" y="6719"/>
                  </a:cubicBezTo>
                  <a:close/>
                </a:path>
              </a:pathLst>
            </a:cu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2072" name="Google Shape;2072;p38"/>
            <p:cNvSpPr/>
            <p:nvPr/>
          </p:nvSpPr>
          <p:spPr>
            <a:xfrm>
              <a:off x="5020955" y="4028318"/>
              <a:ext cx="794126" cy="1467110"/>
            </a:xfrm>
            <a:custGeom>
              <a:avLst/>
              <a:gdLst/>
              <a:ahLst/>
              <a:cxnLst/>
              <a:rect l="l" t="t" r="r" b="b"/>
              <a:pathLst>
                <a:path w="713835" h="1318776" extrusionOk="0">
                  <a:moveTo>
                    <a:pt x="674872" y="836405"/>
                  </a:moveTo>
                  <a:lnTo>
                    <a:pt x="547231" y="774586"/>
                  </a:lnTo>
                  <a:lnTo>
                    <a:pt x="560667" y="734269"/>
                  </a:lnTo>
                  <a:lnTo>
                    <a:pt x="570072" y="742332"/>
                  </a:lnTo>
                  <a:cubicBezTo>
                    <a:pt x="575447" y="746364"/>
                    <a:pt x="582165" y="745020"/>
                    <a:pt x="586195" y="742332"/>
                  </a:cubicBezTo>
                  <a:cubicBezTo>
                    <a:pt x="590226" y="739645"/>
                    <a:pt x="595600" y="734269"/>
                    <a:pt x="595600" y="728893"/>
                  </a:cubicBezTo>
                  <a:cubicBezTo>
                    <a:pt x="594257" y="719486"/>
                    <a:pt x="587539" y="712767"/>
                    <a:pt x="579477" y="704703"/>
                  </a:cubicBezTo>
                  <a:lnTo>
                    <a:pt x="578134" y="703360"/>
                  </a:lnTo>
                  <a:cubicBezTo>
                    <a:pt x="548575" y="673794"/>
                    <a:pt x="524390" y="637509"/>
                    <a:pt x="510954" y="597192"/>
                  </a:cubicBezTo>
                  <a:cubicBezTo>
                    <a:pt x="506924" y="586441"/>
                    <a:pt x="502893" y="574346"/>
                    <a:pt x="504236" y="560907"/>
                  </a:cubicBezTo>
                  <a:cubicBezTo>
                    <a:pt x="505580" y="552844"/>
                    <a:pt x="508267" y="546124"/>
                    <a:pt x="510954" y="538061"/>
                  </a:cubicBezTo>
                  <a:cubicBezTo>
                    <a:pt x="512298" y="532685"/>
                    <a:pt x="514985" y="528654"/>
                    <a:pt x="514985" y="524622"/>
                  </a:cubicBezTo>
                  <a:cubicBezTo>
                    <a:pt x="517672" y="511183"/>
                    <a:pt x="516329" y="496400"/>
                    <a:pt x="509611" y="478930"/>
                  </a:cubicBezTo>
                  <a:cubicBezTo>
                    <a:pt x="498862" y="450708"/>
                    <a:pt x="478708" y="426518"/>
                    <a:pt x="454524" y="409047"/>
                  </a:cubicBezTo>
                  <a:lnTo>
                    <a:pt x="453180" y="407703"/>
                  </a:lnTo>
                  <a:cubicBezTo>
                    <a:pt x="449150" y="405016"/>
                    <a:pt x="443775" y="400984"/>
                    <a:pt x="439745" y="395608"/>
                  </a:cubicBezTo>
                  <a:cubicBezTo>
                    <a:pt x="435714" y="390233"/>
                    <a:pt x="434370" y="383513"/>
                    <a:pt x="433027" y="378138"/>
                  </a:cubicBezTo>
                  <a:cubicBezTo>
                    <a:pt x="428996" y="353948"/>
                    <a:pt x="431683" y="329757"/>
                    <a:pt x="441088" y="306911"/>
                  </a:cubicBezTo>
                  <a:lnTo>
                    <a:pt x="443775" y="301536"/>
                  </a:lnTo>
                  <a:cubicBezTo>
                    <a:pt x="446463" y="294816"/>
                    <a:pt x="450493" y="288097"/>
                    <a:pt x="450493" y="282721"/>
                  </a:cubicBezTo>
                  <a:cubicBezTo>
                    <a:pt x="450493" y="269282"/>
                    <a:pt x="437057" y="258531"/>
                    <a:pt x="424965" y="249124"/>
                  </a:cubicBezTo>
                  <a:cubicBezTo>
                    <a:pt x="384658" y="216871"/>
                    <a:pt x="363160" y="181929"/>
                    <a:pt x="360473" y="145644"/>
                  </a:cubicBezTo>
                  <a:cubicBezTo>
                    <a:pt x="359130" y="120110"/>
                    <a:pt x="368535" y="93233"/>
                    <a:pt x="386001" y="71730"/>
                  </a:cubicBezTo>
                  <a:cubicBezTo>
                    <a:pt x="386001" y="60979"/>
                    <a:pt x="386001" y="47540"/>
                    <a:pt x="380627" y="38133"/>
                  </a:cubicBezTo>
                  <a:cubicBezTo>
                    <a:pt x="376596" y="30069"/>
                    <a:pt x="365848" y="24694"/>
                    <a:pt x="359130" y="28726"/>
                  </a:cubicBezTo>
                  <a:lnTo>
                    <a:pt x="349724" y="34101"/>
                  </a:lnTo>
                  <a:lnTo>
                    <a:pt x="344350" y="504"/>
                  </a:lnTo>
                  <a:cubicBezTo>
                    <a:pt x="338976" y="-840"/>
                    <a:pt x="332258" y="504"/>
                    <a:pt x="328227" y="4536"/>
                  </a:cubicBezTo>
                  <a:cubicBezTo>
                    <a:pt x="326884" y="5880"/>
                    <a:pt x="324196" y="8567"/>
                    <a:pt x="322853" y="11255"/>
                  </a:cubicBezTo>
                  <a:cubicBezTo>
                    <a:pt x="321509" y="13943"/>
                    <a:pt x="318822" y="16631"/>
                    <a:pt x="317478" y="17975"/>
                  </a:cubicBezTo>
                  <a:cubicBezTo>
                    <a:pt x="309417" y="27382"/>
                    <a:pt x="295981" y="30069"/>
                    <a:pt x="283889" y="28726"/>
                  </a:cubicBezTo>
                  <a:cubicBezTo>
                    <a:pt x="275827" y="27382"/>
                    <a:pt x="267766" y="23350"/>
                    <a:pt x="262392" y="17975"/>
                  </a:cubicBezTo>
                  <a:cubicBezTo>
                    <a:pt x="252987" y="31413"/>
                    <a:pt x="246269" y="46196"/>
                    <a:pt x="242238" y="60979"/>
                  </a:cubicBezTo>
                  <a:cubicBezTo>
                    <a:pt x="240894" y="65011"/>
                    <a:pt x="239551" y="70386"/>
                    <a:pt x="240894" y="73074"/>
                  </a:cubicBezTo>
                  <a:cubicBezTo>
                    <a:pt x="240894" y="75762"/>
                    <a:pt x="243581" y="77106"/>
                    <a:pt x="244925" y="79794"/>
                  </a:cubicBezTo>
                  <a:cubicBezTo>
                    <a:pt x="246269" y="81137"/>
                    <a:pt x="246269" y="82481"/>
                    <a:pt x="247612" y="83825"/>
                  </a:cubicBezTo>
                  <a:cubicBezTo>
                    <a:pt x="262392" y="106672"/>
                    <a:pt x="252987" y="134893"/>
                    <a:pt x="239551" y="152364"/>
                  </a:cubicBezTo>
                  <a:cubicBezTo>
                    <a:pt x="224771" y="171178"/>
                    <a:pt x="203274" y="181929"/>
                    <a:pt x="184464" y="191337"/>
                  </a:cubicBezTo>
                  <a:cubicBezTo>
                    <a:pt x="176402" y="195368"/>
                    <a:pt x="168341" y="199400"/>
                    <a:pt x="158936" y="200744"/>
                  </a:cubicBezTo>
                  <a:cubicBezTo>
                    <a:pt x="145500" y="203432"/>
                    <a:pt x="130721" y="199400"/>
                    <a:pt x="119972" y="189993"/>
                  </a:cubicBezTo>
                  <a:cubicBezTo>
                    <a:pt x="103849" y="194024"/>
                    <a:pt x="86382" y="189993"/>
                    <a:pt x="70259" y="179242"/>
                  </a:cubicBezTo>
                  <a:cubicBezTo>
                    <a:pt x="56823" y="169834"/>
                    <a:pt x="47418" y="156395"/>
                    <a:pt x="38013" y="144300"/>
                  </a:cubicBezTo>
                  <a:lnTo>
                    <a:pt x="35326" y="141613"/>
                  </a:lnTo>
                  <a:cubicBezTo>
                    <a:pt x="27264" y="130861"/>
                    <a:pt x="16516" y="122798"/>
                    <a:pt x="9798" y="122798"/>
                  </a:cubicBezTo>
                  <a:cubicBezTo>
                    <a:pt x="7111" y="122798"/>
                    <a:pt x="4424" y="122798"/>
                    <a:pt x="3080" y="125486"/>
                  </a:cubicBezTo>
                  <a:cubicBezTo>
                    <a:pt x="-4981" y="132205"/>
                    <a:pt x="4424" y="149676"/>
                    <a:pt x="12485" y="159083"/>
                  </a:cubicBezTo>
                  <a:cubicBezTo>
                    <a:pt x="21890" y="171178"/>
                    <a:pt x="32639" y="181929"/>
                    <a:pt x="43388" y="192681"/>
                  </a:cubicBezTo>
                  <a:cubicBezTo>
                    <a:pt x="66229" y="215527"/>
                    <a:pt x="85039" y="228966"/>
                    <a:pt x="105193" y="237029"/>
                  </a:cubicBezTo>
                  <a:lnTo>
                    <a:pt x="107879" y="238373"/>
                  </a:lnTo>
                  <a:cubicBezTo>
                    <a:pt x="132064" y="265251"/>
                    <a:pt x="150874" y="297504"/>
                    <a:pt x="161623" y="332445"/>
                  </a:cubicBezTo>
                  <a:lnTo>
                    <a:pt x="162966" y="337821"/>
                  </a:lnTo>
                  <a:cubicBezTo>
                    <a:pt x="165654" y="345884"/>
                    <a:pt x="166997" y="352604"/>
                    <a:pt x="171028" y="359323"/>
                  </a:cubicBezTo>
                  <a:cubicBezTo>
                    <a:pt x="173715" y="363355"/>
                    <a:pt x="176402" y="367386"/>
                    <a:pt x="180433" y="371418"/>
                  </a:cubicBezTo>
                  <a:cubicBezTo>
                    <a:pt x="188494" y="380825"/>
                    <a:pt x="196556" y="391577"/>
                    <a:pt x="196556" y="406359"/>
                  </a:cubicBezTo>
                  <a:cubicBezTo>
                    <a:pt x="196556" y="414423"/>
                    <a:pt x="193869" y="422486"/>
                    <a:pt x="189838" y="430549"/>
                  </a:cubicBezTo>
                  <a:cubicBezTo>
                    <a:pt x="185808" y="441301"/>
                    <a:pt x="183120" y="446676"/>
                    <a:pt x="187151" y="452052"/>
                  </a:cubicBezTo>
                  <a:cubicBezTo>
                    <a:pt x="188494" y="454739"/>
                    <a:pt x="192525" y="456083"/>
                    <a:pt x="197900" y="458771"/>
                  </a:cubicBezTo>
                  <a:cubicBezTo>
                    <a:pt x="201930" y="460115"/>
                    <a:pt x="204618" y="461459"/>
                    <a:pt x="208648" y="464147"/>
                  </a:cubicBezTo>
                  <a:cubicBezTo>
                    <a:pt x="227459" y="477586"/>
                    <a:pt x="224771" y="500432"/>
                    <a:pt x="223428" y="520590"/>
                  </a:cubicBezTo>
                  <a:cubicBezTo>
                    <a:pt x="222084" y="535373"/>
                    <a:pt x="220741" y="551500"/>
                    <a:pt x="226115" y="562251"/>
                  </a:cubicBezTo>
                  <a:lnTo>
                    <a:pt x="222084" y="564939"/>
                  </a:lnTo>
                  <a:cubicBezTo>
                    <a:pt x="238207" y="570314"/>
                    <a:pt x="254330" y="577034"/>
                    <a:pt x="263735" y="590473"/>
                  </a:cubicBezTo>
                  <a:cubicBezTo>
                    <a:pt x="283889" y="618694"/>
                    <a:pt x="267766" y="657667"/>
                    <a:pt x="248956" y="685889"/>
                  </a:cubicBezTo>
                  <a:cubicBezTo>
                    <a:pt x="232833" y="708735"/>
                    <a:pt x="214023" y="730237"/>
                    <a:pt x="193869" y="749052"/>
                  </a:cubicBezTo>
                  <a:cubicBezTo>
                    <a:pt x="185808" y="757115"/>
                    <a:pt x="177746" y="763835"/>
                    <a:pt x="171028" y="773242"/>
                  </a:cubicBezTo>
                  <a:cubicBezTo>
                    <a:pt x="162966" y="786681"/>
                    <a:pt x="160280" y="802807"/>
                    <a:pt x="156249" y="817590"/>
                  </a:cubicBezTo>
                  <a:cubicBezTo>
                    <a:pt x="142813" y="857907"/>
                    <a:pt x="109223" y="890160"/>
                    <a:pt x="67572" y="900912"/>
                  </a:cubicBezTo>
                  <a:cubicBezTo>
                    <a:pt x="78321" y="968106"/>
                    <a:pt x="78321" y="1037989"/>
                    <a:pt x="67572" y="1105183"/>
                  </a:cubicBezTo>
                  <a:cubicBezTo>
                    <a:pt x="60854" y="1141468"/>
                    <a:pt x="55480" y="1187161"/>
                    <a:pt x="86382" y="1208663"/>
                  </a:cubicBezTo>
                  <a:cubicBezTo>
                    <a:pt x="98475" y="1216726"/>
                    <a:pt x="114597" y="1219414"/>
                    <a:pt x="128033" y="1226133"/>
                  </a:cubicBezTo>
                  <a:cubicBezTo>
                    <a:pt x="141469" y="1232853"/>
                    <a:pt x="152218" y="1251668"/>
                    <a:pt x="142813" y="1263762"/>
                  </a:cubicBezTo>
                  <a:cubicBezTo>
                    <a:pt x="164310" y="1263762"/>
                    <a:pt x="177746" y="1283921"/>
                    <a:pt x="191182" y="1300048"/>
                  </a:cubicBezTo>
                  <a:cubicBezTo>
                    <a:pt x="204618" y="1316174"/>
                    <a:pt x="231489" y="1326925"/>
                    <a:pt x="244925" y="1310799"/>
                  </a:cubicBezTo>
                  <a:cubicBezTo>
                    <a:pt x="251643" y="1302735"/>
                    <a:pt x="251643" y="1289297"/>
                    <a:pt x="258361" y="1279889"/>
                  </a:cubicBezTo>
                  <a:cubicBezTo>
                    <a:pt x="267766" y="1266450"/>
                    <a:pt x="287920" y="1267794"/>
                    <a:pt x="304043" y="1263762"/>
                  </a:cubicBezTo>
                  <a:cubicBezTo>
                    <a:pt x="317478" y="1259731"/>
                    <a:pt x="328227" y="1251668"/>
                    <a:pt x="340320" y="1243604"/>
                  </a:cubicBezTo>
                  <a:cubicBezTo>
                    <a:pt x="376596" y="1220758"/>
                    <a:pt x="419591" y="1208663"/>
                    <a:pt x="462586" y="1207319"/>
                  </a:cubicBezTo>
                  <a:cubicBezTo>
                    <a:pt x="466616" y="1183129"/>
                    <a:pt x="494832" y="1177753"/>
                    <a:pt x="520360" y="1180441"/>
                  </a:cubicBezTo>
                  <a:lnTo>
                    <a:pt x="513642" y="1176409"/>
                  </a:lnTo>
                  <a:lnTo>
                    <a:pt x="587539" y="1048740"/>
                  </a:lnTo>
                  <a:cubicBezTo>
                    <a:pt x="591569" y="1042020"/>
                    <a:pt x="595600" y="1033957"/>
                    <a:pt x="605005" y="1029925"/>
                  </a:cubicBezTo>
                  <a:cubicBezTo>
                    <a:pt x="609036" y="1027238"/>
                    <a:pt x="613067" y="1025894"/>
                    <a:pt x="617098" y="1024550"/>
                  </a:cubicBezTo>
                  <a:cubicBezTo>
                    <a:pt x="621128" y="1023206"/>
                    <a:pt x="627846" y="1020518"/>
                    <a:pt x="627846" y="1019174"/>
                  </a:cubicBezTo>
                  <a:cubicBezTo>
                    <a:pt x="627846" y="1017830"/>
                    <a:pt x="626503" y="1016486"/>
                    <a:pt x="625159" y="1015142"/>
                  </a:cubicBezTo>
                  <a:cubicBezTo>
                    <a:pt x="623816" y="1012455"/>
                    <a:pt x="621128" y="1009767"/>
                    <a:pt x="619785" y="1005735"/>
                  </a:cubicBezTo>
                  <a:cubicBezTo>
                    <a:pt x="618441" y="997672"/>
                    <a:pt x="622472" y="990952"/>
                    <a:pt x="623816" y="986921"/>
                  </a:cubicBezTo>
                  <a:cubicBezTo>
                    <a:pt x="639938" y="957355"/>
                    <a:pt x="657405" y="927789"/>
                    <a:pt x="678902" y="900912"/>
                  </a:cubicBezTo>
                  <a:cubicBezTo>
                    <a:pt x="688307" y="890160"/>
                    <a:pt x="699056" y="876721"/>
                    <a:pt x="713835" y="871346"/>
                  </a:cubicBezTo>
                  <a:cubicBezTo>
                    <a:pt x="707118" y="852532"/>
                    <a:pt x="682933" y="840436"/>
                    <a:pt x="674872" y="836405"/>
                  </a:cubicBezTo>
                  <a:close/>
                </a:path>
              </a:pathLst>
            </a:cu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2073" name="Google Shape;2073;p38"/>
            <p:cNvSpPr/>
            <p:nvPr/>
          </p:nvSpPr>
          <p:spPr>
            <a:xfrm>
              <a:off x="3636468" y="5896572"/>
              <a:ext cx="870258" cy="1327604"/>
            </a:xfrm>
            <a:custGeom>
              <a:avLst/>
              <a:gdLst/>
              <a:ahLst/>
              <a:cxnLst/>
              <a:rect l="l" t="t" r="r" b="b"/>
              <a:pathLst>
                <a:path w="782269" h="1193375" extrusionOk="0">
                  <a:moveTo>
                    <a:pt x="49110" y="893352"/>
                  </a:moveTo>
                  <a:cubicBezTo>
                    <a:pt x="55828" y="902759"/>
                    <a:pt x="58515" y="913511"/>
                    <a:pt x="61202" y="924262"/>
                  </a:cubicBezTo>
                  <a:cubicBezTo>
                    <a:pt x="63889" y="935013"/>
                    <a:pt x="66577" y="945764"/>
                    <a:pt x="73295" y="951139"/>
                  </a:cubicBezTo>
                  <a:cubicBezTo>
                    <a:pt x="82699" y="959203"/>
                    <a:pt x="96135" y="957859"/>
                    <a:pt x="110915" y="955171"/>
                  </a:cubicBezTo>
                  <a:cubicBezTo>
                    <a:pt x="114946" y="955171"/>
                    <a:pt x="117633" y="953827"/>
                    <a:pt x="120320" y="953827"/>
                  </a:cubicBezTo>
                  <a:cubicBezTo>
                    <a:pt x="133756" y="952483"/>
                    <a:pt x="151222" y="956515"/>
                    <a:pt x="161971" y="967266"/>
                  </a:cubicBezTo>
                  <a:cubicBezTo>
                    <a:pt x="167345" y="972642"/>
                    <a:pt x="171376" y="980705"/>
                    <a:pt x="170032" y="988769"/>
                  </a:cubicBezTo>
                  <a:lnTo>
                    <a:pt x="170032" y="992800"/>
                  </a:lnTo>
                  <a:lnTo>
                    <a:pt x="167345" y="995488"/>
                  </a:lnTo>
                  <a:cubicBezTo>
                    <a:pt x="124351" y="1030429"/>
                    <a:pt x="96135" y="1082841"/>
                    <a:pt x="86730" y="1137940"/>
                  </a:cubicBezTo>
                  <a:cubicBezTo>
                    <a:pt x="109571" y="1133909"/>
                    <a:pt x="135100" y="1137940"/>
                    <a:pt x="155253" y="1150036"/>
                  </a:cubicBezTo>
                  <a:lnTo>
                    <a:pt x="156597" y="1151379"/>
                  </a:lnTo>
                  <a:cubicBezTo>
                    <a:pt x="159284" y="1152723"/>
                    <a:pt x="161971" y="1154067"/>
                    <a:pt x="163314" y="1155411"/>
                  </a:cubicBezTo>
                  <a:cubicBezTo>
                    <a:pt x="166002" y="1155411"/>
                    <a:pt x="168689" y="1154067"/>
                    <a:pt x="172720" y="1152723"/>
                  </a:cubicBezTo>
                  <a:cubicBezTo>
                    <a:pt x="176750" y="1150036"/>
                    <a:pt x="182125" y="1148692"/>
                    <a:pt x="187499" y="1148692"/>
                  </a:cubicBezTo>
                  <a:cubicBezTo>
                    <a:pt x="196904" y="1148692"/>
                    <a:pt x="203622" y="1154067"/>
                    <a:pt x="210340" y="1158099"/>
                  </a:cubicBezTo>
                  <a:cubicBezTo>
                    <a:pt x="214371" y="1160787"/>
                    <a:pt x="217058" y="1163475"/>
                    <a:pt x="221089" y="1164818"/>
                  </a:cubicBezTo>
                  <a:cubicBezTo>
                    <a:pt x="223776" y="1164818"/>
                    <a:pt x="225119" y="1164818"/>
                    <a:pt x="227807" y="1166162"/>
                  </a:cubicBezTo>
                  <a:cubicBezTo>
                    <a:pt x="230494" y="1166162"/>
                    <a:pt x="233181" y="1166162"/>
                    <a:pt x="237211" y="1167506"/>
                  </a:cubicBezTo>
                  <a:cubicBezTo>
                    <a:pt x="245273" y="1168850"/>
                    <a:pt x="250647" y="1174226"/>
                    <a:pt x="256022" y="1179601"/>
                  </a:cubicBezTo>
                  <a:cubicBezTo>
                    <a:pt x="258709" y="1182289"/>
                    <a:pt x="261396" y="1184977"/>
                    <a:pt x="264083" y="1187665"/>
                  </a:cubicBezTo>
                  <a:lnTo>
                    <a:pt x="433375" y="1193040"/>
                  </a:lnTo>
                  <a:cubicBezTo>
                    <a:pt x="450842" y="1193040"/>
                    <a:pt x="468308" y="1194384"/>
                    <a:pt x="485774" y="1191696"/>
                  </a:cubicBezTo>
                  <a:cubicBezTo>
                    <a:pt x="493836" y="1190352"/>
                    <a:pt x="503241" y="1189009"/>
                    <a:pt x="512646" y="1187665"/>
                  </a:cubicBezTo>
                  <a:cubicBezTo>
                    <a:pt x="536831" y="1182289"/>
                    <a:pt x="562359" y="1178257"/>
                    <a:pt x="585200" y="1186321"/>
                  </a:cubicBezTo>
                  <a:cubicBezTo>
                    <a:pt x="586543" y="1170194"/>
                    <a:pt x="585200" y="1154067"/>
                    <a:pt x="579825" y="1137940"/>
                  </a:cubicBezTo>
                  <a:lnTo>
                    <a:pt x="577138" y="1129877"/>
                  </a:lnTo>
                  <a:lnTo>
                    <a:pt x="585200" y="1127189"/>
                  </a:lnTo>
                  <a:cubicBezTo>
                    <a:pt x="597292" y="1123158"/>
                    <a:pt x="608040" y="1109719"/>
                    <a:pt x="609384" y="1096280"/>
                  </a:cubicBezTo>
                  <a:lnTo>
                    <a:pt x="609384" y="1089561"/>
                  </a:lnTo>
                  <a:lnTo>
                    <a:pt x="671189" y="1088217"/>
                  </a:lnTo>
                  <a:cubicBezTo>
                    <a:pt x="630882" y="1042524"/>
                    <a:pt x="598636" y="990112"/>
                    <a:pt x="575795" y="933669"/>
                  </a:cubicBezTo>
                  <a:cubicBezTo>
                    <a:pt x="565046" y="908135"/>
                    <a:pt x="556985" y="881257"/>
                    <a:pt x="548923" y="854379"/>
                  </a:cubicBezTo>
                  <a:cubicBezTo>
                    <a:pt x="546236" y="843628"/>
                    <a:pt x="542205" y="834221"/>
                    <a:pt x="539518" y="823470"/>
                  </a:cubicBezTo>
                  <a:lnTo>
                    <a:pt x="534143" y="808687"/>
                  </a:lnTo>
                  <a:lnTo>
                    <a:pt x="548923" y="814063"/>
                  </a:lnTo>
                  <a:cubicBezTo>
                    <a:pt x="575795" y="822126"/>
                    <a:pt x="604010" y="823470"/>
                    <a:pt x="630882" y="818094"/>
                  </a:cubicBezTo>
                  <a:cubicBezTo>
                    <a:pt x="644317" y="815406"/>
                    <a:pt x="657753" y="810031"/>
                    <a:pt x="671189" y="804655"/>
                  </a:cubicBezTo>
                  <a:lnTo>
                    <a:pt x="777332" y="764339"/>
                  </a:lnTo>
                  <a:cubicBezTo>
                    <a:pt x="786737" y="706551"/>
                    <a:pt x="782706" y="647420"/>
                    <a:pt x="765240" y="590977"/>
                  </a:cubicBezTo>
                  <a:cubicBezTo>
                    <a:pt x="763896" y="585601"/>
                    <a:pt x="761209" y="578882"/>
                    <a:pt x="759866" y="573506"/>
                  </a:cubicBezTo>
                  <a:cubicBezTo>
                    <a:pt x="754491" y="556035"/>
                    <a:pt x="747773" y="538565"/>
                    <a:pt x="745086" y="521094"/>
                  </a:cubicBezTo>
                  <a:cubicBezTo>
                    <a:pt x="741055" y="490185"/>
                    <a:pt x="747773" y="456587"/>
                    <a:pt x="765240" y="431053"/>
                  </a:cubicBezTo>
                  <a:cubicBezTo>
                    <a:pt x="755835" y="420302"/>
                    <a:pt x="749117" y="406863"/>
                    <a:pt x="747773" y="392080"/>
                  </a:cubicBezTo>
                  <a:cubicBezTo>
                    <a:pt x="734337" y="392080"/>
                    <a:pt x="720901" y="390737"/>
                    <a:pt x="707466" y="390737"/>
                  </a:cubicBezTo>
                  <a:cubicBezTo>
                    <a:pt x="710153" y="361171"/>
                    <a:pt x="672533" y="343700"/>
                    <a:pt x="644317" y="346388"/>
                  </a:cubicBezTo>
                  <a:cubicBezTo>
                    <a:pt x="614758" y="349076"/>
                    <a:pt x="586543" y="363859"/>
                    <a:pt x="556985" y="358483"/>
                  </a:cubicBezTo>
                  <a:cubicBezTo>
                    <a:pt x="508615" y="350420"/>
                    <a:pt x="470995" y="292632"/>
                    <a:pt x="422626" y="306071"/>
                  </a:cubicBezTo>
                  <a:cubicBezTo>
                    <a:pt x="417252" y="273818"/>
                    <a:pt x="410534" y="240221"/>
                    <a:pt x="415908" y="206623"/>
                  </a:cubicBezTo>
                  <a:cubicBezTo>
                    <a:pt x="421283" y="173026"/>
                    <a:pt x="438749" y="140773"/>
                    <a:pt x="469652" y="127334"/>
                  </a:cubicBezTo>
                  <a:cubicBezTo>
                    <a:pt x="489805" y="117926"/>
                    <a:pt x="516677" y="113895"/>
                    <a:pt x="520708" y="92392"/>
                  </a:cubicBezTo>
                  <a:cubicBezTo>
                    <a:pt x="527426" y="62827"/>
                    <a:pt x="480400" y="29229"/>
                    <a:pt x="504585" y="9071"/>
                  </a:cubicBezTo>
                  <a:cubicBezTo>
                    <a:pt x="496523" y="1008"/>
                    <a:pt x="484431" y="-1680"/>
                    <a:pt x="472339" y="1008"/>
                  </a:cubicBezTo>
                  <a:cubicBezTo>
                    <a:pt x="468308" y="10415"/>
                    <a:pt x="464277" y="19822"/>
                    <a:pt x="458903" y="30573"/>
                  </a:cubicBezTo>
                  <a:cubicBezTo>
                    <a:pt x="418595" y="14447"/>
                    <a:pt x="374257" y="10415"/>
                    <a:pt x="331262" y="19822"/>
                  </a:cubicBezTo>
                  <a:cubicBezTo>
                    <a:pt x="335293" y="84329"/>
                    <a:pt x="339324" y="148836"/>
                    <a:pt x="343355" y="214687"/>
                  </a:cubicBezTo>
                  <a:cubicBezTo>
                    <a:pt x="346042" y="267098"/>
                    <a:pt x="351416" y="320854"/>
                    <a:pt x="380975" y="363859"/>
                  </a:cubicBezTo>
                  <a:cubicBezTo>
                    <a:pt x="358134" y="381329"/>
                    <a:pt x="340668" y="406863"/>
                    <a:pt x="333950" y="435085"/>
                  </a:cubicBezTo>
                  <a:cubicBezTo>
                    <a:pt x="297673" y="401488"/>
                    <a:pt x="250647" y="378641"/>
                    <a:pt x="202279" y="371922"/>
                  </a:cubicBezTo>
                  <a:cubicBezTo>
                    <a:pt x="199591" y="386705"/>
                    <a:pt x="196904" y="400144"/>
                    <a:pt x="194217" y="414927"/>
                  </a:cubicBezTo>
                  <a:lnTo>
                    <a:pt x="202279" y="416271"/>
                  </a:lnTo>
                  <a:cubicBezTo>
                    <a:pt x="200935" y="418958"/>
                    <a:pt x="204966" y="422990"/>
                    <a:pt x="210340" y="428366"/>
                  </a:cubicBezTo>
                  <a:cubicBezTo>
                    <a:pt x="215714" y="433741"/>
                    <a:pt x="222432" y="440460"/>
                    <a:pt x="223776" y="448524"/>
                  </a:cubicBezTo>
                  <a:cubicBezTo>
                    <a:pt x="225119" y="453899"/>
                    <a:pt x="223776" y="457931"/>
                    <a:pt x="223776" y="461963"/>
                  </a:cubicBezTo>
                  <a:lnTo>
                    <a:pt x="208997" y="552004"/>
                  </a:lnTo>
                  <a:cubicBezTo>
                    <a:pt x="206309" y="565443"/>
                    <a:pt x="199591" y="582913"/>
                    <a:pt x="188843" y="589633"/>
                  </a:cubicBezTo>
                  <a:cubicBezTo>
                    <a:pt x="183468" y="593664"/>
                    <a:pt x="176750" y="593664"/>
                    <a:pt x="170032" y="592321"/>
                  </a:cubicBezTo>
                  <a:cubicBezTo>
                    <a:pt x="167345" y="590977"/>
                    <a:pt x="164658" y="589633"/>
                    <a:pt x="163314" y="588289"/>
                  </a:cubicBezTo>
                  <a:cubicBezTo>
                    <a:pt x="161971" y="586945"/>
                    <a:pt x="159284" y="585601"/>
                    <a:pt x="157940" y="585601"/>
                  </a:cubicBezTo>
                  <a:cubicBezTo>
                    <a:pt x="155253" y="585601"/>
                    <a:pt x="153910" y="589633"/>
                    <a:pt x="151222" y="595008"/>
                  </a:cubicBezTo>
                  <a:cubicBezTo>
                    <a:pt x="148535" y="600384"/>
                    <a:pt x="145848" y="605759"/>
                    <a:pt x="141817" y="609791"/>
                  </a:cubicBezTo>
                  <a:cubicBezTo>
                    <a:pt x="132412" y="617854"/>
                    <a:pt x="121664" y="616510"/>
                    <a:pt x="110915" y="616510"/>
                  </a:cubicBezTo>
                  <a:cubicBezTo>
                    <a:pt x="101510" y="616510"/>
                    <a:pt x="96135" y="616510"/>
                    <a:pt x="92105" y="619198"/>
                  </a:cubicBezTo>
                  <a:cubicBezTo>
                    <a:pt x="90761" y="620542"/>
                    <a:pt x="89417" y="624574"/>
                    <a:pt x="88074" y="628605"/>
                  </a:cubicBezTo>
                  <a:cubicBezTo>
                    <a:pt x="86730" y="631293"/>
                    <a:pt x="85387" y="635325"/>
                    <a:pt x="84043" y="639357"/>
                  </a:cubicBezTo>
                  <a:cubicBezTo>
                    <a:pt x="78669" y="650108"/>
                    <a:pt x="67920" y="654139"/>
                    <a:pt x="58515" y="659515"/>
                  </a:cubicBezTo>
                  <a:cubicBezTo>
                    <a:pt x="54485" y="662203"/>
                    <a:pt x="49110" y="663547"/>
                    <a:pt x="46423" y="666235"/>
                  </a:cubicBezTo>
                  <a:cubicBezTo>
                    <a:pt x="49110" y="670266"/>
                    <a:pt x="50454" y="674298"/>
                    <a:pt x="53141" y="678330"/>
                  </a:cubicBezTo>
                  <a:lnTo>
                    <a:pt x="39705" y="685049"/>
                  </a:lnTo>
                  <a:cubicBezTo>
                    <a:pt x="39705" y="685049"/>
                    <a:pt x="39705" y="686393"/>
                    <a:pt x="39705" y="686393"/>
                  </a:cubicBezTo>
                  <a:cubicBezTo>
                    <a:pt x="43736" y="724022"/>
                    <a:pt x="38361" y="760307"/>
                    <a:pt x="23582" y="793904"/>
                  </a:cubicBezTo>
                  <a:cubicBezTo>
                    <a:pt x="20895" y="799280"/>
                    <a:pt x="19551" y="804655"/>
                    <a:pt x="16864" y="810031"/>
                  </a:cubicBezTo>
                  <a:cubicBezTo>
                    <a:pt x="6115" y="834221"/>
                    <a:pt x="-4633" y="858411"/>
                    <a:pt x="2084" y="879913"/>
                  </a:cubicBezTo>
                  <a:cubicBezTo>
                    <a:pt x="18208" y="874538"/>
                    <a:pt x="37018" y="877225"/>
                    <a:pt x="49110" y="893352"/>
                  </a:cubicBezTo>
                  <a:close/>
                </a:path>
              </a:pathLst>
            </a:cu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2074" name="Google Shape;2074;p38"/>
            <p:cNvSpPr/>
            <p:nvPr/>
          </p:nvSpPr>
          <p:spPr>
            <a:xfrm>
              <a:off x="5439797" y="3998747"/>
              <a:ext cx="2119878" cy="3552473"/>
            </a:xfrm>
            <a:custGeom>
              <a:avLst/>
              <a:gdLst/>
              <a:ahLst/>
              <a:cxnLst/>
              <a:rect l="l" t="t" r="r" b="b"/>
              <a:pathLst>
                <a:path w="1905545" h="3193295" extrusionOk="0">
                  <a:moveTo>
                    <a:pt x="1099051" y="0"/>
                  </a:moveTo>
                  <a:lnTo>
                    <a:pt x="1817937" y="0"/>
                  </a:lnTo>
                  <a:lnTo>
                    <a:pt x="1812932" y="25406"/>
                  </a:lnTo>
                  <a:cubicBezTo>
                    <a:pt x="1810916" y="52283"/>
                    <a:pt x="1815283" y="79497"/>
                    <a:pt x="1826032" y="103687"/>
                  </a:cubicBezTo>
                  <a:cubicBezTo>
                    <a:pt x="1807221" y="94280"/>
                    <a:pt x="1784380" y="92936"/>
                    <a:pt x="1764227" y="100999"/>
                  </a:cubicBezTo>
                  <a:cubicBezTo>
                    <a:pt x="1807221" y="106375"/>
                    <a:pt x="1836780" y="148036"/>
                    <a:pt x="1854247" y="187009"/>
                  </a:cubicBezTo>
                  <a:cubicBezTo>
                    <a:pt x="1862980" y="207167"/>
                    <a:pt x="1871042" y="228333"/>
                    <a:pt x="1881119" y="247820"/>
                  </a:cubicBezTo>
                  <a:lnTo>
                    <a:pt x="1905545" y="279623"/>
                  </a:lnTo>
                  <a:lnTo>
                    <a:pt x="1905545" y="3172328"/>
                  </a:lnTo>
                  <a:lnTo>
                    <a:pt x="1897032" y="3169651"/>
                  </a:lnTo>
                  <a:cubicBezTo>
                    <a:pt x="1863652" y="3162974"/>
                    <a:pt x="1828383" y="3165746"/>
                    <a:pt x="1799160" y="3167761"/>
                  </a:cubicBezTo>
                  <a:lnTo>
                    <a:pt x="1691674" y="3175824"/>
                  </a:lnTo>
                  <a:cubicBezTo>
                    <a:pt x="1678238" y="3175824"/>
                    <a:pt x="1664802" y="3177168"/>
                    <a:pt x="1658084" y="3169105"/>
                  </a:cubicBezTo>
                  <a:cubicBezTo>
                    <a:pt x="1652709" y="3165074"/>
                    <a:pt x="1650022" y="3157010"/>
                    <a:pt x="1647336" y="3150291"/>
                  </a:cubicBezTo>
                  <a:cubicBezTo>
                    <a:pt x="1641961" y="3136852"/>
                    <a:pt x="1636586" y="3120725"/>
                    <a:pt x="1617777" y="3122069"/>
                  </a:cubicBezTo>
                  <a:lnTo>
                    <a:pt x="1613746" y="3122069"/>
                  </a:lnTo>
                  <a:lnTo>
                    <a:pt x="1611059" y="3124757"/>
                  </a:lnTo>
                  <a:cubicBezTo>
                    <a:pt x="1602997" y="3136852"/>
                    <a:pt x="1588218" y="3142227"/>
                    <a:pt x="1576125" y="3138196"/>
                  </a:cubicBezTo>
                  <a:lnTo>
                    <a:pt x="1566721" y="3135508"/>
                  </a:lnTo>
                  <a:lnTo>
                    <a:pt x="1565376" y="3144915"/>
                  </a:lnTo>
                  <a:cubicBezTo>
                    <a:pt x="1562689" y="3167761"/>
                    <a:pt x="1543879" y="3187919"/>
                    <a:pt x="1522382" y="3193295"/>
                  </a:cubicBezTo>
                  <a:cubicBezTo>
                    <a:pt x="1518351" y="3183888"/>
                    <a:pt x="1511633" y="3173137"/>
                    <a:pt x="1500885" y="3166417"/>
                  </a:cubicBezTo>
                  <a:cubicBezTo>
                    <a:pt x="1492823" y="3161042"/>
                    <a:pt x="1483418" y="3159698"/>
                    <a:pt x="1474013" y="3162386"/>
                  </a:cubicBezTo>
                  <a:cubicBezTo>
                    <a:pt x="1471326" y="3162386"/>
                    <a:pt x="1469982" y="3162386"/>
                    <a:pt x="1468638" y="3163730"/>
                  </a:cubicBezTo>
                  <a:cubicBezTo>
                    <a:pt x="1428331" y="3124757"/>
                    <a:pt x="1365183" y="3095191"/>
                    <a:pt x="1318158" y="3114005"/>
                  </a:cubicBezTo>
                  <a:cubicBezTo>
                    <a:pt x="1319501" y="3091159"/>
                    <a:pt x="1291286" y="3079064"/>
                    <a:pt x="1268445" y="3073689"/>
                  </a:cubicBezTo>
                  <a:cubicBezTo>
                    <a:pt x="1245604" y="3066969"/>
                    <a:pt x="1218732" y="3049499"/>
                    <a:pt x="1226793" y="3027996"/>
                  </a:cubicBezTo>
                  <a:cubicBezTo>
                    <a:pt x="1230825" y="3015901"/>
                    <a:pt x="1245604" y="3009182"/>
                    <a:pt x="1252322" y="2998431"/>
                  </a:cubicBezTo>
                  <a:cubicBezTo>
                    <a:pt x="1257696" y="2986336"/>
                    <a:pt x="1255009" y="2972897"/>
                    <a:pt x="1257696" y="2959458"/>
                  </a:cubicBezTo>
                  <a:cubicBezTo>
                    <a:pt x="1260383" y="2947363"/>
                    <a:pt x="1272476" y="2932580"/>
                    <a:pt x="1284568" y="2939299"/>
                  </a:cubicBezTo>
                  <a:cubicBezTo>
                    <a:pt x="1296660" y="2908390"/>
                    <a:pt x="1276506" y="2868073"/>
                    <a:pt x="1244261" y="2858666"/>
                  </a:cubicBezTo>
                  <a:cubicBezTo>
                    <a:pt x="1246947" y="2849259"/>
                    <a:pt x="1252322" y="2839851"/>
                    <a:pt x="1260383" y="2834476"/>
                  </a:cubicBezTo>
                  <a:cubicBezTo>
                    <a:pt x="1276506" y="2846571"/>
                    <a:pt x="1302035" y="2846571"/>
                    <a:pt x="1316814" y="2831788"/>
                  </a:cubicBezTo>
                  <a:cubicBezTo>
                    <a:pt x="1314126" y="2822381"/>
                    <a:pt x="1310096" y="2811630"/>
                    <a:pt x="1307408" y="2802223"/>
                  </a:cubicBezTo>
                  <a:cubicBezTo>
                    <a:pt x="1327562" y="2798191"/>
                    <a:pt x="1342342" y="2779376"/>
                    <a:pt x="1342342" y="2759218"/>
                  </a:cubicBezTo>
                  <a:cubicBezTo>
                    <a:pt x="1315470" y="2761906"/>
                    <a:pt x="1285911" y="2765937"/>
                    <a:pt x="1259040" y="2775345"/>
                  </a:cubicBezTo>
                  <a:cubicBezTo>
                    <a:pt x="1250979" y="2759218"/>
                    <a:pt x="1246947" y="2740404"/>
                    <a:pt x="1249634" y="2721589"/>
                  </a:cubicBezTo>
                  <a:cubicBezTo>
                    <a:pt x="1285911" y="2708150"/>
                    <a:pt x="1318158" y="2687992"/>
                    <a:pt x="1345029" y="2661114"/>
                  </a:cubicBezTo>
                  <a:cubicBezTo>
                    <a:pt x="1349060" y="2662458"/>
                    <a:pt x="1353091" y="2662458"/>
                    <a:pt x="1357121" y="2662458"/>
                  </a:cubicBezTo>
                  <a:cubicBezTo>
                    <a:pt x="1369214" y="2661114"/>
                    <a:pt x="1381305" y="2650363"/>
                    <a:pt x="1385337" y="2636924"/>
                  </a:cubicBezTo>
                  <a:cubicBezTo>
                    <a:pt x="1392055" y="2616765"/>
                    <a:pt x="1392055" y="2592575"/>
                    <a:pt x="1382650" y="2572417"/>
                  </a:cubicBezTo>
                  <a:cubicBezTo>
                    <a:pt x="1378619" y="2563010"/>
                    <a:pt x="1374588" y="2556290"/>
                    <a:pt x="1369214" y="2548227"/>
                  </a:cubicBezTo>
                  <a:cubicBezTo>
                    <a:pt x="1365183" y="2541507"/>
                    <a:pt x="1361152" y="2536132"/>
                    <a:pt x="1358465" y="2529412"/>
                  </a:cubicBezTo>
                  <a:cubicBezTo>
                    <a:pt x="1351747" y="2515973"/>
                    <a:pt x="1351747" y="2501191"/>
                    <a:pt x="1357121" y="2491784"/>
                  </a:cubicBezTo>
                  <a:cubicBezTo>
                    <a:pt x="1358465" y="2489096"/>
                    <a:pt x="1361152" y="2485064"/>
                    <a:pt x="1363839" y="2482376"/>
                  </a:cubicBezTo>
                  <a:cubicBezTo>
                    <a:pt x="1371901" y="2471625"/>
                    <a:pt x="1383993" y="2456842"/>
                    <a:pt x="1371901" y="2443403"/>
                  </a:cubicBezTo>
                  <a:cubicBezTo>
                    <a:pt x="1367870" y="2439372"/>
                    <a:pt x="1363839" y="2436684"/>
                    <a:pt x="1359808" y="2435340"/>
                  </a:cubicBezTo>
                  <a:cubicBezTo>
                    <a:pt x="1302035" y="2413838"/>
                    <a:pt x="1244261" y="2408462"/>
                    <a:pt x="1190517" y="2417869"/>
                  </a:cubicBezTo>
                  <a:cubicBezTo>
                    <a:pt x="1190517" y="2416525"/>
                    <a:pt x="1189173" y="2416525"/>
                    <a:pt x="1189173" y="2415182"/>
                  </a:cubicBezTo>
                  <a:cubicBezTo>
                    <a:pt x="1183799" y="2405775"/>
                    <a:pt x="1170364" y="2400399"/>
                    <a:pt x="1159614" y="2403087"/>
                  </a:cubicBezTo>
                  <a:cubicBezTo>
                    <a:pt x="1155584" y="2404431"/>
                    <a:pt x="1152896" y="2405775"/>
                    <a:pt x="1148866" y="2407118"/>
                  </a:cubicBezTo>
                  <a:cubicBezTo>
                    <a:pt x="1140805" y="2409806"/>
                    <a:pt x="1135430" y="2412494"/>
                    <a:pt x="1131399" y="2409806"/>
                  </a:cubicBezTo>
                  <a:cubicBezTo>
                    <a:pt x="1128712" y="2408462"/>
                    <a:pt x="1126025" y="2404431"/>
                    <a:pt x="1123338" y="2400399"/>
                  </a:cubicBezTo>
                  <a:cubicBezTo>
                    <a:pt x="1119307" y="2393679"/>
                    <a:pt x="1113933" y="2385616"/>
                    <a:pt x="1103184" y="2384272"/>
                  </a:cubicBezTo>
                  <a:cubicBezTo>
                    <a:pt x="1099153" y="2384272"/>
                    <a:pt x="1096467" y="2385616"/>
                    <a:pt x="1093779" y="2385616"/>
                  </a:cubicBezTo>
                  <a:cubicBezTo>
                    <a:pt x="1092435" y="2385616"/>
                    <a:pt x="1089749" y="2385616"/>
                    <a:pt x="1089749" y="2385616"/>
                  </a:cubicBezTo>
                  <a:cubicBezTo>
                    <a:pt x="1089749" y="2385616"/>
                    <a:pt x="1088405" y="2382928"/>
                    <a:pt x="1087061" y="2381584"/>
                  </a:cubicBezTo>
                  <a:cubicBezTo>
                    <a:pt x="1085717" y="2378897"/>
                    <a:pt x="1084374" y="2376209"/>
                    <a:pt x="1083031" y="2374865"/>
                  </a:cubicBezTo>
                  <a:cubicBezTo>
                    <a:pt x="1078999" y="2369489"/>
                    <a:pt x="1073625" y="2366801"/>
                    <a:pt x="1066908" y="2365458"/>
                  </a:cubicBezTo>
                  <a:cubicBezTo>
                    <a:pt x="1056159" y="2364114"/>
                    <a:pt x="1044066" y="2369489"/>
                    <a:pt x="1036005" y="2374865"/>
                  </a:cubicBezTo>
                  <a:cubicBezTo>
                    <a:pt x="1033318" y="2376209"/>
                    <a:pt x="1031974" y="2378897"/>
                    <a:pt x="1029287" y="2380240"/>
                  </a:cubicBezTo>
                  <a:cubicBezTo>
                    <a:pt x="1022569" y="2385616"/>
                    <a:pt x="1017195" y="2390992"/>
                    <a:pt x="1010477" y="2392336"/>
                  </a:cubicBezTo>
                  <a:cubicBezTo>
                    <a:pt x="995698" y="2374865"/>
                    <a:pt x="971513" y="2373521"/>
                    <a:pt x="947328" y="2374865"/>
                  </a:cubicBezTo>
                  <a:cubicBezTo>
                    <a:pt x="940610" y="2330516"/>
                    <a:pt x="921801" y="2317078"/>
                    <a:pt x="907021" y="2314390"/>
                  </a:cubicBezTo>
                  <a:cubicBezTo>
                    <a:pt x="896272" y="2311702"/>
                    <a:pt x="886867" y="2314390"/>
                    <a:pt x="877462" y="2317078"/>
                  </a:cubicBezTo>
                  <a:cubicBezTo>
                    <a:pt x="874775" y="2317078"/>
                    <a:pt x="873431" y="2318422"/>
                    <a:pt x="870744" y="2318422"/>
                  </a:cubicBezTo>
                  <a:cubicBezTo>
                    <a:pt x="857308" y="2321109"/>
                    <a:pt x="842529" y="2322453"/>
                    <a:pt x="829093" y="2319765"/>
                  </a:cubicBezTo>
                  <a:cubicBezTo>
                    <a:pt x="821032" y="2318422"/>
                    <a:pt x="810283" y="2314390"/>
                    <a:pt x="807596" y="2307670"/>
                  </a:cubicBezTo>
                  <a:cubicBezTo>
                    <a:pt x="806252" y="2303639"/>
                    <a:pt x="806252" y="2298263"/>
                    <a:pt x="806252" y="2292887"/>
                  </a:cubicBezTo>
                  <a:lnTo>
                    <a:pt x="810283" y="2214942"/>
                  </a:lnTo>
                  <a:lnTo>
                    <a:pt x="804909" y="2213598"/>
                  </a:lnTo>
                  <a:cubicBezTo>
                    <a:pt x="780724" y="2205534"/>
                    <a:pt x="753853" y="2202847"/>
                    <a:pt x="726981" y="2204191"/>
                  </a:cubicBezTo>
                  <a:cubicBezTo>
                    <a:pt x="718919" y="2204191"/>
                    <a:pt x="710858" y="2205534"/>
                    <a:pt x="702796" y="2206878"/>
                  </a:cubicBezTo>
                  <a:cubicBezTo>
                    <a:pt x="678612" y="2210910"/>
                    <a:pt x="651740" y="2217630"/>
                    <a:pt x="623525" y="2225693"/>
                  </a:cubicBezTo>
                  <a:cubicBezTo>
                    <a:pt x="619495" y="2223005"/>
                    <a:pt x="615463" y="2220317"/>
                    <a:pt x="611433" y="2217630"/>
                  </a:cubicBezTo>
                  <a:cubicBezTo>
                    <a:pt x="608745" y="2214942"/>
                    <a:pt x="604715" y="2213598"/>
                    <a:pt x="602027" y="2210910"/>
                  </a:cubicBezTo>
                  <a:cubicBezTo>
                    <a:pt x="592623" y="2202847"/>
                    <a:pt x="585905" y="2189408"/>
                    <a:pt x="584561" y="2175969"/>
                  </a:cubicBezTo>
                  <a:cubicBezTo>
                    <a:pt x="584561" y="2162530"/>
                    <a:pt x="588591" y="2149091"/>
                    <a:pt x="596653" y="2139684"/>
                  </a:cubicBezTo>
                  <a:cubicBezTo>
                    <a:pt x="600684" y="2136996"/>
                    <a:pt x="603371" y="2132964"/>
                    <a:pt x="607402" y="2130277"/>
                  </a:cubicBezTo>
                  <a:cubicBezTo>
                    <a:pt x="610089" y="2126245"/>
                    <a:pt x="614120" y="2123557"/>
                    <a:pt x="618150" y="2119525"/>
                  </a:cubicBezTo>
                  <a:cubicBezTo>
                    <a:pt x="635617" y="2100711"/>
                    <a:pt x="640992" y="2075177"/>
                    <a:pt x="645022" y="2055019"/>
                  </a:cubicBezTo>
                  <a:cubicBezTo>
                    <a:pt x="646366" y="2049643"/>
                    <a:pt x="647709" y="2044267"/>
                    <a:pt x="645022" y="2037548"/>
                  </a:cubicBezTo>
                  <a:cubicBezTo>
                    <a:pt x="642335" y="2030828"/>
                    <a:pt x="634274" y="2026797"/>
                    <a:pt x="630243" y="2024109"/>
                  </a:cubicBezTo>
                  <a:lnTo>
                    <a:pt x="552315" y="1982449"/>
                  </a:lnTo>
                  <a:cubicBezTo>
                    <a:pt x="545597" y="1978417"/>
                    <a:pt x="538880" y="1974385"/>
                    <a:pt x="534848" y="1969010"/>
                  </a:cubicBezTo>
                  <a:cubicBezTo>
                    <a:pt x="532161" y="1966322"/>
                    <a:pt x="530818" y="1963634"/>
                    <a:pt x="529474" y="1959602"/>
                  </a:cubicBezTo>
                  <a:cubicBezTo>
                    <a:pt x="525443" y="1951539"/>
                    <a:pt x="521413" y="1942132"/>
                    <a:pt x="510664" y="1938100"/>
                  </a:cubicBezTo>
                  <a:cubicBezTo>
                    <a:pt x="505290" y="1936756"/>
                    <a:pt x="501259" y="1936756"/>
                    <a:pt x="497228" y="1936756"/>
                  </a:cubicBezTo>
                  <a:cubicBezTo>
                    <a:pt x="495885" y="1936756"/>
                    <a:pt x="493197" y="1936756"/>
                    <a:pt x="491854" y="1936756"/>
                  </a:cubicBezTo>
                  <a:cubicBezTo>
                    <a:pt x="483792" y="1935412"/>
                    <a:pt x="477074" y="1926005"/>
                    <a:pt x="471700" y="1908534"/>
                  </a:cubicBezTo>
                  <a:cubicBezTo>
                    <a:pt x="460951" y="1872249"/>
                    <a:pt x="452890" y="1835964"/>
                    <a:pt x="447516" y="1798335"/>
                  </a:cubicBezTo>
                  <a:lnTo>
                    <a:pt x="447516" y="1795647"/>
                  </a:lnTo>
                  <a:lnTo>
                    <a:pt x="446172" y="1794304"/>
                  </a:lnTo>
                  <a:cubicBezTo>
                    <a:pt x="438110" y="1784896"/>
                    <a:pt x="424675" y="1782208"/>
                    <a:pt x="411239" y="1784896"/>
                  </a:cubicBezTo>
                  <a:cubicBezTo>
                    <a:pt x="400490" y="1787584"/>
                    <a:pt x="391085" y="1794304"/>
                    <a:pt x="387054" y="1802367"/>
                  </a:cubicBezTo>
                  <a:cubicBezTo>
                    <a:pt x="362870" y="1799679"/>
                    <a:pt x="337342" y="1792960"/>
                    <a:pt x="313157" y="1784896"/>
                  </a:cubicBezTo>
                  <a:cubicBezTo>
                    <a:pt x="294347" y="1782208"/>
                    <a:pt x="275537" y="1778177"/>
                    <a:pt x="258070" y="1771457"/>
                  </a:cubicBezTo>
                  <a:cubicBezTo>
                    <a:pt x="247322" y="1767426"/>
                    <a:pt x="232542" y="1760706"/>
                    <a:pt x="228511" y="1749955"/>
                  </a:cubicBezTo>
                  <a:cubicBezTo>
                    <a:pt x="225824" y="1743235"/>
                    <a:pt x="227168" y="1733828"/>
                    <a:pt x="228511" y="1724421"/>
                  </a:cubicBezTo>
                  <a:cubicBezTo>
                    <a:pt x="229855" y="1709638"/>
                    <a:pt x="231199" y="1692168"/>
                    <a:pt x="217763" y="1681416"/>
                  </a:cubicBezTo>
                  <a:cubicBezTo>
                    <a:pt x="216419" y="1680073"/>
                    <a:pt x="215076" y="1680073"/>
                    <a:pt x="213732" y="1678729"/>
                  </a:cubicBezTo>
                  <a:cubicBezTo>
                    <a:pt x="212389" y="1678729"/>
                    <a:pt x="209701" y="1677385"/>
                    <a:pt x="209701" y="1676041"/>
                  </a:cubicBezTo>
                  <a:cubicBezTo>
                    <a:pt x="208358" y="1674697"/>
                    <a:pt x="209701" y="1672009"/>
                    <a:pt x="211045" y="1667977"/>
                  </a:cubicBezTo>
                  <a:cubicBezTo>
                    <a:pt x="220450" y="1642444"/>
                    <a:pt x="213732" y="1608846"/>
                    <a:pt x="190891" y="1592720"/>
                  </a:cubicBezTo>
                  <a:cubicBezTo>
                    <a:pt x="208358" y="1575249"/>
                    <a:pt x="215076" y="1548371"/>
                    <a:pt x="205671" y="1525525"/>
                  </a:cubicBezTo>
                  <a:lnTo>
                    <a:pt x="204327" y="1521493"/>
                  </a:lnTo>
                  <a:cubicBezTo>
                    <a:pt x="202983" y="1517462"/>
                    <a:pt x="201640" y="1514774"/>
                    <a:pt x="201640" y="1512086"/>
                  </a:cubicBezTo>
                  <a:cubicBezTo>
                    <a:pt x="200296" y="1510742"/>
                    <a:pt x="201640" y="1509398"/>
                    <a:pt x="201640" y="1506710"/>
                  </a:cubicBezTo>
                  <a:cubicBezTo>
                    <a:pt x="202983" y="1502679"/>
                    <a:pt x="202983" y="1499991"/>
                    <a:pt x="202983" y="1495959"/>
                  </a:cubicBezTo>
                  <a:cubicBezTo>
                    <a:pt x="201640" y="1487896"/>
                    <a:pt x="197609" y="1482520"/>
                    <a:pt x="193579" y="1477145"/>
                  </a:cubicBezTo>
                  <a:cubicBezTo>
                    <a:pt x="192235" y="1475801"/>
                    <a:pt x="192235" y="1474457"/>
                    <a:pt x="190891" y="1473113"/>
                  </a:cubicBezTo>
                  <a:cubicBezTo>
                    <a:pt x="177455" y="1454299"/>
                    <a:pt x="182830" y="1427421"/>
                    <a:pt x="192235" y="1409950"/>
                  </a:cubicBezTo>
                  <a:lnTo>
                    <a:pt x="194922" y="1405918"/>
                  </a:lnTo>
                  <a:cubicBezTo>
                    <a:pt x="198953" y="1399199"/>
                    <a:pt x="202983" y="1392480"/>
                    <a:pt x="204327" y="1383073"/>
                  </a:cubicBezTo>
                  <a:cubicBezTo>
                    <a:pt x="205671" y="1368290"/>
                    <a:pt x="197609" y="1352163"/>
                    <a:pt x="184173" y="1345444"/>
                  </a:cubicBezTo>
                  <a:cubicBezTo>
                    <a:pt x="192235" y="1340068"/>
                    <a:pt x="198953" y="1333348"/>
                    <a:pt x="205671" y="1325285"/>
                  </a:cubicBezTo>
                  <a:cubicBezTo>
                    <a:pt x="247322" y="1299751"/>
                    <a:pt x="294347" y="1283624"/>
                    <a:pt x="342716" y="1279593"/>
                  </a:cubicBezTo>
                  <a:cubicBezTo>
                    <a:pt x="303752" y="1244652"/>
                    <a:pt x="244635" y="1235244"/>
                    <a:pt x="196265" y="1255403"/>
                  </a:cubicBezTo>
                  <a:cubicBezTo>
                    <a:pt x="194922" y="1244652"/>
                    <a:pt x="192235" y="1232556"/>
                    <a:pt x="190891" y="1221805"/>
                  </a:cubicBezTo>
                  <a:cubicBezTo>
                    <a:pt x="181486" y="1219118"/>
                    <a:pt x="172081" y="1216430"/>
                    <a:pt x="162676" y="1213742"/>
                  </a:cubicBezTo>
                  <a:cubicBezTo>
                    <a:pt x="157302" y="1212398"/>
                    <a:pt x="151927" y="1211054"/>
                    <a:pt x="146553" y="1209710"/>
                  </a:cubicBezTo>
                  <a:lnTo>
                    <a:pt x="219107" y="1084728"/>
                  </a:lnTo>
                  <a:cubicBezTo>
                    <a:pt x="223137" y="1078009"/>
                    <a:pt x="225824" y="1073977"/>
                    <a:pt x="229855" y="1071289"/>
                  </a:cubicBezTo>
                  <a:cubicBezTo>
                    <a:pt x="232542" y="1069946"/>
                    <a:pt x="235229" y="1068602"/>
                    <a:pt x="239260" y="1067258"/>
                  </a:cubicBezTo>
                  <a:cubicBezTo>
                    <a:pt x="247322" y="1064570"/>
                    <a:pt x="263445" y="1059194"/>
                    <a:pt x="260758" y="1044412"/>
                  </a:cubicBezTo>
                  <a:cubicBezTo>
                    <a:pt x="259414" y="1039036"/>
                    <a:pt x="256727" y="1036348"/>
                    <a:pt x="255383" y="1033661"/>
                  </a:cubicBezTo>
                  <a:cubicBezTo>
                    <a:pt x="254040" y="1032317"/>
                    <a:pt x="252696" y="1030973"/>
                    <a:pt x="252696" y="1029629"/>
                  </a:cubicBezTo>
                  <a:cubicBezTo>
                    <a:pt x="252696" y="1028285"/>
                    <a:pt x="254040" y="1024253"/>
                    <a:pt x="255383" y="1022909"/>
                  </a:cubicBezTo>
                  <a:cubicBezTo>
                    <a:pt x="271506" y="993344"/>
                    <a:pt x="288973" y="963778"/>
                    <a:pt x="309126" y="938244"/>
                  </a:cubicBezTo>
                  <a:cubicBezTo>
                    <a:pt x="317188" y="927493"/>
                    <a:pt x="327937" y="916742"/>
                    <a:pt x="340029" y="912710"/>
                  </a:cubicBezTo>
                  <a:lnTo>
                    <a:pt x="344060" y="911366"/>
                  </a:lnTo>
                  <a:lnTo>
                    <a:pt x="345403" y="907335"/>
                  </a:lnTo>
                  <a:cubicBezTo>
                    <a:pt x="352121" y="887176"/>
                    <a:pt x="337342" y="867018"/>
                    <a:pt x="306439" y="852235"/>
                  </a:cubicBezTo>
                  <a:lnTo>
                    <a:pt x="190891" y="795792"/>
                  </a:lnTo>
                  <a:lnTo>
                    <a:pt x="193579" y="789072"/>
                  </a:lnTo>
                  <a:cubicBezTo>
                    <a:pt x="201640" y="791760"/>
                    <a:pt x="209701" y="790416"/>
                    <a:pt x="217763" y="786384"/>
                  </a:cubicBezTo>
                  <a:cubicBezTo>
                    <a:pt x="228511" y="779665"/>
                    <a:pt x="236573" y="768914"/>
                    <a:pt x="235229" y="756819"/>
                  </a:cubicBezTo>
                  <a:cubicBezTo>
                    <a:pt x="235229" y="742036"/>
                    <a:pt x="224481" y="732629"/>
                    <a:pt x="215076" y="723221"/>
                  </a:cubicBezTo>
                  <a:lnTo>
                    <a:pt x="213732" y="721877"/>
                  </a:lnTo>
                  <a:cubicBezTo>
                    <a:pt x="185517" y="695000"/>
                    <a:pt x="164020" y="660059"/>
                    <a:pt x="150584" y="622430"/>
                  </a:cubicBezTo>
                  <a:cubicBezTo>
                    <a:pt x="146553" y="613022"/>
                    <a:pt x="143866" y="602271"/>
                    <a:pt x="145209" y="592864"/>
                  </a:cubicBezTo>
                  <a:cubicBezTo>
                    <a:pt x="145209" y="586145"/>
                    <a:pt x="147896" y="580769"/>
                    <a:pt x="150584" y="574049"/>
                  </a:cubicBezTo>
                  <a:cubicBezTo>
                    <a:pt x="151927" y="568674"/>
                    <a:pt x="154614" y="563298"/>
                    <a:pt x="155958" y="557923"/>
                  </a:cubicBezTo>
                  <a:cubicBezTo>
                    <a:pt x="159989" y="541796"/>
                    <a:pt x="157302" y="522982"/>
                    <a:pt x="149240" y="502823"/>
                  </a:cubicBezTo>
                  <a:cubicBezTo>
                    <a:pt x="137148" y="473257"/>
                    <a:pt x="115650" y="445036"/>
                    <a:pt x="88779" y="426221"/>
                  </a:cubicBezTo>
                  <a:lnTo>
                    <a:pt x="87435" y="424877"/>
                  </a:lnTo>
                  <a:cubicBezTo>
                    <a:pt x="84748" y="420846"/>
                    <a:pt x="80717" y="418158"/>
                    <a:pt x="78030" y="415470"/>
                  </a:cubicBezTo>
                  <a:cubicBezTo>
                    <a:pt x="75343" y="411439"/>
                    <a:pt x="75343" y="407407"/>
                    <a:pt x="73999" y="403375"/>
                  </a:cubicBezTo>
                  <a:cubicBezTo>
                    <a:pt x="69969" y="381873"/>
                    <a:pt x="72656" y="360371"/>
                    <a:pt x="80717" y="341556"/>
                  </a:cubicBezTo>
                  <a:lnTo>
                    <a:pt x="83405" y="336180"/>
                  </a:lnTo>
                  <a:cubicBezTo>
                    <a:pt x="87435" y="328117"/>
                    <a:pt x="91466" y="318710"/>
                    <a:pt x="91466" y="309303"/>
                  </a:cubicBezTo>
                  <a:cubicBezTo>
                    <a:pt x="91466" y="287801"/>
                    <a:pt x="72656" y="273018"/>
                    <a:pt x="59220" y="262266"/>
                  </a:cubicBezTo>
                  <a:cubicBezTo>
                    <a:pt x="21600" y="232701"/>
                    <a:pt x="1446" y="201791"/>
                    <a:pt x="102" y="170882"/>
                  </a:cubicBezTo>
                  <a:cubicBezTo>
                    <a:pt x="-1241" y="144004"/>
                    <a:pt x="10851" y="117126"/>
                    <a:pt x="32349" y="96968"/>
                  </a:cubicBezTo>
                  <a:cubicBezTo>
                    <a:pt x="49815" y="80841"/>
                    <a:pt x="73999" y="68746"/>
                    <a:pt x="102215" y="63370"/>
                  </a:cubicBezTo>
                  <a:cubicBezTo>
                    <a:pt x="104902" y="68746"/>
                    <a:pt x="107589" y="72778"/>
                    <a:pt x="111620" y="76809"/>
                  </a:cubicBezTo>
                  <a:cubicBezTo>
                    <a:pt x="119681" y="63370"/>
                    <a:pt x="133117" y="53963"/>
                    <a:pt x="147896" y="49931"/>
                  </a:cubicBezTo>
                  <a:cubicBezTo>
                    <a:pt x="196265" y="36493"/>
                    <a:pt x="243291" y="75466"/>
                    <a:pt x="293004" y="87560"/>
                  </a:cubicBezTo>
                  <a:cubicBezTo>
                    <a:pt x="358839" y="105031"/>
                    <a:pt x="432736" y="72778"/>
                    <a:pt x="494541" y="99656"/>
                  </a:cubicBezTo>
                  <a:cubicBezTo>
                    <a:pt x="546941" y="122502"/>
                    <a:pt x="587248" y="185665"/>
                    <a:pt x="643679" y="174913"/>
                  </a:cubicBezTo>
                  <a:cubicBezTo>
                    <a:pt x="657115" y="172226"/>
                    <a:pt x="669206" y="166850"/>
                    <a:pt x="681299" y="165506"/>
                  </a:cubicBezTo>
                  <a:cubicBezTo>
                    <a:pt x="726981" y="161475"/>
                    <a:pt x="748478" y="220606"/>
                    <a:pt x="755196" y="266298"/>
                  </a:cubicBezTo>
                  <a:cubicBezTo>
                    <a:pt x="757883" y="283769"/>
                    <a:pt x="760571" y="301239"/>
                    <a:pt x="753853" y="317366"/>
                  </a:cubicBezTo>
                  <a:cubicBezTo>
                    <a:pt x="744448" y="342900"/>
                    <a:pt x="717576" y="354995"/>
                    <a:pt x="698765" y="373810"/>
                  </a:cubicBezTo>
                  <a:cubicBezTo>
                    <a:pt x="682642" y="391280"/>
                    <a:pt x="670551" y="412782"/>
                    <a:pt x="653084" y="428909"/>
                  </a:cubicBezTo>
                  <a:cubicBezTo>
                    <a:pt x="635617" y="445036"/>
                    <a:pt x="610089" y="457131"/>
                    <a:pt x="588591" y="447724"/>
                  </a:cubicBezTo>
                  <a:cubicBezTo>
                    <a:pt x="576500" y="442348"/>
                    <a:pt x="568438" y="431597"/>
                    <a:pt x="557689" y="424877"/>
                  </a:cubicBezTo>
                  <a:cubicBezTo>
                    <a:pt x="509321" y="392624"/>
                    <a:pt x="438110" y="436972"/>
                    <a:pt x="385711" y="410095"/>
                  </a:cubicBezTo>
                  <a:cubicBezTo>
                    <a:pt x="369588" y="400687"/>
                    <a:pt x="357495" y="385904"/>
                    <a:pt x="341373" y="377841"/>
                  </a:cubicBezTo>
                  <a:cubicBezTo>
                    <a:pt x="325249" y="368434"/>
                    <a:pt x="299722" y="369778"/>
                    <a:pt x="293004" y="387248"/>
                  </a:cubicBezTo>
                  <a:cubicBezTo>
                    <a:pt x="283598" y="410095"/>
                    <a:pt x="313157" y="428909"/>
                    <a:pt x="337342" y="435629"/>
                  </a:cubicBezTo>
                  <a:cubicBezTo>
                    <a:pt x="361526" y="441004"/>
                    <a:pt x="392429" y="455787"/>
                    <a:pt x="387054" y="479977"/>
                  </a:cubicBezTo>
                  <a:cubicBezTo>
                    <a:pt x="404521" y="463850"/>
                    <a:pt x="435423" y="477289"/>
                    <a:pt x="446172" y="498792"/>
                  </a:cubicBezTo>
                  <a:cubicBezTo>
                    <a:pt x="456920" y="520294"/>
                    <a:pt x="455577" y="545828"/>
                    <a:pt x="459608" y="568674"/>
                  </a:cubicBezTo>
                  <a:cubicBezTo>
                    <a:pt x="466326" y="615710"/>
                    <a:pt x="495885" y="657371"/>
                    <a:pt x="536192" y="681561"/>
                  </a:cubicBezTo>
                  <a:cubicBezTo>
                    <a:pt x="545597" y="661402"/>
                    <a:pt x="576500" y="676185"/>
                    <a:pt x="596653" y="688280"/>
                  </a:cubicBezTo>
                  <a:cubicBezTo>
                    <a:pt x="622181" y="704407"/>
                    <a:pt x="653084" y="713814"/>
                    <a:pt x="683986" y="713814"/>
                  </a:cubicBezTo>
                  <a:cubicBezTo>
                    <a:pt x="690704" y="713814"/>
                    <a:pt x="697422" y="712470"/>
                    <a:pt x="702796" y="708439"/>
                  </a:cubicBezTo>
                  <a:cubicBezTo>
                    <a:pt x="708171" y="703063"/>
                    <a:pt x="709514" y="695000"/>
                    <a:pt x="709514" y="688280"/>
                  </a:cubicBezTo>
                  <a:cubicBezTo>
                    <a:pt x="706827" y="634525"/>
                    <a:pt x="638304" y="614366"/>
                    <a:pt x="584561" y="608991"/>
                  </a:cubicBezTo>
                  <a:cubicBezTo>
                    <a:pt x="589936" y="596896"/>
                    <a:pt x="595309" y="583457"/>
                    <a:pt x="600684" y="570018"/>
                  </a:cubicBezTo>
                  <a:cubicBezTo>
                    <a:pt x="673238" y="588832"/>
                    <a:pt x="775350" y="586145"/>
                    <a:pt x="849247" y="598239"/>
                  </a:cubicBezTo>
                  <a:cubicBezTo>
                    <a:pt x="831780" y="565986"/>
                    <a:pt x="802221" y="540452"/>
                    <a:pt x="767289" y="529701"/>
                  </a:cubicBezTo>
                  <a:cubicBezTo>
                    <a:pt x="771319" y="498792"/>
                    <a:pt x="740417" y="467882"/>
                    <a:pt x="709514" y="471914"/>
                  </a:cubicBezTo>
                  <a:cubicBezTo>
                    <a:pt x="704140" y="446380"/>
                    <a:pt x="735042" y="430253"/>
                    <a:pt x="755196" y="414126"/>
                  </a:cubicBezTo>
                  <a:cubicBezTo>
                    <a:pt x="779380" y="393968"/>
                    <a:pt x="790129" y="363058"/>
                    <a:pt x="806252" y="336180"/>
                  </a:cubicBezTo>
                  <a:cubicBezTo>
                    <a:pt x="821032" y="309303"/>
                    <a:pt x="849247" y="285113"/>
                    <a:pt x="880149" y="290488"/>
                  </a:cubicBezTo>
                  <a:cubicBezTo>
                    <a:pt x="881493" y="303927"/>
                    <a:pt x="884180" y="317366"/>
                    <a:pt x="886867" y="330805"/>
                  </a:cubicBezTo>
                  <a:cubicBezTo>
                    <a:pt x="913739" y="321398"/>
                    <a:pt x="944641" y="325429"/>
                    <a:pt x="967482" y="341556"/>
                  </a:cubicBezTo>
                  <a:cubicBezTo>
                    <a:pt x="937923" y="325429"/>
                    <a:pt x="959421" y="275705"/>
                    <a:pt x="940610" y="248828"/>
                  </a:cubicBezTo>
                  <a:cubicBezTo>
                    <a:pt x="924487" y="225981"/>
                    <a:pt x="889554" y="231357"/>
                    <a:pt x="862683" y="239420"/>
                  </a:cubicBezTo>
                  <a:cubicBezTo>
                    <a:pt x="870744" y="181633"/>
                    <a:pt x="876119" y="113095"/>
                    <a:pt x="831780" y="72778"/>
                  </a:cubicBezTo>
                  <a:cubicBezTo>
                    <a:pt x="818345" y="60683"/>
                    <a:pt x="802221" y="52619"/>
                    <a:pt x="794160" y="37837"/>
                  </a:cubicBezTo>
                  <a:cubicBezTo>
                    <a:pt x="851934" y="-3824"/>
                    <a:pt x="932549" y="35149"/>
                    <a:pt x="988980" y="78153"/>
                  </a:cubicBezTo>
                  <a:cubicBezTo>
                    <a:pt x="979575" y="109063"/>
                    <a:pt x="937923" y="114438"/>
                    <a:pt x="905678" y="114438"/>
                  </a:cubicBezTo>
                  <a:cubicBezTo>
                    <a:pt x="900303" y="146692"/>
                    <a:pt x="916426" y="181633"/>
                    <a:pt x="943298" y="199104"/>
                  </a:cubicBezTo>
                  <a:cubicBezTo>
                    <a:pt x="976887" y="170882"/>
                    <a:pt x="1034661" y="201791"/>
                    <a:pt x="1072281" y="178945"/>
                  </a:cubicBezTo>
                  <a:cubicBezTo>
                    <a:pt x="1109902" y="157443"/>
                    <a:pt x="1101840" y="100999"/>
                    <a:pt x="1087061" y="59339"/>
                  </a:cubicBezTo>
                  <a:cubicBezTo>
                    <a:pt x="1083031" y="51275"/>
                    <a:pt x="1080343" y="43212"/>
                    <a:pt x="1081687" y="33805"/>
                  </a:cubicBezTo>
                  <a:cubicBezTo>
                    <a:pt x="1081687" y="25742"/>
                    <a:pt x="1087061" y="19022"/>
                    <a:pt x="1091092" y="12303"/>
                  </a:cubicBezTo>
                  <a:lnTo>
                    <a:pt x="1099051" y="0"/>
                  </a:lnTo>
                  <a:close/>
                </a:path>
              </a:pathLst>
            </a:custGeom>
            <a:solidFill>
              <a:srgbClr val="D8D8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283">
                <a:solidFill>
                  <a:schemeClr val="lt1"/>
                </a:solidFill>
                <a:latin typeface="Calibri"/>
                <a:ea typeface="Calibri"/>
                <a:cs typeface="Calibri"/>
                <a:sym typeface="Calibri"/>
              </a:endParaRPr>
            </a:p>
          </p:txBody>
        </p:sp>
      </p:grpSp>
      <p:sp>
        <p:nvSpPr>
          <p:cNvPr id="2075" name="Google Shape;2075;p38"/>
          <p:cNvSpPr txBox="1"/>
          <p:nvPr/>
        </p:nvSpPr>
        <p:spPr>
          <a:xfrm>
            <a:off x="621595" y="1192908"/>
            <a:ext cx="1666268" cy="913070"/>
          </a:xfrm>
          <a:prstGeom prst="rect">
            <a:avLst/>
          </a:prstGeom>
          <a:noFill/>
          <a:ln>
            <a:noFill/>
          </a:ln>
        </p:spPr>
        <p:txBody>
          <a:bodyPr spcFirstLastPara="1" wrap="square" lIns="91425" tIns="45700" rIns="91425" bIns="45700" anchor="t" anchorCtr="0">
            <a:spAutoFit/>
          </a:bodyPr>
          <a:lstStyle/>
          <a:p>
            <a:pPr marL="0" marR="0" lvl="0" indent="0" algn="r" rtl="0">
              <a:lnSpc>
                <a:spcPct val="106666"/>
              </a:lnSpc>
              <a:spcBef>
                <a:spcPts val="0"/>
              </a:spcBef>
              <a:spcAft>
                <a:spcPts val="0"/>
              </a:spcAft>
              <a:buNone/>
            </a:pPr>
            <a:r>
              <a:rPr lang="en-US" sz="1500" b="1">
                <a:solidFill>
                  <a:srgbClr val="265B5F"/>
                </a:solidFill>
                <a:latin typeface="Calibri"/>
                <a:ea typeface="Calibri"/>
                <a:cs typeface="Calibri"/>
                <a:sym typeface="Calibri"/>
              </a:rPr>
              <a:t>Italy: 2018</a:t>
            </a:r>
            <a:endParaRPr/>
          </a:p>
          <a:p>
            <a:pPr marL="0" marR="0" lvl="0" indent="0" algn="r" rtl="0">
              <a:lnSpc>
                <a:spcPct val="106666"/>
              </a:lnSpc>
              <a:spcBef>
                <a:spcPts val="0"/>
              </a:spcBef>
              <a:spcAft>
                <a:spcPts val="0"/>
              </a:spcAft>
              <a:buNone/>
            </a:pPr>
            <a:r>
              <a:rPr lang="en-US" sz="1500" b="1">
                <a:solidFill>
                  <a:srgbClr val="265B5F"/>
                </a:solidFill>
                <a:latin typeface="Calibri"/>
                <a:ea typeface="Calibri"/>
                <a:cs typeface="Calibri"/>
                <a:sym typeface="Calibri"/>
              </a:rPr>
              <a:t> VAIA Storm Forest Recovery</a:t>
            </a:r>
            <a:endParaRPr/>
          </a:p>
          <a:p>
            <a:pPr marL="0" marR="0" lvl="0" indent="0" algn="r" rtl="0">
              <a:lnSpc>
                <a:spcPct val="106666"/>
              </a:lnSpc>
              <a:spcBef>
                <a:spcPts val="0"/>
              </a:spcBef>
              <a:spcAft>
                <a:spcPts val="0"/>
              </a:spcAft>
              <a:buNone/>
            </a:pPr>
            <a:endParaRPr sz="1500" b="1">
              <a:solidFill>
                <a:srgbClr val="265B5F"/>
              </a:solidFill>
              <a:latin typeface="Calibri"/>
              <a:ea typeface="Calibri"/>
              <a:cs typeface="Calibri"/>
              <a:sym typeface="Calibri"/>
            </a:endParaRPr>
          </a:p>
        </p:txBody>
      </p:sp>
      <p:grpSp>
        <p:nvGrpSpPr>
          <p:cNvPr id="2076" name="Google Shape;2076;p38"/>
          <p:cNvGrpSpPr/>
          <p:nvPr/>
        </p:nvGrpSpPr>
        <p:grpSpPr>
          <a:xfrm rot="1444234">
            <a:off x="2151025" y="1318950"/>
            <a:ext cx="2735453" cy="1217430"/>
            <a:chOff x="1204963" y="385383"/>
            <a:chExt cx="2735453" cy="1217430"/>
          </a:xfrm>
        </p:grpSpPr>
        <p:cxnSp>
          <p:nvCxnSpPr>
            <p:cNvPr id="2077" name="Google Shape;2077;p38"/>
            <p:cNvCxnSpPr/>
            <p:nvPr/>
          </p:nvCxnSpPr>
          <p:spPr>
            <a:xfrm rot="9956816">
              <a:off x="1319986" y="680351"/>
              <a:ext cx="2506853" cy="627495"/>
            </a:xfrm>
            <a:prstGeom prst="straightConnector1">
              <a:avLst/>
            </a:prstGeom>
            <a:noFill/>
            <a:ln w="19050" cap="flat" cmpd="sng">
              <a:solidFill>
                <a:srgbClr val="265B5F"/>
              </a:solidFill>
              <a:prstDash val="solid"/>
              <a:miter lim="800000"/>
              <a:headEnd type="none" w="sm" len="sm"/>
              <a:tailEnd type="none" w="sm" len="sm"/>
            </a:ln>
          </p:spPr>
        </p:cxnSp>
        <p:sp>
          <p:nvSpPr>
            <p:cNvPr id="2078" name="Google Shape;2078;p38"/>
            <p:cNvSpPr/>
            <p:nvPr/>
          </p:nvSpPr>
          <p:spPr>
            <a:xfrm>
              <a:off x="3832416" y="940099"/>
              <a:ext cx="108000" cy="108000"/>
            </a:xfrm>
            <a:prstGeom prst="ellipse">
              <a:avLst/>
            </a:prstGeom>
            <a:solidFill>
              <a:srgbClr val="265B5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283">
                <a:solidFill>
                  <a:schemeClr val="lt1"/>
                </a:solidFill>
                <a:latin typeface="Century Schoolbook"/>
                <a:ea typeface="Century Schoolbook"/>
                <a:cs typeface="Century Schoolbook"/>
                <a:sym typeface="Century Schoolbook"/>
              </a:endParaRPr>
            </a:p>
          </p:txBody>
        </p:sp>
        <p:sp>
          <p:nvSpPr>
            <p:cNvPr id="2079" name="Google Shape;2079;p38"/>
            <p:cNvSpPr/>
            <p:nvPr/>
          </p:nvSpPr>
          <p:spPr>
            <a:xfrm>
              <a:off x="1204963" y="934319"/>
              <a:ext cx="108000" cy="108000"/>
            </a:xfrm>
            <a:prstGeom prst="ellipse">
              <a:avLst/>
            </a:prstGeom>
            <a:solidFill>
              <a:srgbClr val="265B5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283">
                <a:solidFill>
                  <a:schemeClr val="lt1"/>
                </a:solidFill>
                <a:latin typeface="Century Schoolbook"/>
                <a:ea typeface="Century Schoolbook"/>
                <a:cs typeface="Century Schoolbook"/>
                <a:sym typeface="Century Schoolbook"/>
              </a:endParaRPr>
            </a:p>
          </p:txBody>
        </p:sp>
      </p:grpSp>
      <p:grpSp>
        <p:nvGrpSpPr>
          <p:cNvPr id="2080" name="Google Shape;2080;p38"/>
          <p:cNvGrpSpPr/>
          <p:nvPr/>
        </p:nvGrpSpPr>
        <p:grpSpPr>
          <a:xfrm>
            <a:off x="5358078" y="7924293"/>
            <a:ext cx="2201599" cy="2070748"/>
            <a:chOff x="9333274" y="171098"/>
            <a:chExt cx="799444" cy="751929"/>
          </a:xfrm>
        </p:grpSpPr>
        <p:sp>
          <p:nvSpPr>
            <p:cNvPr id="2081" name="Google Shape;2081;p38"/>
            <p:cNvSpPr/>
            <p:nvPr/>
          </p:nvSpPr>
          <p:spPr>
            <a:xfrm>
              <a:off x="9400697" y="401703"/>
              <a:ext cx="732021" cy="521324"/>
            </a:xfrm>
            <a:custGeom>
              <a:avLst/>
              <a:gdLst/>
              <a:ahLst/>
              <a:cxnLst/>
              <a:rect l="l" t="t" r="r" b="b"/>
              <a:pathLst>
                <a:path w="732021" h="521324" extrusionOk="0">
                  <a:moveTo>
                    <a:pt x="732022" y="0"/>
                  </a:moveTo>
                  <a:lnTo>
                    <a:pt x="732022" y="194572"/>
                  </a:lnTo>
                  <a:cubicBezTo>
                    <a:pt x="732022" y="194572"/>
                    <a:pt x="374438" y="656983"/>
                    <a:pt x="0" y="481628"/>
                  </a:cubicBezTo>
                  <a:cubicBezTo>
                    <a:pt x="0" y="481628"/>
                    <a:pt x="416581" y="425178"/>
                    <a:pt x="732022" y="0"/>
                  </a:cubicBezTo>
                  <a:close/>
                </a:path>
              </a:pathLst>
            </a:custGeom>
            <a:solidFill>
              <a:schemeClr val="lt1">
                <a:alpha val="8235"/>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entury Schoolbook"/>
                <a:ea typeface="Century Schoolbook"/>
                <a:cs typeface="Century Schoolbook"/>
                <a:sym typeface="Century Schoolbook"/>
              </a:endParaRPr>
            </a:p>
          </p:txBody>
        </p:sp>
        <p:sp>
          <p:nvSpPr>
            <p:cNvPr id="2082" name="Google Shape;2082;p38"/>
            <p:cNvSpPr/>
            <p:nvPr/>
          </p:nvSpPr>
          <p:spPr>
            <a:xfrm>
              <a:off x="9333274" y="171098"/>
              <a:ext cx="799444" cy="667868"/>
            </a:xfrm>
            <a:custGeom>
              <a:avLst/>
              <a:gdLst/>
              <a:ahLst/>
              <a:cxnLst/>
              <a:rect l="l" t="t" r="r" b="b"/>
              <a:pathLst>
                <a:path w="799444" h="667868" extrusionOk="0">
                  <a:moveTo>
                    <a:pt x="799444" y="0"/>
                  </a:moveTo>
                  <a:lnTo>
                    <a:pt x="799444" y="175356"/>
                  </a:lnTo>
                  <a:cubicBezTo>
                    <a:pt x="799444" y="175356"/>
                    <a:pt x="387682" y="674998"/>
                    <a:pt x="0" y="667791"/>
                  </a:cubicBezTo>
                  <a:cubicBezTo>
                    <a:pt x="0" y="667791"/>
                    <a:pt x="231164" y="612543"/>
                    <a:pt x="799444" y="0"/>
                  </a:cubicBezTo>
                  <a:close/>
                </a:path>
              </a:pathLst>
            </a:custGeom>
            <a:solidFill>
              <a:schemeClr val="lt1">
                <a:alpha val="8235"/>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entury Schoolbook"/>
                <a:ea typeface="Century Schoolbook"/>
                <a:cs typeface="Century Schoolbook"/>
                <a:sym typeface="Century Schoolbook"/>
              </a:endParaRPr>
            </a:p>
          </p:txBody>
        </p:sp>
      </p:grpSp>
      <p:sp>
        <p:nvSpPr>
          <p:cNvPr id="2083" name="Google Shape;2083;p38"/>
          <p:cNvSpPr txBox="1"/>
          <p:nvPr/>
        </p:nvSpPr>
        <p:spPr>
          <a:xfrm>
            <a:off x="1397689" y="8704695"/>
            <a:ext cx="4834538" cy="1323439"/>
          </a:xfrm>
          <a:prstGeom prst="rect">
            <a:avLst/>
          </a:prstGeom>
          <a:noFill/>
          <a:ln>
            <a:noFill/>
          </a:ln>
        </p:spPr>
        <p:txBody>
          <a:bodyPr spcFirstLastPara="1" wrap="square" lIns="91425" tIns="45700" rIns="91425" bIns="45700" anchor="t" anchorCtr="0">
            <a:spAutoFit/>
          </a:bodyPr>
          <a:lstStyle/>
          <a:p>
            <a:pPr marL="0" marR="0" lvl="0" indent="0" algn="l" rtl="0">
              <a:lnSpc>
                <a:spcPct val="105333"/>
              </a:lnSpc>
              <a:spcBef>
                <a:spcPts val="0"/>
              </a:spcBef>
              <a:spcAft>
                <a:spcPts val="0"/>
              </a:spcAft>
              <a:buNone/>
            </a:pPr>
            <a:r>
              <a:rPr lang="en-US" sz="1500">
                <a:solidFill>
                  <a:schemeClr val="lt1"/>
                </a:solidFill>
                <a:latin typeface="Calibri"/>
                <a:ea typeface="Calibri"/>
                <a:cs typeface="Calibri"/>
                <a:sym typeface="Calibri"/>
              </a:rPr>
              <a:t>Environmental disasters require long-term, holistic recovery approaches. Rebuilding ecosystems provides opportunity to build climate resilience through diversity, adaptation, and sustainable management. Investing in ecological restoration</a:t>
            </a:r>
            <a:endParaRPr/>
          </a:p>
          <a:p>
            <a:pPr marL="0" marR="0" lvl="0" indent="0" algn="l" rtl="0">
              <a:lnSpc>
                <a:spcPct val="105333"/>
              </a:lnSpc>
              <a:spcBef>
                <a:spcPts val="0"/>
              </a:spcBef>
              <a:spcAft>
                <a:spcPts val="0"/>
              </a:spcAft>
              <a:buNone/>
            </a:pPr>
            <a:r>
              <a:rPr lang="en-US" sz="1500">
                <a:solidFill>
                  <a:schemeClr val="lt1"/>
                </a:solidFill>
                <a:latin typeface="Calibri"/>
                <a:ea typeface="Calibri"/>
                <a:cs typeface="Calibri"/>
                <a:sym typeface="Calibri"/>
              </a:rPr>
              <a:t>protects communities while preserving natural heritage.</a:t>
            </a:r>
            <a:endParaRPr/>
          </a:p>
          <a:p>
            <a:pPr marL="0" marR="0" lvl="0" indent="0" algn="l" rtl="0">
              <a:lnSpc>
                <a:spcPct val="105333"/>
              </a:lnSpc>
              <a:spcBef>
                <a:spcPts val="0"/>
              </a:spcBef>
              <a:spcAft>
                <a:spcPts val="0"/>
              </a:spcAft>
              <a:buNone/>
            </a:pPr>
            <a:endParaRPr sz="1500">
              <a:solidFill>
                <a:schemeClr val="lt1"/>
              </a:solidFill>
              <a:latin typeface="Calibri"/>
              <a:ea typeface="Calibri"/>
              <a:cs typeface="Calibri"/>
              <a:sym typeface="Calibri"/>
            </a:endParaRPr>
          </a:p>
        </p:txBody>
      </p:sp>
      <p:sp>
        <p:nvSpPr>
          <p:cNvPr id="2084" name="Google Shape;2084;p38"/>
          <p:cNvSpPr txBox="1"/>
          <p:nvPr/>
        </p:nvSpPr>
        <p:spPr>
          <a:xfrm>
            <a:off x="531952" y="5216827"/>
            <a:ext cx="6399443" cy="365356"/>
          </a:xfrm>
          <a:prstGeom prst="rect">
            <a:avLst/>
          </a:prstGeom>
          <a:noFill/>
          <a:ln>
            <a:noFill/>
          </a:ln>
        </p:spPr>
        <p:txBody>
          <a:bodyPr spcFirstLastPara="1" wrap="square" lIns="91425" tIns="45700" rIns="91425" bIns="45700" anchor="ctr" anchorCtr="0">
            <a:spAutoFit/>
          </a:bodyPr>
          <a:lstStyle/>
          <a:p>
            <a:pPr marL="6350" marR="0" lvl="0" indent="0" algn="l" rtl="0">
              <a:lnSpc>
                <a:spcPct val="100952"/>
              </a:lnSpc>
              <a:spcBef>
                <a:spcPts val="0"/>
              </a:spcBef>
              <a:spcAft>
                <a:spcPts val="0"/>
              </a:spcAft>
              <a:buNone/>
            </a:pPr>
            <a:r>
              <a:rPr lang="en-US" sz="2100" b="1">
                <a:solidFill>
                  <a:srgbClr val="EB7F4A"/>
                </a:solidFill>
                <a:latin typeface="Calibri"/>
                <a:ea typeface="Calibri"/>
                <a:cs typeface="Calibri"/>
                <a:sym typeface="Calibri"/>
              </a:rPr>
              <a:t>Long-Term Recovery: The LIFE VAIA Project</a:t>
            </a:r>
            <a:endParaRPr/>
          </a:p>
        </p:txBody>
      </p:sp>
      <p:sp>
        <p:nvSpPr>
          <p:cNvPr id="2085" name="Google Shape;2085;p38"/>
          <p:cNvSpPr txBox="1"/>
          <p:nvPr/>
        </p:nvSpPr>
        <p:spPr>
          <a:xfrm>
            <a:off x="531952" y="5604253"/>
            <a:ext cx="6480000" cy="1013009"/>
          </a:xfrm>
          <a:prstGeom prst="rect">
            <a:avLst/>
          </a:prstGeom>
          <a:noFill/>
          <a:ln>
            <a:noFill/>
          </a:ln>
        </p:spPr>
        <p:txBody>
          <a:bodyPr spcFirstLastPara="1" wrap="square" lIns="91425" tIns="45700" rIns="91425" bIns="45700" anchor="t" anchorCtr="0">
            <a:noAutofit/>
          </a:bodyPr>
          <a:lstStyle/>
          <a:p>
            <a:pPr marL="0" marR="0" lvl="0" indent="0" algn="just" rtl="0">
              <a:lnSpc>
                <a:spcPct val="106086"/>
              </a:lnSpc>
              <a:spcBef>
                <a:spcPts val="0"/>
              </a:spcBef>
              <a:spcAft>
                <a:spcPts val="0"/>
              </a:spcAft>
              <a:buClr>
                <a:srgbClr val="EB7F4A"/>
              </a:buClr>
              <a:buSzPts val="1150"/>
              <a:buFont typeface="Arial"/>
              <a:buNone/>
            </a:pPr>
            <a:r>
              <a:rPr lang="en-US" sz="1150" b="0" i="0">
                <a:solidFill>
                  <a:srgbClr val="262626"/>
                </a:solidFill>
                <a:latin typeface="Calibri"/>
                <a:ea typeface="Calibri"/>
                <a:cs typeface="Calibri"/>
                <a:sym typeface="Calibri"/>
              </a:rPr>
              <a:t>Launched in 2021, the EU-funded LIFE VAIA Project leads long-term forest recovery and climate adaptation. The project focuses on ecological restoration using diverse, climate-resilient tree species rather than monoculture replanting, creating forests that can better withstand future storms and climate change. It includes research on forest adaptation strategies, community engagement in restoration, and sustainable forestry practices.</a:t>
            </a:r>
            <a:endParaRPr/>
          </a:p>
          <a:p>
            <a:pPr marL="0" marR="0" lvl="0" indent="0" algn="just" rtl="0">
              <a:lnSpc>
                <a:spcPct val="106086"/>
              </a:lnSpc>
              <a:spcBef>
                <a:spcPts val="0"/>
              </a:spcBef>
              <a:spcAft>
                <a:spcPts val="0"/>
              </a:spcAft>
              <a:buClr>
                <a:srgbClr val="EB7F4A"/>
              </a:buClr>
              <a:buSzPts val="1150"/>
              <a:buFont typeface="Arial"/>
              <a:buNone/>
            </a:pPr>
            <a:endParaRPr sz="1150" b="0" i="0">
              <a:solidFill>
                <a:srgbClr val="262626"/>
              </a:solidFill>
              <a:latin typeface="Calibri"/>
              <a:ea typeface="Calibri"/>
              <a:cs typeface="Calibri"/>
              <a:sym typeface="Calibri"/>
            </a:endParaRPr>
          </a:p>
        </p:txBody>
      </p:sp>
      <p:cxnSp>
        <p:nvCxnSpPr>
          <p:cNvPr id="2086" name="Google Shape;2086;p38"/>
          <p:cNvCxnSpPr/>
          <p:nvPr/>
        </p:nvCxnSpPr>
        <p:spPr>
          <a:xfrm rot="10800000">
            <a:off x="-7885" y="5387566"/>
            <a:ext cx="540000" cy="0"/>
          </a:xfrm>
          <a:prstGeom prst="straightConnector1">
            <a:avLst/>
          </a:prstGeom>
          <a:noFill/>
          <a:ln w="12700" cap="flat" cmpd="sng">
            <a:solidFill>
              <a:srgbClr val="000000"/>
            </a:solidFill>
            <a:prstDash val="dot"/>
            <a:miter lim="800000"/>
            <a:headEnd type="none" w="sm" len="sm"/>
            <a:tailEnd type="none" w="sm" len="sm"/>
          </a:ln>
        </p:spPr>
      </p:cxnSp>
      <p:sp>
        <p:nvSpPr>
          <p:cNvPr id="2087" name="Google Shape;2087;p38"/>
          <p:cNvSpPr txBox="1"/>
          <p:nvPr/>
        </p:nvSpPr>
        <p:spPr>
          <a:xfrm>
            <a:off x="531952" y="6752020"/>
            <a:ext cx="6399443" cy="365356"/>
          </a:xfrm>
          <a:prstGeom prst="rect">
            <a:avLst/>
          </a:prstGeom>
          <a:noFill/>
          <a:ln>
            <a:noFill/>
          </a:ln>
        </p:spPr>
        <p:txBody>
          <a:bodyPr spcFirstLastPara="1" wrap="square" lIns="91425" tIns="45700" rIns="91425" bIns="45700" anchor="ctr" anchorCtr="0">
            <a:spAutoFit/>
          </a:bodyPr>
          <a:lstStyle/>
          <a:p>
            <a:pPr marL="6350" marR="0" lvl="0" indent="0" algn="l" rtl="0">
              <a:lnSpc>
                <a:spcPct val="100952"/>
              </a:lnSpc>
              <a:spcBef>
                <a:spcPts val="0"/>
              </a:spcBef>
              <a:spcAft>
                <a:spcPts val="0"/>
              </a:spcAft>
              <a:buNone/>
            </a:pPr>
            <a:r>
              <a:rPr lang="en-US" sz="2100" b="1">
                <a:solidFill>
                  <a:srgbClr val="EB7F4A"/>
                </a:solidFill>
                <a:latin typeface="Calibri"/>
                <a:ea typeface="Calibri"/>
                <a:cs typeface="Calibri"/>
                <a:sym typeface="Calibri"/>
              </a:rPr>
              <a:t>Lessons for Forest Management</a:t>
            </a:r>
            <a:endParaRPr/>
          </a:p>
        </p:txBody>
      </p:sp>
      <p:sp>
        <p:nvSpPr>
          <p:cNvPr id="2088" name="Google Shape;2088;p38"/>
          <p:cNvSpPr txBox="1"/>
          <p:nvPr/>
        </p:nvSpPr>
        <p:spPr>
          <a:xfrm>
            <a:off x="531952" y="7139448"/>
            <a:ext cx="6480000" cy="661234"/>
          </a:xfrm>
          <a:prstGeom prst="rect">
            <a:avLst/>
          </a:prstGeom>
          <a:noFill/>
          <a:ln>
            <a:noFill/>
          </a:ln>
        </p:spPr>
        <p:txBody>
          <a:bodyPr spcFirstLastPara="1" wrap="square" lIns="91425" tIns="45700" rIns="91425" bIns="45700" anchor="t" anchorCtr="0">
            <a:noAutofit/>
          </a:bodyPr>
          <a:lstStyle/>
          <a:p>
            <a:pPr marL="0" marR="0" lvl="0" indent="0" algn="just" rtl="0">
              <a:lnSpc>
                <a:spcPct val="106086"/>
              </a:lnSpc>
              <a:spcBef>
                <a:spcPts val="0"/>
              </a:spcBef>
              <a:spcAft>
                <a:spcPts val="0"/>
              </a:spcAft>
              <a:buClr>
                <a:srgbClr val="EB7F4A"/>
              </a:buClr>
              <a:buSzPts val="1150"/>
              <a:buFont typeface="Arial"/>
              <a:buNone/>
            </a:pPr>
            <a:r>
              <a:rPr lang="en-US" sz="1150" b="0" i="0">
                <a:solidFill>
                  <a:srgbClr val="262626"/>
                </a:solidFill>
                <a:latin typeface="Calibri"/>
                <a:ea typeface="Calibri"/>
                <a:cs typeface="Calibri"/>
                <a:sym typeface="Calibri"/>
              </a:rPr>
              <a:t>VAIA highlighted vulnerabilities in forest management. Monoculture forests proved more susceptible to storm damage than diverse forests. Climate change is bringing more extreme weather events. Future forest management must prioritize diversity, resilience, and adaptation to changing conditions.</a:t>
            </a:r>
            <a:endParaRPr/>
          </a:p>
          <a:p>
            <a:pPr marL="0" marR="0" lvl="0" indent="0" algn="just" rtl="0">
              <a:lnSpc>
                <a:spcPct val="106086"/>
              </a:lnSpc>
              <a:spcBef>
                <a:spcPts val="0"/>
              </a:spcBef>
              <a:spcAft>
                <a:spcPts val="0"/>
              </a:spcAft>
              <a:buClr>
                <a:srgbClr val="EB7F4A"/>
              </a:buClr>
              <a:buSzPts val="1150"/>
              <a:buFont typeface="Arial"/>
              <a:buNone/>
            </a:pPr>
            <a:endParaRPr sz="1150" b="0" i="0">
              <a:solidFill>
                <a:srgbClr val="262626"/>
              </a:solidFill>
              <a:latin typeface="Calibri"/>
              <a:ea typeface="Calibri"/>
              <a:cs typeface="Calibri"/>
              <a:sym typeface="Calibri"/>
            </a:endParaRPr>
          </a:p>
        </p:txBody>
      </p:sp>
      <p:cxnSp>
        <p:nvCxnSpPr>
          <p:cNvPr id="2089" name="Google Shape;2089;p38"/>
          <p:cNvCxnSpPr/>
          <p:nvPr/>
        </p:nvCxnSpPr>
        <p:spPr>
          <a:xfrm rot="10800000">
            <a:off x="-7885" y="6922760"/>
            <a:ext cx="540000" cy="0"/>
          </a:xfrm>
          <a:prstGeom prst="straightConnector1">
            <a:avLst/>
          </a:prstGeom>
          <a:noFill/>
          <a:ln w="12700" cap="flat" cmpd="sng">
            <a:solidFill>
              <a:srgbClr val="000000"/>
            </a:solidFill>
            <a:prstDash val="dot"/>
            <a:miter lim="800000"/>
            <a:headEnd type="none" w="sm" len="sm"/>
            <a:tailEnd type="none" w="sm" len="sm"/>
          </a:ln>
        </p:spPr>
      </p:cxn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2093"/>
        <p:cNvGrpSpPr/>
        <p:nvPr/>
      </p:nvGrpSpPr>
      <p:grpSpPr>
        <a:xfrm>
          <a:off x="0" y="0"/>
          <a:ext cx="0" cy="0"/>
          <a:chOff x="0" y="0"/>
          <a:chExt cx="0" cy="0"/>
        </a:xfrm>
      </p:grpSpPr>
      <p:pic>
        <p:nvPicPr>
          <p:cNvPr id="2094" name="Google Shape;2094;p39"/>
          <p:cNvPicPr preferRelativeResize="0"/>
          <p:nvPr/>
        </p:nvPicPr>
        <p:blipFill rotWithShape="1">
          <a:blip r:embed="rId3">
            <a:alphaModFix/>
          </a:blip>
          <a:srcRect l="52467" t="-4999" r="6709" b="4999"/>
          <a:stretch/>
        </p:blipFill>
        <p:spPr>
          <a:xfrm>
            <a:off x="-6280" y="5706912"/>
            <a:ext cx="3081990" cy="5033047"/>
          </a:xfrm>
          <a:custGeom>
            <a:avLst/>
            <a:gdLst/>
            <a:ahLst/>
            <a:cxnLst/>
            <a:rect l="l" t="t" r="r" b="b"/>
            <a:pathLst>
              <a:path w="10896612" h="16992612" extrusionOk="0">
                <a:moveTo>
                  <a:pt x="0" y="0"/>
                </a:moveTo>
                <a:lnTo>
                  <a:pt x="10896612" y="0"/>
                </a:lnTo>
                <a:lnTo>
                  <a:pt x="10896612" y="16992612"/>
                </a:lnTo>
                <a:lnTo>
                  <a:pt x="0" y="16992612"/>
                </a:lnTo>
                <a:close/>
              </a:path>
            </a:pathLst>
          </a:custGeom>
          <a:noFill/>
          <a:ln>
            <a:noFill/>
          </a:ln>
        </p:spPr>
      </p:pic>
      <p:sp>
        <p:nvSpPr>
          <p:cNvPr id="2095" name="Google Shape;2095;p39"/>
          <p:cNvSpPr/>
          <p:nvPr/>
        </p:nvSpPr>
        <p:spPr>
          <a:xfrm>
            <a:off x="-6280" y="0"/>
            <a:ext cx="3081989" cy="9985248"/>
          </a:xfrm>
          <a:custGeom>
            <a:avLst/>
            <a:gdLst/>
            <a:ahLst/>
            <a:cxnLst/>
            <a:rect l="l" t="t" r="r" b="b"/>
            <a:pathLst>
              <a:path w="1277620" h="1277620" extrusionOk="0">
                <a:moveTo>
                  <a:pt x="1277480" y="0"/>
                </a:moveTo>
                <a:lnTo>
                  <a:pt x="0" y="0"/>
                </a:lnTo>
                <a:lnTo>
                  <a:pt x="0" y="1277480"/>
                </a:lnTo>
                <a:lnTo>
                  <a:pt x="1277480" y="1277480"/>
                </a:lnTo>
                <a:lnTo>
                  <a:pt x="1277480" y="0"/>
                </a:lnTo>
                <a:close/>
              </a:path>
            </a:pathLst>
          </a:custGeom>
          <a:gradFill>
            <a:gsLst>
              <a:gs pos="0">
                <a:srgbClr val="265B5F"/>
              </a:gs>
              <a:gs pos="62000">
                <a:srgbClr val="2B747B"/>
              </a:gs>
              <a:gs pos="96000">
                <a:srgbClr val="2B747B">
                  <a:alpha val="0"/>
                </a:srgbClr>
              </a:gs>
              <a:gs pos="100000">
                <a:srgbClr val="2B747B">
                  <a:alpha val="0"/>
                </a:srgbClr>
              </a:gs>
            </a:gsLst>
            <a:lin ang="5400000" scaled="0"/>
          </a:gradFill>
          <a:ln>
            <a:noFill/>
          </a:ln>
        </p:spPr>
        <p:txBody>
          <a:bodyPr spcFirstLastPara="1" wrap="square" lIns="0" tIns="0" rIns="0" bIns="0" anchor="t" anchorCtr="0">
            <a:noAutofit/>
          </a:bodyPr>
          <a:lstStyle/>
          <a:p>
            <a:pPr marL="0" marR="0" lvl="0" indent="0" algn="l" rtl="0">
              <a:spcBef>
                <a:spcPts val="0"/>
              </a:spcBef>
              <a:spcAft>
                <a:spcPts val="0"/>
              </a:spcAft>
              <a:buNone/>
            </a:pPr>
            <a:endParaRPr sz="1283">
              <a:solidFill>
                <a:srgbClr val="F05A28"/>
              </a:solidFill>
              <a:latin typeface="Century Schoolbook"/>
              <a:ea typeface="Century Schoolbook"/>
              <a:cs typeface="Century Schoolbook"/>
              <a:sym typeface="Century Schoolbook"/>
            </a:endParaRPr>
          </a:p>
        </p:txBody>
      </p:sp>
      <p:grpSp>
        <p:nvGrpSpPr>
          <p:cNvPr id="2096" name="Google Shape;2096;p39"/>
          <p:cNvGrpSpPr/>
          <p:nvPr/>
        </p:nvGrpSpPr>
        <p:grpSpPr>
          <a:xfrm>
            <a:off x="390411" y="-3307743"/>
            <a:ext cx="414291" cy="413839"/>
            <a:chOff x="7257599" y="768348"/>
            <a:chExt cx="868457" cy="867509"/>
          </a:xfrm>
        </p:grpSpPr>
        <p:sp>
          <p:nvSpPr>
            <p:cNvPr id="2097" name="Google Shape;2097;p39"/>
            <p:cNvSpPr/>
            <p:nvPr/>
          </p:nvSpPr>
          <p:spPr>
            <a:xfrm>
              <a:off x="7257599" y="768348"/>
              <a:ext cx="868457" cy="867509"/>
            </a:xfrm>
            <a:custGeom>
              <a:avLst/>
              <a:gdLst/>
              <a:ahLst/>
              <a:cxnLst/>
              <a:rect l="l" t="t" r="r" b="b"/>
              <a:pathLst>
                <a:path w="868457" h="867509" extrusionOk="0">
                  <a:moveTo>
                    <a:pt x="0" y="621711"/>
                  </a:moveTo>
                  <a:cubicBezTo>
                    <a:pt x="0" y="659650"/>
                    <a:pt x="25293" y="693073"/>
                    <a:pt x="61426" y="704816"/>
                  </a:cubicBezTo>
                  <a:cubicBezTo>
                    <a:pt x="97559" y="716560"/>
                    <a:pt x="137304" y="702107"/>
                    <a:pt x="158984" y="670490"/>
                  </a:cubicBezTo>
                  <a:lnTo>
                    <a:pt x="350489" y="758113"/>
                  </a:lnTo>
                  <a:cubicBezTo>
                    <a:pt x="348682" y="765339"/>
                    <a:pt x="347779" y="772566"/>
                    <a:pt x="347779" y="780696"/>
                  </a:cubicBezTo>
                  <a:cubicBezTo>
                    <a:pt x="347779" y="813215"/>
                    <a:pt x="366748" y="843928"/>
                    <a:pt x="395655" y="858381"/>
                  </a:cubicBezTo>
                  <a:cubicBezTo>
                    <a:pt x="425464" y="872835"/>
                    <a:pt x="459790" y="870125"/>
                    <a:pt x="485987" y="850251"/>
                  </a:cubicBezTo>
                  <a:lnTo>
                    <a:pt x="468824" y="826765"/>
                  </a:lnTo>
                  <a:cubicBezTo>
                    <a:pt x="458887" y="833992"/>
                    <a:pt x="446240" y="838508"/>
                    <a:pt x="434497" y="838508"/>
                  </a:cubicBezTo>
                  <a:cubicBezTo>
                    <a:pt x="415528" y="838508"/>
                    <a:pt x="396558" y="828572"/>
                    <a:pt x="386621" y="812312"/>
                  </a:cubicBezTo>
                  <a:cubicBezTo>
                    <a:pt x="375782" y="796052"/>
                    <a:pt x="373975" y="775276"/>
                    <a:pt x="382105" y="758113"/>
                  </a:cubicBezTo>
                  <a:cubicBezTo>
                    <a:pt x="383912" y="754499"/>
                    <a:pt x="384815" y="749982"/>
                    <a:pt x="383008" y="746370"/>
                  </a:cubicBezTo>
                  <a:cubicBezTo>
                    <a:pt x="382105" y="742756"/>
                    <a:pt x="378491" y="739143"/>
                    <a:pt x="374878" y="737336"/>
                  </a:cubicBezTo>
                  <a:lnTo>
                    <a:pt x="171631" y="644294"/>
                  </a:lnTo>
                  <a:cubicBezTo>
                    <a:pt x="176148" y="628034"/>
                    <a:pt x="175244" y="611774"/>
                    <a:pt x="170727" y="595515"/>
                  </a:cubicBezTo>
                  <a:lnTo>
                    <a:pt x="282740" y="534089"/>
                  </a:lnTo>
                  <a:lnTo>
                    <a:pt x="269190" y="508796"/>
                  </a:lnTo>
                  <a:lnTo>
                    <a:pt x="158081" y="569318"/>
                  </a:lnTo>
                  <a:cubicBezTo>
                    <a:pt x="144531" y="551252"/>
                    <a:pt x="124658" y="539509"/>
                    <a:pt x="102978" y="535896"/>
                  </a:cubicBezTo>
                  <a:lnTo>
                    <a:pt x="102978" y="330842"/>
                  </a:lnTo>
                  <a:cubicBezTo>
                    <a:pt x="121045" y="328132"/>
                    <a:pt x="137304" y="319099"/>
                    <a:pt x="149951" y="306452"/>
                  </a:cubicBezTo>
                  <a:lnTo>
                    <a:pt x="270093" y="366974"/>
                  </a:lnTo>
                  <a:lnTo>
                    <a:pt x="282740" y="340778"/>
                  </a:lnTo>
                  <a:lnTo>
                    <a:pt x="166211" y="282966"/>
                  </a:lnTo>
                  <a:cubicBezTo>
                    <a:pt x="175244" y="263996"/>
                    <a:pt x="177051" y="243219"/>
                    <a:pt x="171631" y="223346"/>
                  </a:cubicBezTo>
                  <a:lnTo>
                    <a:pt x="363135" y="135724"/>
                  </a:lnTo>
                  <a:cubicBezTo>
                    <a:pt x="376685" y="155597"/>
                    <a:pt x="397461" y="168244"/>
                    <a:pt x="420044" y="172760"/>
                  </a:cubicBezTo>
                  <a:lnTo>
                    <a:pt x="420044" y="245929"/>
                  </a:lnTo>
                  <a:lnTo>
                    <a:pt x="448950" y="245929"/>
                  </a:lnTo>
                  <a:lnTo>
                    <a:pt x="448950" y="172760"/>
                  </a:lnTo>
                  <a:cubicBezTo>
                    <a:pt x="472437" y="169147"/>
                    <a:pt x="493213" y="155597"/>
                    <a:pt x="505860" y="135724"/>
                  </a:cubicBezTo>
                  <a:lnTo>
                    <a:pt x="697364" y="223346"/>
                  </a:lnTo>
                  <a:cubicBezTo>
                    <a:pt x="692847" y="239606"/>
                    <a:pt x="693751" y="255866"/>
                    <a:pt x="698267" y="272126"/>
                  </a:cubicBezTo>
                  <a:lnTo>
                    <a:pt x="586255" y="333551"/>
                  </a:lnTo>
                  <a:lnTo>
                    <a:pt x="599805" y="358844"/>
                  </a:lnTo>
                  <a:lnTo>
                    <a:pt x="710914" y="298322"/>
                  </a:lnTo>
                  <a:cubicBezTo>
                    <a:pt x="724463" y="316388"/>
                    <a:pt x="744337" y="328132"/>
                    <a:pt x="766017" y="331745"/>
                  </a:cubicBezTo>
                  <a:lnTo>
                    <a:pt x="766017" y="536799"/>
                  </a:lnTo>
                  <a:cubicBezTo>
                    <a:pt x="744337" y="540412"/>
                    <a:pt x="724463" y="552155"/>
                    <a:pt x="710914" y="570222"/>
                  </a:cubicBezTo>
                  <a:lnTo>
                    <a:pt x="734400" y="587385"/>
                  </a:lnTo>
                  <a:cubicBezTo>
                    <a:pt x="751563" y="564802"/>
                    <a:pt x="783179" y="557575"/>
                    <a:pt x="808473" y="571125"/>
                  </a:cubicBezTo>
                  <a:cubicBezTo>
                    <a:pt x="833766" y="584675"/>
                    <a:pt x="845509" y="614484"/>
                    <a:pt x="835572" y="641584"/>
                  </a:cubicBezTo>
                  <a:cubicBezTo>
                    <a:pt x="825636" y="668684"/>
                    <a:pt x="797633" y="684040"/>
                    <a:pt x="769629" y="678620"/>
                  </a:cubicBezTo>
                  <a:lnTo>
                    <a:pt x="764210" y="706623"/>
                  </a:lnTo>
                  <a:cubicBezTo>
                    <a:pt x="769629" y="707527"/>
                    <a:pt x="775953" y="708430"/>
                    <a:pt x="781373" y="708430"/>
                  </a:cubicBezTo>
                  <a:cubicBezTo>
                    <a:pt x="826539" y="708430"/>
                    <a:pt x="863575" y="674104"/>
                    <a:pt x="867189" y="628938"/>
                  </a:cubicBezTo>
                  <a:cubicBezTo>
                    <a:pt x="870802" y="583772"/>
                    <a:pt x="840089" y="544025"/>
                    <a:pt x="795826" y="535896"/>
                  </a:cubicBezTo>
                  <a:lnTo>
                    <a:pt x="795826" y="330842"/>
                  </a:lnTo>
                  <a:cubicBezTo>
                    <a:pt x="834669" y="324518"/>
                    <a:pt x="864478" y="291999"/>
                    <a:pt x="868092" y="253156"/>
                  </a:cubicBezTo>
                  <a:cubicBezTo>
                    <a:pt x="871705" y="213410"/>
                    <a:pt x="848219" y="177277"/>
                    <a:pt x="811183" y="163727"/>
                  </a:cubicBezTo>
                  <a:cubicBezTo>
                    <a:pt x="774146" y="150177"/>
                    <a:pt x="732594" y="163727"/>
                    <a:pt x="710010" y="197150"/>
                  </a:cubicBezTo>
                  <a:lnTo>
                    <a:pt x="518506" y="109528"/>
                  </a:lnTo>
                  <a:cubicBezTo>
                    <a:pt x="528443" y="74298"/>
                    <a:pt x="514893" y="37262"/>
                    <a:pt x="485083" y="15582"/>
                  </a:cubicBezTo>
                  <a:cubicBezTo>
                    <a:pt x="455274" y="-5194"/>
                    <a:pt x="415528" y="-5194"/>
                    <a:pt x="385718" y="15582"/>
                  </a:cubicBezTo>
                  <a:cubicBezTo>
                    <a:pt x="355908" y="36359"/>
                    <a:pt x="342359" y="74298"/>
                    <a:pt x="352295" y="109528"/>
                  </a:cubicBezTo>
                  <a:lnTo>
                    <a:pt x="160791" y="197150"/>
                  </a:lnTo>
                  <a:cubicBezTo>
                    <a:pt x="138208" y="164630"/>
                    <a:pt x="97559" y="151080"/>
                    <a:pt x="59619" y="163727"/>
                  </a:cubicBezTo>
                  <a:cubicBezTo>
                    <a:pt x="22583" y="177277"/>
                    <a:pt x="-904" y="213410"/>
                    <a:pt x="2710" y="253156"/>
                  </a:cubicBezTo>
                  <a:cubicBezTo>
                    <a:pt x="6323" y="292902"/>
                    <a:pt x="36133" y="324518"/>
                    <a:pt x="74976" y="330842"/>
                  </a:cubicBezTo>
                  <a:lnTo>
                    <a:pt x="74976" y="535896"/>
                  </a:lnTo>
                  <a:cubicBezTo>
                    <a:pt x="30713" y="543122"/>
                    <a:pt x="0" y="579255"/>
                    <a:pt x="0" y="621711"/>
                  </a:cubicBezTo>
                  <a:close/>
                  <a:moveTo>
                    <a:pt x="780469" y="188117"/>
                  </a:moveTo>
                  <a:cubicBezTo>
                    <a:pt x="812086" y="188117"/>
                    <a:pt x="838282" y="214313"/>
                    <a:pt x="838282" y="245929"/>
                  </a:cubicBezTo>
                  <a:cubicBezTo>
                    <a:pt x="838282" y="277545"/>
                    <a:pt x="812086" y="303742"/>
                    <a:pt x="780469" y="303742"/>
                  </a:cubicBezTo>
                  <a:cubicBezTo>
                    <a:pt x="748853" y="303742"/>
                    <a:pt x="722657" y="277545"/>
                    <a:pt x="722657" y="245929"/>
                  </a:cubicBezTo>
                  <a:cubicBezTo>
                    <a:pt x="722657" y="213410"/>
                    <a:pt x="748853" y="188117"/>
                    <a:pt x="780469" y="188117"/>
                  </a:cubicBezTo>
                  <a:close/>
                  <a:moveTo>
                    <a:pt x="433594" y="29132"/>
                  </a:moveTo>
                  <a:cubicBezTo>
                    <a:pt x="465211" y="29132"/>
                    <a:pt x="491407" y="55329"/>
                    <a:pt x="491407" y="86945"/>
                  </a:cubicBezTo>
                  <a:cubicBezTo>
                    <a:pt x="491407" y="118561"/>
                    <a:pt x="465211" y="144757"/>
                    <a:pt x="433594" y="144757"/>
                  </a:cubicBezTo>
                  <a:cubicBezTo>
                    <a:pt x="401978" y="144757"/>
                    <a:pt x="375782" y="118561"/>
                    <a:pt x="375782" y="86945"/>
                  </a:cubicBezTo>
                  <a:cubicBezTo>
                    <a:pt x="375782" y="55329"/>
                    <a:pt x="401978" y="29132"/>
                    <a:pt x="433594" y="29132"/>
                  </a:cubicBezTo>
                  <a:close/>
                  <a:moveTo>
                    <a:pt x="144531" y="621711"/>
                  </a:moveTo>
                  <a:cubicBezTo>
                    <a:pt x="144531" y="653328"/>
                    <a:pt x="118335" y="679524"/>
                    <a:pt x="86719" y="679524"/>
                  </a:cubicBezTo>
                  <a:cubicBezTo>
                    <a:pt x="55102" y="679524"/>
                    <a:pt x="28906" y="653328"/>
                    <a:pt x="28906" y="621711"/>
                  </a:cubicBezTo>
                  <a:cubicBezTo>
                    <a:pt x="28906" y="590095"/>
                    <a:pt x="55102" y="563898"/>
                    <a:pt x="86719" y="563898"/>
                  </a:cubicBezTo>
                  <a:cubicBezTo>
                    <a:pt x="118335" y="563898"/>
                    <a:pt x="144531" y="589191"/>
                    <a:pt x="144531" y="621711"/>
                  </a:cubicBezTo>
                  <a:close/>
                  <a:moveTo>
                    <a:pt x="28906" y="245929"/>
                  </a:moveTo>
                  <a:cubicBezTo>
                    <a:pt x="28906" y="214313"/>
                    <a:pt x="55102" y="188117"/>
                    <a:pt x="86719" y="188117"/>
                  </a:cubicBezTo>
                  <a:cubicBezTo>
                    <a:pt x="118335" y="188117"/>
                    <a:pt x="144531" y="214313"/>
                    <a:pt x="144531" y="245929"/>
                  </a:cubicBezTo>
                  <a:cubicBezTo>
                    <a:pt x="144531" y="277545"/>
                    <a:pt x="118335" y="303742"/>
                    <a:pt x="86719" y="303742"/>
                  </a:cubicBezTo>
                  <a:cubicBezTo>
                    <a:pt x="55102" y="303742"/>
                    <a:pt x="28906" y="277545"/>
                    <a:pt x="28906" y="245929"/>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2098" name="Google Shape;2098;p39"/>
            <p:cNvSpPr/>
            <p:nvPr/>
          </p:nvSpPr>
          <p:spPr>
            <a:xfrm>
              <a:off x="7618928" y="1129902"/>
              <a:ext cx="144531" cy="144531"/>
            </a:xfrm>
            <a:custGeom>
              <a:avLst/>
              <a:gdLst/>
              <a:ahLst/>
              <a:cxnLst/>
              <a:rect l="l" t="t" r="r" b="b"/>
              <a:pathLst>
                <a:path w="144531" h="144531" extrusionOk="0">
                  <a:moveTo>
                    <a:pt x="72266" y="0"/>
                  </a:moveTo>
                  <a:cubicBezTo>
                    <a:pt x="32519" y="0"/>
                    <a:pt x="0" y="32520"/>
                    <a:pt x="0" y="72266"/>
                  </a:cubicBezTo>
                  <a:cubicBezTo>
                    <a:pt x="0" y="112012"/>
                    <a:pt x="32519" y="144531"/>
                    <a:pt x="72266" y="144531"/>
                  </a:cubicBezTo>
                  <a:cubicBezTo>
                    <a:pt x="112012" y="144531"/>
                    <a:pt x="144531" y="112012"/>
                    <a:pt x="144531" y="72266"/>
                  </a:cubicBezTo>
                  <a:cubicBezTo>
                    <a:pt x="144531" y="31616"/>
                    <a:pt x="112012" y="0"/>
                    <a:pt x="72266" y="0"/>
                  </a:cubicBezTo>
                  <a:close/>
                  <a:moveTo>
                    <a:pt x="72266" y="115626"/>
                  </a:moveTo>
                  <a:cubicBezTo>
                    <a:pt x="48779" y="115626"/>
                    <a:pt x="28906" y="96656"/>
                    <a:pt x="28906" y="72266"/>
                  </a:cubicBezTo>
                  <a:cubicBezTo>
                    <a:pt x="28906" y="48780"/>
                    <a:pt x="47876" y="28906"/>
                    <a:pt x="72266" y="28906"/>
                  </a:cubicBezTo>
                  <a:cubicBezTo>
                    <a:pt x="96655" y="28906"/>
                    <a:pt x="115625" y="47876"/>
                    <a:pt x="115625" y="72266"/>
                  </a:cubicBezTo>
                  <a:cubicBezTo>
                    <a:pt x="115625" y="95752"/>
                    <a:pt x="96655" y="115626"/>
                    <a:pt x="72266" y="115626"/>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2099" name="Google Shape;2099;p39"/>
            <p:cNvSpPr/>
            <p:nvPr/>
          </p:nvSpPr>
          <p:spPr>
            <a:xfrm>
              <a:off x="7531306" y="1043183"/>
              <a:ext cx="317969" cy="317065"/>
            </a:xfrm>
            <a:custGeom>
              <a:avLst/>
              <a:gdLst/>
              <a:ahLst/>
              <a:cxnLst/>
              <a:rect l="l" t="t" r="r" b="b"/>
              <a:pathLst>
                <a:path w="317969" h="317065" extrusionOk="0">
                  <a:moveTo>
                    <a:pt x="27100" y="250220"/>
                  </a:moveTo>
                  <a:lnTo>
                    <a:pt x="67749" y="290870"/>
                  </a:lnTo>
                  <a:cubicBezTo>
                    <a:pt x="73169" y="296289"/>
                    <a:pt x="82202" y="296289"/>
                    <a:pt x="88525" y="290870"/>
                  </a:cubicBezTo>
                  <a:lnTo>
                    <a:pt x="103882" y="275513"/>
                  </a:lnTo>
                  <a:cubicBezTo>
                    <a:pt x="108399" y="277320"/>
                    <a:pt x="112012" y="279127"/>
                    <a:pt x="116528" y="280933"/>
                  </a:cubicBezTo>
                  <a:lnTo>
                    <a:pt x="116528" y="302613"/>
                  </a:lnTo>
                  <a:cubicBezTo>
                    <a:pt x="116528" y="310743"/>
                    <a:pt x="122852" y="317066"/>
                    <a:pt x="130982" y="317066"/>
                  </a:cubicBezTo>
                  <a:lnTo>
                    <a:pt x="174341" y="317066"/>
                  </a:lnTo>
                  <a:lnTo>
                    <a:pt x="174341" y="289063"/>
                  </a:lnTo>
                  <a:lnTo>
                    <a:pt x="145435" y="289063"/>
                  </a:lnTo>
                  <a:lnTo>
                    <a:pt x="145435" y="270996"/>
                  </a:lnTo>
                  <a:cubicBezTo>
                    <a:pt x="145435" y="264673"/>
                    <a:pt x="140918" y="258350"/>
                    <a:pt x="134595" y="257447"/>
                  </a:cubicBezTo>
                  <a:cubicBezTo>
                    <a:pt x="125561" y="254737"/>
                    <a:pt x="116528" y="251123"/>
                    <a:pt x="108399" y="246607"/>
                  </a:cubicBezTo>
                  <a:cubicBezTo>
                    <a:pt x="102978" y="242994"/>
                    <a:pt x="95752" y="243897"/>
                    <a:pt x="91235" y="249317"/>
                  </a:cubicBezTo>
                  <a:lnTo>
                    <a:pt x="78589" y="261963"/>
                  </a:lnTo>
                  <a:lnTo>
                    <a:pt x="57812" y="241187"/>
                  </a:lnTo>
                  <a:lnTo>
                    <a:pt x="70459" y="228540"/>
                  </a:lnTo>
                  <a:cubicBezTo>
                    <a:pt x="74976" y="224024"/>
                    <a:pt x="75879" y="216797"/>
                    <a:pt x="73169" y="211377"/>
                  </a:cubicBezTo>
                  <a:cubicBezTo>
                    <a:pt x="68652" y="203247"/>
                    <a:pt x="65039" y="194214"/>
                    <a:pt x="62329" y="185181"/>
                  </a:cubicBezTo>
                  <a:cubicBezTo>
                    <a:pt x="60523" y="178858"/>
                    <a:pt x="55102" y="174341"/>
                    <a:pt x="48779" y="174341"/>
                  </a:cubicBezTo>
                  <a:lnTo>
                    <a:pt x="30713" y="174341"/>
                  </a:lnTo>
                  <a:lnTo>
                    <a:pt x="30713" y="144531"/>
                  </a:lnTo>
                  <a:lnTo>
                    <a:pt x="48779" y="144531"/>
                  </a:lnTo>
                  <a:cubicBezTo>
                    <a:pt x="55102" y="144531"/>
                    <a:pt x="61426" y="140015"/>
                    <a:pt x="62329" y="133691"/>
                  </a:cubicBezTo>
                  <a:cubicBezTo>
                    <a:pt x="65039" y="124658"/>
                    <a:pt x="68652" y="115625"/>
                    <a:pt x="73169" y="107495"/>
                  </a:cubicBezTo>
                  <a:cubicBezTo>
                    <a:pt x="76782" y="102075"/>
                    <a:pt x="75879" y="94849"/>
                    <a:pt x="70459" y="90332"/>
                  </a:cubicBezTo>
                  <a:lnTo>
                    <a:pt x="57812" y="77685"/>
                  </a:lnTo>
                  <a:lnTo>
                    <a:pt x="78589" y="56909"/>
                  </a:lnTo>
                  <a:lnTo>
                    <a:pt x="91235" y="69556"/>
                  </a:lnTo>
                  <a:cubicBezTo>
                    <a:pt x="95752" y="74072"/>
                    <a:pt x="102978" y="74976"/>
                    <a:pt x="108399" y="72266"/>
                  </a:cubicBezTo>
                  <a:cubicBezTo>
                    <a:pt x="116528" y="67749"/>
                    <a:pt x="125561" y="64136"/>
                    <a:pt x="134595" y="61426"/>
                  </a:cubicBezTo>
                  <a:cubicBezTo>
                    <a:pt x="140918" y="59619"/>
                    <a:pt x="145435" y="54199"/>
                    <a:pt x="145435" y="47876"/>
                  </a:cubicBezTo>
                  <a:lnTo>
                    <a:pt x="145435" y="29809"/>
                  </a:lnTo>
                  <a:lnTo>
                    <a:pt x="174341" y="29809"/>
                  </a:lnTo>
                  <a:lnTo>
                    <a:pt x="174341" y="47876"/>
                  </a:lnTo>
                  <a:cubicBezTo>
                    <a:pt x="174341" y="54199"/>
                    <a:pt x="178858" y="60523"/>
                    <a:pt x="185181" y="61426"/>
                  </a:cubicBezTo>
                  <a:cubicBezTo>
                    <a:pt x="194214" y="64136"/>
                    <a:pt x="203247" y="67749"/>
                    <a:pt x="211377" y="72266"/>
                  </a:cubicBezTo>
                  <a:cubicBezTo>
                    <a:pt x="216797" y="75879"/>
                    <a:pt x="224024" y="74976"/>
                    <a:pt x="228540" y="69556"/>
                  </a:cubicBezTo>
                  <a:lnTo>
                    <a:pt x="241187" y="56909"/>
                  </a:lnTo>
                  <a:lnTo>
                    <a:pt x="261963" y="77685"/>
                  </a:lnTo>
                  <a:lnTo>
                    <a:pt x="249317" y="90332"/>
                  </a:lnTo>
                  <a:cubicBezTo>
                    <a:pt x="244800" y="94849"/>
                    <a:pt x="243897" y="102075"/>
                    <a:pt x="246607" y="107495"/>
                  </a:cubicBezTo>
                  <a:cubicBezTo>
                    <a:pt x="251123" y="115625"/>
                    <a:pt x="254737" y="124658"/>
                    <a:pt x="257447" y="133691"/>
                  </a:cubicBezTo>
                  <a:cubicBezTo>
                    <a:pt x="259253" y="140015"/>
                    <a:pt x="264673" y="144531"/>
                    <a:pt x="270996" y="144531"/>
                  </a:cubicBezTo>
                  <a:lnTo>
                    <a:pt x="289063" y="144531"/>
                  </a:lnTo>
                  <a:lnTo>
                    <a:pt x="289063" y="187891"/>
                  </a:lnTo>
                  <a:lnTo>
                    <a:pt x="317969" y="187891"/>
                  </a:lnTo>
                  <a:lnTo>
                    <a:pt x="317969" y="130079"/>
                  </a:lnTo>
                  <a:cubicBezTo>
                    <a:pt x="317969" y="121948"/>
                    <a:pt x="311646" y="115625"/>
                    <a:pt x="303516" y="115625"/>
                  </a:cubicBezTo>
                  <a:lnTo>
                    <a:pt x="281836" y="115625"/>
                  </a:lnTo>
                  <a:cubicBezTo>
                    <a:pt x="280030" y="111108"/>
                    <a:pt x="278223" y="107495"/>
                    <a:pt x="276416" y="102979"/>
                  </a:cubicBezTo>
                  <a:lnTo>
                    <a:pt x="291773" y="87622"/>
                  </a:lnTo>
                  <a:cubicBezTo>
                    <a:pt x="297192" y="82202"/>
                    <a:pt x="297192" y="73169"/>
                    <a:pt x="291773" y="66846"/>
                  </a:cubicBezTo>
                  <a:lnTo>
                    <a:pt x="251123" y="26197"/>
                  </a:lnTo>
                  <a:cubicBezTo>
                    <a:pt x="245704" y="20776"/>
                    <a:pt x="236670" y="20776"/>
                    <a:pt x="230347" y="26197"/>
                  </a:cubicBezTo>
                  <a:lnTo>
                    <a:pt x="214990" y="41553"/>
                  </a:lnTo>
                  <a:cubicBezTo>
                    <a:pt x="210474" y="39746"/>
                    <a:pt x="206860" y="37940"/>
                    <a:pt x="202344" y="36133"/>
                  </a:cubicBezTo>
                  <a:lnTo>
                    <a:pt x="202344" y="14453"/>
                  </a:lnTo>
                  <a:cubicBezTo>
                    <a:pt x="202344" y="6323"/>
                    <a:pt x="196021" y="0"/>
                    <a:pt x="187891" y="0"/>
                  </a:cubicBezTo>
                  <a:lnTo>
                    <a:pt x="130078" y="0"/>
                  </a:lnTo>
                  <a:cubicBezTo>
                    <a:pt x="121948" y="0"/>
                    <a:pt x="115625" y="6323"/>
                    <a:pt x="115625" y="14453"/>
                  </a:cubicBezTo>
                  <a:lnTo>
                    <a:pt x="115625" y="36133"/>
                  </a:lnTo>
                  <a:cubicBezTo>
                    <a:pt x="111108" y="37940"/>
                    <a:pt x="107495" y="39746"/>
                    <a:pt x="102978" y="41553"/>
                  </a:cubicBezTo>
                  <a:lnTo>
                    <a:pt x="87622" y="26197"/>
                  </a:lnTo>
                  <a:cubicBezTo>
                    <a:pt x="82202" y="20776"/>
                    <a:pt x="73169" y="20776"/>
                    <a:pt x="66845" y="26197"/>
                  </a:cubicBezTo>
                  <a:lnTo>
                    <a:pt x="26196" y="66846"/>
                  </a:lnTo>
                  <a:cubicBezTo>
                    <a:pt x="20776" y="72266"/>
                    <a:pt x="20776" y="81299"/>
                    <a:pt x="26196" y="87622"/>
                  </a:cubicBezTo>
                  <a:lnTo>
                    <a:pt x="41553" y="102979"/>
                  </a:lnTo>
                  <a:cubicBezTo>
                    <a:pt x="39746" y="107495"/>
                    <a:pt x="37940" y="111108"/>
                    <a:pt x="36133" y="115625"/>
                  </a:cubicBezTo>
                  <a:lnTo>
                    <a:pt x="14453" y="115625"/>
                  </a:lnTo>
                  <a:cubicBezTo>
                    <a:pt x="6323" y="115625"/>
                    <a:pt x="0" y="121948"/>
                    <a:pt x="0" y="130079"/>
                  </a:cubicBezTo>
                  <a:lnTo>
                    <a:pt x="0" y="187891"/>
                  </a:lnTo>
                  <a:cubicBezTo>
                    <a:pt x="0" y="196021"/>
                    <a:pt x="6323" y="202344"/>
                    <a:pt x="14453" y="202344"/>
                  </a:cubicBezTo>
                  <a:lnTo>
                    <a:pt x="36133" y="202344"/>
                  </a:lnTo>
                  <a:cubicBezTo>
                    <a:pt x="37940" y="206861"/>
                    <a:pt x="39746" y="210474"/>
                    <a:pt x="41553" y="214990"/>
                  </a:cubicBezTo>
                  <a:lnTo>
                    <a:pt x="26196" y="230347"/>
                  </a:lnTo>
                  <a:cubicBezTo>
                    <a:pt x="21679" y="235767"/>
                    <a:pt x="21679" y="244800"/>
                    <a:pt x="27100" y="25022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2100" name="Google Shape;2100;p39"/>
            <p:cNvSpPr/>
            <p:nvPr/>
          </p:nvSpPr>
          <p:spPr>
            <a:xfrm>
              <a:off x="7843855" y="1268111"/>
              <a:ext cx="113818" cy="76782"/>
            </a:xfrm>
            <a:custGeom>
              <a:avLst/>
              <a:gdLst/>
              <a:ahLst/>
              <a:cxnLst/>
              <a:rect l="l" t="t" r="r" b="b"/>
              <a:pathLst>
                <a:path w="113818" h="76782" extrusionOk="0">
                  <a:moveTo>
                    <a:pt x="0" y="26196"/>
                  </a:moveTo>
                  <a:lnTo>
                    <a:pt x="12647" y="0"/>
                  </a:lnTo>
                  <a:lnTo>
                    <a:pt x="113819" y="50586"/>
                  </a:lnTo>
                  <a:lnTo>
                    <a:pt x="101172" y="76782"/>
                  </a:lnTo>
                  <a:lnTo>
                    <a:pt x="0" y="26196"/>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2101" name="Google Shape;2101;p39"/>
            <p:cNvSpPr/>
            <p:nvPr/>
          </p:nvSpPr>
          <p:spPr>
            <a:xfrm>
              <a:off x="7633296" y="1245528"/>
              <a:ext cx="361413" cy="332422"/>
            </a:xfrm>
            <a:custGeom>
              <a:avLst/>
              <a:gdLst/>
              <a:ahLst/>
              <a:cxnLst/>
              <a:rect l="l" t="t" r="r" b="b"/>
              <a:pathLst>
                <a:path w="361413" h="332422" extrusionOk="0">
                  <a:moveTo>
                    <a:pt x="17248" y="264673"/>
                  </a:moveTo>
                  <a:lnTo>
                    <a:pt x="107581" y="329712"/>
                  </a:lnTo>
                  <a:cubicBezTo>
                    <a:pt x="110290" y="331519"/>
                    <a:pt x="113000" y="332422"/>
                    <a:pt x="115710" y="332422"/>
                  </a:cubicBezTo>
                  <a:lnTo>
                    <a:pt x="346961" y="332422"/>
                  </a:lnTo>
                  <a:cubicBezTo>
                    <a:pt x="355090" y="332422"/>
                    <a:pt x="361414" y="326099"/>
                    <a:pt x="361414" y="317969"/>
                  </a:cubicBezTo>
                  <a:lnTo>
                    <a:pt x="361414" y="160791"/>
                  </a:lnTo>
                  <a:cubicBezTo>
                    <a:pt x="361414" y="139111"/>
                    <a:pt x="346057" y="120142"/>
                    <a:pt x="325281" y="116528"/>
                  </a:cubicBezTo>
                  <a:cubicBezTo>
                    <a:pt x="312634" y="114721"/>
                    <a:pt x="299988" y="118335"/>
                    <a:pt x="290051" y="126465"/>
                  </a:cubicBezTo>
                  <a:cubicBezTo>
                    <a:pt x="290051" y="126465"/>
                    <a:pt x="289148" y="127368"/>
                    <a:pt x="289148" y="127368"/>
                  </a:cubicBezTo>
                  <a:cubicBezTo>
                    <a:pt x="272888" y="112915"/>
                    <a:pt x="247595" y="112915"/>
                    <a:pt x="231335" y="127368"/>
                  </a:cubicBezTo>
                  <a:cubicBezTo>
                    <a:pt x="219592" y="117432"/>
                    <a:pt x="203332" y="113818"/>
                    <a:pt x="187976" y="118335"/>
                  </a:cubicBezTo>
                  <a:lnTo>
                    <a:pt x="187976" y="43359"/>
                  </a:lnTo>
                  <a:cubicBezTo>
                    <a:pt x="187976" y="19873"/>
                    <a:pt x="169006" y="0"/>
                    <a:pt x="144617" y="0"/>
                  </a:cubicBezTo>
                  <a:cubicBezTo>
                    <a:pt x="121130" y="0"/>
                    <a:pt x="101257" y="18970"/>
                    <a:pt x="101257" y="43359"/>
                  </a:cubicBezTo>
                  <a:lnTo>
                    <a:pt x="101257" y="220410"/>
                  </a:lnTo>
                  <a:lnTo>
                    <a:pt x="63318" y="197827"/>
                  </a:lnTo>
                  <a:cubicBezTo>
                    <a:pt x="51575" y="190601"/>
                    <a:pt x="37121" y="190601"/>
                    <a:pt x="24475" y="196020"/>
                  </a:cubicBezTo>
                  <a:lnTo>
                    <a:pt x="21765" y="196924"/>
                  </a:lnTo>
                  <a:cubicBezTo>
                    <a:pt x="9118" y="203247"/>
                    <a:pt x="988" y="215894"/>
                    <a:pt x="85" y="229443"/>
                  </a:cubicBezTo>
                  <a:cubicBezTo>
                    <a:pt x="-818" y="242993"/>
                    <a:pt x="5505" y="256543"/>
                    <a:pt x="17248" y="264673"/>
                  </a:cubicBezTo>
                  <a:lnTo>
                    <a:pt x="17248" y="264673"/>
                  </a:lnTo>
                  <a:close/>
                  <a:moveTo>
                    <a:pt x="35315" y="222217"/>
                  </a:moveTo>
                  <a:lnTo>
                    <a:pt x="38025" y="221314"/>
                  </a:lnTo>
                  <a:cubicBezTo>
                    <a:pt x="41638" y="219507"/>
                    <a:pt x="45251" y="219507"/>
                    <a:pt x="48865" y="221314"/>
                  </a:cubicBezTo>
                  <a:lnTo>
                    <a:pt x="109387" y="257447"/>
                  </a:lnTo>
                  <a:cubicBezTo>
                    <a:pt x="113903" y="260156"/>
                    <a:pt x="119324" y="260156"/>
                    <a:pt x="123840" y="257447"/>
                  </a:cubicBezTo>
                  <a:cubicBezTo>
                    <a:pt x="128357" y="254736"/>
                    <a:pt x="131067" y="250220"/>
                    <a:pt x="131067" y="244800"/>
                  </a:cubicBezTo>
                  <a:lnTo>
                    <a:pt x="131067" y="42456"/>
                  </a:lnTo>
                  <a:cubicBezTo>
                    <a:pt x="131067" y="34326"/>
                    <a:pt x="137390" y="28003"/>
                    <a:pt x="145520" y="28003"/>
                  </a:cubicBezTo>
                  <a:cubicBezTo>
                    <a:pt x="153650" y="28003"/>
                    <a:pt x="159973" y="34326"/>
                    <a:pt x="159973" y="42456"/>
                  </a:cubicBezTo>
                  <a:lnTo>
                    <a:pt x="159973" y="158984"/>
                  </a:lnTo>
                  <a:cubicBezTo>
                    <a:pt x="159973" y="167114"/>
                    <a:pt x="166296" y="173437"/>
                    <a:pt x="174426" y="173437"/>
                  </a:cubicBezTo>
                  <a:cubicBezTo>
                    <a:pt x="182556" y="173437"/>
                    <a:pt x="188880" y="167114"/>
                    <a:pt x="188880" y="158984"/>
                  </a:cubicBezTo>
                  <a:cubicBezTo>
                    <a:pt x="188880" y="150854"/>
                    <a:pt x="195202" y="144531"/>
                    <a:pt x="203332" y="144531"/>
                  </a:cubicBezTo>
                  <a:cubicBezTo>
                    <a:pt x="211463" y="144531"/>
                    <a:pt x="217785" y="150854"/>
                    <a:pt x="217785" y="158984"/>
                  </a:cubicBezTo>
                  <a:cubicBezTo>
                    <a:pt x="217785" y="167114"/>
                    <a:pt x="224109" y="173437"/>
                    <a:pt x="232239" y="173437"/>
                  </a:cubicBezTo>
                  <a:cubicBezTo>
                    <a:pt x="240368" y="173437"/>
                    <a:pt x="246692" y="167114"/>
                    <a:pt x="246692" y="158984"/>
                  </a:cubicBezTo>
                  <a:cubicBezTo>
                    <a:pt x="246692" y="150854"/>
                    <a:pt x="253015" y="144531"/>
                    <a:pt x="261145" y="144531"/>
                  </a:cubicBezTo>
                  <a:cubicBezTo>
                    <a:pt x="269275" y="144531"/>
                    <a:pt x="275598" y="150854"/>
                    <a:pt x="275598" y="158984"/>
                  </a:cubicBezTo>
                  <a:cubicBezTo>
                    <a:pt x="275598" y="167114"/>
                    <a:pt x="281922" y="173437"/>
                    <a:pt x="290051" y="173437"/>
                  </a:cubicBezTo>
                  <a:cubicBezTo>
                    <a:pt x="298181" y="173437"/>
                    <a:pt x="304505" y="167114"/>
                    <a:pt x="304505" y="158984"/>
                  </a:cubicBezTo>
                  <a:cubicBezTo>
                    <a:pt x="304505" y="154468"/>
                    <a:pt x="306311" y="150854"/>
                    <a:pt x="309924" y="148144"/>
                  </a:cubicBezTo>
                  <a:cubicBezTo>
                    <a:pt x="313538" y="145435"/>
                    <a:pt x="317151" y="144531"/>
                    <a:pt x="321667" y="145435"/>
                  </a:cubicBezTo>
                  <a:cubicBezTo>
                    <a:pt x="328894" y="147241"/>
                    <a:pt x="334314" y="153565"/>
                    <a:pt x="333411" y="160791"/>
                  </a:cubicBezTo>
                  <a:lnTo>
                    <a:pt x="333411" y="303516"/>
                  </a:lnTo>
                  <a:lnTo>
                    <a:pt x="121130" y="303516"/>
                  </a:lnTo>
                  <a:lnTo>
                    <a:pt x="34411" y="241186"/>
                  </a:lnTo>
                  <a:cubicBezTo>
                    <a:pt x="31701" y="239380"/>
                    <a:pt x="29895" y="234864"/>
                    <a:pt x="29895" y="231250"/>
                  </a:cubicBezTo>
                  <a:cubicBezTo>
                    <a:pt x="29895" y="227637"/>
                    <a:pt x="31701" y="224024"/>
                    <a:pt x="35315" y="222217"/>
                  </a:cubicBezTo>
                  <a:lnTo>
                    <a:pt x="35315" y="222217"/>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grpSp>
      <p:sp>
        <p:nvSpPr>
          <p:cNvPr id="2102" name="Google Shape;2102;p39"/>
          <p:cNvSpPr txBox="1"/>
          <p:nvPr/>
        </p:nvSpPr>
        <p:spPr>
          <a:xfrm>
            <a:off x="466726" y="2658191"/>
            <a:ext cx="2299634" cy="3362459"/>
          </a:xfrm>
          <a:prstGeom prst="rect">
            <a:avLst/>
          </a:prstGeom>
          <a:noFill/>
          <a:ln>
            <a:noFill/>
          </a:ln>
        </p:spPr>
        <p:txBody>
          <a:bodyPr spcFirstLastPara="1" wrap="square" lIns="91425" tIns="45700" rIns="91425" bIns="45700" anchor="t" anchorCtr="0">
            <a:spAutoFit/>
          </a:bodyPr>
          <a:lstStyle/>
          <a:p>
            <a:pPr marL="0" marR="0" lvl="0" indent="0" algn="l" rtl="0">
              <a:lnSpc>
                <a:spcPct val="104999"/>
              </a:lnSpc>
              <a:spcBef>
                <a:spcPts val="0"/>
              </a:spcBef>
              <a:spcAft>
                <a:spcPts val="0"/>
              </a:spcAft>
              <a:buNone/>
            </a:pPr>
            <a:r>
              <a:rPr lang="en-US" sz="1600" i="1">
                <a:solidFill>
                  <a:schemeClr val="lt1"/>
                </a:solidFill>
                <a:latin typeface="Calibri"/>
                <a:ea typeface="Calibri"/>
                <a:cs typeface="Calibri"/>
                <a:sym typeface="Calibri"/>
              </a:rPr>
              <a:t>These </a:t>
            </a:r>
            <a:r>
              <a:rPr lang="en-US" sz="1600" b="1" i="1">
                <a:solidFill>
                  <a:schemeClr val="lt1"/>
                </a:solidFill>
                <a:latin typeface="Calibri"/>
                <a:ea typeface="Calibri"/>
                <a:cs typeface="Calibri"/>
                <a:sym typeface="Calibri"/>
              </a:rPr>
              <a:t>14 case studies from across Europe </a:t>
            </a:r>
            <a:r>
              <a:rPr lang="en-US" sz="1600" i="1">
                <a:solidFill>
                  <a:schemeClr val="lt1"/>
                </a:solidFill>
                <a:latin typeface="Calibri"/>
                <a:ea typeface="Calibri"/>
                <a:cs typeface="Calibri"/>
                <a:sym typeface="Calibri"/>
              </a:rPr>
              <a:t>paint a powerful picture of community resilience in action. From the rubble of earthquakes to the floodwaters of storms, from the devastation of wildfires to theongoing trauma of war, we see communities not just surviving but adapting, innovating, and emerging stronger.</a:t>
            </a:r>
            <a:endParaRPr/>
          </a:p>
          <a:p>
            <a:pPr marL="0" marR="0" lvl="0" indent="0" algn="l" rtl="0">
              <a:lnSpc>
                <a:spcPct val="104999"/>
              </a:lnSpc>
              <a:spcBef>
                <a:spcPts val="0"/>
              </a:spcBef>
              <a:spcAft>
                <a:spcPts val="0"/>
              </a:spcAft>
              <a:buNone/>
            </a:pPr>
            <a:endParaRPr sz="1600" i="1">
              <a:solidFill>
                <a:schemeClr val="lt1"/>
              </a:solidFill>
              <a:latin typeface="Calibri"/>
              <a:ea typeface="Calibri"/>
              <a:cs typeface="Calibri"/>
              <a:sym typeface="Calibri"/>
            </a:endParaRPr>
          </a:p>
        </p:txBody>
      </p:sp>
      <p:sp>
        <p:nvSpPr>
          <p:cNvPr id="2103" name="Google Shape;2103;p39"/>
          <p:cNvSpPr txBox="1"/>
          <p:nvPr/>
        </p:nvSpPr>
        <p:spPr>
          <a:xfrm>
            <a:off x="466725" y="665357"/>
            <a:ext cx="2601097" cy="1151611"/>
          </a:xfrm>
          <a:prstGeom prst="rect">
            <a:avLst/>
          </a:prstGeom>
          <a:noFill/>
          <a:ln>
            <a:noFill/>
          </a:ln>
        </p:spPr>
        <p:txBody>
          <a:bodyPr spcFirstLastPara="1" wrap="square" lIns="91425" tIns="45700" rIns="91425" bIns="45700" anchor="t" anchorCtr="0">
            <a:noAutofit/>
          </a:bodyPr>
          <a:lstStyle/>
          <a:p>
            <a:pPr marL="0" marR="0" lvl="0" indent="0" algn="l" rtl="0">
              <a:lnSpc>
                <a:spcPct val="104666"/>
              </a:lnSpc>
              <a:spcBef>
                <a:spcPts val="0"/>
              </a:spcBef>
              <a:spcAft>
                <a:spcPts val="0"/>
              </a:spcAft>
              <a:buClr>
                <a:schemeClr val="lt1"/>
              </a:buClr>
              <a:buSzPts val="3000"/>
              <a:buFont typeface="Arial"/>
              <a:buNone/>
            </a:pPr>
            <a:r>
              <a:rPr lang="en-US" sz="3000" b="1">
                <a:solidFill>
                  <a:schemeClr val="lt1"/>
                </a:solidFill>
                <a:latin typeface="Calibri"/>
                <a:ea typeface="Calibri"/>
                <a:cs typeface="Calibri"/>
                <a:sym typeface="Calibri"/>
              </a:rPr>
              <a:t>Conclusions:                          Building Resilient Futures</a:t>
            </a:r>
            <a:endParaRPr/>
          </a:p>
          <a:p>
            <a:pPr marL="0" marR="0" lvl="0" indent="0" algn="r" rtl="0">
              <a:lnSpc>
                <a:spcPct val="104666"/>
              </a:lnSpc>
              <a:spcBef>
                <a:spcPts val="0"/>
              </a:spcBef>
              <a:spcAft>
                <a:spcPts val="0"/>
              </a:spcAft>
              <a:buClr>
                <a:srgbClr val="011E3B"/>
              </a:buClr>
              <a:buSzPts val="3000"/>
              <a:buFont typeface="Arial"/>
              <a:buNone/>
            </a:pPr>
            <a:endParaRPr sz="3000" b="1">
              <a:solidFill>
                <a:schemeClr val="lt1"/>
              </a:solidFill>
              <a:latin typeface="Calibri"/>
              <a:ea typeface="Calibri"/>
              <a:cs typeface="Calibri"/>
              <a:sym typeface="Calibri"/>
            </a:endParaRPr>
          </a:p>
        </p:txBody>
      </p:sp>
      <p:sp>
        <p:nvSpPr>
          <p:cNvPr id="2104" name="Google Shape;2104;p39"/>
          <p:cNvSpPr txBox="1"/>
          <p:nvPr/>
        </p:nvSpPr>
        <p:spPr>
          <a:xfrm>
            <a:off x="3376122" y="2771639"/>
            <a:ext cx="3495489" cy="634661"/>
          </a:xfrm>
          <a:prstGeom prst="rect">
            <a:avLst/>
          </a:prstGeom>
          <a:noFill/>
          <a:ln>
            <a:noFill/>
          </a:ln>
        </p:spPr>
        <p:txBody>
          <a:bodyPr spcFirstLastPara="1" wrap="square" lIns="91425" tIns="45700" rIns="91425" bIns="45700" anchor="ctr" anchorCtr="0">
            <a:spAutoFit/>
          </a:bodyPr>
          <a:lstStyle/>
          <a:p>
            <a:pPr marL="6350" marR="0" lvl="0" indent="0" algn="l" rtl="0">
              <a:lnSpc>
                <a:spcPct val="96190"/>
              </a:lnSpc>
              <a:spcBef>
                <a:spcPts val="0"/>
              </a:spcBef>
              <a:spcAft>
                <a:spcPts val="0"/>
              </a:spcAft>
              <a:buNone/>
            </a:pPr>
            <a:r>
              <a:rPr lang="en-US" sz="2100" b="1">
                <a:solidFill>
                  <a:srgbClr val="EB7F4A"/>
                </a:solidFill>
                <a:latin typeface="Calibri"/>
                <a:ea typeface="Calibri"/>
                <a:cs typeface="Calibri"/>
                <a:sym typeface="Calibri"/>
              </a:rPr>
              <a:t>Community Power </a:t>
            </a:r>
            <a:endParaRPr/>
          </a:p>
          <a:p>
            <a:pPr marL="6350" marR="0" lvl="0" indent="0" algn="l" rtl="0">
              <a:lnSpc>
                <a:spcPct val="96190"/>
              </a:lnSpc>
              <a:spcBef>
                <a:spcPts val="0"/>
              </a:spcBef>
              <a:spcAft>
                <a:spcPts val="0"/>
              </a:spcAft>
              <a:buNone/>
            </a:pPr>
            <a:r>
              <a:rPr lang="en-US" sz="2100" b="1">
                <a:solidFill>
                  <a:srgbClr val="EB7F4A"/>
                </a:solidFill>
                <a:latin typeface="Calibri"/>
                <a:ea typeface="Calibri"/>
                <a:cs typeface="Calibri"/>
                <a:sym typeface="Calibri"/>
              </a:rPr>
              <a:t>is Irreplaceable</a:t>
            </a:r>
            <a:endParaRPr/>
          </a:p>
        </p:txBody>
      </p:sp>
      <p:sp>
        <p:nvSpPr>
          <p:cNvPr id="2105" name="Google Shape;2105;p39"/>
          <p:cNvSpPr txBox="1"/>
          <p:nvPr/>
        </p:nvSpPr>
        <p:spPr>
          <a:xfrm>
            <a:off x="3376122" y="3389606"/>
            <a:ext cx="3885633" cy="1013009"/>
          </a:xfrm>
          <a:prstGeom prst="rect">
            <a:avLst/>
          </a:prstGeom>
          <a:noFill/>
          <a:ln>
            <a:noFill/>
          </a:ln>
        </p:spPr>
        <p:txBody>
          <a:bodyPr spcFirstLastPara="1" wrap="square" lIns="91425" tIns="45700" rIns="91425" bIns="45700" anchor="t" anchorCtr="0">
            <a:noAutofit/>
          </a:bodyPr>
          <a:lstStyle/>
          <a:p>
            <a:pPr marL="0" marR="0" lvl="0" indent="0" algn="just" rtl="0">
              <a:lnSpc>
                <a:spcPct val="106086"/>
              </a:lnSpc>
              <a:spcBef>
                <a:spcPts val="0"/>
              </a:spcBef>
              <a:spcAft>
                <a:spcPts val="0"/>
              </a:spcAft>
              <a:buClr>
                <a:srgbClr val="EB7F4A"/>
              </a:buClr>
              <a:buSzPts val="1150"/>
              <a:buFont typeface="Arial"/>
              <a:buNone/>
            </a:pPr>
            <a:r>
              <a:rPr lang="en-US" sz="1150" b="0" i="0">
                <a:solidFill>
                  <a:srgbClr val="262626"/>
                </a:solidFill>
                <a:latin typeface="Calibri"/>
                <a:ea typeface="Calibri"/>
                <a:cs typeface="Calibri"/>
                <a:sym typeface="Calibri"/>
              </a:rPr>
              <a:t>No external agency, however well-resourced, can match the speed, local knowledge, and sustained commitment of community-led response. Whether it is 15,000 volunteers mobilizing within hours in Valencia, community resilience hubs keeping Ukrainians warm through winter, or Irish community centers serving as storm shelters, grassroots action consistently proves essential. Building community capacity - training volunteers, strengthening local organizations, fostering social networks - is not supplementary to disaster preparedness. It is foundational.</a:t>
            </a:r>
            <a:endParaRPr/>
          </a:p>
          <a:p>
            <a:pPr marL="0" marR="0" lvl="0" indent="0" algn="just" rtl="0">
              <a:lnSpc>
                <a:spcPct val="106086"/>
              </a:lnSpc>
              <a:spcBef>
                <a:spcPts val="0"/>
              </a:spcBef>
              <a:spcAft>
                <a:spcPts val="0"/>
              </a:spcAft>
              <a:buClr>
                <a:srgbClr val="EB7F4A"/>
              </a:buClr>
              <a:buSzPts val="1150"/>
              <a:buFont typeface="Arial"/>
              <a:buNone/>
            </a:pPr>
            <a:endParaRPr sz="1150" b="0" i="0">
              <a:solidFill>
                <a:srgbClr val="262626"/>
              </a:solidFill>
              <a:latin typeface="Calibri"/>
              <a:ea typeface="Calibri"/>
              <a:cs typeface="Calibri"/>
              <a:sym typeface="Calibri"/>
            </a:endParaRPr>
          </a:p>
        </p:txBody>
      </p:sp>
      <p:cxnSp>
        <p:nvCxnSpPr>
          <p:cNvPr id="2106" name="Google Shape;2106;p39"/>
          <p:cNvCxnSpPr/>
          <p:nvPr/>
        </p:nvCxnSpPr>
        <p:spPr>
          <a:xfrm rot="10800000">
            <a:off x="3075708" y="2938807"/>
            <a:ext cx="288000" cy="0"/>
          </a:xfrm>
          <a:prstGeom prst="straightConnector1">
            <a:avLst/>
          </a:prstGeom>
          <a:noFill/>
          <a:ln w="12700" cap="flat" cmpd="sng">
            <a:solidFill>
              <a:srgbClr val="000000"/>
            </a:solidFill>
            <a:prstDash val="dot"/>
            <a:miter lim="800000"/>
            <a:headEnd type="none" w="sm" len="sm"/>
            <a:tailEnd type="none" w="sm" len="sm"/>
          </a:ln>
        </p:spPr>
      </p:cxnSp>
      <p:sp>
        <p:nvSpPr>
          <p:cNvPr id="2107" name="Google Shape;2107;p39"/>
          <p:cNvSpPr txBox="1"/>
          <p:nvPr/>
        </p:nvSpPr>
        <p:spPr>
          <a:xfrm>
            <a:off x="3376122" y="5554277"/>
            <a:ext cx="3081991" cy="1125180"/>
          </a:xfrm>
          <a:prstGeom prst="rect">
            <a:avLst/>
          </a:prstGeom>
          <a:noFill/>
          <a:ln>
            <a:noFill/>
          </a:ln>
        </p:spPr>
        <p:txBody>
          <a:bodyPr spcFirstLastPara="1" wrap="square" lIns="91425" tIns="45700" rIns="91425" bIns="45700" anchor="ctr" anchorCtr="0">
            <a:spAutoFit/>
          </a:bodyPr>
          <a:lstStyle/>
          <a:p>
            <a:pPr marL="6350" marR="0" lvl="0" indent="0" algn="l" rtl="0">
              <a:lnSpc>
                <a:spcPct val="96190"/>
              </a:lnSpc>
              <a:spcBef>
                <a:spcPts val="0"/>
              </a:spcBef>
              <a:spcAft>
                <a:spcPts val="0"/>
              </a:spcAft>
              <a:buNone/>
            </a:pPr>
            <a:r>
              <a:rPr lang="en-US" sz="2100" b="1">
                <a:solidFill>
                  <a:srgbClr val="EB7F4A"/>
                </a:solidFill>
                <a:latin typeface="Calibri"/>
                <a:ea typeface="Calibri"/>
                <a:cs typeface="Calibri"/>
                <a:sym typeface="Calibri"/>
              </a:rPr>
              <a:t>Preparation Before Crisis is Worth Ten Times Response During</a:t>
            </a:r>
            <a:endParaRPr/>
          </a:p>
          <a:p>
            <a:pPr marL="6350" marR="0" lvl="0" indent="0" algn="l" rtl="0">
              <a:lnSpc>
                <a:spcPct val="96190"/>
              </a:lnSpc>
              <a:spcBef>
                <a:spcPts val="0"/>
              </a:spcBef>
              <a:spcAft>
                <a:spcPts val="0"/>
              </a:spcAft>
              <a:buNone/>
            </a:pPr>
            <a:endParaRPr sz="2100" b="1">
              <a:solidFill>
                <a:srgbClr val="EB7F4A"/>
              </a:solidFill>
              <a:latin typeface="Calibri"/>
              <a:ea typeface="Calibri"/>
              <a:cs typeface="Calibri"/>
              <a:sym typeface="Calibri"/>
            </a:endParaRPr>
          </a:p>
        </p:txBody>
      </p:sp>
      <p:sp>
        <p:nvSpPr>
          <p:cNvPr id="2108" name="Google Shape;2108;p39"/>
          <p:cNvSpPr txBox="1"/>
          <p:nvPr/>
        </p:nvSpPr>
        <p:spPr>
          <a:xfrm>
            <a:off x="3376122" y="6439285"/>
            <a:ext cx="3885633" cy="1013009"/>
          </a:xfrm>
          <a:prstGeom prst="rect">
            <a:avLst/>
          </a:prstGeom>
          <a:noFill/>
          <a:ln>
            <a:noFill/>
          </a:ln>
        </p:spPr>
        <p:txBody>
          <a:bodyPr spcFirstLastPara="1" wrap="square" lIns="91425" tIns="45700" rIns="91425" bIns="45700" anchor="t" anchorCtr="0">
            <a:noAutofit/>
          </a:bodyPr>
          <a:lstStyle/>
          <a:p>
            <a:pPr marL="0" marR="0" lvl="0" indent="0" algn="just" rtl="0">
              <a:lnSpc>
                <a:spcPct val="106086"/>
              </a:lnSpc>
              <a:spcBef>
                <a:spcPts val="0"/>
              </a:spcBef>
              <a:spcAft>
                <a:spcPts val="0"/>
              </a:spcAft>
              <a:buClr>
                <a:srgbClr val="EB7F4A"/>
              </a:buClr>
              <a:buSzPts val="1150"/>
              <a:buFont typeface="Arial"/>
              <a:buNone/>
            </a:pPr>
            <a:r>
              <a:rPr lang="en-US" sz="1150" b="0" i="0">
                <a:solidFill>
                  <a:srgbClr val="262626"/>
                </a:solidFill>
                <a:latin typeface="Calibri"/>
                <a:ea typeface="Calibri"/>
                <a:cs typeface="Calibri"/>
                <a:sym typeface="Calibri"/>
              </a:rPr>
              <a:t>Communities that invested in preparedness - whether Ireland's pre-positioned supplies and trained volunteers, Turkey's AFAD system, or Leitrim's community coordination networks - responded far more effectively when disaster struck. The time to prepare is not after crisis hits, but during the calm periods when systems can be built, relationships established, and capacities developed.</a:t>
            </a:r>
            <a:endParaRPr/>
          </a:p>
          <a:p>
            <a:pPr marL="0" marR="0" lvl="0" indent="0" algn="just" rtl="0">
              <a:lnSpc>
                <a:spcPct val="106086"/>
              </a:lnSpc>
              <a:spcBef>
                <a:spcPts val="0"/>
              </a:spcBef>
              <a:spcAft>
                <a:spcPts val="0"/>
              </a:spcAft>
              <a:buClr>
                <a:srgbClr val="EB7F4A"/>
              </a:buClr>
              <a:buSzPts val="1150"/>
              <a:buFont typeface="Arial"/>
              <a:buNone/>
            </a:pPr>
            <a:endParaRPr sz="1150" b="0" i="0">
              <a:solidFill>
                <a:srgbClr val="262626"/>
              </a:solidFill>
              <a:latin typeface="Calibri"/>
              <a:ea typeface="Calibri"/>
              <a:cs typeface="Calibri"/>
              <a:sym typeface="Calibri"/>
            </a:endParaRPr>
          </a:p>
        </p:txBody>
      </p:sp>
      <p:cxnSp>
        <p:nvCxnSpPr>
          <p:cNvPr id="2109" name="Google Shape;2109;p39"/>
          <p:cNvCxnSpPr/>
          <p:nvPr/>
        </p:nvCxnSpPr>
        <p:spPr>
          <a:xfrm rot="10800000">
            <a:off x="3067823" y="5706913"/>
            <a:ext cx="288000" cy="0"/>
          </a:xfrm>
          <a:prstGeom prst="straightConnector1">
            <a:avLst/>
          </a:prstGeom>
          <a:noFill/>
          <a:ln w="12700" cap="flat" cmpd="sng">
            <a:solidFill>
              <a:srgbClr val="000000"/>
            </a:solidFill>
            <a:prstDash val="dot"/>
            <a:miter lim="800000"/>
            <a:headEnd type="none" w="sm" len="sm"/>
            <a:tailEnd type="none" w="sm" len="sm"/>
          </a:ln>
        </p:spPr>
      </p:cxnSp>
      <p:sp>
        <p:nvSpPr>
          <p:cNvPr id="2110" name="Google Shape;2110;p39"/>
          <p:cNvSpPr txBox="1"/>
          <p:nvPr/>
        </p:nvSpPr>
        <p:spPr>
          <a:xfrm>
            <a:off x="3355823" y="665357"/>
            <a:ext cx="3716989" cy="1442574"/>
          </a:xfrm>
          <a:prstGeom prst="rect">
            <a:avLst/>
          </a:prstGeom>
          <a:noFill/>
          <a:ln>
            <a:noFill/>
          </a:ln>
        </p:spPr>
        <p:txBody>
          <a:bodyPr spcFirstLastPara="1" wrap="square" lIns="91425" tIns="45700" rIns="91425" bIns="45700" anchor="ctr" anchorCtr="0">
            <a:spAutoFit/>
          </a:bodyPr>
          <a:lstStyle/>
          <a:p>
            <a:pPr marL="6350" marR="0" lvl="0" indent="0" algn="l" rtl="0">
              <a:lnSpc>
                <a:spcPct val="100952"/>
              </a:lnSpc>
              <a:spcBef>
                <a:spcPts val="0"/>
              </a:spcBef>
              <a:spcAft>
                <a:spcPts val="0"/>
              </a:spcAft>
              <a:buNone/>
            </a:pPr>
            <a:r>
              <a:rPr lang="en-US" sz="2100" b="1">
                <a:solidFill>
                  <a:srgbClr val="265B5F"/>
                </a:solidFill>
                <a:latin typeface="Calibri"/>
                <a:ea typeface="Calibri"/>
                <a:cs typeface="Calibri"/>
                <a:sym typeface="Calibri"/>
              </a:rPr>
              <a:t>Several critical lessons </a:t>
            </a:r>
            <a:r>
              <a:rPr lang="en-US" sz="2100">
                <a:solidFill>
                  <a:srgbClr val="265B5F"/>
                </a:solidFill>
                <a:latin typeface="Calibri"/>
                <a:ea typeface="Calibri"/>
                <a:cs typeface="Calibri"/>
                <a:sym typeface="Calibri"/>
              </a:rPr>
              <a:t>emerge from this collection that transcend individual disasters and geographic boundaries:</a:t>
            </a:r>
            <a:endParaRPr/>
          </a:p>
          <a:p>
            <a:pPr marL="6350" marR="0" lvl="0" indent="0" algn="l" rtl="0">
              <a:lnSpc>
                <a:spcPct val="100952"/>
              </a:lnSpc>
              <a:spcBef>
                <a:spcPts val="0"/>
              </a:spcBef>
              <a:spcAft>
                <a:spcPts val="0"/>
              </a:spcAft>
              <a:buNone/>
            </a:pPr>
            <a:endParaRPr sz="2100">
              <a:solidFill>
                <a:srgbClr val="265B5F"/>
              </a:solidFill>
              <a:latin typeface="Calibri"/>
              <a:ea typeface="Calibri"/>
              <a:cs typeface="Calibri"/>
              <a:sym typeface="Calibri"/>
            </a:endParaRPr>
          </a:p>
        </p:txBody>
      </p:sp>
      <p:sp>
        <p:nvSpPr>
          <p:cNvPr id="2111" name="Google Shape;2111;p39"/>
          <p:cNvSpPr/>
          <p:nvPr/>
        </p:nvSpPr>
        <p:spPr>
          <a:xfrm rot="-6947246" flipH="1">
            <a:off x="6393673" y="1936496"/>
            <a:ext cx="841016" cy="478126"/>
          </a:xfrm>
          <a:custGeom>
            <a:avLst/>
            <a:gdLst/>
            <a:ahLst/>
            <a:cxnLst/>
            <a:rect l="l" t="t" r="r" b="b"/>
            <a:pathLst>
              <a:path w="1037030" h="589562" extrusionOk="0">
                <a:moveTo>
                  <a:pt x="67754" y="214644"/>
                </a:moveTo>
                <a:cubicBezTo>
                  <a:pt x="67754" y="214104"/>
                  <a:pt x="67754" y="213565"/>
                  <a:pt x="67214" y="213026"/>
                </a:cubicBezTo>
                <a:cubicBezTo>
                  <a:pt x="67214" y="214104"/>
                  <a:pt x="67754" y="215183"/>
                  <a:pt x="67754" y="214644"/>
                </a:cubicBezTo>
                <a:close/>
                <a:moveTo>
                  <a:pt x="237775" y="295000"/>
                </a:moveTo>
                <a:cubicBezTo>
                  <a:pt x="237775" y="291764"/>
                  <a:pt x="238854" y="287989"/>
                  <a:pt x="239394" y="284753"/>
                </a:cubicBezTo>
                <a:cubicBezTo>
                  <a:pt x="239394" y="284214"/>
                  <a:pt x="239394" y="283135"/>
                  <a:pt x="239394" y="282596"/>
                </a:cubicBezTo>
                <a:cubicBezTo>
                  <a:pt x="239394" y="282596"/>
                  <a:pt x="239394" y="282596"/>
                  <a:pt x="239394" y="282596"/>
                </a:cubicBezTo>
                <a:cubicBezTo>
                  <a:pt x="239394" y="281518"/>
                  <a:pt x="239934" y="279900"/>
                  <a:pt x="240474" y="278821"/>
                </a:cubicBezTo>
                <a:cubicBezTo>
                  <a:pt x="242093" y="271271"/>
                  <a:pt x="244792" y="264260"/>
                  <a:pt x="248030" y="257249"/>
                </a:cubicBezTo>
                <a:cubicBezTo>
                  <a:pt x="248570" y="256170"/>
                  <a:pt x="249110" y="254552"/>
                  <a:pt x="249649" y="253474"/>
                </a:cubicBezTo>
                <a:cubicBezTo>
                  <a:pt x="249649" y="253474"/>
                  <a:pt x="249649" y="252934"/>
                  <a:pt x="249649" y="252395"/>
                </a:cubicBezTo>
                <a:cubicBezTo>
                  <a:pt x="251808" y="249159"/>
                  <a:pt x="253967" y="245384"/>
                  <a:pt x="256126" y="242148"/>
                </a:cubicBezTo>
                <a:cubicBezTo>
                  <a:pt x="256666" y="241070"/>
                  <a:pt x="257746" y="239991"/>
                  <a:pt x="258825" y="239452"/>
                </a:cubicBezTo>
                <a:cubicBezTo>
                  <a:pt x="258825" y="239452"/>
                  <a:pt x="259365" y="238912"/>
                  <a:pt x="259905" y="238373"/>
                </a:cubicBezTo>
                <a:cubicBezTo>
                  <a:pt x="260984" y="237294"/>
                  <a:pt x="262603" y="236216"/>
                  <a:pt x="263683" y="234598"/>
                </a:cubicBezTo>
                <a:cubicBezTo>
                  <a:pt x="264223" y="234059"/>
                  <a:pt x="265302" y="233519"/>
                  <a:pt x="265842" y="232980"/>
                </a:cubicBezTo>
                <a:cubicBezTo>
                  <a:pt x="266921" y="232980"/>
                  <a:pt x="268001" y="231362"/>
                  <a:pt x="268541" y="231362"/>
                </a:cubicBezTo>
                <a:cubicBezTo>
                  <a:pt x="270160" y="230284"/>
                  <a:pt x="271779" y="229744"/>
                  <a:pt x="273398" y="229205"/>
                </a:cubicBezTo>
                <a:cubicBezTo>
                  <a:pt x="273398" y="229205"/>
                  <a:pt x="273938" y="229205"/>
                  <a:pt x="274478" y="229205"/>
                </a:cubicBezTo>
                <a:cubicBezTo>
                  <a:pt x="275557" y="229205"/>
                  <a:pt x="277716" y="228126"/>
                  <a:pt x="278256" y="228126"/>
                </a:cubicBezTo>
                <a:cubicBezTo>
                  <a:pt x="279875" y="228126"/>
                  <a:pt x="281495" y="227587"/>
                  <a:pt x="283114" y="227048"/>
                </a:cubicBezTo>
                <a:cubicBezTo>
                  <a:pt x="283114" y="227048"/>
                  <a:pt x="283654" y="227048"/>
                  <a:pt x="284193" y="227048"/>
                </a:cubicBezTo>
                <a:cubicBezTo>
                  <a:pt x="284193" y="227048"/>
                  <a:pt x="283654" y="227048"/>
                  <a:pt x="283114" y="227048"/>
                </a:cubicBezTo>
                <a:cubicBezTo>
                  <a:pt x="283114" y="227048"/>
                  <a:pt x="283654" y="227048"/>
                  <a:pt x="284193" y="227048"/>
                </a:cubicBezTo>
                <a:cubicBezTo>
                  <a:pt x="286352" y="227048"/>
                  <a:pt x="288511" y="227048"/>
                  <a:pt x="286352" y="227048"/>
                </a:cubicBezTo>
                <a:cubicBezTo>
                  <a:pt x="288511" y="227048"/>
                  <a:pt x="290670" y="227048"/>
                  <a:pt x="292290" y="227048"/>
                </a:cubicBezTo>
                <a:cubicBezTo>
                  <a:pt x="293909" y="227048"/>
                  <a:pt x="295528" y="228126"/>
                  <a:pt x="297147" y="228666"/>
                </a:cubicBezTo>
                <a:cubicBezTo>
                  <a:pt x="298227" y="229744"/>
                  <a:pt x="299846" y="230284"/>
                  <a:pt x="300926" y="231362"/>
                </a:cubicBezTo>
                <a:cubicBezTo>
                  <a:pt x="300926" y="231362"/>
                  <a:pt x="300926" y="231362"/>
                  <a:pt x="300926" y="231362"/>
                </a:cubicBezTo>
                <a:cubicBezTo>
                  <a:pt x="302005" y="232441"/>
                  <a:pt x="302545" y="233519"/>
                  <a:pt x="303624" y="234598"/>
                </a:cubicBezTo>
                <a:cubicBezTo>
                  <a:pt x="304704" y="236216"/>
                  <a:pt x="305244" y="237834"/>
                  <a:pt x="305783" y="239452"/>
                </a:cubicBezTo>
                <a:cubicBezTo>
                  <a:pt x="305783" y="239452"/>
                  <a:pt x="305783" y="239452"/>
                  <a:pt x="305783" y="239991"/>
                </a:cubicBezTo>
                <a:cubicBezTo>
                  <a:pt x="305783" y="241070"/>
                  <a:pt x="305783" y="241609"/>
                  <a:pt x="306323" y="242688"/>
                </a:cubicBezTo>
                <a:cubicBezTo>
                  <a:pt x="306323" y="244305"/>
                  <a:pt x="306863" y="245923"/>
                  <a:pt x="307403" y="247002"/>
                </a:cubicBezTo>
                <a:cubicBezTo>
                  <a:pt x="307403" y="248081"/>
                  <a:pt x="307403" y="249159"/>
                  <a:pt x="307403" y="250238"/>
                </a:cubicBezTo>
                <a:cubicBezTo>
                  <a:pt x="307403" y="249699"/>
                  <a:pt x="307403" y="248620"/>
                  <a:pt x="307403" y="247002"/>
                </a:cubicBezTo>
                <a:cubicBezTo>
                  <a:pt x="307403" y="250238"/>
                  <a:pt x="307403" y="253474"/>
                  <a:pt x="307403" y="256710"/>
                </a:cubicBezTo>
                <a:cubicBezTo>
                  <a:pt x="307403" y="258327"/>
                  <a:pt x="307403" y="260485"/>
                  <a:pt x="306863" y="262103"/>
                </a:cubicBezTo>
                <a:cubicBezTo>
                  <a:pt x="306863" y="262103"/>
                  <a:pt x="306863" y="262642"/>
                  <a:pt x="306863" y="263181"/>
                </a:cubicBezTo>
                <a:cubicBezTo>
                  <a:pt x="306323" y="265878"/>
                  <a:pt x="305244" y="268574"/>
                  <a:pt x="304704" y="271271"/>
                </a:cubicBezTo>
                <a:cubicBezTo>
                  <a:pt x="303624" y="273967"/>
                  <a:pt x="302545" y="278821"/>
                  <a:pt x="300386" y="280978"/>
                </a:cubicBezTo>
                <a:cubicBezTo>
                  <a:pt x="300386" y="280978"/>
                  <a:pt x="303624" y="274507"/>
                  <a:pt x="301465" y="278282"/>
                </a:cubicBezTo>
                <a:cubicBezTo>
                  <a:pt x="301465" y="278821"/>
                  <a:pt x="300926" y="279360"/>
                  <a:pt x="300386" y="279900"/>
                </a:cubicBezTo>
                <a:cubicBezTo>
                  <a:pt x="299846" y="280978"/>
                  <a:pt x="298767" y="282596"/>
                  <a:pt x="298227" y="283675"/>
                </a:cubicBezTo>
                <a:cubicBezTo>
                  <a:pt x="296608" y="286371"/>
                  <a:pt x="294449" y="289607"/>
                  <a:pt x="292290" y="292304"/>
                </a:cubicBezTo>
                <a:cubicBezTo>
                  <a:pt x="291210" y="293382"/>
                  <a:pt x="290670" y="294461"/>
                  <a:pt x="289591" y="295540"/>
                </a:cubicBezTo>
                <a:cubicBezTo>
                  <a:pt x="289591" y="296079"/>
                  <a:pt x="288511" y="296618"/>
                  <a:pt x="287972" y="297697"/>
                </a:cubicBezTo>
                <a:cubicBezTo>
                  <a:pt x="286352" y="299854"/>
                  <a:pt x="290670" y="294461"/>
                  <a:pt x="290131" y="295000"/>
                </a:cubicBezTo>
                <a:cubicBezTo>
                  <a:pt x="288511" y="297697"/>
                  <a:pt x="285273" y="299854"/>
                  <a:pt x="283114" y="302011"/>
                </a:cubicBezTo>
                <a:cubicBezTo>
                  <a:pt x="280955" y="304168"/>
                  <a:pt x="278256" y="306326"/>
                  <a:pt x="276097" y="307944"/>
                </a:cubicBezTo>
                <a:cubicBezTo>
                  <a:pt x="275018" y="309022"/>
                  <a:pt x="273938" y="309561"/>
                  <a:pt x="272319" y="310640"/>
                </a:cubicBezTo>
                <a:cubicBezTo>
                  <a:pt x="271779" y="310640"/>
                  <a:pt x="270700" y="311719"/>
                  <a:pt x="270160" y="312258"/>
                </a:cubicBezTo>
                <a:cubicBezTo>
                  <a:pt x="267461" y="314415"/>
                  <a:pt x="272319" y="311179"/>
                  <a:pt x="272859" y="310640"/>
                </a:cubicBezTo>
                <a:cubicBezTo>
                  <a:pt x="268001" y="314415"/>
                  <a:pt x="261524" y="317651"/>
                  <a:pt x="256126" y="319808"/>
                </a:cubicBezTo>
                <a:cubicBezTo>
                  <a:pt x="253428" y="321426"/>
                  <a:pt x="250189" y="322505"/>
                  <a:pt x="246951" y="323583"/>
                </a:cubicBezTo>
                <a:cubicBezTo>
                  <a:pt x="245331" y="324123"/>
                  <a:pt x="244252" y="324662"/>
                  <a:pt x="242633" y="325201"/>
                </a:cubicBezTo>
                <a:cubicBezTo>
                  <a:pt x="251269" y="321966"/>
                  <a:pt x="244252" y="324662"/>
                  <a:pt x="242633" y="325201"/>
                </a:cubicBezTo>
                <a:cubicBezTo>
                  <a:pt x="240474" y="325741"/>
                  <a:pt x="237775" y="326280"/>
                  <a:pt x="235616" y="327359"/>
                </a:cubicBezTo>
                <a:cubicBezTo>
                  <a:pt x="235616" y="326280"/>
                  <a:pt x="235616" y="325201"/>
                  <a:pt x="235616" y="324662"/>
                </a:cubicBezTo>
                <a:cubicBezTo>
                  <a:pt x="235616" y="321426"/>
                  <a:pt x="235616" y="318190"/>
                  <a:pt x="235616" y="314955"/>
                </a:cubicBezTo>
                <a:cubicBezTo>
                  <a:pt x="235616" y="307944"/>
                  <a:pt x="235616" y="301472"/>
                  <a:pt x="236695" y="294461"/>
                </a:cubicBezTo>
                <a:close/>
                <a:moveTo>
                  <a:pt x="25113" y="249699"/>
                </a:moveTo>
                <a:cubicBezTo>
                  <a:pt x="38067" y="279360"/>
                  <a:pt x="56419" y="306865"/>
                  <a:pt x="79628" y="328976"/>
                </a:cubicBezTo>
                <a:cubicBezTo>
                  <a:pt x="103917" y="351627"/>
                  <a:pt x="133063" y="370503"/>
                  <a:pt x="165448" y="378593"/>
                </a:cubicBezTo>
                <a:cubicBezTo>
                  <a:pt x="174624" y="380750"/>
                  <a:pt x="184340" y="382368"/>
                  <a:pt x="194055" y="382907"/>
                </a:cubicBezTo>
                <a:cubicBezTo>
                  <a:pt x="210248" y="436298"/>
                  <a:pt x="244252" y="482679"/>
                  <a:pt x="286352" y="518812"/>
                </a:cubicBezTo>
                <a:cubicBezTo>
                  <a:pt x="337089" y="561957"/>
                  <a:pt x="400779" y="585147"/>
                  <a:pt x="467169" y="588922"/>
                </a:cubicBezTo>
                <a:cubicBezTo>
                  <a:pt x="538416" y="593236"/>
                  <a:pt x="610202" y="575439"/>
                  <a:pt x="674433" y="545238"/>
                </a:cubicBezTo>
                <a:cubicBezTo>
                  <a:pt x="739742" y="514498"/>
                  <a:pt x="797496" y="470275"/>
                  <a:pt x="848232" y="419041"/>
                </a:cubicBezTo>
                <a:cubicBezTo>
                  <a:pt x="897889" y="369424"/>
                  <a:pt x="941609" y="313876"/>
                  <a:pt x="983709" y="257249"/>
                </a:cubicBezTo>
                <a:cubicBezTo>
                  <a:pt x="983709" y="283675"/>
                  <a:pt x="983709" y="310101"/>
                  <a:pt x="982630" y="336527"/>
                </a:cubicBezTo>
                <a:cubicBezTo>
                  <a:pt x="982630" y="350549"/>
                  <a:pt x="981550" y="364031"/>
                  <a:pt x="980471" y="378053"/>
                </a:cubicBezTo>
                <a:cubicBezTo>
                  <a:pt x="980471" y="385064"/>
                  <a:pt x="982630" y="392075"/>
                  <a:pt x="986948" y="396929"/>
                </a:cubicBezTo>
                <a:cubicBezTo>
                  <a:pt x="991266" y="401783"/>
                  <a:pt x="998283" y="405558"/>
                  <a:pt x="1004760" y="406097"/>
                </a:cubicBezTo>
                <a:cubicBezTo>
                  <a:pt x="1011776" y="406097"/>
                  <a:pt x="1018793" y="404479"/>
                  <a:pt x="1023651" y="399626"/>
                </a:cubicBezTo>
                <a:cubicBezTo>
                  <a:pt x="1028509" y="394772"/>
                  <a:pt x="1032287" y="388839"/>
                  <a:pt x="1032827" y="381828"/>
                </a:cubicBezTo>
                <a:cubicBezTo>
                  <a:pt x="1036065" y="333291"/>
                  <a:pt x="1036605" y="284214"/>
                  <a:pt x="1035525" y="235137"/>
                </a:cubicBezTo>
                <a:cubicBezTo>
                  <a:pt x="1035525" y="222733"/>
                  <a:pt x="1034446" y="209790"/>
                  <a:pt x="1033906" y="197386"/>
                </a:cubicBezTo>
                <a:cubicBezTo>
                  <a:pt x="1034446" y="196307"/>
                  <a:pt x="1034986" y="195229"/>
                  <a:pt x="1035525" y="194150"/>
                </a:cubicBezTo>
                <a:cubicBezTo>
                  <a:pt x="1037684" y="188218"/>
                  <a:pt x="1037684" y="179589"/>
                  <a:pt x="1034446" y="173656"/>
                </a:cubicBezTo>
                <a:cubicBezTo>
                  <a:pt x="1031207" y="167724"/>
                  <a:pt x="1026350" y="162331"/>
                  <a:pt x="1019333" y="160713"/>
                </a:cubicBezTo>
                <a:cubicBezTo>
                  <a:pt x="1012856" y="158556"/>
                  <a:pt x="1005299" y="158556"/>
                  <a:pt x="998822" y="161792"/>
                </a:cubicBezTo>
                <a:cubicBezTo>
                  <a:pt x="969676" y="177432"/>
                  <a:pt x="939450" y="191454"/>
                  <a:pt x="908144" y="203318"/>
                </a:cubicBezTo>
                <a:cubicBezTo>
                  <a:pt x="900048" y="206554"/>
                  <a:pt x="892492" y="209251"/>
                  <a:pt x="884395" y="211947"/>
                </a:cubicBezTo>
                <a:cubicBezTo>
                  <a:pt x="852010" y="222733"/>
                  <a:pt x="819086" y="231362"/>
                  <a:pt x="786161" y="237834"/>
                </a:cubicBezTo>
                <a:cubicBezTo>
                  <a:pt x="779684" y="238912"/>
                  <a:pt x="773207" y="243227"/>
                  <a:pt x="769429" y="248620"/>
                </a:cubicBezTo>
                <a:cubicBezTo>
                  <a:pt x="765650" y="254013"/>
                  <a:pt x="763491" y="262103"/>
                  <a:pt x="765111" y="268574"/>
                </a:cubicBezTo>
                <a:cubicBezTo>
                  <a:pt x="766730" y="275046"/>
                  <a:pt x="770508" y="281518"/>
                  <a:pt x="775906" y="285293"/>
                </a:cubicBezTo>
                <a:cubicBezTo>
                  <a:pt x="781843" y="289068"/>
                  <a:pt x="788860" y="290686"/>
                  <a:pt x="795876" y="289607"/>
                </a:cubicBezTo>
                <a:cubicBezTo>
                  <a:pt x="837437" y="281518"/>
                  <a:pt x="878458" y="270192"/>
                  <a:pt x="917860" y="255092"/>
                </a:cubicBezTo>
                <a:cubicBezTo>
                  <a:pt x="896270" y="283675"/>
                  <a:pt x="873600" y="311719"/>
                  <a:pt x="849851" y="339223"/>
                </a:cubicBezTo>
                <a:cubicBezTo>
                  <a:pt x="848772" y="340841"/>
                  <a:pt x="847153" y="341920"/>
                  <a:pt x="846073" y="343538"/>
                </a:cubicBezTo>
                <a:cubicBezTo>
                  <a:pt x="850931" y="337605"/>
                  <a:pt x="846073" y="343538"/>
                  <a:pt x="844994" y="344616"/>
                </a:cubicBezTo>
                <a:cubicBezTo>
                  <a:pt x="841755" y="347852"/>
                  <a:pt x="839056" y="351088"/>
                  <a:pt x="835818" y="354863"/>
                </a:cubicBezTo>
                <a:cubicBezTo>
                  <a:pt x="829881" y="360796"/>
                  <a:pt x="824483" y="367267"/>
                  <a:pt x="818546" y="373200"/>
                </a:cubicBezTo>
                <a:cubicBezTo>
                  <a:pt x="806671" y="385064"/>
                  <a:pt x="794797" y="396929"/>
                  <a:pt x="781843" y="408254"/>
                </a:cubicBezTo>
                <a:cubicBezTo>
                  <a:pt x="769429" y="419580"/>
                  <a:pt x="756475" y="430366"/>
                  <a:pt x="742981" y="440613"/>
                </a:cubicBezTo>
                <a:cubicBezTo>
                  <a:pt x="736504" y="445467"/>
                  <a:pt x="730027" y="450320"/>
                  <a:pt x="723010" y="455174"/>
                </a:cubicBezTo>
                <a:cubicBezTo>
                  <a:pt x="719772" y="457331"/>
                  <a:pt x="716533" y="459488"/>
                  <a:pt x="713295" y="461646"/>
                </a:cubicBezTo>
                <a:cubicBezTo>
                  <a:pt x="713295" y="461646"/>
                  <a:pt x="712755" y="461646"/>
                  <a:pt x="712215" y="462185"/>
                </a:cubicBezTo>
                <a:cubicBezTo>
                  <a:pt x="710596" y="463264"/>
                  <a:pt x="708437" y="464342"/>
                  <a:pt x="706818" y="465960"/>
                </a:cubicBezTo>
                <a:cubicBezTo>
                  <a:pt x="679290" y="483757"/>
                  <a:pt x="650144" y="498318"/>
                  <a:pt x="619378" y="510183"/>
                </a:cubicBezTo>
                <a:cubicBezTo>
                  <a:pt x="615600" y="511801"/>
                  <a:pt x="611822" y="512880"/>
                  <a:pt x="608043" y="514498"/>
                </a:cubicBezTo>
                <a:cubicBezTo>
                  <a:pt x="606964" y="514498"/>
                  <a:pt x="605884" y="515576"/>
                  <a:pt x="604265" y="515576"/>
                </a:cubicBezTo>
                <a:cubicBezTo>
                  <a:pt x="603186" y="515576"/>
                  <a:pt x="602106" y="516116"/>
                  <a:pt x="601566" y="516655"/>
                </a:cubicBezTo>
                <a:cubicBezTo>
                  <a:pt x="594010" y="519351"/>
                  <a:pt x="586453" y="521509"/>
                  <a:pt x="578357" y="523666"/>
                </a:cubicBezTo>
                <a:cubicBezTo>
                  <a:pt x="562704" y="527980"/>
                  <a:pt x="546512" y="531216"/>
                  <a:pt x="530859" y="533373"/>
                </a:cubicBezTo>
                <a:cubicBezTo>
                  <a:pt x="522763" y="534452"/>
                  <a:pt x="515206" y="535531"/>
                  <a:pt x="507110" y="536070"/>
                </a:cubicBezTo>
                <a:cubicBezTo>
                  <a:pt x="507110" y="536070"/>
                  <a:pt x="507110" y="536070"/>
                  <a:pt x="507110" y="536070"/>
                </a:cubicBezTo>
                <a:cubicBezTo>
                  <a:pt x="505491" y="536070"/>
                  <a:pt x="503332" y="536070"/>
                  <a:pt x="501713" y="536070"/>
                </a:cubicBezTo>
                <a:cubicBezTo>
                  <a:pt x="497395" y="536070"/>
                  <a:pt x="493077" y="536070"/>
                  <a:pt x="489298" y="536070"/>
                </a:cubicBezTo>
                <a:cubicBezTo>
                  <a:pt x="473646" y="536070"/>
                  <a:pt x="457453" y="534991"/>
                  <a:pt x="441800" y="532834"/>
                </a:cubicBezTo>
                <a:cubicBezTo>
                  <a:pt x="438022" y="532834"/>
                  <a:pt x="434244" y="531755"/>
                  <a:pt x="431005" y="531216"/>
                </a:cubicBezTo>
                <a:cubicBezTo>
                  <a:pt x="429926" y="531216"/>
                  <a:pt x="428307" y="531216"/>
                  <a:pt x="427227" y="530677"/>
                </a:cubicBezTo>
                <a:cubicBezTo>
                  <a:pt x="426148" y="530677"/>
                  <a:pt x="425068" y="530677"/>
                  <a:pt x="423989" y="530138"/>
                </a:cubicBezTo>
                <a:cubicBezTo>
                  <a:pt x="416972" y="528520"/>
                  <a:pt x="409415" y="526362"/>
                  <a:pt x="402399" y="524205"/>
                </a:cubicBezTo>
                <a:cubicBezTo>
                  <a:pt x="395922" y="522048"/>
                  <a:pt x="389445" y="519891"/>
                  <a:pt x="382968" y="517194"/>
                </a:cubicBezTo>
                <a:cubicBezTo>
                  <a:pt x="379729" y="516116"/>
                  <a:pt x="376491" y="514498"/>
                  <a:pt x="373252" y="512880"/>
                </a:cubicBezTo>
                <a:cubicBezTo>
                  <a:pt x="371633" y="512340"/>
                  <a:pt x="370553" y="511262"/>
                  <a:pt x="368934" y="510722"/>
                </a:cubicBezTo>
                <a:cubicBezTo>
                  <a:pt x="367855" y="510722"/>
                  <a:pt x="367315" y="509644"/>
                  <a:pt x="366235" y="509644"/>
                </a:cubicBezTo>
                <a:cubicBezTo>
                  <a:pt x="362997" y="508026"/>
                  <a:pt x="367855" y="510722"/>
                  <a:pt x="368394" y="510722"/>
                </a:cubicBezTo>
                <a:cubicBezTo>
                  <a:pt x="365696" y="510183"/>
                  <a:pt x="361917" y="506947"/>
                  <a:pt x="359219" y="505869"/>
                </a:cubicBezTo>
                <a:cubicBezTo>
                  <a:pt x="355980" y="504251"/>
                  <a:pt x="352742" y="502094"/>
                  <a:pt x="349503" y="499936"/>
                </a:cubicBezTo>
                <a:cubicBezTo>
                  <a:pt x="343566" y="496161"/>
                  <a:pt x="337629" y="492386"/>
                  <a:pt x="332231" y="488072"/>
                </a:cubicBezTo>
                <a:cubicBezTo>
                  <a:pt x="326294" y="483757"/>
                  <a:pt x="320896" y="479443"/>
                  <a:pt x="315499" y="475128"/>
                </a:cubicBezTo>
                <a:cubicBezTo>
                  <a:pt x="314419" y="474050"/>
                  <a:pt x="313340" y="472971"/>
                  <a:pt x="312260" y="472432"/>
                </a:cubicBezTo>
                <a:cubicBezTo>
                  <a:pt x="312260" y="472432"/>
                  <a:pt x="312260" y="472432"/>
                  <a:pt x="311721" y="471892"/>
                </a:cubicBezTo>
                <a:cubicBezTo>
                  <a:pt x="309022" y="469735"/>
                  <a:pt x="306863" y="467039"/>
                  <a:pt x="304164" y="464881"/>
                </a:cubicBezTo>
                <a:cubicBezTo>
                  <a:pt x="293909" y="454635"/>
                  <a:pt x="284733" y="444388"/>
                  <a:pt x="276097" y="432523"/>
                </a:cubicBezTo>
                <a:cubicBezTo>
                  <a:pt x="274478" y="429827"/>
                  <a:pt x="272319" y="427669"/>
                  <a:pt x="270700" y="424973"/>
                </a:cubicBezTo>
                <a:cubicBezTo>
                  <a:pt x="269620" y="423355"/>
                  <a:pt x="268541" y="421737"/>
                  <a:pt x="267461" y="420119"/>
                </a:cubicBezTo>
                <a:cubicBezTo>
                  <a:pt x="263683" y="414187"/>
                  <a:pt x="260444" y="408254"/>
                  <a:pt x="257206" y="402322"/>
                </a:cubicBezTo>
                <a:cubicBezTo>
                  <a:pt x="253967" y="396390"/>
                  <a:pt x="251269" y="389918"/>
                  <a:pt x="248570" y="383446"/>
                </a:cubicBezTo>
                <a:cubicBezTo>
                  <a:pt x="248030" y="381828"/>
                  <a:pt x="247490" y="380210"/>
                  <a:pt x="246951" y="378593"/>
                </a:cubicBezTo>
                <a:cubicBezTo>
                  <a:pt x="282574" y="369964"/>
                  <a:pt x="314959" y="350549"/>
                  <a:pt x="337089" y="320348"/>
                </a:cubicBezTo>
                <a:cubicBezTo>
                  <a:pt x="356520" y="293922"/>
                  <a:pt x="367315" y="256710"/>
                  <a:pt x="356520" y="224890"/>
                </a:cubicBezTo>
                <a:cubicBezTo>
                  <a:pt x="349503" y="203858"/>
                  <a:pt x="336009" y="187678"/>
                  <a:pt x="315499" y="178510"/>
                </a:cubicBezTo>
                <a:cubicBezTo>
                  <a:pt x="299306" y="170960"/>
                  <a:pt x="278256" y="170960"/>
                  <a:pt x="261524" y="176353"/>
                </a:cubicBezTo>
                <a:cubicBezTo>
                  <a:pt x="198913" y="196307"/>
                  <a:pt x="179482" y="266956"/>
                  <a:pt x="183260" y="328437"/>
                </a:cubicBezTo>
                <a:cubicBezTo>
                  <a:pt x="182720" y="328437"/>
                  <a:pt x="182181" y="328437"/>
                  <a:pt x="181641" y="328437"/>
                </a:cubicBezTo>
                <a:cubicBezTo>
                  <a:pt x="180022" y="328437"/>
                  <a:pt x="178402" y="327898"/>
                  <a:pt x="176783" y="327359"/>
                </a:cubicBezTo>
                <a:cubicBezTo>
                  <a:pt x="169766" y="325201"/>
                  <a:pt x="163289" y="323044"/>
                  <a:pt x="156812" y="320348"/>
                </a:cubicBezTo>
                <a:cubicBezTo>
                  <a:pt x="155733" y="320348"/>
                  <a:pt x="154653" y="319269"/>
                  <a:pt x="153574" y="318730"/>
                </a:cubicBezTo>
                <a:cubicBezTo>
                  <a:pt x="153574" y="318730"/>
                  <a:pt x="152494" y="318730"/>
                  <a:pt x="151955" y="318190"/>
                </a:cubicBezTo>
                <a:cubicBezTo>
                  <a:pt x="151955" y="318190"/>
                  <a:pt x="151955" y="318190"/>
                  <a:pt x="151955" y="318190"/>
                </a:cubicBezTo>
                <a:cubicBezTo>
                  <a:pt x="151415" y="318190"/>
                  <a:pt x="150335" y="317651"/>
                  <a:pt x="149796" y="317112"/>
                </a:cubicBezTo>
                <a:cubicBezTo>
                  <a:pt x="149796" y="317112"/>
                  <a:pt x="150875" y="317112"/>
                  <a:pt x="150875" y="317651"/>
                </a:cubicBezTo>
                <a:cubicBezTo>
                  <a:pt x="148176" y="316033"/>
                  <a:pt x="144938" y="314415"/>
                  <a:pt x="142239" y="312797"/>
                </a:cubicBezTo>
                <a:cubicBezTo>
                  <a:pt x="136302" y="309022"/>
                  <a:pt x="130365" y="304708"/>
                  <a:pt x="124967" y="300393"/>
                </a:cubicBezTo>
                <a:cubicBezTo>
                  <a:pt x="123888" y="299315"/>
                  <a:pt x="122268" y="298236"/>
                  <a:pt x="121189" y="297157"/>
                </a:cubicBezTo>
                <a:cubicBezTo>
                  <a:pt x="121189" y="297157"/>
                  <a:pt x="121189" y="297157"/>
                  <a:pt x="121189" y="297157"/>
                </a:cubicBezTo>
                <a:cubicBezTo>
                  <a:pt x="118490" y="294461"/>
                  <a:pt x="115791" y="292304"/>
                  <a:pt x="113632" y="289607"/>
                </a:cubicBezTo>
                <a:cubicBezTo>
                  <a:pt x="108775" y="284753"/>
                  <a:pt x="103917" y="279360"/>
                  <a:pt x="99599" y="273428"/>
                </a:cubicBezTo>
                <a:cubicBezTo>
                  <a:pt x="97440" y="270731"/>
                  <a:pt x="95281" y="268035"/>
                  <a:pt x="93662" y="265338"/>
                </a:cubicBezTo>
                <a:cubicBezTo>
                  <a:pt x="92582" y="263720"/>
                  <a:pt x="91503" y="262642"/>
                  <a:pt x="90423" y="261024"/>
                </a:cubicBezTo>
                <a:cubicBezTo>
                  <a:pt x="90423" y="261024"/>
                  <a:pt x="90423" y="261024"/>
                  <a:pt x="90423" y="260485"/>
                </a:cubicBezTo>
                <a:cubicBezTo>
                  <a:pt x="82867" y="248081"/>
                  <a:pt x="75850" y="235137"/>
                  <a:pt x="70452" y="222194"/>
                </a:cubicBezTo>
                <a:cubicBezTo>
                  <a:pt x="69373" y="218958"/>
                  <a:pt x="67754" y="215722"/>
                  <a:pt x="66674" y="212486"/>
                </a:cubicBezTo>
                <a:cubicBezTo>
                  <a:pt x="66674" y="212486"/>
                  <a:pt x="66674" y="212486"/>
                  <a:pt x="66674" y="212486"/>
                </a:cubicBezTo>
                <a:cubicBezTo>
                  <a:pt x="66134" y="210329"/>
                  <a:pt x="65055" y="208172"/>
                  <a:pt x="64515" y="206015"/>
                </a:cubicBezTo>
                <a:cubicBezTo>
                  <a:pt x="61816" y="197386"/>
                  <a:pt x="59657" y="189296"/>
                  <a:pt x="58038" y="180667"/>
                </a:cubicBezTo>
                <a:cubicBezTo>
                  <a:pt x="56419" y="172039"/>
                  <a:pt x="54800" y="162870"/>
                  <a:pt x="53720" y="153702"/>
                </a:cubicBezTo>
                <a:cubicBezTo>
                  <a:pt x="53720" y="149388"/>
                  <a:pt x="52641" y="145613"/>
                  <a:pt x="52641" y="141298"/>
                </a:cubicBezTo>
                <a:cubicBezTo>
                  <a:pt x="52641" y="140759"/>
                  <a:pt x="52641" y="140219"/>
                  <a:pt x="52641" y="139680"/>
                </a:cubicBezTo>
                <a:cubicBezTo>
                  <a:pt x="52641" y="137523"/>
                  <a:pt x="52641" y="134826"/>
                  <a:pt x="52641" y="132669"/>
                </a:cubicBezTo>
                <a:cubicBezTo>
                  <a:pt x="52101" y="114872"/>
                  <a:pt x="52641" y="97075"/>
                  <a:pt x="53720" y="79817"/>
                </a:cubicBezTo>
                <a:cubicBezTo>
                  <a:pt x="54800" y="62559"/>
                  <a:pt x="56959" y="45302"/>
                  <a:pt x="59657" y="28044"/>
                </a:cubicBezTo>
                <a:cubicBezTo>
                  <a:pt x="61816" y="14561"/>
                  <a:pt x="48862" y="539"/>
                  <a:pt x="35369" y="0"/>
                </a:cubicBezTo>
                <a:cubicBezTo>
                  <a:pt x="20256" y="0"/>
                  <a:pt x="9461" y="9707"/>
                  <a:pt x="7302" y="24269"/>
                </a:cubicBezTo>
                <a:cubicBezTo>
                  <a:pt x="-4033" y="99772"/>
                  <a:pt x="-5113" y="179589"/>
                  <a:pt x="25653" y="250777"/>
                </a:cubicBezTo>
                <a:close/>
              </a:path>
            </a:pathLst>
          </a:custGeom>
          <a:solidFill>
            <a:srgbClr val="FAA61A"/>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entury Schoolbook"/>
              <a:ea typeface="Century Schoolbook"/>
              <a:cs typeface="Century Schoolbook"/>
              <a:sym typeface="Century Schoolbook"/>
            </a:endParaRPr>
          </a:p>
        </p:txBody>
      </p:sp>
      <p:sp>
        <p:nvSpPr>
          <p:cNvPr id="2112" name="Google Shape;2112;p39"/>
          <p:cNvSpPr txBox="1"/>
          <p:nvPr/>
        </p:nvSpPr>
        <p:spPr>
          <a:xfrm>
            <a:off x="3376122" y="7998505"/>
            <a:ext cx="3173535" cy="634661"/>
          </a:xfrm>
          <a:prstGeom prst="rect">
            <a:avLst/>
          </a:prstGeom>
          <a:noFill/>
          <a:ln>
            <a:noFill/>
          </a:ln>
        </p:spPr>
        <p:txBody>
          <a:bodyPr spcFirstLastPara="1" wrap="square" lIns="91425" tIns="45700" rIns="91425" bIns="45700" anchor="ctr" anchorCtr="0">
            <a:spAutoFit/>
          </a:bodyPr>
          <a:lstStyle/>
          <a:p>
            <a:pPr marL="6350" marR="0" lvl="0" indent="0" algn="l" rtl="0">
              <a:lnSpc>
                <a:spcPct val="96190"/>
              </a:lnSpc>
              <a:spcBef>
                <a:spcPts val="0"/>
              </a:spcBef>
              <a:spcAft>
                <a:spcPts val="0"/>
              </a:spcAft>
              <a:buNone/>
            </a:pPr>
            <a:r>
              <a:rPr lang="en-US" sz="2100" b="1">
                <a:solidFill>
                  <a:srgbClr val="EB7F4A"/>
                </a:solidFill>
                <a:latin typeface="Calibri"/>
                <a:ea typeface="Calibri"/>
                <a:cs typeface="Calibri"/>
                <a:sym typeface="Calibri"/>
              </a:rPr>
              <a:t>Innovation Flourishes Under Constraint</a:t>
            </a:r>
            <a:endParaRPr/>
          </a:p>
        </p:txBody>
      </p:sp>
      <p:sp>
        <p:nvSpPr>
          <p:cNvPr id="2113" name="Google Shape;2113;p39"/>
          <p:cNvSpPr txBox="1"/>
          <p:nvPr/>
        </p:nvSpPr>
        <p:spPr>
          <a:xfrm>
            <a:off x="3376122" y="8690214"/>
            <a:ext cx="3885633" cy="1013009"/>
          </a:xfrm>
          <a:prstGeom prst="rect">
            <a:avLst/>
          </a:prstGeom>
          <a:noFill/>
          <a:ln>
            <a:noFill/>
          </a:ln>
        </p:spPr>
        <p:txBody>
          <a:bodyPr spcFirstLastPara="1" wrap="square" lIns="91425" tIns="45700" rIns="91425" bIns="45700" anchor="t" anchorCtr="0">
            <a:noAutofit/>
          </a:bodyPr>
          <a:lstStyle/>
          <a:p>
            <a:pPr marL="0" marR="0" lvl="0" indent="0" algn="just" rtl="0">
              <a:lnSpc>
                <a:spcPct val="106086"/>
              </a:lnSpc>
              <a:spcBef>
                <a:spcPts val="0"/>
              </a:spcBef>
              <a:spcAft>
                <a:spcPts val="0"/>
              </a:spcAft>
              <a:buClr>
                <a:srgbClr val="EB7F4A"/>
              </a:buClr>
              <a:buSzPts val="1150"/>
              <a:buFont typeface="Arial"/>
              <a:buNone/>
            </a:pPr>
            <a:r>
              <a:rPr lang="en-US" sz="1150" b="0" i="0">
                <a:solidFill>
                  <a:srgbClr val="262626"/>
                </a:solidFill>
                <a:latin typeface="Calibri"/>
                <a:ea typeface="Calibri"/>
                <a:cs typeface="Calibri"/>
                <a:sym typeface="Calibri"/>
              </a:rPr>
              <a:t>Limited resources do not prevent effective response -they inspire it. From car battery charging stations in Ukraine to social media volunteer coordination in Spain, from community kitchens with portable generators to resilience booklets distributed door-to-door, these case studies showcase remarkable frugal innovation.  Communities do not need perfect solutions; they need creative, adaptable approaches that work with available resources.</a:t>
            </a:r>
            <a:endParaRPr/>
          </a:p>
          <a:p>
            <a:pPr marL="0" marR="0" lvl="0" indent="0" algn="just" rtl="0">
              <a:lnSpc>
                <a:spcPct val="106086"/>
              </a:lnSpc>
              <a:spcBef>
                <a:spcPts val="0"/>
              </a:spcBef>
              <a:spcAft>
                <a:spcPts val="0"/>
              </a:spcAft>
              <a:buClr>
                <a:srgbClr val="EB7F4A"/>
              </a:buClr>
              <a:buSzPts val="1150"/>
              <a:buFont typeface="Arial"/>
              <a:buNone/>
            </a:pPr>
            <a:r>
              <a:rPr lang="en-US" sz="1150" b="0" i="0">
                <a:solidFill>
                  <a:srgbClr val="262626"/>
                </a:solidFill>
                <a:latin typeface="Calibri"/>
                <a:ea typeface="Calibri"/>
                <a:cs typeface="Calibri"/>
                <a:sym typeface="Calibri"/>
              </a:rPr>
              <a:t> </a:t>
            </a:r>
            <a:endParaRPr/>
          </a:p>
        </p:txBody>
      </p:sp>
      <p:cxnSp>
        <p:nvCxnSpPr>
          <p:cNvPr id="2114" name="Google Shape;2114;p39"/>
          <p:cNvCxnSpPr/>
          <p:nvPr/>
        </p:nvCxnSpPr>
        <p:spPr>
          <a:xfrm rot="10800000">
            <a:off x="3075708" y="8186939"/>
            <a:ext cx="288000" cy="0"/>
          </a:xfrm>
          <a:prstGeom prst="straightConnector1">
            <a:avLst/>
          </a:prstGeom>
          <a:noFill/>
          <a:ln w="12700" cap="flat" cmpd="sng">
            <a:solidFill>
              <a:srgbClr val="000000"/>
            </a:solidFill>
            <a:prstDash val="dot"/>
            <a:miter lim="800000"/>
            <a:headEnd type="none" w="sm" len="sm"/>
            <a:tailEnd type="none" w="sm" len="sm"/>
          </a:ln>
        </p:spPr>
      </p:cxn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cxnSp>
        <p:nvCxnSpPr>
          <p:cNvPr id="93" name="Google Shape;93;p4"/>
          <p:cNvCxnSpPr/>
          <p:nvPr/>
        </p:nvCxnSpPr>
        <p:spPr>
          <a:xfrm>
            <a:off x="10490" y="609360"/>
            <a:ext cx="2736562" cy="0"/>
          </a:xfrm>
          <a:prstGeom prst="straightConnector1">
            <a:avLst/>
          </a:prstGeom>
          <a:noFill/>
          <a:ln w="12700" cap="flat" cmpd="sng">
            <a:solidFill>
              <a:srgbClr val="000000"/>
            </a:solidFill>
            <a:prstDash val="dot"/>
            <a:miter lim="800000"/>
            <a:headEnd type="none" w="sm" len="sm"/>
            <a:tailEnd type="none" w="sm" len="sm"/>
          </a:ln>
        </p:spPr>
      </p:cxnSp>
      <p:grpSp>
        <p:nvGrpSpPr>
          <p:cNvPr id="94" name="Google Shape;94;p4"/>
          <p:cNvGrpSpPr/>
          <p:nvPr/>
        </p:nvGrpSpPr>
        <p:grpSpPr>
          <a:xfrm>
            <a:off x="390411" y="-3307743"/>
            <a:ext cx="414291" cy="413839"/>
            <a:chOff x="7257599" y="768348"/>
            <a:chExt cx="868457" cy="867509"/>
          </a:xfrm>
        </p:grpSpPr>
        <p:sp>
          <p:nvSpPr>
            <p:cNvPr id="95" name="Google Shape;95;p4"/>
            <p:cNvSpPr/>
            <p:nvPr/>
          </p:nvSpPr>
          <p:spPr>
            <a:xfrm>
              <a:off x="7257599" y="768348"/>
              <a:ext cx="868457" cy="867509"/>
            </a:xfrm>
            <a:custGeom>
              <a:avLst/>
              <a:gdLst/>
              <a:ahLst/>
              <a:cxnLst/>
              <a:rect l="l" t="t" r="r" b="b"/>
              <a:pathLst>
                <a:path w="868457" h="867509" extrusionOk="0">
                  <a:moveTo>
                    <a:pt x="0" y="621711"/>
                  </a:moveTo>
                  <a:cubicBezTo>
                    <a:pt x="0" y="659650"/>
                    <a:pt x="25293" y="693073"/>
                    <a:pt x="61426" y="704816"/>
                  </a:cubicBezTo>
                  <a:cubicBezTo>
                    <a:pt x="97559" y="716560"/>
                    <a:pt x="137304" y="702107"/>
                    <a:pt x="158984" y="670490"/>
                  </a:cubicBezTo>
                  <a:lnTo>
                    <a:pt x="350489" y="758113"/>
                  </a:lnTo>
                  <a:cubicBezTo>
                    <a:pt x="348682" y="765339"/>
                    <a:pt x="347779" y="772566"/>
                    <a:pt x="347779" y="780696"/>
                  </a:cubicBezTo>
                  <a:cubicBezTo>
                    <a:pt x="347779" y="813215"/>
                    <a:pt x="366748" y="843928"/>
                    <a:pt x="395655" y="858381"/>
                  </a:cubicBezTo>
                  <a:cubicBezTo>
                    <a:pt x="425464" y="872835"/>
                    <a:pt x="459790" y="870125"/>
                    <a:pt x="485987" y="850251"/>
                  </a:cubicBezTo>
                  <a:lnTo>
                    <a:pt x="468824" y="826765"/>
                  </a:lnTo>
                  <a:cubicBezTo>
                    <a:pt x="458887" y="833992"/>
                    <a:pt x="446240" y="838508"/>
                    <a:pt x="434497" y="838508"/>
                  </a:cubicBezTo>
                  <a:cubicBezTo>
                    <a:pt x="415528" y="838508"/>
                    <a:pt x="396558" y="828572"/>
                    <a:pt x="386621" y="812312"/>
                  </a:cubicBezTo>
                  <a:cubicBezTo>
                    <a:pt x="375782" y="796052"/>
                    <a:pt x="373975" y="775276"/>
                    <a:pt x="382105" y="758113"/>
                  </a:cubicBezTo>
                  <a:cubicBezTo>
                    <a:pt x="383912" y="754499"/>
                    <a:pt x="384815" y="749982"/>
                    <a:pt x="383008" y="746370"/>
                  </a:cubicBezTo>
                  <a:cubicBezTo>
                    <a:pt x="382105" y="742756"/>
                    <a:pt x="378491" y="739143"/>
                    <a:pt x="374878" y="737336"/>
                  </a:cubicBezTo>
                  <a:lnTo>
                    <a:pt x="171631" y="644294"/>
                  </a:lnTo>
                  <a:cubicBezTo>
                    <a:pt x="176148" y="628034"/>
                    <a:pt x="175244" y="611774"/>
                    <a:pt x="170727" y="595515"/>
                  </a:cubicBezTo>
                  <a:lnTo>
                    <a:pt x="282740" y="534089"/>
                  </a:lnTo>
                  <a:lnTo>
                    <a:pt x="269190" y="508796"/>
                  </a:lnTo>
                  <a:lnTo>
                    <a:pt x="158081" y="569318"/>
                  </a:lnTo>
                  <a:cubicBezTo>
                    <a:pt x="144531" y="551252"/>
                    <a:pt x="124658" y="539509"/>
                    <a:pt x="102978" y="535896"/>
                  </a:cubicBezTo>
                  <a:lnTo>
                    <a:pt x="102978" y="330842"/>
                  </a:lnTo>
                  <a:cubicBezTo>
                    <a:pt x="121045" y="328132"/>
                    <a:pt x="137304" y="319099"/>
                    <a:pt x="149951" y="306452"/>
                  </a:cubicBezTo>
                  <a:lnTo>
                    <a:pt x="270093" y="366974"/>
                  </a:lnTo>
                  <a:lnTo>
                    <a:pt x="282740" y="340778"/>
                  </a:lnTo>
                  <a:lnTo>
                    <a:pt x="166211" y="282966"/>
                  </a:lnTo>
                  <a:cubicBezTo>
                    <a:pt x="175244" y="263996"/>
                    <a:pt x="177051" y="243219"/>
                    <a:pt x="171631" y="223346"/>
                  </a:cubicBezTo>
                  <a:lnTo>
                    <a:pt x="363135" y="135724"/>
                  </a:lnTo>
                  <a:cubicBezTo>
                    <a:pt x="376685" y="155597"/>
                    <a:pt x="397461" y="168244"/>
                    <a:pt x="420044" y="172760"/>
                  </a:cubicBezTo>
                  <a:lnTo>
                    <a:pt x="420044" y="245929"/>
                  </a:lnTo>
                  <a:lnTo>
                    <a:pt x="448950" y="245929"/>
                  </a:lnTo>
                  <a:lnTo>
                    <a:pt x="448950" y="172760"/>
                  </a:lnTo>
                  <a:cubicBezTo>
                    <a:pt x="472437" y="169147"/>
                    <a:pt x="493213" y="155597"/>
                    <a:pt x="505860" y="135724"/>
                  </a:cubicBezTo>
                  <a:lnTo>
                    <a:pt x="697364" y="223346"/>
                  </a:lnTo>
                  <a:cubicBezTo>
                    <a:pt x="692847" y="239606"/>
                    <a:pt x="693751" y="255866"/>
                    <a:pt x="698267" y="272126"/>
                  </a:cubicBezTo>
                  <a:lnTo>
                    <a:pt x="586255" y="333551"/>
                  </a:lnTo>
                  <a:lnTo>
                    <a:pt x="599805" y="358844"/>
                  </a:lnTo>
                  <a:lnTo>
                    <a:pt x="710914" y="298322"/>
                  </a:lnTo>
                  <a:cubicBezTo>
                    <a:pt x="724463" y="316388"/>
                    <a:pt x="744337" y="328132"/>
                    <a:pt x="766017" y="331745"/>
                  </a:cubicBezTo>
                  <a:lnTo>
                    <a:pt x="766017" y="536799"/>
                  </a:lnTo>
                  <a:cubicBezTo>
                    <a:pt x="744337" y="540412"/>
                    <a:pt x="724463" y="552155"/>
                    <a:pt x="710914" y="570222"/>
                  </a:cubicBezTo>
                  <a:lnTo>
                    <a:pt x="734400" y="587385"/>
                  </a:lnTo>
                  <a:cubicBezTo>
                    <a:pt x="751563" y="564802"/>
                    <a:pt x="783179" y="557575"/>
                    <a:pt x="808473" y="571125"/>
                  </a:cubicBezTo>
                  <a:cubicBezTo>
                    <a:pt x="833766" y="584675"/>
                    <a:pt x="845509" y="614484"/>
                    <a:pt x="835572" y="641584"/>
                  </a:cubicBezTo>
                  <a:cubicBezTo>
                    <a:pt x="825636" y="668684"/>
                    <a:pt x="797633" y="684040"/>
                    <a:pt x="769629" y="678620"/>
                  </a:cubicBezTo>
                  <a:lnTo>
                    <a:pt x="764210" y="706623"/>
                  </a:lnTo>
                  <a:cubicBezTo>
                    <a:pt x="769629" y="707527"/>
                    <a:pt x="775953" y="708430"/>
                    <a:pt x="781373" y="708430"/>
                  </a:cubicBezTo>
                  <a:cubicBezTo>
                    <a:pt x="826539" y="708430"/>
                    <a:pt x="863575" y="674104"/>
                    <a:pt x="867189" y="628938"/>
                  </a:cubicBezTo>
                  <a:cubicBezTo>
                    <a:pt x="870802" y="583772"/>
                    <a:pt x="840089" y="544025"/>
                    <a:pt x="795826" y="535896"/>
                  </a:cubicBezTo>
                  <a:lnTo>
                    <a:pt x="795826" y="330842"/>
                  </a:lnTo>
                  <a:cubicBezTo>
                    <a:pt x="834669" y="324518"/>
                    <a:pt x="864478" y="291999"/>
                    <a:pt x="868092" y="253156"/>
                  </a:cubicBezTo>
                  <a:cubicBezTo>
                    <a:pt x="871705" y="213410"/>
                    <a:pt x="848219" y="177277"/>
                    <a:pt x="811183" y="163727"/>
                  </a:cubicBezTo>
                  <a:cubicBezTo>
                    <a:pt x="774146" y="150177"/>
                    <a:pt x="732594" y="163727"/>
                    <a:pt x="710010" y="197150"/>
                  </a:cubicBezTo>
                  <a:lnTo>
                    <a:pt x="518506" y="109528"/>
                  </a:lnTo>
                  <a:cubicBezTo>
                    <a:pt x="528443" y="74298"/>
                    <a:pt x="514893" y="37262"/>
                    <a:pt x="485083" y="15582"/>
                  </a:cubicBezTo>
                  <a:cubicBezTo>
                    <a:pt x="455274" y="-5194"/>
                    <a:pt x="415528" y="-5194"/>
                    <a:pt x="385718" y="15582"/>
                  </a:cubicBezTo>
                  <a:cubicBezTo>
                    <a:pt x="355908" y="36359"/>
                    <a:pt x="342359" y="74298"/>
                    <a:pt x="352295" y="109528"/>
                  </a:cubicBezTo>
                  <a:lnTo>
                    <a:pt x="160791" y="197150"/>
                  </a:lnTo>
                  <a:cubicBezTo>
                    <a:pt x="138208" y="164630"/>
                    <a:pt x="97559" y="151080"/>
                    <a:pt x="59619" y="163727"/>
                  </a:cubicBezTo>
                  <a:cubicBezTo>
                    <a:pt x="22583" y="177277"/>
                    <a:pt x="-904" y="213410"/>
                    <a:pt x="2710" y="253156"/>
                  </a:cubicBezTo>
                  <a:cubicBezTo>
                    <a:pt x="6323" y="292902"/>
                    <a:pt x="36133" y="324518"/>
                    <a:pt x="74976" y="330842"/>
                  </a:cubicBezTo>
                  <a:lnTo>
                    <a:pt x="74976" y="535896"/>
                  </a:lnTo>
                  <a:cubicBezTo>
                    <a:pt x="30713" y="543122"/>
                    <a:pt x="0" y="579255"/>
                    <a:pt x="0" y="621711"/>
                  </a:cubicBezTo>
                  <a:close/>
                  <a:moveTo>
                    <a:pt x="780469" y="188117"/>
                  </a:moveTo>
                  <a:cubicBezTo>
                    <a:pt x="812086" y="188117"/>
                    <a:pt x="838282" y="214313"/>
                    <a:pt x="838282" y="245929"/>
                  </a:cubicBezTo>
                  <a:cubicBezTo>
                    <a:pt x="838282" y="277545"/>
                    <a:pt x="812086" y="303742"/>
                    <a:pt x="780469" y="303742"/>
                  </a:cubicBezTo>
                  <a:cubicBezTo>
                    <a:pt x="748853" y="303742"/>
                    <a:pt x="722657" y="277545"/>
                    <a:pt x="722657" y="245929"/>
                  </a:cubicBezTo>
                  <a:cubicBezTo>
                    <a:pt x="722657" y="213410"/>
                    <a:pt x="748853" y="188117"/>
                    <a:pt x="780469" y="188117"/>
                  </a:cubicBezTo>
                  <a:close/>
                  <a:moveTo>
                    <a:pt x="433594" y="29132"/>
                  </a:moveTo>
                  <a:cubicBezTo>
                    <a:pt x="465211" y="29132"/>
                    <a:pt x="491407" y="55329"/>
                    <a:pt x="491407" y="86945"/>
                  </a:cubicBezTo>
                  <a:cubicBezTo>
                    <a:pt x="491407" y="118561"/>
                    <a:pt x="465211" y="144757"/>
                    <a:pt x="433594" y="144757"/>
                  </a:cubicBezTo>
                  <a:cubicBezTo>
                    <a:pt x="401978" y="144757"/>
                    <a:pt x="375782" y="118561"/>
                    <a:pt x="375782" y="86945"/>
                  </a:cubicBezTo>
                  <a:cubicBezTo>
                    <a:pt x="375782" y="55329"/>
                    <a:pt x="401978" y="29132"/>
                    <a:pt x="433594" y="29132"/>
                  </a:cubicBezTo>
                  <a:close/>
                  <a:moveTo>
                    <a:pt x="144531" y="621711"/>
                  </a:moveTo>
                  <a:cubicBezTo>
                    <a:pt x="144531" y="653328"/>
                    <a:pt x="118335" y="679524"/>
                    <a:pt x="86719" y="679524"/>
                  </a:cubicBezTo>
                  <a:cubicBezTo>
                    <a:pt x="55102" y="679524"/>
                    <a:pt x="28906" y="653328"/>
                    <a:pt x="28906" y="621711"/>
                  </a:cubicBezTo>
                  <a:cubicBezTo>
                    <a:pt x="28906" y="590095"/>
                    <a:pt x="55102" y="563898"/>
                    <a:pt x="86719" y="563898"/>
                  </a:cubicBezTo>
                  <a:cubicBezTo>
                    <a:pt x="118335" y="563898"/>
                    <a:pt x="144531" y="589191"/>
                    <a:pt x="144531" y="621711"/>
                  </a:cubicBezTo>
                  <a:close/>
                  <a:moveTo>
                    <a:pt x="28906" y="245929"/>
                  </a:moveTo>
                  <a:cubicBezTo>
                    <a:pt x="28906" y="214313"/>
                    <a:pt x="55102" y="188117"/>
                    <a:pt x="86719" y="188117"/>
                  </a:cubicBezTo>
                  <a:cubicBezTo>
                    <a:pt x="118335" y="188117"/>
                    <a:pt x="144531" y="214313"/>
                    <a:pt x="144531" y="245929"/>
                  </a:cubicBezTo>
                  <a:cubicBezTo>
                    <a:pt x="144531" y="277545"/>
                    <a:pt x="118335" y="303742"/>
                    <a:pt x="86719" y="303742"/>
                  </a:cubicBezTo>
                  <a:cubicBezTo>
                    <a:pt x="55102" y="303742"/>
                    <a:pt x="28906" y="277545"/>
                    <a:pt x="28906" y="245929"/>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96" name="Google Shape;96;p4"/>
            <p:cNvSpPr/>
            <p:nvPr/>
          </p:nvSpPr>
          <p:spPr>
            <a:xfrm>
              <a:off x="7618928" y="1129902"/>
              <a:ext cx="144531" cy="144531"/>
            </a:xfrm>
            <a:custGeom>
              <a:avLst/>
              <a:gdLst/>
              <a:ahLst/>
              <a:cxnLst/>
              <a:rect l="l" t="t" r="r" b="b"/>
              <a:pathLst>
                <a:path w="144531" h="144531" extrusionOk="0">
                  <a:moveTo>
                    <a:pt x="72266" y="0"/>
                  </a:moveTo>
                  <a:cubicBezTo>
                    <a:pt x="32519" y="0"/>
                    <a:pt x="0" y="32520"/>
                    <a:pt x="0" y="72266"/>
                  </a:cubicBezTo>
                  <a:cubicBezTo>
                    <a:pt x="0" y="112012"/>
                    <a:pt x="32519" y="144531"/>
                    <a:pt x="72266" y="144531"/>
                  </a:cubicBezTo>
                  <a:cubicBezTo>
                    <a:pt x="112012" y="144531"/>
                    <a:pt x="144531" y="112012"/>
                    <a:pt x="144531" y="72266"/>
                  </a:cubicBezTo>
                  <a:cubicBezTo>
                    <a:pt x="144531" y="31616"/>
                    <a:pt x="112012" y="0"/>
                    <a:pt x="72266" y="0"/>
                  </a:cubicBezTo>
                  <a:close/>
                  <a:moveTo>
                    <a:pt x="72266" y="115626"/>
                  </a:moveTo>
                  <a:cubicBezTo>
                    <a:pt x="48779" y="115626"/>
                    <a:pt x="28906" y="96656"/>
                    <a:pt x="28906" y="72266"/>
                  </a:cubicBezTo>
                  <a:cubicBezTo>
                    <a:pt x="28906" y="48780"/>
                    <a:pt x="47876" y="28906"/>
                    <a:pt x="72266" y="28906"/>
                  </a:cubicBezTo>
                  <a:cubicBezTo>
                    <a:pt x="96655" y="28906"/>
                    <a:pt x="115625" y="47876"/>
                    <a:pt x="115625" y="72266"/>
                  </a:cubicBezTo>
                  <a:cubicBezTo>
                    <a:pt x="115625" y="95752"/>
                    <a:pt x="96655" y="115626"/>
                    <a:pt x="72266" y="115626"/>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97" name="Google Shape;97;p4"/>
            <p:cNvSpPr/>
            <p:nvPr/>
          </p:nvSpPr>
          <p:spPr>
            <a:xfrm>
              <a:off x="7531306" y="1043183"/>
              <a:ext cx="317969" cy="317065"/>
            </a:xfrm>
            <a:custGeom>
              <a:avLst/>
              <a:gdLst/>
              <a:ahLst/>
              <a:cxnLst/>
              <a:rect l="l" t="t" r="r" b="b"/>
              <a:pathLst>
                <a:path w="317969" h="317065" extrusionOk="0">
                  <a:moveTo>
                    <a:pt x="27100" y="250220"/>
                  </a:moveTo>
                  <a:lnTo>
                    <a:pt x="67749" y="290870"/>
                  </a:lnTo>
                  <a:cubicBezTo>
                    <a:pt x="73169" y="296289"/>
                    <a:pt x="82202" y="296289"/>
                    <a:pt x="88525" y="290870"/>
                  </a:cubicBezTo>
                  <a:lnTo>
                    <a:pt x="103882" y="275513"/>
                  </a:lnTo>
                  <a:cubicBezTo>
                    <a:pt x="108399" y="277320"/>
                    <a:pt x="112012" y="279127"/>
                    <a:pt x="116528" y="280933"/>
                  </a:cubicBezTo>
                  <a:lnTo>
                    <a:pt x="116528" y="302613"/>
                  </a:lnTo>
                  <a:cubicBezTo>
                    <a:pt x="116528" y="310743"/>
                    <a:pt x="122852" y="317066"/>
                    <a:pt x="130982" y="317066"/>
                  </a:cubicBezTo>
                  <a:lnTo>
                    <a:pt x="174341" y="317066"/>
                  </a:lnTo>
                  <a:lnTo>
                    <a:pt x="174341" y="289063"/>
                  </a:lnTo>
                  <a:lnTo>
                    <a:pt x="145435" y="289063"/>
                  </a:lnTo>
                  <a:lnTo>
                    <a:pt x="145435" y="270996"/>
                  </a:lnTo>
                  <a:cubicBezTo>
                    <a:pt x="145435" y="264673"/>
                    <a:pt x="140918" y="258350"/>
                    <a:pt x="134595" y="257447"/>
                  </a:cubicBezTo>
                  <a:cubicBezTo>
                    <a:pt x="125561" y="254737"/>
                    <a:pt x="116528" y="251123"/>
                    <a:pt x="108399" y="246607"/>
                  </a:cubicBezTo>
                  <a:cubicBezTo>
                    <a:pt x="102978" y="242994"/>
                    <a:pt x="95752" y="243897"/>
                    <a:pt x="91235" y="249317"/>
                  </a:cubicBezTo>
                  <a:lnTo>
                    <a:pt x="78589" y="261963"/>
                  </a:lnTo>
                  <a:lnTo>
                    <a:pt x="57812" y="241187"/>
                  </a:lnTo>
                  <a:lnTo>
                    <a:pt x="70459" y="228540"/>
                  </a:lnTo>
                  <a:cubicBezTo>
                    <a:pt x="74976" y="224024"/>
                    <a:pt x="75879" y="216797"/>
                    <a:pt x="73169" y="211377"/>
                  </a:cubicBezTo>
                  <a:cubicBezTo>
                    <a:pt x="68652" y="203247"/>
                    <a:pt x="65039" y="194214"/>
                    <a:pt x="62329" y="185181"/>
                  </a:cubicBezTo>
                  <a:cubicBezTo>
                    <a:pt x="60523" y="178858"/>
                    <a:pt x="55102" y="174341"/>
                    <a:pt x="48779" y="174341"/>
                  </a:cubicBezTo>
                  <a:lnTo>
                    <a:pt x="30713" y="174341"/>
                  </a:lnTo>
                  <a:lnTo>
                    <a:pt x="30713" y="144531"/>
                  </a:lnTo>
                  <a:lnTo>
                    <a:pt x="48779" y="144531"/>
                  </a:lnTo>
                  <a:cubicBezTo>
                    <a:pt x="55102" y="144531"/>
                    <a:pt x="61426" y="140015"/>
                    <a:pt x="62329" y="133691"/>
                  </a:cubicBezTo>
                  <a:cubicBezTo>
                    <a:pt x="65039" y="124658"/>
                    <a:pt x="68652" y="115625"/>
                    <a:pt x="73169" y="107495"/>
                  </a:cubicBezTo>
                  <a:cubicBezTo>
                    <a:pt x="76782" y="102075"/>
                    <a:pt x="75879" y="94849"/>
                    <a:pt x="70459" y="90332"/>
                  </a:cubicBezTo>
                  <a:lnTo>
                    <a:pt x="57812" y="77685"/>
                  </a:lnTo>
                  <a:lnTo>
                    <a:pt x="78589" y="56909"/>
                  </a:lnTo>
                  <a:lnTo>
                    <a:pt x="91235" y="69556"/>
                  </a:lnTo>
                  <a:cubicBezTo>
                    <a:pt x="95752" y="74072"/>
                    <a:pt x="102978" y="74976"/>
                    <a:pt x="108399" y="72266"/>
                  </a:cubicBezTo>
                  <a:cubicBezTo>
                    <a:pt x="116528" y="67749"/>
                    <a:pt x="125561" y="64136"/>
                    <a:pt x="134595" y="61426"/>
                  </a:cubicBezTo>
                  <a:cubicBezTo>
                    <a:pt x="140918" y="59619"/>
                    <a:pt x="145435" y="54199"/>
                    <a:pt x="145435" y="47876"/>
                  </a:cubicBezTo>
                  <a:lnTo>
                    <a:pt x="145435" y="29809"/>
                  </a:lnTo>
                  <a:lnTo>
                    <a:pt x="174341" y="29809"/>
                  </a:lnTo>
                  <a:lnTo>
                    <a:pt x="174341" y="47876"/>
                  </a:lnTo>
                  <a:cubicBezTo>
                    <a:pt x="174341" y="54199"/>
                    <a:pt x="178858" y="60523"/>
                    <a:pt x="185181" y="61426"/>
                  </a:cubicBezTo>
                  <a:cubicBezTo>
                    <a:pt x="194214" y="64136"/>
                    <a:pt x="203247" y="67749"/>
                    <a:pt x="211377" y="72266"/>
                  </a:cubicBezTo>
                  <a:cubicBezTo>
                    <a:pt x="216797" y="75879"/>
                    <a:pt x="224024" y="74976"/>
                    <a:pt x="228540" y="69556"/>
                  </a:cubicBezTo>
                  <a:lnTo>
                    <a:pt x="241187" y="56909"/>
                  </a:lnTo>
                  <a:lnTo>
                    <a:pt x="261963" y="77685"/>
                  </a:lnTo>
                  <a:lnTo>
                    <a:pt x="249317" y="90332"/>
                  </a:lnTo>
                  <a:cubicBezTo>
                    <a:pt x="244800" y="94849"/>
                    <a:pt x="243897" y="102075"/>
                    <a:pt x="246607" y="107495"/>
                  </a:cubicBezTo>
                  <a:cubicBezTo>
                    <a:pt x="251123" y="115625"/>
                    <a:pt x="254737" y="124658"/>
                    <a:pt x="257447" y="133691"/>
                  </a:cubicBezTo>
                  <a:cubicBezTo>
                    <a:pt x="259253" y="140015"/>
                    <a:pt x="264673" y="144531"/>
                    <a:pt x="270996" y="144531"/>
                  </a:cubicBezTo>
                  <a:lnTo>
                    <a:pt x="289063" y="144531"/>
                  </a:lnTo>
                  <a:lnTo>
                    <a:pt x="289063" y="187891"/>
                  </a:lnTo>
                  <a:lnTo>
                    <a:pt x="317969" y="187891"/>
                  </a:lnTo>
                  <a:lnTo>
                    <a:pt x="317969" y="130079"/>
                  </a:lnTo>
                  <a:cubicBezTo>
                    <a:pt x="317969" y="121948"/>
                    <a:pt x="311646" y="115625"/>
                    <a:pt x="303516" y="115625"/>
                  </a:cubicBezTo>
                  <a:lnTo>
                    <a:pt x="281836" y="115625"/>
                  </a:lnTo>
                  <a:cubicBezTo>
                    <a:pt x="280030" y="111108"/>
                    <a:pt x="278223" y="107495"/>
                    <a:pt x="276416" y="102979"/>
                  </a:cubicBezTo>
                  <a:lnTo>
                    <a:pt x="291773" y="87622"/>
                  </a:lnTo>
                  <a:cubicBezTo>
                    <a:pt x="297192" y="82202"/>
                    <a:pt x="297192" y="73169"/>
                    <a:pt x="291773" y="66846"/>
                  </a:cubicBezTo>
                  <a:lnTo>
                    <a:pt x="251123" y="26197"/>
                  </a:lnTo>
                  <a:cubicBezTo>
                    <a:pt x="245704" y="20776"/>
                    <a:pt x="236670" y="20776"/>
                    <a:pt x="230347" y="26197"/>
                  </a:cubicBezTo>
                  <a:lnTo>
                    <a:pt x="214990" y="41553"/>
                  </a:lnTo>
                  <a:cubicBezTo>
                    <a:pt x="210474" y="39746"/>
                    <a:pt x="206860" y="37940"/>
                    <a:pt x="202344" y="36133"/>
                  </a:cubicBezTo>
                  <a:lnTo>
                    <a:pt x="202344" y="14453"/>
                  </a:lnTo>
                  <a:cubicBezTo>
                    <a:pt x="202344" y="6323"/>
                    <a:pt x="196021" y="0"/>
                    <a:pt x="187891" y="0"/>
                  </a:cubicBezTo>
                  <a:lnTo>
                    <a:pt x="130078" y="0"/>
                  </a:lnTo>
                  <a:cubicBezTo>
                    <a:pt x="121948" y="0"/>
                    <a:pt x="115625" y="6323"/>
                    <a:pt x="115625" y="14453"/>
                  </a:cubicBezTo>
                  <a:lnTo>
                    <a:pt x="115625" y="36133"/>
                  </a:lnTo>
                  <a:cubicBezTo>
                    <a:pt x="111108" y="37940"/>
                    <a:pt x="107495" y="39746"/>
                    <a:pt x="102978" y="41553"/>
                  </a:cubicBezTo>
                  <a:lnTo>
                    <a:pt x="87622" y="26197"/>
                  </a:lnTo>
                  <a:cubicBezTo>
                    <a:pt x="82202" y="20776"/>
                    <a:pt x="73169" y="20776"/>
                    <a:pt x="66845" y="26197"/>
                  </a:cubicBezTo>
                  <a:lnTo>
                    <a:pt x="26196" y="66846"/>
                  </a:lnTo>
                  <a:cubicBezTo>
                    <a:pt x="20776" y="72266"/>
                    <a:pt x="20776" y="81299"/>
                    <a:pt x="26196" y="87622"/>
                  </a:cubicBezTo>
                  <a:lnTo>
                    <a:pt x="41553" y="102979"/>
                  </a:lnTo>
                  <a:cubicBezTo>
                    <a:pt x="39746" y="107495"/>
                    <a:pt x="37940" y="111108"/>
                    <a:pt x="36133" y="115625"/>
                  </a:cubicBezTo>
                  <a:lnTo>
                    <a:pt x="14453" y="115625"/>
                  </a:lnTo>
                  <a:cubicBezTo>
                    <a:pt x="6323" y="115625"/>
                    <a:pt x="0" y="121948"/>
                    <a:pt x="0" y="130079"/>
                  </a:cubicBezTo>
                  <a:lnTo>
                    <a:pt x="0" y="187891"/>
                  </a:lnTo>
                  <a:cubicBezTo>
                    <a:pt x="0" y="196021"/>
                    <a:pt x="6323" y="202344"/>
                    <a:pt x="14453" y="202344"/>
                  </a:cubicBezTo>
                  <a:lnTo>
                    <a:pt x="36133" y="202344"/>
                  </a:lnTo>
                  <a:cubicBezTo>
                    <a:pt x="37940" y="206861"/>
                    <a:pt x="39746" y="210474"/>
                    <a:pt x="41553" y="214990"/>
                  </a:cubicBezTo>
                  <a:lnTo>
                    <a:pt x="26196" y="230347"/>
                  </a:lnTo>
                  <a:cubicBezTo>
                    <a:pt x="21679" y="235767"/>
                    <a:pt x="21679" y="244800"/>
                    <a:pt x="27100" y="25022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98" name="Google Shape;98;p4"/>
            <p:cNvSpPr/>
            <p:nvPr/>
          </p:nvSpPr>
          <p:spPr>
            <a:xfrm>
              <a:off x="7843855" y="1268111"/>
              <a:ext cx="113818" cy="76782"/>
            </a:xfrm>
            <a:custGeom>
              <a:avLst/>
              <a:gdLst/>
              <a:ahLst/>
              <a:cxnLst/>
              <a:rect l="l" t="t" r="r" b="b"/>
              <a:pathLst>
                <a:path w="113818" h="76782" extrusionOk="0">
                  <a:moveTo>
                    <a:pt x="0" y="26196"/>
                  </a:moveTo>
                  <a:lnTo>
                    <a:pt x="12647" y="0"/>
                  </a:lnTo>
                  <a:lnTo>
                    <a:pt x="113819" y="50586"/>
                  </a:lnTo>
                  <a:lnTo>
                    <a:pt x="101172" y="76782"/>
                  </a:lnTo>
                  <a:lnTo>
                    <a:pt x="0" y="26196"/>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99" name="Google Shape;99;p4"/>
            <p:cNvSpPr/>
            <p:nvPr/>
          </p:nvSpPr>
          <p:spPr>
            <a:xfrm>
              <a:off x="7633296" y="1245528"/>
              <a:ext cx="361413" cy="332422"/>
            </a:xfrm>
            <a:custGeom>
              <a:avLst/>
              <a:gdLst/>
              <a:ahLst/>
              <a:cxnLst/>
              <a:rect l="l" t="t" r="r" b="b"/>
              <a:pathLst>
                <a:path w="361413" h="332422" extrusionOk="0">
                  <a:moveTo>
                    <a:pt x="17248" y="264673"/>
                  </a:moveTo>
                  <a:lnTo>
                    <a:pt x="107581" y="329712"/>
                  </a:lnTo>
                  <a:cubicBezTo>
                    <a:pt x="110290" y="331519"/>
                    <a:pt x="113000" y="332422"/>
                    <a:pt x="115710" y="332422"/>
                  </a:cubicBezTo>
                  <a:lnTo>
                    <a:pt x="346961" y="332422"/>
                  </a:lnTo>
                  <a:cubicBezTo>
                    <a:pt x="355090" y="332422"/>
                    <a:pt x="361414" y="326099"/>
                    <a:pt x="361414" y="317969"/>
                  </a:cubicBezTo>
                  <a:lnTo>
                    <a:pt x="361414" y="160791"/>
                  </a:lnTo>
                  <a:cubicBezTo>
                    <a:pt x="361414" y="139111"/>
                    <a:pt x="346057" y="120142"/>
                    <a:pt x="325281" y="116528"/>
                  </a:cubicBezTo>
                  <a:cubicBezTo>
                    <a:pt x="312634" y="114721"/>
                    <a:pt x="299988" y="118335"/>
                    <a:pt x="290051" y="126465"/>
                  </a:cubicBezTo>
                  <a:cubicBezTo>
                    <a:pt x="290051" y="126465"/>
                    <a:pt x="289148" y="127368"/>
                    <a:pt x="289148" y="127368"/>
                  </a:cubicBezTo>
                  <a:cubicBezTo>
                    <a:pt x="272888" y="112915"/>
                    <a:pt x="247595" y="112915"/>
                    <a:pt x="231335" y="127368"/>
                  </a:cubicBezTo>
                  <a:cubicBezTo>
                    <a:pt x="219592" y="117432"/>
                    <a:pt x="203332" y="113818"/>
                    <a:pt x="187976" y="118335"/>
                  </a:cubicBezTo>
                  <a:lnTo>
                    <a:pt x="187976" y="43359"/>
                  </a:lnTo>
                  <a:cubicBezTo>
                    <a:pt x="187976" y="19873"/>
                    <a:pt x="169006" y="0"/>
                    <a:pt x="144617" y="0"/>
                  </a:cubicBezTo>
                  <a:cubicBezTo>
                    <a:pt x="121130" y="0"/>
                    <a:pt x="101257" y="18970"/>
                    <a:pt x="101257" y="43359"/>
                  </a:cubicBezTo>
                  <a:lnTo>
                    <a:pt x="101257" y="220410"/>
                  </a:lnTo>
                  <a:lnTo>
                    <a:pt x="63318" y="197827"/>
                  </a:lnTo>
                  <a:cubicBezTo>
                    <a:pt x="51575" y="190601"/>
                    <a:pt x="37121" y="190601"/>
                    <a:pt x="24475" y="196020"/>
                  </a:cubicBezTo>
                  <a:lnTo>
                    <a:pt x="21765" y="196924"/>
                  </a:lnTo>
                  <a:cubicBezTo>
                    <a:pt x="9118" y="203247"/>
                    <a:pt x="988" y="215894"/>
                    <a:pt x="85" y="229443"/>
                  </a:cubicBezTo>
                  <a:cubicBezTo>
                    <a:pt x="-818" y="242993"/>
                    <a:pt x="5505" y="256543"/>
                    <a:pt x="17248" y="264673"/>
                  </a:cubicBezTo>
                  <a:lnTo>
                    <a:pt x="17248" y="264673"/>
                  </a:lnTo>
                  <a:close/>
                  <a:moveTo>
                    <a:pt x="35315" y="222217"/>
                  </a:moveTo>
                  <a:lnTo>
                    <a:pt x="38025" y="221314"/>
                  </a:lnTo>
                  <a:cubicBezTo>
                    <a:pt x="41638" y="219507"/>
                    <a:pt x="45251" y="219507"/>
                    <a:pt x="48865" y="221314"/>
                  </a:cubicBezTo>
                  <a:lnTo>
                    <a:pt x="109387" y="257447"/>
                  </a:lnTo>
                  <a:cubicBezTo>
                    <a:pt x="113903" y="260156"/>
                    <a:pt x="119324" y="260156"/>
                    <a:pt x="123840" y="257447"/>
                  </a:cubicBezTo>
                  <a:cubicBezTo>
                    <a:pt x="128357" y="254736"/>
                    <a:pt x="131067" y="250220"/>
                    <a:pt x="131067" y="244800"/>
                  </a:cubicBezTo>
                  <a:lnTo>
                    <a:pt x="131067" y="42456"/>
                  </a:lnTo>
                  <a:cubicBezTo>
                    <a:pt x="131067" y="34326"/>
                    <a:pt x="137390" y="28003"/>
                    <a:pt x="145520" y="28003"/>
                  </a:cubicBezTo>
                  <a:cubicBezTo>
                    <a:pt x="153650" y="28003"/>
                    <a:pt x="159973" y="34326"/>
                    <a:pt x="159973" y="42456"/>
                  </a:cubicBezTo>
                  <a:lnTo>
                    <a:pt x="159973" y="158984"/>
                  </a:lnTo>
                  <a:cubicBezTo>
                    <a:pt x="159973" y="167114"/>
                    <a:pt x="166296" y="173437"/>
                    <a:pt x="174426" y="173437"/>
                  </a:cubicBezTo>
                  <a:cubicBezTo>
                    <a:pt x="182556" y="173437"/>
                    <a:pt x="188880" y="167114"/>
                    <a:pt x="188880" y="158984"/>
                  </a:cubicBezTo>
                  <a:cubicBezTo>
                    <a:pt x="188880" y="150854"/>
                    <a:pt x="195202" y="144531"/>
                    <a:pt x="203332" y="144531"/>
                  </a:cubicBezTo>
                  <a:cubicBezTo>
                    <a:pt x="211463" y="144531"/>
                    <a:pt x="217785" y="150854"/>
                    <a:pt x="217785" y="158984"/>
                  </a:cubicBezTo>
                  <a:cubicBezTo>
                    <a:pt x="217785" y="167114"/>
                    <a:pt x="224109" y="173437"/>
                    <a:pt x="232239" y="173437"/>
                  </a:cubicBezTo>
                  <a:cubicBezTo>
                    <a:pt x="240368" y="173437"/>
                    <a:pt x="246692" y="167114"/>
                    <a:pt x="246692" y="158984"/>
                  </a:cubicBezTo>
                  <a:cubicBezTo>
                    <a:pt x="246692" y="150854"/>
                    <a:pt x="253015" y="144531"/>
                    <a:pt x="261145" y="144531"/>
                  </a:cubicBezTo>
                  <a:cubicBezTo>
                    <a:pt x="269275" y="144531"/>
                    <a:pt x="275598" y="150854"/>
                    <a:pt x="275598" y="158984"/>
                  </a:cubicBezTo>
                  <a:cubicBezTo>
                    <a:pt x="275598" y="167114"/>
                    <a:pt x="281922" y="173437"/>
                    <a:pt x="290051" y="173437"/>
                  </a:cubicBezTo>
                  <a:cubicBezTo>
                    <a:pt x="298181" y="173437"/>
                    <a:pt x="304505" y="167114"/>
                    <a:pt x="304505" y="158984"/>
                  </a:cubicBezTo>
                  <a:cubicBezTo>
                    <a:pt x="304505" y="154468"/>
                    <a:pt x="306311" y="150854"/>
                    <a:pt x="309924" y="148144"/>
                  </a:cubicBezTo>
                  <a:cubicBezTo>
                    <a:pt x="313538" y="145435"/>
                    <a:pt x="317151" y="144531"/>
                    <a:pt x="321667" y="145435"/>
                  </a:cubicBezTo>
                  <a:cubicBezTo>
                    <a:pt x="328894" y="147241"/>
                    <a:pt x="334314" y="153565"/>
                    <a:pt x="333411" y="160791"/>
                  </a:cubicBezTo>
                  <a:lnTo>
                    <a:pt x="333411" y="303516"/>
                  </a:lnTo>
                  <a:lnTo>
                    <a:pt x="121130" y="303516"/>
                  </a:lnTo>
                  <a:lnTo>
                    <a:pt x="34411" y="241186"/>
                  </a:lnTo>
                  <a:cubicBezTo>
                    <a:pt x="31701" y="239380"/>
                    <a:pt x="29895" y="234864"/>
                    <a:pt x="29895" y="231250"/>
                  </a:cubicBezTo>
                  <a:cubicBezTo>
                    <a:pt x="29895" y="227637"/>
                    <a:pt x="31701" y="224024"/>
                    <a:pt x="35315" y="222217"/>
                  </a:cubicBezTo>
                  <a:lnTo>
                    <a:pt x="35315" y="222217"/>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grpSp>
      <p:cxnSp>
        <p:nvCxnSpPr>
          <p:cNvPr id="100" name="Google Shape;100;p4"/>
          <p:cNvCxnSpPr/>
          <p:nvPr/>
        </p:nvCxnSpPr>
        <p:spPr>
          <a:xfrm>
            <a:off x="2747052" y="631203"/>
            <a:ext cx="0" cy="8443520"/>
          </a:xfrm>
          <a:prstGeom prst="straightConnector1">
            <a:avLst/>
          </a:prstGeom>
          <a:noFill/>
          <a:ln w="12700" cap="flat" cmpd="sng">
            <a:solidFill>
              <a:srgbClr val="000000"/>
            </a:solidFill>
            <a:prstDash val="dot"/>
            <a:miter lim="800000"/>
            <a:headEnd type="none" w="sm" len="sm"/>
            <a:tailEnd type="none" w="sm" len="sm"/>
          </a:ln>
        </p:spPr>
      </p:cxnSp>
      <p:cxnSp>
        <p:nvCxnSpPr>
          <p:cNvPr id="101" name="Google Shape;101;p4"/>
          <p:cNvCxnSpPr/>
          <p:nvPr/>
        </p:nvCxnSpPr>
        <p:spPr>
          <a:xfrm>
            <a:off x="2786808" y="5866727"/>
            <a:ext cx="4788000" cy="0"/>
          </a:xfrm>
          <a:prstGeom prst="straightConnector1">
            <a:avLst/>
          </a:prstGeom>
          <a:noFill/>
          <a:ln w="12700" cap="flat" cmpd="sng">
            <a:solidFill>
              <a:srgbClr val="000000"/>
            </a:solidFill>
            <a:prstDash val="dot"/>
            <a:miter lim="800000"/>
            <a:headEnd type="none" w="sm" len="sm"/>
            <a:tailEnd type="none" w="sm" len="sm"/>
          </a:ln>
        </p:spPr>
      </p:cxnSp>
      <p:sp>
        <p:nvSpPr>
          <p:cNvPr id="102" name="Google Shape;102;p4"/>
          <p:cNvSpPr txBox="1"/>
          <p:nvPr/>
        </p:nvSpPr>
        <p:spPr>
          <a:xfrm>
            <a:off x="393583" y="435608"/>
            <a:ext cx="1844723" cy="903965"/>
          </a:xfrm>
          <a:prstGeom prst="rect">
            <a:avLst/>
          </a:prstGeom>
          <a:noFill/>
          <a:ln>
            <a:noFill/>
          </a:ln>
        </p:spPr>
        <p:txBody>
          <a:bodyPr spcFirstLastPara="1" wrap="square" lIns="91425" tIns="45700" rIns="91425" bIns="45700" anchor="t" anchorCtr="0">
            <a:spAutoFit/>
          </a:bodyPr>
          <a:lstStyle/>
          <a:p>
            <a:pPr marL="6350" marR="0" lvl="0" indent="0" algn="l" rtl="0">
              <a:lnSpc>
                <a:spcPct val="100952"/>
              </a:lnSpc>
              <a:spcBef>
                <a:spcPts val="0"/>
              </a:spcBef>
              <a:spcAft>
                <a:spcPts val="0"/>
              </a:spcAft>
              <a:buNone/>
            </a:pPr>
            <a:r>
              <a:rPr lang="en-US" sz="2100" b="1">
                <a:solidFill>
                  <a:srgbClr val="EB7F4A"/>
                </a:solidFill>
                <a:highlight>
                  <a:srgbClr val="FFFFFF"/>
                </a:highlight>
                <a:latin typeface="Calibri"/>
                <a:ea typeface="Calibri"/>
                <a:cs typeface="Calibri"/>
                <a:sym typeface="Calibri"/>
              </a:rPr>
              <a:t>How to Use This Collection</a:t>
            </a:r>
            <a:endParaRPr/>
          </a:p>
          <a:p>
            <a:pPr marL="6350" marR="0" lvl="0" indent="0" algn="l" rtl="0">
              <a:lnSpc>
                <a:spcPct val="100952"/>
              </a:lnSpc>
              <a:spcBef>
                <a:spcPts val="0"/>
              </a:spcBef>
              <a:spcAft>
                <a:spcPts val="0"/>
              </a:spcAft>
              <a:buNone/>
            </a:pPr>
            <a:endParaRPr sz="2100" b="1">
              <a:solidFill>
                <a:srgbClr val="EB7F4A"/>
              </a:solidFill>
              <a:highlight>
                <a:srgbClr val="FFFFFF"/>
              </a:highlight>
              <a:latin typeface="Calibri"/>
              <a:ea typeface="Calibri"/>
              <a:cs typeface="Calibri"/>
              <a:sym typeface="Calibri"/>
            </a:endParaRPr>
          </a:p>
        </p:txBody>
      </p:sp>
      <p:cxnSp>
        <p:nvCxnSpPr>
          <p:cNvPr id="103" name="Google Shape;103;p4"/>
          <p:cNvCxnSpPr/>
          <p:nvPr/>
        </p:nvCxnSpPr>
        <p:spPr>
          <a:xfrm>
            <a:off x="2786808" y="6934228"/>
            <a:ext cx="4788000" cy="0"/>
          </a:xfrm>
          <a:prstGeom prst="straightConnector1">
            <a:avLst/>
          </a:prstGeom>
          <a:noFill/>
          <a:ln w="12700" cap="flat" cmpd="sng">
            <a:solidFill>
              <a:srgbClr val="000000"/>
            </a:solidFill>
            <a:prstDash val="dot"/>
            <a:miter lim="800000"/>
            <a:headEnd type="none" w="sm" len="sm"/>
            <a:tailEnd type="none" w="sm" len="sm"/>
          </a:ln>
        </p:spPr>
      </p:cxnSp>
      <p:sp>
        <p:nvSpPr>
          <p:cNvPr id="104" name="Google Shape;104;p4"/>
          <p:cNvSpPr txBox="1"/>
          <p:nvPr/>
        </p:nvSpPr>
        <p:spPr>
          <a:xfrm>
            <a:off x="2475481" y="5066515"/>
            <a:ext cx="4798978" cy="4340099"/>
          </a:xfrm>
          <a:prstGeom prst="rect">
            <a:avLst/>
          </a:prstGeom>
          <a:noFill/>
          <a:ln>
            <a:noFill/>
          </a:ln>
        </p:spPr>
        <p:txBody>
          <a:bodyPr spcFirstLastPara="1" wrap="square" lIns="91425" tIns="45700" rIns="91425" bIns="45700" anchor="t" anchorCtr="0">
            <a:spAutoFit/>
          </a:bodyPr>
          <a:lstStyle/>
          <a:p>
            <a:pPr marL="585788" marR="0" lvl="0" indent="-576263" algn="l" rtl="0">
              <a:lnSpc>
                <a:spcPct val="85555"/>
              </a:lnSpc>
              <a:spcBef>
                <a:spcPts val="0"/>
              </a:spcBef>
              <a:spcAft>
                <a:spcPts val="0"/>
              </a:spcAft>
              <a:buNone/>
            </a:pPr>
            <a:r>
              <a:rPr lang="en-US" sz="1800" b="1">
                <a:solidFill>
                  <a:schemeClr val="lt1"/>
                </a:solidFill>
                <a:highlight>
                  <a:srgbClr val="2B747B"/>
                </a:highlight>
                <a:latin typeface="Calibri"/>
                <a:ea typeface="Calibri"/>
                <a:cs typeface="Calibri"/>
                <a:sym typeface="Calibri"/>
              </a:rPr>
              <a:t> 01</a:t>
            </a:r>
            <a:r>
              <a:rPr lang="en-US" sz="1800" b="1">
                <a:solidFill>
                  <a:srgbClr val="2B747B"/>
                </a:solidFill>
                <a:highlight>
                  <a:srgbClr val="2B747B"/>
                </a:highlight>
                <a:latin typeface="Calibri"/>
                <a:ea typeface="Calibri"/>
                <a:cs typeface="Calibri"/>
                <a:sym typeface="Calibri"/>
              </a:rPr>
              <a:t>.</a:t>
            </a:r>
            <a:r>
              <a:rPr lang="en-US" sz="1400" b="1">
                <a:solidFill>
                  <a:srgbClr val="000000"/>
                </a:solidFill>
                <a:latin typeface="Calibri"/>
                <a:ea typeface="Calibri"/>
                <a:cs typeface="Calibri"/>
                <a:sym typeface="Calibri"/>
              </a:rPr>
              <a:t>	</a:t>
            </a:r>
            <a:r>
              <a:rPr lang="en-US" sz="1800" b="1">
                <a:solidFill>
                  <a:srgbClr val="EB7F4A"/>
                </a:solidFill>
                <a:latin typeface="Calibri"/>
                <a:ea typeface="Calibri"/>
                <a:cs typeface="Calibri"/>
                <a:sym typeface="Calibri"/>
              </a:rPr>
              <a:t>For Community Leaders: </a:t>
            </a:r>
            <a:endParaRPr/>
          </a:p>
          <a:p>
            <a:pPr marL="585788" marR="0" lvl="0" indent="-576263" algn="l" rtl="0">
              <a:spcBef>
                <a:spcPts val="0"/>
              </a:spcBef>
              <a:spcAft>
                <a:spcPts val="0"/>
              </a:spcAft>
              <a:buNone/>
            </a:pPr>
            <a:r>
              <a:rPr lang="en-US" sz="400" b="1">
                <a:solidFill>
                  <a:srgbClr val="000000"/>
                </a:solidFill>
                <a:latin typeface="Calibri"/>
                <a:ea typeface="Calibri"/>
                <a:cs typeface="Calibri"/>
                <a:sym typeface="Calibri"/>
              </a:rPr>
              <a:t>	</a:t>
            </a:r>
            <a:endParaRPr/>
          </a:p>
          <a:p>
            <a:pPr marL="584200" marR="0" lvl="0" indent="0" algn="l" rtl="0">
              <a:lnSpc>
                <a:spcPct val="107826"/>
              </a:lnSpc>
              <a:spcBef>
                <a:spcPts val="0"/>
              </a:spcBef>
              <a:spcAft>
                <a:spcPts val="0"/>
              </a:spcAft>
              <a:buNone/>
            </a:pPr>
            <a:r>
              <a:rPr lang="en-US" sz="1150">
                <a:solidFill>
                  <a:srgbClr val="000000"/>
                </a:solidFill>
                <a:latin typeface="Calibri"/>
                <a:ea typeface="Calibri"/>
                <a:cs typeface="Calibri"/>
                <a:sym typeface="Calibri"/>
              </a:rPr>
              <a:t>Identify strategies you can adapt to your community. Consider what preparation steps you can take now, before disaster strikes.</a:t>
            </a:r>
            <a:endParaRPr/>
          </a:p>
          <a:p>
            <a:pPr marL="584200" marR="0" lvl="0" indent="0" algn="l" rtl="0">
              <a:lnSpc>
                <a:spcPct val="107826"/>
              </a:lnSpc>
              <a:spcBef>
                <a:spcPts val="0"/>
              </a:spcBef>
              <a:spcAft>
                <a:spcPts val="0"/>
              </a:spcAft>
              <a:buNone/>
            </a:pPr>
            <a:endParaRPr sz="1150">
              <a:solidFill>
                <a:srgbClr val="000000"/>
              </a:solidFill>
              <a:latin typeface="Calibri"/>
              <a:ea typeface="Calibri"/>
              <a:cs typeface="Calibri"/>
              <a:sym typeface="Calibri"/>
            </a:endParaRPr>
          </a:p>
          <a:p>
            <a:pPr marL="584200" marR="0" lvl="0" indent="0" algn="l" rtl="0">
              <a:lnSpc>
                <a:spcPct val="107826"/>
              </a:lnSpc>
              <a:spcBef>
                <a:spcPts val="0"/>
              </a:spcBef>
              <a:spcAft>
                <a:spcPts val="0"/>
              </a:spcAft>
              <a:buNone/>
            </a:pPr>
            <a:endParaRPr sz="1150">
              <a:solidFill>
                <a:srgbClr val="000000"/>
              </a:solidFill>
              <a:latin typeface="Calibri"/>
              <a:ea typeface="Calibri"/>
              <a:cs typeface="Calibri"/>
              <a:sym typeface="Calibri"/>
            </a:endParaRPr>
          </a:p>
          <a:p>
            <a:pPr marL="584200" marR="0" lvl="0" indent="0" algn="l" rtl="0">
              <a:lnSpc>
                <a:spcPct val="107826"/>
              </a:lnSpc>
              <a:spcBef>
                <a:spcPts val="0"/>
              </a:spcBef>
              <a:spcAft>
                <a:spcPts val="0"/>
              </a:spcAft>
              <a:buNone/>
            </a:pPr>
            <a:endParaRPr sz="1150">
              <a:solidFill>
                <a:srgbClr val="000000"/>
              </a:solidFill>
              <a:latin typeface="Calibri"/>
              <a:ea typeface="Calibri"/>
              <a:cs typeface="Calibri"/>
              <a:sym typeface="Calibri"/>
            </a:endParaRPr>
          </a:p>
          <a:p>
            <a:pPr marL="585788" marR="0" lvl="0" indent="-576263" algn="l" rtl="0">
              <a:lnSpc>
                <a:spcPct val="85555"/>
              </a:lnSpc>
              <a:spcBef>
                <a:spcPts val="0"/>
              </a:spcBef>
              <a:spcAft>
                <a:spcPts val="0"/>
              </a:spcAft>
              <a:buNone/>
            </a:pPr>
            <a:r>
              <a:rPr lang="en-US" sz="1800" b="1">
                <a:solidFill>
                  <a:schemeClr val="lt1"/>
                </a:solidFill>
                <a:highlight>
                  <a:srgbClr val="2B747B"/>
                </a:highlight>
                <a:latin typeface="Calibri"/>
                <a:ea typeface="Calibri"/>
                <a:cs typeface="Calibri"/>
                <a:sym typeface="Calibri"/>
              </a:rPr>
              <a:t> 02</a:t>
            </a:r>
            <a:r>
              <a:rPr lang="en-US" sz="1800" b="1">
                <a:solidFill>
                  <a:srgbClr val="2B747B"/>
                </a:solidFill>
                <a:highlight>
                  <a:srgbClr val="2B747B"/>
                </a:highlight>
                <a:latin typeface="Calibri"/>
                <a:ea typeface="Calibri"/>
                <a:cs typeface="Calibri"/>
                <a:sym typeface="Calibri"/>
              </a:rPr>
              <a:t>.</a:t>
            </a:r>
            <a:r>
              <a:rPr lang="en-US" sz="1400" b="1">
                <a:solidFill>
                  <a:srgbClr val="000000"/>
                </a:solidFill>
                <a:latin typeface="Calibri"/>
                <a:ea typeface="Calibri"/>
                <a:cs typeface="Calibri"/>
                <a:sym typeface="Calibri"/>
              </a:rPr>
              <a:t>	</a:t>
            </a:r>
            <a:r>
              <a:rPr lang="en-US" sz="1800" b="1">
                <a:solidFill>
                  <a:srgbClr val="EB7F4A"/>
                </a:solidFill>
                <a:latin typeface="Calibri"/>
                <a:ea typeface="Calibri"/>
                <a:cs typeface="Calibri"/>
                <a:sym typeface="Calibri"/>
              </a:rPr>
              <a:t>For Adult Educators: </a:t>
            </a:r>
            <a:endParaRPr/>
          </a:p>
          <a:p>
            <a:pPr marL="585788" marR="0" lvl="0" indent="-576263" algn="l" rtl="0">
              <a:spcBef>
                <a:spcPts val="0"/>
              </a:spcBef>
              <a:spcAft>
                <a:spcPts val="0"/>
              </a:spcAft>
              <a:buNone/>
            </a:pPr>
            <a:r>
              <a:rPr lang="en-US" sz="400" b="1">
                <a:solidFill>
                  <a:srgbClr val="000000"/>
                </a:solidFill>
                <a:latin typeface="Calibri"/>
                <a:ea typeface="Calibri"/>
                <a:cs typeface="Calibri"/>
                <a:sym typeface="Calibri"/>
              </a:rPr>
              <a:t>	</a:t>
            </a:r>
            <a:endParaRPr/>
          </a:p>
          <a:p>
            <a:pPr marL="584200" marR="0" lvl="0" indent="0" algn="l" rtl="0">
              <a:lnSpc>
                <a:spcPct val="107826"/>
              </a:lnSpc>
              <a:spcBef>
                <a:spcPts val="0"/>
              </a:spcBef>
              <a:spcAft>
                <a:spcPts val="0"/>
              </a:spcAft>
              <a:buNone/>
            </a:pPr>
            <a:r>
              <a:rPr lang="en-US" sz="1150">
                <a:solidFill>
                  <a:srgbClr val="000000"/>
                </a:solidFill>
                <a:latin typeface="Calibri"/>
                <a:ea typeface="Calibri"/>
                <a:cs typeface="Calibri"/>
                <a:sym typeface="Calibri"/>
              </a:rPr>
              <a:t>Use these real-world examples for teaching disaster preparedness and resilience.  They demonstrate concepts in action and inspire learners.</a:t>
            </a:r>
            <a:endParaRPr/>
          </a:p>
          <a:p>
            <a:pPr marL="584200" marR="0" lvl="0" indent="0" algn="l" rtl="0">
              <a:lnSpc>
                <a:spcPct val="107826"/>
              </a:lnSpc>
              <a:spcBef>
                <a:spcPts val="0"/>
              </a:spcBef>
              <a:spcAft>
                <a:spcPts val="0"/>
              </a:spcAft>
              <a:buNone/>
            </a:pPr>
            <a:endParaRPr sz="1150">
              <a:solidFill>
                <a:srgbClr val="000000"/>
              </a:solidFill>
              <a:latin typeface="Calibri"/>
              <a:ea typeface="Calibri"/>
              <a:cs typeface="Calibri"/>
              <a:sym typeface="Calibri"/>
            </a:endParaRPr>
          </a:p>
          <a:p>
            <a:pPr marL="584200" marR="0" lvl="0" indent="0" algn="l" rtl="0">
              <a:lnSpc>
                <a:spcPct val="107826"/>
              </a:lnSpc>
              <a:spcBef>
                <a:spcPts val="0"/>
              </a:spcBef>
              <a:spcAft>
                <a:spcPts val="0"/>
              </a:spcAft>
              <a:buNone/>
            </a:pPr>
            <a:endParaRPr sz="1150">
              <a:solidFill>
                <a:srgbClr val="000000"/>
              </a:solidFill>
              <a:latin typeface="Calibri"/>
              <a:ea typeface="Calibri"/>
              <a:cs typeface="Calibri"/>
              <a:sym typeface="Calibri"/>
            </a:endParaRPr>
          </a:p>
          <a:p>
            <a:pPr marL="585788" marR="0" lvl="0" indent="-576263" algn="l" rtl="0">
              <a:lnSpc>
                <a:spcPct val="85555"/>
              </a:lnSpc>
              <a:spcBef>
                <a:spcPts val="0"/>
              </a:spcBef>
              <a:spcAft>
                <a:spcPts val="0"/>
              </a:spcAft>
              <a:buNone/>
            </a:pPr>
            <a:r>
              <a:rPr lang="en-US" sz="1800" b="1">
                <a:solidFill>
                  <a:schemeClr val="lt1"/>
                </a:solidFill>
                <a:highlight>
                  <a:srgbClr val="2B747B"/>
                </a:highlight>
                <a:latin typeface="Calibri"/>
                <a:ea typeface="Calibri"/>
                <a:cs typeface="Calibri"/>
                <a:sym typeface="Calibri"/>
              </a:rPr>
              <a:t> 03</a:t>
            </a:r>
            <a:r>
              <a:rPr lang="en-US" sz="1800" b="1">
                <a:solidFill>
                  <a:srgbClr val="2B747B"/>
                </a:solidFill>
                <a:highlight>
                  <a:srgbClr val="2B747B"/>
                </a:highlight>
                <a:latin typeface="Calibri"/>
                <a:ea typeface="Calibri"/>
                <a:cs typeface="Calibri"/>
                <a:sym typeface="Calibri"/>
              </a:rPr>
              <a:t>.</a:t>
            </a:r>
            <a:r>
              <a:rPr lang="en-US" sz="1400" b="1">
                <a:solidFill>
                  <a:srgbClr val="000000"/>
                </a:solidFill>
                <a:latin typeface="Calibri"/>
                <a:ea typeface="Calibri"/>
                <a:cs typeface="Calibri"/>
                <a:sym typeface="Calibri"/>
              </a:rPr>
              <a:t>	</a:t>
            </a:r>
            <a:r>
              <a:rPr lang="en-US" sz="1800" b="1">
                <a:solidFill>
                  <a:srgbClr val="EB7F4A"/>
                </a:solidFill>
                <a:latin typeface="Calibri"/>
                <a:ea typeface="Calibri"/>
                <a:cs typeface="Calibri"/>
                <a:sym typeface="Calibri"/>
              </a:rPr>
              <a:t>For Policy Makers: </a:t>
            </a:r>
            <a:endParaRPr/>
          </a:p>
          <a:p>
            <a:pPr marL="585788" marR="0" lvl="0" indent="-576263" algn="l" rtl="0">
              <a:spcBef>
                <a:spcPts val="0"/>
              </a:spcBef>
              <a:spcAft>
                <a:spcPts val="0"/>
              </a:spcAft>
              <a:buNone/>
            </a:pPr>
            <a:r>
              <a:rPr lang="en-US" sz="400" b="1">
                <a:solidFill>
                  <a:srgbClr val="000000"/>
                </a:solidFill>
                <a:latin typeface="Calibri"/>
                <a:ea typeface="Calibri"/>
                <a:cs typeface="Calibri"/>
                <a:sym typeface="Calibri"/>
              </a:rPr>
              <a:t>	</a:t>
            </a:r>
            <a:endParaRPr/>
          </a:p>
          <a:p>
            <a:pPr marL="584200" marR="0" lvl="0" indent="0" algn="l" rtl="0">
              <a:lnSpc>
                <a:spcPct val="107826"/>
              </a:lnSpc>
              <a:spcBef>
                <a:spcPts val="0"/>
              </a:spcBef>
              <a:spcAft>
                <a:spcPts val="0"/>
              </a:spcAft>
              <a:buNone/>
            </a:pPr>
            <a:r>
              <a:rPr lang="en-US" sz="1150">
                <a:solidFill>
                  <a:srgbClr val="000000"/>
                </a:solidFill>
                <a:latin typeface="Calibri"/>
                <a:ea typeface="Calibri"/>
                <a:cs typeface="Calibri"/>
                <a:sym typeface="Calibri"/>
              </a:rPr>
              <a:t>These lessons inform policy decisions about disaster preparedness, emergency coordination, and resilience building.</a:t>
            </a:r>
            <a:endParaRPr/>
          </a:p>
          <a:p>
            <a:pPr marL="584200" marR="0" lvl="0" indent="0" algn="l" rtl="0">
              <a:lnSpc>
                <a:spcPct val="107826"/>
              </a:lnSpc>
              <a:spcBef>
                <a:spcPts val="0"/>
              </a:spcBef>
              <a:spcAft>
                <a:spcPts val="0"/>
              </a:spcAft>
              <a:buNone/>
            </a:pPr>
            <a:endParaRPr sz="1150">
              <a:solidFill>
                <a:srgbClr val="000000"/>
              </a:solidFill>
              <a:latin typeface="Calibri"/>
              <a:ea typeface="Calibri"/>
              <a:cs typeface="Calibri"/>
              <a:sym typeface="Calibri"/>
            </a:endParaRPr>
          </a:p>
          <a:p>
            <a:pPr marL="584200" marR="0" lvl="0" indent="0" algn="l" rtl="0">
              <a:lnSpc>
                <a:spcPct val="107826"/>
              </a:lnSpc>
              <a:spcBef>
                <a:spcPts val="0"/>
              </a:spcBef>
              <a:spcAft>
                <a:spcPts val="0"/>
              </a:spcAft>
              <a:buNone/>
            </a:pPr>
            <a:endParaRPr sz="1150">
              <a:solidFill>
                <a:srgbClr val="000000"/>
              </a:solidFill>
              <a:latin typeface="Calibri"/>
              <a:ea typeface="Calibri"/>
              <a:cs typeface="Calibri"/>
              <a:sym typeface="Calibri"/>
            </a:endParaRPr>
          </a:p>
          <a:p>
            <a:pPr marL="584200" marR="0" lvl="0" indent="0" algn="l" rtl="0">
              <a:lnSpc>
                <a:spcPct val="107826"/>
              </a:lnSpc>
              <a:spcBef>
                <a:spcPts val="0"/>
              </a:spcBef>
              <a:spcAft>
                <a:spcPts val="0"/>
              </a:spcAft>
              <a:buNone/>
            </a:pPr>
            <a:endParaRPr sz="1150">
              <a:solidFill>
                <a:srgbClr val="000000"/>
              </a:solidFill>
              <a:latin typeface="Calibri"/>
              <a:ea typeface="Calibri"/>
              <a:cs typeface="Calibri"/>
              <a:sym typeface="Calibri"/>
            </a:endParaRPr>
          </a:p>
          <a:p>
            <a:pPr marL="585788" marR="0" lvl="0" indent="-576263" algn="l" rtl="0">
              <a:lnSpc>
                <a:spcPct val="85555"/>
              </a:lnSpc>
              <a:spcBef>
                <a:spcPts val="0"/>
              </a:spcBef>
              <a:spcAft>
                <a:spcPts val="0"/>
              </a:spcAft>
              <a:buNone/>
            </a:pPr>
            <a:r>
              <a:rPr lang="en-US" sz="1800" b="1">
                <a:solidFill>
                  <a:schemeClr val="lt1"/>
                </a:solidFill>
                <a:highlight>
                  <a:srgbClr val="2B747B"/>
                </a:highlight>
                <a:latin typeface="Calibri"/>
                <a:ea typeface="Calibri"/>
                <a:cs typeface="Calibri"/>
                <a:sym typeface="Calibri"/>
              </a:rPr>
              <a:t> 04</a:t>
            </a:r>
            <a:r>
              <a:rPr lang="en-US" sz="1800" b="1">
                <a:solidFill>
                  <a:srgbClr val="2B747B"/>
                </a:solidFill>
                <a:highlight>
                  <a:srgbClr val="2B747B"/>
                </a:highlight>
                <a:latin typeface="Calibri"/>
                <a:ea typeface="Calibri"/>
                <a:cs typeface="Calibri"/>
                <a:sym typeface="Calibri"/>
              </a:rPr>
              <a:t>.</a:t>
            </a:r>
            <a:r>
              <a:rPr lang="en-US" sz="1400" b="1">
                <a:solidFill>
                  <a:srgbClr val="000000"/>
                </a:solidFill>
                <a:latin typeface="Calibri"/>
                <a:ea typeface="Calibri"/>
                <a:cs typeface="Calibri"/>
                <a:sym typeface="Calibri"/>
              </a:rPr>
              <a:t>	</a:t>
            </a:r>
            <a:r>
              <a:rPr lang="en-US" sz="1800" b="1">
                <a:solidFill>
                  <a:srgbClr val="EB7F4A"/>
                </a:solidFill>
                <a:latin typeface="Calibri"/>
                <a:ea typeface="Calibri"/>
                <a:cs typeface="Calibri"/>
                <a:sym typeface="Calibri"/>
              </a:rPr>
              <a:t>For Researchers: </a:t>
            </a:r>
            <a:endParaRPr/>
          </a:p>
          <a:p>
            <a:pPr marL="585788" marR="0" lvl="0" indent="-576263" algn="l" rtl="0">
              <a:spcBef>
                <a:spcPts val="0"/>
              </a:spcBef>
              <a:spcAft>
                <a:spcPts val="0"/>
              </a:spcAft>
              <a:buNone/>
            </a:pPr>
            <a:r>
              <a:rPr lang="en-US" sz="400" b="1">
                <a:solidFill>
                  <a:srgbClr val="000000"/>
                </a:solidFill>
                <a:latin typeface="Calibri"/>
                <a:ea typeface="Calibri"/>
                <a:cs typeface="Calibri"/>
                <a:sym typeface="Calibri"/>
              </a:rPr>
              <a:t>	</a:t>
            </a:r>
            <a:endParaRPr/>
          </a:p>
          <a:p>
            <a:pPr marL="584200" marR="0" lvl="0" indent="0" algn="l" rtl="0">
              <a:lnSpc>
                <a:spcPct val="107826"/>
              </a:lnSpc>
              <a:spcBef>
                <a:spcPts val="0"/>
              </a:spcBef>
              <a:spcAft>
                <a:spcPts val="0"/>
              </a:spcAft>
              <a:buNone/>
            </a:pPr>
            <a:r>
              <a:rPr lang="en-US" sz="1150">
                <a:solidFill>
                  <a:srgbClr val="000000"/>
                </a:solidFill>
                <a:latin typeface="Calibri"/>
                <a:ea typeface="Calibri"/>
                <a:cs typeface="Calibri"/>
                <a:sym typeface="Calibri"/>
              </a:rPr>
              <a:t>These case studies document diverse approaches to disaster response and recovery,  offering insights for further research and analysis..</a:t>
            </a:r>
            <a:endParaRPr/>
          </a:p>
          <a:p>
            <a:pPr marL="584200" marR="0" lvl="0" indent="0" algn="l" rtl="0">
              <a:lnSpc>
                <a:spcPct val="107826"/>
              </a:lnSpc>
              <a:spcBef>
                <a:spcPts val="0"/>
              </a:spcBef>
              <a:spcAft>
                <a:spcPts val="0"/>
              </a:spcAft>
              <a:buNone/>
            </a:pPr>
            <a:endParaRPr sz="1150">
              <a:solidFill>
                <a:srgbClr val="000000"/>
              </a:solidFill>
              <a:latin typeface="Calibri"/>
              <a:ea typeface="Calibri"/>
              <a:cs typeface="Calibri"/>
              <a:sym typeface="Calibri"/>
            </a:endParaRPr>
          </a:p>
          <a:p>
            <a:pPr marL="584200" marR="0" lvl="0" indent="0" algn="l" rtl="0">
              <a:lnSpc>
                <a:spcPct val="107826"/>
              </a:lnSpc>
              <a:spcBef>
                <a:spcPts val="0"/>
              </a:spcBef>
              <a:spcAft>
                <a:spcPts val="0"/>
              </a:spcAft>
              <a:buNone/>
            </a:pPr>
            <a:endParaRPr sz="1150">
              <a:solidFill>
                <a:srgbClr val="000000"/>
              </a:solidFill>
              <a:latin typeface="Calibri"/>
              <a:ea typeface="Calibri"/>
              <a:cs typeface="Calibri"/>
              <a:sym typeface="Calibri"/>
            </a:endParaRPr>
          </a:p>
          <a:p>
            <a:pPr marL="755650" marR="0" lvl="0" indent="-98425" algn="l" rtl="0">
              <a:lnSpc>
                <a:spcPct val="107826"/>
              </a:lnSpc>
              <a:spcBef>
                <a:spcPts val="0"/>
              </a:spcBef>
              <a:spcAft>
                <a:spcPts val="0"/>
              </a:spcAft>
              <a:buClr>
                <a:srgbClr val="60BB47"/>
              </a:buClr>
              <a:buSzPts val="1150"/>
              <a:buFont typeface="Arial"/>
              <a:buNone/>
            </a:pPr>
            <a:endParaRPr sz="1150">
              <a:solidFill>
                <a:srgbClr val="000000"/>
              </a:solidFill>
              <a:latin typeface="Calibri"/>
              <a:ea typeface="Calibri"/>
              <a:cs typeface="Calibri"/>
              <a:sym typeface="Calibri"/>
            </a:endParaRPr>
          </a:p>
        </p:txBody>
      </p:sp>
      <p:pic>
        <p:nvPicPr>
          <p:cNvPr id="105" name="Google Shape;105;p4"/>
          <p:cNvPicPr preferRelativeResize="0"/>
          <p:nvPr/>
        </p:nvPicPr>
        <p:blipFill rotWithShape="1">
          <a:blip r:embed="rId3">
            <a:alphaModFix/>
          </a:blip>
          <a:srcRect l="15661" r="15661"/>
          <a:stretch/>
        </p:blipFill>
        <p:spPr>
          <a:xfrm>
            <a:off x="3882886" y="1434050"/>
            <a:ext cx="3691921" cy="3010398"/>
          </a:xfrm>
          <a:prstGeom prst="rect">
            <a:avLst/>
          </a:prstGeom>
          <a:noFill/>
          <a:ln>
            <a:noFill/>
          </a:ln>
        </p:spPr>
      </p:pic>
      <p:sp>
        <p:nvSpPr>
          <p:cNvPr id="106" name="Google Shape;106;p4"/>
          <p:cNvSpPr/>
          <p:nvPr/>
        </p:nvSpPr>
        <p:spPr>
          <a:xfrm rot="-5400000">
            <a:off x="1687196" y="-242660"/>
            <a:ext cx="3010391" cy="6363803"/>
          </a:xfrm>
          <a:custGeom>
            <a:avLst/>
            <a:gdLst/>
            <a:ahLst/>
            <a:cxnLst/>
            <a:rect l="l" t="t" r="r" b="b"/>
            <a:pathLst>
              <a:path w="1277620" h="1277620" extrusionOk="0">
                <a:moveTo>
                  <a:pt x="1277480" y="0"/>
                </a:moveTo>
                <a:lnTo>
                  <a:pt x="0" y="0"/>
                </a:lnTo>
                <a:lnTo>
                  <a:pt x="0" y="1277480"/>
                </a:lnTo>
                <a:lnTo>
                  <a:pt x="1277480" y="1277480"/>
                </a:lnTo>
                <a:lnTo>
                  <a:pt x="1277480" y="0"/>
                </a:lnTo>
                <a:close/>
              </a:path>
            </a:pathLst>
          </a:custGeom>
          <a:gradFill>
            <a:gsLst>
              <a:gs pos="0">
                <a:srgbClr val="265B5F"/>
              </a:gs>
              <a:gs pos="62000">
                <a:srgbClr val="2B747B"/>
              </a:gs>
              <a:gs pos="96000">
                <a:srgbClr val="2B747B">
                  <a:alpha val="0"/>
                </a:srgbClr>
              </a:gs>
              <a:gs pos="100000">
                <a:srgbClr val="2B747B">
                  <a:alpha val="0"/>
                </a:srgbClr>
              </a:gs>
            </a:gsLst>
            <a:lin ang="5400000" scaled="0"/>
          </a:gradFill>
          <a:ln>
            <a:noFill/>
          </a:ln>
        </p:spPr>
        <p:txBody>
          <a:bodyPr spcFirstLastPara="1" wrap="square" lIns="0" tIns="0" rIns="0" bIns="0" anchor="t" anchorCtr="0">
            <a:noAutofit/>
          </a:bodyPr>
          <a:lstStyle/>
          <a:p>
            <a:pPr marL="0" marR="0" lvl="0" indent="0" algn="l" rtl="0">
              <a:spcBef>
                <a:spcPts val="0"/>
              </a:spcBef>
              <a:spcAft>
                <a:spcPts val="0"/>
              </a:spcAft>
              <a:buNone/>
            </a:pPr>
            <a:endParaRPr sz="1283">
              <a:solidFill>
                <a:srgbClr val="F05A28"/>
              </a:solidFill>
              <a:latin typeface="Century Schoolbook"/>
              <a:ea typeface="Century Schoolbook"/>
              <a:cs typeface="Century Schoolbook"/>
              <a:sym typeface="Century Schoolbook"/>
            </a:endParaRPr>
          </a:p>
        </p:txBody>
      </p:sp>
      <p:sp>
        <p:nvSpPr>
          <p:cNvPr id="107" name="Google Shape;107;p4"/>
          <p:cNvSpPr txBox="1"/>
          <p:nvPr/>
        </p:nvSpPr>
        <p:spPr>
          <a:xfrm>
            <a:off x="390407" y="1684417"/>
            <a:ext cx="3283200" cy="2955300"/>
          </a:xfrm>
          <a:prstGeom prst="rect">
            <a:avLst/>
          </a:prstGeom>
          <a:noFill/>
          <a:ln>
            <a:noFill/>
          </a:ln>
        </p:spPr>
        <p:txBody>
          <a:bodyPr spcFirstLastPara="1" wrap="square" lIns="91425" tIns="45700" rIns="91425" bIns="45700" anchor="t" anchorCtr="0">
            <a:spAutoFit/>
          </a:bodyPr>
          <a:lstStyle/>
          <a:p>
            <a:pPr marL="0" marR="0" lvl="0" indent="0" algn="l" rtl="0">
              <a:lnSpc>
                <a:spcPct val="104444"/>
              </a:lnSpc>
              <a:spcBef>
                <a:spcPts val="0"/>
              </a:spcBef>
              <a:spcAft>
                <a:spcPts val="0"/>
              </a:spcAft>
              <a:buNone/>
            </a:pPr>
            <a:r>
              <a:rPr lang="en-US" sz="1800" i="1">
                <a:solidFill>
                  <a:schemeClr val="lt1"/>
                </a:solidFill>
                <a:latin typeface="Calibri"/>
                <a:ea typeface="Calibri"/>
                <a:cs typeface="Calibri"/>
                <a:sym typeface="Calibri"/>
              </a:rPr>
              <a:t>This collection is organized by disaster type to help you find relevant experiences quickly. Whether you are facing floods, earthquakes, storms, or other disasters, you can turn directly to that chapter and learn from communities that have confronted similar challenges.</a:t>
            </a:r>
            <a:endParaRPr/>
          </a:p>
          <a:p>
            <a:pPr marL="0" marR="0" lvl="0" indent="0" algn="l" rtl="0">
              <a:lnSpc>
                <a:spcPct val="93333"/>
              </a:lnSpc>
              <a:spcBef>
                <a:spcPts val="0"/>
              </a:spcBef>
              <a:spcAft>
                <a:spcPts val="0"/>
              </a:spcAft>
              <a:buNone/>
            </a:pPr>
            <a:endParaRPr sz="1800" i="1">
              <a:solidFill>
                <a:schemeClr val="lt1"/>
              </a:solidFill>
              <a:latin typeface="Calibri"/>
              <a:ea typeface="Calibri"/>
              <a:cs typeface="Calibri"/>
              <a:sym typeface="Calibri"/>
            </a:endParaRPr>
          </a:p>
        </p:txBody>
      </p:sp>
      <p:grpSp>
        <p:nvGrpSpPr>
          <p:cNvPr id="108" name="Google Shape;108;p4"/>
          <p:cNvGrpSpPr/>
          <p:nvPr/>
        </p:nvGrpSpPr>
        <p:grpSpPr>
          <a:xfrm flipH="1">
            <a:off x="0" y="7732970"/>
            <a:ext cx="2538315" cy="2387452"/>
            <a:chOff x="9333274" y="171098"/>
            <a:chExt cx="799444" cy="751929"/>
          </a:xfrm>
        </p:grpSpPr>
        <p:sp>
          <p:nvSpPr>
            <p:cNvPr id="109" name="Google Shape;109;p4"/>
            <p:cNvSpPr/>
            <p:nvPr/>
          </p:nvSpPr>
          <p:spPr>
            <a:xfrm>
              <a:off x="9400697" y="401703"/>
              <a:ext cx="732021" cy="521324"/>
            </a:xfrm>
            <a:custGeom>
              <a:avLst/>
              <a:gdLst/>
              <a:ahLst/>
              <a:cxnLst/>
              <a:rect l="l" t="t" r="r" b="b"/>
              <a:pathLst>
                <a:path w="732021" h="521324" extrusionOk="0">
                  <a:moveTo>
                    <a:pt x="732022" y="0"/>
                  </a:moveTo>
                  <a:lnTo>
                    <a:pt x="732022" y="194572"/>
                  </a:lnTo>
                  <a:cubicBezTo>
                    <a:pt x="732022" y="194572"/>
                    <a:pt x="374438" y="656983"/>
                    <a:pt x="0" y="481628"/>
                  </a:cubicBezTo>
                  <a:cubicBezTo>
                    <a:pt x="0" y="481628"/>
                    <a:pt x="416581" y="425178"/>
                    <a:pt x="732022" y="0"/>
                  </a:cubicBezTo>
                  <a:close/>
                </a:path>
              </a:pathLst>
            </a:custGeom>
            <a:solidFill>
              <a:srgbClr val="EB7F4A"/>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entury Schoolbook"/>
                <a:ea typeface="Century Schoolbook"/>
                <a:cs typeface="Century Schoolbook"/>
                <a:sym typeface="Century Schoolbook"/>
              </a:endParaRPr>
            </a:p>
          </p:txBody>
        </p:sp>
        <p:sp>
          <p:nvSpPr>
            <p:cNvPr id="110" name="Google Shape;110;p4"/>
            <p:cNvSpPr/>
            <p:nvPr/>
          </p:nvSpPr>
          <p:spPr>
            <a:xfrm>
              <a:off x="9333274" y="171098"/>
              <a:ext cx="799444" cy="667868"/>
            </a:xfrm>
            <a:custGeom>
              <a:avLst/>
              <a:gdLst/>
              <a:ahLst/>
              <a:cxnLst/>
              <a:rect l="l" t="t" r="r" b="b"/>
              <a:pathLst>
                <a:path w="799444" h="667868" extrusionOk="0">
                  <a:moveTo>
                    <a:pt x="799444" y="0"/>
                  </a:moveTo>
                  <a:lnTo>
                    <a:pt x="799444" y="175356"/>
                  </a:lnTo>
                  <a:cubicBezTo>
                    <a:pt x="799444" y="175356"/>
                    <a:pt x="387682" y="674998"/>
                    <a:pt x="0" y="667791"/>
                  </a:cubicBezTo>
                  <a:cubicBezTo>
                    <a:pt x="0" y="667791"/>
                    <a:pt x="231164" y="612543"/>
                    <a:pt x="799444" y="0"/>
                  </a:cubicBezTo>
                  <a:close/>
                </a:path>
              </a:pathLst>
            </a:custGeom>
            <a:solidFill>
              <a:srgbClr val="F2A33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entury Schoolbook"/>
                <a:ea typeface="Century Schoolbook"/>
                <a:cs typeface="Century Schoolbook"/>
                <a:sym typeface="Century Schoolbook"/>
              </a:endParaRPr>
            </a:p>
          </p:txBody>
        </p:sp>
      </p:grpSp>
      <p:cxnSp>
        <p:nvCxnSpPr>
          <p:cNvPr id="111" name="Google Shape;111;p4"/>
          <p:cNvCxnSpPr/>
          <p:nvPr/>
        </p:nvCxnSpPr>
        <p:spPr>
          <a:xfrm>
            <a:off x="2786808" y="7923656"/>
            <a:ext cx="4788000" cy="0"/>
          </a:xfrm>
          <a:prstGeom prst="straightConnector1">
            <a:avLst/>
          </a:prstGeom>
          <a:noFill/>
          <a:ln w="12700" cap="flat" cmpd="sng">
            <a:solidFill>
              <a:srgbClr val="000000"/>
            </a:solidFill>
            <a:prstDash val="dot"/>
            <a:miter lim="800000"/>
            <a:headEnd type="none" w="sm" len="sm"/>
            <a:tailEnd type="none" w="sm" len="sm"/>
          </a:ln>
        </p:spPr>
      </p:cxn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2118"/>
        <p:cNvGrpSpPr/>
        <p:nvPr/>
      </p:nvGrpSpPr>
      <p:grpSpPr>
        <a:xfrm>
          <a:off x="0" y="0"/>
          <a:ext cx="0" cy="0"/>
          <a:chOff x="0" y="0"/>
          <a:chExt cx="0" cy="0"/>
        </a:xfrm>
      </p:grpSpPr>
      <p:grpSp>
        <p:nvGrpSpPr>
          <p:cNvPr id="2119" name="Google Shape;2119;p40"/>
          <p:cNvGrpSpPr/>
          <p:nvPr/>
        </p:nvGrpSpPr>
        <p:grpSpPr>
          <a:xfrm>
            <a:off x="390412" y="-9190069"/>
            <a:ext cx="414291" cy="413839"/>
            <a:chOff x="7257599" y="768348"/>
            <a:chExt cx="868457" cy="867509"/>
          </a:xfrm>
        </p:grpSpPr>
        <p:sp>
          <p:nvSpPr>
            <p:cNvPr id="2120" name="Google Shape;2120;p40"/>
            <p:cNvSpPr/>
            <p:nvPr/>
          </p:nvSpPr>
          <p:spPr>
            <a:xfrm>
              <a:off x="7257599" y="768348"/>
              <a:ext cx="868457" cy="867509"/>
            </a:xfrm>
            <a:custGeom>
              <a:avLst/>
              <a:gdLst/>
              <a:ahLst/>
              <a:cxnLst/>
              <a:rect l="l" t="t" r="r" b="b"/>
              <a:pathLst>
                <a:path w="868457" h="867509" extrusionOk="0">
                  <a:moveTo>
                    <a:pt x="0" y="621711"/>
                  </a:moveTo>
                  <a:cubicBezTo>
                    <a:pt x="0" y="659650"/>
                    <a:pt x="25293" y="693073"/>
                    <a:pt x="61426" y="704816"/>
                  </a:cubicBezTo>
                  <a:cubicBezTo>
                    <a:pt x="97559" y="716560"/>
                    <a:pt x="137304" y="702107"/>
                    <a:pt x="158984" y="670490"/>
                  </a:cubicBezTo>
                  <a:lnTo>
                    <a:pt x="350489" y="758113"/>
                  </a:lnTo>
                  <a:cubicBezTo>
                    <a:pt x="348682" y="765339"/>
                    <a:pt x="347779" y="772566"/>
                    <a:pt x="347779" y="780696"/>
                  </a:cubicBezTo>
                  <a:cubicBezTo>
                    <a:pt x="347779" y="813215"/>
                    <a:pt x="366748" y="843928"/>
                    <a:pt x="395655" y="858381"/>
                  </a:cubicBezTo>
                  <a:cubicBezTo>
                    <a:pt x="425464" y="872835"/>
                    <a:pt x="459790" y="870125"/>
                    <a:pt x="485987" y="850251"/>
                  </a:cubicBezTo>
                  <a:lnTo>
                    <a:pt x="468824" y="826765"/>
                  </a:lnTo>
                  <a:cubicBezTo>
                    <a:pt x="458887" y="833992"/>
                    <a:pt x="446240" y="838508"/>
                    <a:pt x="434497" y="838508"/>
                  </a:cubicBezTo>
                  <a:cubicBezTo>
                    <a:pt x="415528" y="838508"/>
                    <a:pt x="396558" y="828572"/>
                    <a:pt x="386621" y="812312"/>
                  </a:cubicBezTo>
                  <a:cubicBezTo>
                    <a:pt x="375782" y="796052"/>
                    <a:pt x="373975" y="775276"/>
                    <a:pt x="382105" y="758113"/>
                  </a:cubicBezTo>
                  <a:cubicBezTo>
                    <a:pt x="383912" y="754499"/>
                    <a:pt x="384815" y="749982"/>
                    <a:pt x="383008" y="746370"/>
                  </a:cubicBezTo>
                  <a:cubicBezTo>
                    <a:pt x="382105" y="742756"/>
                    <a:pt x="378491" y="739143"/>
                    <a:pt x="374878" y="737336"/>
                  </a:cubicBezTo>
                  <a:lnTo>
                    <a:pt x="171631" y="644294"/>
                  </a:lnTo>
                  <a:cubicBezTo>
                    <a:pt x="176148" y="628034"/>
                    <a:pt x="175244" y="611774"/>
                    <a:pt x="170727" y="595515"/>
                  </a:cubicBezTo>
                  <a:lnTo>
                    <a:pt x="282740" y="534089"/>
                  </a:lnTo>
                  <a:lnTo>
                    <a:pt x="269190" y="508796"/>
                  </a:lnTo>
                  <a:lnTo>
                    <a:pt x="158081" y="569318"/>
                  </a:lnTo>
                  <a:cubicBezTo>
                    <a:pt x="144531" y="551252"/>
                    <a:pt x="124658" y="539509"/>
                    <a:pt x="102978" y="535896"/>
                  </a:cubicBezTo>
                  <a:lnTo>
                    <a:pt x="102978" y="330842"/>
                  </a:lnTo>
                  <a:cubicBezTo>
                    <a:pt x="121045" y="328132"/>
                    <a:pt x="137304" y="319099"/>
                    <a:pt x="149951" y="306452"/>
                  </a:cubicBezTo>
                  <a:lnTo>
                    <a:pt x="270093" y="366974"/>
                  </a:lnTo>
                  <a:lnTo>
                    <a:pt x="282740" y="340778"/>
                  </a:lnTo>
                  <a:lnTo>
                    <a:pt x="166211" y="282966"/>
                  </a:lnTo>
                  <a:cubicBezTo>
                    <a:pt x="175244" y="263996"/>
                    <a:pt x="177051" y="243219"/>
                    <a:pt x="171631" y="223346"/>
                  </a:cubicBezTo>
                  <a:lnTo>
                    <a:pt x="363135" y="135724"/>
                  </a:lnTo>
                  <a:cubicBezTo>
                    <a:pt x="376685" y="155597"/>
                    <a:pt x="397461" y="168244"/>
                    <a:pt x="420044" y="172760"/>
                  </a:cubicBezTo>
                  <a:lnTo>
                    <a:pt x="420044" y="245929"/>
                  </a:lnTo>
                  <a:lnTo>
                    <a:pt x="448950" y="245929"/>
                  </a:lnTo>
                  <a:lnTo>
                    <a:pt x="448950" y="172760"/>
                  </a:lnTo>
                  <a:cubicBezTo>
                    <a:pt x="472437" y="169147"/>
                    <a:pt x="493213" y="155597"/>
                    <a:pt x="505860" y="135724"/>
                  </a:cubicBezTo>
                  <a:lnTo>
                    <a:pt x="697364" y="223346"/>
                  </a:lnTo>
                  <a:cubicBezTo>
                    <a:pt x="692847" y="239606"/>
                    <a:pt x="693751" y="255866"/>
                    <a:pt x="698267" y="272126"/>
                  </a:cubicBezTo>
                  <a:lnTo>
                    <a:pt x="586255" y="333551"/>
                  </a:lnTo>
                  <a:lnTo>
                    <a:pt x="599805" y="358844"/>
                  </a:lnTo>
                  <a:lnTo>
                    <a:pt x="710914" y="298322"/>
                  </a:lnTo>
                  <a:cubicBezTo>
                    <a:pt x="724463" y="316388"/>
                    <a:pt x="744337" y="328132"/>
                    <a:pt x="766017" y="331745"/>
                  </a:cubicBezTo>
                  <a:lnTo>
                    <a:pt x="766017" y="536799"/>
                  </a:lnTo>
                  <a:cubicBezTo>
                    <a:pt x="744337" y="540412"/>
                    <a:pt x="724463" y="552155"/>
                    <a:pt x="710914" y="570222"/>
                  </a:cubicBezTo>
                  <a:lnTo>
                    <a:pt x="734400" y="587385"/>
                  </a:lnTo>
                  <a:cubicBezTo>
                    <a:pt x="751563" y="564802"/>
                    <a:pt x="783179" y="557575"/>
                    <a:pt x="808473" y="571125"/>
                  </a:cubicBezTo>
                  <a:cubicBezTo>
                    <a:pt x="833766" y="584675"/>
                    <a:pt x="845509" y="614484"/>
                    <a:pt x="835572" y="641584"/>
                  </a:cubicBezTo>
                  <a:cubicBezTo>
                    <a:pt x="825636" y="668684"/>
                    <a:pt x="797633" y="684040"/>
                    <a:pt x="769629" y="678620"/>
                  </a:cubicBezTo>
                  <a:lnTo>
                    <a:pt x="764210" y="706623"/>
                  </a:lnTo>
                  <a:cubicBezTo>
                    <a:pt x="769629" y="707527"/>
                    <a:pt x="775953" y="708430"/>
                    <a:pt x="781373" y="708430"/>
                  </a:cubicBezTo>
                  <a:cubicBezTo>
                    <a:pt x="826539" y="708430"/>
                    <a:pt x="863575" y="674104"/>
                    <a:pt x="867189" y="628938"/>
                  </a:cubicBezTo>
                  <a:cubicBezTo>
                    <a:pt x="870802" y="583772"/>
                    <a:pt x="840089" y="544025"/>
                    <a:pt x="795826" y="535896"/>
                  </a:cubicBezTo>
                  <a:lnTo>
                    <a:pt x="795826" y="330842"/>
                  </a:lnTo>
                  <a:cubicBezTo>
                    <a:pt x="834669" y="324518"/>
                    <a:pt x="864478" y="291999"/>
                    <a:pt x="868092" y="253156"/>
                  </a:cubicBezTo>
                  <a:cubicBezTo>
                    <a:pt x="871705" y="213410"/>
                    <a:pt x="848219" y="177277"/>
                    <a:pt x="811183" y="163727"/>
                  </a:cubicBezTo>
                  <a:cubicBezTo>
                    <a:pt x="774146" y="150177"/>
                    <a:pt x="732594" y="163727"/>
                    <a:pt x="710010" y="197150"/>
                  </a:cubicBezTo>
                  <a:lnTo>
                    <a:pt x="518506" y="109528"/>
                  </a:lnTo>
                  <a:cubicBezTo>
                    <a:pt x="528443" y="74298"/>
                    <a:pt x="514893" y="37262"/>
                    <a:pt x="485083" y="15582"/>
                  </a:cubicBezTo>
                  <a:cubicBezTo>
                    <a:pt x="455274" y="-5194"/>
                    <a:pt x="415528" y="-5194"/>
                    <a:pt x="385718" y="15582"/>
                  </a:cubicBezTo>
                  <a:cubicBezTo>
                    <a:pt x="355908" y="36359"/>
                    <a:pt x="342359" y="74298"/>
                    <a:pt x="352295" y="109528"/>
                  </a:cubicBezTo>
                  <a:lnTo>
                    <a:pt x="160791" y="197150"/>
                  </a:lnTo>
                  <a:cubicBezTo>
                    <a:pt x="138208" y="164630"/>
                    <a:pt x="97559" y="151080"/>
                    <a:pt x="59619" y="163727"/>
                  </a:cubicBezTo>
                  <a:cubicBezTo>
                    <a:pt x="22583" y="177277"/>
                    <a:pt x="-904" y="213410"/>
                    <a:pt x="2710" y="253156"/>
                  </a:cubicBezTo>
                  <a:cubicBezTo>
                    <a:pt x="6323" y="292902"/>
                    <a:pt x="36133" y="324518"/>
                    <a:pt x="74976" y="330842"/>
                  </a:cubicBezTo>
                  <a:lnTo>
                    <a:pt x="74976" y="535896"/>
                  </a:lnTo>
                  <a:cubicBezTo>
                    <a:pt x="30713" y="543122"/>
                    <a:pt x="0" y="579255"/>
                    <a:pt x="0" y="621711"/>
                  </a:cubicBezTo>
                  <a:close/>
                  <a:moveTo>
                    <a:pt x="780469" y="188117"/>
                  </a:moveTo>
                  <a:cubicBezTo>
                    <a:pt x="812086" y="188117"/>
                    <a:pt x="838282" y="214313"/>
                    <a:pt x="838282" y="245929"/>
                  </a:cubicBezTo>
                  <a:cubicBezTo>
                    <a:pt x="838282" y="277545"/>
                    <a:pt x="812086" y="303742"/>
                    <a:pt x="780469" y="303742"/>
                  </a:cubicBezTo>
                  <a:cubicBezTo>
                    <a:pt x="748853" y="303742"/>
                    <a:pt x="722657" y="277545"/>
                    <a:pt x="722657" y="245929"/>
                  </a:cubicBezTo>
                  <a:cubicBezTo>
                    <a:pt x="722657" y="213410"/>
                    <a:pt x="748853" y="188117"/>
                    <a:pt x="780469" y="188117"/>
                  </a:cubicBezTo>
                  <a:close/>
                  <a:moveTo>
                    <a:pt x="433594" y="29132"/>
                  </a:moveTo>
                  <a:cubicBezTo>
                    <a:pt x="465211" y="29132"/>
                    <a:pt x="491407" y="55329"/>
                    <a:pt x="491407" y="86945"/>
                  </a:cubicBezTo>
                  <a:cubicBezTo>
                    <a:pt x="491407" y="118561"/>
                    <a:pt x="465211" y="144757"/>
                    <a:pt x="433594" y="144757"/>
                  </a:cubicBezTo>
                  <a:cubicBezTo>
                    <a:pt x="401978" y="144757"/>
                    <a:pt x="375782" y="118561"/>
                    <a:pt x="375782" y="86945"/>
                  </a:cubicBezTo>
                  <a:cubicBezTo>
                    <a:pt x="375782" y="55329"/>
                    <a:pt x="401978" y="29132"/>
                    <a:pt x="433594" y="29132"/>
                  </a:cubicBezTo>
                  <a:close/>
                  <a:moveTo>
                    <a:pt x="144531" y="621711"/>
                  </a:moveTo>
                  <a:cubicBezTo>
                    <a:pt x="144531" y="653328"/>
                    <a:pt x="118335" y="679524"/>
                    <a:pt x="86719" y="679524"/>
                  </a:cubicBezTo>
                  <a:cubicBezTo>
                    <a:pt x="55102" y="679524"/>
                    <a:pt x="28906" y="653328"/>
                    <a:pt x="28906" y="621711"/>
                  </a:cubicBezTo>
                  <a:cubicBezTo>
                    <a:pt x="28906" y="590095"/>
                    <a:pt x="55102" y="563898"/>
                    <a:pt x="86719" y="563898"/>
                  </a:cubicBezTo>
                  <a:cubicBezTo>
                    <a:pt x="118335" y="563898"/>
                    <a:pt x="144531" y="589191"/>
                    <a:pt x="144531" y="621711"/>
                  </a:cubicBezTo>
                  <a:close/>
                  <a:moveTo>
                    <a:pt x="28906" y="245929"/>
                  </a:moveTo>
                  <a:cubicBezTo>
                    <a:pt x="28906" y="214313"/>
                    <a:pt x="55102" y="188117"/>
                    <a:pt x="86719" y="188117"/>
                  </a:cubicBezTo>
                  <a:cubicBezTo>
                    <a:pt x="118335" y="188117"/>
                    <a:pt x="144531" y="214313"/>
                    <a:pt x="144531" y="245929"/>
                  </a:cubicBezTo>
                  <a:cubicBezTo>
                    <a:pt x="144531" y="277545"/>
                    <a:pt x="118335" y="303742"/>
                    <a:pt x="86719" y="303742"/>
                  </a:cubicBezTo>
                  <a:cubicBezTo>
                    <a:pt x="55102" y="303742"/>
                    <a:pt x="28906" y="277545"/>
                    <a:pt x="28906" y="245929"/>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2121" name="Google Shape;2121;p40"/>
            <p:cNvSpPr/>
            <p:nvPr/>
          </p:nvSpPr>
          <p:spPr>
            <a:xfrm>
              <a:off x="7618928" y="1129902"/>
              <a:ext cx="144531" cy="144531"/>
            </a:xfrm>
            <a:custGeom>
              <a:avLst/>
              <a:gdLst/>
              <a:ahLst/>
              <a:cxnLst/>
              <a:rect l="l" t="t" r="r" b="b"/>
              <a:pathLst>
                <a:path w="144531" h="144531" extrusionOk="0">
                  <a:moveTo>
                    <a:pt x="72266" y="0"/>
                  </a:moveTo>
                  <a:cubicBezTo>
                    <a:pt x="32519" y="0"/>
                    <a:pt x="0" y="32520"/>
                    <a:pt x="0" y="72266"/>
                  </a:cubicBezTo>
                  <a:cubicBezTo>
                    <a:pt x="0" y="112012"/>
                    <a:pt x="32519" y="144531"/>
                    <a:pt x="72266" y="144531"/>
                  </a:cubicBezTo>
                  <a:cubicBezTo>
                    <a:pt x="112012" y="144531"/>
                    <a:pt x="144531" y="112012"/>
                    <a:pt x="144531" y="72266"/>
                  </a:cubicBezTo>
                  <a:cubicBezTo>
                    <a:pt x="144531" y="31616"/>
                    <a:pt x="112012" y="0"/>
                    <a:pt x="72266" y="0"/>
                  </a:cubicBezTo>
                  <a:close/>
                  <a:moveTo>
                    <a:pt x="72266" y="115626"/>
                  </a:moveTo>
                  <a:cubicBezTo>
                    <a:pt x="48779" y="115626"/>
                    <a:pt x="28906" y="96656"/>
                    <a:pt x="28906" y="72266"/>
                  </a:cubicBezTo>
                  <a:cubicBezTo>
                    <a:pt x="28906" y="48780"/>
                    <a:pt x="47876" y="28906"/>
                    <a:pt x="72266" y="28906"/>
                  </a:cubicBezTo>
                  <a:cubicBezTo>
                    <a:pt x="96655" y="28906"/>
                    <a:pt x="115625" y="47876"/>
                    <a:pt x="115625" y="72266"/>
                  </a:cubicBezTo>
                  <a:cubicBezTo>
                    <a:pt x="115625" y="95752"/>
                    <a:pt x="96655" y="115626"/>
                    <a:pt x="72266" y="115626"/>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2122" name="Google Shape;2122;p40"/>
            <p:cNvSpPr/>
            <p:nvPr/>
          </p:nvSpPr>
          <p:spPr>
            <a:xfrm>
              <a:off x="7531306" y="1043183"/>
              <a:ext cx="317969" cy="317065"/>
            </a:xfrm>
            <a:custGeom>
              <a:avLst/>
              <a:gdLst/>
              <a:ahLst/>
              <a:cxnLst/>
              <a:rect l="l" t="t" r="r" b="b"/>
              <a:pathLst>
                <a:path w="317969" h="317065" extrusionOk="0">
                  <a:moveTo>
                    <a:pt x="27100" y="250220"/>
                  </a:moveTo>
                  <a:lnTo>
                    <a:pt x="67749" y="290870"/>
                  </a:lnTo>
                  <a:cubicBezTo>
                    <a:pt x="73169" y="296289"/>
                    <a:pt x="82202" y="296289"/>
                    <a:pt x="88525" y="290870"/>
                  </a:cubicBezTo>
                  <a:lnTo>
                    <a:pt x="103882" y="275513"/>
                  </a:lnTo>
                  <a:cubicBezTo>
                    <a:pt x="108399" y="277320"/>
                    <a:pt x="112012" y="279127"/>
                    <a:pt x="116528" y="280933"/>
                  </a:cubicBezTo>
                  <a:lnTo>
                    <a:pt x="116528" y="302613"/>
                  </a:lnTo>
                  <a:cubicBezTo>
                    <a:pt x="116528" y="310743"/>
                    <a:pt x="122852" y="317066"/>
                    <a:pt x="130982" y="317066"/>
                  </a:cubicBezTo>
                  <a:lnTo>
                    <a:pt x="174341" y="317066"/>
                  </a:lnTo>
                  <a:lnTo>
                    <a:pt x="174341" y="289063"/>
                  </a:lnTo>
                  <a:lnTo>
                    <a:pt x="145435" y="289063"/>
                  </a:lnTo>
                  <a:lnTo>
                    <a:pt x="145435" y="270996"/>
                  </a:lnTo>
                  <a:cubicBezTo>
                    <a:pt x="145435" y="264673"/>
                    <a:pt x="140918" y="258350"/>
                    <a:pt x="134595" y="257447"/>
                  </a:cubicBezTo>
                  <a:cubicBezTo>
                    <a:pt x="125561" y="254737"/>
                    <a:pt x="116528" y="251123"/>
                    <a:pt x="108399" y="246607"/>
                  </a:cubicBezTo>
                  <a:cubicBezTo>
                    <a:pt x="102978" y="242994"/>
                    <a:pt x="95752" y="243897"/>
                    <a:pt x="91235" y="249317"/>
                  </a:cubicBezTo>
                  <a:lnTo>
                    <a:pt x="78589" y="261963"/>
                  </a:lnTo>
                  <a:lnTo>
                    <a:pt x="57812" y="241187"/>
                  </a:lnTo>
                  <a:lnTo>
                    <a:pt x="70459" y="228540"/>
                  </a:lnTo>
                  <a:cubicBezTo>
                    <a:pt x="74976" y="224024"/>
                    <a:pt x="75879" y="216797"/>
                    <a:pt x="73169" y="211377"/>
                  </a:cubicBezTo>
                  <a:cubicBezTo>
                    <a:pt x="68652" y="203247"/>
                    <a:pt x="65039" y="194214"/>
                    <a:pt x="62329" y="185181"/>
                  </a:cubicBezTo>
                  <a:cubicBezTo>
                    <a:pt x="60523" y="178858"/>
                    <a:pt x="55102" y="174341"/>
                    <a:pt x="48779" y="174341"/>
                  </a:cubicBezTo>
                  <a:lnTo>
                    <a:pt x="30713" y="174341"/>
                  </a:lnTo>
                  <a:lnTo>
                    <a:pt x="30713" y="144531"/>
                  </a:lnTo>
                  <a:lnTo>
                    <a:pt x="48779" y="144531"/>
                  </a:lnTo>
                  <a:cubicBezTo>
                    <a:pt x="55102" y="144531"/>
                    <a:pt x="61426" y="140015"/>
                    <a:pt x="62329" y="133691"/>
                  </a:cubicBezTo>
                  <a:cubicBezTo>
                    <a:pt x="65039" y="124658"/>
                    <a:pt x="68652" y="115625"/>
                    <a:pt x="73169" y="107495"/>
                  </a:cubicBezTo>
                  <a:cubicBezTo>
                    <a:pt x="76782" y="102075"/>
                    <a:pt x="75879" y="94849"/>
                    <a:pt x="70459" y="90332"/>
                  </a:cubicBezTo>
                  <a:lnTo>
                    <a:pt x="57812" y="77685"/>
                  </a:lnTo>
                  <a:lnTo>
                    <a:pt x="78589" y="56909"/>
                  </a:lnTo>
                  <a:lnTo>
                    <a:pt x="91235" y="69556"/>
                  </a:lnTo>
                  <a:cubicBezTo>
                    <a:pt x="95752" y="74072"/>
                    <a:pt x="102978" y="74976"/>
                    <a:pt x="108399" y="72266"/>
                  </a:cubicBezTo>
                  <a:cubicBezTo>
                    <a:pt x="116528" y="67749"/>
                    <a:pt x="125561" y="64136"/>
                    <a:pt x="134595" y="61426"/>
                  </a:cubicBezTo>
                  <a:cubicBezTo>
                    <a:pt x="140918" y="59619"/>
                    <a:pt x="145435" y="54199"/>
                    <a:pt x="145435" y="47876"/>
                  </a:cubicBezTo>
                  <a:lnTo>
                    <a:pt x="145435" y="29809"/>
                  </a:lnTo>
                  <a:lnTo>
                    <a:pt x="174341" y="29809"/>
                  </a:lnTo>
                  <a:lnTo>
                    <a:pt x="174341" y="47876"/>
                  </a:lnTo>
                  <a:cubicBezTo>
                    <a:pt x="174341" y="54199"/>
                    <a:pt x="178858" y="60523"/>
                    <a:pt x="185181" y="61426"/>
                  </a:cubicBezTo>
                  <a:cubicBezTo>
                    <a:pt x="194214" y="64136"/>
                    <a:pt x="203247" y="67749"/>
                    <a:pt x="211377" y="72266"/>
                  </a:cubicBezTo>
                  <a:cubicBezTo>
                    <a:pt x="216797" y="75879"/>
                    <a:pt x="224024" y="74976"/>
                    <a:pt x="228540" y="69556"/>
                  </a:cubicBezTo>
                  <a:lnTo>
                    <a:pt x="241187" y="56909"/>
                  </a:lnTo>
                  <a:lnTo>
                    <a:pt x="261963" y="77685"/>
                  </a:lnTo>
                  <a:lnTo>
                    <a:pt x="249317" y="90332"/>
                  </a:lnTo>
                  <a:cubicBezTo>
                    <a:pt x="244800" y="94849"/>
                    <a:pt x="243897" y="102075"/>
                    <a:pt x="246607" y="107495"/>
                  </a:cubicBezTo>
                  <a:cubicBezTo>
                    <a:pt x="251123" y="115625"/>
                    <a:pt x="254737" y="124658"/>
                    <a:pt x="257447" y="133691"/>
                  </a:cubicBezTo>
                  <a:cubicBezTo>
                    <a:pt x="259253" y="140015"/>
                    <a:pt x="264673" y="144531"/>
                    <a:pt x="270996" y="144531"/>
                  </a:cubicBezTo>
                  <a:lnTo>
                    <a:pt x="289063" y="144531"/>
                  </a:lnTo>
                  <a:lnTo>
                    <a:pt x="289063" y="187891"/>
                  </a:lnTo>
                  <a:lnTo>
                    <a:pt x="317969" y="187891"/>
                  </a:lnTo>
                  <a:lnTo>
                    <a:pt x="317969" y="130079"/>
                  </a:lnTo>
                  <a:cubicBezTo>
                    <a:pt x="317969" y="121948"/>
                    <a:pt x="311646" y="115625"/>
                    <a:pt x="303516" y="115625"/>
                  </a:cubicBezTo>
                  <a:lnTo>
                    <a:pt x="281836" y="115625"/>
                  </a:lnTo>
                  <a:cubicBezTo>
                    <a:pt x="280030" y="111108"/>
                    <a:pt x="278223" y="107495"/>
                    <a:pt x="276416" y="102979"/>
                  </a:cubicBezTo>
                  <a:lnTo>
                    <a:pt x="291773" y="87622"/>
                  </a:lnTo>
                  <a:cubicBezTo>
                    <a:pt x="297192" y="82202"/>
                    <a:pt x="297192" y="73169"/>
                    <a:pt x="291773" y="66846"/>
                  </a:cubicBezTo>
                  <a:lnTo>
                    <a:pt x="251123" y="26197"/>
                  </a:lnTo>
                  <a:cubicBezTo>
                    <a:pt x="245704" y="20776"/>
                    <a:pt x="236670" y="20776"/>
                    <a:pt x="230347" y="26197"/>
                  </a:cubicBezTo>
                  <a:lnTo>
                    <a:pt x="214990" y="41553"/>
                  </a:lnTo>
                  <a:cubicBezTo>
                    <a:pt x="210474" y="39746"/>
                    <a:pt x="206860" y="37940"/>
                    <a:pt x="202344" y="36133"/>
                  </a:cubicBezTo>
                  <a:lnTo>
                    <a:pt x="202344" y="14453"/>
                  </a:lnTo>
                  <a:cubicBezTo>
                    <a:pt x="202344" y="6323"/>
                    <a:pt x="196021" y="0"/>
                    <a:pt x="187891" y="0"/>
                  </a:cubicBezTo>
                  <a:lnTo>
                    <a:pt x="130078" y="0"/>
                  </a:lnTo>
                  <a:cubicBezTo>
                    <a:pt x="121948" y="0"/>
                    <a:pt x="115625" y="6323"/>
                    <a:pt x="115625" y="14453"/>
                  </a:cubicBezTo>
                  <a:lnTo>
                    <a:pt x="115625" y="36133"/>
                  </a:lnTo>
                  <a:cubicBezTo>
                    <a:pt x="111108" y="37940"/>
                    <a:pt x="107495" y="39746"/>
                    <a:pt x="102978" y="41553"/>
                  </a:cubicBezTo>
                  <a:lnTo>
                    <a:pt x="87622" y="26197"/>
                  </a:lnTo>
                  <a:cubicBezTo>
                    <a:pt x="82202" y="20776"/>
                    <a:pt x="73169" y="20776"/>
                    <a:pt x="66845" y="26197"/>
                  </a:cubicBezTo>
                  <a:lnTo>
                    <a:pt x="26196" y="66846"/>
                  </a:lnTo>
                  <a:cubicBezTo>
                    <a:pt x="20776" y="72266"/>
                    <a:pt x="20776" y="81299"/>
                    <a:pt x="26196" y="87622"/>
                  </a:cubicBezTo>
                  <a:lnTo>
                    <a:pt x="41553" y="102979"/>
                  </a:lnTo>
                  <a:cubicBezTo>
                    <a:pt x="39746" y="107495"/>
                    <a:pt x="37940" y="111108"/>
                    <a:pt x="36133" y="115625"/>
                  </a:cubicBezTo>
                  <a:lnTo>
                    <a:pt x="14453" y="115625"/>
                  </a:lnTo>
                  <a:cubicBezTo>
                    <a:pt x="6323" y="115625"/>
                    <a:pt x="0" y="121948"/>
                    <a:pt x="0" y="130079"/>
                  </a:cubicBezTo>
                  <a:lnTo>
                    <a:pt x="0" y="187891"/>
                  </a:lnTo>
                  <a:cubicBezTo>
                    <a:pt x="0" y="196021"/>
                    <a:pt x="6323" y="202344"/>
                    <a:pt x="14453" y="202344"/>
                  </a:cubicBezTo>
                  <a:lnTo>
                    <a:pt x="36133" y="202344"/>
                  </a:lnTo>
                  <a:cubicBezTo>
                    <a:pt x="37940" y="206861"/>
                    <a:pt x="39746" y="210474"/>
                    <a:pt x="41553" y="214990"/>
                  </a:cubicBezTo>
                  <a:lnTo>
                    <a:pt x="26196" y="230347"/>
                  </a:lnTo>
                  <a:cubicBezTo>
                    <a:pt x="21679" y="235767"/>
                    <a:pt x="21679" y="244800"/>
                    <a:pt x="27100" y="25022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2123" name="Google Shape;2123;p40"/>
            <p:cNvSpPr/>
            <p:nvPr/>
          </p:nvSpPr>
          <p:spPr>
            <a:xfrm>
              <a:off x="7843855" y="1268111"/>
              <a:ext cx="113818" cy="76782"/>
            </a:xfrm>
            <a:custGeom>
              <a:avLst/>
              <a:gdLst/>
              <a:ahLst/>
              <a:cxnLst/>
              <a:rect l="l" t="t" r="r" b="b"/>
              <a:pathLst>
                <a:path w="113818" h="76782" extrusionOk="0">
                  <a:moveTo>
                    <a:pt x="0" y="26196"/>
                  </a:moveTo>
                  <a:lnTo>
                    <a:pt x="12647" y="0"/>
                  </a:lnTo>
                  <a:lnTo>
                    <a:pt x="113819" y="50586"/>
                  </a:lnTo>
                  <a:lnTo>
                    <a:pt x="101172" y="76782"/>
                  </a:lnTo>
                  <a:lnTo>
                    <a:pt x="0" y="26196"/>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2124" name="Google Shape;2124;p40"/>
            <p:cNvSpPr/>
            <p:nvPr/>
          </p:nvSpPr>
          <p:spPr>
            <a:xfrm>
              <a:off x="7633296" y="1245528"/>
              <a:ext cx="361413" cy="332422"/>
            </a:xfrm>
            <a:custGeom>
              <a:avLst/>
              <a:gdLst/>
              <a:ahLst/>
              <a:cxnLst/>
              <a:rect l="l" t="t" r="r" b="b"/>
              <a:pathLst>
                <a:path w="361413" h="332422" extrusionOk="0">
                  <a:moveTo>
                    <a:pt x="17248" y="264673"/>
                  </a:moveTo>
                  <a:lnTo>
                    <a:pt x="107581" y="329712"/>
                  </a:lnTo>
                  <a:cubicBezTo>
                    <a:pt x="110290" y="331519"/>
                    <a:pt x="113000" y="332422"/>
                    <a:pt x="115710" y="332422"/>
                  </a:cubicBezTo>
                  <a:lnTo>
                    <a:pt x="346961" y="332422"/>
                  </a:lnTo>
                  <a:cubicBezTo>
                    <a:pt x="355090" y="332422"/>
                    <a:pt x="361414" y="326099"/>
                    <a:pt x="361414" y="317969"/>
                  </a:cubicBezTo>
                  <a:lnTo>
                    <a:pt x="361414" y="160791"/>
                  </a:lnTo>
                  <a:cubicBezTo>
                    <a:pt x="361414" y="139111"/>
                    <a:pt x="346057" y="120142"/>
                    <a:pt x="325281" y="116528"/>
                  </a:cubicBezTo>
                  <a:cubicBezTo>
                    <a:pt x="312634" y="114721"/>
                    <a:pt x="299988" y="118335"/>
                    <a:pt x="290051" y="126465"/>
                  </a:cubicBezTo>
                  <a:cubicBezTo>
                    <a:pt x="290051" y="126465"/>
                    <a:pt x="289148" y="127368"/>
                    <a:pt x="289148" y="127368"/>
                  </a:cubicBezTo>
                  <a:cubicBezTo>
                    <a:pt x="272888" y="112915"/>
                    <a:pt x="247595" y="112915"/>
                    <a:pt x="231335" y="127368"/>
                  </a:cubicBezTo>
                  <a:cubicBezTo>
                    <a:pt x="219592" y="117432"/>
                    <a:pt x="203332" y="113818"/>
                    <a:pt x="187976" y="118335"/>
                  </a:cubicBezTo>
                  <a:lnTo>
                    <a:pt x="187976" y="43359"/>
                  </a:lnTo>
                  <a:cubicBezTo>
                    <a:pt x="187976" y="19873"/>
                    <a:pt x="169006" y="0"/>
                    <a:pt x="144617" y="0"/>
                  </a:cubicBezTo>
                  <a:cubicBezTo>
                    <a:pt x="121130" y="0"/>
                    <a:pt x="101257" y="18970"/>
                    <a:pt x="101257" y="43359"/>
                  </a:cubicBezTo>
                  <a:lnTo>
                    <a:pt x="101257" y="220410"/>
                  </a:lnTo>
                  <a:lnTo>
                    <a:pt x="63318" y="197827"/>
                  </a:lnTo>
                  <a:cubicBezTo>
                    <a:pt x="51575" y="190601"/>
                    <a:pt x="37121" y="190601"/>
                    <a:pt x="24475" y="196020"/>
                  </a:cubicBezTo>
                  <a:lnTo>
                    <a:pt x="21765" y="196924"/>
                  </a:lnTo>
                  <a:cubicBezTo>
                    <a:pt x="9118" y="203247"/>
                    <a:pt x="988" y="215894"/>
                    <a:pt x="85" y="229443"/>
                  </a:cubicBezTo>
                  <a:cubicBezTo>
                    <a:pt x="-818" y="242993"/>
                    <a:pt x="5505" y="256543"/>
                    <a:pt x="17248" y="264673"/>
                  </a:cubicBezTo>
                  <a:lnTo>
                    <a:pt x="17248" y="264673"/>
                  </a:lnTo>
                  <a:close/>
                  <a:moveTo>
                    <a:pt x="35315" y="222217"/>
                  </a:moveTo>
                  <a:lnTo>
                    <a:pt x="38025" y="221314"/>
                  </a:lnTo>
                  <a:cubicBezTo>
                    <a:pt x="41638" y="219507"/>
                    <a:pt x="45251" y="219507"/>
                    <a:pt x="48865" y="221314"/>
                  </a:cubicBezTo>
                  <a:lnTo>
                    <a:pt x="109387" y="257447"/>
                  </a:lnTo>
                  <a:cubicBezTo>
                    <a:pt x="113903" y="260156"/>
                    <a:pt x="119324" y="260156"/>
                    <a:pt x="123840" y="257447"/>
                  </a:cubicBezTo>
                  <a:cubicBezTo>
                    <a:pt x="128357" y="254736"/>
                    <a:pt x="131067" y="250220"/>
                    <a:pt x="131067" y="244800"/>
                  </a:cubicBezTo>
                  <a:lnTo>
                    <a:pt x="131067" y="42456"/>
                  </a:lnTo>
                  <a:cubicBezTo>
                    <a:pt x="131067" y="34326"/>
                    <a:pt x="137390" y="28003"/>
                    <a:pt x="145520" y="28003"/>
                  </a:cubicBezTo>
                  <a:cubicBezTo>
                    <a:pt x="153650" y="28003"/>
                    <a:pt x="159973" y="34326"/>
                    <a:pt x="159973" y="42456"/>
                  </a:cubicBezTo>
                  <a:lnTo>
                    <a:pt x="159973" y="158984"/>
                  </a:lnTo>
                  <a:cubicBezTo>
                    <a:pt x="159973" y="167114"/>
                    <a:pt x="166296" y="173437"/>
                    <a:pt x="174426" y="173437"/>
                  </a:cubicBezTo>
                  <a:cubicBezTo>
                    <a:pt x="182556" y="173437"/>
                    <a:pt x="188880" y="167114"/>
                    <a:pt x="188880" y="158984"/>
                  </a:cubicBezTo>
                  <a:cubicBezTo>
                    <a:pt x="188880" y="150854"/>
                    <a:pt x="195202" y="144531"/>
                    <a:pt x="203332" y="144531"/>
                  </a:cubicBezTo>
                  <a:cubicBezTo>
                    <a:pt x="211463" y="144531"/>
                    <a:pt x="217785" y="150854"/>
                    <a:pt x="217785" y="158984"/>
                  </a:cubicBezTo>
                  <a:cubicBezTo>
                    <a:pt x="217785" y="167114"/>
                    <a:pt x="224109" y="173437"/>
                    <a:pt x="232239" y="173437"/>
                  </a:cubicBezTo>
                  <a:cubicBezTo>
                    <a:pt x="240368" y="173437"/>
                    <a:pt x="246692" y="167114"/>
                    <a:pt x="246692" y="158984"/>
                  </a:cubicBezTo>
                  <a:cubicBezTo>
                    <a:pt x="246692" y="150854"/>
                    <a:pt x="253015" y="144531"/>
                    <a:pt x="261145" y="144531"/>
                  </a:cubicBezTo>
                  <a:cubicBezTo>
                    <a:pt x="269275" y="144531"/>
                    <a:pt x="275598" y="150854"/>
                    <a:pt x="275598" y="158984"/>
                  </a:cubicBezTo>
                  <a:cubicBezTo>
                    <a:pt x="275598" y="167114"/>
                    <a:pt x="281922" y="173437"/>
                    <a:pt x="290051" y="173437"/>
                  </a:cubicBezTo>
                  <a:cubicBezTo>
                    <a:pt x="298181" y="173437"/>
                    <a:pt x="304505" y="167114"/>
                    <a:pt x="304505" y="158984"/>
                  </a:cubicBezTo>
                  <a:cubicBezTo>
                    <a:pt x="304505" y="154468"/>
                    <a:pt x="306311" y="150854"/>
                    <a:pt x="309924" y="148144"/>
                  </a:cubicBezTo>
                  <a:cubicBezTo>
                    <a:pt x="313538" y="145435"/>
                    <a:pt x="317151" y="144531"/>
                    <a:pt x="321667" y="145435"/>
                  </a:cubicBezTo>
                  <a:cubicBezTo>
                    <a:pt x="328894" y="147241"/>
                    <a:pt x="334314" y="153565"/>
                    <a:pt x="333411" y="160791"/>
                  </a:cubicBezTo>
                  <a:lnTo>
                    <a:pt x="333411" y="303516"/>
                  </a:lnTo>
                  <a:lnTo>
                    <a:pt x="121130" y="303516"/>
                  </a:lnTo>
                  <a:lnTo>
                    <a:pt x="34411" y="241186"/>
                  </a:lnTo>
                  <a:cubicBezTo>
                    <a:pt x="31701" y="239380"/>
                    <a:pt x="29895" y="234864"/>
                    <a:pt x="29895" y="231250"/>
                  </a:cubicBezTo>
                  <a:cubicBezTo>
                    <a:pt x="29895" y="227637"/>
                    <a:pt x="31701" y="224024"/>
                    <a:pt x="35315" y="222217"/>
                  </a:cubicBezTo>
                  <a:lnTo>
                    <a:pt x="35315" y="222217"/>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grpSp>
      <p:sp>
        <p:nvSpPr>
          <p:cNvPr id="2125" name="Google Shape;2125;p40"/>
          <p:cNvSpPr txBox="1"/>
          <p:nvPr/>
        </p:nvSpPr>
        <p:spPr>
          <a:xfrm>
            <a:off x="511555" y="687555"/>
            <a:ext cx="5284385" cy="365356"/>
          </a:xfrm>
          <a:prstGeom prst="rect">
            <a:avLst/>
          </a:prstGeom>
          <a:noFill/>
          <a:ln>
            <a:noFill/>
          </a:ln>
        </p:spPr>
        <p:txBody>
          <a:bodyPr spcFirstLastPara="1" wrap="square" lIns="91425" tIns="45700" rIns="91425" bIns="45700" anchor="ctr" anchorCtr="0">
            <a:spAutoFit/>
          </a:bodyPr>
          <a:lstStyle/>
          <a:p>
            <a:pPr marL="6350" marR="0" lvl="0" indent="0" algn="l" rtl="0">
              <a:lnSpc>
                <a:spcPct val="100952"/>
              </a:lnSpc>
              <a:spcBef>
                <a:spcPts val="0"/>
              </a:spcBef>
              <a:spcAft>
                <a:spcPts val="0"/>
              </a:spcAft>
              <a:buNone/>
            </a:pPr>
            <a:r>
              <a:rPr lang="en-US" sz="2100" b="1">
                <a:solidFill>
                  <a:srgbClr val="EB7F4A"/>
                </a:solidFill>
                <a:latin typeface="Calibri"/>
                <a:ea typeface="Calibri"/>
                <a:cs typeface="Calibri"/>
                <a:sym typeface="Calibri"/>
              </a:rPr>
              <a:t>Climate Change Demands Adaptation Now</a:t>
            </a:r>
            <a:endParaRPr/>
          </a:p>
        </p:txBody>
      </p:sp>
      <p:sp>
        <p:nvSpPr>
          <p:cNvPr id="2126" name="Google Shape;2126;p40"/>
          <p:cNvSpPr txBox="1"/>
          <p:nvPr/>
        </p:nvSpPr>
        <p:spPr>
          <a:xfrm>
            <a:off x="511555" y="1074983"/>
            <a:ext cx="6480000" cy="1013009"/>
          </a:xfrm>
          <a:prstGeom prst="rect">
            <a:avLst/>
          </a:prstGeom>
          <a:noFill/>
          <a:ln>
            <a:noFill/>
          </a:ln>
        </p:spPr>
        <p:txBody>
          <a:bodyPr spcFirstLastPara="1" wrap="square" lIns="91425" tIns="45700" rIns="91425" bIns="45700" anchor="t" anchorCtr="0">
            <a:noAutofit/>
          </a:bodyPr>
          <a:lstStyle/>
          <a:p>
            <a:pPr marL="0" marR="0" lvl="0" indent="0" algn="just" rtl="0">
              <a:lnSpc>
                <a:spcPct val="106086"/>
              </a:lnSpc>
              <a:spcBef>
                <a:spcPts val="0"/>
              </a:spcBef>
              <a:spcAft>
                <a:spcPts val="0"/>
              </a:spcAft>
              <a:buClr>
                <a:srgbClr val="EB7F4A"/>
              </a:buClr>
              <a:buSzPts val="1150"/>
              <a:buFont typeface="Arial"/>
              <a:buNone/>
            </a:pPr>
            <a:r>
              <a:rPr lang="en-US" sz="1150" b="0" i="0">
                <a:solidFill>
                  <a:srgbClr val="262626"/>
                </a:solidFill>
                <a:latin typeface="Calibri"/>
                <a:ea typeface="Calibri"/>
                <a:cs typeface="Calibri"/>
                <a:sym typeface="Calibri"/>
              </a:rPr>
              <a:t>The increasing frequency and intensity of floods, storms, and wildfires across these case studies is not</a:t>
            </a:r>
            <a:endParaRPr/>
          </a:p>
          <a:p>
            <a:pPr marL="0" marR="0" lvl="0" indent="0" algn="just" rtl="0">
              <a:lnSpc>
                <a:spcPct val="106086"/>
              </a:lnSpc>
              <a:spcBef>
                <a:spcPts val="0"/>
              </a:spcBef>
              <a:spcAft>
                <a:spcPts val="0"/>
              </a:spcAft>
              <a:buClr>
                <a:srgbClr val="EB7F4A"/>
              </a:buClr>
              <a:buSzPts val="1150"/>
              <a:buFont typeface="Arial"/>
              <a:buNone/>
            </a:pPr>
            <a:r>
              <a:rPr lang="en-US" sz="1150" b="0" i="0">
                <a:solidFill>
                  <a:srgbClr val="262626"/>
                </a:solidFill>
                <a:latin typeface="Calibri"/>
                <a:ea typeface="Calibri"/>
                <a:cs typeface="Calibri"/>
                <a:sym typeface="Calibri"/>
              </a:rPr>
              <a:t>Coincidental -it reflects our changing climate. Adaptation is no longer optional. Communities must invest in climate-resilient infrastructure, early warning systems, nature-based solutions, and preparedness</a:t>
            </a:r>
            <a:endParaRPr/>
          </a:p>
          <a:p>
            <a:pPr marL="0" marR="0" lvl="0" indent="0" algn="just" rtl="0">
              <a:lnSpc>
                <a:spcPct val="106086"/>
              </a:lnSpc>
              <a:spcBef>
                <a:spcPts val="0"/>
              </a:spcBef>
              <a:spcAft>
                <a:spcPts val="0"/>
              </a:spcAft>
              <a:buClr>
                <a:srgbClr val="EB7F4A"/>
              </a:buClr>
              <a:buSzPts val="1150"/>
              <a:buFont typeface="Arial"/>
              <a:buNone/>
            </a:pPr>
            <a:r>
              <a:rPr lang="en-US" sz="1150" b="0" i="0">
                <a:solidFill>
                  <a:srgbClr val="262626"/>
                </a:solidFill>
                <a:latin typeface="Calibri"/>
                <a:ea typeface="Calibri"/>
                <a:cs typeface="Calibri"/>
                <a:sym typeface="Calibri"/>
              </a:rPr>
              <a:t>programs. The cost of inaction far exceeds the investment in adaptation.</a:t>
            </a:r>
            <a:endParaRPr/>
          </a:p>
          <a:p>
            <a:pPr marL="0" marR="0" lvl="0" indent="0" algn="just" rtl="0">
              <a:lnSpc>
                <a:spcPct val="106086"/>
              </a:lnSpc>
              <a:spcBef>
                <a:spcPts val="0"/>
              </a:spcBef>
              <a:spcAft>
                <a:spcPts val="0"/>
              </a:spcAft>
              <a:buClr>
                <a:srgbClr val="EB7F4A"/>
              </a:buClr>
              <a:buSzPts val="1150"/>
              <a:buFont typeface="Arial"/>
              <a:buNone/>
            </a:pPr>
            <a:endParaRPr sz="1150" b="0" i="0">
              <a:solidFill>
                <a:srgbClr val="262626"/>
              </a:solidFill>
              <a:latin typeface="Calibri"/>
              <a:ea typeface="Calibri"/>
              <a:cs typeface="Calibri"/>
              <a:sym typeface="Calibri"/>
            </a:endParaRPr>
          </a:p>
        </p:txBody>
      </p:sp>
      <p:cxnSp>
        <p:nvCxnSpPr>
          <p:cNvPr id="2127" name="Google Shape;2127;p40"/>
          <p:cNvCxnSpPr/>
          <p:nvPr/>
        </p:nvCxnSpPr>
        <p:spPr>
          <a:xfrm rot="10800000">
            <a:off x="-7884" y="848868"/>
            <a:ext cx="540000" cy="0"/>
          </a:xfrm>
          <a:prstGeom prst="straightConnector1">
            <a:avLst/>
          </a:prstGeom>
          <a:noFill/>
          <a:ln w="12700" cap="flat" cmpd="sng">
            <a:solidFill>
              <a:srgbClr val="000000"/>
            </a:solidFill>
            <a:prstDash val="dot"/>
            <a:miter lim="800000"/>
            <a:headEnd type="none" w="sm" len="sm"/>
            <a:tailEnd type="none" w="sm" len="sm"/>
          </a:ln>
        </p:spPr>
      </p:cxnSp>
      <p:sp>
        <p:nvSpPr>
          <p:cNvPr id="2128" name="Google Shape;2128;p40"/>
          <p:cNvSpPr/>
          <p:nvPr/>
        </p:nvSpPr>
        <p:spPr>
          <a:xfrm rot="-7227587" flipH="1">
            <a:off x="6244549" y="350563"/>
            <a:ext cx="748135" cy="425322"/>
          </a:xfrm>
          <a:custGeom>
            <a:avLst/>
            <a:gdLst/>
            <a:ahLst/>
            <a:cxnLst/>
            <a:rect l="l" t="t" r="r" b="b"/>
            <a:pathLst>
              <a:path w="1037030" h="589562" extrusionOk="0">
                <a:moveTo>
                  <a:pt x="67754" y="214644"/>
                </a:moveTo>
                <a:cubicBezTo>
                  <a:pt x="67754" y="214104"/>
                  <a:pt x="67754" y="213565"/>
                  <a:pt x="67214" y="213026"/>
                </a:cubicBezTo>
                <a:cubicBezTo>
                  <a:pt x="67214" y="214104"/>
                  <a:pt x="67754" y="215183"/>
                  <a:pt x="67754" y="214644"/>
                </a:cubicBezTo>
                <a:close/>
                <a:moveTo>
                  <a:pt x="237775" y="295000"/>
                </a:moveTo>
                <a:cubicBezTo>
                  <a:pt x="237775" y="291764"/>
                  <a:pt x="238854" y="287989"/>
                  <a:pt x="239394" y="284753"/>
                </a:cubicBezTo>
                <a:cubicBezTo>
                  <a:pt x="239394" y="284214"/>
                  <a:pt x="239394" y="283135"/>
                  <a:pt x="239394" y="282596"/>
                </a:cubicBezTo>
                <a:cubicBezTo>
                  <a:pt x="239394" y="282596"/>
                  <a:pt x="239394" y="282596"/>
                  <a:pt x="239394" y="282596"/>
                </a:cubicBezTo>
                <a:cubicBezTo>
                  <a:pt x="239394" y="281518"/>
                  <a:pt x="239934" y="279900"/>
                  <a:pt x="240474" y="278821"/>
                </a:cubicBezTo>
                <a:cubicBezTo>
                  <a:pt x="242093" y="271271"/>
                  <a:pt x="244792" y="264260"/>
                  <a:pt x="248030" y="257249"/>
                </a:cubicBezTo>
                <a:cubicBezTo>
                  <a:pt x="248570" y="256170"/>
                  <a:pt x="249110" y="254552"/>
                  <a:pt x="249649" y="253474"/>
                </a:cubicBezTo>
                <a:cubicBezTo>
                  <a:pt x="249649" y="253474"/>
                  <a:pt x="249649" y="252934"/>
                  <a:pt x="249649" y="252395"/>
                </a:cubicBezTo>
                <a:cubicBezTo>
                  <a:pt x="251808" y="249159"/>
                  <a:pt x="253967" y="245384"/>
                  <a:pt x="256126" y="242148"/>
                </a:cubicBezTo>
                <a:cubicBezTo>
                  <a:pt x="256666" y="241070"/>
                  <a:pt x="257746" y="239991"/>
                  <a:pt x="258825" y="239452"/>
                </a:cubicBezTo>
                <a:cubicBezTo>
                  <a:pt x="258825" y="239452"/>
                  <a:pt x="259365" y="238912"/>
                  <a:pt x="259905" y="238373"/>
                </a:cubicBezTo>
                <a:cubicBezTo>
                  <a:pt x="260984" y="237294"/>
                  <a:pt x="262603" y="236216"/>
                  <a:pt x="263683" y="234598"/>
                </a:cubicBezTo>
                <a:cubicBezTo>
                  <a:pt x="264223" y="234059"/>
                  <a:pt x="265302" y="233519"/>
                  <a:pt x="265842" y="232980"/>
                </a:cubicBezTo>
                <a:cubicBezTo>
                  <a:pt x="266921" y="232980"/>
                  <a:pt x="268001" y="231362"/>
                  <a:pt x="268541" y="231362"/>
                </a:cubicBezTo>
                <a:cubicBezTo>
                  <a:pt x="270160" y="230284"/>
                  <a:pt x="271779" y="229744"/>
                  <a:pt x="273398" y="229205"/>
                </a:cubicBezTo>
                <a:cubicBezTo>
                  <a:pt x="273398" y="229205"/>
                  <a:pt x="273938" y="229205"/>
                  <a:pt x="274478" y="229205"/>
                </a:cubicBezTo>
                <a:cubicBezTo>
                  <a:pt x="275557" y="229205"/>
                  <a:pt x="277716" y="228126"/>
                  <a:pt x="278256" y="228126"/>
                </a:cubicBezTo>
                <a:cubicBezTo>
                  <a:pt x="279875" y="228126"/>
                  <a:pt x="281495" y="227587"/>
                  <a:pt x="283114" y="227048"/>
                </a:cubicBezTo>
                <a:cubicBezTo>
                  <a:pt x="283114" y="227048"/>
                  <a:pt x="283654" y="227048"/>
                  <a:pt x="284193" y="227048"/>
                </a:cubicBezTo>
                <a:cubicBezTo>
                  <a:pt x="284193" y="227048"/>
                  <a:pt x="283654" y="227048"/>
                  <a:pt x="283114" y="227048"/>
                </a:cubicBezTo>
                <a:cubicBezTo>
                  <a:pt x="283114" y="227048"/>
                  <a:pt x="283654" y="227048"/>
                  <a:pt x="284193" y="227048"/>
                </a:cubicBezTo>
                <a:cubicBezTo>
                  <a:pt x="286352" y="227048"/>
                  <a:pt x="288511" y="227048"/>
                  <a:pt x="286352" y="227048"/>
                </a:cubicBezTo>
                <a:cubicBezTo>
                  <a:pt x="288511" y="227048"/>
                  <a:pt x="290670" y="227048"/>
                  <a:pt x="292290" y="227048"/>
                </a:cubicBezTo>
                <a:cubicBezTo>
                  <a:pt x="293909" y="227048"/>
                  <a:pt x="295528" y="228126"/>
                  <a:pt x="297147" y="228666"/>
                </a:cubicBezTo>
                <a:cubicBezTo>
                  <a:pt x="298227" y="229744"/>
                  <a:pt x="299846" y="230284"/>
                  <a:pt x="300926" y="231362"/>
                </a:cubicBezTo>
                <a:cubicBezTo>
                  <a:pt x="300926" y="231362"/>
                  <a:pt x="300926" y="231362"/>
                  <a:pt x="300926" y="231362"/>
                </a:cubicBezTo>
                <a:cubicBezTo>
                  <a:pt x="302005" y="232441"/>
                  <a:pt x="302545" y="233519"/>
                  <a:pt x="303624" y="234598"/>
                </a:cubicBezTo>
                <a:cubicBezTo>
                  <a:pt x="304704" y="236216"/>
                  <a:pt x="305244" y="237834"/>
                  <a:pt x="305783" y="239452"/>
                </a:cubicBezTo>
                <a:cubicBezTo>
                  <a:pt x="305783" y="239452"/>
                  <a:pt x="305783" y="239452"/>
                  <a:pt x="305783" y="239991"/>
                </a:cubicBezTo>
                <a:cubicBezTo>
                  <a:pt x="305783" y="241070"/>
                  <a:pt x="305783" y="241609"/>
                  <a:pt x="306323" y="242688"/>
                </a:cubicBezTo>
                <a:cubicBezTo>
                  <a:pt x="306323" y="244305"/>
                  <a:pt x="306863" y="245923"/>
                  <a:pt x="307403" y="247002"/>
                </a:cubicBezTo>
                <a:cubicBezTo>
                  <a:pt x="307403" y="248081"/>
                  <a:pt x="307403" y="249159"/>
                  <a:pt x="307403" y="250238"/>
                </a:cubicBezTo>
                <a:cubicBezTo>
                  <a:pt x="307403" y="249699"/>
                  <a:pt x="307403" y="248620"/>
                  <a:pt x="307403" y="247002"/>
                </a:cubicBezTo>
                <a:cubicBezTo>
                  <a:pt x="307403" y="250238"/>
                  <a:pt x="307403" y="253474"/>
                  <a:pt x="307403" y="256710"/>
                </a:cubicBezTo>
                <a:cubicBezTo>
                  <a:pt x="307403" y="258327"/>
                  <a:pt x="307403" y="260485"/>
                  <a:pt x="306863" y="262103"/>
                </a:cubicBezTo>
                <a:cubicBezTo>
                  <a:pt x="306863" y="262103"/>
                  <a:pt x="306863" y="262642"/>
                  <a:pt x="306863" y="263181"/>
                </a:cubicBezTo>
                <a:cubicBezTo>
                  <a:pt x="306323" y="265878"/>
                  <a:pt x="305244" y="268574"/>
                  <a:pt x="304704" y="271271"/>
                </a:cubicBezTo>
                <a:cubicBezTo>
                  <a:pt x="303624" y="273967"/>
                  <a:pt x="302545" y="278821"/>
                  <a:pt x="300386" y="280978"/>
                </a:cubicBezTo>
                <a:cubicBezTo>
                  <a:pt x="300386" y="280978"/>
                  <a:pt x="303624" y="274507"/>
                  <a:pt x="301465" y="278282"/>
                </a:cubicBezTo>
                <a:cubicBezTo>
                  <a:pt x="301465" y="278821"/>
                  <a:pt x="300926" y="279360"/>
                  <a:pt x="300386" y="279900"/>
                </a:cubicBezTo>
                <a:cubicBezTo>
                  <a:pt x="299846" y="280978"/>
                  <a:pt x="298767" y="282596"/>
                  <a:pt x="298227" y="283675"/>
                </a:cubicBezTo>
                <a:cubicBezTo>
                  <a:pt x="296608" y="286371"/>
                  <a:pt x="294449" y="289607"/>
                  <a:pt x="292290" y="292304"/>
                </a:cubicBezTo>
                <a:cubicBezTo>
                  <a:pt x="291210" y="293382"/>
                  <a:pt x="290670" y="294461"/>
                  <a:pt x="289591" y="295540"/>
                </a:cubicBezTo>
                <a:cubicBezTo>
                  <a:pt x="289591" y="296079"/>
                  <a:pt x="288511" y="296618"/>
                  <a:pt x="287972" y="297697"/>
                </a:cubicBezTo>
                <a:cubicBezTo>
                  <a:pt x="286352" y="299854"/>
                  <a:pt x="290670" y="294461"/>
                  <a:pt x="290131" y="295000"/>
                </a:cubicBezTo>
                <a:cubicBezTo>
                  <a:pt x="288511" y="297697"/>
                  <a:pt x="285273" y="299854"/>
                  <a:pt x="283114" y="302011"/>
                </a:cubicBezTo>
                <a:cubicBezTo>
                  <a:pt x="280955" y="304168"/>
                  <a:pt x="278256" y="306326"/>
                  <a:pt x="276097" y="307944"/>
                </a:cubicBezTo>
                <a:cubicBezTo>
                  <a:pt x="275018" y="309022"/>
                  <a:pt x="273938" y="309561"/>
                  <a:pt x="272319" y="310640"/>
                </a:cubicBezTo>
                <a:cubicBezTo>
                  <a:pt x="271779" y="310640"/>
                  <a:pt x="270700" y="311719"/>
                  <a:pt x="270160" y="312258"/>
                </a:cubicBezTo>
                <a:cubicBezTo>
                  <a:pt x="267461" y="314415"/>
                  <a:pt x="272319" y="311179"/>
                  <a:pt x="272859" y="310640"/>
                </a:cubicBezTo>
                <a:cubicBezTo>
                  <a:pt x="268001" y="314415"/>
                  <a:pt x="261524" y="317651"/>
                  <a:pt x="256126" y="319808"/>
                </a:cubicBezTo>
                <a:cubicBezTo>
                  <a:pt x="253428" y="321426"/>
                  <a:pt x="250189" y="322505"/>
                  <a:pt x="246951" y="323583"/>
                </a:cubicBezTo>
                <a:cubicBezTo>
                  <a:pt x="245331" y="324123"/>
                  <a:pt x="244252" y="324662"/>
                  <a:pt x="242633" y="325201"/>
                </a:cubicBezTo>
                <a:cubicBezTo>
                  <a:pt x="251269" y="321966"/>
                  <a:pt x="244252" y="324662"/>
                  <a:pt x="242633" y="325201"/>
                </a:cubicBezTo>
                <a:cubicBezTo>
                  <a:pt x="240474" y="325741"/>
                  <a:pt x="237775" y="326280"/>
                  <a:pt x="235616" y="327359"/>
                </a:cubicBezTo>
                <a:cubicBezTo>
                  <a:pt x="235616" y="326280"/>
                  <a:pt x="235616" y="325201"/>
                  <a:pt x="235616" y="324662"/>
                </a:cubicBezTo>
                <a:cubicBezTo>
                  <a:pt x="235616" y="321426"/>
                  <a:pt x="235616" y="318190"/>
                  <a:pt x="235616" y="314955"/>
                </a:cubicBezTo>
                <a:cubicBezTo>
                  <a:pt x="235616" y="307944"/>
                  <a:pt x="235616" y="301472"/>
                  <a:pt x="236695" y="294461"/>
                </a:cubicBezTo>
                <a:close/>
                <a:moveTo>
                  <a:pt x="25113" y="249699"/>
                </a:moveTo>
                <a:cubicBezTo>
                  <a:pt x="38067" y="279360"/>
                  <a:pt x="56419" y="306865"/>
                  <a:pt x="79628" y="328976"/>
                </a:cubicBezTo>
                <a:cubicBezTo>
                  <a:pt x="103917" y="351627"/>
                  <a:pt x="133063" y="370503"/>
                  <a:pt x="165448" y="378593"/>
                </a:cubicBezTo>
                <a:cubicBezTo>
                  <a:pt x="174624" y="380750"/>
                  <a:pt x="184340" y="382368"/>
                  <a:pt x="194055" y="382907"/>
                </a:cubicBezTo>
                <a:cubicBezTo>
                  <a:pt x="210248" y="436298"/>
                  <a:pt x="244252" y="482679"/>
                  <a:pt x="286352" y="518812"/>
                </a:cubicBezTo>
                <a:cubicBezTo>
                  <a:pt x="337089" y="561957"/>
                  <a:pt x="400779" y="585147"/>
                  <a:pt x="467169" y="588922"/>
                </a:cubicBezTo>
                <a:cubicBezTo>
                  <a:pt x="538416" y="593236"/>
                  <a:pt x="610202" y="575439"/>
                  <a:pt x="674433" y="545238"/>
                </a:cubicBezTo>
                <a:cubicBezTo>
                  <a:pt x="739742" y="514498"/>
                  <a:pt x="797496" y="470275"/>
                  <a:pt x="848232" y="419041"/>
                </a:cubicBezTo>
                <a:cubicBezTo>
                  <a:pt x="897889" y="369424"/>
                  <a:pt x="941609" y="313876"/>
                  <a:pt x="983709" y="257249"/>
                </a:cubicBezTo>
                <a:cubicBezTo>
                  <a:pt x="983709" y="283675"/>
                  <a:pt x="983709" y="310101"/>
                  <a:pt x="982630" y="336527"/>
                </a:cubicBezTo>
                <a:cubicBezTo>
                  <a:pt x="982630" y="350549"/>
                  <a:pt x="981550" y="364031"/>
                  <a:pt x="980471" y="378053"/>
                </a:cubicBezTo>
                <a:cubicBezTo>
                  <a:pt x="980471" y="385064"/>
                  <a:pt x="982630" y="392075"/>
                  <a:pt x="986948" y="396929"/>
                </a:cubicBezTo>
                <a:cubicBezTo>
                  <a:pt x="991266" y="401783"/>
                  <a:pt x="998283" y="405558"/>
                  <a:pt x="1004760" y="406097"/>
                </a:cubicBezTo>
                <a:cubicBezTo>
                  <a:pt x="1011776" y="406097"/>
                  <a:pt x="1018793" y="404479"/>
                  <a:pt x="1023651" y="399626"/>
                </a:cubicBezTo>
                <a:cubicBezTo>
                  <a:pt x="1028509" y="394772"/>
                  <a:pt x="1032287" y="388839"/>
                  <a:pt x="1032827" y="381828"/>
                </a:cubicBezTo>
                <a:cubicBezTo>
                  <a:pt x="1036065" y="333291"/>
                  <a:pt x="1036605" y="284214"/>
                  <a:pt x="1035525" y="235137"/>
                </a:cubicBezTo>
                <a:cubicBezTo>
                  <a:pt x="1035525" y="222733"/>
                  <a:pt x="1034446" y="209790"/>
                  <a:pt x="1033906" y="197386"/>
                </a:cubicBezTo>
                <a:cubicBezTo>
                  <a:pt x="1034446" y="196307"/>
                  <a:pt x="1034986" y="195229"/>
                  <a:pt x="1035525" y="194150"/>
                </a:cubicBezTo>
                <a:cubicBezTo>
                  <a:pt x="1037684" y="188218"/>
                  <a:pt x="1037684" y="179589"/>
                  <a:pt x="1034446" y="173656"/>
                </a:cubicBezTo>
                <a:cubicBezTo>
                  <a:pt x="1031207" y="167724"/>
                  <a:pt x="1026350" y="162331"/>
                  <a:pt x="1019333" y="160713"/>
                </a:cubicBezTo>
                <a:cubicBezTo>
                  <a:pt x="1012856" y="158556"/>
                  <a:pt x="1005299" y="158556"/>
                  <a:pt x="998822" y="161792"/>
                </a:cubicBezTo>
                <a:cubicBezTo>
                  <a:pt x="969676" y="177432"/>
                  <a:pt x="939450" y="191454"/>
                  <a:pt x="908144" y="203318"/>
                </a:cubicBezTo>
                <a:cubicBezTo>
                  <a:pt x="900048" y="206554"/>
                  <a:pt x="892492" y="209251"/>
                  <a:pt x="884395" y="211947"/>
                </a:cubicBezTo>
                <a:cubicBezTo>
                  <a:pt x="852010" y="222733"/>
                  <a:pt x="819086" y="231362"/>
                  <a:pt x="786161" y="237834"/>
                </a:cubicBezTo>
                <a:cubicBezTo>
                  <a:pt x="779684" y="238912"/>
                  <a:pt x="773207" y="243227"/>
                  <a:pt x="769429" y="248620"/>
                </a:cubicBezTo>
                <a:cubicBezTo>
                  <a:pt x="765650" y="254013"/>
                  <a:pt x="763491" y="262103"/>
                  <a:pt x="765111" y="268574"/>
                </a:cubicBezTo>
                <a:cubicBezTo>
                  <a:pt x="766730" y="275046"/>
                  <a:pt x="770508" y="281518"/>
                  <a:pt x="775906" y="285293"/>
                </a:cubicBezTo>
                <a:cubicBezTo>
                  <a:pt x="781843" y="289068"/>
                  <a:pt x="788860" y="290686"/>
                  <a:pt x="795876" y="289607"/>
                </a:cubicBezTo>
                <a:cubicBezTo>
                  <a:pt x="837437" y="281518"/>
                  <a:pt x="878458" y="270192"/>
                  <a:pt x="917860" y="255092"/>
                </a:cubicBezTo>
                <a:cubicBezTo>
                  <a:pt x="896270" y="283675"/>
                  <a:pt x="873600" y="311719"/>
                  <a:pt x="849851" y="339223"/>
                </a:cubicBezTo>
                <a:cubicBezTo>
                  <a:pt x="848772" y="340841"/>
                  <a:pt x="847153" y="341920"/>
                  <a:pt x="846073" y="343538"/>
                </a:cubicBezTo>
                <a:cubicBezTo>
                  <a:pt x="850931" y="337605"/>
                  <a:pt x="846073" y="343538"/>
                  <a:pt x="844994" y="344616"/>
                </a:cubicBezTo>
                <a:cubicBezTo>
                  <a:pt x="841755" y="347852"/>
                  <a:pt x="839056" y="351088"/>
                  <a:pt x="835818" y="354863"/>
                </a:cubicBezTo>
                <a:cubicBezTo>
                  <a:pt x="829881" y="360796"/>
                  <a:pt x="824483" y="367267"/>
                  <a:pt x="818546" y="373200"/>
                </a:cubicBezTo>
                <a:cubicBezTo>
                  <a:pt x="806671" y="385064"/>
                  <a:pt x="794797" y="396929"/>
                  <a:pt x="781843" y="408254"/>
                </a:cubicBezTo>
                <a:cubicBezTo>
                  <a:pt x="769429" y="419580"/>
                  <a:pt x="756475" y="430366"/>
                  <a:pt x="742981" y="440613"/>
                </a:cubicBezTo>
                <a:cubicBezTo>
                  <a:pt x="736504" y="445467"/>
                  <a:pt x="730027" y="450320"/>
                  <a:pt x="723010" y="455174"/>
                </a:cubicBezTo>
                <a:cubicBezTo>
                  <a:pt x="719772" y="457331"/>
                  <a:pt x="716533" y="459488"/>
                  <a:pt x="713295" y="461646"/>
                </a:cubicBezTo>
                <a:cubicBezTo>
                  <a:pt x="713295" y="461646"/>
                  <a:pt x="712755" y="461646"/>
                  <a:pt x="712215" y="462185"/>
                </a:cubicBezTo>
                <a:cubicBezTo>
                  <a:pt x="710596" y="463264"/>
                  <a:pt x="708437" y="464342"/>
                  <a:pt x="706818" y="465960"/>
                </a:cubicBezTo>
                <a:cubicBezTo>
                  <a:pt x="679290" y="483757"/>
                  <a:pt x="650144" y="498318"/>
                  <a:pt x="619378" y="510183"/>
                </a:cubicBezTo>
                <a:cubicBezTo>
                  <a:pt x="615600" y="511801"/>
                  <a:pt x="611822" y="512880"/>
                  <a:pt x="608043" y="514498"/>
                </a:cubicBezTo>
                <a:cubicBezTo>
                  <a:pt x="606964" y="514498"/>
                  <a:pt x="605884" y="515576"/>
                  <a:pt x="604265" y="515576"/>
                </a:cubicBezTo>
                <a:cubicBezTo>
                  <a:pt x="603186" y="515576"/>
                  <a:pt x="602106" y="516116"/>
                  <a:pt x="601566" y="516655"/>
                </a:cubicBezTo>
                <a:cubicBezTo>
                  <a:pt x="594010" y="519351"/>
                  <a:pt x="586453" y="521509"/>
                  <a:pt x="578357" y="523666"/>
                </a:cubicBezTo>
                <a:cubicBezTo>
                  <a:pt x="562704" y="527980"/>
                  <a:pt x="546512" y="531216"/>
                  <a:pt x="530859" y="533373"/>
                </a:cubicBezTo>
                <a:cubicBezTo>
                  <a:pt x="522763" y="534452"/>
                  <a:pt x="515206" y="535531"/>
                  <a:pt x="507110" y="536070"/>
                </a:cubicBezTo>
                <a:cubicBezTo>
                  <a:pt x="507110" y="536070"/>
                  <a:pt x="507110" y="536070"/>
                  <a:pt x="507110" y="536070"/>
                </a:cubicBezTo>
                <a:cubicBezTo>
                  <a:pt x="505491" y="536070"/>
                  <a:pt x="503332" y="536070"/>
                  <a:pt x="501713" y="536070"/>
                </a:cubicBezTo>
                <a:cubicBezTo>
                  <a:pt x="497395" y="536070"/>
                  <a:pt x="493077" y="536070"/>
                  <a:pt x="489298" y="536070"/>
                </a:cubicBezTo>
                <a:cubicBezTo>
                  <a:pt x="473646" y="536070"/>
                  <a:pt x="457453" y="534991"/>
                  <a:pt x="441800" y="532834"/>
                </a:cubicBezTo>
                <a:cubicBezTo>
                  <a:pt x="438022" y="532834"/>
                  <a:pt x="434244" y="531755"/>
                  <a:pt x="431005" y="531216"/>
                </a:cubicBezTo>
                <a:cubicBezTo>
                  <a:pt x="429926" y="531216"/>
                  <a:pt x="428307" y="531216"/>
                  <a:pt x="427227" y="530677"/>
                </a:cubicBezTo>
                <a:cubicBezTo>
                  <a:pt x="426148" y="530677"/>
                  <a:pt x="425068" y="530677"/>
                  <a:pt x="423989" y="530138"/>
                </a:cubicBezTo>
                <a:cubicBezTo>
                  <a:pt x="416972" y="528520"/>
                  <a:pt x="409415" y="526362"/>
                  <a:pt x="402399" y="524205"/>
                </a:cubicBezTo>
                <a:cubicBezTo>
                  <a:pt x="395922" y="522048"/>
                  <a:pt x="389445" y="519891"/>
                  <a:pt x="382968" y="517194"/>
                </a:cubicBezTo>
                <a:cubicBezTo>
                  <a:pt x="379729" y="516116"/>
                  <a:pt x="376491" y="514498"/>
                  <a:pt x="373252" y="512880"/>
                </a:cubicBezTo>
                <a:cubicBezTo>
                  <a:pt x="371633" y="512340"/>
                  <a:pt x="370553" y="511262"/>
                  <a:pt x="368934" y="510722"/>
                </a:cubicBezTo>
                <a:cubicBezTo>
                  <a:pt x="367855" y="510722"/>
                  <a:pt x="367315" y="509644"/>
                  <a:pt x="366235" y="509644"/>
                </a:cubicBezTo>
                <a:cubicBezTo>
                  <a:pt x="362997" y="508026"/>
                  <a:pt x="367855" y="510722"/>
                  <a:pt x="368394" y="510722"/>
                </a:cubicBezTo>
                <a:cubicBezTo>
                  <a:pt x="365696" y="510183"/>
                  <a:pt x="361917" y="506947"/>
                  <a:pt x="359219" y="505869"/>
                </a:cubicBezTo>
                <a:cubicBezTo>
                  <a:pt x="355980" y="504251"/>
                  <a:pt x="352742" y="502094"/>
                  <a:pt x="349503" y="499936"/>
                </a:cubicBezTo>
                <a:cubicBezTo>
                  <a:pt x="343566" y="496161"/>
                  <a:pt x="337629" y="492386"/>
                  <a:pt x="332231" y="488072"/>
                </a:cubicBezTo>
                <a:cubicBezTo>
                  <a:pt x="326294" y="483757"/>
                  <a:pt x="320896" y="479443"/>
                  <a:pt x="315499" y="475128"/>
                </a:cubicBezTo>
                <a:cubicBezTo>
                  <a:pt x="314419" y="474050"/>
                  <a:pt x="313340" y="472971"/>
                  <a:pt x="312260" y="472432"/>
                </a:cubicBezTo>
                <a:cubicBezTo>
                  <a:pt x="312260" y="472432"/>
                  <a:pt x="312260" y="472432"/>
                  <a:pt x="311721" y="471892"/>
                </a:cubicBezTo>
                <a:cubicBezTo>
                  <a:pt x="309022" y="469735"/>
                  <a:pt x="306863" y="467039"/>
                  <a:pt x="304164" y="464881"/>
                </a:cubicBezTo>
                <a:cubicBezTo>
                  <a:pt x="293909" y="454635"/>
                  <a:pt x="284733" y="444388"/>
                  <a:pt x="276097" y="432523"/>
                </a:cubicBezTo>
                <a:cubicBezTo>
                  <a:pt x="274478" y="429827"/>
                  <a:pt x="272319" y="427669"/>
                  <a:pt x="270700" y="424973"/>
                </a:cubicBezTo>
                <a:cubicBezTo>
                  <a:pt x="269620" y="423355"/>
                  <a:pt x="268541" y="421737"/>
                  <a:pt x="267461" y="420119"/>
                </a:cubicBezTo>
                <a:cubicBezTo>
                  <a:pt x="263683" y="414187"/>
                  <a:pt x="260444" y="408254"/>
                  <a:pt x="257206" y="402322"/>
                </a:cubicBezTo>
                <a:cubicBezTo>
                  <a:pt x="253967" y="396390"/>
                  <a:pt x="251269" y="389918"/>
                  <a:pt x="248570" y="383446"/>
                </a:cubicBezTo>
                <a:cubicBezTo>
                  <a:pt x="248030" y="381828"/>
                  <a:pt x="247490" y="380210"/>
                  <a:pt x="246951" y="378593"/>
                </a:cubicBezTo>
                <a:cubicBezTo>
                  <a:pt x="282574" y="369964"/>
                  <a:pt x="314959" y="350549"/>
                  <a:pt x="337089" y="320348"/>
                </a:cubicBezTo>
                <a:cubicBezTo>
                  <a:pt x="356520" y="293922"/>
                  <a:pt x="367315" y="256710"/>
                  <a:pt x="356520" y="224890"/>
                </a:cubicBezTo>
                <a:cubicBezTo>
                  <a:pt x="349503" y="203858"/>
                  <a:pt x="336009" y="187678"/>
                  <a:pt x="315499" y="178510"/>
                </a:cubicBezTo>
                <a:cubicBezTo>
                  <a:pt x="299306" y="170960"/>
                  <a:pt x="278256" y="170960"/>
                  <a:pt x="261524" y="176353"/>
                </a:cubicBezTo>
                <a:cubicBezTo>
                  <a:pt x="198913" y="196307"/>
                  <a:pt x="179482" y="266956"/>
                  <a:pt x="183260" y="328437"/>
                </a:cubicBezTo>
                <a:cubicBezTo>
                  <a:pt x="182720" y="328437"/>
                  <a:pt x="182181" y="328437"/>
                  <a:pt x="181641" y="328437"/>
                </a:cubicBezTo>
                <a:cubicBezTo>
                  <a:pt x="180022" y="328437"/>
                  <a:pt x="178402" y="327898"/>
                  <a:pt x="176783" y="327359"/>
                </a:cubicBezTo>
                <a:cubicBezTo>
                  <a:pt x="169766" y="325201"/>
                  <a:pt x="163289" y="323044"/>
                  <a:pt x="156812" y="320348"/>
                </a:cubicBezTo>
                <a:cubicBezTo>
                  <a:pt x="155733" y="320348"/>
                  <a:pt x="154653" y="319269"/>
                  <a:pt x="153574" y="318730"/>
                </a:cubicBezTo>
                <a:cubicBezTo>
                  <a:pt x="153574" y="318730"/>
                  <a:pt x="152494" y="318730"/>
                  <a:pt x="151955" y="318190"/>
                </a:cubicBezTo>
                <a:cubicBezTo>
                  <a:pt x="151955" y="318190"/>
                  <a:pt x="151955" y="318190"/>
                  <a:pt x="151955" y="318190"/>
                </a:cubicBezTo>
                <a:cubicBezTo>
                  <a:pt x="151415" y="318190"/>
                  <a:pt x="150335" y="317651"/>
                  <a:pt x="149796" y="317112"/>
                </a:cubicBezTo>
                <a:cubicBezTo>
                  <a:pt x="149796" y="317112"/>
                  <a:pt x="150875" y="317112"/>
                  <a:pt x="150875" y="317651"/>
                </a:cubicBezTo>
                <a:cubicBezTo>
                  <a:pt x="148176" y="316033"/>
                  <a:pt x="144938" y="314415"/>
                  <a:pt x="142239" y="312797"/>
                </a:cubicBezTo>
                <a:cubicBezTo>
                  <a:pt x="136302" y="309022"/>
                  <a:pt x="130365" y="304708"/>
                  <a:pt x="124967" y="300393"/>
                </a:cubicBezTo>
                <a:cubicBezTo>
                  <a:pt x="123888" y="299315"/>
                  <a:pt x="122268" y="298236"/>
                  <a:pt x="121189" y="297157"/>
                </a:cubicBezTo>
                <a:cubicBezTo>
                  <a:pt x="121189" y="297157"/>
                  <a:pt x="121189" y="297157"/>
                  <a:pt x="121189" y="297157"/>
                </a:cubicBezTo>
                <a:cubicBezTo>
                  <a:pt x="118490" y="294461"/>
                  <a:pt x="115791" y="292304"/>
                  <a:pt x="113632" y="289607"/>
                </a:cubicBezTo>
                <a:cubicBezTo>
                  <a:pt x="108775" y="284753"/>
                  <a:pt x="103917" y="279360"/>
                  <a:pt x="99599" y="273428"/>
                </a:cubicBezTo>
                <a:cubicBezTo>
                  <a:pt x="97440" y="270731"/>
                  <a:pt x="95281" y="268035"/>
                  <a:pt x="93662" y="265338"/>
                </a:cubicBezTo>
                <a:cubicBezTo>
                  <a:pt x="92582" y="263720"/>
                  <a:pt x="91503" y="262642"/>
                  <a:pt x="90423" y="261024"/>
                </a:cubicBezTo>
                <a:cubicBezTo>
                  <a:pt x="90423" y="261024"/>
                  <a:pt x="90423" y="261024"/>
                  <a:pt x="90423" y="260485"/>
                </a:cubicBezTo>
                <a:cubicBezTo>
                  <a:pt x="82867" y="248081"/>
                  <a:pt x="75850" y="235137"/>
                  <a:pt x="70452" y="222194"/>
                </a:cubicBezTo>
                <a:cubicBezTo>
                  <a:pt x="69373" y="218958"/>
                  <a:pt x="67754" y="215722"/>
                  <a:pt x="66674" y="212486"/>
                </a:cubicBezTo>
                <a:cubicBezTo>
                  <a:pt x="66674" y="212486"/>
                  <a:pt x="66674" y="212486"/>
                  <a:pt x="66674" y="212486"/>
                </a:cubicBezTo>
                <a:cubicBezTo>
                  <a:pt x="66134" y="210329"/>
                  <a:pt x="65055" y="208172"/>
                  <a:pt x="64515" y="206015"/>
                </a:cubicBezTo>
                <a:cubicBezTo>
                  <a:pt x="61816" y="197386"/>
                  <a:pt x="59657" y="189296"/>
                  <a:pt x="58038" y="180667"/>
                </a:cubicBezTo>
                <a:cubicBezTo>
                  <a:pt x="56419" y="172039"/>
                  <a:pt x="54800" y="162870"/>
                  <a:pt x="53720" y="153702"/>
                </a:cubicBezTo>
                <a:cubicBezTo>
                  <a:pt x="53720" y="149388"/>
                  <a:pt x="52641" y="145613"/>
                  <a:pt x="52641" y="141298"/>
                </a:cubicBezTo>
                <a:cubicBezTo>
                  <a:pt x="52641" y="140759"/>
                  <a:pt x="52641" y="140219"/>
                  <a:pt x="52641" y="139680"/>
                </a:cubicBezTo>
                <a:cubicBezTo>
                  <a:pt x="52641" y="137523"/>
                  <a:pt x="52641" y="134826"/>
                  <a:pt x="52641" y="132669"/>
                </a:cubicBezTo>
                <a:cubicBezTo>
                  <a:pt x="52101" y="114872"/>
                  <a:pt x="52641" y="97075"/>
                  <a:pt x="53720" y="79817"/>
                </a:cubicBezTo>
                <a:cubicBezTo>
                  <a:pt x="54800" y="62559"/>
                  <a:pt x="56959" y="45302"/>
                  <a:pt x="59657" y="28044"/>
                </a:cubicBezTo>
                <a:cubicBezTo>
                  <a:pt x="61816" y="14561"/>
                  <a:pt x="48862" y="539"/>
                  <a:pt x="35369" y="0"/>
                </a:cubicBezTo>
                <a:cubicBezTo>
                  <a:pt x="20256" y="0"/>
                  <a:pt x="9461" y="9707"/>
                  <a:pt x="7302" y="24269"/>
                </a:cubicBezTo>
                <a:cubicBezTo>
                  <a:pt x="-4033" y="99772"/>
                  <a:pt x="-5113" y="179589"/>
                  <a:pt x="25653" y="250777"/>
                </a:cubicBezTo>
                <a:close/>
              </a:path>
            </a:pathLst>
          </a:custGeom>
          <a:solidFill>
            <a:srgbClr val="FAA61A"/>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entury Schoolbook"/>
              <a:ea typeface="Century Schoolbook"/>
              <a:cs typeface="Century Schoolbook"/>
              <a:sym typeface="Century Schoolbook"/>
            </a:endParaRPr>
          </a:p>
        </p:txBody>
      </p:sp>
      <p:sp>
        <p:nvSpPr>
          <p:cNvPr id="2129" name="Google Shape;2129;p40"/>
          <p:cNvSpPr txBox="1"/>
          <p:nvPr/>
        </p:nvSpPr>
        <p:spPr>
          <a:xfrm>
            <a:off x="511555" y="2322263"/>
            <a:ext cx="5284385" cy="365356"/>
          </a:xfrm>
          <a:prstGeom prst="rect">
            <a:avLst/>
          </a:prstGeom>
          <a:noFill/>
          <a:ln>
            <a:noFill/>
          </a:ln>
        </p:spPr>
        <p:txBody>
          <a:bodyPr spcFirstLastPara="1" wrap="square" lIns="91425" tIns="45700" rIns="91425" bIns="45700" anchor="ctr" anchorCtr="0">
            <a:spAutoFit/>
          </a:bodyPr>
          <a:lstStyle/>
          <a:p>
            <a:pPr marL="6350" marR="0" lvl="0" indent="0" algn="l" rtl="0">
              <a:lnSpc>
                <a:spcPct val="100952"/>
              </a:lnSpc>
              <a:spcBef>
                <a:spcPts val="0"/>
              </a:spcBef>
              <a:spcAft>
                <a:spcPts val="0"/>
              </a:spcAft>
              <a:buNone/>
            </a:pPr>
            <a:r>
              <a:rPr lang="en-US" sz="2100" b="1">
                <a:solidFill>
                  <a:srgbClr val="EB7F4A"/>
                </a:solidFill>
                <a:latin typeface="Calibri"/>
                <a:ea typeface="Calibri"/>
                <a:cs typeface="Calibri"/>
                <a:sym typeface="Calibri"/>
              </a:rPr>
              <a:t>Recovery is a Marathon, Not a Sprint</a:t>
            </a:r>
            <a:endParaRPr/>
          </a:p>
        </p:txBody>
      </p:sp>
      <p:sp>
        <p:nvSpPr>
          <p:cNvPr id="2130" name="Google Shape;2130;p40"/>
          <p:cNvSpPr txBox="1"/>
          <p:nvPr/>
        </p:nvSpPr>
        <p:spPr>
          <a:xfrm>
            <a:off x="511555" y="2709692"/>
            <a:ext cx="6480000" cy="1013009"/>
          </a:xfrm>
          <a:prstGeom prst="rect">
            <a:avLst/>
          </a:prstGeom>
          <a:noFill/>
          <a:ln>
            <a:noFill/>
          </a:ln>
        </p:spPr>
        <p:txBody>
          <a:bodyPr spcFirstLastPara="1" wrap="square" lIns="91425" tIns="45700" rIns="91425" bIns="45700" anchor="t" anchorCtr="0">
            <a:noAutofit/>
          </a:bodyPr>
          <a:lstStyle/>
          <a:p>
            <a:pPr marL="0" marR="0" lvl="0" indent="0" algn="just" rtl="0">
              <a:lnSpc>
                <a:spcPct val="106086"/>
              </a:lnSpc>
              <a:spcBef>
                <a:spcPts val="0"/>
              </a:spcBef>
              <a:spcAft>
                <a:spcPts val="0"/>
              </a:spcAft>
              <a:buClr>
                <a:srgbClr val="EB7F4A"/>
              </a:buClr>
              <a:buSzPts val="1150"/>
              <a:buFont typeface="Arial"/>
              <a:buNone/>
            </a:pPr>
            <a:r>
              <a:rPr lang="en-US" sz="1150" b="0" i="0">
                <a:solidFill>
                  <a:srgbClr val="262626"/>
                </a:solidFill>
                <a:latin typeface="Calibri"/>
                <a:ea typeface="Calibri"/>
                <a:cs typeface="Calibri"/>
                <a:sym typeface="Calibri"/>
              </a:rPr>
              <a:t>Media attention fades after the immediate crisis, but communities face years of recovery. Sustainable resilience requires long-term commitment: trauma support, economic recovery assistance, infrastructure</a:t>
            </a:r>
            <a:endParaRPr/>
          </a:p>
          <a:p>
            <a:pPr marL="0" marR="0" lvl="0" indent="0" algn="just" rtl="0">
              <a:lnSpc>
                <a:spcPct val="106086"/>
              </a:lnSpc>
              <a:spcBef>
                <a:spcPts val="0"/>
              </a:spcBef>
              <a:spcAft>
                <a:spcPts val="0"/>
              </a:spcAft>
              <a:buClr>
                <a:srgbClr val="EB7F4A"/>
              </a:buClr>
              <a:buSzPts val="1150"/>
              <a:buFont typeface="Arial"/>
              <a:buNone/>
            </a:pPr>
            <a:r>
              <a:rPr lang="en-US" sz="1150" b="0" i="0">
                <a:solidFill>
                  <a:srgbClr val="262626"/>
                </a:solidFill>
                <a:latin typeface="Calibri"/>
                <a:ea typeface="Calibri"/>
                <a:cs typeface="Calibri"/>
                <a:sym typeface="Calibri"/>
              </a:rPr>
              <a:t>reconstruction, and implementation of lessons learned. Short-term emergency aid must be complemented by sustained recovery support that helps communities rebuild stronger.</a:t>
            </a:r>
            <a:endParaRPr/>
          </a:p>
          <a:p>
            <a:pPr marL="0" marR="0" lvl="0" indent="0" algn="just" rtl="0">
              <a:lnSpc>
                <a:spcPct val="106086"/>
              </a:lnSpc>
              <a:spcBef>
                <a:spcPts val="0"/>
              </a:spcBef>
              <a:spcAft>
                <a:spcPts val="0"/>
              </a:spcAft>
              <a:buClr>
                <a:srgbClr val="EB7F4A"/>
              </a:buClr>
              <a:buSzPts val="1150"/>
              <a:buFont typeface="Arial"/>
              <a:buNone/>
            </a:pPr>
            <a:endParaRPr sz="1150" b="0" i="0">
              <a:solidFill>
                <a:srgbClr val="262626"/>
              </a:solidFill>
              <a:latin typeface="Calibri"/>
              <a:ea typeface="Calibri"/>
              <a:cs typeface="Calibri"/>
              <a:sym typeface="Calibri"/>
            </a:endParaRPr>
          </a:p>
        </p:txBody>
      </p:sp>
      <p:cxnSp>
        <p:nvCxnSpPr>
          <p:cNvPr id="2131" name="Google Shape;2131;p40"/>
          <p:cNvCxnSpPr/>
          <p:nvPr/>
        </p:nvCxnSpPr>
        <p:spPr>
          <a:xfrm rot="10800000">
            <a:off x="-28282" y="2483577"/>
            <a:ext cx="540000" cy="0"/>
          </a:xfrm>
          <a:prstGeom prst="straightConnector1">
            <a:avLst/>
          </a:prstGeom>
          <a:noFill/>
          <a:ln w="12700" cap="flat" cmpd="sng">
            <a:solidFill>
              <a:srgbClr val="000000"/>
            </a:solidFill>
            <a:prstDash val="dot"/>
            <a:miter lim="800000"/>
            <a:headEnd type="none" w="sm" len="sm"/>
            <a:tailEnd type="none" w="sm" len="sm"/>
          </a:ln>
        </p:spPr>
      </p:cxnSp>
      <p:sp>
        <p:nvSpPr>
          <p:cNvPr id="2132" name="Google Shape;2132;p40"/>
          <p:cNvSpPr/>
          <p:nvPr/>
        </p:nvSpPr>
        <p:spPr>
          <a:xfrm rot="-5400000">
            <a:off x="-2114024" y="5944283"/>
            <a:ext cx="6840567" cy="2654475"/>
          </a:xfrm>
          <a:custGeom>
            <a:avLst/>
            <a:gdLst/>
            <a:ahLst/>
            <a:cxnLst/>
            <a:rect l="l" t="t" r="r" b="b"/>
            <a:pathLst>
              <a:path w="1277620" h="1277620" extrusionOk="0">
                <a:moveTo>
                  <a:pt x="1277480" y="0"/>
                </a:moveTo>
                <a:lnTo>
                  <a:pt x="0" y="0"/>
                </a:lnTo>
                <a:lnTo>
                  <a:pt x="0" y="1277480"/>
                </a:lnTo>
                <a:lnTo>
                  <a:pt x="1277480" y="1277480"/>
                </a:lnTo>
                <a:lnTo>
                  <a:pt x="1277480" y="0"/>
                </a:lnTo>
                <a:close/>
              </a:path>
            </a:pathLst>
          </a:custGeom>
          <a:gradFill>
            <a:gsLst>
              <a:gs pos="0">
                <a:srgbClr val="265B5F"/>
              </a:gs>
              <a:gs pos="67000">
                <a:srgbClr val="2B747B"/>
              </a:gs>
              <a:gs pos="100000">
                <a:srgbClr val="2B747B"/>
              </a:gs>
            </a:gsLst>
            <a:lin ang="5400000" scaled="0"/>
          </a:gradFill>
          <a:ln>
            <a:noFill/>
          </a:ln>
        </p:spPr>
        <p:txBody>
          <a:bodyPr spcFirstLastPara="1" wrap="square" lIns="0" tIns="0" rIns="0" bIns="0" anchor="t" anchorCtr="0">
            <a:noAutofit/>
          </a:bodyPr>
          <a:lstStyle/>
          <a:p>
            <a:pPr marL="0" marR="0" lvl="0" indent="0" algn="l" rtl="0">
              <a:spcBef>
                <a:spcPts val="0"/>
              </a:spcBef>
              <a:spcAft>
                <a:spcPts val="0"/>
              </a:spcAft>
              <a:buNone/>
            </a:pPr>
            <a:endParaRPr sz="1283">
              <a:solidFill>
                <a:srgbClr val="F05A28"/>
              </a:solidFill>
              <a:latin typeface="Century Schoolbook"/>
              <a:ea typeface="Century Schoolbook"/>
              <a:cs typeface="Century Schoolbook"/>
              <a:sym typeface="Century Schoolbook"/>
            </a:endParaRPr>
          </a:p>
        </p:txBody>
      </p:sp>
      <p:cxnSp>
        <p:nvCxnSpPr>
          <p:cNvPr id="2133" name="Google Shape;2133;p40"/>
          <p:cNvCxnSpPr/>
          <p:nvPr/>
        </p:nvCxnSpPr>
        <p:spPr>
          <a:xfrm>
            <a:off x="10490" y="4515199"/>
            <a:ext cx="319917" cy="0"/>
          </a:xfrm>
          <a:prstGeom prst="straightConnector1">
            <a:avLst/>
          </a:prstGeom>
          <a:noFill/>
          <a:ln w="12700" cap="flat" cmpd="sng">
            <a:solidFill>
              <a:schemeClr val="lt1"/>
            </a:solidFill>
            <a:prstDash val="dot"/>
            <a:miter lim="800000"/>
            <a:headEnd type="none" w="sm" len="sm"/>
            <a:tailEnd type="none" w="sm" len="sm"/>
          </a:ln>
        </p:spPr>
      </p:cxnSp>
      <p:cxnSp>
        <p:nvCxnSpPr>
          <p:cNvPr id="2134" name="Google Shape;2134;p40"/>
          <p:cNvCxnSpPr/>
          <p:nvPr/>
        </p:nvCxnSpPr>
        <p:spPr>
          <a:xfrm>
            <a:off x="3129133" y="4537042"/>
            <a:ext cx="0" cy="5324399"/>
          </a:xfrm>
          <a:prstGeom prst="straightConnector1">
            <a:avLst/>
          </a:prstGeom>
          <a:noFill/>
          <a:ln w="12700" cap="flat" cmpd="sng">
            <a:solidFill>
              <a:srgbClr val="000000"/>
            </a:solidFill>
            <a:prstDash val="dot"/>
            <a:miter lim="800000"/>
            <a:headEnd type="none" w="sm" len="sm"/>
            <a:tailEnd type="none" w="sm" len="sm"/>
          </a:ln>
        </p:spPr>
      </p:cxnSp>
      <p:cxnSp>
        <p:nvCxnSpPr>
          <p:cNvPr id="2135" name="Google Shape;2135;p40"/>
          <p:cNvCxnSpPr/>
          <p:nvPr/>
        </p:nvCxnSpPr>
        <p:spPr>
          <a:xfrm>
            <a:off x="3129133" y="5850252"/>
            <a:ext cx="4445675" cy="0"/>
          </a:xfrm>
          <a:prstGeom prst="straightConnector1">
            <a:avLst/>
          </a:prstGeom>
          <a:noFill/>
          <a:ln w="12700" cap="flat" cmpd="sng">
            <a:solidFill>
              <a:srgbClr val="000000"/>
            </a:solidFill>
            <a:prstDash val="dot"/>
            <a:miter lim="800000"/>
            <a:headEnd type="none" w="sm" len="sm"/>
            <a:tailEnd type="none" w="sm" len="sm"/>
          </a:ln>
        </p:spPr>
      </p:cxnSp>
      <p:grpSp>
        <p:nvGrpSpPr>
          <p:cNvPr id="2136" name="Google Shape;2136;p40"/>
          <p:cNvGrpSpPr/>
          <p:nvPr/>
        </p:nvGrpSpPr>
        <p:grpSpPr>
          <a:xfrm flipH="1">
            <a:off x="-20980" y="7698302"/>
            <a:ext cx="2589295" cy="2435402"/>
            <a:chOff x="9333274" y="171098"/>
            <a:chExt cx="799444" cy="751929"/>
          </a:xfrm>
        </p:grpSpPr>
        <p:sp>
          <p:nvSpPr>
            <p:cNvPr id="2137" name="Google Shape;2137;p40"/>
            <p:cNvSpPr/>
            <p:nvPr/>
          </p:nvSpPr>
          <p:spPr>
            <a:xfrm>
              <a:off x="9400697" y="401703"/>
              <a:ext cx="732021" cy="521324"/>
            </a:xfrm>
            <a:custGeom>
              <a:avLst/>
              <a:gdLst/>
              <a:ahLst/>
              <a:cxnLst/>
              <a:rect l="l" t="t" r="r" b="b"/>
              <a:pathLst>
                <a:path w="732021" h="521324" extrusionOk="0">
                  <a:moveTo>
                    <a:pt x="732022" y="0"/>
                  </a:moveTo>
                  <a:lnTo>
                    <a:pt x="732022" y="194572"/>
                  </a:lnTo>
                  <a:cubicBezTo>
                    <a:pt x="732022" y="194572"/>
                    <a:pt x="374438" y="656983"/>
                    <a:pt x="0" y="481628"/>
                  </a:cubicBezTo>
                  <a:cubicBezTo>
                    <a:pt x="0" y="481628"/>
                    <a:pt x="416581" y="425178"/>
                    <a:pt x="732022" y="0"/>
                  </a:cubicBezTo>
                  <a:close/>
                </a:path>
              </a:pathLst>
            </a:custGeom>
            <a:solidFill>
              <a:srgbClr val="EB7F4A"/>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entury Schoolbook"/>
                <a:ea typeface="Century Schoolbook"/>
                <a:cs typeface="Century Schoolbook"/>
                <a:sym typeface="Century Schoolbook"/>
              </a:endParaRPr>
            </a:p>
          </p:txBody>
        </p:sp>
        <p:sp>
          <p:nvSpPr>
            <p:cNvPr id="2138" name="Google Shape;2138;p40"/>
            <p:cNvSpPr/>
            <p:nvPr/>
          </p:nvSpPr>
          <p:spPr>
            <a:xfrm>
              <a:off x="9333274" y="171098"/>
              <a:ext cx="799444" cy="667868"/>
            </a:xfrm>
            <a:custGeom>
              <a:avLst/>
              <a:gdLst/>
              <a:ahLst/>
              <a:cxnLst/>
              <a:rect l="l" t="t" r="r" b="b"/>
              <a:pathLst>
                <a:path w="799444" h="667868" extrusionOk="0">
                  <a:moveTo>
                    <a:pt x="799444" y="0"/>
                  </a:moveTo>
                  <a:lnTo>
                    <a:pt x="799444" y="175356"/>
                  </a:lnTo>
                  <a:cubicBezTo>
                    <a:pt x="799444" y="175356"/>
                    <a:pt x="387682" y="674998"/>
                    <a:pt x="0" y="667791"/>
                  </a:cubicBezTo>
                  <a:cubicBezTo>
                    <a:pt x="0" y="667791"/>
                    <a:pt x="231164" y="612543"/>
                    <a:pt x="799444" y="0"/>
                  </a:cubicBezTo>
                  <a:close/>
                </a:path>
              </a:pathLst>
            </a:custGeom>
            <a:solidFill>
              <a:srgbClr val="F2A33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entury Schoolbook"/>
                <a:ea typeface="Century Schoolbook"/>
                <a:cs typeface="Century Schoolbook"/>
                <a:sym typeface="Century Schoolbook"/>
              </a:endParaRPr>
            </a:p>
          </p:txBody>
        </p:sp>
      </p:grpSp>
      <p:sp>
        <p:nvSpPr>
          <p:cNvPr id="2139" name="Google Shape;2139;p40"/>
          <p:cNvSpPr txBox="1"/>
          <p:nvPr/>
        </p:nvSpPr>
        <p:spPr>
          <a:xfrm>
            <a:off x="2817806" y="4793430"/>
            <a:ext cx="4516216" cy="4955652"/>
          </a:xfrm>
          <a:prstGeom prst="rect">
            <a:avLst/>
          </a:prstGeom>
          <a:noFill/>
          <a:ln>
            <a:noFill/>
          </a:ln>
        </p:spPr>
        <p:txBody>
          <a:bodyPr spcFirstLastPara="1" wrap="square" lIns="91425" tIns="45700" rIns="91425" bIns="45700" anchor="t" anchorCtr="0">
            <a:spAutoFit/>
          </a:bodyPr>
          <a:lstStyle/>
          <a:p>
            <a:pPr marL="585788" marR="0" lvl="0" indent="-576263" algn="l" rtl="0">
              <a:lnSpc>
                <a:spcPct val="85555"/>
              </a:lnSpc>
              <a:spcBef>
                <a:spcPts val="0"/>
              </a:spcBef>
              <a:spcAft>
                <a:spcPts val="0"/>
              </a:spcAft>
              <a:buNone/>
            </a:pPr>
            <a:r>
              <a:rPr lang="en-US" sz="1800" b="1">
                <a:solidFill>
                  <a:schemeClr val="lt1"/>
                </a:solidFill>
                <a:highlight>
                  <a:srgbClr val="2B747B"/>
                </a:highlight>
                <a:latin typeface="Calibri"/>
                <a:ea typeface="Calibri"/>
                <a:cs typeface="Calibri"/>
                <a:sym typeface="Calibri"/>
              </a:rPr>
              <a:t> 01</a:t>
            </a:r>
            <a:r>
              <a:rPr lang="en-US" sz="1800" b="1">
                <a:solidFill>
                  <a:srgbClr val="2B747B"/>
                </a:solidFill>
                <a:highlight>
                  <a:srgbClr val="2B747B"/>
                </a:highlight>
                <a:latin typeface="Calibri"/>
                <a:ea typeface="Calibri"/>
                <a:cs typeface="Calibri"/>
                <a:sym typeface="Calibri"/>
              </a:rPr>
              <a:t>.</a:t>
            </a:r>
            <a:r>
              <a:rPr lang="en-US" sz="1400" b="1">
                <a:solidFill>
                  <a:srgbClr val="000000"/>
                </a:solidFill>
                <a:latin typeface="Calibri"/>
                <a:ea typeface="Calibri"/>
                <a:cs typeface="Calibri"/>
                <a:sym typeface="Calibri"/>
              </a:rPr>
              <a:t>	</a:t>
            </a:r>
            <a:r>
              <a:rPr lang="en-US" sz="1800" b="1">
                <a:solidFill>
                  <a:srgbClr val="EB7F4A"/>
                </a:solidFill>
                <a:latin typeface="Calibri"/>
                <a:ea typeface="Calibri"/>
                <a:cs typeface="Calibri"/>
                <a:sym typeface="Calibri"/>
              </a:rPr>
              <a:t>For communities: </a:t>
            </a:r>
            <a:endParaRPr/>
          </a:p>
          <a:p>
            <a:pPr marL="585788" marR="0" lvl="0" indent="-576263" algn="l" rtl="0">
              <a:spcBef>
                <a:spcPts val="0"/>
              </a:spcBef>
              <a:spcAft>
                <a:spcPts val="0"/>
              </a:spcAft>
              <a:buNone/>
            </a:pPr>
            <a:r>
              <a:rPr lang="en-US" sz="400" b="1">
                <a:solidFill>
                  <a:srgbClr val="000000"/>
                </a:solidFill>
                <a:latin typeface="Calibri"/>
                <a:ea typeface="Calibri"/>
                <a:cs typeface="Calibri"/>
                <a:sym typeface="Calibri"/>
              </a:rPr>
              <a:t>	</a:t>
            </a:r>
            <a:endParaRPr/>
          </a:p>
          <a:p>
            <a:pPr marL="584200" marR="0" lvl="0" indent="0" algn="l" rtl="0">
              <a:lnSpc>
                <a:spcPct val="107826"/>
              </a:lnSpc>
              <a:spcBef>
                <a:spcPts val="0"/>
              </a:spcBef>
              <a:spcAft>
                <a:spcPts val="0"/>
              </a:spcAft>
              <a:buNone/>
            </a:pPr>
            <a:r>
              <a:rPr lang="en-US" sz="1150">
                <a:solidFill>
                  <a:srgbClr val="000000"/>
                </a:solidFill>
                <a:latin typeface="Calibri"/>
                <a:ea typeface="Calibri"/>
                <a:cs typeface="Calibri"/>
                <a:sym typeface="Calibri"/>
              </a:rPr>
              <a:t>Begin preparing now. Build local networks. Train volunteers. Establish coordination systems. Pre-position supplies. Conduct drills. Foster the social connections that become lifelines during crisis.</a:t>
            </a:r>
            <a:endParaRPr/>
          </a:p>
          <a:p>
            <a:pPr marL="584200" marR="0" lvl="0" indent="0" algn="l" rtl="0">
              <a:lnSpc>
                <a:spcPct val="107826"/>
              </a:lnSpc>
              <a:spcBef>
                <a:spcPts val="0"/>
              </a:spcBef>
              <a:spcAft>
                <a:spcPts val="0"/>
              </a:spcAft>
              <a:buNone/>
            </a:pPr>
            <a:endParaRPr sz="1150">
              <a:solidFill>
                <a:srgbClr val="000000"/>
              </a:solidFill>
              <a:latin typeface="Calibri"/>
              <a:ea typeface="Calibri"/>
              <a:cs typeface="Calibri"/>
              <a:sym typeface="Calibri"/>
            </a:endParaRPr>
          </a:p>
          <a:p>
            <a:pPr marL="584200" marR="0" lvl="0" indent="0" algn="l" rtl="0">
              <a:lnSpc>
                <a:spcPct val="107826"/>
              </a:lnSpc>
              <a:spcBef>
                <a:spcPts val="0"/>
              </a:spcBef>
              <a:spcAft>
                <a:spcPts val="0"/>
              </a:spcAft>
              <a:buNone/>
            </a:pPr>
            <a:endParaRPr sz="1150">
              <a:solidFill>
                <a:srgbClr val="000000"/>
              </a:solidFill>
              <a:latin typeface="Calibri"/>
              <a:ea typeface="Calibri"/>
              <a:cs typeface="Calibri"/>
              <a:sym typeface="Calibri"/>
            </a:endParaRPr>
          </a:p>
          <a:p>
            <a:pPr marL="585788" marR="0" lvl="0" indent="-576263" algn="l" rtl="0">
              <a:lnSpc>
                <a:spcPct val="85555"/>
              </a:lnSpc>
              <a:spcBef>
                <a:spcPts val="0"/>
              </a:spcBef>
              <a:spcAft>
                <a:spcPts val="0"/>
              </a:spcAft>
              <a:buNone/>
            </a:pPr>
            <a:r>
              <a:rPr lang="en-US" sz="1800" b="1">
                <a:solidFill>
                  <a:schemeClr val="lt1"/>
                </a:solidFill>
                <a:highlight>
                  <a:srgbClr val="2B747B"/>
                </a:highlight>
                <a:latin typeface="Calibri"/>
                <a:ea typeface="Calibri"/>
                <a:cs typeface="Calibri"/>
                <a:sym typeface="Calibri"/>
              </a:rPr>
              <a:t> 02</a:t>
            </a:r>
            <a:r>
              <a:rPr lang="en-US" sz="1800" b="1">
                <a:solidFill>
                  <a:srgbClr val="2B747B"/>
                </a:solidFill>
                <a:highlight>
                  <a:srgbClr val="2B747B"/>
                </a:highlight>
                <a:latin typeface="Calibri"/>
                <a:ea typeface="Calibri"/>
                <a:cs typeface="Calibri"/>
                <a:sym typeface="Calibri"/>
              </a:rPr>
              <a:t>.</a:t>
            </a:r>
            <a:r>
              <a:rPr lang="en-US" sz="1400" b="1">
                <a:solidFill>
                  <a:srgbClr val="000000"/>
                </a:solidFill>
                <a:latin typeface="Calibri"/>
                <a:ea typeface="Calibri"/>
                <a:cs typeface="Calibri"/>
                <a:sym typeface="Calibri"/>
              </a:rPr>
              <a:t>	</a:t>
            </a:r>
            <a:r>
              <a:rPr lang="en-US" sz="1800" b="1">
                <a:solidFill>
                  <a:srgbClr val="EB7F4A"/>
                </a:solidFill>
                <a:latin typeface="Calibri"/>
                <a:ea typeface="Calibri"/>
                <a:cs typeface="Calibri"/>
                <a:sym typeface="Calibri"/>
              </a:rPr>
              <a:t>For educators: </a:t>
            </a:r>
            <a:endParaRPr/>
          </a:p>
          <a:p>
            <a:pPr marL="585788" marR="0" lvl="0" indent="-576263" algn="l" rtl="0">
              <a:spcBef>
                <a:spcPts val="0"/>
              </a:spcBef>
              <a:spcAft>
                <a:spcPts val="0"/>
              </a:spcAft>
              <a:buNone/>
            </a:pPr>
            <a:r>
              <a:rPr lang="en-US" sz="400" b="1">
                <a:solidFill>
                  <a:srgbClr val="000000"/>
                </a:solidFill>
                <a:latin typeface="Calibri"/>
                <a:ea typeface="Calibri"/>
                <a:cs typeface="Calibri"/>
                <a:sym typeface="Calibri"/>
              </a:rPr>
              <a:t>	</a:t>
            </a:r>
            <a:endParaRPr/>
          </a:p>
          <a:p>
            <a:pPr marL="584200" marR="0" lvl="0" indent="0" algn="l" rtl="0">
              <a:lnSpc>
                <a:spcPct val="107826"/>
              </a:lnSpc>
              <a:spcBef>
                <a:spcPts val="0"/>
              </a:spcBef>
              <a:spcAft>
                <a:spcPts val="0"/>
              </a:spcAft>
              <a:buNone/>
            </a:pPr>
            <a:r>
              <a:rPr lang="en-US" sz="1150">
                <a:solidFill>
                  <a:srgbClr val="000000"/>
                </a:solidFill>
                <a:latin typeface="Calibri"/>
                <a:ea typeface="Calibri"/>
                <a:cs typeface="Calibri"/>
                <a:sym typeface="Calibri"/>
              </a:rPr>
              <a:t>Integrate these case studies into adult education programs. Use real examples to teach disaster preparedness. Help learners understand both the challenges and the possibilities of community resilience.</a:t>
            </a:r>
            <a:endParaRPr/>
          </a:p>
          <a:p>
            <a:pPr marL="584200" marR="0" lvl="0" indent="0" algn="l" rtl="0">
              <a:lnSpc>
                <a:spcPct val="107826"/>
              </a:lnSpc>
              <a:spcBef>
                <a:spcPts val="0"/>
              </a:spcBef>
              <a:spcAft>
                <a:spcPts val="0"/>
              </a:spcAft>
              <a:buNone/>
            </a:pPr>
            <a:endParaRPr sz="1150">
              <a:solidFill>
                <a:srgbClr val="000000"/>
              </a:solidFill>
              <a:latin typeface="Calibri"/>
              <a:ea typeface="Calibri"/>
              <a:cs typeface="Calibri"/>
              <a:sym typeface="Calibri"/>
            </a:endParaRPr>
          </a:p>
          <a:p>
            <a:pPr marL="584200" marR="0" lvl="0" indent="0" algn="l" rtl="0">
              <a:lnSpc>
                <a:spcPct val="107826"/>
              </a:lnSpc>
              <a:spcBef>
                <a:spcPts val="0"/>
              </a:spcBef>
              <a:spcAft>
                <a:spcPts val="0"/>
              </a:spcAft>
              <a:buNone/>
            </a:pPr>
            <a:endParaRPr sz="1150">
              <a:solidFill>
                <a:srgbClr val="000000"/>
              </a:solidFill>
              <a:latin typeface="Calibri"/>
              <a:ea typeface="Calibri"/>
              <a:cs typeface="Calibri"/>
              <a:sym typeface="Calibri"/>
            </a:endParaRPr>
          </a:p>
          <a:p>
            <a:pPr marL="585788" marR="0" lvl="0" indent="-576263" algn="l" rtl="0">
              <a:lnSpc>
                <a:spcPct val="85555"/>
              </a:lnSpc>
              <a:spcBef>
                <a:spcPts val="0"/>
              </a:spcBef>
              <a:spcAft>
                <a:spcPts val="0"/>
              </a:spcAft>
              <a:buNone/>
            </a:pPr>
            <a:r>
              <a:rPr lang="en-US" sz="1800" b="1">
                <a:solidFill>
                  <a:schemeClr val="lt1"/>
                </a:solidFill>
                <a:highlight>
                  <a:srgbClr val="2B747B"/>
                </a:highlight>
                <a:latin typeface="Calibri"/>
                <a:ea typeface="Calibri"/>
                <a:cs typeface="Calibri"/>
                <a:sym typeface="Calibri"/>
              </a:rPr>
              <a:t> 03</a:t>
            </a:r>
            <a:r>
              <a:rPr lang="en-US" sz="1800" b="1">
                <a:solidFill>
                  <a:srgbClr val="2B747B"/>
                </a:solidFill>
                <a:highlight>
                  <a:srgbClr val="2B747B"/>
                </a:highlight>
                <a:latin typeface="Calibri"/>
                <a:ea typeface="Calibri"/>
                <a:cs typeface="Calibri"/>
                <a:sym typeface="Calibri"/>
              </a:rPr>
              <a:t>.</a:t>
            </a:r>
            <a:r>
              <a:rPr lang="en-US" sz="1400" b="1">
                <a:solidFill>
                  <a:srgbClr val="000000"/>
                </a:solidFill>
                <a:latin typeface="Calibri"/>
                <a:ea typeface="Calibri"/>
                <a:cs typeface="Calibri"/>
                <a:sym typeface="Calibri"/>
              </a:rPr>
              <a:t>	</a:t>
            </a:r>
            <a:r>
              <a:rPr lang="en-US" sz="1800" b="1">
                <a:solidFill>
                  <a:srgbClr val="EB7F4A"/>
                </a:solidFill>
                <a:latin typeface="Calibri"/>
                <a:ea typeface="Calibri"/>
                <a:cs typeface="Calibri"/>
                <a:sym typeface="Calibri"/>
              </a:rPr>
              <a:t>For policymakers: </a:t>
            </a:r>
            <a:endParaRPr/>
          </a:p>
          <a:p>
            <a:pPr marL="585788" marR="0" lvl="0" indent="-576263" algn="l" rtl="0">
              <a:spcBef>
                <a:spcPts val="0"/>
              </a:spcBef>
              <a:spcAft>
                <a:spcPts val="0"/>
              </a:spcAft>
              <a:buNone/>
            </a:pPr>
            <a:r>
              <a:rPr lang="en-US" sz="400" b="1">
                <a:solidFill>
                  <a:srgbClr val="000000"/>
                </a:solidFill>
                <a:latin typeface="Calibri"/>
                <a:ea typeface="Calibri"/>
                <a:cs typeface="Calibri"/>
                <a:sym typeface="Calibri"/>
              </a:rPr>
              <a:t>	</a:t>
            </a:r>
            <a:endParaRPr/>
          </a:p>
          <a:p>
            <a:pPr marL="584200" marR="0" lvl="0" indent="0" algn="l" rtl="0">
              <a:lnSpc>
                <a:spcPct val="107826"/>
              </a:lnSpc>
              <a:spcBef>
                <a:spcPts val="0"/>
              </a:spcBef>
              <a:spcAft>
                <a:spcPts val="0"/>
              </a:spcAft>
              <a:buNone/>
            </a:pPr>
            <a:r>
              <a:rPr lang="en-US" sz="1150">
                <a:solidFill>
                  <a:srgbClr val="000000"/>
                </a:solidFill>
                <a:latin typeface="Calibri"/>
                <a:ea typeface="Calibri"/>
                <a:cs typeface="Calibri"/>
                <a:sym typeface="Calibri"/>
              </a:rPr>
              <a:t>Support community-led preparedness initiatives. Invest in coordination systems that empower local action. Create policies that enable rapid response while building long-term resilience. Fund adaptation measures before disasters strike.</a:t>
            </a:r>
            <a:endParaRPr/>
          </a:p>
          <a:p>
            <a:pPr marL="584200" marR="0" lvl="0" indent="0" algn="l" rtl="0">
              <a:lnSpc>
                <a:spcPct val="107826"/>
              </a:lnSpc>
              <a:spcBef>
                <a:spcPts val="0"/>
              </a:spcBef>
              <a:spcAft>
                <a:spcPts val="0"/>
              </a:spcAft>
              <a:buNone/>
            </a:pPr>
            <a:endParaRPr sz="1150">
              <a:solidFill>
                <a:srgbClr val="000000"/>
              </a:solidFill>
              <a:latin typeface="Calibri"/>
              <a:ea typeface="Calibri"/>
              <a:cs typeface="Calibri"/>
              <a:sym typeface="Calibri"/>
            </a:endParaRPr>
          </a:p>
          <a:p>
            <a:pPr marL="584200" marR="0" lvl="0" indent="0" algn="l" rtl="0">
              <a:lnSpc>
                <a:spcPct val="107826"/>
              </a:lnSpc>
              <a:spcBef>
                <a:spcPts val="0"/>
              </a:spcBef>
              <a:spcAft>
                <a:spcPts val="0"/>
              </a:spcAft>
              <a:buNone/>
            </a:pPr>
            <a:endParaRPr sz="1150">
              <a:solidFill>
                <a:srgbClr val="000000"/>
              </a:solidFill>
              <a:latin typeface="Calibri"/>
              <a:ea typeface="Calibri"/>
              <a:cs typeface="Calibri"/>
              <a:sym typeface="Calibri"/>
            </a:endParaRPr>
          </a:p>
          <a:p>
            <a:pPr marL="585788" marR="0" lvl="0" indent="-576263" algn="l" rtl="0">
              <a:lnSpc>
                <a:spcPct val="85555"/>
              </a:lnSpc>
              <a:spcBef>
                <a:spcPts val="0"/>
              </a:spcBef>
              <a:spcAft>
                <a:spcPts val="0"/>
              </a:spcAft>
              <a:buNone/>
            </a:pPr>
            <a:r>
              <a:rPr lang="en-US" sz="1800" b="1">
                <a:solidFill>
                  <a:schemeClr val="lt1"/>
                </a:solidFill>
                <a:highlight>
                  <a:srgbClr val="2B747B"/>
                </a:highlight>
                <a:latin typeface="Calibri"/>
                <a:ea typeface="Calibri"/>
                <a:cs typeface="Calibri"/>
                <a:sym typeface="Calibri"/>
              </a:rPr>
              <a:t> 04</a:t>
            </a:r>
            <a:r>
              <a:rPr lang="en-US" sz="1800" b="1">
                <a:solidFill>
                  <a:srgbClr val="2B747B"/>
                </a:solidFill>
                <a:highlight>
                  <a:srgbClr val="2B747B"/>
                </a:highlight>
                <a:latin typeface="Calibri"/>
                <a:ea typeface="Calibri"/>
                <a:cs typeface="Calibri"/>
                <a:sym typeface="Calibri"/>
              </a:rPr>
              <a:t>.</a:t>
            </a:r>
            <a:r>
              <a:rPr lang="en-US" sz="1400" b="1">
                <a:solidFill>
                  <a:srgbClr val="000000"/>
                </a:solidFill>
                <a:latin typeface="Calibri"/>
                <a:ea typeface="Calibri"/>
                <a:cs typeface="Calibri"/>
                <a:sym typeface="Calibri"/>
              </a:rPr>
              <a:t>	</a:t>
            </a:r>
            <a:r>
              <a:rPr lang="en-US" sz="1800" b="1">
                <a:solidFill>
                  <a:srgbClr val="EB7F4A"/>
                </a:solidFill>
                <a:latin typeface="Calibri"/>
                <a:ea typeface="Calibri"/>
                <a:cs typeface="Calibri"/>
                <a:sym typeface="Calibri"/>
              </a:rPr>
              <a:t>For all of us: </a:t>
            </a:r>
            <a:endParaRPr/>
          </a:p>
          <a:p>
            <a:pPr marL="585788" marR="0" lvl="0" indent="-576263" algn="l" rtl="0">
              <a:spcBef>
                <a:spcPts val="0"/>
              </a:spcBef>
              <a:spcAft>
                <a:spcPts val="0"/>
              </a:spcAft>
              <a:buNone/>
            </a:pPr>
            <a:r>
              <a:rPr lang="en-US" sz="400" b="1">
                <a:solidFill>
                  <a:srgbClr val="000000"/>
                </a:solidFill>
                <a:latin typeface="Calibri"/>
                <a:ea typeface="Calibri"/>
                <a:cs typeface="Calibri"/>
                <a:sym typeface="Calibri"/>
              </a:rPr>
              <a:t>	</a:t>
            </a:r>
            <a:endParaRPr/>
          </a:p>
          <a:p>
            <a:pPr marL="584200" marR="0" lvl="0" indent="0" algn="l" rtl="0">
              <a:lnSpc>
                <a:spcPct val="107826"/>
              </a:lnSpc>
              <a:spcBef>
                <a:spcPts val="0"/>
              </a:spcBef>
              <a:spcAft>
                <a:spcPts val="0"/>
              </a:spcAft>
              <a:buNone/>
            </a:pPr>
            <a:r>
              <a:rPr lang="en-US" sz="1150">
                <a:solidFill>
                  <a:srgbClr val="000000"/>
                </a:solidFill>
                <a:latin typeface="Calibri"/>
                <a:ea typeface="Calibri"/>
                <a:cs typeface="Calibri"/>
                <a:sym typeface="Calibri"/>
              </a:rPr>
              <a:t>Recognize that disaster resilience is not someone else's responsibility - it is a collective endeavor requiring participation from everyone. The volunteers who rushed to Valencia, the community leaders who opened storm shelters in Ireland, the grassroots organizers who created resilience hubs in Ukraine - they are ordinary people who chose to act. We can all be part of building more resilient communities.</a:t>
            </a:r>
            <a:endParaRPr/>
          </a:p>
        </p:txBody>
      </p:sp>
      <p:cxnSp>
        <p:nvCxnSpPr>
          <p:cNvPr id="2140" name="Google Shape;2140;p40"/>
          <p:cNvCxnSpPr/>
          <p:nvPr/>
        </p:nvCxnSpPr>
        <p:spPr>
          <a:xfrm>
            <a:off x="2586236" y="4537042"/>
            <a:ext cx="542897" cy="0"/>
          </a:xfrm>
          <a:prstGeom prst="straightConnector1">
            <a:avLst/>
          </a:prstGeom>
          <a:noFill/>
          <a:ln w="12700" cap="flat" cmpd="sng">
            <a:solidFill>
              <a:srgbClr val="000000"/>
            </a:solidFill>
            <a:prstDash val="dot"/>
            <a:miter lim="800000"/>
            <a:headEnd type="none" w="sm" len="sm"/>
            <a:tailEnd type="none" w="sm" len="sm"/>
          </a:ln>
        </p:spPr>
      </p:cxnSp>
      <p:cxnSp>
        <p:nvCxnSpPr>
          <p:cNvPr id="2141" name="Google Shape;2141;p40"/>
          <p:cNvCxnSpPr/>
          <p:nvPr/>
        </p:nvCxnSpPr>
        <p:spPr>
          <a:xfrm>
            <a:off x="2386584" y="4537042"/>
            <a:ext cx="267889" cy="0"/>
          </a:xfrm>
          <a:prstGeom prst="straightConnector1">
            <a:avLst/>
          </a:prstGeom>
          <a:noFill/>
          <a:ln w="12700" cap="flat" cmpd="sng">
            <a:solidFill>
              <a:schemeClr val="lt1"/>
            </a:solidFill>
            <a:prstDash val="dot"/>
            <a:miter lim="800000"/>
            <a:headEnd type="none" w="sm" len="sm"/>
            <a:tailEnd type="none" w="sm" len="sm"/>
          </a:ln>
        </p:spPr>
      </p:cxnSp>
      <p:sp>
        <p:nvSpPr>
          <p:cNvPr id="2142" name="Google Shape;2142;p40"/>
          <p:cNvSpPr txBox="1"/>
          <p:nvPr/>
        </p:nvSpPr>
        <p:spPr>
          <a:xfrm>
            <a:off x="288431" y="5368721"/>
            <a:ext cx="2160757" cy="1169551"/>
          </a:xfrm>
          <a:prstGeom prst="rect">
            <a:avLst/>
          </a:prstGeom>
          <a:noFill/>
          <a:ln>
            <a:noFill/>
          </a:ln>
        </p:spPr>
        <p:txBody>
          <a:bodyPr spcFirstLastPara="1" wrap="square" lIns="91425" tIns="45700" rIns="91425" bIns="45700" anchor="t" anchorCtr="0">
            <a:spAutoFit/>
          </a:bodyPr>
          <a:lstStyle/>
          <a:p>
            <a:pPr marL="7938" marR="0" lvl="0" indent="1588" algn="l" rtl="0">
              <a:lnSpc>
                <a:spcPct val="110769"/>
              </a:lnSpc>
              <a:spcBef>
                <a:spcPts val="0"/>
              </a:spcBef>
              <a:spcAft>
                <a:spcPts val="0"/>
              </a:spcAft>
              <a:buNone/>
            </a:pPr>
            <a:r>
              <a:rPr lang="en-US" sz="1300">
                <a:solidFill>
                  <a:schemeClr val="lt1"/>
                </a:solidFill>
                <a:latin typeface="Calibri"/>
                <a:ea typeface="Calibri"/>
                <a:cs typeface="Calibri"/>
                <a:sym typeface="Calibri"/>
              </a:rPr>
              <a:t>This collection documents what works. The question now is: how do we translate these lessons into</a:t>
            </a:r>
            <a:endParaRPr/>
          </a:p>
          <a:p>
            <a:pPr marL="7938" marR="0" lvl="0" indent="1588" algn="l" rtl="0">
              <a:lnSpc>
                <a:spcPct val="110769"/>
              </a:lnSpc>
              <a:spcBef>
                <a:spcPts val="0"/>
              </a:spcBef>
              <a:spcAft>
                <a:spcPts val="0"/>
              </a:spcAft>
              <a:buNone/>
            </a:pPr>
            <a:r>
              <a:rPr lang="en-US" sz="1300">
                <a:solidFill>
                  <a:schemeClr val="lt1"/>
                </a:solidFill>
                <a:latin typeface="Calibri"/>
                <a:ea typeface="Calibri"/>
                <a:cs typeface="Calibri"/>
                <a:sym typeface="Calibri"/>
              </a:rPr>
              <a:t>action?</a:t>
            </a:r>
            <a:endParaRPr/>
          </a:p>
          <a:p>
            <a:pPr marL="7938" marR="0" lvl="0" indent="1588" algn="l" rtl="0">
              <a:lnSpc>
                <a:spcPct val="110769"/>
              </a:lnSpc>
              <a:spcBef>
                <a:spcPts val="0"/>
              </a:spcBef>
              <a:spcAft>
                <a:spcPts val="0"/>
              </a:spcAft>
              <a:buNone/>
            </a:pPr>
            <a:endParaRPr sz="1300">
              <a:solidFill>
                <a:schemeClr val="lt1"/>
              </a:solidFill>
              <a:latin typeface="Calibri"/>
              <a:ea typeface="Calibri"/>
              <a:cs typeface="Calibri"/>
              <a:sym typeface="Calibri"/>
            </a:endParaRPr>
          </a:p>
        </p:txBody>
      </p:sp>
      <p:sp>
        <p:nvSpPr>
          <p:cNvPr id="2143" name="Google Shape;2143;p40"/>
          <p:cNvSpPr txBox="1"/>
          <p:nvPr/>
        </p:nvSpPr>
        <p:spPr>
          <a:xfrm>
            <a:off x="330407" y="4354364"/>
            <a:ext cx="2242315" cy="1173270"/>
          </a:xfrm>
          <a:prstGeom prst="rect">
            <a:avLst/>
          </a:prstGeom>
          <a:noFill/>
          <a:ln>
            <a:noFill/>
          </a:ln>
        </p:spPr>
        <p:txBody>
          <a:bodyPr spcFirstLastPara="1" wrap="square" lIns="91425" tIns="45700" rIns="91425" bIns="45700" anchor="t" anchorCtr="0">
            <a:spAutoFit/>
          </a:bodyPr>
          <a:lstStyle/>
          <a:p>
            <a:pPr marL="6350" marR="0" lvl="0" indent="0" algn="l" rtl="0">
              <a:lnSpc>
                <a:spcPct val="100952"/>
              </a:lnSpc>
              <a:spcBef>
                <a:spcPts val="0"/>
              </a:spcBef>
              <a:spcAft>
                <a:spcPts val="0"/>
              </a:spcAft>
              <a:buNone/>
            </a:pPr>
            <a:r>
              <a:rPr lang="en-US" sz="2100" b="1">
                <a:solidFill>
                  <a:schemeClr val="lt1"/>
                </a:solidFill>
                <a:latin typeface="Calibri"/>
                <a:ea typeface="Calibri"/>
                <a:cs typeface="Calibri"/>
                <a:sym typeface="Calibri"/>
              </a:rPr>
              <a:t>Moving Forward: From Knowledge to Action</a:t>
            </a:r>
            <a:endParaRPr/>
          </a:p>
          <a:p>
            <a:pPr marL="6350" marR="0" lvl="0" indent="0" algn="l" rtl="0">
              <a:lnSpc>
                <a:spcPct val="100952"/>
              </a:lnSpc>
              <a:spcBef>
                <a:spcPts val="0"/>
              </a:spcBef>
              <a:spcAft>
                <a:spcPts val="0"/>
              </a:spcAft>
              <a:buNone/>
            </a:pPr>
            <a:endParaRPr sz="2100" b="1">
              <a:solidFill>
                <a:schemeClr val="lt1"/>
              </a:solidFill>
              <a:latin typeface="Calibri"/>
              <a:ea typeface="Calibri"/>
              <a:cs typeface="Calibri"/>
              <a:sym typeface="Calibri"/>
            </a:endParaRPr>
          </a:p>
        </p:txBody>
      </p:sp>
      <p:cxnSp>
        <p:nvCxnSpPr>
          <p:cNvPr id="2144" name="Google Shape;2144;p40"/>
          <p:cNvCxnSpPr/>
          <p:nvPr/>
        </p:nvCxnSpPr>
        <p:spPr>
          <a:xfrm>
            <a:off x="3129133" y="7013871"/>
            <a:ext cx="4445675" cy="0"/>
          </a:xfrm>
          <a:prstGeom prst="straightConnector1">
            <a:avLst/>
          </a:prstGeom>
          <a:noFill/>
          <a:ln w="12700" cap="flat" cmpd="sng">
            <a:solidFill>
              <a:srgbClr val="000000"/>
            </a:solidFill>
            <a:prstDash val="dot"/>
            <a:miter lim="800000"/>
            <a:headEnd type="none" w="sm" len="sm"/>
            <a:tailEnd type="none" w="sm" len="sm"/>
          </a:ln>
        </p:spPr>
      </p:cxnSp>
      <p:cxnSp>
        <p:nvCxnSpPr>
          <p:cNvPr id="2145" name="Google Shape;2145;p40"/>
          <p:cNvCxnSpPr/>
          <p:nvPr/>
        </p:nvCxnSpPr>
        <p:spPr>
          <a:xfrm>
            <a:off x="3129133" y="8145217"/>
            <a:ext cx="4445675" cy="0"/>
          </a:xfrm>
          <a:prstGeom prst="straightConnector1">
            <a:avLst/>
          </a:prstGeom>
          <a:noFill/>
          <a:ln w="12700" cap="flat" cmpd="sng">
            <a:solidFill>
              <a:srgbClr val="000000"/>
            </a:solidFill>
            <a:prstDash val="dot"/>
            <a:miter lim="800000"/>
            <a:headEnd type="none" w="sm" len="sm"/>
            <a:tailEnd type="none" w="sm" len="sm"/>
          </a:ln>
        </p:spPr>
      </p:cxnSp>
      <p:cxnSp>
        <p:nvCxnSpPr>
          <p:cNvPr id="2146" name="Google Shape;2146;p40"/>
          <p:cNvCxnSpPr/>
          <p:nvPr/>
        </p:nvCxnSpPr>
        <p:spPr>
          <a:xfrm>
            <a:off x="3137150" y="9861441"/>
            <a:ext cx="4445675" cy="0"/>
          </a:xfrm>
          <a:prstGeom prst="straightConnector1">
            <a:avLst/>
          </a:prstGeom>
          <a:noFill/>
          <a:ln w="12700" cap="flat" cmpd="sng">
            <a:solidFill>
              <a:srgbClr val="000000"/>
            </a:solidFill>
            <a:prstDash val="dot"/>
            <a:miter lim="800000"/>
            <a:headEnd type="none" w="sm" len="sm"/>
            <a:tailEnd type="none" w="sm" len="sm"/>
          </a:ln>
        </p:spPr>
      </p:cxn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2151"/>
        <p:cNvGrpSpPr/>
        <p:nvPr/>
      </p:nvGrpSpPr>
      <p:grpSpPr>
        <a:xfrm>
          <a:off x="0" y="0"/>
          <a:ext cx="0" cy="0"/>
          <a:chOff x="0" y="0"/>
          <a:chExt cx="0" cy="0"/>
        </a:xfrm>
      </p:grpSpPr>
      <p:grpSp>
        <p:nvGrpSpPr>
          <p:cNvPr id="2152" name="Google Shape;2152;p41"/>
          <p:cNvGrpSpPr/>
          <p:nvPr/>
        </p:nvGrpSpPr>
        <p:grpSpPr>
          <a:xfrm>
            <a:off x="390412" y="-9190069"/>
            <a:ext cx="414291" cy="413839"/>
            <a:chOff x="7257599" y="768348"/>
            <a:chExt cx="868457" cy="867509"/>
          </a:xfrm>
        </p:grpSpPr>
        <p:sp>
          <p:nvSpPr>
            <p:cNvPr id="2153" name="Google Shape;2153;p41"/>
            <p:cNvSpPr/>
            <p:nvPr/>
          </p:nvSpPr>
          <p:spPr>
            <a:xfrm>
              <a:off x="7257599" y="768348"/>
              <a:ext cx="868457" cy="867509"/>
            </a:xfrm>
            <a:custGeom>
              <a:avLst/>
              <a:gdLst/>
              <a:ahLst/>
              <a:cxnLst/>
              <a:rect l="l" t="t" r="r" b="b"/>
              <a:pathLst>
                <a:path w="868457" h="867509" extrusionOk="0">
                  <a:moveTo>
                    <a:pt x="0" y="621711"/>
                  </a:moveTo>
                  <a:cubicBezTo>
                    <a:pt x="0" y="659650"/>
                    <a:pt x="25293" y="693073"/>
                    <a:pt x="61426" y="704816"/>
                  </a:cubicBezTo>
                  <a:cubicBezTo>
                    <a:pt x="97559" y="716560"/>
                    <a:pt x="137304" y="702107"/>
                    <a:pt x="158984" y="670490"/>
                  </a:cubicBezTo>
                  <a:lnTo>
                    <a:pt x="350489" y="758113"/>
                  </a:lnTo>
                  <a:cubicBezTo>
                    <a:pt x="348682" y="765339"/>
                    <a:pt x="347779" y="772566"/>
                    <a:pt x="347779" y="780696"/>
                  </a:cubicBezTo>
                  <a:cubicBezTo>
                    <a:pt x="347779" y="813215"/>
                    <a:pt x="366748" y="843928"/>
                    <a:pt x="395655" y="858381"/>
                  </a:cubicBezTo>
                  <a:cubicBezTo>
                    <a:pt x="425464" y="872835"/>
                    <a:pt x="459790" y="870125"/>
                    <a:pt x="485987" y="850251"/>
                  </a:cubicBezTo>
                  <a:lnTo>
                    <a:pt x="468824" y="826765"/>
                  </a:lnTo>
                  <a:cubicBezTo>
                    <a:pt x="458887" y="833992"/>
                    <a:pt x="446240" y="838508"/>
                    <a:pt x="434497" y="838508"/>
                  </a:cubicBezTo>
                  <a:cubicBezTo>
                    <a:pt x="415528" y="838508"/>
                    <a:pt x="396558" y="828572"/>
                    <a:pt x="386621" y="812312"/>
                  </a:cubicBezTo>
                  <a:cubicBezTo>
                    <a:pt x="375782" y="796052"/>
                    <a:pt x="373975" y="775276"/>
                    <a:pt x="382105" y="758113"/>
                  </a:cubicBezTo>
                  <a:cubicBezTo>
                    <a:pt x="383912" y="754499"/>
                    <a:pt x="384815" y="749982"/>
                    <a:pt x="383008" y="746370"/>
                  </a:cubicBezTo>
                  <a:cubicBezTo>
                    <a:pt x="382105" y="742756"/>
                    <a:pt x="378491" y="739143"/>
                    <a:pt x="374878" y="737336"/>
                  </a:cubicBezTo>
                  <a:lnTo>
                    <a:pt x="171631" y="644294"/>
                  </a:lnTo>
                  <a:cubicBezTo>
                    <a:pt x="176148" y="628034"/>
                    <a:pt x="175244" y="611774"/>
                    <a:pt x="170727" y="595515"/>
                  </a:cubicBezTo>
                  <a:lnTo>
                    <a:pt x="282740" y="534089"/>
                  </a:lnTo>
                  <a:lnTo>
                    <a:pt x="269190" y="508796"/>
                  </a:lnTo>
                  <a:lnTo>
                    <a:pt x="158081" y="569318"/>
                  </a:lnTo>
                  <a:cubicBezTo>
                    <a:pt x="144531" y="551252"/>
                    <a:pt x="124658" y="539509"/>
                    <a:pt x="102978" y="535896"/>
                  </a:cubicBezTo>
                  <a:lnTo>
                    <a:pt x="102978" y="330842"/>
                  </a:lnTo>
                  <a:cubicBezTo>
                    <a:pt x="121045" y="328132"/>
                    <a:pt x="137304" y="319099"/>
                    <a:pt x="149951" y="306452"/>
                  </a:cubicBezTo>
                  <a:lnTo>
                    <a:pt x="270093" y="366974"/>
                  </a:lnTo>
                  <a:lnTo>
                    <a:pt x="282740" y="340778"/>
                  </a:lnTo>
                  <a:lnTo>
                    <a:pt x="166211" y="282966"/>
                  </a:lnTo>
                  <a:cubicBezTo>
                    <a:pt x="175244" y="263996"/>
                    <a:pt x="177051" y="243219"/>
                    <a:pt x="171631" y="223346"/>
                  </a:cubicBezTo>
                  <a:lnTo>
                    <a:pt x="363135" y="135724"/>
                  </a:lnTo>
                  <a:cubicBezTo>
                    <a:pt x="376685" y="155597"/>
                    <a:pt x="397461" y="168244"/>
                    <a:pt x="420044" y="172760"/>
                  </a:cubicBezTo>
                  <a:lnTo>
                    <a:pt x="420044" y="245929"/>
                  </a:lnTo>
                  <a:lnTo>
                    <a:pt x="448950" y="245929"/>
                  </a:lnTo>
                  <a:lnTo>
                    <a:pt x="448950" y="172760"/>
                  </a:lnTo>
                  <a:cubicBezTo>
                    <a:pt x="472437" y="169147"/>
                    <a:pt x="493213" y="155597"/>
                    <a:pt x="505860" y="135724"/>
                  </a:cubicBezTo>
                  <a:lnTo>
                    <a:pt x="697364" y="223346"/>
                  </a:lnTo>
                  <a:cubicBezTo>
                    <a:pt x="692847" y="239606"/>
                    <a:pt x="693751" y="255866"/>
                    <a:pt x="698267" y="272126"/>
                  </a:cubicBezTo>
                  <a:lnTo>
                    <a:pt x="586255" y="333551"/>
                  </a:lnTo>
                  <a:lnTo>
                    <a:pt x="599805" y="358844"/>
                  </a:lnTo>
                  <a:lnTo>
                    <a:pt x="710914" y="298322"/>
                  </a:lnTo>
                  <a:cubicBezTo>
                    <a:pt x="724463" y="316388"/>
                    <a:pt x="744337" y="328132"/>
                    <a:pt x="766017" y="331745"/>
                  </a:cubicBezTo>
                  <a:lnTo>
                    <a:pt x="766017" y="536799"/>
                  </a:lnTo>
                  <a:cubicBezTo>
                    <a:pt x="744337" y="540412"/>
                    <a:pt x="724463" y="552155"/>
                    <a:pt x="710914" y="570222"/>
                  </a:cubicBezTo>
                  <a:lnTo>
                    <a:pt x="734400" y="587385"/>
                  </a:lnTo>
                  <a:cubicBezTo>
                    <a:pt x="751563" y="564802"/>
                    <a:pt x="783179" y="557575"/>
                    <a:pt x="808473" y="571125"/>
                  </a:cubicBezTo>
                  <a:cubicBezTo>
                    <a:pt x="833766" y="584675"/>
                    <a:pt x="845509" y="614484"/>
                    <a:pt x="835572" y="641584"/>
                  </a:cubicBezTo>
                  <a:cubicBezTo>
                    <a:pt x="825636" y="668684"/>
                    <a:pt x="797633" y="684040"/>
                    <a:pt x="769629" y="678620"/>
                  </a:cubicBezTo>
                  <a:lnTo>
                    <a:pt x="764210" y="706623"/>
                  </a:lnTo>
                  <a:cubicBezTo>
                    <a:pt x="769629" y="707527"/>
                    <a:pt x="775953" y="708430"/>
                    <a:pt x="781373" y="708430"/>
                  </a:cubicBezTo>
                  <a:cubicBezTo>
                    <a:pt x="826539" y="708430"/>
                    <a:pt x="863575" y="674104"/>
                    <a:pt x="867189" y="628938"/>
                  </a:cubicBezTo>
                  <a:cubicBezTo>
                    <a:pt x="870802" y="583772"/>
                    <a:pt x="840089" y="544025"/>
                    <a:pt x="795826" y="535896"/>
                  </a:cubicBezTo>
                  <a:lnTo>
                    <a:pt x="795826" y="330842"/>
                  </a:lnTo>
                  <a:cubicBezTo>
                    <a:pt x="834669" y="324518"/>
                    <a:pt x="864478" y="291999"/>
                    <a:pt x="868092" y="253156"/>
                  </a:cubicBezTo>
                  <a:cubicBezTo>
                    <a:pt x="871705" y="213410"/>
                    <a:pt x="848219" y="177277"/>
                    <a:pt x="811183" y="163727"/>
                  </a:cubicBezTo>
                  <a:cubicBezTo>
                    <a:pt x="774146" y="150177"/>
                    <a:pt x="732594" y="163727"/>
                    <a:pt x="710010" y="197150"/>
                  </a:cubicBezTo>
                  <a:lnTo>
                    <a:pt x="518506" y="109528"/>
                  </a:lnTo>
                  <a:cubicBezTo>
                    <a:pt x="528443" y="74298"/>
                    <a:pt x="514893" y="37262"/>
                    <a:pt x="485083" y="15582"/>
                  </a:cubicBezTo>
                  <a:cubicBezTo>
                    <a:pt x="455274" y="-5194"/>
                    <a:pt x="415528" y="-5194"/>
                    <a:pt x="385718" y="15582"/>
                  </a:cubicBezTo>
                  <a:cubicBezTo>
                    <a:pt x="355908" y="36359"/>
                    <a:pt x="342359" y="74298"/>
                    <a:pt x="352295" y="109528"/>
                  </a:cubicBezTo>
                  <a:lnTo>
                    <a:pt x="160791" y="197150"/>
                  </a:lnTo>
                  <a:cubicBezTo>
                    <a:pt x="138208" y="164630"/>
                    <a:pt x="97559" y="151080"/>
                    <a:pt x="59619" y="163727"/>
                  </a:cubicBezTo>
                  <a:cubicBezTo>
                    <a:pt x="22583" y="177277"/>
                    <a:pt x="-904" y="213410"/>
                    <a:pt x="2710" y="253156"/>
                  </a:cubicBezTo>
                  <a:cubicBezTo>
                    <a:pt x="6323" y="292902"/>
                    <a:pt x="36133" y="324518"/>
                    <a:pt x="74976" y="330842"/>
                  </a:cubicBezTo>
                  <a:lnTo>
                    <a:pt x="74976" y="535896"/>
                  </a:lnTo>
                  <a:cubicBezTo>
                    <a:pt x="30713" y="543122"/>
                    <a:pt x="0" y="579255"/>
                    <a:pt x="0" y="621711"/>
                  </a:cubicBezTo>
                  <a:close/>
                  <a:moveTo>
                    <a:pt x="780469" y="188117"/>
                  </a:moveTo>
                  <a:cubicBezTo>
                    <a:pt x="812086" y="188117"/>
                    <a:pt x="838282" y="214313"/>
                    <a:pt x="838282" y="245929"/>
                  </a:cubicBezTo>
                  <a:cubicBezTo>
                    <a:pt x="838282" y="277545"/>
                    <a:pt x="812086" y="303742"/>
                    <a:pt x="780469" y="303742"/>
                  </a:cubicBezTo>
                  <a:cubicBezTo>
                    <a:pt x="748853" y="303742"/>
                    <a:pt x="722657" y="277545"/>
                    <a:pt x="722657" y="245929"/>
                  </a:cubicBezTo>
                  <a:cubicBezTo>
                    <a:pt x="722657" y="213410"/>
                    <a:pt x="748853" y="188117"/>
                    <a:pt x="780469" y="188117"/>
                  </a:cubicBezTo>
                  <a:close/>
                  <a:moveTo>
                    <a:pt x="433594" y="29132"/>
                  </a:moveTo>
                  <a:cubicBezTo>
                    <a:pt x="465211" y="29132"/>
                    <a:pt x="491407" y="55329"/>
                    <a:pt x="491407" y="86945"/>
                  </a:cubicBezTo>
                  <a:cubicBezTo>
                    <a:pt x="491407" y="118561"/>
                    <a:pt x="465211" y="144757"/>
                    <a:pt x="433594" y="144757"/>
                  </a:cubicBezTo>
                  <a:cubicBezTo>
                    <a:pt x="401978" y="144757"/>
                    <a:pt x="375782" y="118561"/>
                    <a:pt x="375782" y="86945"/>
                  </a:cubicBezTo>
                  <a:cubicBezTo>
                    <a:pt x="375782" y="55329"/>
                    <a:pt x="401978" y="29132"/>
                    <a:pt x="433594" y="29132"/>
                  </a:cubicBezTo>
                  <a:close/>
                  <a:moveTo>
                    <a:pt x="144531" y="621711"/>
                  </a:moveTo>
                  <a:cubicBezTo>
                    <a:pt x="144531" y="653328"/>
                    <a:pt x="118335" y="679524"/>
                    <a:pt x="86719" y="679524"/>
                  </a:cubicBezTo>
                  <a:cubicBezTo>
                    <a:pt x="55102" y="679524"/>
                    <a:pt x="28906" y="653328"/>
                    <a:pt x="28906" y="621711"/>
                  </a:cubicBezTo>
                  <a:cubicBezTo>
                    <a:pt x="28906" y="590095"/>
                    <a:pt x="55102" y="563898"/>
                    <a:pt x="86719" y="563898"/>
                  </a:cubicBezTo>
                  <a:cubicBezTo>
                    <a:pt x="118335" y="563898"/>
                    <a:pt x="144531" y="589191"/>
                    <a:pt x="144531" y="621711"/>
                  </a:cubicBezTo>
                  <a:close/>
                  <a:moveTo>
                    <a:pt x="28906" y="245929"/>
                  </a:moveTo>
                  <a:cubicBezTo>
                    <a:pt x="28906" y="214313"/>
                    <a:pt x="55102" y="188117"/>
                    <a:pt x="86719" y="188117"/>
                  </a:cubicBezTo>
                  <a:cubicBezTo>
                    <a:pt x="118335" y="188117"/>
                    <a:pt x="144531" y="214313"/>
                    <a:pt x="144531" y="245929"/>
                  </a:cubicBezTo>
                  <a:cubicBezTo>
                    <a:pt x="144531" y="277545"/>
                    <a:pt x="118335" y="303742"/>
                    <a:pt x="86719" y="303742"/>
                  </a:cubicBezTo>
                  <a:cubicBezTo>
                    <a:pt x="55102" y="303742"/>
                    <a:pt x="28906" y="277545"/>
                    <a:pt x="28906" y="245929"/>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2154" name="Google Shape;2154;p41"/>
            <p:cNvSpPr/>
            <p:nvPr/>
          </p:nvSpPr>
          <p:spPr>
            <a:xfrm>
              <a:off x="7618928" y="1129902"/>
              <a:ext cx="144531" cy="144531"/>
            </a:xfrm>
            <a:custGeom>
              <a:avLst/>
              <a:gdLst/>
              <a:ahLst/>
              <a:cxnLst/>
              <a:rect l="l" t="t" r="r" b="b"/>
              <a:pathLst>
                <a:path w="144531" h="144531" extrusionOk="0">
                  <a:moveTo>
                    <a:pt x="72266" y="0"/>
                  </a:moveTo>
                  <a:cubicBezTo>
                    <a:pt x="32519" y="0"/>
                    <a:pt x="0" y="32520"/>
                    <a:pt x="0" y="72266"/>
                  </a:cubicBezTo>
                  <a:cubicBezTo>
                    <a:pt x="0" y="112012"/>
                    <a:pt x="32519" y="144531"/>
                    <a:pt x="72266" y="144531"/>
                  </a:cubicBezTo>
                  <a:cubicBezTo>
                    <a:pt x="112012" y="144531"/>
                    <a:pt x="144531" y="112012"/>
                    <a:pt x="144531" y="72266"/>
                  </a:cubicBezTo>
                  <a:cubicBezTo>
                    <a:pt x="144531" y="31616"/>
                    <a:pt x="112012" y="0"/>
                    <a:pt x="72266" y="0"/>
                  </a:cubicBezTo>
                  <a:close/>
                  <a:moveTo>
                    <a:pt x="72266" y="115626"/>
                  </a:moveTo>
                  <a:cubicBezTo>
                    <a:pt x="48779" y="115626"/>
                    <a:pt x="28906" y="96656"/>
                    <a:pt x="28906" y="72266"/>
                  </a:cubicBezTo>
                  <a:cubicBezTo>
                    <a:pt x="28906" y="48780"/>
                    <a:pt x="47876" y="28906"/>
                    <a:pt x="72266" y="28906"/>
                  </a:cubicBezTo>
                  <a:cubicBezTo>
                    <a:pt x="96655" y="28906"/>
                    <a:pt x="115625" y="47876"/>
                    <a:pt x="115625" y="72266"/>
                  </a:cubicBezTo>
                  <a:cubicBezTo>
                    <a:pt x="115625" y="95752"/>
                    <a:pt x="96655" y="115626"/>
                    <a:pt x="72266" y="115626"/>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2155" name="Google Shape;2155;p41"/>
            <p:cNvSpPr/>
            <p:nvPr/>
          </p:nvSpPr>
          <p:spPr>
            <a:xfrm>
              <a:off x="7531306" y="1043183"/>
              <a:ext cx="317969" cy="317065"/>
            </a:xfrm>
            <a:custGeom>
              <a:avLst/>
              <a:gdLst/>
              <a:ahLst/>
              <a:cxnLst/>
              <a:rect l="l" t="t" r="r" b="b"/>
              <a:pathLst>
                <a:path w="317969" h="317065" extrusionOk="0">
                  <a:moveTo>
                    <a:pt x="27100" y="250220"/>
                  </a:moveTo>
                  <a:lnTo>
                    <a:pt x="67749" y="290870"/>
                  </a:lnTo>
                  <a:cubicBezTo>
                    <a:pt x="73169" y="296289"/>
                    <a:pt x="82202" y="296289"/>
                    <a:pt x="88525" y="290870"/>
                  </a:cubicBezTo>
                  <a:lnTo>
                    <a:pt x="103882" y="275513"/>
                  </a:lnTo>
                  <a:cubicBezTo>
                    <a:pt x="108399" y="277320"/>
                    <a:pt x="112012" y="279127"/>
                    <a:pt x="116528" y="280933"/>
                  </a:cubicBezTo>
                  <a:lnTo>
                    <a:pt x="116528" y="302613"/>
                  </a:lnTo>
                  <a:cubicBezTo>
                    <a:pt x="116528" y="310743"/>
                    <a:pt x="122852" y="317066"/>
                    <a:pt x="130982" y="317066"/>
                  </a:cubicBezTo>
                  <a:lnTo>
                    <a:pt x="174341" y="317066"/>
                  </a:lnTo>
                  <a:lnTo>
                    <a:pt x="174341" y="289063"/>
                  </a:lnTo>
                  <a:lnTo>
                    <a:pt x="145435" y="289063"/>
                  </a:lnTo>
                  <a:lnTo>
                    <a:pt x="145435" y="270996"/>
                  </a:lnTo>
                  <a:cubicBezTo>
                    <a:pt x="145435" y="264673"/>
                    <a:pt x="140918" y="258350"/>
                    <a:pt x="134595" y="257447"/>
                  </a:cubicBezTo>
                  <a:cubicBezTo>
                    <a:pt x="125561" y="254737"/>
                    <a:pt x="116528" y="251123"/>
                    <a:pt x="108399" y="246607"/>
                  </a:cubicBezTo>
                  <a:cubicBezTo>
                    <a:pt x="102978" y="242994"/>
                    <a:pt x="95752" y="243897"/>
                    <a:pt x="91235" y="249317"/>
                  </a:cubicBezTo>
                  <a:lnTo>
                    <a:pt x="78589" y="261963"/>
                  </a:lnTo>
                  <a:lnTo>
                    <a:pt x="57812" y="241187"/>
                  </a:lnTo>
                  <a:lnTo>
                    <a:pt x="70459" y="228540"/>
                  </a:lnTo>
                  <a:cubicBezTo>
                    <a:pt x="74976" y="224024"/>
                    <a:pt x="75879" y="216797"/>
                    <a:pt x="73169" y="211377"/>
                  </a:cubicBezTo>
                  <a:cubicBezTo>
                    <a:pt x="68652" y="203247"/>
                    <a:pt x="65039" y="194214"/>
                    <a:pt x="62329" y="185181"/>
                  </a:cubicBezTo>
                  <a:cubicBezTo>
                    <a:pt x="60523" y="178858"/>
                    <a:pt x="55102" y="174341"/>
                    <a:pt x="48779" y="174341"/>
                  </a:cubicBezTo>
                  <a:lnTo>
                    <a:pt x="30713" y="174341"/>
                  </a:lnTo>
                  <a:lnTo>
                    <a:pt x="30713" y="144531"/>
                  </a:lnTo>
                  <a:lnTo>
                    <a:pt x="48779" y="144531"/>
                  </a:lnTo>
                  <a:cubicBezTo>
                    <a:pt x="55102" y="144531"/>
                    <a:pt x="61426" y="140015"/>
                    <a:pt x="62329" y="133691"/>
                  </a:cubicBezTo>
                  <a:cubicBezTo>
                    <a:pt x="65039" y="124658"/>
                    <a:pt x="68652" y="115625"/>
                    <a:pt x="73169" y="107495"/>
                  </a:cubicBezTo>
                  <a:cubicBezTo>
                    <a:pt x="76782" y="102075"/>
                    <a:pt x="75879" y="94849"/>
                    <a:pt x="70459" y="90332"/>
                  </a:cubicBezTo>
                  <a:lnTo>
                    <a:pt x="57812" y="77685"/>
                  </a:lnTo>
                  <a:lnTo>
                    <a:pt x="78589" y="56909"/>
                  </a:lnTo>
                  <a:lnTo>
                    <a:pt x="91235" y="69556"/>
                  </a:lnTo>
                  <a:cubicBezTo>
                    <a:pt x="95752" y="74072"/>
                    <a:pt x="102978" y="74976"/>
                    <a:pt x="108399" y="72266"/>
                  </a:cubicBezTo>
                  <a:cubicBezTo>
                    <a:pt x="116528" y="67749"/>
                    <a:pt x="125561" y="64136"/>
                    <a:pt x="134595" y="61426"/>
                  </a:cubicBezTo>
                  <a:cubicBezTo>
                    <a:pt x="140918" y="59619"/>
                    <a:pt x="145435" y="54199"/>
                    <a:pt x="145435" y="47876"/>
                  </a:cubicBezTo>
                  <a:lnTo>
                    <a:pt x="145435" y="29809"/>
                  </a:lnTo>
                  <a:lnTo>
                    <a:pt x="174341" y="29809"/>
                  </a:lnTo>
                  <a:lnTo>
                    <a:pt x="174341" y="47876"/>
                  </a:lnTo>
                  <a:cubicBezTo>
                    <a:pt x="174341" y="54199"/>
                    <a:pt x="178858" y="60523"/>
                    <a:pt x="185181" y="61426"/>
                  </a:cubicBezTo>
                  <a:cubicBezTo>
                    <a:pt x="194214" y="64136"/>
                    <a:pt x="203247" y="67749"/>
                    <a:pt x="211377" y="72266"/>
                  </a:cubicBezTo>
                  <a:cubicBezTo>
                    <a:pt x="216797" y="75879"/>
                    <a:pt x="224024" y="74976"/>
                    <a:pt x="228540" y="69556"/>
                  </a:cubicBezTo>
                  <a:lnTo>
                    <a:pt x="241187" y="56909"/>
                  </a:lnTo>
                  <a:lnTo>
                    <a:pt x="261963" y="77685"/>
                  </a:lnTo>
                  <a:lnTo>
                    <a:pt x="249317" y="90332"/>
                  </a:lnTo>
                  <a:cubicBezTo>
                    <a:pt x="244800" y="94849"/>
                    <a:pt x="243897" y="102075"/>
                    <a:pt x="246607" y="107495"/>
                  </a:cubicBezTo>
                  <a:cubicBezTo>
                    <a:pt x="251123" y="115625"/>
                    <a:pt x="254737" y="124658"/>
                    <a:pt x="257447" y="133691"/>
                  </a:cubicBezTo>
                  <a:cubicBezTo>
                    <a:pt x="259253" y="140015"/>
                    <a:pt x="264673" y="144531"/>
                    <a:pt x="270996" y="144531"/>
                  </a:cubicBezTo>
                  <a:lnTo>
                    <a:pt x="289063" y="144531"/>
                  </a:lnTo>
                  <a:lnTo>
                    <a:pt x="289063" y="187891"/>
                  </a:lnTo>
                  <a:lnTo>
                    <a:pt x="317969" y="187891"/>
                  </a:lnTo>
                  <a:lnTo>
                    <a:pt x="317969" y="130079"/>
                  </a:lnTo>
                  <a:cubicBezTo>
                    <a:pt x="317969" y="121948"/>
                    <a:pt x="311646" y="115625"/>
                    <a:pt x="303516" y="115625"/>
                  </a:cubicBezTo>
                  <a:lnTo>
                    <a:pt x="281836" y="115625"/>
                  </a:lnTo>
                  <a:cubicBezTo>
                    <a:pt x="280030" y="111108"/>
                    <a:pt x="278223" y="107495"/>
                    <a:pt x="276416" y="102979"/>
                  </a:cubicBezTo>
                  <a:lnTo>
                    <a:pt x="291773" y="87622"/>
                  </a:lnTo>
                  <a:cubicBezTo>
                    <a:pt x="297192" y="82202"/>
                    <a:pt x="297192" y="73169"/>
                    <a:pt x="291773" y="66846"/>
                  </a:cubicBezTo>
                  <a:lnTo>
                    <a:pt x="251123" y="26197"/>
                  </a:lnTo>
                  <a:cubicBezTo>
                    <a:pt x="245704" y="20776"/>
                    <a:pt x="236670" y="20776"/>
                    <a:pt x="230347" y="26197"/>
                  </a:cubicBezTo>
                  <a:lnTo>
                    <a:pt x="214990" y="41553"/>
                  </a:lnTo>
                  <a:cubicBezTo>
                    <a:pt x="210474" y="39746"/>
                    <a:pt x="206860" y="37940"/>
                    <a:pt x="202344" y="36133"/>
                  </a:cubicBezTo>
                  <a:lnTo>
                    <a:pt x="202344" y="14453"/>
                  </a:lnTo>
                  <a:cubicBezTo>
                    <a:pt x="202344" y="6323"/>
                    <a:pt x="196021" y="0"/>
                    <a:pt x="187891" y="0"/>
                  </a:cubicBezTo>
                  <a:lnTo>
                    <a:pt x="130078" y="0"/>
                  </a:lnTo>
                  <a:cubicBezTo>
                    <a:pt x="121948" y="0"/>
                    <a:pt x="115625" y="6323"/>
                    <a:pt x="115625" y="14453"/>
                  </a:cubicBezTo>
                  <a:lnTo>
                    <a:pt x="115625" y="36133"/>
                  </a:lnTo>
                  <a:cubicBezTo>
                    <a:pt x="111108" y="37940"/>
                    <a:pt x="107495" y="39746"/>
                    <a:pt x="102978" y="41553"/>
                  </a:cubicBezTo>
                  <a:lnTo>
                    <a:pt x="87622" y="26197"/>
                  </a:lnTo>
                  <a:cubicBezTo>
                    <a:pt x="82202" y="20776"/>
                    <a:pt x="73169" y="20776"/>
                    <a:pt x="66845" y="26197"/>
                  </a:cubicBezTo>
                  <a:lnTo>
                    <a:pt x="26196" y="66846"/>
                  </a:lnTo>
                  <a:cubicBezTo>
                    <a:pt x="20776" y="72266"/>
                    <a:pt x="20776" y="81299"/>
                    <a:pt x="26196" y="87622"/>
                  </a:cubicBezTo>
                  <a:lnTo>
                    <a:pt x="41553" y="102979"/>
                  </a:lnTo>
                  <a:cubicBezTo>
                    <a:pt x="39746" y="107495"/>
                    <a:pt x="37940" y="111108"/>
                    <a:pt x="36133" y="115625"/>
                  </a:cubicBezTo>
                  <a:lnTo>
                    <a:pt x="14453" y="115625"/>
                  </a:lnTo>
                  <a:cubicBezTo>
                    <a:pt x="6323" y="115625"/>
                    <a:pt x="0" y="121948"/>
                    <a:pt x="0" y="130079"/>
                  </a:cubicBezTo>
                  <a:lnTo>
                    <a:pt x="0" y="187891"/>
                  </a:lnTo>
                  <a:cubicBezTo>
                    <a:pt x="0" y="196021"/>
                    <a:pt x="6323" y="202344"/>
                    <a:pt x="14453" y="202344"/>
                  </a:cubicBezTo>
                  <a:lnTo>
                    <a:pt x="36133" y="202344"/>
                  </a:lnTo>
                  <a:cubicBezTo>
                    <a:pt x="37940" y="206861"/>
                    <a:pt x="39746" y="210474"/>
                    <a:pt x="41553" y="214990"/>
                  </a:cubicBezTo>
                  <a:lnTo>
                    <a:pt x="26196" y="230347"/>
                  </a:lnTo>
                  <a:cubicBezTo>
                    <a:pt x="21679" y="235767"/>
                    <a:pt x="21679" y="244800"/>
                    <a:pt x="27100" y="25022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2156" name="Google Shape;2156;p41"/>
            <p:cNvSpPr/>
            <p:nvPr/>
          </p:nvSpPr>
          <p:spPr>
            <a:xfrm>
              <a:off x="7843855" y="1268111"/>
              <a:ext cx="113818" cy="76782"/>
            </a:xfrm>
            <a:custGeom>
              <a:avLst/>
              <a:gdLst/>
              <a:ahLst/>
              <a:cxnLst/>
              <a:rect l="l" t="t" r="r" b="b"/>
              <a:pathLst>
                <a:path w="113818" h="76782" extrusionOk="0">
                  <a:moveTo>
                    <a:pt x="0" y="26196"/>
                  </a:moveTo>
                  <a:lnTo>
                    <a:pt x="12647" y="0"/>
                  </a:lnTo>
                  <a:lnTo>
                    <a:pt x="113819" y="50586"/>
                  </a:lnTo>
                  <a:lnTo>
                    <a:pt x="101172" y="76782"/>
                  </a:lnTo>
                  <a:lnTo>
                    <a:pt x="0" y="26196"/>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2157" name="Google Shape;2157;p41"/>
            <p:cNvSpPr/>
            <p:nvPr/>
          </p:nvSpPr>
          <p:spPr>
            <a:xfrm>
              <a:off x="7633296" y="1245528"/>
              <a:ext cx="361413" cy="332422"/>
            </a:xfrm>
            <a:custGeom>
              <a:avLst/>
              <a:gdLst/>
              <a:ahLst/>
              <a:cxnLst/>
              <a:rect l="l" t="t" r="r" b="b"/>
              <a:pathLst>
                <a:path w="361413" h="332422" extrusionOk="0">
                  <a:moveTo>
                    <a:pt x="17248" y="264673"/>
                  </a:moveTo>
                  <a:lnTo>
                    <a:pt x="107581" y="329712"/>
                  </a:lnTo>
                  <a:cubicBezTo>
                    <a:pt x="110290" y="331519"/>
                    <a:pt x="113000" y="332422"/>
                    <a:pt x="115710" y="332422"/>
                  </a:cubicBezTo>
                  <a:lnTo>
                    <a:pt x="346961" y="332422"/>
                  </a:lnTo>
                  <a:cubicBezTo>
                    <a:pt x="355090" y="332422"/>
                    <a:pt x="361414" y="326099"/>
                    <a:pt x="361414" y="317969"/>
                  </a:cubicBezTo>
                  <a:lnTo>
                    <a:pt x="361414" y="160791"/>
                  </a:lnTo>
                  <a:cubicBezTo>
                    <a:pt x="361414" y="139111"/>
                    <a:pt x="346057" y="120142"/>
                    <a:pt x="325281" y="116528"/>
                  </a:cubicBezTo>
                  <a:cubicBezTo>
                    <a:pt x="312634" y="114721"/>
                    <a:pt x="299988" y="118335"/>
                    <a:pt x="290051" y="126465"/>
                  </a:cubicBezTo>
                  <a:cubicBezTo>
                    <a:pt x="290051" y="126465"/>
                    <a:pt x="289148" y="127368"/>
                    <a:pt x="289148" y="127368"/>
                  </a:cubicBezTo>
                  <a:cubicBezTo>
                    <a:pt x="272888" y="112915"/>
                    <a:pt x="247595" y="112915"/>
                    <a:pt x="231335" y="127368"/>
                  </a:cubicBezTo>
                  <a:cubicBezTo>
                    <a:pt x="219592" y="117432"/>
                    <a:pt x="203332" y="113818"/>
                    <a:pt x="187976" y="118335"/>
                  </a:cubicBezTo>
                  <a:lnTo>
                    <a:pt x="187976" y="43359"/>
                  </a:lnTo>
                  <a:cubicBezTo>
                    <a:pt x="187976" y="19873"/>
                    <a:pt x="169006" y="0"/>
                    <a:pt x="144617" y="0"/>
                  </a:cubicBezTo>
                  <a:cubicBezTo>
                    <a:pt x="121130" y="0"/>
                    <a:pt x="101257" y="18970"/>
                    <a:pt x="101257" y="43359"/>
                  </a:cubicBezTo>
                  <a:lnTo>
                    <a:pt x="101257" y="220410"/>
                  </a:lnTo>
                  <a:lnTo>
                    <a:pt x="63318" y="197827"/>
                  </a:lnTo>
                  <a:cubicBezTo>
                    <a:pt x="51575" y="190601"/>
                    <a:pt x="37121" y="190601"/>
                    <a:pt x="24475" y="196020"/>
                  </a:cubicBezTo>
                  <a:lnTo>
                    <a:pt x="21765" y="196924"/>
                  </a:lnTo>
                  <a:cubicBezTo>
                    <a:pt x="9118" y="203247"/>
                    <a:pt x="988" y="215894"/>
                    <a:pt x="85" y="229443"/>
                  </a:cubicBezTo>
                  <a:cubicBezTo>
                    <a:pt x="-818" y="242993"/>
                    <a:pt x="5505" y="256543"/>
                    <a:pt x="17248" y="264673"/>
                  </a:cubicBezTo>
                  <a:lnTo>
                    <a:pt x="17248" y="264673"/>
                  </a:lnTo>
                  <a:close/>
                  <a:moveTo>
                    <a:pt x="35315" y="222217"/>
                  </a:moveTo>
                  <a:lnTo>
                    <a:pt x="38025" y="221314"/>
                  </a:lnTo>
                  <a:cubicBezTo>
                    <a:pt x="41638" y="219507"/>
                    <a:pt x="45251" y="219507"/>
                    <a:pt x="48865" y="221314"/>
                  </a:cubicBezTo>
                  <a:lnTo>
                    <a:pt x="109387" y="257447"/>
                  </a:lnTo>
                  <a:cubicBezTo>
                    <a:pt x="113903" y="260156"/>
                    <a:pt x="119324" y="260156"/>
                    <a:pt x="123840" y="257447"/>
                  </a:cubicBezTo>
                  <a:cubicBezTo>
                    <a:pt x="128357" y="254736"/>
                    <a:pt x="131067" y="250220"/>
                    <a:pt x="131067" y="244800"/>
                  </a:cubicBezTo>
                  <a:lnTo>
                    <a:pt x="131067" y="42456"/>
                  </a:lnTo>
                  <a:cubicBezTo>
                    <a:pt x="131067" y="34326"/>
                    <a:pt x="137390" y="28003"/>
                    <a:pt x="145520" y="28003"/>
                  </a:cubicBezTo>
                  <a:cubicBezTo>
                    <a:pt x="153650" y="28003"/>
                    <a:pt x="159973" y="34326"/>
                    <a:pt x="159973" y="42456"/>
                  </a:cubicBezTo>
                  <a:lnTo>
                    <a:pt x="159973" y="158984"/>
                  </a:lnTo>
                  <a:cubicBezTo>
                    <a:pt x="159973" y="167114"/>
                    <a:pt x="166296" y="173437"/>
                    <a:pt x="174426" y="173437"/>
                  </a:cubicBezTo>
                  <a:cubicBezTo>
                    <a:pt x="182556" y="173437"/>
                    <a:pt x="188880" y="167114"/>
                    <a:pt x="188880" y="158984"/>
                  </a:cubicBezTo>
                  <a:cubicBezTo>
                    <a:pt x="188880" y="150854"/>
                    <a:pt x="195202" y="144531"/>
                    <a:pt x="203332" y="144531"/>
                  </a:cubicBezTo>
                  <a:cubicBezTo>
                    <a:pt x="211463" y="144531"/>
                    <a:pt x="217785" y="150854"/>
                    <a:pt x="217785" y="158984"/>
                  </a:cubicBezTo>
                  <a:cubicBezTo>
                    <a:pt x="217785" y="167114"/>
                    <a:pt x="224109" y="173437"/>
                    <a:pt x="232239" y="173437"/>
                  </a:cubicBezTo>
                  <a:cubicBezTo>
                    <a:pt x="240368" y="173437"/>
                    <a:pt x="246692" y="167114"/>
                    <a:pt x="246692" y="158984"/>
                  </a:cubicBezTo>
                  <a:cubicBezTo>
                    <a:pt x="246692" y="150854"/>
                    <a:pt x="253015" y="144531"/>
                    <a:pt x="261145" y="144531"/>
                  </a:cubicBezTo>
                  <a:cubicBezTo>
                    <a:pt x="269275" y="144531"/>
                    <a:pt x="275598" y="150854"/>
                    <a:pt x="275598" y="158984"/>
                  </a:cubicBezTo>
                  <a:cubicBezTo>
                    <a:pt x="275598" y="167114"/>
                    <a:pt x="281922" y="173437"/>
                    <a:pt x="290051" y="173437"/>
                  </a:cubicBezTo>
                  <a:cubicBezTo>
                    <a:pt x="298181" y="173437"/>
                    <a:pt x="304505" y="167114"/>
                    <a:pt x="304505" y="158984"/>
                  </a:cubicBezTo>
                  <a:cubicBezTo>
                    <a:pt x="304505" y="154468"/>
                    <a:pt x="306311" y="150854"/>
                    <a:pt x="309924" y="148144"/>
                  </a:cubicBezTo>
                  <a:cubicBezTo>
                    <a:pt x="313538" y="145435"/>
                    <a:pt x="317151" y="144531"/>
                    <a:pt x="321667" y="145435"/>
                  </a:cubicBezTo>
                  <a:cubicBezTo>
                    <a:pt x="328894" y="147241"/>
                    <a:pt x="334314" y="153565"/>
                    <a:pt x="333411" y="160791"/>
                  </a:cubicBezTo>
                  <a:lnTo>
                    <a:pt x="333411" y="303516"/>
                  </a:lnTo>
                  <a:lnTo>
                    <a:pt x="121130" y="303516"/>
                  </a:lnTo>
                  <a:lnTo>
                    <a:pt x="34411" y="241186"/>
                  </a:lnTo>
                  <a:cubicBezTo>
                    <a:pt x="31701" y="239380"/>
                    <a:pt x="29895" y="234864"/>
                    <a:pt x="29895" y="231250"/>
                  </a:cubicBezTo>
                  <a:cubicBezTo>
                    <a:pt x="29895" y="227637"/>
                    <a:pt x="31701" y="224024"/>
                    <a:pt x="35315" y="222217"/>
                  </a:cubicBezTo>
                  <a:lnTo>
                    <a:pt x="35315" y="222217"/>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grpSp>
      <p:sp>
        <p:nvSpPr>
          <p:cNvPr id="2158" name="Google Shape;2158;p41"/>
          <p:cNvSpPr txBox="1"/>
          <p:nvPr/>
        </p:nvSpPr>
        <p:spPr>
          <a:xfrm>
            <a:off x="670081" y="911446"/>
            <a:ext cx="5284385" cy="365356"/>
          </a:xfrm>
          <a:prstGeom prst="rect">
            <a:avLst/>
          </a:prstGeom>
          <a:noFill/>
          <a:ln>
            <a:noFill/>
          </a:ln>
        </p:spPr>
        <p:txBody>
          <a:bodyPr spcFirstLastPara="1" wrap="square" lIns="91425" tIns="45700" rIns="91425" bIns="45700" anchor="ctr" anchorCtr="0">
            <a:spAutoFit/>
          </a:bodyPr>
          <a:lstStyle/>
          <a:p>
            <a:pPr marL="6350" marR="0" lvl="0" indent="0" algn="l" rtl="0">
              <a:lnSpc>
                <a:spcPct val="100952"/>
              </a:lnSpc>
              <a:spcBef>
                <a:spcPts val="0"/>
              </a:spcBef>
              <a:spcAft>
                <a:spcPts val="0"/>
              </a:spcAft>
              <a:buNone/>
            </a:pPr>
            <a:r>
              <a:rPr lang="en-US" sz="2100" b="1">
                <a:solidFill>
                  <a:srgbClr val="EB7F4A"/>
                </a:solidFill>
                <a:latin typeface="Calibri"/>
                <a:ea typeface="Calibri"/>
                <a:cs typeface="Calibri"/>
                <a:sym typeface="Calibri"/>
              </a:rPr>
              <a:t>The RISE Legacy</a:t>
            </a:r>
            <a:endParaRPr/>
          </a:p>
        </p:txBody>
      </p:sp>
      <p:sp>
        <p:nvSpPr>
          <p:cNvPr id="2159" name="Google Shape;2159;p41"/>
          <p:cNvSpPr txBox="1"/>
          <p:nvPr/>
        </p:nvSpPr>
        <p:spPr>
          <a:xfrm>
            <a:off x="670081" y="1298876"/>
            <a:ext cx="6480000" cy="2751440"/>
          </a:xfrm>
          <a:prstGeom prst="rect">
            <a:avLst/>
          </a:prstGeom>
          <a:noFill/>
          <a:ln>
            <a:noFill/>
          </a:ln>
        </p:spPr>
        <p:txBody>
          <a:bodyPr spcFirstLastPara="1" wrap="square" lIns="91425" tIns="45700" rIns="91425" bIns="45700" anchor="t" anchorCtr="0">
            <a:noAutofit/>
          </a:bodyPr>
          <a:lstStyle/>
          <a:p>
            <a:pPr marL="0" marR="0" lvl="0" indent="0" algn="just" rtl="0">
              <a:lnSpc>
                <a:spcPct val="106086"/>
              </a:lnSpc>
              <a:spcBef>
                <a:spcPts val="0"/>
              </a:spcBef>
              <a:spcAft>
                <a:spcPts val="0"/>
              </a:spcAft>
              <a:buClr>
                <a:srgbClr val="EB7F4A"/>
              </a:buClr>
              <a:buSzPts val="1150"/>
              <a:buFont typeface="Arial"/>
              <a:buNone/>
            </a:pPr>
            <a:r>
              <a:rPr lang="en-US" sz="1150" b="0" i="0">
                <a:solidFill>
                  <a:srgbClr val="262626"/>
                </a:solidFill>
                <a:latin typeface="Calibri"/>
                <a:ea typeface="Calibri"/>
                <a:cs typeface="Calibri"/>
                <a:sym typeface="Calibri"/>
              </a:rPr>
              <a:t>The RISE Resilient Communities project aims to ensure these lessons reach those who need them.  Through adult education programs, digital learning platforms, and innovation labs, we are working to build capacity for disaster resilience across Europe. This case study collection is one step in that journey - documenting what works, sharing knowledge, and inspiring action.</a:t>
            </a:r>
            <a:endParaRPr/>
          </a:p>
          <a:p>
            <a:pPr marL="0" marR="0" lvl="0" indent="0" algn="just" rtl="0">
              <a:lnSpc>
                <a:spcPct val="106086"/>
              </a:lnSpc>
              <a:spcBef>
                <a:spcPts val="0"/>
              </a:spcBef>
              <a:spcAft>
                <a:spcPts val="0"/>
              </a:spcAft>
              <a:buClr>
                <a:srgbClr val="EB7F4A"/>
              </a:buClr>
              <a:buSzPts val="1150"/>
              <a:buFont typeface="Arial"/>
              <a:buNone/>
            </a:pPr>
            <a:endParaRPr sz="1150" b="0" i="0">
              <a:solidFill>
                <a:srgbClr val="262626"/>
              </a:solidFill>
              <a:latin typeface="Calibri"/>
              <a:ea typeface="Calibri"/>
              <a:cs typeface="Calibri"/>
              <a:sym typeface="Calibri"/>
            </a:endParaRPr>
          </a:p>
          <a:p>
            <a:pPr marL="0" marR="0" lvl="0" indent="0" algn="just" rtl="0">
              <a:lnSpc>
                <a:spcPct val="106086"/>
              </a:lnSpc>
              <a:spcBef>
                <a:spcPts val="0"/>
              </a:spcBef>
              <a:spcAft>
                <a:spcPts val="0"/>
              </a:spcAft>
              <a:buClr>
                <a:srgbClr val="EB7F4A"/>
              </a:buClr>
              <a:buSzPts val="1150"/>
              <a:buFont typeface="Arial"/>
              <a:buNone/>
            </a:pPr>
            <a:r>
              <a:rPr lang="en-US" sz="1150" b="0" i="0">
                <a:solidFill>
                  <a:srgbClr val="262626"/>
                </a:solidFill>
                <a:latin typeface="Calibri"/>
                <a:ea typeface="Calibri"/>
                <a:cs typeface="Calibri"/>
                <a:sym typeface="Calibri"/>
              </a:rPr>
              <a:t>But the real work happens in communities like yours. These case studies show what is possible when communities prepare, respond effectively, and learn from experience. They demonstrate that resilience is</a:t>
            </a:r>
            <a:endParaRPr/>
          </a:p>
          <a:p>
            <a:pPr marL="0" marR="0" lvl="0" indent="0" algn="just" rtl="0">
              <a:lnSpc>
                <a:spcPct val="106086"/>
              </a:lnSpc>
              <a:spcBef>
                <a:spcPts val="0"/>
              </a:spcBef>
              <a:spcAft>
                <a:spcPts val="0"/>
              </a:spcAft>
              <a:buClr>
                <a:srgbClr val="EB7F4A"/>
              </a:buClr>
              <a:buSzPts val="1150"/>
              <a:buFont typeface="Arial"/>
              <a:buNone/>
            </a:pPr>
            <a:r>
              <a:rPr lang="en-US" sz="1150" b="0" i="0">
                <a:solidFill>
                  <a:srgbClr val="262626"/>
                </a:solidFill>
                <a:latin typeface="Calibri"/>
                <a:ea typeface="Calibri"/>
                <a:cs typeface="Calibri"/>
                <a:sym typeface="Calibri"/>
              </a:rPr>
              <a:t>not about preventing all disasters - that is impossible - but about building the capacity to withstand shocks,  adapt to challenges, and emerge stronger.</a:t>
            </a:r>
            <a:endParaRPr/>
          </a:p>
          <a:p>
            <a:pPr marL="0" marR="0" lvl="0" indent="0" algn="just" rtl="0">
              <a:lnSpc>
                <a:spcPct val="106086"/>
              </a:lnSpc>
              <a:spcBef>
                <a:spcPts val="0"/>
              </a:spcBef>
              <a:spcAft>
                <a:spcPts val="0"/>
              </a:spcAft>
              <a:buClr>
                <a:srgbClr val="EB7F4A"/>
              </a:buClr>
              <a:buSzPts val="1150"/>
              <a:buFont typeface="Arial"/>
              <a:buNone/>
            </a:pPr>
            <a:endParaRPr sz="1150" b="0" i="0">
              <a:solidFill>
                <a:srgbClr val="262626"/>
              </a:solidFill>
              <a:latin typeface="Calibri"/>
              <a:ea typeface="Calibri"/>
              <a:cs typeface="Calibri"/>
              <a:sym typeface="Calibri"/>
            </a:endParaRPr>
          </a:p>
          <a:p>
            <a:pPr marL="0" marR="0" lvl="0" indent="0" algn="just" rtl="0">
              <a:lnSpc>
                <a:spcPct val="106086"/>
              </a:lnSpc>
              <a:spcBef>
                <a:spcPts val="0"/>
              </a:spcBef>
              <a:spcAft>
                <a:spcPts val="0"/>
              </a:spcAft>
              <a:buClr>
                <a:srgbClr val="EB7F4A"/>
              </a:buClr>
              <a:buSzPts val="1150"/>
              <a:buFont typeface="Arial"/>
              <a:buNone/>
            </a:pPr>
            <a:r>
              <a:rPr lang="en-US" sz="1150" b="0" i="0">
                <a:solidFill>
                  <a:srgbClr val="262626"/>
                </a:solidFill>
                <a:latin typeface="Calibri"/>
                <a:ea typeface="Calibri"/>
                <a:cs typeface="Calibri"/>
                <a:sym typeface="Calibri"/>
              </a:rPr>
              <a:t>The future will bring more disasters. Climate change, geopolitical instability, and other challenges guarantee that. But it will also bring more communities prepared to face these challenges, more volunteers ready to help, more innovative solutions, and more resilient futures. This collection is part of making that future possible.</a:t>
            </a:r>
            <a:endParaRPr/>
          </a:p>
          <a:p>
            <a:pPr marL="0" marR="0" lvl="0" indent="0" algn="just" rtl="0">
              <a:lnSpc>
                <a:spcPct val="106086"/>
              </a:lnSpc>
              <a:spcBef>
                <a:spcPts val="0"/>
              </a:spcBef>
              <a:spcAft>
                <a:spcPts val="0"/>
              </a:spcAft>
              <a:buClr>
                <a:srgbClr val="EB7F4A"/>
              </a:buClr>
              <a:buSzPts val="1150"/>
              <a:buFont typeface="Arial"/>
              <a:buNone/>
            </a:pPr>
            <a:endParaRPr sz="1150" b="0" i="0">
              <a:solidFill>
                <a:srgbClr val="262626"/>
              </a:solidFill>
              <a:latin typeface="Calibri"/>
              <a:ea typeface="Calibri"/>
              <a:cs typeface="Calibri"/>
              <a:sym typeface="Calibri"/>
            </a:endParaRPr>
          </a:p>
        </p:txBody>
      </p:sp>
      <p:cxnSp>
        <p:nvCxnSpPr>
          <p:cNvPr id="2160" name="Google Shape;2160;p41"/>
          <p:cNvCxnSpPr/>
          <p:nvPr/>
        </p:nvCxnSpPr>
        <p:spPr>
          <a:xfrm rot="10800000">
            <a:off x="-19018" y="1094124"/>
            <a:ext cx="540000" cy="0"/>
          </a:xfrm>
          <a:prstGeom prst="straightConnector1">
            <a:avLst/>
          </a:prstGeom>
          <a:noFill/>
          <a:ln w="12700" cap="flat" cmpd="sng">
            <a:solidFill>
              <a:srgbClr val="000000"/>
            </a:solidFill>
            <a:prstDash val="dot"/>
            <a:miter lim="800000"/>
            <a:headEnd type="none" w="sm" len="sm"/>
            <a:tailEnd type="none" w="sm" len="sm"/>
          </a:ln>
        </p:spPr>
      </p:cxnSp>
      <p:pic>
        <p:nvPicPr>
          <p:cNvPr id="2161" name="Google Shape;2161;p41"/>
          <p:cNvPicPr preferRelativeResize="0"/>
          <p:nvPr/>
        </p:nvPicPr>
        <p:blipFill rotWithShape="1">
          <a:blip r:embed="rId3">
            <a:alphaModFix/>
          </a:blip>
          <a:srcRect t="10330" r="17660" b="11575"/>
          <a:stretch/>
        </p:blipFill>
        <p:spPr>
          <a:xfrm>
            <a:off x="15133" y="5536167"/>
            <a:ext cx="7559675" cy="4097146"/>
          </a:xfrm>
          <a:prstGeom prst="rect">
            <a:avLst/>
          </a:prstGeom>
          <a:noFill/>
          <a:ln>
            <a:noFill/>
          </a:ln>
        </p:spPr>
      </p:pic>
      <p:grpSp>
        <p:nvGrpSpPr>
          <p:cNvPr id="2162" name="Google Shape;2162;p41"/>
          <p:cNvGrpSpPr/>
          <p:nvPr/>
        </p:nvGrpSpPr>
        <p:grpSpPr>
          <a:xfrm flipH="1">
            <a:off x="15133" y="7976045"/>
            <a:ext cx="2589295" cy="2435402"/>
            <a:chOff x="9333274" y="171098"/>
            <a:chExt cx="799444" cy="751929"/>
          </a:xfrm>
        </p:grpSpPr>
        <p:sp>
          <p:nvSpPr>
            <p:cNvPr id="2163" name="Google Shape;2163;p41"/>
            <p:cNvSpPr/>
            <p:nvPr/>
          </p:nvSpPr>
          <p:spPr>
            <a:xfrm>
              <a:off x="9400697" y="401703"/>
              <a:ext cx="732021" cy="521324"/>
            </a:xfrm>
            <a:custGeom>
              <a:avLst/>
              <a:gdLst/>
              <a:ahLst/>
              <a:cxnLst/>
              <a:rect l="l" t="t" r="r" b="b"/>
              <a:pathLst>
                <a:path w="732021" h="521324" extrusionOk="0">
                  <a:moveTo>
                    <a:pt x="732022" y="0"/>
                  </a:moveTo>
                  <a:lnTo>
                    <a:pt x="732022" y="194572"/>
                  </a:lnTo>
                  <a:cubicBezTo>
                    <a:pt x="732022" y="194572"/>
                    <a:pt x="374438" y="656983"/>
                    <a:pt x="0" y="481628"/>
                  </a:cubicBezTo>
                  <a:cubicBezTo>
                    <a:pt x="0" y="481628"/>
                    <a:pt x="416581" y="425178"/>
                    <a:pt x="732022" y="0"/>
                  </a:cubicBezTo>
                  <a:close/>
                </a:path>
              </a:pathLst>
            </a:custGeom>
            <a:solidFill>
              <a:srgbClr val="EB7F4A"/>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entury Schoolbook"/>
                <a:ea typeface="Century Schoolbook"/>
                <a:cs typeface="Century Schoolbook"/>
                <a:sym typeface="Century Schoolbook"/>
              </a:endParaRPr>
            </a:p>
          </p:txBody>
        </p:sp>
        <p:sp>
          <p:nvSpPr>
            <p:cNvPr id="2164" name="Google Shape;2164;p41"/>
            <p:cNvSpPr/>
            <p:nvPr/>
          </p:nvSpPr>
          <p:spPr>
            <a:xfrm>
              <a:off x="9333274" y="171098"/>
              <a:ext cx="799444" cy="667868"/>
            </a:xfrm>
            <a:custGeom>
              <a:avLst/>
              <a:gdLst/>
              <a:ahLst/>
              <a:cxnLst/>
              <a:rect l="l" t="t" r="r" b="b"/>
              <a:pathLst>
                <a:path w="799444" h="667868" extrusionOk="0">
                  <a:moveTo>
                    <a:pt x="799444" y="0"/>
                  </a:moveTo>
                  <a:lnTo>
                    <a:pt x="799444" y="175356"/>
                  </a:lnTo>
                  <a:cubicBezTo>
                    <a:pt x="799444" y="175356"/>
                    <a:pt x="387682" y="674998"/>
                    <a:pt x="0" y="667791"/>
                  </a:cubicBezTo>
                  <a:cubicBezTo>
                    <a:pt x="0" y="667791"/>
                    <a:pt x="231164" y="612543"/>
                    <a:pt x="799444" y="0"/>
                  </a:cubicBezTo>
                  <a:close/>
                </a:path>
              </a:pathLst>
            </a:custGeom>
            <a:solidFill>
              <a:srgbClr val="F2A33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entury Schoolbook"/>
                <a:ea typeface="Century Schoolbook"/>
                <a:cs typeface="Century Schoolbook"/>
                <a:sym typeface="Century Schoolbook"/>
              </a:endParaRPr>
            </a:p>
          </p:txBody>
        </p:sp>
      </p:grpSp>
      <p:sp>
        <p:nvSpPr>
          <p:cNvPr id="2165" name="Google Shape;2165;p41"/>
          <p:cNvSpPr/>
          <p:nvPr/>
        </p:nvSpPr>
        <p:spPr>
          <a:xfrm>
            <a:off x="520982" y="4556187"/>
            <a:ext cx="3486670" cy="3486670"/>
          </a:xfrm>
          <a:prstGeom prst="ellipse">
            <a:avLst/>
          </a:prstGeom>
          <a:gradFill>
            <a:gsLst>
              <a:gs pos="0">
                <a:srgbClr val="265B5F"/>
              </a:gs>
              <a:gs pos="66000">
                <a:srgbClr val="2B747B"/>
              </a:gs>
              <a:gs pos="100000">
                <a:srgbClr val="2B747B"/>
              </a:gs>
            </a:gsLst>
            <a:lin ang="5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283">
              <a:solidFill>
                <a:schemeClr val="lt1"/>
              </a:solidFill>
              <a:latin typeface="Century Schoolbook"/>
              <a:ea typeface="Century Schoolbook"/>
              <a:cs typeface="Century Schoolbook"/>
              <a:sym typeface="Century Schoolbook"/>
            </a:endParaRPr>
          </a:p>
        </p:txBody>
      </p:sp>
      <p:grpSp>
        <p:nvGrpSpPr>
          <p:cNvPr id="2166" name="Google Shape;2166;p41"/>
          <p:cNvGrpSpPr/>
          <p:nvPr/>
        </p:nvGrpSpPr>
        <p:grpSpPr>
          <a:xfrm>
            <a:off x="2011052" y="4328951"/>
            <a:ext cx="506531" cy="527128"/>
            <a:chOff x="3402050" y="5539672"/>
            <a:chExt cx="751576" cy="782137"/>
          </a:xfrm>
        </p:grpSpPr>
        <p:sp>
          <p:nvSpPr>
            <p:cNvPr id="2167" name="Google Shape;2167;p41"/>
            <p:cNvSpPr/>
            <p:nvPr/>
          </p:nvSpPr>
          <p:spPr>
            <a:xfrm>
              <a:off x="3402050" y="5539672"/>
              <a:ext cx="751576" cy="782137"/>
            </a:xfrm>
            <a:custGeom>
              <a:avLst/>
              <a:gdLst/>
              <a:ahLst/>
              <a:cxnLst/>
              <a:rect l="l" t="t" r="r" b="b"/>
              <a:pathLst>
                <a:path w="751576" h="782137" extrusionOk="0">
                  <a:moveTo>
                    <a:pt x="27317" y="782137"/>
                  </a:moveTo>
                  <a:cubicBezTo>
                    <a:pt x="9327" y="738167"/>
                    <a:pt x="0" y="690865"/>
                    <a:pt x="0" y="640899"/>
                  </a:cubicBezTo>
                  <a:cubicBezTo>
                    <a:pt x="0" y="590933"/>
                    <a:pt x="8662" y="549628"/>
                    <a:pt x="23986" y="508323"/>
                  </a:cubicBezTo>
                  <a:cubicBezTo>
                    <a:pt x="8662" y="467017"/>
                    <a:pt x="0" y="422381"/>
                    <a:pt x="0" y="375746"/>
                  </a:cubicBezTo>
                  <a:cubicBezTo>
                    <a:pt x="0" y="168553"/>
                    <a:pt x="167905" y="0"/>
                    <a:pt x="375788" y="0"/>
                  </a:cubicBezTo>
                  <a:cubicBezTo>
                    <a:pt x="583670" y="0"/>
                    <a:pt x="751577" y="167886"/>
                    <a:pt x="751577" y="375746"/>
                  </a:cubicBezTo>
                  <a:cubicBezTo>
                    <a:pt x="751577" y="583605"/>
                    <a:pt x="742915" y="467017"/>
                    <a:pt x="727590" y="508323"/>
                  </a:cubicBezTo>
                  <a:cubicBezTo>
                    <a:pt x="706934" y="562286"/>
                    <a:pt x="674286" y="610919"/>
                    <a:pt x="632977" y="649560"/>
                  </a:cubicBezTo>
                  <a:cubicBezTo>
                    <a:pt x="565681" y="712185"/>
                    <a:pt x="475731" y="750825"/>
                    <a:pt x="376455" y="750825"/>
                  </a:cubicBezTo>
                  <a:cubicBezTo>
                    <a:pt x="277176" y="750825"/>
                    <a:pt x="186562" y="712185"/>
                    <a:pt x="119932" y="649560"/>
                  </a:cubicBezTo>
                  <a:cubicBezTo>
                    <a:pt x="80620" y="686202"/>
                    <a:pt x="49305" y="731505"/>
                    <a:pt x="28651" y="782137"/>
                  </a:cubicBezTo>
                  <a:close/>
                </a:path>
              </a:pathLst>
            </a:custGeom>
            <a:solidFill>
              <a:srgbClr val="EB7F4A"/>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rgbClr val="262626"/>
                </a:solidFill>
                <a:latin typeface="Century Schoolbook"/>
                <a:ea typeface="Century Schoolbook"/>
                <a:cs typeface="Century Schoolbook"/>
                <a:sym typeface="Century Schoolbook"/>
              </a:endParaRPr>
            </a:p>
          </p:txBody>
        </p:sp>
        <p:sp>
          <p:nvSpPr>
            <p:cNvPr id="2168" name="Google Shape;2168;p41"/>
            <p:cNvSpPr/>
            <p:nvPr/>
          </p:nvSpPr>
          <p:spPr>
            <a:xfrm>
              <a:off x="3794857" y="5761975"/>
              <a:ext cx="213675" cy="282614"/>
            </a:xfrm>
            <a:custGeom>
              <a:avLst/>
              <a:gdLst/>
              <a:ahLst/>
              <a:cxnLst/>
              <a:rect l="l" t="t" r="r" b="b"/>
              <a:pathLst>
                <a:path w="213675" h="282614" extrusionOk="0">
                  <a:moveTo>
                    <a:pt x="138227" y="215400"/>
                  </a:moveTo>
                  <a:cubicBezTo>
                    <a:pt x="114907" y="213402"/>
                    <a:pt x="94918" y="214734"/>
                    <a:pt x="75596" y="209405"/>
                  </a:cubicBezTo>
                  <a:cubicBezTo>
                    <a:pt x="23625" y="195414"/>
                    <a:pt x="-7690" y="141451"/>
                    <a:pt x="1637" y="88819"/>
                  </a:cubicBezTo>
                  <a:cubicBezTo>
                    <a:pt x="11631" y="32858"/>
                    <a:pt x="58939" y="-3118"/>
                    <a:pt x="117571" y="213"/>
                  </a:cubicBezTo>
                  <a:cubicBezTo>
                    <a:pt x="168877" y="3544"/>
                    <a:pt x="211519" y="47514"/>
                    <a:pt x="213518" y="100812"/>
                  </a:cubicBezTo>
                  <a:cubicBezTo>
                    <a:pt x="216182" y="168765"/>
                    <a:pt x="184867" y="220730"/>
                    <a:pt x="134228" y="262702"/>
                  </a:cubicBezTo>
                  <a:cubicBezTo>
                    <a:pt x="125568" y="270031"/>
                    <a:pt x="116239" y="276027"/>
                    <a:pt x="106911" y="282022"/>
                  </a:cubicBezTo>
                  <a:cubicBezTo>
                    <a:pt x="104912" y="283355"/>
                    <a:pt x="100914" y="282022"/>
                    <a:pt x="98249" y="282022"/>
                  </a:cubicBezTo>
                  <a:cubicBezTo>
                    <a:pt x="98249" y="279358"/>
                    <a:pt x="98249" y="276027"/>
                    <a:pt x="100248" y="273362"/>
                  </a:cubicBezTo>
                  <a:cubicBezTo>
                    <a:pt x="112907" y="253375"/>
                    <a:pt x="125568" y="233389"/>
                    <a:pt x="138227" y="21406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rgbClr val="262626"/>
                </a:solidFill>
                <a:latin typeface="Century Schoolbook"/>
                <a:ea typeface="Century Schoolbook"/>
                <a:cs typeface="Century Schoolbook"/>
                <a:sym typeface="Century Schoolbook"/>
              </a:endParaRPr>
            </a:p>
          </p:txBody>
        </p:sp>
        <p:sp>
          <p:nvSpPr>
            <p:cNvPr id="2169" name="Google Shape;2169;p41"/>
            <p:cNvSpPr/>
            <p:nvPr/>
          </p:nvSpPr>
          <p:spPr>
            <a:xfrm>
              <a:off x="3546595" y="5762276"/>
              <a:ext cx="213875" cy="282387"/>
            </a:xfrm>
            <a:custGeom>
              <a:avLst/>
              <a:gdLst/>
              <a:ahLst/>
              <a:cxnLst/>
              <a:rect l="l" t="t" r="r" b="b"/>
              <a:pathLst>
                <a:path w="213875" h="282387" extrusionOk="0">
                  <a:moveTo>
                    <a:pt x="134630" y="211102"/>
                  </a:moveTo>
                  <a:cubicBezTo>
                    <a:pt x="108645" y="217098"/>
                    <a:pt x="83326" y="215099"/>
                    <a:pt x="59339" y="203108"/>
                  </a:cubicBezTo>
                  <a:cubicBezTo>
                    <a:pt x="13365" y="180457"/>
                    <a:pt x="-9955" y="127159"/>
                    <a:pt x="4038" y="77193"/>
                  </a:cubicBezTo>
                  <a:cubicBezTo>
                    <a:pt x="18029" y="27227"/>
                    <a:pt x="65336" y="-4752"/>
                    <a:pt x="119305" y="578"/>
                  </a:cubicBezTo>
                  <a:cubicBezTo>
                    <a:pt x="167945" y="5242"/>
                    <a:pt x="209254" y="45881"/>
                    <a:pt x="213253" y="95848"/>
                  </a:cubicBezTo>
                  <a:cubicBezTo>
                    <a:pt x="217251" y="146480"/>
                    <a:pt x="201926" y="191116"/>
                    <a:pt x="169277" y="228424"/>
                  </a:cubicBezTo>
                  <a:cubicBezTo>
                    <a:pt x="151954" y="247744"/>
                    <a:pt x="130633" y="263734"/>
                    <a:pt x="109978" y="280389"/>
                  </a:cubicBezTo>
                  <a:cubicBezTo>
                    <a:pt x="107313" y="282388"/>
                    <a:pt x="101982" y="281721"/>
                    <a:pt x="97984" y="282388"/>
                  </a:cubicBezTo>
                  <a:cubicBezTo>
                    <a:pt x="99316" y="279057"/>
                    <a:pt x="99983" y="275059"/>
                    <a:pt x="101982" y="271728"/>
                  </a:cubicBezTo>
                  <a:cubicBezTo>
                    <a:pt x="113976" y="253074"/>
                    <a:pt x="125968" y="233754"/>
                    <a:pt x="137962" y="215099"/>
                  </a:cubicBezTo>
                  <a:cubicBezTo>
                    <a:pt x="136629" y="213767"/>
                    <a:pt x="135962" y="212435"/>
                    <a:pt x="134630" y="211102"/>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rgbClr val="262626"/>
                </a:solidFill>
                <a:latin typeface="Century Schoolbook"/>
                <a:ea typeface="Century Schoolbook"/>
                <a:cs typeface="Century Schoolbook"/>
                <a:sym typeface="Century Schoolbook"/>
              </a:endParaRPr>
            </a:p>
          </p:txBody>
        </p:sp>
      </p:grpSp>
      <p:sp>
        <p:nvSpPr>
          <p:cNvPr id="2170" name="Google Shape;2170;p41"/>
          <p:cNvSpPr txBox="1"/>
          <p:nvPr/>
        </p:nvSpPr>
        <p:spPr>
          <a:xfrm>
            <a:off x="907756" y="5239323"/>
            <a:ext cx="2713123" cy="2490425"/>
          </a:xfrm>
          <a:prstGeom prst="rect">
            <a:avLst/>
          </a:prstGeom>
          <a:noFill/>
          <a:ln>
            <a:noFill/>
          </a:ln>
        </p:spPr>
        <p:txBody>
          <a:bodyPr spcFirstLastPara="1" wrap="square" lIns="91425" tIns="45700" rIns="91425" bIns="45700" anchor="t" anchorCtr="0">
            <a:spAutoFit/>
          </a:bodyPr>
          <a:lstStyle/>
          <a:p>
            <a:pPr marL="0" marR="0" lvl="0" indent="0" algn="ctr" rtl="0">
              <a:lnSpc>
                <a:spcPct val="104999"/>
              </a:lnSpc>
              <a:spcBef>
                <a:spcPts val="0"/>
              </a:spcBef>
              <a:spcAft>
                <a:spcPts val="0"/>
              </a:spcAft>
              <a:buNone/>
            </a:pPr>
            <a:r>
              <a:rPr lang="en-US" sz="1600" i="1">
                <a:solidFill>
                  <a:schemeClr val="lt1"/>
                </a:solidFill>
                <a:latin typeface="Calibri"/>
                <a:ea typeface="Calibri"/>
                <a:cs typeface="Calibri"/>
                <a:sym typeface="Calibri"/>
              </a:rPr>
              <a:t>From the ruins of the 1999 Marmara earthquake to the floods of 2024 Valencia, from</a:t>
            </a:r>
            <a:endParaRPr/>
          </a:p>
          <a:p>
            <a:pPr marL="0" marR="0" lvl="0" indent="0" algn="ctr" rtl="0">
              <a:lnSpc>
                <a:spcPct val="104999"/>
              </a:lnSpc>
              <a:spcBef>
                <a:spcPts val="0"/>
              </a:spcBef>
              <a:spcAft>
                <a:spcPts val="0"/>
              </a:spcAft>
              <a:buNone/>
            </a:pPr>
            <a:r>
              <a:rPr lang="en-US" sz="1600" i="1">
                <a:solidFill>
                  <a:schemeClr val="lt1"/>
                </a:solidFill>
                <a:latin typeface="Calibri"/>
                <a:ea typeface="Calibri"/>
                <a:cs typeface="Calibri"/>
                <a:sym typeface="Calibri"/>
              </a:rPr>
              <a:t>war-torn Ukraine to storm-battered Ireland, communities have shown us what resilience</a:t>
            </a:r>
            <a:endParaRPr/>
          </a:p>
          <a:p>
            <a:pPr marL="0" marR="0" lvl="0" indent="0" algn="ctr" rtl="0">
              <a:lnSpc>
                <a:spcPct val="104999"/>
              </a:lnSpc>
              <a:spcBef>
                <a:spcPts val="0"/>
              </a:spcBef>
              <a:spcAft>
                <a:spcPts val="0"/>
              </a:spcAft>
              <a:buNone/>
            </a:pPr>
            <a:r>
              <a:rPr lang="en-US" sz="1600" i="1">
                <a:solidFill>
                  <a:schemeClr val="lt1"/>
                </a:solidFill>
                <a:latin typeface="Calibri"/>
                <a:ea typeface="Calibri"/>
                <a:cs typeface="Calibri"/>
                <a:sym typeface="Calibri"/>
              </a:rPr>
              <a:t>looks like. Now it is our turn to learn, prepare, and build the resilient communities that</a:t>
            </a:r>
            <a:endParaRPr/>
          </a:p>
          <a:p>
            <a:pPr marL="0" marR="0" lvl="0" indent="0" algn="ctr" rtl="0">
              <a:lnSpc>
                <a:spcPct val="104999"/>
              </a:lnSpc>
              <a:spcBef>
                <a:spcPts val="0"/>
              </a:spcBef>
              <a:spcAft>
                <a:spcPts val="0"/>
              </a:spcAft>
              <a:buNone/>
            </a:pPr>
            <a:r>
              <a:rPr lang="en-US" sz="1600" i="1">
                <a:solidFill>
                  <a:schemeClr val="lt1"/>
                </a:solidFill>
                <a:latin typeface="Calibri"/>
                <a:ea typeface="Calibri"/>
                <a:cs typeface="Calibri"/>
                <a:sym typeface="Calibri"/>
              </a:rPr>
              <a:t>tomorrow demands.</a:t>
            </a:r>
            <a:endParaRPr/>
          </a:p>
          <a:p>
            <a:pPr marL="0" marR="0" lvl="0" indent="0" algn="ctr" rtl="0">
              <a:lnSpc>
                <a:spcPct val="104999"/>
              </a:lnSpc>
              <a:spcBef>
                <a:spcPts val="0"/>
              </a:spcBef>
              <a:spcAft>
                <a:spcPts val="0"/>
              </a:spcAft>
              <a:buNone/>
            </a:pPr>
            <a:endParaRPr sz="1600" i="1">
              <a:solidFill>
                <a:schemeClr val="lt1"/>
              </a:solidFill>
              <a:latin typeface="Calibri"/>
              <a:ea typeface="Calibri"/>
              <a:cs typeface="Calibri"/>
              <a:sym typeface="Calibri"/>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2174"/>
        <p:cNvGrpSpPr/>
        <p:nvPr/>
      </p:nvGrpSpPr>
      <p:grpSpPr>
        <a:xfrm>
          <a:off x="0" y="0"/>
          <a:ext cx="0" cy="0"/>
          <a:chOff x="0" y="0"/>
          <a:chExt cx="0" cy="0"/>
        </a:xfrm>
      </p:grpSpPr>
      <p:sp>
        <p:nvSpPr>
          <p:cNvPr id="2175" name="Google Shape;2175;p42"/>
          <p:cNvSpPr/>
          <p:nvPr/>
        </p:nvSpPr>
        <p:spPr>
          <a:xfrm>
            <a:off x="-1" y="4494633"/>
            <a:ext cx="7559675" cy="4921943"/>
          </a:xfrm>
          <a:custGeom>
            <a:avLst/>
            <a:gdLst/>
            <a:ahLst/>
            <a:cxnLst/>
            <a:rect l="l" t="t" r="r" b="b"/>
            <a:pathLst>
              <a:path w="6005748" h="9170292" extrusionOk="0">
                <a:moveTo>
                  <a:pt x="0" y="0"/>
                </a:moveTo>
                <a:lnTo>
                  <a:pt x="6005748" y="0"/>
                </a:lnTo>
                <a:lnTo>
                  <a:pt x="6005748" y="9170292"/>
                </a:lnTo>
                <a:lnTo>
                  <a:pt x="0" y="9170292"/>
                </a:lnTo>
                <a:close/>
              </a:path>
            </a:pathLst>
          </a:custGeom>
          <a:gradFill>
            <a:gsLst>
              <a:gs pos="0">
                <a:srgbClr val="265B5F"/>
              </a:gs>
              <a:gs pos="32000">
                <a:srgbClr val="265B5F"/>
              </a:gs>
              <a:gs pos="81000">
                <a:srgbClr val="2B747B"/>
              </a:gs>
              <a:gs pos="100000">
                <a:srgbClr val="2B747B"/>
              </a:gs>
            </a:gsLst>
            <a:lin ang="5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283">
              <a:solidFill>
                <a:schemeClr val="lt1"/>
              </a:solidFill>
              <a:latin typeface="Century Schoolbook"/>
              <a:ea typeface="Century Schoolbook"/>
              <a:cs typeface="Century Schoolbook"/>
              <a:sym typeface="Century Schoolbook"/>
            </a:endParaRPr>
          </a:p>
        </p:txBody>
      </p:sp>
      <p:sp>
        <p:nvSpPr>
          <p:cNvPr id="2176" name="Google Shape;2176;p42"/>
          <p:cNvSpPr txBox="1">
            <a:spLocks noGrp="1"/>
          </p:cNvSpPr>
          <p:nvPr>
            <p:ph type="body" idx="1"/>
          </p:nvPr>
        </p:nvSpPr>
        <p:spPr>
          <a:xfrm>
            <a:off x="497241" y="8269140"/>
            <a:ext cx="3282596" cy="781609"/>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lt1"/>
              </a:buClr>
              <a:buSzPts val="2000"/>
              <a:buNone/>
            </a:pPr>
            <a:r>
              <a:rPr lang="en-US" sz="2000" b="1"/>
              <a:t>Follow Our Journey</a:t>
            </a:r>
            <a:endParaRPr/>
          </a:p>
        </p:txBody>
      </p:sp>
      <p:grpSp>
        <p:nvGrpSpPr>
          <p:cNvPr id="2177" name="Google Shape;2177;p42"/>
          <p:cNvGrpSpPr/>
          <p:nvPr/>
        </p:nvGrpSpPr>
        <p:grpSpPr>
          <a:xfrm>
            <a:off x="571793" y="8689925"/>
            <a:ext cx="398945" cy="398945"/>
            <a:chOff x="511833" y="8294185"/>
            <a:chExt cx="398945" cy="398945"/>
          </a:xfrm>
        </p:grpSpPr>
        <p:sp>
          <p:nvSpPr>
            <p:cNvPr id="2178" name="Google Shape;2178;p42"/>
            <p:cNvSpPr txBox="1"/>
            <p:nvPr/>
          </p:nvSpPr>
          <p:spPr>
            <a:xfrm>
              <a:off x="528461" y="8312781"/>
              <a:ext cx="382317"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83" u="sng">
                  <a:solidFill>
                    <a:srgbClr val="0B3A5B"/>
                  </a:solidFill>
                  <a:latin typeface="Century Schoolbook"/>
                  <a:ea typeface="Century Schoolbook"/>
                  <a:cs typeface="Century Schoolbook"/>
                  <a:sym typeface="Century Schoolbook"/>
                  <a:hlinkClick r:id="rId3">
                    <a:extLst>
                      <a:ext uri="{A12FA001-AC4F-418D-AE19-62706E023703}">
                        <ahyp:hlinkClr xmlns:ahyp="http://schemas.microsoft.com/office/drawing/2018/hyperlinkcolor" val="tx"/>
                      </a:ext>
                    </a:extLst>
                  </a:hlinkClick>
                </a:rPr>
                <a:t>li</a:t>
              </a:r>
              <a:endParaRPr sz="1283">
                <a:solidFill>
                  <a:srgbClr val="0B3A5B"/>
                </a:solidFill>
                <a:latin typeface="Century Schoolbook"/>
                <a:ea typeface="Century Schoolbook"/>
                <a:cs typeface="Century Schoolbook"/>
                <a:sym typeface="Century Schoolbook"/>
              </a:endParaRPr>
            </a:p>
          </p:txBody>
        </p:sp>
        <p:grpSp>
          <p:nvGrpSpPr>
            <p:cNvPr id="2179" name="Google Shape;2179;p42"/>
            <p:cNvGrpSpPr/>
            <p:nvPr/>
          </p:nvGrpSpPr>
          <p:grpSpPr>
            <a:xfrm>
              <a:off x="511833" y="8294185"/>
              <a:ext cx="398945" cy="398945"/>
              <a:chOff x="3094393" y="4759136"/>
              <a:chExt cx="1074283" cy="1074282"/>
            </a:xfrm>
          </p:grpSpPr>
          <p:sp>
            <p:nvSpPr>
              <p:cNvPr id="2180" name="Google Shape;2180;p42"/>
              <p:cNvSpPr/>
              <p:nvPr/>
            </p:nvSpPr>
            <p:spPr>
              <a:xfrm>
                <a:off x="3094393" y="4759136"/>
                <a:ext cx="1074283" cy="1074282"/>
              </a:xfrm>
              <a:custGeom>
                <a:avLst/>
                <a:gdLst/>
                <a:ahLst/>
                <a:cxnLst/>
                <a:rect l="l" t="t" r="r" b="b"/>
                <a:pathLst>
                  <a:path w="850463" h="850463" extrusionOk="0">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F2A33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grpSp>
            <p:nvGrpSpPr>
              <p:cNvPr id="2181" name="Google Shape;2181;p42"/>
              <p:cNvGrpSpPr/>
              <p:nvPr/>
            </p:nvGrpSpPr>
            <p:grpSpPr>
              <a:xfrm>
                <a:off x="3303016" y="4946695"/>
                <a:ext cx="685138" cy="655839"/>
                <a:chOff x="3303016" y="4946695"/>
                <a:chExt cx="685138" cy="655839"/>
              </a:xfrm>
            </p:grpSpPr>
            <p:sp>
              <p:nvSpPr>
                <p:cNvPr id="2182" name="Google Shape;2182;p42"/>
                <p:cNvSpPr/>
                <p:nvPr/>
              </p:nvSpPr>
              <p:spPr>
                <a:xfrm>
                  <a:off x="3540109" y="5149321"/>
                  <a:ext cx="448045" cy="453213"/>
                </a:xfrm>
                <a:custGeom>
                  <a:avLst/>
                  <a:gdLst/>
                  <a:ahLst/>
                  <a:cxnLst/>
                  <a:rect l="l" t="t" r="r" b="b"/>
                  <a:pathLst>
                    <a:path w="448045" h="453212" extrusionOk="0">
                      <a:moveTo>
                        <a:pt x="0" y="452676"/>
                      </a:moveTo>
                      <a:cubicBezTo>
                        <a:pt x="0" y="305327"/>
                        <a:pt x="0" y="157978"/>
                        <a:pt x="0" y="10629"/>
                      </a:cubicBezTo>
                      <a:cubicBezTo>
                        <a:pt x="48770" y="10629"/>
                        <a:pt x="97541" y="10629"/>
                        <a:pt x="146311" y="10629"/>
                      </a:cubicBezTo>
                      <a:cubicBezTo>
                        <a:pt x="146311" y="30990"/>
                        <a:pt x="146311" y="51351"/>
                        <a:pt x="146311" y="72248"/>
                      </a:cubicBezTo>
                      <a:cubicBezTo>
                        <a:pt x="146311" y="72248"/>
                        <a:pt x="146847" y="72248"/>
                        <a:pt x="146847" y="72248"/>
                      </a:cubicBezTo>
                      <a:cubicBezTo>
                        <a:pt x="147383" y="71712"/>
                        <a:pt x="147919" y="70640"/>
                        <a:pt x="148455" y="70104"/>
                      </a:cubicBezTo>
                      <a:cubicBezTo>
                        <a:pt x="160246" y="52422"/>
                        <a:pt x="174180" y="36884"/>
                        <a:pt x="191330" y="24560"/>
                      </a:cubicBezTo>
                      <a:cubicBezTo>
                        <a:pt x="210624" y="11165"/>
                        <a:pt x="232062" y="4199"/>
                        <a:pt x="255107" y="1520"/>
                      </a:cubicBezTo>
                      <a:cubicBezTo>
                        <a:pt x="282976" y="-1695"/>
                        <a:pt x="310845" y="-87"/>
                        <a:pt x="337642" y="9021"/>
                      </a:cubicBezTo>
                      <a:cubicBezTo>
                        <a:pt x="380517" y="23488"/>
                        <a:pt x="410529" y="52422"/>
                        <a:pt x="428751" y="93680"/>
                      </a:cubicBezTo>
                      <a:cubicBezTo>
                        <a:pt x="438398" y="116184"/>
                        <a:pt x="444294" y="139760"/>
                        <a:pt x="446437" y="163872"/>
                      </a:cubicBezTo>
                      <a:cubicBezTo>
                        <a:pt x="447509" y="177267"/>
                        <a:pt x="448045" y="191198"/>
                        <a:pt x="448045" y="204594"/>
                      </a:cubicBezTo>
                      <a:cubicBezTo>
                        <a:pt x="448045" y="286038"/>
                        <a:pt x="448045" y="368017"/>
                        <a:pt x="448045" y="449461"/>
                      </a:cubicBezTo>
                      <a:cubicBezTo>
                        <a:pt x="448045" y="450533"/>
                        <a:pt x="448045" y="451605"/>
                        <a:pt x="448045" y="453212"/>
                      </a:cubicBezTo>
                      <a:cubicBezTo>
                        <a:pt x="398739" y="453212"/>
                        <a:pt x="349968" y="453212"/>
                        <a:pt x="301198" y="453212"/>
                      </a:cubicBezTo>
                      <a:cubicBezTo>
                        <a:pt x="301198" y="452141"/>
                        <a:pt x="301198" y="451069"/>
                        <a:pt x="301198" y="449461"/>
                      </a:cubicBezTo>
                      <a:cubicBezTo>
                        <a:pt x="301198" y="371232"/>
                        <a:pt x="301198" y="292468"/>
                        <a:pt x="301198" y="214239"/>
                      </a:cubicBezTo>
                      <a:cubicBezTo>
                        <a:pt x="301198" y="195485"/>
                        <a:pt x="299054" y="176732"/>
                        <a:pt x="291551" y="159050"/>
                      </a:cubicBezTo>
                      <a:cubicBezTo>
                        <a:pt x="280832" y="132795"/>
                        <a:pt x="261002" y="118863"/>
                        <a:pt x="232598" y="117256"/>
                      </a:cubicBezTo>
                      <a:cubicBezTo>
                        <a:pt x="196690" y="115113"/>
                        <a:pt x="167749" y="133330"/>
                        <a:pt x="152743" y="167087"/>
                      </a:cubicBezTo>
                      <a:cubicBezTo>
                        <a:pt x="147383" y="178875"/>
                        <a:pt x="146311" y="191198"/>
                        <a:pt x="146311" y="204058"/>
                      </a:cubicBezTo>
                      <a:cubicBezTo>
                        <a:pt x="146311" y="286038"/>
                        <a:pt x="146311" y="368017"/>
                        <a:pt x="146311" y="449461"/>
                      </a:cubicBezTo>
                      <a:cubicBezTo>
                        <a:pt x="146311" y="450533"/>
                        <a:pt x="146311" y="451605"/>
                        <a:pt x="146311" y="453212"/>
                      </a:cubicBezTo>
                      <a:cubicBezTo>
                        <a:pt x="98077" y="452676"/>
                        <a:pt x="48770" y="452676"/>
                        <a:pt x="0" y="452676"/>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entury Schoolbook"/>
                    <a:ea typeface="Century Schoolbook"/>
                    <a:cs typeface="Century Schoolbook"/>
                    <a:sym typeface="Century Schoolbook"/>
                  </a:endParaRPr>
                </a:p>
              </p:txBody>
            </p:sp>
            <p:sp>
              <p:nvSpPr>
                <p:cNvPr id="2183" name="Google Shape;2183;p42"/>
                <p:cNvSpPr/>
                <p:nvPr/>
              </p:nvSpPr>
              <p:spPr>
                <a:xfrm>
                  <a:off x="3311799" y="5159950"/>
                  <a:ext cx="146847" cy="442047"/>
                </a:xfrm>
                <a:custGeom>
                  <a:avLst/>
                  <a:gdLst/>
                  <a:ahLst/>
                  <a:cxnLst/>
                  <a:rect l="l" t="t" r="r" b="b"/>
                  <a:pathLst>
                    <a:path w="146847" h="442047" extrusionOk="0">
                      <a:moveTo>
                        <a:pt x="146847" y="0"/>
                      </a:moveTo>
                      <a:cubicBezTo>
                        <a:pt x="146847" y="147349"/>
                        <a:pt x="146847" y="294698"/>
                        <a:pt x="146847" y="442048"/>
                      </a:cubicBezTo>
                      <a:cubicBezTo>
                        <a:pt x="98077" y="442048"/>
                        <a:pt x="48771" y="442048"/>
                        <a:pt x="0" y="442048"/>
                      </a:cubicBezTo>
                      <a:cubicBezTo>
                        <a:pt x="0" y="294698"/>
                        <a:pt x="0" y="147349"/>
                        <a:pt x="0" y="0"/>
                      </a:cubicBezTo>
                      <a:cubicBezTo>
                        <a:pt x="48771" y="0"/>
                        <a:pt x="97541" y="0"/>
                        <a:pt x="146847"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entury Schoolbook"/>
                    <a:ea typeface="Century Schoolbook"/>
                    <a:cs typeface="Century Schoolbook"/>
                    <a:sym typeface="Century Schoolbook"/>
                  </a:endParaRPr>
                </a:p>
              </p:txBody>
            </p:sp>
            <p:sp>
              <p:nvSpPr>
                <p:cNvPr id="2184" name="Google Shape;2184;p42"/>
                <p:cNvSpPr/>
                <p:nvPr/>
              </p:nvSpPr>
              <p:spPr>
                <a:xfrm>
                  <a:off x="3303016" y="4946695"/>
                  <a:ext cx="165330" cy="153521"/>
                </a:xfrm>
                <a:custGeom>
                  <a:avLst/>
                  <a:gdLst/>
                  <a:ahLst/>
                  <a:cxnLst/>
                  <a:rect l="l" t="t" r="r" b="b"/>
                  <a:pathLst>
                    <a:path w="165330" h="153521" extrusionOk="0">
                      <a:moveTo>
                        <a:pt x="83279" y="0"/>
                      </a:moveTo>
                      <a:cubicBezTo>
                        <a:pt x="97213" y="536"/>
                        <a:pt x="110611" y="2679"/>
                        <a:pt x="122938" y="8573"/>
                      </a:cubicBezTo>
                      <a:cubicBezTo>
                        <a:pt x="148127" y="20897"/>
                        <a:pt x="161526" y="41258"/>
                        <a:pt x="164741" y="68584"/>
                      </a:cubicBezTo>
                      <a:cubicBezTo>
                        <a:pt x="167421" y="91624"/>
                        <a:pt x="160990" y="112521"/>
                        <a:pt x="144912" y="129132"/>
                      </a:cubicBezTo>
                      <a:cubicBezTo>
                        <a:pt x="133121" y="141455"/>
                        <a:pt x="118115" y="148421"/>
                        <a:pt x="101500" y="151636"/>
                      </a:cubicBezTo>
                      <a:cubicBezTo>
                        <a:pt x="81135" y="155386"/>
                        <a:pt x="61305" y="153779"/>
                        <a:pt x="42011" y="144670"/>
                      </a:cubicBezTo>
                      <a:cubicBezTo>
                        <a:pt x="12534" y="130739"/>
                        <a:pt x="-1936" y="101805"/>
                        <a:pt x="208" y="71264"/>
                      </a:cubicBezTo>
                      <a:cubicBezTo>
                        <a:pt x="2352" y="35900"/>
                        <a:pt x="27005" y="8037"/>
                        <a:pt x="65057" y="1608"/>
                      </a:cubicBezTo>
                      <a:cubicBezTo>
                        <a:pt x="70952" y="536"/>
                        <a:pt x="76847" y="536"/>
                        <a:pt x="83279"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entury Schoolbook"/>
                    <a:ea typeface="Century Schoolbook"/>
                    <a:cs typeface="Century Schoolbook"/>
                    <a:sym typeface="Century Schoolbook"/>
                  </a:endParaRPr>
                </a:p>
              </p:txBody>
            </p:sp>
          </p:grpSp>
        </p:grpSp>
      </p:grpSp>
      <p:grpSp>
        <p:nvGrpSpPr>
          <p:cNvPr id="2185" name="Google Shape;2185;p42"/>
          <p:cNvGrpSpPr/>
          <p:nvPr/>
        </p:nvGrpSpPr>
        <p:grpSpPr>
          <a:xfrm>
            <a:off x="1063322" y="8689923"/>
            <a:ext cx="398945" cy="398945"/>
            <a:chOff x="1003362" y="8294183"/>
            <a:chExt cx="398945" cy="398945"/>
          </a:xfrm>
        </p:grpSpPr>
        <p:sp>
          <p:nvSpPr>
            <p:cNvPr id="2186" name="Google Shape;2186;p42"/>
            <p:cNvSpPr txBox="1"/>
            <p:nvPr/>
          </p:nvSpPr>
          <p:spPr>
            <a:xfrm>
              <a:off x="1030599" y="8313350"/>
              <a:ext cx="358844"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83" u="sng">
                  <a:solidFill>
                    <a:srgbClr val="0B3A5B"/>
                  </a:solidFill>
                  <a:latin typeface="Century Schoolbook"/>
                  <a:ea typeface="Century Schoolbook"/>
                  <a:cs typeface="Century Schoolbook"/>
                  <a:sym typeface="Century Schoolbook"/>
                  <a:hlinkClick r:id="rId4">
                    <a:extLst>
                      <a:ext uri="{A12FA001-AC4F-418D-AE19-62706E023703}">
                        <ahyp:hlinkClr xmlns:ahyp="http://schemas.microsoft.com/office/drawing/2018/hyperlinkcolor" val="tx"/>
                      </a:ext>
                    </a:extLst>
                  </a:hlinkClick>
                </a:rPr>
                <a:t>in</a:t>
              </a:r>
              <a:endParaRPr sz="1283">
                <a:solidFill>
                  <a:srgbClr val="0B3A5B"/>
                </a:solidFill>
                <a:latin typeface="Century Schoolbook"/>
                <a:ea typeface="Century Schoolbook"/>
                <a:cs typeface="Century Schoolbook"/>
                <a:sym typeface="Century Schoolbook"/>
              </a:endParaRPr>
            </a:p>
          </p:txBody>
        </p:sp>
        <p:grpSp>
          <p:nvGrpSpPr>
            <p:cNvPr id="2187" name="Google Shape;2187;p42"/>
            <p:cNvGrpSpPr/>
            <p:nvPr/>
          </p:nvGrpSpPr>
          <p:grpSpPr>
            <a:xfrm>
              <a:off x="1003362" y="8294183"/>
              <a:ext cx="398945" cy="398945"/>
              <a:chOff x="1950027" y="2499888"/>
              <a:chExt cx="850463" cy="850463"/>
            </a:xfrm>
          </p:grpSpPr>
          <p:sp>
            <p:nvSpPr>
              <p:cNvPr id="2188" name="Google Shape;2188;p42"/>
              <p:cNvSpPr/>
              <p:nvPr/>
            </p:nvSpPr>
            <p:spPr>
              <a:xfrm>
                <a:off x="1950027" y="2499888"/>
                <a:ext cx="850463" cy="850463"/>
              </a:xfrm>
              <a:custGeom>
                <a:avLst/>
                <a:gdLst/>
                <a:ahLst/>
                <a:cxnLst/>
                <a:rect l="l" t="t" r="r" b="b"/>
                <a:pathLst>
                  <a:path w="850463" h="850463" extrusionOk="0">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F2A33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grpSp>
            <p:nvGrpSpPr>
              <p:cNvPr id="2189" name="Google Shape;2189;p42"/>
              <p:cNvGrpSpPr/>
              <p:nvPr/>
            </p:nvGrpSpPr>
            <p:grpSpPr>
              <a:xfrm>
                <a:off x="2107521" y="2657384"/>
                <a:ext cx="535476" cy="535477"/>
                <a:chOff x="2107521" y="2657384"/>
                <a:chExt cx="535476" cy="535477"/>
              </a:xfrm>
            </p:grpSpPr>
            <p:sp>
              <p:nvSpPr>
                <p:cNvPr id="2190" name="Google Shape;2190;p42"/>
                <p:cNvSpPr/>
                <p:nvPr/>
              </p:nvSpPr>
              <p:spPr>
                <a:xfrm>
                  <a:off x="2107521" y="2657384"/>
                  <a:ext cx="535476" cy="535477"/>
                </a:xfrm>
                <a:custGeom>
                  <a:avLst/>
                  <a:gdLst/>
                  <a:ahLst/>
                  <a:cxnLst/>
                  <a:rect l="l" t="t" r="r" b="b"/>
                  <a:pathLst>
                    <a:path w="535476" h="535477" extrusionOk="0">
                      <a:moveTo>
                        <a:pt x="267739" y="48508"/>
                      </a:moveTo>
                      <a:cubicBezTo>
                        <a:pt x="338925" y="48508"/>
                        <a:pt x="347745" y="48508"/>
                        <a:pt x="376094" y="49768"/>
                      </a:cubicBezTo>
                      <a:cubicBezTo>
                        <a:pt x="401923" y="51028"/>
                        <a:pt x="416412" y="55438"/>
                        <a:pt x="425862" y="59217"/>
                      </a:cubicBezTo>
                      <a:cubicBezTo>
                        <a:pt x="438461" y="64257"/>
                        <a:pt x="447281" y="69927"/>
                        <a:pt x="456730" y="79377"/>
                      </a:cubicBezTo>
                      <a:cubicBezTo>
                        <a:pt x="466180" y="88826"/>
                        <a:pt x="471849" y="97646"/>
                        <a:pt x="476890" y="110245"/>
                      </a:cubicBezTo>
                      <a:cubicBezTo>
                        <a:pt x="480669" y="119695"/>
                        <a:pt x="485079" y="133554"/>
                        <a:pt x="486339" y="160013"/>
                      </a:cubicBezTo>
                      <a:cubicBezTo>
                        <a:pt x="487599" y="188362"/>
                        <a:pt x="487599" y="196552"/>
                        <a:pt x="487599" y="268368"/>
                      </a:cubicBezTo>
                      <a:cubicBezTo>
                        <a:pt x="487599" y="340185"/>
                        <a:pt x="487599" y="348375"/>
                        <a:pt x="486339" y="376724"/>
                      </a:cubicBezTo>
                      <a:cubicBezTo>
                        <a:pt x="485079" y="402553"/>
                        <a:pt x="480669" y="417042"/>
                        <a:pt x="476890" y="426492"/>
                      </a:cubicBezTo>
                      <a:cubicBezTo>
                        <a:pt x="471849" y="439091"/>
                        <a:pt x="466180" y="447911"/>
                        <a:pt x="456730" y="457360"/>
                      </a:cubicBezTo>
                      <a:cubicBezTo>
                        <a:pt x="447281" y="466810"/>
                        <a:pt x="438461" y="472480"/>
                        <a:pt x="425862" y="477519"/>
                      </a:cubicBezTo>
                      <a:cubicBezTo>
                        <a:pt x="416412" y="481299"/>
                        <a:pt x="402552" y="485709"/>
                        <a:pt x="376094" y="486969"/>
                      </a:cubicBezTo>
                      <a:cubicBezTo>
                        <a:pt x="347745" y="488229"/>
                        <a:pt x="339555" y="488229"/>
                        <a:pt x="267739" y="488229"/>
                      </a:cubicBezTo>
                      <a:cubicBezTo>
                        <a:pt x="195921" y="488229"/>
                        <a:pt x="187732" y="488229"/>
                        <a:pt x="159383" y="486969"/>
                      </a:cubicBezTo>
                      <a:cubicBezTo>
                        <a:pt x="133554" y="485709"/>
                        <a:pt x="119065" y="481299"/>
                        <a:pt x="109615" y="477519"/>
                      </a:cubicBezTo>
                      <a:cubicBezTo>
                        <a:pt x="97016" y="472480"/>
                        <a:pt x="88196" y="466810"/>
                        <a:pt x="78747" y="457360"/>
                      </a:cubicBezTo>
                      <a:cubicBezTo>
                        <a:pt x="69297" y="447911"/>
                        <a:pt x="63627" y="439091"/>
                        <a:pt x="58587" y="426492"/>
                      </a:cubicBezTo>
                      <a:cubicBezTo>
                        <a:pt x="54808" y="417042"/>
                        <a:pt x="50398" y="403183"/>
                        <a:pt x="49138" y="376724"/>
                      </a:cubicBezTo>
                      <a:cubicBezTo>
                        <a:pt x="47878" y="348375"/>
                        <a:pt x="47878" y="340185"/>
                        <a:pt x="47878" y="268368"/>
                      </a:cubicBezTo>
                      <a:cubicBezTo>
                        <a:pt x="47878" y="196552"/>
                        <a:pt x="47878" y="188362"/>
                        <a:pt x="49138" y="160013"/>
                      </a:cubicBezTo>
                      <a:cubicBezTo>
                        <a:pt x="50398" y="134184"/>
                        <a:pt x="54808" y="119695"/>
                        <a:pt x="58587" y="110245"/>
                      </a:cubicBezTo>
                      <a:cubicBezTo>
                        <a:pt x="63627" y="97646"/>
                        <a:pt x="69297" y="88826"/>
                        <a:pt x="78747" y="79377"/>
                      </a:cubicBezTo>
                      <a:cubicBezTo>
                        <a:pt x="88196" y="69927"/>
                        <a:pt x="97016" y="64257"/>
                        <a:pt x="109615" y="59217"/>
                      </a:cubicBezTo>
                      <a:cubicBezTo>
                        <a:pt x="119065" y="55438"/>
                        <a:pt x="132924" y="51028"/>
                        <a:pt x="159383" y="49768"/>
                      </a:cubicBezTo>
                      <a:cubicBezTo>
                        <a:pt x="187732" y="48508"/>
                        <a:pt x="195921" y="48508"/>
                        <a:pt x="267739" y="48508"/>
                      </a:cubicBezTo>
                      <a:moveTo>
                        <a:pt x="267739" y="0"/>
                      </a:moveTo>
                      <a:cubicBezTo>
                        <a:pt x="195292" y="0"/>
                        <a:pt x="185842" y="0"/>
                        <a:pt x="157493" y="1890"/>
                      </a:cubicBezTo>
                      <a:cubicBezTo>
                        <a:pt x="129144" y="3150"/>
                        <a:pt x="109615" y="7560"/>
                        <a:pt x="92606" y="14489"/>
                      </a:cubicBezTo>
                      <a:cubicBezTo>
                        <a:pt x="74967" y="21419"/>
                        <a:pt x="59847" y="30239"/>
                        <a:pt x="45358" y="45358"/>
                      </a:cubicBezTo>
                      <a:cubicBezTo>
                        <a:pt x="30239" y="60477"/>
                        <a:pt x="21419" y="74967"/>
                        <a:pt x="14489" y="92606"/>
                      </a:cubicBezTo>
                      <a:cubicBezTo>
                        <a:pt x="7560" y="109615"/>
                        <a:pt x="3150" y="129144"/>
                        <a:pt x="1890" y="157493"/>
                      </a:cubicBezTo>
                      <a:cubicBezTo>
                        <a:pt x="630" y="185842"/>
                        <a:pt x="0" y="195292"/>
                        <a:pt x="0" y="267739"/>
                      </a:cubicBezTo>
                      <a:cubicBezTo>
                        <a:pt x="0" y="340185"/>
                        <a:pt x="0" y="349635"/>
                        <a:pt x="1890" y="377984"/>
                      </a:cubicBezTo>
                      <a:cubicBezTo>
                        <a:pt x="3150" y="406333"/>
                        <a:pt x="7560" y="425862"/>
                        <a:pt x="14489" y="442871"/>
                      </a:cubicBezTo>
                      <a:cubicBezTo>
                        <a:pt x="21419" y="460510"/>
                        <a:pt x="30239" y="475630"/>
                        <a:pt x="45358" y="490119"/>
                      </a:cubicBezTo>
                      <a:cubicBezTo>
                        <a:pt x="60477" y="505238"/>
                        <a:pt x="74967" y="514058"/>
                        <a:pt x="92606" y="520988"/>
                      </a:cubicBezTo>
                      <a:cubicBezTo>
                        <a:pt x="109615" y="527917"/>
                        <a:pt x="129144" y="532327"/>
                        <a:pt x="157493" y="533587"/>
                      </a:cubicBezTo>
                      <a:cubicBezTo>
                        <a:pt x="185842" y="534847"/>
                        <a:pt x="195292" y="535477"/>
                        <a:pt x="267739" y="535477"/>
                      </a:cubicBezTo>
                      <a:cubicBezTo>
                        <a:pt x="340185" y="535477"/>
                        <a:pt x="349635" y="535477"/>
                        <a:pt x="377984" y="533587"/>
                      </a:cubicBezTo>
                      <a:cubicBezTo>
                        <a:pt x="406333" y="532327"/>
                        <a:pt x="425862" y="527917"/>
                        <a:pt x="442871" y="520988"/>
                      </a:cubicBezTo>
                      <a:cubicBezTo>
                        <a:pt x="460510" y="514058"/>
                        <a:pt x="475630" y="505238"/>
                        <a:pt x="490119" y="490119"/>
                      </a:cubicBezTo>
                      <a:cubicBezTo>
                        <a:pt x="505238" y="475000"/>
                        <a:pt x="514058" y="460510"/>
                        <a:pt x="520988" y="442871"/>
                      </a:cubicBezTo>
                      <a:cubicBezTo>
                        <a:pt x="527917" y="425862"/>
                        <a:pt x="532327" y="406333"/>
                        <a:pt x="533587" y="377984"/>
                      </a:cubicBezTo>
                      <a:cubicBezTo>
                        <a:pt x="534847" y="349635"/>
                        <a:pt x="535477" y="340185"/>
                        <a:pt x="535477" y="267739"/>
                      </a:cubicBezTo>
                      <a:cubicBezTo>
                        <a:pt x="535477" y="195292"/>
                        <a:pt x="535477" y="185842"/>
                        <a:pt x="533587" y="157493"/>
                      </a:cubicBezTo>
                      <a:cubicBezTo>
                        <a:pt x="532327" y="129144"/>
                        <a:pt x="527917" y="109615"/>
                        <a:pt x="520988" y="92606"/>
                      </a:cubicBezTo>
                      <a:cubicBezTo>
                        <a:pt x="514058" y="74967"/>
                        <a:pt x="505238" y="59847"/>
                        <a:pt x="490119" y="45358"/>
                      </a:cubicBezTo>
                      <a:cubicBezTo>
                        <a:pt x="474999" y="30239"/>
                        <a:pt x="460510" y="21419"/>
                        <a:pt x="442871" y="14489"/>
                      </a:cubicBezTo>
                      <a:cubicBezTo>
                        <a:pt x="425862" y="7560"/>
                        <a:pt x="406333" y="3150"/>
                        <a:pt x="377984" y="1890"/>
                      </a:cubicBezTo>
                      <a:cubicBezTo>
                        <a:pt x="349635" y="630"/>
                        <a:pt x="340185" y="0"/>
                        <a:pt x="267739" y="0"/>
                      </a:cubicBezTo>
                      <a:lnTo>
                        <a:pt x="267739" y="0"/>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2191" name="Google Shape;2191;p42"/>
                <p:cNvSpPr/>
                <p:nvPr/>
              </p:nvSpPr>
              <p:spPr>
                <a:xfrm>
                  <a:off x="2237925" y="2787786"/>
                  <a:ext cx="274668" cy="274668"/>
                </a:xfrm>
                <a:custGeom>
                  <a:avLst/>
                  <a:gdLst/>
                  <a:ahLst/>
                  <a:cxnLst/>
                  <a:rect l="l" t="t" r="r" b="b"/>
                  <a:pathLst>
                    <a:path w="274668" h="274668" extrusionOk="0">
                      <a:moveTo>
                        <a:pt x="137334" y="0"/>
                      </a:moveTo>
                      <a:cubicBezTo>
                        <a:pt x="61107" y="0"/>
                        <a:pt x="0" y="61737"/>
                        <a:pt x="0" y="137334"/>
                      </a:cubicBezTo>
                      <a:cubicBezTo>
                        <a:pt x="0" y="212931"/>
                        <a:pt x="61737" y="274668"/>
                        <a:pt x="137334" y="274668"/>
                      </a:cubicBezTo>
                      <a:cubicBezTo>
                        <a:pt x="212931" y="274668"/>
                        <a:pt x="274668" y="212931"/>
                        <a:pt x="274668" y="137334"/>
                      </a:cubicBezTo>
                      <a:cubicBezTo>
                        <a:pt x="274668" y="61737"/>
                        <a:pt x="212931" y="0"/>
                        <a:pt x="137334" y="0"/>
                      </a:cubicBezTo>
                      <a:close/>
                      <a:moveTo>
                        <a:pt x="137334" y="226790"/>
                      </a:moveTo>
                      <a:cubicBezTo>
                        <a:pt x="88196" y="226790"/>
                        <a:pt x="47878" y="187102"/>
                        <a:pt x="47878" y="137334"/>
                      </a:cubicBezTo>
                      <a:cubicBezTo>
                        <a:pt x="47878" y="87566"/>
                        <a:pt x="87566" y="47878"/>
                        <a:pt x="137334" y="47878"/>
                      </a:cubicBezTo>
                      <a:cubicBezTo>
                        <a:pt x="186472" y="47878"/>
                        <a:pt x="226790" y="87566"/>
                        <a:pt x="226790" y="137334"/>
                      </a:cubicBezTo>
                      <a:cubicBezTo>
                        <a:pt x="226790" y="187102"/>
                        <a:pt x="186472" y="226790"/>
                        <a:pt x="137334" y="22679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2192" name="Google Shape;2192;p42"/>
                <p:cNvSpPr/>
                <p:nvPr/>
              </p:nvSpPr>
              <p:spPr>
                <a:xfrm>
                  <a:off x="2486134" y="2749988"/>
                  <a:ext cx="64257" cy="64257"/>
                </a:xfrm>
                <a:custGeom>
                  <a:avLst/>
                  <a:gdLst/>
                  <a:ahLst/>
                  <a:cxnLst/>
                  <a:rect l="l" t="t" r="r" b="b"/>
                  <a:pathLst>
                    <a:path w="64257" h="64257" extrusionOk="0">
                      <a:moveTo>
                        <a:pt x="64257" y="32129"/>
                      </a:moveTo>
                      <a:cubicBezTo>
                        <a:pt x="64257" y="49873"/>
                        <a:pt x="49873" y="64257"/>
                        <a:pt x="32129" y="64257"/>
                      </a:cubicBezTo>
                      <a:cubicBezTo>
                        <a:pt x="14385" y="64257"/>
                        <a:pt x="0" y="49873"/>
                        <a:pt x="0" y="32129"/>
                      </a:cubicBezTo>
                      <a:cubicBezTo>
                        <a:pt x="0" y="14384"/>
                        <a:pt x="14385" y="0"/>
                        <a:pt x="32129" y="0"/>
                      </a:cubicBezTo>
                      <a:cubicBezTo>
                        <a:pt x="49873" y="0"/>
                        <a:pt x="64257" y="14384"/>
                        <a:pt x="64257" y="32129"/>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grpSp>
        </p:grpSp>
      </p:grpSp>
      <p:grpSp>
        <p:nvGrpSpPr>
          <p:cNvPr id="2193" name="Google Shape;2193;p42"/>
          <p:cNvGrpSpPr/>
          <p:nvPr/>
        </p:nvGrpSpPr>
        <p:grpSpPr>
          <a:xfrm flipH="1">
            <a:off x="0" y="3919162"/>
            <a:ext cx="3449245" cy="3244241"/>
            <a:chOff x="9333274" y="171098"/>
            <a:chExt cx="799444" cy="751929"/>
          </a:xfrm>
        </p:grpSpPr>
        <p:sp>
          <p:nvSpPr>
            <p:cNvPr id="2194" name="Google Shape;2194;p42"/>
            <p:cNvSpPr/>
            <p:nvPr/>
          </p:nvSpPr>
          <p:spPr>
            <a:xfrm>
              <a:off x="9400697" y="401703"/>
              <a:ext cx="732021" cy="521324"/>
            </a:xfrm>
            <a:custGeom>
              <a:avLst/>
              <a:gdLst/>
              <a:ahLst/>
              <a:cxnLst/>
              <a:rect l="l" t="t" r="r" b="b"/>
              <a:pathLst>
                <a:path w="732021" h="521324" extrusionOk="0">
                  <a:moveTo>
                    <a:pt x="732022" y="0"/>
                  </a:moveTo>
                  <a:lnTo>
                    <a:pt x="732022" y="194572"/>
                  </a:lnTo>
                  <a:cubicBezTo>
                    <a:pt x="732022" y="194572"/>
                    <a:pt x="374438" y="656983"/>
                    <a:pt x="0" y="481628"/>
                  </a:cubicBezTo>
                  <a:cubicBezTo>
                    <a:pt x="0" y="481628"/>
                    <a:pt x="416581" y="425178"/>
                    <a:pt x="732022" y="0"/>
                  </a:cubicBezTo>
                  <a:close/>
                </a:path>
              </a:pathLst>
            </a:custGeom>
            <a:solidFill>
              <a:schemeClr val="lt1">
                <a:alpha val="21960"/>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entury Schoolbook"/>
                <a:ea typeface="Century Schoolbook"/>
                <a:cs typeface="Century Schoolbook"/>
                <a:sym typeface="Century Schoolbook"/>
              </a:endParaRPr>
            </a:p>
          </p:txBody>
        </p:sp>
        <p:sp>
          <p:nvSpPr>
            <p:cNvPr id="2195" name="Google Shape;2195;p42"/>
            <p:cNvSpPr/>
            <p:nvPr/>
          </p:nvSpPr>
          <p:spPr>
            <a:xfrm>
              <a:off x="9333274" y="171098"/>
              <a:ext cx="799444" cy="667868"/>
            </a:xfrm>
            <a:custGeom>
              <a:avLst/>
              <a:gdLst/>
              <a:ahLst/>
              <a:cxnLst/>
              <a:rect l="l" t="t" r="r" b="b"/>
              <a:pathLst>
                <a:path w="799444" h="667868" extrusionOk="0">
                  <a:moveTo>
                    <a:pt x="799444" y="0"/>
                  </a:moveTo>
                  <a:lnTo>
                    <a:pt x="799444" y="175356"/>
                  </a:lnTo>
                  <a:cubicBezTo>
                    <a:pt x="799444" y="175356"/>
                    <a:pt x="387682" y="674998"/>
                    <a:pt x="0" y="667791"/>
                  </a:cubicBezTo>
                  <a:cubicBezTo>
                    <a:pt x="0" y="667791"/>
                    <a:pt x="231164" y="612543"/>
                    <a:pt x="799444" y="0"/>
                  </a:cubicBezTo>
                  <a:close/>
                </a:path>
              </a:pathLst>
            </a:custGeom>
            <a:solidFill>
              <a:schemeClr val="lt1">
                <a:alpha val="21960"/>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entury Schoolbook"/>
                <a:ea typeface="Century Schoolbook"/>
                <a:cs typeface="Century Schoolbook"/>
                <a:sym typeface="Century Schoolbook"/>
              </a:endParaRPr>
            </a:p>
          </p:txBody>
        </p:sp>
      </p:grpSp>
      <p:grpSp>
        <p:nvGrpSpPr>
          <p:cNvPr id="2196" name="Google Shape;2196;p42"/>
          <p:cNvGrpSpPr/>
          <p:nvPr/>
        </p:nvGrpSpPr>
        <p:grpSpPr>
          <a:xfrm>
            <a:off x="2997216" y="3435042"/>
            <a:ext cx="4588592" cy="3248631"/>
            <a:chOff x="1975164" y="3065331"/>
            <a:chExt cx="4828421" cy="3418425"/>
          </a:xfrm>
        </p:grpSpPr>
        <p:pic>
          <p:nvPicPr>
            <p:cNvPr id="2197" name="Google Shape;2197;p42"/>
            <p:cNvPicPr preferRelativeResize="0"/>
            <p:nvPr/>
          </p:nvPicPr>
          <p:blipFill rotWithShape="1">
            <a:blip r:embed="rId5">
              <a:alphaModFix/>
            </a:blip>
            <a:srcRect r="14026"/>
            <a:stretch/>
          </p:blipFill>
          <p:spPr>
            <a:xfrm>
              <a:off x="1975164" y="3065331"/>
              <a:ext cx="4822141" cy="3418425"/>
            </a:xfrm>
            <a:prstGeom prst="rect">
              <a:avLst/>
            </a:prstGeom>
            <a:noFill/>
            <a:ln>
              <a:noFill/>
            </a:ln>
          </p:spPr>
        </p:pic>
        <p:sp>
          <p:nvSpPr>
            <p:cNvPr id="2198" name="Google Shape;2198;p42"/>
            <p:cNvSpPr/>
            <p:nvPr/>
          </p:nvSpPr>
          <p:spPr>
            <a:xfrm>
              <a:off x="2821893" y="3359331"/>
              <a:ext cx="3981692" cy="2462739"/>
            </a:xfrm>
            <a:prstGeom prst="rect">
              <a:avLst/>
            </a:prstGeom>
            <a:blipFill rotWithShape="1">
              <a:blip r:embed="rId6">
                <a:alphaModFix/>
              </a:blip>
              <a:stretch>
                <a:fillRect t="1547" b="-7547"/>
              </a:stretch>
            </a:bli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283">
                <a:solidFill>
                  <a:schemeClr val="lt1"/>
                </a:solidFill>
                <a:latin typeface="Calibri"/>
                <a:ea typeface="Calibri"/>
                <a:cs typeface="Calibri"/>
                <a:sym typeface="Calibri"/>
              </a:endParaRPr>
            </a:p>
          </p:txBody>
        </p:sp>
      </p:grpSp>
      <p:grpSp>
        <p:nvGrpSpPr>
          <p:cNvPr id="2199" name="Google Shape;2199;p42"/>
          <p:cNvGrpSpPr/>
          <p:nvPr/>
        </p:nvGrpSpPr>
        <p:grpSpPr>
          <a:xfrm rot="-405747">
            <a:off x="4269143" y="5579115"/>
            <a:ext cx="1350264" cy="1344145"/>
            <a:chOff x="2301368" y="4765438"/>
            <a:chExt cx="1350264" cy="1344145"/>
          </a:xfrm>
        </p:grpSpPr>
        <p:sp>
          <p:nvSpPr>
            <p:cNvPr id="2200" name="Google Shape;2200;p42"/>
            <p:cNvSpPr/>
            <p:nvPr/>
          </p:nvSpPr>
          <p:spPr>
            <a:xfrm>
              <a:off x="2307487" y="4765438"/>
              <a:ext cx="1344145" cy="1344145"/>
            </a:xfrm>
            <a:prstGeom prst="ellipse">
              <a:avLst/>
            </a:prstGeom>
            <a:solidFill>
              <a:srgbClr val="EB7F4A"/>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2550" b="1">
                <a:solidFill>
                  <a:schemeClr val="lt1"/>
                </a:solidFill>
                <a:latin typeface="Calibri"/>
                <a:ea typeface="Calibri"/>
                <a:cs typeface="Calibri"/>
                <a:sym typeface="Calibri"/>
              </a:endParaRPr>
            </a:p>
          </p:txBody>
        </p:sp>
        <p:sp>
          <p:nvSpPr>
            <p:cNvPr id="2201" name="Google Shape;2201;p42"/>
            <p:cNvSpPr txBox="1"/>
            <p:nvPr/>
          </p:nvSpPr>
          <p:spPr>
            <a:xfrm>
              <a:off x="2301368" y="5052789"/>
              <a:ext cx="1350264" cy="76944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200" b="1" u="sng">
                  <a:solidFill>
                    <a:schemeClr val="lt1"/>
                  </a:solidFill>
                  <a:latin typeface="Calibri"/>
                  <a:ea typeface="Calibri"/>
                  <a:cs typeface="Calibri"/>
                  <a:sym typeface="Calibri"/>
                  <a:hlinkClick r:id="rId7">
                    <a:extLst>
                      <a:ext uri="{A12FA001-AC4F-418D-AE19-62706E023703}">
                        <ahyp:hlinkClr xmlns:ahyp="http://schemas.microsoft.com/office/drawing/2018/hyperlinkcolor" val="tx"/>
                      </a:ext>
                    </a:extLst>
                  </a:hlinkClick>
                </a:rPr>
                <a:t>Click to Visit</a:t>
              </a:r>
              <a:endParaRPr sz="2200" b="1">
                <a:solidFill>
                  <a:schemeClr val="lt1"/>
                </a:solidFill>
                <a:latin typeface="Calibri"/>
                <a:ea typeface="Calibri"/>
                <a:cs typeface="Calibri"/>
                <a:sym typeface="Calibri"/>
              </a:endParaRPr>
            </a:p>
          </p:txBody>
        </p:sp>
      </p:grpSp>
      <p:pic>
        <p:nvPicPr>
          <p:cNvPr id="2202" name="Google Shape;2202;p42"/>
          <p:cNvPicPr preferRelativeResize="0"/>
          <p:nvPr/>
        </p:nvPicPr>
        <p:blipFill rotWithShape="1">
          <a:blip r:embed="rId8">
            <a:alphaModFix/>
          </a:blip>
          <a:srcRect/>
          <a:stretch/>
        </p:blipFill>
        <p:spPr>
          <a:xfrm>
            <a:off x="585125" y="10003390"/>
            <a:ext cx="1529269" cy="340525"/>
          </a:xfrm>
          <a:prstGeom prst="rect">
            <a:avLst/>
          </a:prstGeom>
          <a:noFill/>
          <a:ln>
            <a:noFill/>
          </a:ln>
        </p:spPr>
      </p:pic>
      <p:pic>
        <p:nvPicPr>
          <p:cNvPr id="2203" name="Google Shape;2203;p42" descr="A logo with text on it&#10;&#10;AI-generated content may be incorrect."/>
          <p:cNvPicPr preferRelativeResize="0"/>
          <p:nvPr/>
        </p:nvPicPr>
        <p:blipFill rotWithShape="1">
          <a:blip r:embed="rId9">
            <a:alphaModFix/>
          </a:blip>
          <a:srcRect/>
          <a:stretch/>
        </p:blipFill>
        <p:spPr>
          <a:xfrm>
            <a:off x="347079" y="1364429"/>
            <a:ext cx="3158496" cy="1213681"/>
          </a:xfrm>
          <a:prstGeom prst="rect">
            <a:avLst/>
          </a:prstGeom>
          <a:noFill/>
          <a:ln>
            <a:noFill/>
          </a:ln>
        </p:spPr>
      </p:pic>
      <p:sp>
        <p:nvSpPr>
          <p:cNvPr id="2204" name="Google Shape;2204;p42"/>
          <p:cNvSpPr txBox="1"/>
          <p:nvPr/>
        </p:nvSpPr>
        <p:spPr>
          <a:xfrm>
            <a:off x="3240712" y="9126083"/>
            <a:ext cx="4318961" cy="597446"/>
          </a:xfrm>
          <a:prstGeom prst="rect">
            <a:avLst/>
          </a:prstGeom>
          <a:solidFill>
            <a:srgbClr val="EB7F4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2000"/>
              <a:buFont typeface="Arial"/>
              <a:buNone/>
            </a:pPr>
            <a:r>
              <a:rPr lang="en-US" sz="2000" b="0">
                <a:solidFill>
                  <a:schemeClr val="lt1"/>
                </a:solidFill>
                <a:latin typeface="Calibri"/>
                <a:ea typeface="Calibri"/>
                <a:cs typeface="Calibri"/>
                <a:sym typeface="Calibri"/>
              </a:rPr>
              <a:t>www.</a:t>
            </a:r>
            <a:r>
              <a:rPr lang="en-US" sz="2000" b="1">
                <a:solidFill>
                  <a:schemeClr val="lt1"/>
                </a:solidFill>
                <a:latin typeface="Calibri"/>
                <a:ea typeface="Calibri"/>
                <a:cs typeface="Calibri"/>
                <a:sym typeface="Calibri"/>
              </a:rPr>
              <a:t>resilientcommunitiesrise</a:t>
            </a:r>
            <a:r>
              <a:rPr lang="en-US" sz="2000">
                <a:solidFill>
                  <a:schemeClr val="lt1"/>
                </a:solidFill>
                <a:latin typeface="Calibri"/>
                <a:ea typeface="Calibri"/>
                <a:cs typeface="Calibri"/>
                <a:sym typeface="Calibri"/>
              </a:rPr>
              <a:t>.</a:t>
            </a:r>
            <a:r>
              <a:rPr lang="en-US" sz="2000" b="0">
                <a:solidFill>
                  <a:schemeClr val="lt1"/>
                </a:solidFill>
                <a:latin typeface="Calibri"/>
                <a:ea typeface="Calibri"/>
                <a:cs typeface="Calibri"/>
                <a:sym typeface="Calibri"/>
              </a:rPr>
              <a:t>eu</a:t>
            </a:r>
            <a:endParaRPr sz="2000" b="0">
              <a:solidFill>
                <a:schemeClr val="lt1"/>
              </a:solidFill>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15"/>
        <p:cNvGrpSpPr/>
        <p:nvPr/>
      </p:nvGrpSpPr>
      <p:grpSpPr>
        <a:xfrm>
          <a:off x="0" y="0"/>
          <a:ext cx="0" cy="0"/>
          <a:chOff x="0" y="0"/>
          <a:chExt cx="0" cy="0"/>
        </a:xfrm>
      </p:grpSpPr>
      <p:grpSp>
        <p:nvGrpSpPr>
          <p:cNvPr id="116" name="Google Shape;116;p5"/>
          <p:cNvGrpSpPr/>
          <p:nvPr/>
        </p:nvGrpSpPr>
        <p:grpSpPr>
          <a:xfrm flipH="1">
            <a:off x="-13598" y="7909328"/>
            <a:ext cx="2703331" cy="2542660"/>
            <a:chOff x="9333274" y="171098"/>
            <a:chExt cx="799444" cy="751929"/>
          </a:xfrm>
        </p:grpSpPr>
        <p:sp>
          <p:nvSpPr>
            <p:cNvPr id="117" name="Google Shape;117;p5"/>
            <p:cNvSpPr/>
            <p:nvPr/>
          </p:nvSpPr>
          <p:spPr>
            <a:xfrm>
              <a:off x="9400697" y="401703"/>
              <a:ext cx="732021" cy="521324"/>
            </a:xfrm>
            <a:custGeom>
              <a:avLst/>
              <a:gdLst/>
              <a:ahLst/>
              <a:cxnLst/>
              <a:rect l="l" t="t" r="r" b="b"/>
              <a:pathLst>
                <a:path w="732021" h="521324" extrusionOk="0">
                  <a:moveTo>
                    <a:pt x="732022" y="0"/>
                  </a:moveTo>
                  <a:lnTo>
                    <a:pt x="732022" y="194572"/>
                  </a:lnTo>
                  <a:cubicBezTo>
                    <a:pt x="732022" y="194572"/>
                    <a:pt x="374438" y="656983"/>
                    <a:pt x="0" y="481628"/>
                  </a:cubicBezTo>
                  <a:cubicBezTo>
                    <a:pt x="0" y="481628"/>
                    <a:pt x="416581" y="425178"/>
                    <a:pt x="732022" y="0"/>
                  </a:cubicBezTo>
                  <a:close/>
                </a:path>
              </a:pathLst>
            </a:custGeom>
            <a:solidFill>
              <a:srgbClr val="EB7F4A"/>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entury Schoolbook"/>
                <a:ea typeface="Century Schoolbook"/>
                <a:cs typeface="Century Schoolbook"/>
                <a:sym typeface="Century Schoolbook"/>
              </a:endParaRPr>
            </a:p>
          </p:txBody>
        </p:sp>
        <p:sp>
          <p:nvSpPr>
            <p:cNvPr id="118" name="Google Shape;118;p5"/>
            <p:cNvSpPr/>
            <p:nvPr/>
          </p:nvSpPr>
          <p:spPr>
            <a:xfrm>
              <a:off x="9333274" y="171098"/>
              <a:ext cx="799444" cy="667868"/>
            </a:xfrm>
            <a:custGeom>
              <a:avLst/>
              <a:gdLst/>
              <a:ahLst/>
              <a:cxnLst/>
              <a:rect l="l" t="t" r="r" b="b"/>
              <a:pathLst>
                <a:path w="799444" h="667868" extrusionOk="0">
                  <a:moveTo>
                    <a:pt x="799444" y="0"/>
                  </a:moveTo>
                  <a:lnTo>
                    <a:pt x="799444" y="175356"/>
                  </a:lnTo>
                  <a:cubicBezTo>
                    <a:pt x="799444" y="175356"/>
                    <a:pt x="387682" y="674998"/>
                    <a:pt x="0" y="667791"/>
                  </a:cubicBezTo>
                  <a:cubicBezTo>
                    <a:pt x="0" y="667791"/>
                    <a:pt x="231164" y="612543"/>
                    <a:pt x="799444" y="0"/>
                  </a:cubicBezTo>
                  <a:close/>
                </a:path>
              </a:pathLst>
            </a:custGeom>
            <a:solidFill>
              <a:srgbClr val="F2A33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entury Schoolbook"/>
                <a:ea typeface="Century Schoolbook"/>
                <a:cs typeface="Century Schoolbook"/>
                <a:sym typeface="Century Schoolbook"/>
              </a:endParaRPr>
            </a:p>
          </p:txBody>
        </p:sp>
      </p:grpSp>
      <p:sp>
        <p:nvSpPr>
          <p:cNvPr id="119" name="Google Shape;119;p5"/>
          <p:cNvSpPr/>
          <p:nvPr/>
        </p:nvSpPr>
        <p:spPr>
          <a:xfrm rot="491775">
            <a:off x="1732909" y="7880962"/>
            <a:ext cx="2435746" cy="2136590"/>
          </a:xfrm>
          <a:custGeom>
            <a:avLst/>
            <a:gdLst/>
            <a:ahLst/>
            <a:cxnLst/>
            <a:rect l="l" t="t" r="r" b="b"/>
            <a:pathLst>
              <a:path w="2601872" h="2282313" extrusionOk="0">
                <a:moveTo>
                  <a:pt x="2527716" y="1215850"/>
                </a:moveTo>
                <a:cubicBezTo>
                  <a:pt x="2507444" y="1215850"/>
                  <a:pt x="2488771" y="1223319"/>
                  <a:pt x="2474367" y="1237190"/>
                </a:cubicBezTo>
                <a:cubicBezTo>
                  <a:pt x="2459962" y="1251061"/>
                  <a:pt x="2451960" y="1270267"/>
                  <a:pt x="2451426" y="1290006"/>
                </a:cubicBezTo>
                <a:cubicBezTo>
                  <a:pt x="2451426" y="1304944"/>
                  <a:pt x="2455161" y="1318815"/>
                  <a:pt x="2462630" y="1330552"/>
                </a:cubicBezTo>
                <a:lnTo>
                  <a:pt x="2270570" y="1522611"/>
                </a:lnTo>
                <a:lnTo>
                  <a:pt x="1605831" y="1522611"/>
                </a:lnTo>
                <a:cubicBezTo>
                  <a:pt x="1601030" y="1522611"/>
                  <a:pt x="1596761" y="1524212"/>
                  <a:pt x="1593560" y="1527413"/>
                </a:cubicBezTo>
                <a:lnTo>
                  <a:pt x="1375359" y="1745614"/>
                </a:lnTo>
                <a:lnTo>
                  <a:pt x="1347618" y="1717872"/>
                </a:lnTo>
                <a:lnTo>
                  <a:pt x="1183834" y="1881656"/>
                </a:lnTo>
                <a:lnTo>
                  <a:pt x="1095273" y="1793095"/>
                </a:lnTo>
                <a:lnTo>
                  <a:pt x="1259057" y="1629311"/>
                </a:lnTo>
                <a:lnTo>
                  <a:pt x="1232915" y="1603170"/>
                </a:lnTo>
                <a:lnTo>
                  <a:pt x="1513536" y="1322549"/>
                </a:lnTo>
                <a:cubicBezTo>
                  <a:pt x="1527406" y="1322549"/>
                  <a:pt x="1841637" y="1322549"/>
                  <a:pt x="1841637" y="1322549"/>
                </a:cubicBezTo>
                <a:cubicBezTo>
                  <a:pt x="1846439" y="1322549"/>
                  <a:pt x="1850706" y="1320949"/>
                  <a:pt x="1853908" y="1317748"/>
                </a:cubicBezTo>
                <a:lnTo>
                  <a:pt x="1880049" y="1291607"/>
                </a:lnTo>
                <a:lnTo>
                  <a:pt x="1880049" y="1291607"/>
                </a:lnTo>
                <a:cubicBezTo>
                  <a:pt x="1880049" y="1291607"/>
                  <a:pt x="1967009" y="1205180"/>
                  <a:pt x="1967009" y="1205180"/>
                </a:cubicBezTo>
                <a:cubicBezTo>
                  <a:pt x="1977146" y="1210515"/>
                  <a:pt x="1988883" y="1214249"/>
                  <a:pt x="2001687" y="1214249"/>
                </a:cubicBezTo>
                <a:cubicBezTo>
                  <a:pt x="2043300" y="1214783"/>
                  <a:pt x="2077443" y="1181706"/>
                  <a:pt x="2077977" y="1140093"/>
                </a:cubicBezTo>
                <a:cubicBezTo>
                  <a:pt x="2078511" y="1098480"/>
                  <a:pt x="2045433" y="1064336"/>
                  <a:pt x="2003821" y="1063803"/>
                </a:cubicBezTo>
                <a:cubicBezTo>
                  <a:pt x="1983548" y="1063803"/>
                  <a:pt x="1964875" y="1071272"/>
                  <a:pt x="1950471" y="1085143"/>
                </a:cubicBezTo>
                <a:cubicBezTo>
                  <a:pt x="1936066" y="1099014"/>
                  <a:pt x="1928064" y="1118219"/>
                  <a:pt x="1927530" y="1137959"/>
                </a:cubicBezTo>
                <a:cubicBezTo>
                  <a:pt x="1927530" y="1154497"/>
                  <a:pt x="1932332" y="1169969"/>
                  <a:pt x="1941401" y="1182239"/>
                </a:cubicBezTo>
                <a:lnTo>
                  <a:pt x="1934466" y="1189175"/>
                </a:lnTo>
                <a:lnTo>
                  <a:pt x="1934466" y="1189175"/>
                </a:lnTo>
                <a:cubicBezTo>
                  <a:pt x="1934466" y="1189175"/>
                  <a:pt x="1835236" y="1288406"/>
                  <a:pt x="1835236" y="1288406"/>
                </a:cubicBezTo>
                <a:cubicBezTo>
                  <a:pt x="1821364" y="1288406"/>
                  <a:pt x="1507134" y="1288406"/>
                  <a:pt x="1507134" y="1288406"/>
                </a:cubicBezTo>
                <a:cubicBezTo>
                  <a:pt x="1502332" y="1288406"/>
                  <a:pt x="1498064" y="1290006"/>
                  <a:pt x="1494863" y="1293207"/>
                </a:cubicBezTo>
                <a:lnTo>
                  <a:pt x="1209441" y="1578629"/>
                </a:lnTo>
                <a:lnTo>
                  <a:pt x="1182233" y="1551420"/>
                </a:lnTo>
                <a:lnTo>
                  <a:pt x="1018449" y="1715204"/>
                </a:lnTo>
                <a:lnTo>
                  <a:pt x="929888" y="1626644"/>
                </a:lnTo>
                <a:lnTo>
                  <a:pt x="1093672" y="1462860"/>
                </a:lnTo>
                <a:lnTo>
                  <a:pt x="1065930" y="1435118"/>
                </a:lnTo>
                <a:lnTo>
                  <a:pt x="1283064" y="1217984"/>
                </a:lnTo>
                <a:cubicBezTo>
                  <a:pt x="1286265" y="1214783"/>
                  <a:pt x="1287866" y="1210515"/>
                  <a:pt x="1287866" y="1205713"/>
                </a:cubicBezTo>
                <a:cubicBezTo>
                  <a:pt x="1287866" y="1205713"/>
                  <a:pt x="1287866" y="893083"/>
                  <a:pt x="1287866" y="879746"/>
                </a:cubicBezTo>
                <a:lnTo>
                  <a:pt x="1464454" y="703158"/>
                </a:lnTo>
                <a:cubicBezTo>
                  <a:pt x="1476191" y="710627"/>
                  <a:pt x="1490595" y="714895"/>
                  <a:pt x="1505533" y="714895"/>
                </a:cubicBezTo>
                <a:cubicBezTo>
                  <a:pt x="1525806" y="714895"/>
                  <a:pt x="1544478" y="706358"/>
                  <a:pt x="1558350" y="691954"/>
                </a:cubicBezTo>
                <a:cubicBezTo>
                  <a:pt x="1572220" y="677550"/>
                  <a:pt x="1580223" y="658344"/>
                  <a:pt x="1579690" y="638604"/>
                </a:cubicBezTo>
                <a:cubicBezTo>
                  <a:pt x="1579156" y="596991"/>
                  <a:pt x="1545012" y="563914"/>
                  <a:pt x="1503399" y="564448"/>
                </a:cubicBezTo>
                <a:cubicBezTo>
                  <a:pt x="1461786" y="564981"/>
                  <a:pt x="1428709" y="599125"/>
                  <a:pt x="1429243" y="640738"/>
                </a:cubicBezTo>
                <a:cubicBezTo>
                  <a:pt x="1429243" y="654609"/>
                  <a:pt x="1433511" y="667947"/>
                  <a:pt x="1440446" y="679150"/>
                </a:cubicBezTo>
                <a:lnTo>
                  <a:pt x="1258523" y="861073"/>
                </a:lnTo>
                <a:cubicBezTo>
                  <a:pt x="1255322" y="864274"/>
                  <a:pt x="1253722" y="868542"/>
                  <a:pt x="1253722" y="873344"/>
                </a:cubicBezTo>
                <a:cubicBezTo>
                  <a:pt x="1253722" y="873344"/>
                  <a:pt x="1253722" y="1185974"/>
                  <a:pt x="1253722" y="1199311"/>
                </a:cubicBezTo>
                <a:lnTo>
                  <a:pt x="1041923" y="1411110"/>
                </a:lnTo>
                <a:lnTo>
                  <a:pt x="1016315" y="1385502"/>
                </a:lnTo>
                <a:lnTo>
                  <a:pt x="852531" y="1549286"/>
                </a:lnTo>
                <a:lnTo>
                  <a:pt x="763970" y="1460726"/>
                </a:lnTo>
                <a:lnTo>
                  <a:pt x="927754" y="1296942"/>
                </a:lnTo>
                <a:lnTo>
                  <a:pt x="901079" y="1270267"/>
                </a:lnTo>
                <a:lnTo>
                  <a:pt x="989107" y="1182239"/>
                </a:lnTo>
                <a:cubicBezTo>
                  <a:pt x="1000844" y="1189708"/>
                  <a:pt x="1014714" y="1193976"/>
                  <a:pt x="1029652" y="1193443"/>
                </a:cubicBezTo>
                <a:cubicBezTo>
                  <a:pt x="1049925" y="1193443"/>
                  <a:pt x="1068598" y="1184907"/>
                  <a:pt x="1082469" y="1170502"/>
                </a:cubicBezTo>
                <a:cubicBezTo>
                  <a:pt x="1096340" y="1156098"/>
                  <a:pt x="1104342" y="1136892"/>
                  <a:pt x="1103809" y="1117152"/>
                </a:cubicBezTo>
                <a:cubicBezTo>
                  <a:pt x="1103275" y="1075540"/>
                  <a:pt x="1069131" y="1042463"/>
                  <a:pt x="1027519" y="1042996"/>
                </a:cubicBezTo>
                <a:cubicBezTo>
                  <a:pt x="985905" y="1043530"/>
                  <a:pt x="952829" y="1077674"/>
                  <a:pt x="953362" y="1119287"/>
                </a:cubicBezTo>
                <a:cubicBezTo>
                  <a:pt x="953362" y="1133691"/>
                  <a:pt x="957630" y="1146495"/>
                  <a:pt x="964565" y="1157698"/>
                </a:cubicBezTo>
                <a:lnTo>
                  <a:pt x="876538" y="1245726"/>
                </a:lnTo>
                <a:lnTo>
                  <a:pt x="849863" y="1219051"/>
                </a:lnTo>
                <a:lnTo>
                  <a:pt x="686079" y="1382835"/>
                </a:lnTo>
                <a:lnTo>
                  <a:pt x="597518" y="1294274"/>
                </a:lnTo>
                <a:lnTo>
                  <a:pt x="761303" y="1130490"/>
                </a:lnTo>
                <a:lnTo>
                  <a:pt x="737295" y="1106482"/>
                </a:lnTo>
                <a:lnTo>
                  <a:pt x="1165694" y="678083"/>
                </a:lnTo>
                <a:cubicBezTo>
                  <a:pt x="1177432" y="685552"/>
                  <a:pt x="1191302" y="689820"/>
                  <a:pt x="1206241" y="689287"/>
                </a:cubicBezTo>
                <a:cubicBezTo>
                  <a:pt x="1226513" y="689287"/>
                  <a:pt x="1245186" y="680751"/>
                  <a:pt x="1259057" y="666346"/>
                </a:cubicBezTo>
                <a:cubicBezTo>
                  <a:pt x="1272928" y="651942"/>
                  <a:pt x="1279330" y="632736"/>
                  <a:pt x="1280397" y="612996"/>
                </a:cubicBezTo>
                <a:cubicBezTo>
                  <a:pt x="1281997" y="577252"/>
                  <a:pt x="1241985" y="538840"/>
                  <a:pt x="1204106" y="538840"/>
                </a:cubicBezTo>
                <a:cubicBezTo>
                  <a:pt x="1162494" y="538840"/>
                  <a:pt x="1129417" y="573517"/>
                  <a:pt x="1129950" y="615130"/>
                </a:cubicBezTo>
                <a:cubicBezTo>
                  <a:pt x="1129950" y="629535"/>
                  <a:pt x="1134218" y="642339"/>
                  <a:pt x="1141154" y="653542"/>
                </a:cubicBezTo>
                <a:lnTo>
                  <a:pt x="712754" y="1081942"/>
                </a:lnTo>
                <a:lnTo>
                  <a:pt x="683412" y="1052599"/>
                </a:lnTo>
                <a:lnTo>
                  <a:pt x="519628" y="1216383"/>
                </a:lnTo>
                <a:lnTo>
                  <a:pt x="431067" y="1127822"/>
                </a:lnTo>
                <a:lnTo>
                  <a:pt x="594851" y="964038"/>
                </a:lnTo>
                <a:lnTo>
                  <a:pt x="571377" y="940565"/>
                </a:lnTo>
                <a:lnTo>
                  <a:pt x="827990" y="683952"/>
                </a:lnTo>
                <a:cubicBezTo>
                  <a:pt x="831191" y="680751"/>
                  <a:pt x="832792" y="676483"/>
                  <a:pt x="832792" y="671681"/>
                </a:cubicBezTo>
                <a:lnTo>
                  <a:pt x="832792" y="346780"/>
                </a:lnTo>
                <a:lnTo>
                  <a:pt x="1040856" y="138716"/>
                </a:lnTo>
                <a:cubicBezTo>
                  <a:pt x="1052593" y="146185"/>
                  <a:pt x="1066997" y="150453"/>
                  <a:pt x="1081935" y="150453"/>
                </a:cubicBezTo>
                <a:cubicBezTo>
                  <a:pt x="1102208" y="150453"/>
                  <a:pt x="1120881" y="141917"/>
                  <a:pt x="1134752" y="127513"/>
                </a:cubicBezTo>
                <a:cubicBezTo>
                  <a:pt x="1148622" y="113108"/>
                  <a:pt x="1156625" y="93902"/>
                  <a:pt x="1156092" y="74163"/>
                </a:cubicBezTo>
                <a:cubicBezTo>
                  <a:pt x="1155558" y="32550"/>
                  <a:pt x="1121414" y="-527"/>
                  <a:pt x="1079801" y="6"/>
                </a:cubicBezTo>
                <a:cubicBezTo>
                  <a:pt x="1038188" y="540"/>
                  <a:pt x="1005112" y="34684"/>
                  <a:pt x="1005645" y="76297"/>
                </a:cubicBezTo>
                <a:cubicBezTo>
                  <a:pt x="1005645" y="90168"/>
                  <a:pt x="1009913" y="103505"/>
                  <a:pt x="1016849" y="114709"/>
                </a:cubicBezTo>
                <a:lnTo>
                  <a:pt x="803982" y="327575"/>
                </a:lnTo>
                <a:cubicBezTo>
                  <a:pt x="800782" y="330776"/>
                  <a:pt x="799181" y="335044"/>
                  <a:pt x="799181" y="339845"/>
                </a:cubicBezTo>
                <a:cubicBezTo>
                  <a:pt x="799181" y="339845"/>
                  <a:pt x="799181" y="650875"/>
                  <a:pt x="799181" y="664746"/>
                </a:cubicBezTo>
                <a:lnTo>
                  <a:pt x="547370" y="916557"/>
                </a:lnTo>
                <a:lnTo>
                  <a:pt x="517494" y="886681"/>
                </a:lnTo>
                <a:lnTo>
                  <a:pt x="353710" y="1050465"/>
                </a:lnTo>
                <a:lnTo>
                  <a:pt x="300360" y="997115"/>
                </a:lnTo>
                <a:cubicBezTo>
                  <a:pt x="221402" y="918157"/>
                  <a:pt x="93362" y="918157"/>
                  <a:pt x="13871" y="997115"/>
                </a:cubicBezTo>
                <a:lnTo>
                  <a:pt x="0" y="1010986"/>
                </a:lnTo>
                <a:lnTo>
                  <a:pt x="1271327" y="2282314"/>
                </a:lnTo>
                <a:lnTo>
                  <a:pt x="1285198" y="2268442"/>
                </a:lnTo>
                <a:cubicBezTo>
                  <a:pt x="1364156" y="2189485"/>
                  <a:pt x="1364156" y="2061445"/>
                  <a:pt x="1285198" y="1981954"/>
                </a:cubicBezTo>
                <a:lnTo>
                  <a:pt x="1261724" y="1958480"/>
                </a:lnTo>
                <a:lnTo>
                  <a:pt x="1425508" y="1794696"/>
                </a:lnTo>
                <a:lnTo>
                  <a:pt x="1399900" y="1769088"/>
                </a:lnTo>
                <a:lnTo>
                  <a:pt x="1613300" y="1555688"/>
                </a:lnTo>
                <a:cubicBezTo>
                  <a:pt x="1627171" y="1555688"/>
                  <a:pt x="2278039" y="1555688"/>
                  <a:pt x="2278039" y="1555688"/>
                </a:cubicBezTo>
                <a:cubicBezTo>
                  <a:pt x="2282840" y="1555688"/>
                  <a:pt x="2287109" y="1554088"/>
                  <a:pt x="2290310" y="1550887"/>
                </a:cubicBezTo>
                <a:lnTo>
                  <a:pt x="2487171" y="1354026"/>
                </a:lnTo>
                <a:cubicBezTo>
                  <a:pt x="2498374" y="1360961"/>
                  <a:pt x="2511711" y="1365229"/>
                  <a:pt x="2525582" y="1365229"/>
                </a:cubicBezTo>
                <a:cubicBezTo>
                  <a:pt x="2567195" y="1365763"/>
                  <a:pt x="2601339" y="1332686"/>
                  <a:pt x="2601873" y="1291073"/>
                </a:cubicBezTo>
                <a:cubicBezTo>
                  <a:pt x="2601873" y="1249460"/>
                  <a:pt x="2568796" y="1215316"/>
                  <a:pt x="2527716" y="1214783"/>
                </a:cubicBezTo>
                <a:close/>
                <a:moveTo>
                  <a:pt x="2000620" y="1091011"/>
                </a:moveTo>
                <a:cubicBezTo>
                  <a:pt x="2013958" y="1091011"/>
                  <a:pt x="2026228" y="1096346"/>
                  <a:pt x="2035298" y="1105416"/>
                </a:cubicBezTo>
                <a:cubicBezTo>
                  <a:pt x="2043833" y="1113952"/>
                  <a:pt x="2049168" y="1125688"/>
                  <a:pt x="2049168" y="1139026"/>
                </a:cubicBezTo>
                <a:cubicBezTo>
                  <a:pt x="2049168" y="1151830"/>
                  <a:pt x="2044367" y="1164100"/>
                  <a:pt x="2035298" y="1173170"/>
                </a:cubicBezTo>
                <a:cubicBezTo>
                  <a:pt x="2026228" y="1182239"/>
                  <a:pt x="2014491" y="1187574"/>
                  <a:pt x="2001153" y="1187574"/>
                </a:cubicBezTo>
                <a:cubicBezTo>
                  <a:pt x="1974479" y="1187574"/>
                  <a:pt x="1952605" y="1166768"/>
                  <a:pt x="1952605" y="1140093"/>
                </a:cubicBezTo>
                <a:cubicBezTo>
                  <a:pt x="1952605" y="1113418"/>
                  <a:pt x="1973411" y="1091545"/>
                  <a:pt x="2000086" y="1091011"/>
                </a:cubicBezTo>
                <a:close/>
                <a:moveTo>
                  <a:pt x="1503399" y="592190"/>
                </a:moveTo>
                <a:cubicBezTo>
                  <a:pt x="1516736" y="592190"/>
                  <a:pt x="1529007" y="597525"/>
                  <a:pt x="1538076" y="606594"/>
                </a:cubicBezTo>
                <a:cubicBezTo>
                  <a:pt x="1546613" y="615130"/>
                  <a:pt x="1551948" y="626867"/>
                  <a:pt x="1551948" y="640205"/>
                </a:cubicBezTo>
                <a:cubicBezTo>
                  <a:pt x="1551948" y="653009"/>
                  <a:pt x="1547146" y="665279"/>
                  <a:pt x="1538076" y="674349"/>
                </a:cubicBezTo>
                <a:cubicBezTo>
                  <a:pt x="1529007" y="683418"/>
                  <a:pt x="1517270" y="688753"/>
                  <a:pt x="1503933" y="688753"/>
                </a:cubicBezTo>
                <a:cubicBezTo>
                  <a:pt x="1477258" y="688753"/>
                  <a:pt x="1455384" y="667947"/>
                  <a:pt x="1454851" y="641272"/>
                </a:cubicBezTo>
                <a:cubicBezTo>
                  <a:pt x="1454851" y="614597"/>
                  <a:pt x="1475657" y="592723"/>
                  <a:pt x="1502332" y="592190"/>
                </a:cubicBezTo>
                <a:close/>
                <a:moveTo>
                  <a:pt x="1080335" y="28282"/>
                </a:moveTo>
                <a:cubicBezTo>
                  <a:pt x="1093672" y="28282"/>
                  <a:pt x="1105943" y="33617"/>
                  <a:pt x="1115012" y="42686"/>
                </a:cubicBezTo>
                <a:cubicBezTo>
                  <a:pt x="1123548" y="51222"/>
                  <a:pt x="1128883" y="62959"/>
                  <a:pt x="1128883" y="76297"/>
                </a:cubicBezTo>
                <a:cubicBezTo>
                  <a:pt x="1128883" y="89101"/>
                  <a:pt x="1124082" y="101371"/>
                  <a:pt x="1115012" y="110441"/>
                </a:cubicBezTo>
                <a:cubicBezTo>
                  <a:pt x="1105943" y="119510"/>
                  <a:pt x="1094206" y="124845"/>
                  <a:pt x="1080868" y="124845"/>
                </a:cubicBezTo>
                <a:cubicBezTo>
                  <a:pt x="1054193" y="124845"/>
                  <a:pt x="1032320" y="104039"/>
                  <a:pt x="1032320" y="77364"/>
                </a:cubicBezTo>
                <a:cubicBezTo>
                  <a:pt x="1032320" y="50689"/>
                  <a:pt x="1053126" y="28815"/>
                  <a:pt x="1079801" y="28282"/>
                </a:cubicBezTo>
                <a:close/>
              </a:path>
            </a:pathLst>
          </a:custGeom>
          <a:solidFill>
            <a:srgbClr val="FFFFFF">
              <a:alpha val="45882"/>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entury Schoolbook"/>
              <a:ea typeface="Century Schoolbook"/>
              <a:cs typeface="Century Schoolbook"/>
              <a:sym typeface="Century Schoolbook"/>
            </a:endParaRPr>
          </a:p>
        </p:txBody>
      </p:sp>
      <p:cxnSp>
        <p:nvCxnSpPr>
          <p:cNvPr id="120" name="Google Shape;120;p5"/>
          <p:cNvCxnSpPr/>
          <p:nvPr/>
        </p:nvCxnSpPr>
        <p:spPr>
          <a:xfrm rot="10800000">
            <a:off x="2155681" y="0"/>
            <a:ext cx="0" cy="9755841"/>
          </a:xfrm>
          <a:prstGeom prst="straightConnector1">
            <a:avLst/>
          </a:prstGeom>
          <a:noFill/>
          <a:ln w="12700" cap="flat" cmpd="sng">
            <a:solidFill>
              <a:srgbClr val="000000"/>
            </a:solidFill>
            <a:prstDash val="dot"/>
            <a:miter lim="800000"/>
            <a:headEnd type="none" w="sm" len="sm"/>
            <a:tailEnd type="none" w="sm" len="sm"/>
          </a:ln>
        </p:spPr>
      </p:cxnSp>
      <p:sp>
        <p:nvSpPr>
          <p:cNvPr id="121" name="Google Shape;121;p5"/>
          <p:cNvSpPr/>
          <p:nvPr/>
        </p:nvSpPr>
        <p:spPr>
          <a:xfrm rot="-5400000">
            <a:off x="4249091" y="-118634"/>
            <a:ext cx="648000" cy="4450722"/>
          </a:xfrm>
          <a:prstGeom prst="rect">
            <a:avLst/>
          </a:prstGeom>
          <a:solidFill>
            <a:srgbClr val="F2A33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283">
              <a:solidFill>
                <a:schemeClr val="lt1"/>
              </a:solidFill>
              <a:latin typeface="Century Schoolbook"/>
              <a:ea typeface="Century Schoolbook"/>
              <a:cs typeface="Century Schoolbook"/>
              <a:sym typeface="Century Schoolbook"/>
            </a:endParaRPr>
          </a:p>
        </p:txBody>
      </p:sp>
      <p:grpSp>
        <p:nvGrpSpPr>
          <p:cNvPr id="122" name="Google Shape;122;p5"/>
          <p:cNvGrpSpPr/>
          <p:nvPr/>
        </p:nvGrpSpPr>
        <p:grpSpPr>
          <a:xfrm>
            <a:off x="2344302" y="1805385"/>
            <a:ext cx="299795" cy="597672"/>
            <a:chOff x="1942030" y="476761"/>
            <a:chExt cx="473453" cy="943878"/>
          </a:xfrm>
        </p:grpSpPr>
        <p:sp>
          <p:nvSpPr>
            <p:cNvPr id="123" name="Google Shape;123;p5"/>
            <p:cNvSpPr/>
            <p:nvPr/>
          </p:nvSpPr>
          <p:spPr>
            <a:xfrm rot="-5400000">
              <a:off x="1708320" y="713476"/>
              <a:ext cx="943878" cy="470447"/>
            </a:xfrm>
            <a:custGeom>
              <a:avLst/>
              <a:gdLst/>
              <a:ahLst/>
              <a:cxnLst/>
              <a:rect l="l" t="t" r="r" b="b"/>
              <a:pathLst>
                <a:path w="398525" h="199208" extrusionOk="0">
                  <a:moveTo>
                    <a:pt x="0" y="0"/>
                  </a:moveTo>
                  <a:lnTo>
                    <a:pt x="398525" y="0"/>
                  </a:lnTo>
                  <a:lnTo>
                    <a:pt x="199263" y="199208"/>
                  </a:lnTo>
                  <a:lnTo>
                    <a:pt x="0" y="0"/>
                  </a:lnTo>
                  <a:close/>
                </a:path>
              </a:pathLst>
            </a:custGeom>
            <a:solidFill>
              <a:schemeClr val="lt1"/>
            </a:solidFill>
            <a:ln>
              <a:noFill/>
            </a:ln>
            <a:effectLst>
              <a:outerShdw blurRad="126595" dist="48294" dir="5040000" sx="104039" sy="104039" algn="t" rotWithShape="0">
                <a:srgbClr val="000000">
                  <a:alpha val="13725"/>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entury Schoolbook"/>
                <a:ea typeface="Century Schoolbook"/>
                <a:cs typeface="Century Schoolbook"/>
                <a:sym typeface="Century Schoolbook"/>
              </a:endParaRPr>
            </a:p>
          </p:txBody>
        </p:sp>
        <p:sp>
          <p:nvSpPr>
            <p:cNvPr id="124" name="Google Shape;124;p5"/>
            <p:cNvSpPr/>
            <p:nvPr/>
          </p:nvSpPr>
          <p:spPr>
            <a:xfrm rot="-5400000">
              <a:off x="1851167" y="857471"/>
              <a:ext cx="363350" cy="181625"/>
            </a:xfrm>
            <a:custGeom>
              <a:avLst/>
              <a:gdLst/>
              <a:ahLst/>
              <a:cxnLst/>
              <a:rect l="l" t="t" r="r" b="b"/>
              <a:pathLst>
                <a:path w="398525" h="199208" extrusionOk="0">
                  <a:moveTo>
                    <a:pt x="0" y="0"/>
                  </a:moveTo>
                  <a:lnTo>
                    <a:pt x="398525" y="0"/>
                  </a:lnTo>
                  <a:lnTo>
                    <a:pt x="199263" y="199208"/>
                  </a:lnTo>
                  <a:lnTo>
                    <a:pt x="0" y="0"/>
                  </a:lnTo>
                  <a:close/>
                </a:path>
              </a:pathLst>
            </a:custGeom>
            <a:solidFill>
              <a:srgbClr val="F2A33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entury Schoolbook"/>
                <a:ea typeface="Century Schoolbook"/>
                <a:cs typeface="Century Schoolbook"/>
                <a:sym typeface="Century Schoolbook"/>
              </a:endParaRPr>
            </a:p>
          </p:txBody>
        </p:sp>
      </p:grpSp>
      <p:sp>
        <p:nvSpPr>
          <p:cNvPr id="125" name="Google Shape;125;p5"/>
          <p:cNvSpPr/>
          <p:nvPr/>
        </p:nvSpPr>
        <p:spPr>
          <a:xfrm rot="-5400000">
            <a:off x="2004050" y="2058228"/>
            <a:ext cx="10381" cy="109805"/>
          </a:xfrm>
          <a:custGeom>
            <a:avLst/>
            <a:gdLst/>
            <a:ahLst/>
            <a:cxnLst/>
            <a:rect l="l" t="t" r="r" b="b"/>
            <a:pathLst>
              <a:path w="11386" h="120435" extrusionOk="0">
                <a:moveTo>
                  <a:pt x="5693" y="120436"/>
                </a:moveTo>
                <a:cubicBezTo>
                  <a:pt x="2505" y="120436"/>
                  <a:pt x="0" y="117931"/>
                  <a:pt x="0" y="114744"/>
                </a:cubicBezTo>
                <a:lnTo>
                  <a:pt x="0" y="5692"/>
                </a:lnTo>
                <a:cubicBezTo>
                  <a:pt x="0" y="2504"/>
                  <a:pt x="2505" y="0"/>
                  <a:pt x="5693" y="0"/>
                </a:cubicBezTo>
                <a:cubicBezTo>
                  <a:pt x="8881" y="0"/>
                  <a:pt x="11386" y="2504"/>
                  <a:pt x="11386" y="5692"/>
                </a:cubicBezTo>
                <a:lnTo>
                  <a:pt x="11386" y="114744"/>
                </a:lnTo>
                <a:cubicBezTo>
                  <a:pt x="11386" y="117931"/>
                  <a:pt x="8881" y="120436"/>
                  <a:pt x="5693" y="120436"/>
                </a:cubicBezTo>
                <a:close/>
              </a:path>
            </a:pathLst>
          </a:custGeom>
          <a:solidFill>
            <a:srgbClr val="34343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entury Schoolbook"/>
              <a:ea typeface="Century Schoolbook"/>
              <a:cs typeface="Century Schoolbook"/>
              <a:sym typeface="Century Schoolbook"/>
            </a:endParaRPr>
          </a:p>
        </p:txBody>
      </p:sp>
      <p:grpSp>
        <p:nvGrpSpPr>
          <p:cNvPr id="126" name="Google Shape;126;p5"/>
          <p:cNvGrpSpPr/>
          <p:nvPr/>
        </p:nvGrpSpPr>
        <p:grpSpPr>
          <a:xfrm rot="-5400000">
            <a:off x="2101803" y="2059473"/>
            <a:ext cx="107759" cy="107522"/>
            <a:chOff x="1006279" y="7689162"/>
            <a:chExt cx="118191" cy="117931"/>
          </a:xfrm>
        </p:grpSpPr>
        <p:sp>
          <p:nvSpPr>
            <p:cNvPr id="127" name="Google Shape;127;p5"/>
            <p:cNvSpPr/>
            <p:nvPr/>
          </p:nvSpPr>
          <p:spPr>
            <a:xfrm>
              <a:off x="1006279" y="7689162"/>
              <a:ext cx="118191" cy="117931"/>
            </a:xfrm>
            <a:custGeom>
              <a:avLst/>
              <a:gdLst/>
              <a:ahLst/>
              <a:cxnLst/>
              <a:rect l="l" t="t" r="r" b="b"/>
              <a:pathLst>
                <a:path w="118191" h="117931" extrusionOk="0">
                  <a:moveTo>
                    <a:pt x="118191" y="58966"/>
                  </a:moveTo>
                  <a:cubicBezTo>
                    <a:pt x="118191" y="26410"/>
                    <a:pt x="91775" y="0"/>
                    <a:pt x="58982" y="0"/>
                  </a:cubicBezTo>
                  <a:cubicBezTo>
                    <a:pt x="26189" y="0"/>
                    <a:pt x="0" y="26410"/>
                    <a:pt x="0" y="58966"/>
                  </a:cubicBezTo>
                  <a:cubicBezTo>
                    <a:pt x="0" y="91522"/>
                    <a:pt x="26417" y="117931"/>
                    <a:pt x="58982" y="117931"/>
                  </a:cubicBezTo>
                  <a:cubicBezTo>
                    <a:pt x="91547" y="117931"/>
                    <a:pt x="118191" y="91522"/>
                    <a:pt x="118191" y="58966"/>
                  </a:cubicBezTo>
                  <a:close/>
                </a:path>
              </a:pathLst>
            </a:custGeom>
            <a:solidFill>
              <a:schemeClr val="lt1"/>
            </a:solidFill>
            <a:ln w="11375" cap="rnd" cmpd="sng">
              <a:solidFill>
                <a:srgbClr val="343434"/>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entury Schoolbook"/>
                <a:ea typeface="Century Schoolbook"/>
                <a:cs typeface="Century Schoolbook"/>
                <a:sym typeface="Century Schoolbook"/>
              </a:endParaRPr>
            </a:p>
          </p:txBody>
        </p:sp>
        <p:sp>
          <p:nvSpPr>
            <p:cNvPr id="128" name="Google Shape;128;p5"/>
            <p:cNvSpPr/>
            <p:nvPr/>
          </p:nvSpPr>
          <p:spPr>
            <a:xfrm>
              <a:off x="1030873" y="7713523"/>
              <a:ext cx="69229" cy="69210"/>
            </a:xfrm>
            <a:custGeom>
              <a:avLst/>
              <a:gdLst/>
              <a:ahLst/>
              <a:cxnLst/>
              <a:rect l="l" t="t" r="r" b="b"/>
              <a:pathLst>
                <a:path w="69229" h="69210" extrusionOk="0">
                  <a:moveTo>
                    <a:pt x="69230" y="34605"/>
                  </a:moveTo>
                  <a:cubicBezTo>
                    <a:pt x="69230" y="15481"/>
                    <a:pt x="53744" y="0"/>
                    <a:pt x="34615" y="0"/>
                  </a:cubicBezTo>
                  <a:cubicBezTo>
                    <a:pt x="15486" y="0"/>
                    <a:pt x="0" y="15481"/>
                    <a:pt x="0" y="34605"/>
                  </a:cubicBezTo>
                  <a:cubicBezTo>
                    <a:pt x="0" y="53729"/>
                    <a:pt x="15486" y="69211"/>
                    <a:pt x="34615" y="69211"/>
                  </a:cubicBezTo>
                  <a:cubicBezTo>
                    <a:pt x="53744" y="69211"/>
                    <a:pt x="69230" y="53729"/>
                    <a:pt x="69230" y="34605"/>
                  </a:cubicBezTo>
                  <a:close/>
                </a:path>
              </a:pathLst>
            </a:custGeom>
            <a:solidFill>
              <a:srgbClr val="F2A33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entury Schoolbook"/>
                <a:ea typeface="Century Schoolbook"/>
                <a:cs typeface="Century Schoolbook"/>
                <a:sym typeface="Century Schoolbook"/>
              </a:endParaRPr>
            </a:p>
          </p:txBody>
        </p:sp>
      </p:grpSp>
      <p:grpSp>
        <p:nvGrpSpPr>
          <p:cNvPr id="129" name="Google Shape;129;p5"/>
          <p:cNvGrpSpPr/>
          <p:nvPr/>
        </p:nvGrpSpPr>
        <p:grpSpPr>
          <a:xfrm rot="-5400000">
            <a:off x="784912" y="1687160"/>
            <a:ext cx="943841" cy="834199"/>
            <a:chOff x="547405" y="6570863"/>
            <a:chExt cx="1035254" cy="914993"/>
          </a:xfrm>
        </p:grpSpPr>
        <p:sp>
          <p:nvSpPr>
            <p:cNvPr id="130" name="Google Shape;130;p5"/>
            <p:cNvSpPr/>
            <p:nvPr/>
          </p:nvSpPr>
          <p:spPr>
            <a:xfrm>
              <a:off x="547405" y="6806271"/>
              <a:ext cx="1035254" cy="679585"/>
            </a:xfrm>
            <a:custGeom>
              <a:avLst/>
              <a:gdLst/>
              <a:ahLst/>
              <a:cxnLst/>
              <a:rect l="l" t="t" r="r" b="b"/>
              <a:pathLst>
                <a:path w="1035254" h="679585" extrusionOk="0">
                  <a:moveTo>
                    <a:pt x="0" y="162099"/>
                  </a:moveTo>
                  <a:cubicBezTo>
                    <a:pt x="0" y="447820"/>
                    <a:pt x="231828" y="679585"/>
                    <a:pt x="517627" y="679585"/>
                  </a:cubicBezTo>
                  <a:cubicBezTo>
                    <a:pt x="803427" y="679585"/>
                    <a:pt x="1035255" y="447820"/>
                    <a:pt x="1035255" y="162099"/>
                  </a:cubicBezTo>
                  <a:lnTo>
                    <a:pt x="517627" y="0"/>
                  </a:lnTo>
                  <a:lnTo>
                    <a:pt x="0" y="162099"/>
                  </a:lnTo>
                  <a:close/>
                </a:path>
              </a:pathLst>
            </a:custGeom>
            <a:solidFill>
              <a:srgbClr val="F2A33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entury Schoolbook"/>
                <a:ea typeface="Century Schoolbook"/>
                <a:cs typeface="Century Schoolbook"/>
                <a:sym typeface="Century Schoolbook"/>
              </a:endParaRPr>
            </a:p>
          </p:txBody>
        </p:sp>
        <p:sp>
          <p:nvSpPr>
            <p:cNvPr id="131" name="Google Shape;131;p5"/>
            <p:cNvSpPr/>
            <p:nvPr/>
          </p:nvSpPr>
          <p:spPr>
            <a:xfrm>
              <a:off x="667646" y="6570863"/>
              <a:ext cx="795228" cy="795012"/>
            </a:xfrm>
            <a:custGeom>
              <a:avLst/>
              <a:gdLst/>
              <a:ahLst/>
              <a:cxnLst/>
              <a:rect l="l" t="t" r="r" b="b"/>
              <a:pathLst>
                <a:path w="795228" h="795012" extrusionOk="0">
                  <a:moveTo>
                    <a:pt x="0" y="397506"/>
                  </a:moveTo>
                  <a:cubicBezTo>
                    <a:pt x="0" y="178035"/>
                    <a:pt x="178084" y="0"/>
                    <a:pt x="397614" y="0"/>
                  </a:cubicBezTo>
                  <a:cubicBezTo>
                    <a:pt x="617145" y="0"/>
                    <a:pt x="795229" y="178035"/>
                    <a:pt x="795229" y="397506"/>
                  </a:cubicBezTo>
                  <a:cubicBezTo>
                    <a:pt x="795229" y="616977"/>
                    <a:pt x="617145" y="795012"/>
                    <a:pt x="397614" y="795012"/>
                  </a:cubicBezTo>
                  <a:cubicBezTo>
                    <a:pt x="178084" y="795012"/>
                    <a:pt x="0" y="616977"/>
                    <a:pt x="0" y="397506"/>
                  </a:cubicBezTo>
                  <a:close/>
                </a:path>
              </a:pathLst>
            </a:custGeom>
            <a:solidFill>
              <a:srgbClr val="FDFDFD"/>
            </a:solidFill>
            <a:ln>
              <a:noFill/>
            </a:ln>
            <a:effectLst>
              <a:outerShdw blurRad="176334"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entury Schoolbook"/>
                <a:ea typeface="Century Schoolbook"/>
                <a:cs typeface="Century Schoolbook"/>
                <a:sym typeface="Century Schoolbook"/>
              </a:endParaRPr>
            </a:p>
          </p:txBody>
        </p:sp>
      </p:grpSp>
      <p:sp>
        <p:nvSpPr>
          <p:cNvPr id="132" name="Google Shape;132;p5"/>
          <p:cNvSpPr txBox="1"/>
          <p:nvPr/>
        </p:nvSpPr>
        <p:spPr>
          <a:xfrm>
            <a:off x="2766468" y="2011299"/>
            <a:ext cx="3358498" cy="507255"/>
          </a:xfrm>
          <a:prstGeom prst="rect">
            <a:avLst/>
          </a:prstGeom>
          <a:noFill/>
          <a:ln>
            <a:noFill/>
          </a:ln>
        </p:spPr>
        <p:txBody>
          <a:bodyPr spcFirstLastPara="1" wrap="square" lIns="91425" tIns="45700" rIns="91425" bIns="45700" anchor="t" anchorCtr="0">
            <a:spAutoFit/>
          </a:bodyPr>
          <a:lstStyle/>
          <a:p>
            <a:pPr marL="9525" marR="0" lvl="0" indent="0" algn="l" rtl="0">
              <a:lnSpc>
                <a:spcPct val="94545"/>
              </a:lnSpc>
              <a:spcBef>
                <a:spcPts val="0"/>
              </a:spcBef>
              <a:spcAft>
                <a:spcPts val="0"/>
              </a:spcAft>
              <a:buNone/>
            </a:pPr>
            <a:r>
              <a:rPr lang="en-US" sz="1650" b="1">
                <a:solidFill>
                  <a:schemeClr val="lt1"/>
                </a:solidFill>
                <a:latin typeface="Calibri"/>
                <a:ea typeface="Calibri"/>
                <a:cs typeface="Calibri"/>
                <a:sym typeface="Calibri"/>
              </a:rPr>
              <a:t>Chapter 1: Conflict &amp; War</a:t>
            </a:r>
            <a:endParaRPr/>
          </a:p>
          <a:p>
            <a:pPr marL="9525" marR="0" lvl="0" indent="0" algn="l" rtl="0">
              <a:lnSpc>
                <a:spcPct val="94545"/>
              </a:lnSpc>
              <a:spcBef>
                <a:spcPts val="0"/>
              </a:spcBef>
              <a:spcAft>
                <a:spcPts val="0"/>
              </a:spcAft>
              <a:buNone/>
            </a:pPr>
            <a:endParaRPr sz="1650" b="1">
              <a:solidFill>
                <a:schemeClr val="lt1"/>
              </a:solidFill>
              <a:latin typeface="Calibri"/>
              <a:ea typeface="Calibri"/>
              <a:cs typeface="Calibri"/>
              <a:sym typeface="Calibri"/>
            </a:endParaRPr>
          </a:p>
        </p:txBody>
      </p:sp>
      <p:sp>
        <p:nvSpPr>
          <p:cNvPr id="133" name="Google Shape;133;p5"/>
          <p:cNvSpPr txBox="1"/>
          <p:nvPr/>
        </p:nvSpPr>
        <p:spPr>
          <a:xfrm>
            <a:off x="2633114" y="2492710"/>
            <a:ext cx="4057472" cy="670055"/>
          </a:xfrm>
          <a:prstGeom prst="rect">
            <a:avLst/>
          </a:prstGeom>
          <a:noFill/>
          <a:ln>
            <a:noFill/>
          </a:ln>
        </p:spPr>
        <p:txBody>
          <a:bodyPr spcFirstLastPara="1" wrap="square" lIns="91425" tIns="45700" rIns="91425" bIns="45700" anchor="t" anchorCtr="0">
            <a:spAutoFit/>
          </a:bodyPr>
          <a:lstStyle/>
          <a:p>
            <a:pPr marL="222250" marR="0" lvl="0" indent="-212725" algn="l" rtl="0">
              <a:lnSpc>
                <a:spcPct val="104999"/>
              </a:lnSpc>
              <a:spcBef>
                <a:spcPts val="0"/>
              </a:spcBef>
              <a:spcAft>
                <a:spcPts val="0"/>
              </a:spcAft>
              <a:buClr>
                <a:srgbClr val="F2A33D"/>
              </a:buClr>
              <a:buSzPts val="1200"/>
              <a:buFont typeface="Arial"/>
              <a:buChar char="•"/>
            </a:pPr>
            <a:r>
              <a:rPr lang="en-US" sz="1200" b="1">
                <a:solidFill>
                  <a:srgbClr val="000000"/>
                </a:solidFill>
                <a:latin typeface="Calibri"/>
                <a:ea typeface="Calibri"/>
                <a:cs typeface="Calibri"/>
                <a:sym typeface="Calibri"/>
              </a:rPr>
              <a:t>Ukraine: </a:t>
            </a:r>
            <a:r>
              <a:rPr lang="en-US" sz="1200">
                <a:solidFill>
                  <a:srgbClr val="000000"/>
                </a:solidFill>
                <a:latin typeface="Calibri"/>
                <a:ea typeface="Calibri"/>
                <a:cs typeface="Calibri"/>
                <a:sym typeface="Calibri"/>
              </a:rPr>
              <a:t>Rebuilding Social Connections	7</a:t>
            </a:r>
            <a:endParaRPr/>
          </a:p>
          <a:p>
            <a:pPr marL="222250" marR="0" lvl="0" indent="-212725" algn="l" rtl="0">
              <a:lnSpc>
                <a:spcPct val="104999"/>
              </a:lnSpc>
              <a:spcBef>
                <a:spcPts val="300"/>
              </a:spcBef>
              <a:spcAft>
                <a:spcPts val="0"/>
              </a:spcAft>
              <a:buClr>
                <a:srgbClr val="F2A33D"/>
              </a:buClr>
              <a:buSzPts val="1200"/>
              <a:buFont typeface="Arial"/>
              <a:buChar char="•"/>
            </a:pPr>
            <a:r>
              <a:rPr lang="en-US" sz="1200" b="1">
                <a:solidFill>
                  <a:srgbClr val="000000"/>
                </a:solidFill>
                <a:latin typeface="Calibri"/>
                <a:ea typeface="Calibri"/>
                <a:cs typeface="Calibri"/>
                <a:sym typeface="Calibri"/>
              </a:rPr>
              <a:t>Ukraine: </a:t>
            </a:r>
            <a:r>
              <a:rPr lang="en-US" sz="1200">
                <a:solidFill>
                  <a:srgbClr val="000000"/>
                </a:solidFill>
                <a:latin typeface="Calibri"/>
                <a:ea typeface="Calibri"/>
                <a:cs typeface="Calibri"/>
                <a:sym typeface="Calibri"/>
              </a:rPr>
              <a:t>Surviving Winter Without Power	9</a:t>
            </a:r>
            <a:endParaRPr/>
          </a:p>
          <a:p>
            <a:pPr marL="222250" marR="0" lvl="0" indent="-136525" algn="l" rtl="0">
              <a:lnSpc>
                <a:spcPct val="104999"/>
              </a:lnSpc>
              <a:spcBef>
                <a:spcPts val="300"/>
              </a:spcBef>
              <a:spcAft>
                <a:spcPts val="0"/>
              </a:spcAft>
              <a:buClr>
                <a:srgbClr val="F2A33D"/>
              </a:buClr>
              <a:buSzPts val="1200"/>
              <a:buFont typeface="Arial"/>
              <a:buNone/>
            </a:pPr>
            <a:endParaRPr sz="1200">
              <a:solidFill>
                <a:srgbClr val="000000"/>
              </a:solidFill>
              <a:latin typeface="Calibri"/>
              <a:ea typeface="Calibri"/>
              <a:cs typeface="Calibri"/>
              <a:sym typeface="Calibri"/>
            </a:endParaRPr>
          </a:p>
        </p:txBody>
      </p:sp>
      <p:cxnSp>
        <p:nvCxnSpPr>
          <p:cNvPr id="134" name="Google Shape;134;p5"/>
          <p:cNvCxnSpPr/>
          <p:nvPr/>
        </p:nvCxnSpPr>
        <p:spPr>
          <a:xfrm rot="10800000">
            <a:off x="2142357" y="1730873"/>
            <a:ext cx="0" cy="335068"/>
          </a:xfrm>
          <a:prstGeom prst="straightConnector1">
            <a:avLst/>
          </a:prstGeom>
          <a:noFill/>
          <a:ln w="12700" cap="flat" cmpd="sng">
            <a:solidFill>
              <a:schemeClr val="lt1"/>
            </a:solidFill>
            <a:prstDash val="dash"/>
            <a:miter lim="800000"/>
            <a:headEnd type="none" w="sm" len="sm"/>
            <a:tailEnd type="none" w="sm" len="sm"/>
          </a:ln>
        </p:spPr>
      </p:cxnSp>
      <p:sp>
        <p:nvSpPr>
          <p:cNvPr id="135" name="Google Shape;135;p5"/>
          <p:cNvSpPr/>
          <p:nvPr/>
        </p:nvSpPr>
        <p:spPr>
          <a:xfrm rot="-5400000">
            <a:off x="4247223" y="1353822"/>
            <a:ext cx="648000" cy="4450727"/>
          </a:xfrm>
          <a:prstGeom prst="rect">
            <a:avLst/>
          </a:prstGeom>
          <a:solidFill>
            <a:srgbClr val="EB7F4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283">
              <a:solidFill>
                <a:schemeClr val="lt1"/>
              </a:solidFill>
              <a:latin typeface="Century Schoolbook"/>
              <a:ea typeface="Century Schoolbook"/>
              <a:cs typeface="Century Schoolbook"/>
              <a:sym typeface="Century Schoolbook"/>
            </a:endParaRPr>
          </a:p>
        </p:txBody>
      </p:sp>
      <p:grpSp>
        <p:nvGrpSpPr>
          <p:cNvPr id="136" name="Google Shape;136;p5"/>
          <p:cNvGrpSpPr/>
          <p:nvPr/>
        </p:nvGrpSpPr>
        <p:grpSpPr>
          <a:xfrm>
            <a:off x="2342431" y="3277844"/>
            <a:ext cx="299795" cy="597672"/>
            <a:chOff x="1942030" y="476761"/>
            <a:chExt cx="473453" cy="943878"/>
          </a:xfrm>
        </p:grpSpPr>
        <p:sp>
          <p:nvSpPr>
            <p:cNvPr id="137" name="Google Shape;137;p5"/>
            <p:cNvSpPr/>
            <p:nvPr/>
          </p:nvSpPr>
          <p:spPr>
            <a:xfrm rot="-5400000">
              <a:off x="1708320" y="713476"/>
              <a:ext cx="943878" cy="470447"/>
            </a:xfrm>
            <a:custGeom>
              <a:avLst/>
              <a:gdLst/>
              <a:ahLst/>
              <a:cxnLst/>
              <a:rect l="l" t="t" r="r" b="b"/>
              <a:pathLst>
                <a:path w="398525" h="199208" extrusionOk="0">
                  <a:moveTo>
                    <a:pt x="0" y="0"/>
                  </a:moveTo>
                  <a:lnTo>
                    <a:pt x="398525" y="0"/>
                  </a:lnTo>
                  <a:lnTo>
                    <a:pt x="199263" y="199208"/>
                  </a:lnTo>
                  <a:lnTo>
                    <a:pt x="0" y="0"/>
                  </a:lnTo>
                  <a:close/>
                </a:path>
              </a:pathLst>
            </a:custGeom>
            <a:solidFill>
              <a:schemeClr val="lt1"/>
            </a:solidFill>
            <a:ln>
              <a:noFill/>
            </a:ln>
            <a:effectLst>
              <a:outerShdw blurRad="126595" dist="48294" dir="5040000" sx="104039" sy="104039" algn="t" rotWithShape="0">
                <a:srgbClr val="000000">
                  <a:alpha val="13725"/>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entury Schoolbook"/>
                <a:ea typeface="Century Schoolbook"/>
                <a:cs typeface="Century Schoolbook"/>
                <a:sym typeface="Century Schoolbook"/>
              </a:endParaRPr>
            </a:p>
          </p:txBody>
        </p:sp>
        <p:sp>
          <p:nvSpPr>
            <p:cNvPr id="138" name="Google Shape;138;p5"/>
            <p:cNvSpPr/>
            <p:nvPr/>
          </p:nvSpPr>
          <p:spPr>
            <a:xfrm rot="-5400000">
              <a:off x="1851167" y="857471"/>
              <a:ext cx="363350" cy="181625"/>
            </a:xfrm>
            <a:custGeom>
              <a:avLst/>
              <a:gdLst/>
              <a:ahLst/>
              <a:cxnLst/>
              <a:rect l="l" t="t" r="r" b="b"/>
              <a:pathLst>
                <a:path w="398525" h="199208" extrusionOk="0">
                  <a:moveTo>
                    <a:pt x="0" y="0"/>
                  </a:moveTo>
                  <a:lnTo>
                    <a:pt x="398525" y="0"/>
                  </a:lnTo>
                  <a:lnTo>
                    <a:pt x="199263" y="199208"/>
                  </a:lnTo>
                  <a:lnTo>
                    <a:pt x="0" y="0"/>
                  </a:lnTo>
                  <a:close/>
                </a:path>
              </a:pathLst>
            </a:custGeom>
            <a:solidFill>
              <a:srgbClr val="EB7F4A"/>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entury Schoolbook"/>
                <a:ea typeface="Century Schoolbook"/>
                <a:cs typeface="Century Schoolbook"/>
                <a:sym typeface="Century Schoolbook"/>
              </a:endParaRPr>
            </a:p>
          </p:txBody>
        </p:sp>
      </p:grpSp>
      <p:sp>
        <p:nvSpPr>
          <p:cNvPr id="139" name="Google Shape;139;p5"/>
          <p:cNvSpPr/>
          <p:nvPr/>
        </p:nvSpPr>
        <p:spPr>
          <a:xfrm rot="-5400000">
            <a:off x="2002179" y="3530687"/>
            <a:ext cx="10381" cy="109805"/>
          </a:xfrm>
          <a:custGeom>
            <a:avLst/>
            <a:gdLst/>
            <a:ahLst/>
            <a:cxnLst/>
            <a:rect l="l" t="t" r="r" b="b"/>
            <a:pathLst>
              <a:path w="11386" h="120435" extrusionOk="0">
                <a:moveTo>
                  <a:pt x="5693" y="120436"/>
                </a:moveTo>
                <a:cubicBezTo>
                  <a:pt x="2505" y="120436"/>
                  <a:pt x="0" y="117931"/>
                  <a:pt x="0" y="114744"/>
                </a:cubicBezTo>
                <a:lnTo>
                  <a:pt x="0" y="5692"/>
                </a:lnTo>
                <a:cubicBezTo>
                  <a:pt x="0" y="2504"/>
                  <a:pt x="2505" y="0"/>
                  <a:pt x="5693" y="0"/>
                </a:cubicBezTo>
                <a:cubicBezTo>
                  <a:pt x="8881" y="0"/>
                  <a:pt x="11386" y="2504"/>
                  <a:pt x="11386" y="5692"/>
                </a:cubicBezTo>
                <a:lnTo>
                  <a:pt x="11386" y="114744"/>
                </a:lnTo>
                <a:cubicBezTo>
                  <a:pt x="11386" y="117931"/>
                  <a:pt x="8881" y="120436"/>
                  <a:pt x="5693" y="120436"/>
                </a:cubicBezTo>
                <a:close/>
              </a:path>
            </a:pathLst>
          </a:custGeom>
          <a:solidFill>
            <a:srgbClr val="34343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entury Schoolbook"/>
              <a:ea typeface="Century Schoolbook"/>
              <a:cs typeface="Century Schoolbook"/>
              <a:sym typeface="Century Schoolbook"/>
            </a:endParaRPr>
          </a:p>
        </p:txBody>
      </p:sp>
      <p:grpSp>
        <p:nvGrpSpPr>
          <p:cNvPr id="140" name="Google Shape;140;p5"/>
          <p:cNvGrpSpPr/>
          <p:nvPr/>
        </p:nvGrpSpPr>
        <p:grpSpPr>
          <a:xfrm rot="-5400000">
            <a:off x="2099932" y="3531932"/>
            <a:ext cx="107759" cy="107522"/>
            <a:chOff x="1006279" y="7689162"/>
            <a:chExt cx="118191" cy="117931"/>
          </a:xfrm>
        </p:grpSpPr>
        <p:sp>
          <p:nvSpPr>
            <p:cNvPr id="141" name="Google Shape;141;p5"/>
            <p:cNvSpPr/>
            <p:nvPr/>
          </p:nvSpPr>
          <p:spPr>
            <a:xfrm>
              <a:off x="1006279" y="7689162"/>
              <a:ext cx="118191" cy="117931"/>
            </a:xfrm>
            <a:custGeom>
              <a:avLst/>
              <a:gdLst/>
              <a:ahLst/>
              <a:cxnLst/>
              <a:rect l="l" t="t" r="r" b="b"/>
              <a:pathLst>
                <a:path w="118191" h="117931" extrusionOk="0">
                  <a:moveTo>
                    <a:pt x="118191" y="58966"/>
                  </a:moveTo>
                  <a:cubicBezTo>
                    <a:pt x="118191" y="26410"/>
                    <a:pt x="91775" y="0"/>
                    <a:pt x="58982" y="0"/>
                  </a:cubicBezTo>
                  <a:cubicBezTo>
                    <a:pt x="26189" y="0"/>
                    <a:pt x="0" y="26410"/>
                    <a:pt x="0" y="58966"/>
                  </a:cubicBezTo>
                  <a:cubicBezTo>
                    <a:pt x="0" y="91522"/>
                    <a:pt x="26417" y="117931"/>
                    <a:pt x="58982" y="117931"/>
                  </a:cubicBezTo>
                  <a:cubicBezTo>
                    <a:pt x="91547" y="117931"/>
                    <a:pt x="118191" y="91522"/>
                    <a:pt x="118191" y="58966"/>
                  </a:cubicBezTo>
                  <a:close/>
                </a:path>
              </a:pathLst>
            </a:custGeom>
            <a:solidFill>
              <a:schemeClr val="lt1"/>
            </a:solidFill>
            <a:ln w="11375" cap="rnd" cmpd="sng">
              <a:solidFill>
                <a:srgbClr val="343434"/>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entury Schoolbook"/>
                <a:ea typeface="Century Schoolbook"/>
                <a:cs typeface="Century Schoolbook"/>
                <a:sym typeface="Century Schoolbook"/>
              </a:endParaRPr>
            </a:p>
          </p:txBody>
        </p:sp>
        <p:sp>
          <p:nvSpPr>
            <p:cNvPr id="142" name="Google Shape;142;p5"/>
            <p:cNvSpPr/>
            <p:nvPr/>
          </p:nvSpPr>
          <p:spPr>
            <a:xfrm>
              <a:off x="1030873" y="7713523"/>
              <a:ext cx="69229" cy="69210"/>
            </a:xfrm>
            <a:custGeom>
              <a:avLst/>
              <a:gdLst/>
              <a:ahLst/>
              <a:cxnLst/>
              <a:rect l="l" t="t" r="r" b="b"/>
              <a:pathLst>
                <a:path w="69229" h="69210" extrusionOk="0">
                  <a:moveTo>
                    <a:pt x="69230" y="34605"/>
                  </a:moveTo>
                  <a:cubicBezTo>
                    <a:pt x="69230" y="15481"/>
                    <a:pt x="53744" y="0"/>
                    <a:pt x="34615" y="0"/>
                  </a:cubicBezTo>
                  <a:cubicBezTo>
                    <a:pt x="15486" y="0"/>
                    <a:pt x="0" y="15481"/>
                    <a:pt x="0" y="34605"/>
                  </a:cubicBezTo>
                  <a:cubicBezTo>
                    <a:pt x="0" y="53729"/>
                    <a:pt x="15486" y="69211"/>
                    <a:pt x="34615" y="69211"/>
                  </a:cubicBezTo>
                  <a:cubicBezTo>
                    <a:pt x="53744" y="69211"/>
                    <a:pt x="69230" y="53729"/>
                    <a:pt x="69230" y="34605"/>
                  </a:cubicBezTo>
                  <a:close/>
                </a:path>
              </a:pathLst>
            </a:custGeom>
            <a:solidFill>
              <a:srgbClr val="EB7F4A"/>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entury Schoolbook"/>
                <a:ea typeface="Century Schoolbook"/>
                <a:cs typeface="Century Schoolbook"/>
                <a:sym typeface="Century Schoolbook"/>
              </a:endParaRPr>
            </a:p>
          </p:txBody>
        </p:sp>
      </p:grpSp>
      <p:grpSp>
        <p:nvGrpSpPr>
          <p:cNvPr id="143" name="Google Shape;143;p5"/>
          <p:cNvGrpSpPr/>
          <p:nvPr/>
        </p:nvGrpSpPr>
        <p:grpSpPr>
          <a:xfrm rot="-5400000">
            <a:off x="1025633" y="3168889"/>
            <a:ext cx="943878" cy="834233"/>
            <a:chOff x="547405" y="6570863"/>
            <a:chExt cx="1035254" cy="914993"/>
          </a:xfrm>
        </p:grpSpPr>
        <p:sp>
          <p:nvSpPr>
            <p:cNvPr id="144" name="Google Shape;144;p5"/>
            <p:cNvSpPr/>
            <p:nvPr/>
          </p:nvSpPr>
          <p:spPr>
            <a:xfrm>
              <a:off x="547405" y="6806271"/>
              <a:ext cx="1035254" cy="679585"/>
            </a:xfrm>
            <a:custGeom>
              <a:avLst/>
              <a:gdLst/>
              <a:ahLst/>
              <a:cxnLst/>
              <a:rect l="l" t="t" r="r" b="b"/>
              <a:pathLst>
                <a:path w="1035254" h="679585" extrusionOk="0">
                  <a:moveTo>
                    <a:pt x="0" y="162099"/>
                  </a:moveTo>
                  <a:cubicBezTo>
                    <a:pt x="0" y="447820"/>
                    <a:pt x="231828" y="679585"/>
                    <a:pt x="517627" y="679585"/>
                  </a:cubicBezTo>
                  <a:cubicBezTo>
                    <a:pt x="803427" y="679585"/>
                    <a:pt x="1035255" y="447820"/>
                    <a:pt x="1035255" y="162099"/>
                  </a:cubicBezTo>
                  <a:lnTo>
                    <a:pt x="517627" y="0"/>
                  </a:lnTo>
                  <a:lnTo>
                    <a:pt x="0" y="162099"/>
                  </a:lnTo>
                  <a:close/>
                </a:path>
              </a:pathLst>
            </a:custGeom>
            <a:solidFill>
              <a:srgbClr val="EB7F4A"/>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entury Schoolbook"/>
                <a:ea typeface="Century Schoolbook"/>
                <a:cs typeface="Century Schoolbook"/>
                <a:sym typeface="Century Schoolbook"/>
              </a:endParaRPr>
            </a:p>
          </p:txBody>
        </p:sp>
        <p:sp>
          <p:nvSpPr>
            <p:cNvPr id="145" name="Google Shape;145;p5"/>
            <p:cNvSpPr/>
            <p:nvPr/>
          </p:nvSpPr>
          <p:spPr>
            <a:xfrm>
              <a:off x="667646" y="6570863"/>
              <a:ext cx="795228" cy="795012"/>
            </a:xfrm>
            <a:custGeom>
              <a:avLst/>
              <a:gdLst/>
              <a:ahLst/>
              <a:cxnLst/>
              <a:rect l="l" t="t" r="r" b="b"/>
              <a:pathLst>
                <a:path w="795228" h="795012" extrusionOk="0">
                  <a:moveTo>
                    <a:pt x="0" y="397506"/>
                  </a:moveTo>
                  <a:cubicBezTo>
                    <a:pt x="0" y="178035"/>
                    <a:pt x="178084" y="0"/>
                    <a:pt x="397614" y="0"/>
                  </a:cubicBezTo>
                  <a:cubicBezTo>
                    <a:pt x="617145" y="0"/>
                    <a:pt x="795229" y="178035"/>
                    <a:pt x="795229" y="397506"/>
                  </a:cubicBezTo>
                  <a:cubicBezTo>
                    <a:pt x="795229" y="616977"/>
                    <a:pt x="617145" y="795012"/>
                    <a:pt x="397614" y="795012"/>
                  </a:cubicBezTo>
                  <a:cubicBezTo>
                    <a:pt x="178084" y="795012"/>
                    <a:pt x="0" y="616977"/>
                    <a:pt x="0" y="397506"/>
                  </a:cubicBezTo>
                  <a:close/>
                </a:path>
              </a:pathLst>
            </a:custGeom>
            <a:solidFill>
              <a:srgbClr val="FDFDFD"/>
            </a:solidFill>
            <a:ln>
              <a:noFill/>
            </a:ln>
            <a:effectLst>
              <a:outerShdw blurRad="176334"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entury Schoolbook"/>
                <a:ea typeface="Century Schoolbook"/>
                <a:cs typeface="Century Schoolbook"/>
                <a:sym typeface="Century Schoolbook"/>
              </a:endParaRPr>
            </a:p>
          </p:txBody>
        </p:sp>
      </p:grpSp>
      <p:sp>
        <p:nvSpPr>
          <p:cNvPr id="146" name="Google Shape;146;p5"/>
          <p:cNvSpPr txBox="1"/>
          <p:nvPr/>
        </p:nvSpPr>
        <p:spPr>
          <a:xfrm>
            <a:off x="2764597" y="3483758"/>
            <a:ext cx="3358498" cy="507255"/>
          </a:xfrm>
          <a:prstGeom prst="rect">
            <a:avLst/>
          </a:prstGeom>
          <a:noFill/>
          <a:ln>
            <a:noFill/>
          </a:ln>
        </p:spPr>
        <p:txBody>
          <a:bodyPr spcFirstLastPara="1" wrap="square" lIns="91425" tIns="45700" rIns="91425" bIns="45700" anchor="t" anchorCtr="0">
            <a:spAutoFit/>
          </a:bodyPr>
          <a:lstStyle/>
          <a:p>
            <a:pPr marL="9525" marR="0" lvl="0" indent="0" algn="l" rtl="0">
              <a:lnSpc>
                <a:spcPct val="94545"/>
              </a:lnSpc>
              <a:spcBef>
                <a:spcPts val="0"/>
              </a:spcBef>
              <a:spcAft>
                <a:spcPts val="0"/>
              </a:spcAft>
              <a:buNone/>
            </a:pPr>
            <a:r>
              <a:rPr lang="en-US" sz="1650" b="1">
                <a:solidFill>
                  <a:schemeClr val="lt1"/>
                </a:solidFill>
                <a:latin typeface="Calibri"/>
                <a:ea typeface="Calibri"/>
                <a:cs typeface="Calibri"/>
                <a:sym typeface="Calibri"/>
              </a:rPr>
              <a:t>Chapter 2: Floods &amp; Storms</a:t>
            </a:r>
            <a:endParaRPr/>
          </a:p>
          <a:p>
            <a:pPr marL="9525" marR="0" lvl="0" indent="0" algn="l" rtl="0">
              <a:lnSpc>
                <a:spcPct val="94545"/>
              </a:lnSpc>
              <a:spcBef>
                <a:spcPts val="0"/>
              </a:spcBef>
              <a:spcAft>
                <a:spcPts val="0"/>
              </a:spcAft>
              <a:buNone/>
            </a:pPr>
            <a:endParaRPr sz="1650" b="1">
              <a:solidFill>
                <a:schemeClr val="lt1"/>
              </a:solidFill>
              <a:latin typeface="Calibri"/>
              <a:ea typeface="Calibri"/>
              <a:cs typeface="Calibri"/>
              <a:sym typeface="Calibri"/>
            </a:endParaRPr>
          </a:p>
        </p:txBody>
      </p:sp>
      <p:cxnSp>
        <p:nvCxnSpPr>
          <p:cNvPr id="147" name="Google Shape;147;p5"/>
          <p:cNvCxnSpPr/>
          <p:nvPr/>
        </p:nvCxnSpPr>
        <p:spPr>
          <a:xfrm rot="10800000">
            <a:off x="2140486" y="3180326"/>
            <a:ext cx="0" cy="335068"/>
          </a:xfrm>
          <a:prstGeom prst="straightConnector1">
            <a:avLst/>
          </a:prstGeom>
          <a:noFill/>
          <a:ln w="12700" cap="flat" cmpd="sng">
            <a:solidFill>
              <a:schemeClr val="lt1"/>
            </a:solidFill>
            <a:prstDash val="dash"/>
            <a:miter lim="800000"/>
            <a:headEnd type="none" w="sm" len="sm"/>
            <a:tailEnd type="none" w="sm" len="sm"/>
          </a:ln>
        </p:spPr>
      </p:cxnSp>
      <p:sp>
        <p:nvSpPr>
          <p:cNvPr id="148" name="Google Shape;148;p5"/>
          <p:cNvSpPr txBox="1"/>
          <p:nvPr/>
        </p:nvSpPr>
        <p:spPr>
          <a:xfrm>
            <a:off x="2631243" y="3965170"/>
            <a:ext cx="4057472" cy="1695977"/>
          </a:xfrm>
          <a:prstGeom prst="rect">
            <a:avLst/>
          </a:prstGeom>
          <a:noFill/>
          <a:ln>
            <a:noFill/>
          </a:ln>
        </p:spPr>
        <p:txBody>
          <a:bodyPr spcFirstLastPara="1" wrap="square" lIns="91425" tIns="45700" rIns="91425" bIns="45700" anchor="t" anchorCtr="0">
            <a:spAutoFit/>
          </a:bodyPr>
          <a:lstStyle/>
          <a:p>
            <a:pPr marL="222250" marR="0" lvl="0" indent="-212725" algn="l" rtl="0">
              <a:lnSpc>
                <a:spcPct val="104999"/>
              </a:lnSpc>
              <a:spcBef>
                <a:spcPts val="0"/>
              </a:spcBef>
              <a:spcAft>
                <a:spcPts val="0"/>
              </a:spcAft>
              <a:buClr>
                <a:srgbClr val="EB7F4A"/>
              </a:buClr>
              <a:buSzPts val="1200"/>
              <a:buFont typeface="Arial"/>
              <a:buChar char="•"/>
            </a:pPr>
            <a:r>
              <a:rPr lang="en-US" sz="1200" b="1">
                <a:solidFill>
                  <a:srgbClr val="000000"/>
                </a:solidFill>
                <a:latin typeface="Calibri"/>
                <a:ea typeface="Calibri"/>
                <a:cs typeface="Calibri"/>
                <a:sym typeface="Calibri"/>
              </a:rPr>
              <a:t>Spain: </a:t>
            </a:r>
            <a:r>
              <a:rPr lang="en-US" sz="1200">
                <a:solidFill>
                  <a:srgbClr val="000000"/>
                </a:solidFill>
                <a:latin typeface="Calibri"/>
                <a:ea typeface="Calibri"/>
                <a:cs typeface="Calibri"/>
                <a:sym typeface="Calibri"/>
              </a:rPr>
              <a:t>Valencia DANA Floods 2024	12</a:t>
            </a:r>
            <a:endParaRPr/>
          </a:p>
          <a:p>
            <a:pPr marL="222250" marR="0" lvl="0" indent="-212725" algn="l" rtl="0">
              <a:lnSpc>
                <a:spcPct val="104999"/>
              </a:lnSpc>
              <a:spcBef>
                <a:spcPts val="300"/>
              </a:spcBef>
              <a:spcAft>
                <a:spcPts val="0"/>
              </a:spcAft>
              <a:buClr>
                <a:srgbClr val="EB7F4A"/>
              </a:buClr>
              <a:buSzPts val="1200"/>
              <a:buFont typeface="Arial"/>
              <a:buChar char="•"/>
            </a:pPr>
            <a:r>
              <a:rPr lang="en-US" sz="1200" b="1">
                <a:solidFill>
                  <a:srgbClr val="000000"/>
                </a:solidFill>
                <a:latin typeface="Calibri"/>
                <a:ea typeface="Calibri"/>
                <a:cs typeface="Calibri"/>
                <a:sym typeface="Calibri"/>
              </a:rPr>
              <a:t>Ireland: </a:t>
            </a:r>
            <a:r>
              <a:rPr lang="en-US" sz="1200">
                <a:solidFill>
                  <a:srgbClr val="000000"/>
                </a:solidFill>
                <a:latin typeface="Calibri"/>
                <a:ea typeface="Calibri"/>
                <a:cs typeface="Calibri"/>
                <a:sym typeface="Calibri"/>
              </a:rPr>
              <a:t>Storm Éowyn Response 2025	14</a:t>
            </a:r>
            <a:endParaRPr/>
          </a:p>
          <a:p>
            <a:pPr marL="222250" marR="0" lvl="0" indent="-212725" algn="l" rtl="0">
              <a:lnSpc>
                <a:spcPct val="104999"/>
              </a:lnSpc>
              <a:spcBef>
                <a:spcPts val="300"/>
              </a:spcBef>
              <a:spcAft>
                <a:spcPts val="0"/>
              </a:spcAft>
              <a:buClr>
                <a:srgbClr val="EB7F4A"/>
              </a:buClr>
              <a:buSzPts val="1200"/>
              <a:buFont typeface="Arial"/>
              <a:buChar char="•"/>
            </a:pPr>
            <a:r>
              <a:rPr lang="en-US" sz="1200" b="1">
                <a:solidFill>
                  <a:srgbClr val="000000"/>
                </a:solidFill>
                <a:latin typeface="Calibri"/>
                <a:ea typeface="Calibri"/>
                <a:cs typeface="Calibri"/>
                <a:sym typeface="Calibri"/>
              </a:rPr>
              <a:t>Ireland: </a:t>
            </a:r>
            <a:r>
              <a:rPr lang="en-US" sz="1200">
                <a:solidFill>
                  <a:srgbClr val="000000"/>
                </a:solidFill>
                <a:latin typeface="Calibri"/>
                <a:ea typeface="Calibri"/>
                <a:cs typeface="Calibri"/>
                <a:sym typeface="Calibri"/>
              </a:rPr>
              <a:t>Leitrim PPN Storm Coordination	16</a:t>
            </a:r>
            <a:endParaRPr/>
          </a:p>
          <a:p>
            <a:pPr marL="222250" marR="0" lvl="0" indent="-212725" algn="l" rtl="0">
              <a:lnSpc>
                <a:spcPct val="104999"/>
              </a:lnSpc>
              <a:spcBef>
                <a:spcPts val="300"/>
              </a:spcBef>
              <a:spcAft>
                <a:spcPts val="0"/>
              </a:spcAft>
              <a:buClr>
                <a:srgbClr val="EB7F4A"/>
              </a:buClr>
              <a:buSzPts val="1200"/>
              <a:buFont typeface="Arial"/>
              <a:buChar char="•"/>
            </a:pPr>
            <a:r>
              <a:rPr lang="en-US" sz="1200" b="1">
                <a:solidFill>
                  <a:srgbClr val="000000"/>
                </a:solidFill>
                <a:latin typeface="Calibri"/>
                <a:ea typeface="Calibri"/>
                <a:cs typeface="Calibri"/>
                <a:sym typeface="Calibri"/>
              </a:rPr>
              <a:t>Ireland: </a:t>
            </a:r>
            <a:r>
              <a:rPr lang="en-US" sz="1200">
                <a:solidFill>
                  <a:srgbClr val="000000"/>
                </a:solidFill>
                <a:latin typeface="Calibri"/>
                <a:ea typeface="Calibri"/>
                <a:cs typeface="Calibri"/>
                <a:sym typeface="Calibri"/>
              </a:rPr>
              <a:t>Monaghan Multi-Hazard Preparedness	18</a:t>
            </a:r>
            <a:endParaRPr/>
          </a:p>
          <a:p>
            <a:pPr marL="222250" marR="0" lvl="0" indent="-212725" algn="l" rtl="0">
              <a:lnSpc>
                <a:spcPct val="104999"/>
              </a:lnSpc>
              <a:spcBef>
                <a:spcPts val="300"/>
              </a:spcBef>
              <a:spcAft>
                <a:spcPts val="0"/>
              </a:spcAft>
              <a:buClr>
                <a:srgbClr val="EB7F4A"/>
              </a:buClr>
              <a:buSzPts val="1200"/>
              <a:buFont typeface="Arial"/>
              <a:buChar char="•"/>
            </a:pPr>
            <a:r>
              <a:rPr lang="en-US" sz="1200" b="1">
                <a:solidFill>
                  <a:srgbClr val="000000"/>
                </a:solidFill>
                <a:latin typeface="Calibri"/>
                <a:ea typeface="Calibri"/>
                <a:cs typeface="Calibri"/>
                <a:sym typeface="Calibri"/>
              </a:rPr>
              <a:t>Ireland: </a:t>
            </a:r>
            <a:r>
              <a:rPr lang="en-US" sz="1200">
                <a:solidFill>
                  <a:srgbClr val="000000"/>
                </a:solidFill>
                <a:latin typeface="Calibri"/>
                <a:ea typeface="Calibri"/>
                <a:cs typeface="Calibri"/>
                <a:sym typeface="Calibri"/>
              </a:rPr>
              <a:t>Youghal Coastal Flooding		20</a:t>
            </a:r>
            <a:endParaRPr/>
          </a:p>
          <a:p>
            <a:pPr marL="222250" marR="0" lvl="0" indent="-212725" algn="l" rtl="0">
              <a:lnSpc>
                <a:spcPct val="104999"/>
              </a:lnSpc>
              <a:spcBef>
                <a:spcPts val="300"/>
              </a:spcBef>
              <a:spcAft>
                <a:spcPts val="0"/>
              </a:spcAft>
              <a:buClr>
                <a:srgbClr val="EB7F4A"/>
              </a:buClr>
              <a:buSzPts val="1200"/>
              <a:buFont typeface="Arial"/>
              <a:buChar char="•"/>
            </a:pPr>
            <a:r>
              <a:rPr lang="en-US" sz="1200" b="1">
                <a:solidFill>
                  <a:srgbClr val="000000"/>
                </a:solidFill>
                <a:latin typeface="Calibri"/>
                <a:ea typeface="Calibri"/>
                <a:cs typeface="Calibri"/>
                <a:sym typeface="Calibri"/>
              </a:rPr>
              <a:t>Italy: </a:t>
            </a:r>
            <a:r>
              <a:rPr lang="en-US" sz="1200">
                <a:solidFill>
                  <a:srgbClr val="000000"/>
                </a:solidFill>
                <a:latin typeface="Calibri"/>
                <a:ea typeface="Calibri"/>
                <a:cs typeface="Calibri"/>
                <a:sym typeface="Calibri"/>
              </a:rPr>
              <a:t>2023 Emilia Romagna Floods	22</a:t>
            </a:r>
            <a:endParaRPr/>
          </a:p>
          <a:p>
            <a:pPr marL="222250" marR="0" lvl="0" indent="-212725" algn="l" rtl="0">
              <a:lnSpc>
                <a:spcPct val="104999"/>
              </a:lnSpc>
              <a:spcBef>
                <a:spcPts val="300"/>
              </a:spcBef>
              <a:spcAft>
                <a:spcPts val="0"/>
              </a:spcAft>
              <a:buClr>
                <a:srgbClr val="EB7F4A"/>
              </a:buClr>
              <a:buSzPts val="1200"/>
              <a:buFont typeface="Arial"/>
              <a:buChar char="•"/>
            </a:pPr>
            <a:r>
              <a:rPr lang="en-US" sz="1200" b="1">
                <a:solidFill>
                  <a:srgbClr val="000000"/>
                </a:solidFill>
                <a:latin typeface="Calibri"/>
                <a:ea typeface="Calibri"/>
                <a:cs typeface="Calibri"/>
                <a:sym typeface="Calibri"/>
              </a:rPr>
              <a:t>Turkey: </a:t>
            </a:r>
            <a:r>
              <a:rPr lang="en-US" sz="1200">
                <a:solidFill>
                  <a:srgbClr val="000000"/>
                </a:solidFill>
                <a:latin typeface="Calibri"/>
                <a:ea typeface="Calibri"/>
                <a:cs typeface="Calibri"/>
                <a:sym typeface="Calibri"/>
              </a:rPr>
              <a:t>2021 Kastamonu Flash Floods	24</a:t>
            </a:r>
            <a:endParaRPr/>
          </a:p>
          <a:p>
            <a:pPr marL="222250" marR="0" lvl="0" indent="-136525" algn="l" rtl="0">
              <a:lnSpc>
                <a:spcPct val="104999"/>
              </a:lnSpc>
              <a:spcBef>
                <a:spcPts val="300"/>
              </a:spcBef>
              <a:spcAft>
                <a:spcPts val="0"/>
              </a:spcAft>
              <a:buClr>
                <a:srgbClr val="EB7F4A"/>
              </a:buClr>
              <a:buSzPts val="1200"/>
              <a:buFont typeface="Arial"/>
              <a:buNone/>
            </a:pPr>
            <a:endParaRPr sz="1200">
              <a:solidFill>
                <a:srgbClr val="000000"/>
              </a:solidFill>
              <a:latin typeface="Calibri"/>
              <a:ea typeface="Calibri"/>
              <a:cs typeface="Calibri"/>
              <a:sym typeface="Calibri"/>
            </a:endParaRPr>
          </a:p>
        </p:txBody>
      </p:sp>
      <p:sp>
        <p:nvSpPr>
          <p:cNvPr id="149" name="Google Shape;149;p5"/>
          <p:cNvSpPr/>
          <p:nvPr/>
        </p:nvSpPr>
        <p:spPr>
          <a:xfrm rot="-5400000">
            <a:off x="4247225" y="3844709"/>
            <a:ext cx="648000" cy="4450727"/>
          </a:xfrm>
          <a:prstGeom prst="rect">
            <a:avLst/>
          </a:prstGeom>
          <a:solidFill>
            <a:srgbClr val="2B747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283">
              <a:solidFill>
                <a:schemeClr val="lt1"/>
              </a:solidFill>
              <a:latin typeface="Century Schoolbook"/>
              <a:ea typeface="Century Schoolbook"/>
              <a:cs typeface="Century Schoolbook"/>
              <a:sym typeface="Century Schoolbook"/>
            </a:endParaRPr>
          </a:p>
        </p:txBody>
      </p:sp>
      <p:grpSp>
        <p:nvGrpSpPr>
          <p:cNvPr id="150" name="Google Shape;150;p5"/>
          <p:cNvGrpSpPr/>
          <p:nvPr/>
        </p:nvGrpSpPr>
        <p:grpSpPr>
          <a:xfrm>
            <a:off x="2342433" y="5768730"/>
            <a:ext cx="299795" cy="597672"/>
            <a:chOff x="1942030" y="476761"/>
            <a:chExt cx="473453" cy="943878"/>
          </a:xfrm>
        </p:grpSpPr>
        <p:sp>
          <p:nvSpPr>
            <p:cNvPr id="151" name="Google Shape;151;p5"/>
            <p:cNvSpPr/>
            <p:nvPr/>
          </p:nvSpPr>
          <p:spPr>
            <a:xfrm rot="-5400000">
              <a:off x="1708320" y="713476"/>
              <a:ext cx="943878" cy="470447"/>
            </a:xfrm>
            <a:custGeom>
              <a:avLst/>
              <a:gdLst/>
              <a:ahLst/>
              <a:cxnLst/>
              <a:rect l="l" t="t" r="r" b="b"/>
              <a:pathLst>
                <a:path w="398525" h="199208" extrusionOk="0">
                  <a:moveTo>
                    <a:pt x="0" y="0"/>
                  </a:moveTo>
                  <a:lnTo>
                    <a:pt x="398525" y="0"/>
                  </a:lnTo>
                  <a:lnTo>
                    <a:pt x="199263" y="199208"/>
                  </a:lnTo>
                  <a:lnTo>
                    <a:pt x="0" y="0"/>
                  </a:lnTo>
                  <a:close/>
                </a:path>
              </a:pathLst>
            </a:custGeom>
            <a:solidFill>
              <a:schemeClr val="lt1"/>
            </a:solidFill>
            <a:ln>
              <a:noFill/>
            </a:ln>
            <a:effectLst>
              <a:outerShdw blurRad="126595" dist="48294" dir="5040000" sx="104039" sy="104039" algn="t" rotWithShape="0">
                <a:srgbClr val="000000">
                  <a:alpha val="13725"/>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entury Schoolbook"/>
                <a:ea typeface="Century Schoolbook"/>
                <a:cs typeface="Century Schoolbook"/>
                <a:sym typeface="Century Schoolbook"/>
              </a:endParaRPr>
            </a:p>
          </p:txBody>
        </p:sp>
        <p:sp>
          <p:nvSpPr>
            <p:cNvPr id="152" name="Google Shape;152;p5"/>
            <p:cNvSpPr/>
            <p:nvPr/>
          </p:nvSpPr>
          <p:spPr>
            <a:xfrm rot="-5400000">
              <a:off x="1851167" y="857471"/>
              <a:ext cx="363350" cy="181625"/>
            </a:xfrm>
            <a:custGeom>
              <a:avLst/>
              <a:gdLst/>
              <a:ahLst/>
              <a:cxnLst/>
              <a:rect l="l" t="t" r="r" b="b"/>
              <a:pathLst>
                <a:path w="398525" h="199208" extrusionOk="0">
                  <a:moveTo>
                    <a:pt x="0" y="0"/>
                  </a:moveTo>
                  <a:lnTo>
                    <a:pt x="398525" y="0"/>
                  </a:lnTo>
                  <a:lnTo>
                    <a:pt x="199263" y="199208"/>
                  </a:lnTo>
                  <a:lnTo>
                    <a:pt x="0" y="0"/>
                  </a:lnTo>
                  <a:close/>
                </a:path>
              </a:pathLst>
            </a:custGeom>
            <a:solidFill>
              <a:srgbClr val="2B747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entury Schoolbook"/>
                <a:ea typeface="Century Schoolbook"/>
                <a:cs typeface="Century Schoolbook"/>
                <a:sym typeface="Century Schoolbook"/>
              </a:endParaRPr>
            </a:p>
          </p:txBody>
        </p:sp>
      </p:grpSp>
      <p:sp>
        <p:nvSpPr>
          <p:cNvPr id="153" name="Google Shape;153;p5"/>
          <p:cNvSpPr/>
          <p:nvPr/>
        </p:nvSpPr>
        <p:spPr>
          <a:xfrm rot="-5400000">
            <a:off x="2002181" y="6021573"/>
            <a:ext cx="10381" cy="109805"/>
          </a:xfrm>
          <a:custGeom>
            <a:avLst/>
            <a:gdLst/>
            <a:ahLst/>
            <a:cxnLst/>
            <a:rect l="l" t="t" r="r" b="b"/>
            <a:pathLst>
              <a:path w="11386" h="120435" extrusionOk="0">
                <a:moveTo>
                  <a:pt x="5693" y="120436"/>
                </a:moveTo>
                <a:cubicBezTo>
                  <a:pt x="2505" y="120436"/>
                  <a:pt x="0" y="117931"/>
                  <a:pt x="0" y="114744"/>
                </a:cubicBezTo>
                <a:lnTo>
                  <a:pt x="0" y="5692"/>
                </a:lnTo>
                <a:cubicBezTo>
                  <a:pt x="0" y="2504"/>
                  <a:pt x="2505" y="0"/>
                  <a:pt x="5693" y="0"/>
                </a:cubicBezTo>
                <a:cubicBezTo>
                  <a:pt x="8881" y="0"/>
                  <a:pt x="11386" y="2504"/>
                  <a:pt x="11386" y="5692"/>
                </a:cubicBezTo>
                <a:lnTo>
                  <a:pt x="11386" y="114744"/>
                </a:lnTo>
                <a:cubicBezTo>
                  <a:pt x="11386" y="117931"/>
                  <a:pt x="8881" y="120436"/>
                  <a:pt x="5693" y="120436"/>
                </a:cubicBezTo>
                <a:close/>
              </a:path>
            </a:pathLst>
          </a:custGeom>
          <a:solidFill>
            <a:srgbClr val="34343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entury Schoolbook"/>
              <a:ea typeface="Century Schoolbook"/>
              <a:cs typeface="Century Schoolbook"/>
              <a:sym typeface="Century Schoolbook"/>
            </a:endParaRPr>
          </a:p>
        </p:txBody>
      </p:sp>
      <p:grpSp>
        <p:nvGrpSpPr>
          <p:cNvPr id="154" name="Google Shape;154;p5"/>
          <p:cNvGrpSpPr/>
          <p:nvPr/>
        </p:nvGrpSpPr>
        <p:grpSpPr>
          <a:xfrm rot="-5400000">
            <a:off x="2099934" y="6022818"/>
            <a:ext cx="107759" cy="107522"/>
            <a:chOff x="1006279" y="7689162"/>
            <a:chExt cx="118191" cy="117931"/>
          </a:xfrm>
        </p:grpSpPr>
        <p:sp>
          <p:nvSpPr>
            <p:cNvPr id="155" name="Google Shape;155;p5"/>
            <p:cNvSpPr/>
            <p:nvPr/>
          </p:nvSpPr>
          <p:spPr>
            <a:xfrm>
              <a:off x="1006279" y="7689162"/>
              <a:ext cx="118191" cy="117931"/>
            </a:xfrm>
            <a:custGeom>
              <a:avLst/>
              <a:gdLst/>
              <a:ahLst/>
              <a:cxnLst/>
              <a:rect l="l" t="t" r="r" b="b"/>
              <a:pathLst>
                <a:path w="118191" h="117931" extrusionOk="0">
                  <a:moveTo>
                    <a:pt x="118191" y="58966"/>
                  </a:moveTo>
                  <a:cubicBezTo>
                    <a:pt x="118191" y="26410"/>
                    <a:pt x="91775" y="0"/>
                    <a:pt x="58982" y="0"/>
                  </a:cubicBezTo>
                  <a:cubicBezTo>
                    <a:pt x="26189" y="0"/>
                    <a:pt x="0" y="26410"/>
                    <a:pt x="0" y="58966"/>
                  </a:cubicBezTo>
                  <a:cubicBezTo>
                    <a:pt x="0" y="91522"/>
                    <a:pt x="26417" y="117931"/>
                    <a:pt x="58982" y="117931"/>
                  </a:cubicBezTo>
                  <a:cubicBezTo>
                    <a:pt x="91547" y="117931"/>
                    <a:pt x="118191" y="91522"/>
                    <a:pt x="118191" y="58966"/>
                  </a:cubicBezTo>
                  <a:close/>
                </a:path>
              </a:pathLst>
            </a:custGeom>
            <a:solidFill>
              <a:schemeClr val="lt1"/>
            </a:solidFill>
            <a:ln w="11375" cap="rnd" cmpd="sng">
              <a:solidFill>
                <a:srgbClr val="343434"/>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entury Schoolbook"/>
                <a:ea typeface="Century Schoolbook"/>
                <a:cs typeface="Century Schoolbook"/>
                <a:sym typeface="Century Schoolbook"/>
              </a:endParaRPr>
            </a:p>
          </p:txBody>
        </p:sp>
        <p:sp>
          <p:nvSpPr>
            <p:cNvPr id="156" name="Google Shape;156;p5"/>
            <p:cNvSpPr/>
            <p:nvPr/>
          </p:nvSpPr>
          <p:spPr>
            <a:xfrm>
              <a:off x="1030873" y="7713523"/>
              <a:ext cx="69229" cy="69210"/>
            </a:xfrm>
            <a:custGeom>
              <a:avLst/>
              <a:gdLst/>
              <a:ahLst/>
              <a:cxnLst/>
              <a:rect l="l" t="t" r="r" b="b"/>
              <a:pathLst>
                <a:path w="69229" h="69210" extrusionOk="0">
                  <a:moveTo>
                    <a:pt x="69230" y="34605"/>
                  </a:moveTo>
                  <a:cubicBezTo>
                    <a:pt x="69230" y="15481"/>
                    <a:pt x="53744" y="0"/>
                    <a:pt x="34615" y="0"/>
                  </a:cubicBezTo>
                  <a:cubicBezTo>
                    <a:pt x="15486" y="0"/>
                    <a:pt x="0" y="15481"/>
                    <a:pt x="0" y="34605"/>
                  </a:cubicBezTo>
                  <a:cubicBezTo>
                    <a:pt x="0" y="53729"/>
                    <a:pt x="15486" y="69211"/>
                    <a:pt x="34615" y="69211"/>
                  </a:cubicBezTo>
                  <a:cubicBezTo>
                    <a:pt x="53744" y="69211"/>
                    <a:pt x="69230" y="53729"/>
                    <a:pt x="69230" y="34605"/>
                  </a:cubicBezTo>
                  <a:close/>
                </a:path>
              </a:pathLst>
            </a:custGeom>
            <a:solidFill>
              <a:srgbClr val="2B747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entury Schoolbook"/>
                <a:ea typeface="Century Schoolbook"/>
                <a:cs typeface="Century Schoolbook"/>
                <a:sym typeface="Century Schoolbook"/>
              </a:endParaRPr>
            </a:p>
          </p:txBody>
        </p:sp>
      </p:grpSp>
      <p:grpSp>
        <p:nvGrpSpPr>
          <p:cNvPr id="157" name="Google Shape;157;p5"/>
          <p:cNvGrpSpPr/>
          <p:nvPr/>
        </p:nvGrpSpPr>
        <p:grpSpPr>
          <a:xfrm rot="-5400000">
            <a:off x="1025635" y="5659775"/>
            <a:ext cx="943878" cy="834233"/>
            <a:chOff x="547405" y="6570863"/>
            <a:chExt cx="1035254" cy="914993"/>
          </a:xfrm>
        </p:grpSpPr>
        <p:sp>
          <p:nvSpPr>
            <p:cNvPr id="158" name="Google Shape;158;p5"/>
            <p:cNvSpPr/>
            <p:nvPr/>
          </p:nvSpPr>
          <p:spPr>
            <a:xfrm>
              <a:off x="547405" y="6806271"/>
              <a:ext cx="1035254" cy="679585"/>
            </a:xfrm>
            <a:custGeom>
              <a:avLst/>
              <a:gdLst/>
              <a:ahLst/>
              <a:cxnLst/>
              <a:rect l="l" t="t" r="r" b="b"/>
              <a:pathLst>
                <a:path w="1035254" h="679585" extrusionOk="0">
                  <a:moveTo>
                    <a:pt x="0" y="162099"/>
                  </a:moveTo>
                  <a:cubicBezTo>
                    <a:pt x="0" y="447820"/>
                    <a:pt x="231828" y="679585"/>
                    <a:pt x="517627" y="679585"/>
                  </a:cubicBezTo>
                  <a:cubicBezTo>
                    <a:pt x="803427" y="679585"/>
                    <a:pt x="1035255" y="447820"/>
                    <a:pt x="1035255" y="162099"/>
                  </a:cubicBezTo>
                  <a:lnTo>
                    <a:pt x="517627" y="0"/>
                  </a:lnTo>
                  <a:lnTo>
                    <a:pt x="0" y="162099"/>
                  </a:lnTo>
                  <a:close/>
                </a:path>
              </a:pathLst>
            </a:custGeom>
            <a:solidFill>
              <a:srgbClr val="2B747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entury Schoolbook"/>
                <a:ea typeface="Century Schoolbook"/>
                <a:cs typeface="Century Schoolbook"/>
                <a:sym typeface="Century Schoolbook"/>
              </a:endParaRPr>
            </a:p>
          </p:txBody>
        </p:sp>
        <p:sp>
          <p:nvSpPr>
            <p:cNvPr id="159" name="Google Shape;159;p5"/>
            <p:cNvSpPr/>
            <p:nvPr/>
          </p:nvSpPr>
          <p:spPr>
            <a:xfrm>
              <a:off x="667645" y="6570863"/>
              <a:ext cx="795228" cy="795012"/>
            </a:xfrm>
            <a:custGeom>
              <a:avLst/>
              <a:gdLst/>
              <a:ahLst/>
              <a:cxnLst/>
              <a:rect l="l" t="t" r="r" b="b"/>
              <a:pathLst>
                <a:path w="795228" h="795012" extrusionOk="0">
                  <a:moveTo>
                    <a:pt x="0" y="397506"/>
                  </a:moveTo>
                  <a:cubicBezTo>
                    <a:pt x="0" y="178035"/>
                    <a:pt x="178084" y="0"/>
                    <a:pt x="397614" y="0"/>
                  </a:cubicBezTo>
                  <a:cubicBezTo>
                    <a:pt x="617145" y="0"/>
                    <a:pt x="795229" y="178035"/>
                    <a:pt x="795229" y="397506"/>
                  </a:cubicBezTo>
                  <a:cubicBezTo>
                    <a:pt x="795229" y="616977"/>
                    <a:pt x="617145" y="795012"/>
                    <a:pt x="397614" y="795012"/>
                  </a:cubicBezTo>
                  <a:cubicBezTo>
                    <a:pt x="178084" y="795012"/>
                    <a:pt x="0" y="616977"/>
                    <a:pt x="0" y="397506"/>
                  </a:cubicBezTo>
                  <a:close/>
                </a:path>
              </a:pathLst>
            </a:custGeom>
            <a:solidFill>
              <a:srgbClr val="FDFDFD"/>
            </a:solidFill>
            <a:ln>
              <a:noFill/>
            </a:ln>
            <a:effectLst>
              <a:outerShdw blurRad="176334"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entury Schoolbook"/>
                <a:ea typeface="Century Schoolbook"/>
                <a:cs typeface="Century Schoolbook"/>
                <a:sym typeface="Century Schoolbook"/>
              </a:endParaRPr>
            </a:p>
          </p:txBody>
        </p:sp>
      </p:grpSp>
      <p:sp>
        <p:nvSpPr>
          <p:cNvPr id="160" name="Google Shape;160;p5"/>
          <p:cNvSpPr txBox="1"/>
          <p:nvPr/>
        </p:nvSpPr>
        <p:spPr>
          <a:xfrm>
            <a:off x="2764599" y="5974644"/>
            <a:ext cx="3358498" cy="712439"/>
          </a:xfrm>
          <a:prstGeom prst="rect">
            <a:avLst/>
          </a:prstGeom>
          <a:noFill/>
          <a:ln>
            <a:noFill/>
          </a:ln>
        </p:spPr>
        <p:txBody>
          <a:bodyPr spcFirstLastPara="1" wrap="square" lIns="91425" tIns="45700" rIns="91425" bIns="45700" anchor="t" anchorCtr="0">
            <a:spAutoFit/>
          </a:bodyPr>
          <a:lstStyle/>
          <a:p>
            <a:pPr marL="9525" marR="0" lvl="0" indent="0" algn="l" rtl="0">
              <a:lnSpc>
                <a:spcPct val="94545"/>
              </a:lnSpc>
              <a:spcBef>
                <a:spcPts val="0"/>
              </a:spcBef>
              <a:spcAft>
                <a:spcPts val="0"/>
              </a:spcAft>
              <a:buNone/>
            </a:pPr>
            <a:r>
              <a:rPr lang="en-US" sz="1650" b="1">
                <a:solidFill>
                  <a:schemeClr val="lt1"/>
                </a:solidFill>
                <a:latin typeface="Calibri"/>
                <a:ea typeface="Calibri"/>
                <a:cs typeface="Calibri"/>
                <a:sym typeface="Calibri"/>
              </a:rPr>
              <a:t>Chapter 3: Earthquakes</a:t>
            </a:r>
            <a:endParaRPr/>
          </a:p>
          <a:p>
            <a:pPr marL="9525" marR="0" lvl="0" indent="0" algn="l" rtl="0">
              <a:lnSpc>
                <a:spcPct val="94545"/>
              </a:lnSpc>
              <a:spcBef>
                <a:spcPts val="0"/>
              </a:spcBef>
              <a:spcAft>
                <a:spcPts val="0"/>
              </a:spcAft>
              <a:buNone/>
            </a:pPr>
            <a:endParaRPr sz="1650" b="1">
              <a:solidFill>
                <a:schemeClr val="lt1"/>
              </a:solidFill>
              <a:latin typeface="Calibri"/>
              <a:ea typeface="Calibri"/>
              <a:cs typeface="Calibri"/>
              <a:sym typeface="Calibri"/>
            </a:endParaRPr>
          </a:p>
          <a:p>
            <a:pPr marL="9525" marR="0" lvl="0" indent="0" algn="l" rtl="0">
              <a:lnSpc>
                <a:spcPct val="94545"/>
              </a:lnSpc>
              <a:spcBef>
                <a:spcPts val="0"/>
              </a:spcBef>
              <a:spcAft>
                <a:spcPts val="0"/>
              </a:spcAft>
              <a:buNone/>
            </a:pPr>
            <a:endParaRPr sz="1650" b="1">
              <a:solidFill>
                <a:schemeClr val="lt1"/>
              </a:solidFill>
              <a:latin typeface="Calibri"/>
              <a:ea typeface="Calibri"/>
              <a:cs typeface="Calibri"/>
              <a:sym typeface="Calibri"/>
            </a:endParaRPr>
          </a:p>
        </p:txBody>
      </p:sp>
      <p:cxnSp>
        <p:nvCxnSpPr>
          <p:cNvPr id="161" name="Google Shape;161;p5"/>
          <p:cNvCxnSpPr/>
          <p:nvPr/>
        </p:nvCxnSpPr>
        <p:spPr>
          <a:xfrm rot="10800000">
            <a:off x="2140488" y="5626947"/>
            <a:ext cx="0" cy="335068"/>
          </a:xfrm>
          <a:prstGeom prst="straightConnector1">
            <a:avLst/>
          </a:prstGeom>
          <a:noFill/>
          <a:ln w="12700" cap="flat" cmpd="sng">
            <a:solidFill>
              <a:schemeClr val="lt1"/>
            </a:solidFill>
            <a:prstDash val="dash"/>
            <a:miter lim="800000"/>
            <a:headEnd type="none" w="sm" len="sm"/>
            <a:tailEnd type="none" w="sm" len="sm"/>
          </a:ln>
        </p:spPr>
      </p:cxnSp>
      <p:sp>
        <p:nvSpPr>
          <p:cNvPr id="162" name="Google Shape;162;p5"/>
          <p:cNvSpPr txBox="1"/>
          <p:nvPr/>
        </p:nvSpPr>
        <p:spPr>
          <a:xfrm>
            <a:off x="2633115" y="6461176"/>
            <a:ext cx="4057483" cy="875240"/>
          </a:xfrm>
          <a:prstGeom prst="rect">
            <a:avLst/>
          </a:prstGeom>
          <a:noFill/>
          <a:ln>
            <a:noFill/>
          </a:ln>
        </p:spPr>
        <p:txBody>
          <a:bodyPr spcFirstLastPara="1" wrap="square" lIns="91425" tIns="45700" rIns="91425" bIns="45700" anchor="t" anchorCtr="0">
            <a:spAutoFit/>
          </a:bodyPr>
          <a:lstStyle/>
          <a:p>
            <a:pPr marL="222250" marR="0" lvl="0" indent="-212725" algn="l" rtl="0">
              <a:lnSpc>
                <a:spcPct val="104999"/>
              </a:lnSpc>
              <a:spcBef>
                <a:spcPts val="0"/>
              </a:spcBef>
              <a:spcAft>
                <a:spcPts val="0"/>
              </a:spcAft>
              <a:buClr>
                <a:srgbClr val="2B747B"/>
              </a:buClr>
              <a:buSzPts val="1200"/>
              <a:buFont typeface="Arial"/>
              <a:buChar char="•"/>
            </a:pPr>
            <a:r>
              <a:rPr lang="en-US" sz="1200" b="1">
                <a:solidFill>
                  <a:srgbClr val="000000"/>
                </a:solidFill>
                <a:latin typeface="Calibri"/>
                <a:ea typeface="Calibri"/>
                <a:cs typeface="Calibri"/>
                <a:sym typeface="Calibri"/>
              </a:rPr>
              <a:t>Turkey: </a:t>
            </a:r>
            <a:r>
              <a:rPr lang="en-US" sz="1200">
                <a:solidFill>
                  <a:srgbClr val="000000"/>
                </a:solidFill>
                <a:latin typeface="Calibri"/>
                <a:ea typeface="Calibri"/>
                <a:cs typeface="Calibri"/>
                <a:sym typeface="Calibri"/>
              </a:rPr>
              <a:t>1999 Marmara Earthquake	27</a:t>
            </a:r>
            <a:endParaRPr/>
          </a:p>
          <a:p>
            <a:pPr marL="222250" marR="0" lvl="0" indent="-212725" algn="l" rtl="0">
              <a:lnSpc>
                <a:spcPct val="104999"/>
              </a:lnSpc>
              <a:spcBef>
                <a:spcPts val="300"/>
              </a:spcBef>
              <a:spcAft>
                <a:spcPts val="0"/>
              </a:spcAft>
              <a:buClr>
                <a:srgbClr val="2B747B"/>
              </a:buClr>
              <a:buSzPts val="1200"/>
              <a:buFont typeface="Arial"/>
              <a:buChar char="•"/>
            </a:pPr>
            <a:r>
              <a:rPr lang="en-US" sz="1200" b="1">
                <a:solidFill>
                  <a:srgbClr val="000000"/>
                </a:solidFill>
                <a:latin typeface="Calibri"/>
                <a:ea typeface="Calibri"/>
                <a:cs typeface="Calibri"/>
                <a:sym typeface="Calibri"/>
              </a:rPr>
              <a:t>Turkey: </a:t>
            </a:r>
            <a:r>
              <a:rPr lang="en-US" sz="1200">
                <a:solidFill>
                  <a:srgbClr val="000000"/>
                </a:solidFill>
                <a:latin typeface="Calibri"/>
                <a:ea typeface="Calibri"/>
                <a:cs typeface="Calibri"/>
                <a:sym typeface="Calibri"/>
              </a:rPr>
              <a:t>Building AFAD National System	29</a:t>
            </a:r>
            <a:endParaRPr/>
          </a:p>
          <a:p>
            <a:pPr marL="222250" marR="0" lvl="0" indent="-212725" algn="l" rtl="0">
              <a:lnSpc>
                <a:spcPct val="104999"/>
              </a:lnSpc>
              <a:spcBef>
                <a:spcPts val="300"/>
              </a:spcBef>
              <a:spcAft>
                <a:spcPts val="0"/>
              </a:spcAft>
              <a:buClr>
                <a:srgbClr val="2B747B"/>
              </a:buClr>
              <a:buSzPts val="1200"/>
              <a:buFont typeface="Arial"/>
              <a:buChar char="•"/>
            </a:pPr>
            <a:r>
              <a:rPr lang="en-US" sz="1200" b="1">
                <a:solidFill>
                  <a:srgbClr val="000000"/>
                </a:solidFill>
                <a:latin typeface="Calibri"/>
                <a:ea typeface="Calibri"/>
                <a:cs typeface="Calibri"/>
                <a:sym typeface="Calibri"/>
              </a:rPr>
              <a:t>Turkey: </a:t>
            </a:r>
            <a:r>
              <a:rPr lang="en-US" sz="1200">
                <a:solidFill>
                  <a:srgbClr val="000000"/>
                </a:solidFill>
                <a:latin typeface="Calibri"/>
                <a:ea typeface="Calibri"/>
                <a:cs typeface="Calibri"/>
                <a:sym typeface="Calibri"/>
              </a:rPr>
              <a:t>2023 Kahramanmara Earthquakes	31</a:t>
            </a:r>
            <a:endParaRPr/>
          </a:p>
          <a:p>
            <a:pPr marL="222250" marR="0" lvl="0" indent="-136525" algn="l" rtl="0">
              <a:lnSpc>
                <a:spcPct val="104999"/>
              </a:lnSpc>
              <a:spcBef>
                <a:spcPts val="300"/>
              </a:spcBef>
              <a:spcAft>
                <a:spcPts val="0"/>
              </a:spcAft>
              <a:buClr>
                <a:srgbClr val="2B747B"/>
              </a:buClr>
              <a:buSzPts val="1200"/>
              <a:buFont typeface="Arial"/>
              <a:buNone/>
            </a:pPr>
            <a:endParaRPr sz="1200">
              <a:solidFill>
                <a:srgbClr val="000000"/>
              </a:solidFill>
              <a:latin typeface="Calibri"/>
              <a:ea typeface="Calibri"/>
              <a:cs typeface="Calibri"/>
              <a:sym typeface="Calibri"/>
            </a:endParaRPr>
          </a:p>
        </p:txBody>
      </p:sp>
      <p:sp>
        <p:nvSpPr>
          <p:cNvPr id="163" name="Google Shape;163;p5"/>
          <p:cNvSpPr/>
          <p:nvPr/>
        </p:nvSpPr>
        <p:spPr>
          <a:xfrm rot="-5400000">
            <a:off x="4251490" y="5580942"/>
            <a:ext cx="648000" cy="4450726"/>
          </a:xfrm>
          <a:prstGeom prst="rect">
            <a:avLst/>
          </a:prstGeom>
          <a:solidFill>
            <a:srgbClr val="B5010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283">
              <a:solidFill>
                <a:schemeClr val="lt1"/>
              </a:solidFill>
              <a:latin typeface="Century Schoolbook"/>
              <a:ea typeface="Century Schoolbook"/>
              <a:cs typeface="Century Schoolbook"/>
              <a:sym typeface="Century Schoolbook"/>
            </a:endParaRPr>
          </a:p>
        </p:txBody>
      </p:sp>
      <p:grpSp>
        <p:nvGrpSpPr>
          <p:cNvPr id="164" name="Google Shape;164;p5"/>
          <p:cNvGrpSpPr/>
          <p:nvPr/>
        </p:nvGrpSpPr>
        <p:grpSpPr>
          <a:xfrm>
            <a:off x="2340562" y="7498825"/>
            <a:ext cx="299795" cy="597672"/>
            <a:chOff x="1942030" y="476761"/>
            <a:chExt cx="473453" cy="943878"/>
          </a:xfrm>
        </p:grpSpPr>
        <p:sp>
          <p:nvSpPr>
            <p:cNvPr id="165" name="Google Shape;165;p5"/>
            <p:cNvSpPr/>
            <p:nvPr/>
          </p:nvSpPr>
          <p:spPr>
            <a:xfrm rot="-5400000">
              <a:off x="1708320" y="713476"/>
              <a:ext cx="943878" cy="470447"/>
            </a:xfrm>
            <a:custGeom>
              <a:avLst/>
              <a:gdLst/>
              <a:ahLst/>
              <a:cxnLst/>
              <a:rect l="l" t="t" r="r" b="b"/>
              <a:pathLst>
                <a:path w="398525" h="199208" extrusionOk="0">
                  <a:moveTo>
                    <a:pt x="0" y="0"/>
                  </a:moveTo>
                  <a:lnTo>
                    <a:pt x="398525" y="0"/>
                  </a:lnTo>
                  <a:lnTo>
                    <a:pt x="199263" y="199208"/>
                  </a:lnTo>
                  <a:lnTo>
                    <a:pt x="0" y="0"/>
                  </a:lnTo>
                  <a:close/>
                </a:path>
              </a:pathLst>
            </a:custGeom>
            <a:solidFill>
              <a:schemeClr val="lt1"/>
            </a:solidFill>
            <a:ln>
              <a:noFill/>
            </a:ln>
            <a:effectLst>
              <a:outerShdw blurRad="126595" dist="48294" dir="5040000" sx="104039" sy="104039" algn="t" rotWithShape="0">
                <a:srgbClr val="000000">
                  <a:alpha val="13725"/>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entury Schoolbook"/>
                <a:ea typeface="Century Schoolbook"/>
                <a:cs typeface="Century Schoolbook"/>
                <a:sym typeface="Century Schoolbook"/>
              </a:endParaRPr>
            </a:p>
          </p:txBody>
        </p:sp>
        <p:sp>
          <p:nvSpPr>
            <p:cNvPr id="166" name="Google Shape;166;p5"/>
            <p:cNvSpPr/>
            <p:nvPr/>
          </p:nvSpPr>
          <p:spPr>
            <a:xfrm rot="-5400000">
              <a:off x="1851167" y="857471"/>
              <a:ext cx="363350" cy="181625"/>
            </a:xfrm>
            <a:custGeom>
              <a:avLst/>
              <a:gdLst/>
              <a:ahLst/>
              <a:cxnLst/>
              <a:rect l="l" t="t" r="r" b="b"/>
              <a:pathLst>
                <a:path w="398525" h="199208" extrusionOk="0">
                  <a:moveTo>
                    <a:pt x="0" y="0"/>
                  </a:moveTo>
                  <a:lnTo>
                    <a:pt x="398525" y="0"/>
                  </a:lnTo>
                  <a:lnTo>
                    <a:pt x="199263" y="199208"/>
                  </a:lnTo>
                  <a:lnTo>
                    <a:pt x="0" y="0"/>
                  </a:lnTo>
                  <a:close/>
                </a:path>
              </a:pathLst>
            </a:custGeom>
            <a:solidFill>
              <a:srgbClr val="B5010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entury Schoolbook"/>
                <a:ea typeface="Century Schoolbook"/>
                <a:cs typeface="Century Schoolbook"/>
                <a:sym typeface="Century Schoolbook"/>
              </a:endParaRPr>
            </a:p>
          </p:txBody>
        </p:sp>
      </p:grpSp>
      <p:sp>
        <p:nvSpPr>
          <p:cNvPr id="167" name="Google Shape;167;p5"/>
          <p:cNvSpPr/>
          <p:nvPr/>
        </p:nvSpPr>
        <p:spPr>
          <a:xfrm rot="-5400000">
            <a:off x="2000310" y="7751668"/>
            <a:ext cx="10381" cy="109805"/>
          </a:xfrm>
          <a:custGeom>
            <a:avLst/>
            <a:gdLst/>
            <a:ahLst/>
            <a:cxnLst/>
            <a:rect l="l" t="t" r="r" b="b"/>
            <a:pathLst>
              <a:path w="11386" h="120435" extrusionOk="0">
                <a:moveTo>
                  <a:pt x="5693" y="120436"/>
                </a:moveTo>
                <a:cubicBezTo>
                  <a:pt x="2505" y="120436"/>
                  <a:pt x="0" y="117931"/>
                  <a:pt x="0" y="114744"/>
                </a:cubicBezTo>
                <a:lnTo>
                  <a:pt x="0" y="5692"/>
                </a:lnTo>
                <a:cubicBezTo>
                  <a:pt x="0" y="2504"/>
                  <a:pt x="2505" y="0"/>
                  <a:pt x="5693" y="0"/>
                </a:cubicBezTo>
                <a:cubicBezTo>
                  <a:pt x="8881" y="0"/>
                  <a:pt x="11386" y="2504"/>
                  <a:pt x="11386" y="5692"/>
                </a:cubicBezTo>
                <a:lnTo>
                  <a:pt x="11386" y="114744"/>
                </a:lnTo>
                <a:cubicBezTo>
                  <a:pt x="11386" y="117931"/>
                  <a:pt x="8881" y="120436"/>
                  <a:pt x="5693" y="120436"/>
                </a:cubicBezTo>
                <a:close/>
              </a:path>
            </a:pathLst>
          </a:custGeom>
          <a:solidFill>
            <a:srgbClr val="34343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entury Schoolbook"/>
              <a:ea typeface="Century Schoolbook"/>
              <a:cs typeface="Century Schoolbook"/>
              <a:sym typeface="Century Schoolbook"/>
            </a:endParaRPr>
          </a:p>
        </p:txBody>
      </p:sp>
      <p:grpSp>
        <p:nvGrpSpPr>
          <p:cNvPr id="168" name="Google Shape;168;p5"/>
          <p:cNvGrpSpPr/>
          <p:nvPr/>
        </p:nvGrpSpPr>
        <p:grpSpPr>
          <a:xfrm rot="-5400000">
            <a:off x="2098063" y="7752913"/>
            <a:ext cx="107759" cy="107522"/>
            <a:chOff x="1006279" y="7689162"/>
            <a:chExt cx="118191" cy="117931"/>
          </a:xfrm>
        </p:grpSpPr>
        <p:sp>
          <p:nvSpPr>
            <p:cNvPr id="169" name="Google Shape;169;p5"/>
            <p:cNvSpPr/>
            <p:nvPr/>
          </p:nvSpPr>
          <p:spPr>
            <a:xfrm>
              <a:off x="1006279" y="7689162"/>
              <a:ext cx="118191" cy="117931"/>
            </a:xfrm>
            <a:custGeom>
              <a:avLst/>
              <a:gdLst/>
              <a:ahLst/>
              <a:cxnLst/>
              <a:rect l="l" t="t" r="r" b="b"/>
              <a:pathLst>
                <a:path w="118191" h="117931" extrusionOk="0">
                  <a:moveTo>
                    <a:pt x="118191" y="58966"/>
                  </a:moveTo>
                  <a:cubicBezTo>
                    <a:pt x="118191" y="26410"/>
                    <a:pt x="91775" y="0"/>
                    <a:pt x="58982" y="0"/>
                  </a:cubicBezTo>
                  <a:cubicBezTo>
                    <a:pt x="26189" y="0"/>
                    <a:pt x="0" y="26410"/>
                    <a:pt x="0" y="58966"/>
                  </a:cubicBezTo>
                  <a:cubicBezTo>
                    <a:pt x="0" y="91522"/>
                    <a:pt x="26417" y="117931"/>
                    <a:pt x="58982" y="117931"/>
                  </a:cubicBezTo>
                  <a:cubicBezTo>
                    <a:pt x="91547" y="117931"/>
                    <a:pt x="118191" y="91522"/>
                    <a:pt x="118191" y="58966"/>
                  </a:cubicBezTo>
                  <a:close/>
                </a:path>
              </a:pathLst>
            </a:custGeom>
            <a:solidFill>
              <a:schemeClr val="lt1"/>
            </a:solidFill>
            <a:ln w="11375" cap="rnd" cmpd="sng">
              <a:solidFill>
                <a:srgbClr val="343434"/>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entury Schoolbook"/>
                <a:ea typeface="Century Schoolbook"/>
                <a:cs typeface="Century Schoolbook"/>
                <a:sym typeface="Century Schoolbook"/>
              </a:endParaRPr>
            </a:p>
          </p:txBody>
        </p:sp>
        <p:sp>
          <p:nvSpPr>
            <p:cNvPr id="170" name="Google Shape;170;p5"/>
            <p:cNvSpPr/>
            <p:nvPr/>
          </p:nvSpPr>
          <p:spPr>
            <a:xfrm>
              <a:off x="1030873" y="7713523"/>
              <a:ext cx="69229" cy="69210"/>
            </a:xfrm>
            <a:custGeom>
              <a:avLst/>
              <a:gdLst/>
              <a:ahLst/>
              <a:cxnLst/>
              <a:rect l="l" t="t" r="r" b="b"/>
              <a:pathLst>
                <a:path w="69229" h="69210" extrusionOk="0">
                  <a:moveTo>
                    <a:pt x="69230" y="34605"/>
                  </a:moveTo>
                  <a:cubicBezTo>
                    <a:pt x="69230" y="15481"/>
                    <a:pt x="53744" y="0"/>
                    <a:pt x="34615" y="0"/>
                  </a:cubicBezTo>
                  <a:cubicBezTo>
                    <a:pt x="15486" y="0"/>
                    <a:pt x="0" y="15481"/>
                    <a:pt x="0" y="34605"/>
                  </a:cubicBezTo>
                  <a:cubicBezTo>
                    <a:pt x="0" y="53729"/>
                    <a:pt x="15486" y="69211"/>
                    <a:pt x="34615" y="69211"/>
                  </a:cubicBezTo>
                  <a:cubicBezTo>
                    <a:pt x="53744" y="69211"/>
                    <a:pt x="69230" y="53729"/>
                    <a:pt x="69230" y="34605"/>
                  </a:cubicBezTo>
                  <a:close/>
                </a:path>
              </a:pathLst>
            </a:custGeom>
            <a:solidFill>
              <a:srgbClr val="B5010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entury Schoolbook"/>
                <a:ea typeface="Century Schoolbook"/>
                <a:cs typeface="Century Schoolbook"/>
                <a:sym typeface="Century Schoolbook"/>
              </a:endParaRPr>
            </a:p>
          </p:txBody>
        </p:sp>
      </p:grpSp>
      <p:grpSp>
        <p:nvGrpSpPr>
          <p:cNvPr id="171" name="Google Shape;171;p5"/>
          <p:cNvGrpSpPr/>
          <p:nvPr/>
        </p:nvGrpSpPr>
        <p:grpSpPr>
          <a:xfrm rot="-5400000">
            <a:off x="1023764" y="7389870"/>
            <a:ext cx="943878" cy="834233"/>
            <a:chOff x="547405" y="6570863"/>
            <a:chExt cx="1035254" cy="914993"/>
          </a:xfrm>
        </p:grpSpPr>
        <p:sp>
          <p:nvSpPr>
            <p:cNvPr id="172" name="Google Shape;172;p5"/>
            <p:cNvSpPr/>
            <p:nvPr/>
          </p:nvSpPr>
          <p:spPr>
            <a:xfrm>
              <a:off x="547405" y="6806271"/>
              <a:ext cx="1035254" cy="679585"/>
            </a:xfrm>
            <a:custGeom>
              <a:avLst/>
              <a:gdLst/>
              <a:ahLst/>
              <a:cxnLst/>
              <a:rect l="l" t="t" r="r" b="b"/>
              <a:pathLst>
                <a:path w="1035254" h="679585" extrusionOk="0">
                  <a:moveTo>
                    <a:pt x="0" y="162099"/>
                  </a:moveTo>
                  <a:cubicBezTo>
                    <a:pt x="0" y="447820"/>
                    <a:pt x="231828" y="679585"/>
                    <a:pt x="517627" y="679585"/>
                  </a:cubicBezTo>
                  <a:cubicBezTo>
                    <a:pt x="803427" y="679585"/>
                    <a:pt x="1035255" y="447820"/>
                    <a:pt x="1035255" y="162099"/>
                  </a:cubicBezTo>
                  <a:lnTo>
                    <a:pt x="517627" y="0"/>
                  </a:lnTo>
                  <a:lnTo>
                    <a:pt x="0" y="162099"/>
                  </a:lnTo>
                  <a:close/>
                </a:path>
              </a:pathLst>
            </a:custGeom>
            <a:solidFill>
              <a:srgbClr val="B5010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entury Schoolbook"/>
                <a:ea typeface="Century Schoolbook"/>
                <a:cs typeface="Century Schoolbook"/>
                <a:sym typeface="Century Schoolbook"/>
              </a:endParaRPr>
            </a:p>
          </p:txBody>
        </p:sp>
        <p:sp>
          <p:nvSpPr>
            <p:cNvPr id="173" name="Google Shape;173;p5"/>
            <p:cNvSpPr/>
            <p:nvPr/>
          </p:nvSpPr>
          <p:spPr>
            <a:xfrm>
              <a:off x="667646" y="6570863"/>
              <a:ext cx="795228" cy="795012"/>
            </a:xfrm>
            <a:custGeom>
              <a:avLst/>
              <a:gdLst/>
              <a:ahLst/>
              <a:cxnLst/>
              <a:rect l="l" t="t" r="r" b="b"/>
              <a:pathLst>
                <a:path w="795228" h="795012" extrusionOk="0">
                  <a:moveTo>
                    <a:pt x="0" y="397506"/>
                  </a:moveTo>
                  <a:cubicBezTo>
                    <a:pt x="0" y="178035"/>
                    <a:pt x="178084" y="0"/>
                    <a:pt x="397614" y="0"/>
                  </a:cubicBezTo>
                  <a:cubicBezTo>
                    <a:pt x="617145" y="0"/>
                    <a:pt x="795229" y="178035"/>
                    <a:pt x="795229" y="397506"/>
                  </a:cubicBezTo>
                  <a:cubicBezTo>
                    <a:pt x="795229" y="616977"/>
                    <a:pt x="617145" y="795012"/>
                    <a:pt x="397614" y="795012"/>
                  </a:cubicBezTo>
                  <a:cubicBezTo>
                    <a:pt x="178084" y="795012"/>
                    <a:pt x="0" y="616977"/>
                    <a:pt x="0" y="397506"/>
                  </a:cubicBezTo>
                  <a:close/>
                </a:path>
              </a:pathLst>
            </a:custGeom>
            <a:solidFill>
              <a:srgbClr val="FDFDFD"/>
            </a:solidFill>
            <a:ln>
              <a:noFill/>
            </a:ln>
            <a:effectLst>
              <a:outerShdw blurRad="176334"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entury Schoolbook"/>
                <a:ea typeface="Century Schoolbook"/>
                <a:cs typeface="Century Schoolbook"/>
                <a:sym typeface="Century Schoolbook"/>
              </a:endParaRPr>
            </a:p>
          </p:txBody>
        </p:sp>
      </p:grpSp>
      <p:sp>
        <p:nvSpPr>
          <p:cNvPr id="174" name="Google Shape;174;p5"/>
          <p:cNvSpPr txBox="1"/>
          <p:nvPr/>
        </p:nvSpPr>
        <p:spPr>
          <a:xfrm>
            <a:off x="2762728" y="7704739"/>
            <a:ext cx="3358498" cy="507255"/>
          </a:xfrm>
          <a:prstGeom prst="rect">
            <a:avLst/>
          </a:prstGeom>
          <a:noFill/>
          <a:ln>
            <a:noFill/>
          </a:ln>
        </p:spPr>
        <p:txBody>
          <a:bodyPr spcFirstLastPara="1" wrap="square" lIns="91425" tIns="45700" rIns="91425" bIns="45700" anchor="t" anchorCtr="0">
            <a:spAutoFit/>
          </a:bodyPr>
          <a:lstStyle/>
          <a:p>
            <a:pPr marL="9525" marR="0" lvl="0" indent="0" algn="l" rtl="0">
              <a:lnSpc>
                <a:spcPct val="94545"/>
              </a:lnSpc>
              <a:spcBef>
                <a:spcPts val="0"/>
              </a:spcBef>
              <a:spcAft>
                <a:spcPts val="0"/>
              </a:spcAft>
              <a:buNone/>
            </a:pPr>
            <a:r>
              <a:rPr lang="en-US" sz="1650" b="1">
                <a:solidFill>
                  <a:schemeClr val="lt1"/>
                </a:solidFill>
                <a:latin typeface="Calibri"/>
                <a:ea typeface="Calibri"/>
                <a:cs typeface="Calibri"/>
                <a:sym typeface="Calibri"/>
              </a:rPr>
              <a:t>Chapter 4: Wildfires</a:t>
            </a:r>
            <a:endParaRPr/>
          </a:p>
          <a:p>
            <a:pPr marL="9525" marR="0" lvl="0" indent="0" algn="l" rtl="0">
              <a:lnSpc>
                <a:spcPct val="94545"/>
              </a:lnSpc>
              <a:spcBef>
                <a:spcPts val="0"/>
              </a:spcBef>
              <a:spcAft>
                <a:spcPts val="0"/>
              </a:spcAft>
              <a:buNone/>
            </a:pPr>
            <a:endParaRPr sz="1650" b="1">
              <a:solidFill>
                <a:schemeClr val="lt1"/>
              </a:solidFill>
              <a:latin typeface="Calibri"/>
              <a:ea typeface="Calibri"/>
              <a:cs typeface="Calibri"/>
              <a:sym typeface="Calibri"/>
            </a:endParaRPr>
          </a:p>
        </p:txBody>
      </p:sp>
      <p:cxnSp>
        <p:nvCxnSpPr>
          <p:cNvPr id="175" name="Google Shape;175;p5"/>
          <p:cNvCxnSpPr/>
          <p:nvPr/>
        </p:nvCxnSpPr>
        <p:spPr>
          <a:xfrm rot="10800000">
            <a:off x="2138617" y="7357042"/>
            <a:ext cx="0" cy="335068"/>
          </a:xfrm>
          <a:prstGeom prst="straightConnector1">
            <a:avLst/>
          </a:prstGeom>
          <a:noFill/>
          <a:ln w="12700" cap="flat" cmpd="sng">
            <a:solidFill>
              <a:schemeClr val="lt1"/>
            </a:solidFill>
            <a:prstDash val="dash"/>
            <a:miter lim="800000"/>
            <a:headEnd type="none" w="sm" len="sm"/>
            <a:tailEnd type="none" w="sm" len="sm"/>
          </a:ln>
        </p:spPr>
      </p:cxnSp>
      <p:sp>
        <p:nvSpPr>
          <p:cNvPr id="176" name="Google Shape;176;p5"/>
          <p:cNvSpPr txBox="1"/>
          <p:nvPr/>
        </p:nvSpPr>
        <p:spPr>
          <a:xfrm>
            <a:off x="2631244" y="8191271"/>
            <a:ext cx="4057483" cy="593111"/>
          </a:xfrm>
          <a:prstGeom prst="rect">
            <a:avLst/>
          </a:prstGeom>
          <a:noFill/>
          <a:ln>
            <a:noFill/>
          </a:ln>
        </p:spPr>
        <p:txBody>
          <a:bodyPr spcFirstLastPara="1" wrap="square" lIns="91425" tIns="45700" rIns="91425" bIns="45700" anchor="t" anchorCtr="0">
            <a:spAutoFit/>
          </a:bodyPr>
          <a:lstStyle/>
          <a:p>
            <a:pPr marL="222250" marR="0" lvl="0" indent="-212725" algn="l" rtl="0">
              <a:lnSpc>
                <a:spcPct val="104999"/>
              </a:lnSpc>
              <a:spcBef>
                <a:spcPts val="0"/>
              </a:spcBef>
              <a:spcAft>
                <a:spcPts val="0"/>
              </a:spcAft>
              <a:buClr>
                <a:srgbClr val="B50102"/>
              </a:buClr>
              <a:buSzPts val="1200"/>
              <a:buFont typeface="Arial"/>
              <a:buChar char="•"/>
            </a:pPr>
            <a:r>
              <a:rPr lang="en-US" sz="1200" b="1">
                <a:solidFill>
                  <a:srgbClr val="000000"/>
                </a:solidFill>
                <a:latin typeface="Calibri"/>
                <a:ea typeface="Calibri"/>
                <a:cs typeface="Calibri"/>
                <a:sym typeface="Calibri"/>
              </a:rPr>
              <a:t>Spain: </a:t>
            </a:r>
            <a:r>
              <a:rPr lang="en-US" sz="1200">
                <a:solidFill>
                  <a:srgbClr val="000000"/>
                </a:solidFill>
                <a:latin typeface="Calibri"/>
                <a:ea typeface="Calibri"/>
                <a:cs typeface="Calibri"/>
                <a:sym typeface="Calibri"/>
              </a:rPr>
              <a:t>2025 Wildfire Season		34</a:t>
            </a:r>
            <a:endParaRPr/>
          </a:p>
          <a:p>
            <a:pPr marL="9525" marR="0" lvl="0" indent="0" algn="l" rtl="0">
              <a:lnSpc>
                <a:spcPct val="104999"/>
              </a:lnSpc>
              <a:spcBef>
                <a:spcPts val="0"/>
              </a:spcBef>
              <a:spcAft>
                <a:spcPts val="0"/>
              </a:spcAft>
              <a:buNone/>
            </a:pPr>
            <a:endParaRPr sz="1200">
              <a:solidFill>
                <a:srgbClr val="000000"/>
              </a:solidFill>
              <a:latin typeface="Calibri"/>
              <a:ea typeface="Calibri"/>
              <a:cs typeface="Calibri"/>
              <a:sym typeface="Calibri"/>
            </a:endParaRPr>
          </a:p>
          <a:p>
            <a:pPr marL="222250" marR="0" lvl="0" indent="-136525" algn="l" rtl="0">
              <a:lnSpc>
                <a:spcPct val="104999"/>
              </a:lnSpc>
              <a:spcBef>
                <a:spcPts val="0"/>
              </a:spcBef>
              <a:spcAft>
                <a:spcPts val="0"/>
              </a:spcAft>
              <a:buClr>
                <a:srgbClr val="B50102"/>
              </a:buClr>
              <a:buSzPts val="1200"/>
              <a:buFont typeface="Arial"/>
              <a:buNone/>
            </a:pPr>
            <a:endParaRPr sz="1200">
              <a:solidFill>
                <a:srgbClr val="000000"/>
              </a:solidFill>
              <a:latin typeface="Calibri"/>
              <a:ea typeface="Calibri"/>
              <a:cs typeface="Calibri"/>
              <a:sym typeface="Calibri"/>
            </a:endParaRPr>
          </a:p>
        </p:txBody>
      </p:sp>
      <p:sp>
        <p:nvSpPr>
          <p:cNvPr id="177" name="Google Shape;177;p5"/>
          <p:cNvSpPr/>
          <p:nvPr/>
        </p:nvSpPr>
        <p:spPr>
          <a:xfrm rot="-5400000">
            <a:off x="4243485" y="6916003"/>
            <a:ext cx="648000" cy="4450727"/>
          </a:xfrm>
          <a:prstGeom prst="rect">
            <a:avLst/>
          </a:prstGeom>
          <a:solidFill>
            <a:srgbClr val="265B5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283">
              <a:solidFill>
                <a:schemeClr val="lt1"/>
              </a:solidFill>
              <a:latin typeface="Century Schoolbook"/>
              <a:ea typeface="Century Schoolbook"/>
              <a:cs typeface="Century Schoolbook"/>
              <a:sym typeface="Century Schoolbook"/>
            </a:endParaRPr>
          </a:p>
        </p:txBody>
      </p:sp>
      <p:grpSp>
        <p:nvGrpSpPr>
          <p:cNvPr id="178" name="Google Shape;178;p5"/>
          <p:cNvGrpSpPr/>
          <p:nvPr/>
        </p:nvGrpSpPr>
        <p:grpSpPr>
          <a:xfrm>
            <a:off x="2338693" y="8833887"/>
            <a:ext cx="299795" cy="597672"/>
            <a:chOff x="1942030" y="476761"/>
            <a:chExt cx="473453" cy="943878"/>
          </a:xfrm>
        </p:grpSpPr>
        <p:sp>
          <p:nvSpPr>
            <p:cNvPr id="179" name="Google Shape;179;p5"/>
            <p:cNvSpPr/>
            <p:nvPr/>
          </p:nvSpPr>
          <p:spPr>
            <a:xfrm rot="-5400000">
              <a:off x="1708320" y="713476"/>
              <a:ext cx="943878" cy="470447"/>
            </a:xfrm>
            <a:custGeom>
              <a:avLst/>
              <a:gdLst/>
              <a:ahLst/>
              <a:cxnLst/>
              <a:rect l="l" t="t" r="r" b="b"/>
              <a:pathLst>
                <a:path w="398525" h="199208" extrusionOk="0">
                  <a:moveTo>
                    <a:pt x="0" y="0"/>
                  </a:moveTo>
                  <a:lnTo>
                    <a:pt x="398525" y="0"/>
                  </a:lnTo>
                  <a:lnTo>
                    <a:pt x="199263" y="199208"/>
                  </a:lnTo>
                  <a:lnTo>
                    <a:pt x="0" y="0"/>
                  </a:lnTo>
                  <a:close/>
                </a:path>
              </a:pathLst>
            </a:custGeom>
            <a:solidFill>
              <a:schemeClr val="lt1"/>
            </a:solidFill>
            <a:ln>
              <a:noFill/>
            </a:ln>
            <a:effectLst>
              <a:outerShdw blurRad="126595" dist="48294" dir="5040000" sx="104039" sy="104039" algn="t" rotWithShape="0">
                <a:srgbClr val="000000">
                  <a:alpha val="13725"/>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entury Schoolbook"/>
                <a:ea typeface="Century Schoolbook"/>
                <a:cs typeface="Century Schoolbook"/>
                <a:sym typeface="Century Schoolbook"/>
              </a:endParaRPr>
            </a:p>
          </p:txBody>
        </p:sp>
        <p:sp>
          <p:nvSpPr>
            <p:cNvPr id="180" name="Google Shape;180;p5"/>
            <p:cNvSpPr/>
            <p:nvPr/>
          </p:nvSpPr>
          <p:spPr>
            <a:xfrm rot="-5400000">
              <a:off x="1851167" y="857471"/>
              <a:ext cx="363350" cy="181625"/>
            </a:xfrm>
            <a:custGeom>
              <a:avLst/>
              <a:gdLst/>
              <a:ahLst/>
              <a:cxnLst/>
              <a:rect l="l" t="t" r="r" b="b"/>
              <a:pathLst>
                <a:path w="398525" h="199208" extrusionOk="0">
                  <a:moveTo>
                    <a:pt x="0" y="0"/>
                  </a:moveTo>
                  <a:lnTo>
                    <a:pt x="398525" y="0"/>
                  </a:lnTo>
                  <a:lnTo>
                    <a:pt x="199263" y="199208"/>
                  </a:lnTo>
                  <a:lnTo>
                    <a:pt x="0" y="0"/>
                  </a:lnTo>
                  <a:close/>
                </a:path>
              </a:pathLst>
            </a:custGeom>
            <a:solidFill>
              <a:srgbClr val="265B5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entury Schoolbook"/>
                <a:ea typeface="Century Schoolbook"/>
                <a:cs typeface="Century Schoolbook"/>
                <a:sym typeface="Century Schoolbook"/>
              </a:endParaRPr>
            </a:p>
          </p:txBody>
        </p:sp>
      </p:grpSp>
      <p:sp>
        <p:nvSpPr>
          <p:cNvPr id="181" name="Google Shape;181;p5"/>
          <p:cNvSpPr/>
          <p:nvPr/>
        </p:nvSpPr>
        <p:spPr>
          <a:xfrm rot="-5400000">
            <a:off x="1998441" y="9086730"/>
            <a:ext cx="10381" cy="109805"/>
          </a:xfrm>
          <a:custGeom>
            <a:avLst/>
            <a:gdLst/>
            <a:ahLst/>
            <a:cxnLst/>
            <a:rect l="l" t="t" r="r" b="b"/>
            <a:pathLst>
              <a:path w="11386" h="120435" extrusionOk="0">
                <a:moveTo>
                  <a:pt x="5693" y="120436"/>
                </a:moveTo>
                <a:cubicBezTo>
                  <a:pt x="2505" y="120436"/>
                  <a:pt x="0" y="117931"/>
                  <a:pt x="0" y="114744"/>
                </a:cubicBezTo>
                <a:lnTo>
                  <a:pt x="0" y="5692"/>
                </a:lnTo>
                <a:cubicBezTo>
                  <a:pt x="0" y="2504"/>
                  <a:pt x="2505" y="0"/>
                  <a:pt x="5693" y="0"/>
                </a:cubicBezTo>
                <a:cubicBezTo>
                  <a:pt x="8881" y="0"/>
                  <a:pt x="11386" y="2504"/>
                  <a:pt x="11386" y="5692"/>
                </a:cubicBezTo>
                <a:lnTo>
                  <a:pt x="11386" y="114744"/>
                </a:lnTo>
                <a:cubicBezTo>
                  <a:pt x="11386" y="117931"/>
                  <a:pt x="8881" y="120436"/>
                  <a:pt x="5693" y="120436"/>
                </a:cubicBezTo>
                <a:close/>
              </a:path>
            </a:pathLst>
          </a:custGeom>
          <a:solidFill>
            <a:srgbClr val="34343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entury Schoolbook"/>
              <a:ea typeface="Century Schoolbook"/>
              <a:cs typeface="Century Schoolbook"/>
              <a:sym typeface="Century Schoolbook"/>
            </a:endParaRPr>
          </a:p>
        </p:txBody>
      </p:sp>
      <p:grpSp>
        <p:nvGrpSpPr>
          <p:cNvPr id="182" name="Google Shape;182;p5"/>
          <p:cNvGrpSpPr/>
          <p:nvPr/>
        </p:nvGrpSpPr>
        <p:grpSpPr>
          <a:xfrm rot="-5400000">
            <a:off x="2096194" y="9087975"/>
            <a:ext cx="107759" cy="107522"/>
            <a:chOff x="1006279" y="7689162"/>
            <a:chExt cx="118191" cy="117931"/>
          </a:xfrm>
        </p:grpSpPr>
        <p:sp>
          <p:nvSpPr>
            <p:cNvPr id="183" name="Google Shape;183;p5"/>
            <p:cNvSpPr/>
            <p:nvPr/>
          </p:nvSpPr>
          <p:spPr>
            <a:xfrm>
              <a:off x="1006279" y="7689162"/>
              <a:ext cx="118191" cy="117931"/>
            </a:xfrm>
            <a:custGeom>
              <a:avLst/>
              <a:gdLst/>
              <a:ahLst/>
              <a:cxnLst/>
              <a:rect l="l" t="t" r="r" b="b"/>
              <a:pathLst>
                <a:path w="118191" h="117931" extrusionOk="0">
                  <a:moveTo>
                    <a:pt x="118191" y="58966"/>
                  </a:moveTo>
                  <a:cubicBezTo>
                    <a:pt x="118191" y="26410"/>
                    <a:pt x="91775" y="0"/>
                    <a:pt x="58982" y="0"/>
                  </a:cubicBezTo>
                  <a:cubicBezTo>
                    <a:pt x="26189" y="0"/>
                    <a:pt x="0" y="26410"/>
                    <a:pt x="0" y="58966"/>
                  </a:cubicBezTo>
                  <a:cubicBezTo>
                    <a:pt x="0" y="91522"/>
                    <a:pt x="26417" y="117931"/>
                    <a:pt x="58982" y="117931"/>
                  </a:cubicBezTo>
                  <a:cubicBezTo>
                    <a:pt x="91547" y="117931"/>
                    <a:pt x="118191" y="91522"/>
                    <a:pt x="118191" y="58966"/>
                  </a:cubicBezTo>
                  <a:close/>
                </a:path>
              </a:pathLst>
            </a:custGeom>
            <a:solidFill>
              <a:schemeClr val="lt1"/>
            </a:solidFill>
            <a:ln w="11375" cap="rnd" cmpd="sng">
              <a:solidFill>
                <a:srgbClr val="343434"/>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entury Schoolbook"/>
                <a:ea typeface="Century Schoolbook"/>
                <a:cs typeface="Century Schoolbook"/>
                <a:sym typeface="Century Schoolbook"/>
              </a:endParaRPr>
            </a:p>
          </p:txBody>
        </p:sp>
        <p:sp>
          <p:nvSpPr>
            <p:cNvPr id="184" name="Google Shape;184;p5"/>
            <p:cNvSpPr/>
            <p:nvPr/>
          </p:nvSpPr>
          <p:spPr>
            <a:xfrm>
              <a:off x="1030873" y="7713523"/>
              <a:ext cx="69229" cy="69210"/>
            </a:xfrm>
            <a:custGeom>
              <a:avLst/>
              <a:gdLst/>
              <a:ahLst/>
              <a:cxnLst/>
              <a:rect l="l" t="t" r="r" b="b"/>
              <a:pathLst>
                <a:path w="69229" h="69210" extrusionOk="0">
                  <a:moveTo>
                    <a:pt x="69230" y="34605"/>
                  </a:moveTo>
                  <a:cubicBezTo>
                    <a:pt x="69230" y="15481"/>
                    <a:pt x="53744" y="0"/>
                    <a:pt x="34615" y="0"/>
                  </a:cubicBezTo>
                  <a:cubicBezTo>
                    <a:pt x="15486" y="0"/>
                    <a:pt x="0" y="15481"/>
                    <a:pt x="0" y="34605"/>
                  </a:cubicBezTo>
                  <a:cubicBezTo>
                    <a:pt x="0" y="53729"/>
                    <a:pt x="15486" y="69211"/>
                    <a:pt x="34615" y="69211"/>
                  </a:cubicBezTo>
                  <a:cubicBezTo>
                    <a:pt x="53744" y="69211"/>
                    <a:pt x="69230" y="53729"/>
                    <a:pt x="69230" y="34605"/>
                  </a:cubicBezTo>
                  <a:close/>
                </a:path>
              </a:pathLst>
            </a:custGeom>
            <a:solidFill>
              <a:srgbClr val="2B747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entury Schoolbook"/>
                <a:ea typeface="Century Schoolbook"/>
                <a:cs typeface="Century Schoolbook"/>
                <a:sym typeface="Century Schoolbook"/>
              </a:endParaRPr>
            </a:p>
          </p:txBody>
        </p:sp>
      </p:grpSp>
      <p:grpSp>
        <p:nvGrpSpPr>
          <p:cNvPr id="185" name="Google Shape;185;p5"/>
          <p:cNvGrpSpPr/>
          <p:nvPr/>
        </p:nvGrpSpPr>
        <p:grpSpPr>
          <a:xfrm rot="-5400000">
            <a:off x="1021895" y="8724932"/>
            <a:ext cx="943878" cy="834233"/>
            <a:chOff x="547405" y="6570863"/>
            <a:chExt cx="1035254" cy="914993"/>
          </a:xfrm>
        </p:grpSpPr>
        <p:sp>
          <p:nvSpPr>
            <p:cNvPr id="186" name="Google Shape;186;p5"/>
            <p:cNvSpPr/>
            <p:nvPr/>
          </p:nvSpPr>
          <p:spPr>
            <a:xfrm>
              <a:off x="547405" y="6806271"/>
              <a:ext cx="1035254" cy="679585"/>
            </a:xfrm>
            <a:custGeom>
              <a:avLst/>
              <a:gdLst/>
              <a:ahLst/>
              <a:cxnLst/>
              <a:rect l="l" t="t" r="r" b="b"/>
              <a:pathLst>
                <a:path w="1035254" h="679585" extrusionOk="0">
                  <a:moveTo>
                    <a:pt x="0" y="162099"/>
                  </a:moveTo>
                  <a:cubicBezTo>
                    <a:pt x="0" y="447820"/>
                    <a:pt x="231828" y="679585"/>
                    <a:pt x="517627" y="679585"/>
                  </a:cubicBezTo>
                  <a:cubicBezTo>
                    <a:pt x="803427" y="679585"/>
                    <a:pt x="1035255" y="447820"/>
                    <a:pt x="1035255" y="162099"/>
                  </a:cubicBezTo>
                  <a:lnTo>
                    <a:pt x="517627" y="0"/>
                  </a:lnTo>
                  <a:lnTo>
                    <a:pt x="0" y="162099"/>
                  </a:lnTo>
                  <a:close/>
                </a:path>
              </a:pathLst>
            </a:custGeom>
            <a:solidFill>
              <a:srgbClr val="265B5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entury Schoolbook"/>
                <a:ea typeface="Century Schoolbook"/>
                <a:cs typeface="Century Schoolbook"/>
                <a:sym typeface="Century Schoolbook"/>
              </a:endParaRPr>
            </a:p>
          </p:txBody>
        </p:sp>
        <p:sp>
          <p:nvSpPr>
            <p:cNvPr id="187" name="Google Shape;187;p5"/>
            <p:cNvSpPr/>
            <p:nvPr/>
          </p:nvSpPr>
          <p:spPr>
            <a:xfrm>
              <a:off x="667645" y="6570863"/>
              <a:ext cx="795228" cy="795012"/>
            </a:xfrm>
            <a:custGeom>
              <a:avLst/>
              <a:gdLst/>
              <a:ahLst/>
              <a:cxnLst/>
              <a:rect l="l" t="t" r="r" b="b"/>
              <a:pathLst>
                <a:path w="795228" h="795012" extrusionOk="0">
                  <a:moveTo>
                    <a:pt x="0" y="397506"/>
                  </a:moveTo>
                  <a:cubicBezTo>
                    <a:pt x="0" y="178035"/>
                    <a:pt x="178084" y="0"/>
                    <a:pt x="397614" y="0"/>
                  </a:cubicBezTo>
                  <a:cubicBezTo>
                    <a:pt x="617145" y="0"/>
                    <a:pt x="795229" y="178035"/>
                    <a:pt x="795229" y="397506"/>
                  </a:cubicBezTo>
                  <a:cubicBezTo>
                    <a:pt x="795229" y="616977"/>
                    <a:pt x="617145" y="795012"/>
                    <a:pt x="397614" y="795012"/>
                  </a:cubicBezTo>
                  <a:cubicBezTo>
                    <a:pt x="178084" y="795012"/>
                    <a:pt x="0" y="616977"/>
                    <a:pt x="0" y="397506"/>
                  </a:cubicBezTo>
                  <a:close/>
                </a:path>
              </a:pathLst>
            </a:custGeom>
            <a:solidFill>
              <a:srgbClr val="FDFDFD"/>
            </a:solidFill>
            <a:ln>
              <a:noFill/>
            </a:ln>
            <a:effectLst>
              <a:outerShdw blurRad="176334"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entury Schoolbook"/>
                <a:ea typeface="Century Schoolbook"/>
                <a:cs typeface="Century Schoolbook"/>
                <a:sym typeface="Century Schoolbook"/>
              </a:endParaRPr>
            </a:p>
          </p:txBody>
        </p:sp>
      </p:grpSp>
      <p:sp>
        <p:nvSpPr>
          <p:cNvPr id="188" name="Google Shape;188;p5"/>
          <p:cNvSpPr txBox="1"/>
          <p:nvPr/>
        </p:nvSpPr>
        <p:spPr>
          <a:xfrm>
            <a:off x="2760859" y="9039801"/>
            <a:ext cx="3358498" cy="507255"/>
          </a:xfrm>
          <a:prstGeom prst="rect">
            <a:avLst/>
          </a:prstGeom>
          <a:noFill/>
          <a:ln>
            <a:noFill/>
          </a:ln>
        </p:spPr>
        <p:txBody>
          <a:bodyPr spcFirstLastPara="1" wrap="square" lIns="91425" tIns="45700" rIns="91425" bIns="45700" anchor="t" anchorCtr="0">
            <a:spAutoFit/>
          </a:bodyPr>
          <a:lstStyle/>
          <a:p>
            <a:pPr marL="9525" marR="0" lvl="0" indent="0" algn="l" rtl="0">
              <a:lnSpc>
                <a:spcPct val="94545"/>
              </a:lnSpc>
              <a:spcBef>
                <a:spcPts val="0"/>
              </a:spcBef>
              <a:spcAft>
                <a:spcPts val="0"/>
              </a:spcAft>
              <a:buNone/>
            </a:pPr>
            <a:r>
              <a:rPr lang="en-US" sz="1650" b="1">
                <a:solidFill>
                  <a:schemeClr val="lt1"/>
                </a:solidFill>
                <a:latin typeface="Calibri"/>
                <a:ea typeface="Calibri"/>
                <a:cs typeface="Calibri"/>
                <a:sym typeface="Calibri"/>
              </a:rPr>
              <a:t>Chapter 5: Environmental Disasters</a:t>
            </a:r>
            <a:endParaRPr/>
          </a:p>
          <a:p>
            <a:pPr marL="9525" marR="0" lvl="0" indent="0" algn="l" rtl="0">
              <a:lnSpc>
                <a:spcPct val="94545"/>
              </a:lnSpc>
              <a:spcBef>
                <a:spcPts val="0"/>
              </a:spcBef>
              <a:spcAft>
                <a:spcPts val="0"/>
              </a:spcAft>
              <a:buNone/>
            </a:pPr>
            <a:endParaRPr sz="1650" b="1">
              <a:solidFill>
                <a:schemeClr val="lt1"/>
              </a:solidFill>
              <a:latin typeface="Calibri"/>
              <a:ea typeface="Calibri"/>
              <a:cs typeface="Calibri"/>
              <a:sym typeface="Calibri"/>
            </a:endParaRPr>
          </a:p>
        </p:txBody>
      </p:sp>
      <p:cxnSp>
        <p:nvCxnSpPr>
          <p:cNvPr id="189" name="Google Shape;189;p5"/>
          <p:cNvCxnSpPr/>
          <p:nvPr/>
        </p:nvCxnSpPr>
        <p:spPr>
          <a:xfrm rot="10800000">
            <a:off x="2136748" y="8692104"/>
            <a:ext cx="0" cy="335068"/>
          </a:xfrm>
          <a:prstGeom prst="straightConnector1">
            <a:avLst/>
          </a:prstGeom>
          <a:noFill/>
          <a:ln w="12700" cap="flat" cmpd="sng">
            <a:solidFill>
              <a:schemeClr val="lt1"/>
            </a:solidFill>
            <a:prstDash val="dash"/>
            <a:miter lim="800000"/>
            <a:headEnd type="none" w="sm" len="sm"/>
            <a:tailEnd type="none" w="sm" len="sm"/>
          </a:ln>
        </p:spPr>
      </p:cxnSp>
      <p:sp>
        <p:nvSpPr>
          <p:cNvPr id="190" name="Google Shape;190;p5"/>
          <p:cNvSpPr txBox="1"/>
          <p:nvPr/>
        </p:nvSpPr>
        <p:spPr>
          <a:xfrm>
            <a:off x="2629376" y="9526333"/>
            <a:ext cx="4061210" cy="759823"/>
          </a:xfrm>
          <a:prstGeom prst="rect">
            <a:avLst/>
          </a:prstGeom>
          <a:noFill/>
          <a:ln>
            <a:noFill/>
          </a:ln>
        </p:spPr>
        <p:txBody>
          <a:bodyPr spcFirstLastPara="1" wrap="square" lIns="91425" tIns="45700" rIns="91425" bIns="45700" anchor="t" anchorCtr="0">
            <a:spAutoFit/>
          </a:bodyPr>
          <a:lstStyle/>
          <a:p>
            <a:pPr marL="222250" marR="0" lvl="0" indent="-212725" algn="l" rtl="0">
              <a:lnSpc>
                <a:spcPct val="104999"/>
              </a:lnSpc>
              <a:spcBef>
                <a:spcPts val="0"/>
              </a:spcBef>
              <a:spcAft>
                <a:spcPts val="0"/>
              </a:spcAft>
              <a:buClr>
                <a:srgbClr val="265B5F"/>
              </a:buClr>
              <a:buSzPts val="1200"/>
              <a:buFont typeface="Arial"/>
              <a:buChar char="•"/>
            </a:pPr>
            <a:r>
              <a:rPr lang="en-US" sz="1200" b="1">
                <a:solidFill>
                  <a:srgbClr val="000000"/>
                </a:solidFill>
                <a:latin typeface="Calibri"/>
                <a:ea typeface="Calibri"/>
                <a:cs typeface="Calibri"/>
                <a:sym typeface="Calibri"/>
              </a:rPr>
              <a:t>Italy: </a:t>
            </a:r>
            <a:r>
              <a:rPr lang="en-US" sz="1200">
                <a:solidFill>
                  <a:srgbClr val="000000"/>
                </a:solidFill>
                <a:latin typeface="Calibri"/>
                <a:ea typeface="Calibri"/>
                <a:cs typeface="Calibri"/>
                <a:sym typeface="Calibri"/>
              </a:rPr>
              <a:t>2018 VAIA Storm Forest Recovery	37</a:t>
            </a:r>
            <a:endParaRPr/>
          </a:p>
          <a:p>
            <a:pPr marL="222250" marR="0" lvl="0" indent="-136525" algn="l" rtl="0">
              <a:lnSpc>
                <a:spcPct val="104999"/>
              </a:lnSpc>
              <a:spcBef>
                <a:spcPts val="0"/>
              </a:spcBef>
              <a:spcAft>
                <a:spcPts val="0"/>
              </a:spcAft>
              <a:buClr>
                <a:srgbClr val="265B5F"/>
              </a:buClr>
              <a:buSzPts val="1200"/>
              <a:buFont typeface="Arial"/>
              <a:buNone/>
            </a:pPr>
            <a:endParaRPr sz="1200">
              <a:solidFill>
                <a:srgbClr val="000000"/>
              </a:solidFill>
              <a:latin typeface="Calibri"/>
              <a:ea typeface="Calibri"/>
              <a:cs typeface="Calibri"/>
              <a:sym typeface="Calibri"/>
            </a:endParaRPr>
          </a:p>
          <a:p>
            <a:pPr marL="222250" marR="0" lvl="0" indent="-136525" algn="l" rtl="0">
              <a:lnSpc>
                <a:spcPct val="104999"/>
              </a:lnSpc>
              <a:spcBef>
                <a:spcPts val="0"/>
              </a:spcBef>
              <a:spcAft>
                <a:spcPts val="0"/>
              </a:spcAft>
              <a:buClr>
                <a:srgbClr val="265B5F"/>
              </a:buClr>
              <a:buSzPts val="1200"/>
              <a:buFont typeface="Arial"/>
              <a:buNone/>
            </a:pPr>
            <a:endParaRPr sz="1200">
              <a:solidFill>
                <a:srgbClr val="000000"/>
              </a:solidFill>
              <a:latin typeface="Calibri"/>
              <a:ea typeface="Calibri"/>
              <a:cs typeface="Calibri"/>
              <a:sym typeface="Calibri"/>
            </a:endParaRPr>
          </a:p>
          <a:p>
            <a:pPr marL="222250" marR="0" lvl="0" indent="-136525" algn="l" rtl="0">
              <a:lnSpc>
                <a:spcPct val="104999"/>
              </a:lnSpc>
              <a:spcBef>
                <a:spcPts val="0"/>
              </a:spcBef>
              <a:spcAft>
                <a:spcPts val="0"/>
              </a:spcAft>
              <a:buClr>
                <a:srgbClr val="265B5F"/>
              </a:buClr>
              <a:buSzPts val="1200"/>
              <a:buFont typeface="Arial"/>
              <a:buNone/>
            </a:pPr>
            <a:endParaRPr sz="1200">
              <a:solidFill>
                <a:srgbClr val="000000"/>
              </a:solidFill>
              <a:latin typeface="Calibri"/>
              <a:ea typeface="Calibri"/>
              <a:cs typeface="Calibri"/>
              <a:sym typeface="Calibri"/>
            </a:endParaRPr>
          </a:p>
        </p:txBody>
      </p:sp>
      <p:sp>
        <p:nvSpPr>
          <p:cNvPr id="191" name="Google Shape;191;p5"/>
          <p:cNvSpPr/>
          <p:nvPr/>
        </p:nvSpPr>
        <p:spPr>
          <a:xfrm>
            <a:off x="1270717" y="7572292"/>
            <a:ext cx="371188" cy="468075"/>
          </a:xfrm>
          <a:custGeom>
            <a:avLst/>
            <a:gdLst/>
            <a:ahLst/>
            <a:cxnLst/>
            <a:rect l="l" t="t" r="r" b="b"/>
            <a:pathLst>
              <a:path w="440052" h="554914" extrusionOk="0">
                <a:moveTo>
                  <a:pt x="263996" y="408392"/>
                </a:moveTo>
                <a:lnTo>
                  <a:pt x="267103" y="352206"/>
                </a:lnTo>
                <a:cubicBezTo>
                  <a:pt x="268579" y="325656"/>
                  <a:pt x="253178" y="302300"/>
                  <a:pt x="230880" y="288022"/>
                </a:cubicBezTo>
                <a:cubicBezTo>
                  <a:pt x="227663" y="305781"/>
                  <a:pt x="221273" y="322020"/>
                  <a:pt x="209045" y="334778"/>
                </a:cubicBezTo>
                <a:lnTo>
                  <a:pt x="171412" y="373975"/>
                </a:lnTo>
                <a:cubicBezTo>
                  <a:pt x="126287" y="419981"/>
                  <a:pt x="122321" y="489189"/>
                  <a:pt x="162686" y="539888"/>
                </a:cubicBezTo>
                <a:cubicBezTo>
                  <a:pt x="163898" y="542730"/>
                  <a:pt x="165132" y="548194"/>
                  <a:pt x="164140" y="550640"/>
                </a:cubicBezTo>
                <a:cubicBezTo>
                  <a:pt x="163149" y="553086"/>
                  <a:pt x="157905" y="554650"/>
                  <a:pt x="154534" y="554915"/>
                </a:cubicBezTo>
                <a:cubicBezTo>
                  <a:pt x="42031" y="513095"/>
                  <a:pt x="-21073" y="396449"/>
                  <a:pt x="6402" y="279253"/>
                </a:cubicBezTo>
                <a:cubicBezTo>
                  <a:pt x="19667" y="220952"/>
                  <a:pt x="55956" y="172038"/>
                  <a:pt x="105862" y="138789"/>
                </a:cubicBezTo>
                <a:lnTo>
                  <a:pt x="114345" y="138966"/>
                </a:lnTo>
                <a:cubicBezTo>
                  <a:pt x="121792" y="139120"/>
                  <a:pt x="113375" y="186470"/>
                  <a:pt x="127521" y="216259"/>
                </a:cubicBezTo>
                <a:cubicBezTo>
                  <a:pt x="199284" y="175343"/>
                  <a:pt x="197323" y="83904"/>
                  <a:pt x="170795" y="11435"/>
                </a:cubicBezTo>
                <a:cubicBezTo>
                  <a:pt x="170067" y="9452"/>
                  <a:pt x="170090" y="4120"/>
                  <a:pt x="171698" y="2864"/>
                </a:cubicBezTo>
                <a:cubicBezTo>
                  <a:pt x="173637" y="1366"/>
                  <a:pt x="178242" y="419"/>
                  <a:pt x="181899" y="0"/>
                </a:cubicBezTo>
                <a:cubicBezTo>
                  <a:pt x="211755" y="15115"/>
                  <a:pt x="238305" y="33161"/>
                  <a:pt x="261771" y="56935"/>
                </a:cubicBezTo>
                <a:cubicBezTo>
                  <a:pt x="322319" y="119224"/>
                  <a:pt x="342810" y="197597"/>
                  <a:pt x="328026" y="284960"/>
                </a:cubicBezTo>
                <a:cubicBezTo>
                  <a:pt x="349002" y="268545"/>
                  <a:pt x="361274" y="244572"/>
                  <a:pt x="361980" y="218110"/>
                </a:cubicBezTo>
                <a:cubicBezTo>
                  <a:pt x="362046" y="215841"/>
                  <a:pt x="363368" y="209936"/>
                  <a:pt x="365527" y="209936"/>
                </a:cubicBezTo>
                <a:lnTo>
                  <a:pt x="374781" y="209980"/>
                </a:lnTo>
                <a:cubicBezTo>
                  <a:pt x="455049" y="284850"/>
                  <a:pt x="462430" y="407136"/>
                  <a:pt x="390557" y="490334"/>
                </a:cubicBezTo>
                <a:cubicBezTo>
                  <a:pt x="368656" y="515717"/>
                  <a:pt x="342039" y="534600"/>
                  <a:pt x="310972" y="549252"/>
                </a:cubicBezTo>
                <a:cubicBezTo>
                  <a:pt x="308526" y="550398"/>
                  <a:pt x="302621" y="549296"/>
                  <a:pt x="300881" y="547379"/>
                </a:cubicBezTo>
                <a:cubicBezTo>
                  <a:pt x="299140" y="545462"/>
                  <a:pt x="299250" y="539028"/>
                  <a:pt x="300682" y="536781"/>
                </a:cubicBezTo>
                <a:lnTo>
                  <a:pt x="320248" y="505670"/>
                </a:lnTo>
                <a:cubicBezTo>
                  <a:pt x="330626" y="483680"/>
                  <a:pt x="331948" y="459818"/>
                  <a:pt x="324831" y="437828"/>
                </a:cubicBezTo>
                <a:cubicBezTo>
                  <a:pt x="316745" y="446664"/>
                  <a:pt x="309055" y="454133"/>
                  <a:pt x="299118" y="457526"/>
                </a:cubicBezTo>
                <a:cubicBezTo>
                  <a:pt x="283937" y="462704"/>
                  <a:pt x="269086" y="454860"/>
                  <a:pt x="265054" y="439172"/>
                </a:cubicBezTo>
                <a:cubicBezTo>
                  <a:pt x="262807" y="430403"/>
                  <a:pt x="263424" y="419254"/>
                  <a:pt x="264019" y="408370"/>
                </a:cubicBezTo>
                <a:close/>
                <a:moveTo>
                  <a:pt x="283827" y="350047"/>
                </a:moveTo>
                <a:lnTo>
                  <a:pt x="281205" y="402905"/>
                </a:lnTo>
                <a:lnTo>
                  <a:pt x="280367" y="432717"/>
                </a:lnTo>
                <a:cubicBezTo>
                  <a:pt x="280301" y="435339"/>
                  <a:pt x="284047" y="440428"/>
                  <a:pt x="286316" y="441662"/>
                </a:cubicBezTo>
                <a:cubicBezTo>
                  <a:pt x="288586" y="442896"/>
                  <a:pt x="295130" y="442301"/>
                  <a:pt x="297311" y="440825"/>
                </a:cubicBezTo>
                <a:cubicBezTo>
                  <a:pt x="320050" y="425424"/>
                  <a:pt x="316877" y="397375"/>
                  <a:pt x="333644" y="412468"/>
                </a:cubicBezTo>
                <a:cubicBezTo>
                  <a:pt x="349773" y="445760"/>
                  <a:pt x="349288" y="480926"/>
                  <a:pt x="333931" y="516598"/>
                </a:cubicBezTo>
                <a:cubicBezTo>
                  <a:pt x="432707" y="456204"/>
                  <a:pt x="453198" y="322902"/>
                  <a:pt x="376610" y="236772"/>
                </a:cubicBezTo>
                <a:cubicBezTo>
                  <a:pt x="368942" y="268721"/>
                  <a:pt x="350787" y="292473"/>
                  <a:pt x="324346" y="308998"/>
                </a:cubicBezTo>
                <a:cubicBezTo>
                  <a:pt x="321328" y="310871"/>
                  <a:pt x="316546" y="313053"/>
                  <a:pt x="313814" y="313802"/>
                </a:cubicBezTo>
                <a:cubicBezTo>
                  <a:pt x="311589" y="314419"/>
                  <a:pt x="306433" y="309924"/>
                  <a:pt x="305574" y="307412"/>
                </a:cubicBezTo>
                <a:cubicBezTo>
                  <a:pt x="336266" y="195327"/>
                  <a:pt x="298435" y="87121"/>
                  <a:pt x="194282" y="26947"/>
                </a:cubicBezTo>
                <a:cubicBezTo>
                  <a:pt x="214311" y="107370"/>
                  <a:pt x="208538" y="192573"/>
                  <a:pt x="130209" y="234305"/>
                </a:cubicBezTo>
                <a:cubicBezTo>
                  <a:pt x="127543" y="235715"/>
                  <a:pt x="123290" y="237169"/>
                  <a:pt x="121043" y="236442"/>
                </a:cubicBezTo>
                <a:cubicBezTo>
                  <a:pt x="110555" y="233071"/>
                  <a:pt x="101830" y="189070"/>
                  <a:pt x="100882" y="163841"/>
                </a:cubicBezTo>
                <a:cubicBezTo>
                  <a:pt x="45049" y="206168"/>
                  <a:pt x="14753" y="271365"/>
                  <a:pt x="16934" y="341432"/>
                </a:cubicBezTo>
                <a:cubicBezTo>
                  <a:pt x="19380" y="419474"/>
                  <a:pt x="64571" y="489585"/>
                  <a:pt x="132456" y="526337"/>
                </a:cubicBezTo>
                <a:cubicBezTo>
                  <a:pt x="100177" y="448140"/>
                  <a:pt x="123555" y="392219"/>
                  <a:pt x="181062" y="339845"/>
                </a:cubicBezTo>
                <a:cubicBezTo>
                  <a:pt x="201355" y="319376"/>
                  <a:pt x="221141" y="299171"/>
                  <a:pt x="209574" y="271784"/>
                </a:cubicBezTo>
                <a:cubicBezTo>
                  <a:pt x="208516" y="269250"/>
                  <a:pt x="209552" y="263058"/>
                  <a:pt x="211601" y="261340"/>
                </a:cubicBezTo>
                <a:cubicBezTo>
                  <a:pt x="222485" y="252284"/>
                  <a:pt x="286360" y="299260"/>
                  <a:pt x="283827" y="35002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5"/>
          <p:cNvSpPr/>
          <p:nvPr/>
        </p:nvSpPr>
        <p:spPr>
          <a:xfrm>
            <a:off x="1202286" y="5876345"/>
            <a:ext cx="482792" cy="413702"/>
          </a:xfrm>
          <a:custGeom>
            <a:avLst/>
            <a:gdLst/>
            <a:ahLst/>
            <a:cxnLst/>
            <a:rect l="l" t="t" r="r" b="b"/>
            <a:pathLst>
              <a:path w="544122" h="466255" extrusionOk="0">
                <a:moveTo>
                  <a:pt x="268834" y="157411"/>
                </a:moveTo>
                <a:cubicBezTo>
                  <a:pt x="270597" y="160121"/>
                  <a:pt x="271104" y="166775"/>
                  <a:pt x="270464" y="169904"/>
                </a:cubicBezTo>
                <a:lnTo>
                  <a:pt x="210864" y="273550"/>
                </a:lnTo>
                <a:lnTo>
                  <a:pt x="257729" y="311778"/>
                </a:lnTo>
                <a:cubicBezTo>
                  <a:pt x="262400" y="315589"/>
                  <a:pt x="262202" y="323257"/>
                  <a:pt x="257509" y="326562"/>
                </a:cubicBezTo>
                <a:lnTo>
                  <a:pt x="219259" y="353465"/>
                </a:lnTo>
                <a:lnTo>
                  <a:pt x="247616" y="394514"/>
                </a:lnTo>
                <a:lnTo>
                  <a:pt x="261211" y="412229"/>
                </a:lnTo>
                <a:cubicBezTo>
                  <a:pt x="285580" y="411722"/>
                  <a:pt x="300584" y="430671"/>
                  <a:pt x="298447" y="453982"/>
                </a:cubicBezTo>
                <a:cubicBezTo>
                  <a:pt x="298139" y="457397"/>
                  <a:pt x="297191" y="462862"/>
                  <a:pt x="295340" y="464624"/>
                </a:cubicBezTo>
                <a:cubicBezTo>
                  <a:pt x="293490" y="466387"/>
                  <a:pt x="287805" y="466806"/>
                  <a:pt x="285624" y="465462"/>
                </a:cubicBezTo>
                <a:cubicBezTo>
                  <a:pt x="278242" y="460879"/>
                  <a:pt x="285073" y="447328"/>
                  <a:pt x="276700" y="434879"/>
                </a:cubicBezTo>
                <a:cubicBezTo>
                  <a:pt x="270905" y="426220"/>
                  <a:pt x="254182" y="431662"/>
                  <a:pt x="246118" y="420447"/>
                </a:cubicBezTo>
                <a:lnTo>
                  <a:pt x="204144" y="362058"/>
                </a:lnTo>
                <a:lnTo>
                  <a:pt x="172944" y="363446"/>
                </a:lnTo>
                <a:cubicBezTo>
                  <a:pt x="151329" y="364394"/>
                  <a:pt x="160054" y="394932"/>
                  <a:pt x="146284" y="394932"/>
                </a:cubicBezTo>
                <a:cubicBezTo>
                  <a:pt x="134958" y="381888"/>
                  <a:pt x="140863" y="361243"/>
                  <a:pt x="155912" y="353046"/>
                </a:cubicBezTo>
                <a:cubicBezTo>
                  <a:pt x="163954" y="348662"/>
                  <a:pt x="172129" y="346525"/>
                  <a:pt x="181603" y="346458"/>
                </a:cubicBezTo>
                <a:lnTo>
                  <a:pt x="201323" y="346304"/>
                </a:lnTo>
                <a:lnTo>
                  <a:pt x="239485" y="318762"/>
                </a:lnTo>
                <a:lnTo>
                  <a:pt x="197974" y="285051"/>
                </a:lnTo>
                <a:lnTo>
                  <a:pt x="7560" y="284919"/>
                </a:lnTo>
                <a:cubicBezTo>
                  <a:pt x="4189" y="284919"/>
                  <a:pt x="-129" y="279080"/>
                  <a:pt x="3" y="276282"/>
                </a:cubicBezTo>
                <a:cubicBezTo>
                  <a:pt x="201" y="272183"/>
                  <a:pt x="4520" y="268195"/>
                  <a:pt x="9852" y="268195"/>
                </a:cubicBezTo>
                <a:lnTo>
                  <a:pt x="195507" y="268129"/>
                </a:lnTo>
                <a:lnTo>
                  <a:pt x="254336" y="165519"/>
                </a:lnTo>
                <a:lnTo>
                  <a:pt x="223489" y="118830"/>
                </a:lnTo>
                <a:cubicBezTo>
                  <a:pt x="220140" y="113542"/>
                  <a:pt x="221308" y="106051"/>
                  <a:pt x="225781" y="101225"/>
                </a:cubicBezTo>
                <a:lnTo>
                  <a:pt x="285293" y="2162"/>
                </a:lnTo>
                <a:cubicBezTo>
                  <a:pt x="287849" y="1061"/>
                  <a:pt x="292520" y="-327"/>
                  <a:pt x="294679" y="69"/>
                </a:cubicBezTo>
                <a:cubicBezTo>
                  <a:pt x="297257" y="532"/>
                  <a:pt x="299505" y="5776"/>
                  <a:pt x="300166" y="8905"/>
                </a:cubicBezTo>
                <a:lnTo>
                  <a:pt x="294878" y="92169"/>
                </a:lnTo>
                <a:lnTo>
                  <a:pt x="331564" y="127842"/>
                </a:lnTo>
                <a:cubicBezTo>
                  <a:pt x="335265" y="131455"/>
                  <a:pt x="340245" y="137162"/>
                  <a:pt x="338416" y="142847"/>
                </a:cubicBezTo>
                <a:lnTo>
                  <a:pt x="305806" y="244575"/>
                </a:lnTo>
                <a:lnTo>
                  <a:pt x="337028" y="270289"/>
                </a:lnTo>
                <a:lnTo>
                  <a:pt x="534294" y="270002"/>
                </a:lnTo>
                <a:cubicBezTo>
                  <a:pt x="539604" y="270002"/>
                  <a:pt x="544209" y="274277"/>
                  <a:pt x="544121" y="278617"/>
                </a:cubicBezTo>
                <a:cubicBezTo>
                  <a:pt x="544033" y="282958"/>
                  <a:pt x="539516" y="286990"/>
                  <a:pt x="534470" y="286990"/>
                </a:cubicBezTo>
                <a:lnTo>
                  <a:pt x="426484" y="286814"/>
                </a:lnTo>
                <a:lnTo>
                  <a:pt x="361110" y="341281"/>
                </a:lnTo>
                <a:lnTo>
                  <a:pt x="387419" y="356484"/>
                </a:lnTo>
                <a:cubicBezTo>
                  <a:pt x="390327" y="358158"/>
                  <a:pt x="394734" y="365848"/>
                  <a:pt x="392751" y="369065"/>
                </a:cubicBezTo>
                <a:lnTo>
                  <a:pt x="373207" y="400595"/>
                </a:lnTo>
                <a:cubicBezTo>
                  <a:pt x="371378" y="403547"/>
                  <a:pt x="362939" y="403966"/>
                  <a:pt x="360802" y="401741"/>
                </a:cubicBezTo>
                <a:cubicBezTo>
                  <a:pt x="358665" y="399515"/>
                  <a:pt x="358268" y="392927"/>
                  <a:pt x="359921" y="390327"/>
                </a:cubicBezTo>
                <a:lnTo>
                  <a:pt x="373824" y="368580"/>
                </a:lnTo>
                <a:lnTo>
                  <a:pt x="345335" y="351724"/>
                </a:lnTo>
                <a:cubicBezTo>
                  <a:pt x="343241" y="350491"/>
                  <a:pt x="340311" y="346613"/>
                  <a:pt x="339760" y="344431"/>
                </a:cubicBezTo>
                <a:cubicBezTo>
                  <a:pt x="339209" y="342250"/>
                  <a:pt x="341280" y="336698"/>
                  <a:pt x="343374" y="334913"/>
                </a:cubicBezTo>
                <a:lnTo>
                  <a:pt x="398986" y="287519"/>
                </a:lnTo>
                <a:lnTo>
                  <a:pt x="331409" y="286659"/>
                </a:lnTo>
                <a:lnTo>
                  <a:pt x="293159" y="256143"/>
                </a:lnTo>
                <a:cubicBezTo>
                  <a:pt x="290118" y="253257"/>
                  <a:pt x="288091" y="246977"/>
                  <a:pt x="289501" y="242504"/>
                </a:cubicBezTo>
                <a:lnTo>
                  <a:pt x="321494" y="140665"/>
                </a:lnTo>
                <a:lnTo>
                  <a:pt x="277868" y="99374"/>
                </a:lnTo>
                <a:lnTo>
                  <a:pt x="281085" y="42484"/>
                </a:lnTo>
                <a:lnTo>
                  <a:pt x="238758" y="111273"/>
                </a:lnTo>
                <a:lnTo>
                  <a:pt x="268878" y="15741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3" name="Google Shape;193;p5"/>
          <p:cNvGrpSpPr/>
          <p:nvPr/>
        </p:nvGrpSpPr>
        <p:grpSpPr>
          <a:xfrm>
            <a:off x="967175" y="1879028"/>
            <a:ext cx="481651" cy="467451"/>
            <a:chOff x="-1928159" y="3127591"/>
            <a:chExt cx="481651" cy="467451"/>
          </a:xfrm>
        </p:grpSpPr>
        <p:sp>
          <p:nvSpPr>
            <p:cNvPr id="194" name="Google Shape;194;p5"/>
            <p:cNvSpPr/>
            <p:nvPr/>
          </p:nvSpPr>
          <p:spPr>
            <a:xfrm>
              <a:off x="-1928159" y="3127591"/>
              <a:ext cx="330431" cy="465019"/>
            </a:xfrm>
            <a:custGeom>
              <a:avLst/>
              <a:gdLst/>
              <a:ahLst/>
              <a:cxnLst/>
              <a:rect l="l" t="t" r="r" b="b"/>
              <a:pathLst>
                <a:path w="330431" h="465019" extrusionOk="0">
                  <a:moveTo>
                    <a:pt x="294679" y="247667"/>
                  </a:moveTo>
                  <a:lnTo>
                    <a:pt x="228711" y="331174"/>
                  </a:lnTo>
                  <a:lnTo>
                    <a:pt x="265308" y="444515"/>
                  </a:lnTo>
                  <a:cubicBezTo>
                    <a:pt x="266410" y="457030"/>
                    <a:pt x="249312" y="464720"/>
                    <a:pt x="238648" y="464962"/>
                  </a:cubicBezTo>
                  <a:cubicBezTo>
                    <a:pt x="128260" y="467408"/>
                    <a:pt x="30607" y="392097"/>
                    <a:pt x="6018" y="285168"/>
                  </a:cubicBezTo>
                  <a:cubicBezTo>
                    <a:pt x="-24080" y="154223"/>
                    <a:pt x="61829" y="25040"/>
                    <a:pt x="194294" y="3051"/>
                  </a:cubicBezTo>
                  <a:cubicBezTo>
                    <a:pt x="239838" y="-4507"/>
                    <a:pt x="285954" y="1927"/>
                    <a:pt x="327289" y="22903"/>
                  </a:cubicBezTo>
                  <a:cubicBezTo>
                    <a:pt x="332863" y="25745"/>
                    <a:pt x="329757" y="33479"/>
                    <a:pt x="327597" y="37754"/>
                  </a:cubicBezTo>
                  <a:lnTo>
                    <a:pt x="265353" y="161692"/>
                  </a:lnTo>
                  <a:lnTo>
                    <a:pt x="294657" y="247667"/>
                  </a:lnTo>
                  <a:close/>
                  <a:moveTo>
                    <a:pt x="210335" y="326746"/>
                  </a:moveTo>
                  <a:lnTo>
                    <a:pt x="276083" y="244318"/>
                  </a:lnTo>
                  <a:lnTo>
                    <a:pt x="247263" y="160436"/>
                  </a:lnTo>
                  <a:lnTo>
                    <a:pt x="310896" y="33303"/>
                  </a:lnTo>
                  <a:cubicBezTo>
                    <a:pt x="188588" y="-18476"/>
                    <a:pt x="53059" y="56218"/>
                    <a:pt x="22323" y="184211"/>
                  </a:cubicBezTo>
                  <a:cubicBezTo>
                    <a:pt x="6370" y="250642"/>
                    <a:pt x="24196" y="319827"/>
                    <a:pt x="68307" y="372135"/>
                  </a:cubicBezTo>
                  <a:cubicBezTo>
                    <a:pt x="110082" y="421666"/>
                    <a:pt x="173561" y="450905"/>
                    <a:pt x="240609" y="448305"/>
                  </a:cubicBezTo>
                  <a:cubicBezTo>
                    <a:pt x="245522" y="448106"/>
                    <a:pt x="248078" y="442972"/>
                    <a:pt x="246690" y="438698"/>
                  </a:cubicBezTo>
                  <a:lnTo>
                    <a:pt x="210379" y="326746"/>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5"/>
            <p:cNvSpPr/>
            <p:nvPr/>
          </p:nvSpPr>
          <p:spPr>
            <a:xfrm>
              <a:off x="-1664283" y="3175791"/>
              <a:ext cx="217775" cy="419251"/>
            </a:xfrm>
            <a:custGeom>
              <a:avLst/>
              <a:gdLst/>
              <a:ahLst/>
              <a:cxnLst/>
              <a:rect l="l" t="t" r="r" b="b"/>
              <a:pathLst>
                <a:path w="217775" h="419251" extrusionOk="0">
                  <a:moveTo>
                    <a:pt x="29569" y="419053"/>
                  </a:moveTo>
                  <a:cubicBezTo>
                    <a:pt x="24656" y="420441"/>
                    <a:pt x="18883" y="414228"/>
                    <a:pt x="18222" y="409689"/>
                  </a:cubicBezTo>
                  <a:lnTo>
                    <a:pt x="0" y="283128"/>
                  </a:lnTo>
                  <a:lnTo>
                    <a:pt x="73284" y="198718"/>
                  </a:lnTo>
                  <a:lnTo>
                    <a:pt x="42899" y="111641"/>
                  </a:lnTo>
                  <a:lnTo>
                    <a:pt x="111534" y="4162"/>
                  </a:lnTo>
                  <a:cubicBezTo>
                    <a:pt x="114883" y="-1104"/>
                    <a:pt x="121229" y="-1038"/>
                    <a:pt x="125922" y="2487"/>
                  </a:cubicBezTo>
                  <a:cubicBezTo>
                    <a:pt x="194754" y="53936"/>
                    <a:pt x="228356" y="136782"/>
                    <a:pt x="214827" y="222206"/>
                  </a:cubicBezTo>
                  <a:cubicBezTo>
                    <a:pt x="202951" y="297252"/>
                    <a:pt x="156196" y="360598"/>
                    <a:pt x="89302" y="396072"/>
                  </a:cubicBezTo>
                  <a:cubicBezTo>
                    <a:pt x="69956" y="406318"/>
                    <a:pt x="51162" y="412928"/>
                    <a:pt x="29569" y="419097"/>
                  </a:cubicBezTo>
                  <a:close/>
                  <a:moveTo>
                    <a:pt x="80224" y="216433"/>
                  </a:moveTo>
                  <a:lnTo>
                    <a:pt x="18001" y="288152"/>
                  </a:lnTo>
                  <a:lnTo>
                    <a:pt x="33381" y="400215"/>
                  </a:lnTo>
                  <a:cubicBezTo>
                    <a:pt x="116778" y="377322"/>
                    <a:pt x="181777" y="310340"/>
                    <a:pt x="197465" y="224828"/>
                  </a:cubicBezTo>
                  <a:cubicBezTo>
                    <a:pt x="211698" y="147203"/>
                    <a:pt x="183605" y="70240"/>
                    <a:pt x="121801" y="21436"/>
                  </a:cubicBezTo>
                  <a:lnTo>
                    <a:pt x="108229" y="40517"/>
                  </a:lnTo>
                  <a:lnTo>
                    <a:pt x="61452" y="113999"/>
                  </a:lnTo>
                  <a:lnTo>
                    <a:pt x="91285" y="200040"/>
                  </a:lnTo>
                  <a:cubicBezTo>
                    <a:pt x="88927" y="206099"/>
                    <a:pt x="85402" y="211453"/>
                    <a:pt x="80246" y="216433"/>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6" name="Google Shape;196;p5"/>
          <p:cNvGrpSpPr/>
          <p:nvPr/>
        </p:nvGrpSpPr>
        <p:grpSpPr>
          <a:xfrm>
            <a:off x="1231360" y="3449930"/>
            <a:ext cx="459816" cy="307054"/>
            <a:chOff x="-1139533" y="3178233"/>
            <a:chExt cx="547305" cy="365477"/>
          </a:xfrm>
        </p:grpSpPr>
        <p:sp>
          <p:nvSpPr>
            <p:cNvPr id="197" name="Google Shape;197;p5"/>
            <p:cNvSpPr/>
            <p:nvPr/>
          </p:nvSpPr>
          <p:spPr>
            <a:xfrm>
              <a:off x="-1139533" y="3430089"/>
              <a:ext cx="547305" cy="113621"/>
            </a:xfrm>
            <a:custGeom>
              <a:avLst/>
              <a:gdLst/>
              <a:ahLst/>
              <a:cxnLst/>
              <a:rect l="l" t="t" r="r" b="b"/>
              <a:pathLst>
                <a:path w="547305" h="113621" extrusionOk="0">
                  <a:moveTo>
                    <a:pt x="401805" y="75872"/>
                  </a:moveTo>
                  <a:cubicBezTo>
                    <a:pt x="429655" y="70033"/>
                    <a:pt x="479495" y="76974"/>
                    <a:pt x="476851" y="92353"/>
                  </a:cubicBezTo>
                  <a:cubicBezTo>
                    <a:pt x="474207" y="107733"/>
                    <a:pt x="446158" y="83209"/>
                    <a:pt x="399425" y="93191"/>
                  </a:cubicBezTo>
                  <a:lnTo>
                    <a:pt x="332245" y="107534"/>
                  </a:lnTo>
                  <a:cubicBezTo>
                    <a:pt x="284190" y="117802"/>
                    <a:pt x="236619" y="115621"/>
                    <a:pt x="191120" y="96848"/>
                  </a:cubicBezTo>
                  <a:lnTo>
                    <a:pt x="105388" y="61484"/>
                  </a:lnTo>
                  <a:cubicBezTo>
                    <a:pt x="83861" y="52605"/>
                    <a:pt x="61761" y="47647"/>
                    <a:pt x="38295" y="46722"/>
                  </a:cubicBezTo>
                  <a:cubicBezTo>
                    <a:pt x="18333" y="45929"/>
                    <a:pt x="4738" y="55822"/>
                    <a:pt x="574" y="45422"/>
                  </a:cubicBezTo>
                  <a:cubicBezTo>
                    <a:pt x="-4934" y="31651"/>
                    <a:pt x="30385" y="27905"/>
                    <a:pt x="55966" y="31320"/>
                  </a:cubicBezTo>
                  <a:cubicBezTo>
                    <a:pt x="82847" y="34912"/>
                    <a:pt x="107569" y="43285"/>
                    <a:pt x="131740" y="54918"/>
                  </a:cubicBezTo>
                  <a:cubicBezTo>
                    <a:pt x="177107" y="76754"/>
                    <a:pt x="226726" y="23961"/>
                    <a:pt x="288596" y="6555"/>
                  </a:cubicBezTo>
                  <a:cubicBezTo>
                    <a:pt x="324159" y="-3448"/>
                    <a:pt x="360734" y="-1443"/>
                    <a:pt x="396120" y="8780"/>
                  </a:cubicBezTo>
                  <a:lnTo>
                    <a:pt x="471365" y="30527"/>
                  </a:lnTo>
                  <a:cubicBezTo>
                    <a:pt x="492561" y="36653"/>
                    <a:pt x="513757" y="38790"/>
                    <a:pt x="535416" y="35132"/>
                  </a:cubicBezTo>
                  <a:cubicBezTo>
                    <a:pt x="539911" y="34361"/>
                    <a:pt x="545926" y="36631"/>
                    <a:pt x="546873" y="39914"/>
                  </a:cubicBezTo>
                  <a:cubicBezTo>
                    <a:pt x="553021" y="60956"/>
                    <a:pt x="492098" y="53178"/>
                    <a:pt x="457814" y="43725"/>
                  </a:cubicBezTo>
                  <a:lnTo>
                    <a:pt x="374924" y="20877"/>
                  </a:lnTo>
                  <a:cubicBezTo>
                    <a:pt x="341631" y="11689"/>
                    <a:pt x="307237" y="15126"/>
                    <a:pt x="274980" y="28610"/>
                  </a:cubicBezTo>
                  <a:lnTo>
                    <a:pt x="214784" y="58444"/>
                  </a:lnTo>
                  <a:lnTo>
                    <a:pt x="177724" y="73647"/>
                  </a:lnTo>
                  <a:cubicBezTo>
                    <a:pt x="227101" y="96738"/>
                    <a:pt x="278395" y="101806"/>
                    <a:pt x="331077" y="90767"/>
                  </a:cubicBezTo>
                  <a:lnTo>
                    <a:pt x="401871" y="75916"/>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5"/>
            <p:cNvSpPr/>
            <p:nvPr/>
          </p:nvSpPr>
          <p:spPr>
            <a:xfrm>
              <a:off x="-1139311" y="3289282"/>
              <a:ext cx="546459" cy="67202"/>
            </a:xfrm>
            <a:custGeom>
              <a:avLst/>
              <a:gdLst/>
              <a:ahLst/>
              <a:cxnLst/>
              <a:rect l="l" t="t" r="r" b="b"/>
              <a:pathLst>
                <a:path w="546459" h="67202" extrusionOk="0">
                  <a:moveTo>
                    <a:pt x="328894" y="26045"/>
                  </a:moveTo>
                  <a:cubicBezTo>
                    <a:pt x="298267" y="14786"/>
                    <a:pt x="266274" y="13266"/>
                    <a:pt x="237300" y="25737"/>
                  </a:cubicBezTo>
                  <a:lnTo>
                    <a:pt x="188187" y="46867"/>
                  </a:lnTo>
                  <a:cubicBezTo>
                    <a:pt x="164920" y="56870"/>
                    <a:pt x="141058" y="55746"/>
                    <a:pt x="116865" y="49577"/>
                  </a:cubicBezTo>
                  <a:lnTo>
                    <a:pt x="64425" y="36159"/>
                  </a:lnTo>
                  <a:cubicBezTo>
                    <a:pt x="30978" y="27587"/>
                    <a:pt x="8041" y="52265"/>
                    <a:pt x="1012" y="40389"/>
                  </a:cubicBezTo>
                  <a:cubicBezTo>
                    <a:pt x="-7691" y="25693"/>
                    <a:pt x="41532" y="11128"/>
                    <a:pt x="79011" y="21749"/>
                  </a:cubicBezTo>
                  <a:lnTo>
                    <a:pt x="124929" y="34726"/>
                  </a:lnTo>
                  <a:cubicBezTo>
                    <a:pt x="143746" y="40058"/>
                    <a:pt x="163796" y="39794"/>
                    <a:pt x="181533" y="31796"/>
                  </a:cubicBezTo>
                  <a:lnTo>
                    <a:pt x="219409" y="14698"/>
                  </a:lnTo>
                  <a:cubicBezTo>
                    <a:pt x="253230" y="-549"/>
                    <a:pt x="289586" y="-5397"/>
                    <a:pt x="324531" y="7184"/>
                  </a:cubicBezTo>
                  <a:lnTo>
                    <a:pt x="379769" y="27059"/>
                  </a:lnTo>
                  <a:cubicBezTo>
                    <a:pt x="425599" y="43562"/>
                    <a:pt x="471120" y="64450"/>
                    <a:pt x="518977" y="40962"/>
                  </a:cubicBezTo>
                  <a:cubicBezTo>
                    <a:pt x="529641" y="35718"/>
                    <a:pt x="535855" y="27059"/>
                    <a:pt x="541142" y="15183"/>
                  </a:cubicBezTo>
                  <a:cubicBezTo>
                    <a:pt x="545153" y="21132"/>
                    <a:pt x="548876" y="33074"/>
                    <a:pt x="544470" y="39992"/>
                  </a:cubicBezTo>
                  <a:cubicBezTo>
                    <a:pt x="523031" y="73593"/>
                    <a:pt x="454507" y="72249"/>
                    <a:pt x="411718" y="56517"/>
                  </a:cubicBezTo>
                  <a:lnTo>
                    <a:pt x="328849" y="26045"/>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5"/>
            <p:cNvSpPr/>
            <p:nvPr/>
          </p:nvSpPr>
          <p:spPr>
            <a:xfrm>
              <a:off x="-1139479" y="3352466"/>
              <a:ext cx="516459" cy="63524"/>
            </a:xfrm>
            <a:custGeom>
              <a:avLst/>
              <a:gdLst/>
              <a:ahLst/>
              <a:cxnLst/>
              <a:rect l="l" t="t" r="r" b="b"/>
              <a:pathLst>
                <a:path w="516459" h="63524" extrusionOk="0">
                  <a:moveTo>
                    <a:pt x="281866" y="33588"/>
                  </a:moveTo>
                  <a:cubicBezTo>
                    <a:pt x="226914" y="66617"/>
                    <a:pt x="199791" y="68578"/>
                    <a:pt x="136423" y="57341"/>
                  </a:cubicBezTo>
                  <a:lnTo>
                    <a:pt x="67039" y="45046"/>
                  </a:lnTo>
                  <a:cubicBezTo>
                    <a:pt x="31719" y="38788"/>
                    <a:pt x="3120" y="63818"/>
                    <a:pt x="145" y="48571"/>
                  </a:cubicBezTo>
                  <a:cubicBezTo>
                    <a:pt x="-3116" y="31870"/>
                    <a:pt x="49302" y="24444"/>
                    <a:pt x="80237" y="30107"/>
                  </a:cubicBezTo>
                  <a:lnTo>
                    <a:pt x="161717" y="45046"/>
                  </a:lnTo>
                  <a:cubicBezTo>
                    <a:pt x="234472" y="58376"/>
                    <a:pt x="263953" y="16116"/>
                    <a:pt x="309628" y="3865"/>
                  </a:cubicBezTo>
                  <a:cubicBezTo>
                    <a:pt x="336708" y="-3406"/>
                    <a:pt x="364955" y="141"/>
                    <a:pt x="390976" y="9836"/>
                  </a:cubicBezTo>
                  <a:lnTo>
                    <a:pt x="450467" y="31958"/>
                  </a:lnTo>
                  <a:cubicBezTo>
                    <a:pt x="490193" y="46720"/>
                    <a:pt x="512381" y="29336"/>
                    <a:pt x="516127" y="42270"/>
                  </a:cubicBezTo>
                  <a:cubicBezTo>
                    <a:pt x="520864" y="58574"/>
                    <a:pt x="474065" y="58222"/>
                    <a:pt x="442314" y="46522"/>
                  </a:cubicBezTo>
                  <a:lnTo>
                    <a:pt x="376742" y="22373"/>
                  </a:lnTo>
                  <a:cubicBezTo>
                    <a:pt x="344221" y="10387"/>
                    <a:pt x="311215" y="15962"/>
                    <a:pt x="281866" y="3361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5"/>
            <p:cNvSpPr/>
            <p:nvPr/>
          </p:nvSpPr>
          <p:spPr>
            <a:xfrm>
              <a:off x="-714162" y="3178233"/>
              <a:ext cx="82744" cy="119549"/>
            </a:xfrm>
            <a:custGeom>
              <a:avLst/>
              <a:gdLst/>
              <a:ahLst/>
              <a:cxnLst/>
              <a:rect l="l" t="t" r="r" b="b"/>
              <a:pathLst>
                <a:path w="82744" h="119549" extrusionOk="0">
                  <a:moveTo>
                    <a:pt x="78030" y="59426"/>
                  </a:moveTo>
                  <a:cubicBezTo>
                    <a:pt x="87790" y="78749"/>
                    <a:pt x="81599" y="98425"/>
                    <a:pt x="66770" y="110499"/>
                  </a:cubicBezTo>
                  <a:cubicBezTo>
                    <a:pt x="52228" y="122331"/>
                    <a:pt x="32090" y="122442"/>
                    <a:pt x="17063" y="111535"/>
                  </a:cubicBezTo>
                  <a:cubicBezTo>
                    <a:pt x="2036" y="100628"/>
                    <a:pt x="-5125" y="80137"/>
                    <a:pt x="4129" y="61717"/>
                  </a:cubicBezTo>
                  <a:lnTo>
                    <a:pt x="32486" y="5377"/>
                  </a:lnTo>
                  <a:cubicBezTo>
                    <a:pt x="33786" y="2799"/>
                    <a:pt x="39140" y="67"/>
                    <a:pt x="41476" y="1"/>
                  </a:cubicBezTo>
                  <a:cubicBezTo>
                    <a:pt x="43811" y="-65"/>
                    <a:pt x="49342" y="2645"/>
                    <a:pt x="50421" y="4804"/>
                  </a:cubicBezTo>
                  <a:lnTo>
                    <a:pt x="78007" y="59426"/>
                  </a:lnTo>
                  <a:close/>
                  <a:moveTo>
                    <a:pt x="63598" y="69605"/>
                  </a:moveTo>
                  <a:lnTo>
                    <a:pt x="41256" y="22784"/>
                  </a:lnTo>
                  <a:lnTo>
                    <a:pt x="18781" y="70200"/>
                  </a:lnTo>
                  <a:cubicBezTo>
                    <a:pt x="13780" y="80732"/>
                    <a:pt x="19068" y="92873"/>
                    <a:pt x="27705" y="98711"/>
                  </a:cubicBezTo>
                  <a:cubicBezTo>
                    <a:pt x="36342" y="104550"/>
                    <a:pt x="47932" y="104594"/>
                    <a:pt x="56194" y="97742"/>
                  </a:cubicBezTo>
                  <a:cubicBezTo>
                    <a:pt x="63928" y="91352"/>
                    <a:pt x="68864" y="80644"/>
                    <a:pt x="63598" y="6962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1" name="Google Shape;201;p5"/>
          <p:cNvGrpSpPr/>
          <p:nvPr/>
        </p:nvGrpSpPr>
        <p:grpSpPr>
          <a:xfrm>
            <a:off x="1220869" y="8930725"/>
            <a:ext cx="457802" cy="449312"/>
            <a:chOff x="-669055" y="4073396"/>
            <a:chExt cx="502975" cy="493647"/>
          </a:xfrm>
        </p:grpSpPr>
        <p:sp>
          <p:nvSpPr>
            <p:cNvPr id="202" name="Google Shape;202;p5"/>
            <p:cNvSpPr/>
            <p:nvPr/>
          </p:nvSpPr>
          <p:spPr>
            <a:xfrm>
              <a:off x="-669055" y="4073396"/>
              <a:ext cx="434166" cy="493647"/>
            </a:xfrm>
            <a:custGeom>
              <a:avLst/>
              <a:gdLst/>
              <a:ahLst/>
              <a:cxnLst/>
              <a:rect l="l" t="t" r="r" b="b"/>
              <a:pathLst>
                <a:path w="434166" h="493647" extrusionOk="0">
                  <a:moveTo>
                    <a:pt x="102835" y="297646"/>
                  </a:moveTo>
                  <a:cubicBezTo>
                    <a:pt x="96600" y="292203"/>
                    <a:pt x="88844" y="293283"/>
                    <a:pt x="83446" y="298329"/>
                  </a:cubicBezTo>
                  <a:cubicBezTo>
                    <a:pt x="68881" y="311967"/>
                    <a:pt x="53127" y="320252"/>
                    <a:pt x="30852" y="322632"/>
                  </a:cubicBezTo>
                  <a:cubicBezTo>
                    <a:pt x="41340" y="352685"/>
                    <a:pt x="58349" y="378949"/>
                    <a:pt x="80427" y="402569"/>
                  </a:cubicBezTo>
                  <a:cubicBezTo>
                    <a:pt x="146263" y="473032"/>
                    <a:pt x="247970" y="496168"/>
                    <a:pt x="337757" y="459570"/>
                  </a:cubicBezTo>
                  <a:cubicBezTo>
                    <a:pt x="326674" y="429450"/>
                    <a:pt x="340291" y="426674"/>
                    <a:pt x="344631" y="416032"/>
                  </a:cubicBezTo>
                  <a:cubicBezTo>
                    <a:pt x="349434" y="404222"/>
                    <a:pt x="334650" y="386881"/>
                    <a:pt x="343155" y="376680"/>
                  </a:cubicBezTo>
                  <a:cubicBezTo>
                    <a:pt x="345314" y="374102"/>
                    <a:pt x="352916" y="371921"/>
                    <a:pt x="356199" y="372758"/>
                  </a:cubicBezTo>
                  <a:lnTo>
                    <a:pt x="395528" y="382739"/>
                  </a:lnTo>
                  <a:cubicBezTo>
                    <a:pt x="414543" y="387564"/>
                    <a:pt x="434748" y="401842"/>
                    <a:pt x="434153" y="411801"/>
                  </a:cubicBezTo>
                  <a:cubicBezTo>
                    <a:pt x="433955" y="415282"/>
                    <a:pt x="429526" y="419733"/>
                    <a:pt x="425979" y="423016"/>
                  </a:cubicBezTo>
                  <a:cubicBezTo>
                    <a:pt x="367480" y="477439"/>
                    <a:pt x="288534" y="503879"/>
                    <a:pt x="208706" y="489998"/>
                  </a:cubicBezTo>
                  <a:cubicBezTo>
                    <a:pt x="129077" y="476161"/>
                    <a:pt x="60222" y="424801"/>
                    <a:pt x="25233" y="353082"/>
                  </a:cubicBezTo>
                  <a:cubicBezTo>
                    <a:pt x="-33817" y="232030"/>
                    <a:pt x="14194" y="89847"/>
                    <a:pt x="133550" y="28043"/>
                  </a:cubicBezTo>
                  <a:cubicBezTo>
                    <a:pt x="194098" y="-3311"/>
                    <a:pt x="265575" y="-8136"/>
                    <a:pt x="331609" y="12377"/>
                  </a:cubicBezTo>
                  <a:cubicBezTo>
                    <a:pt x="333769" y="13060"/>
                    <a:pt x="337360" y="17731"/>
                    <a:pt x="337404" y="19957"/>
                  </a:cubicBezTo>
                  <a:cubicBezTo>
                    <a:pt x="337426" y="22623"/>
                    <a:pt x="335201" y="28109"/>
                    <a:pt x="333240" y="30070"/>
                  </a:cubicBezTo>
                  <a:lnTo>
                    <a:pt x="311184" y="52302"/>
                  </a:lnTo>
                  <a:cubicBezTo>
                    <a:pt x="302811" y="60741"/>
                    <a:pt x="312374" y="76715"/>
                    <a:pt x="319557" y="84008"/>
                  </a:cubicBezTo>
                  <a:cubicBezTo>
                    <a:pt x="324691" y="89208"/>
                    <a:pt x="333218" y="97911"/>
                    <a:pt x="334826" y="103927"/>
                  </a:cubicBezTo>
                  <a:lnTo>
                    <a:pt x="332204" y="161302"/>
                  </a:lnTo>
                  <a:lnTo>
                    <a:pt x="292698" y="197856"/>
                  </a:lnTo>
                  <a:lnTo>
                    <a:pt x="258502" y="195961"/>
                  </a:lnTo>
                  <a:cubicBezTo>
                    <a:pt x="258348" y="204818"/>
                    <a:pt x="258634" y="218060"/>
                    <a:pt x="251583" y="223833"/>
                  </a:cubicBezTo>
                  <a:cubicBezTo>
                    <a:pt x="238011" y="234960"/>
                    <a:pt x="221265" y="237428"/>
                    <a:pt x="203793" y="237780"/>
                  </a:cubicBezTo>
                  <a:cubicBezTo>
                    <a:pt x="189868" y="238067"/>
                    <a:pt x="171403" y="243443"/>
                    <a:pt x="168583" y="259748"/>
                  </a:cubicBezTo>
                  <a:lnTo>
                    <a:pt x="167283" y="303000"/>
                  </a:lnTo>
                  <a:cubicBezTo>
                    <a:pt x="167151" y="307583"/>
                    <a:pt x="163780" y="314986"/>
                    <a:pt x="160607" y="317145"/>
                  </a:cubicBezTo>
                  <a:cubicBezTo>
                    <a:pt x="147673" y="325981"/>
                    <a:pt x="122026" y="309103"/>
                    <a:pt x="102857" y="297623"/>
                  </a:cubicBezTo>
                  <a:close/>
                  <a:moveTo>
                    <a:pt x="242638" y="194132"/>
                  </a:moveTo>
                  <a:cubicBezTo>
                    <a:pt x="242131" y="184195"/>
                    <a:pt x="249358" y="178532"/>
                    <a:pt x="257466" y="179325"/>
                  </a:cubicBezTo>
                  <a:lnTo>
                    <a:pt x="285956" y="182124"/>
                  </a:lnTo>
                  <a:lnTo>
                    <a:pt x="317860" y="153326"/>
                  </a:lnTo>
                  <a:lnTo>
                    <a:pt x="318918" y="109347"/>
                  </a:lnTo>
                  <a:lnTo>
                    <a:pt x="296268" y="80549"/>
                  </a:lnTo>
                  <a:cubicBezTo>
                    <a:pt x="290363" y="73058"/>
                    <a:pt x="288798" y="52390"/>
                    <a:pt x="295012" y="45538"/>
                  </a:cubicBezTo>
                  <a:lnTo>
                    <a:pt x="313740" y="24804"/>
                  </a:lnTo>
                  <a:cubicBezTo>
                    <a:pt x="233340" y="3432"/>
                    <a:pt x="149083" y="23967"/>
                    <a:pt x="89637" y="79514"/>
                  </a:cubicBezTo>
                  <a:cubicBezTo>
                    <a:pt x="26996" y="138035"/>
                    <a:pt x="2406" y="223745"/>
                    <a:pt x="25233" y="306878"/>
                  </a:cubicBezTo>
                  <a:cubicBezTo>
                    <a:pt x="43036" y="305908"/>
                    <a:pt x="58658" y="297447"/>
                    <a:pt x="72980" y="285946"/>
                  </a:cubicBezTo>
                  <a:cubicBezTo>
                    <a:pt x="101579" y="262921"/>
                    <a:pt x="115769" y="294230"/>
                    <a:pt x="150295" y="302779"/>
                  </a:cubicBezTo>
                  <a:cubicBezTo>
                    <a:pt x="152653" y="285835"/>
                    <a:pt x="148511" y="269619"/>
                    <a:pt x="152256" y="255099"/>
                  </a:cubicBezTo>
                  <a:cubicBezTo>
                    <a:pt x="158315" y="231611"/>
                    <a:pt x="182266" y="221630"/>
                    <a:pt x="204366" y="221696"/>
                  </a:cubicBezTo>
                  <a:cubicBezTo>
                    <a:pt x="216528" y="221718"/>
                    <a:pt x="230828" y="219625"/>
                    <a:pt x="239509" y="212310"/>
                  </a:cubicBezTo>
                  <a:cubicBezTo>
                    <a:pt x="242660" y="209666"/>
                    <a:pt x="242924" y="198869"/>
                    <a:pt x="242682" y="194132"/>
                  </a:cubicBezTo>
                  <a:close/>
                  <a:moveTo>
                    <a:pt x="354634" y="453334"/>
                  </a:moveTo>
                  <a:cubicBezTo>
                    <a:pt x="377593" y="439784"/>
                    <a:pt x="395683" y="427709"/>
                    <a:pt x="414852" y="410281"/>
                  </a:cubicBezTo>
                  <a:cubicBezTo>
                    <a:pt x="408440" y="405301"/>
                    <a:pt x="401500" y="401335"/>
                    <a:pt x="394361" y="399440"/>
                  </a:cubicBezTo>
                  <a:lnTo>
                    <a:pt x="357807" y="389790"/>
                  </a:lnTo>
                  <a:lnTo>
                    <a:pt x="362060" y="407967"/>
                  </a:lnTo>
                  <a:cubicBezTo>
                    <a:pt x="367017" y="429142"/>
                    <a:pt x="339057" y="435421"/>
                    <a:pt x="354612" y="453334"/>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5"/>
            <p:cNvSpPr/>
            <p:nvPr/>
          </p:nvSpPr>
          <p:spPr>
            <a:xfrm>
              <a:off x="-346811" y="4155642"/>
              <a:ext cx="180731" cy="301535"/>
            </a:xfrm>
            <a:custGeom>
              <a:avLst/>
              <a:gdLst/>
              <a:ahLst/>
              <a:cxnLst/>
              <a:rect l="l" t="t" r="r" b="b"/>
              <a:pathLst>
                <a:path w="180731" h="301535" extrusionOk="0">
                  <a:moveTo>
                    <a:pt x="41689" y="226328"/>
                  </a:moveTo>
                  <a:lnTo>
                    <a:pt x="7272" y="195988"/>
                  </a:lnTo>
                  <a:lnTo>
                    <a:pt x="156" y="127927"/>
                  </a:lnTo>
                  <a:cubicBezTo>
                    <a:pt x="-880" y="118100"/>
                    <a:pt x="3306" y="109969"/>
                    <a:pt x="11084" y="104725"/>
                  </a:cubicBezTo>
                  <a:lnTo>
                    <a:pt x="37260" y="87032"/>
                  </a:lnTo>
                  <a:lnTo>
                    <a:pt x="42174" y="49598"/>
                  </a:lnTo>
                  <a:cubicBezTo>
                    <a:pt x="44289" y="33535"/>
                    <a:pt x="58633" y="23906"/>
                    <a:pt x="73946" y="25184"/>
                  </a:cubicBezTo>
                  <a:cubicBezTo>
                    <a:pt x="96090" y="27035"/>
                    <a:pt x="99373" y="4715"/>
                    <a:pt x="118476" y="0"/>
                  </a:cubicBezTo>
                  <a:cubicBezTo>
                    <a:pt x="191715" y="84609"/>
                    <a:pt x="200903" y="197905"/>
                    <a:pt x="143021" y="293773"/>
                  </a:cubicBezTo>
                  <a:cubicBezTo>
                    <a:pt x="129669" y="315895"/>
                    <a:pt x="125504" y="283726"/>
                    <a:pt x="96068" y="283505"/>
                  </a:cubicBezTo>
                  <a:cubicBezTo>
                    <a:pt x="76876" y="283373"/>
                    <a:pt x="58038" y="277931"/>
                    <a:pt x="42548" y="267730"/>
                  </a:cubicBezTo>
                  <a:cubicBezTo>
                    <a:pt x="33404" y="261714"/>
                    <a:pt x="31972" y="253187"/>
                    <a:pt x="35431" y="243625"/>
                  </a:cubicBezTo>
                  <a:lnTo>
                    <a:pt x="41689" y="226262"/>
                  </a:lnTo>
                  <a:close/>
                  <a:moveTo>
                    <a:pt x="23776" y="188893"/>
                  </a:moveTo>
                  <a:lnTo>
                    <a:pt x="50701" y="210993"/>
                  </a:lnTo>
                  <a:cubicBezTo>
                    <a:pt x="56804" y="215995"/>
                    <a:pt x="59338" y="224257"/>
                    <a:pt x="57112" y="231837"/>
                  </a:cubicBezTo>
                  <a:lnTo>
                    <a:pt x="50723" y="253518"/>
                  </a:lnTo>
                  <a:cubicBezTo>
                    <a:pt x="82032" y="276036"/>
                    <a:pt x="108759" y="258167"/>
                    <a:pt x="132026" y="280156"/>
                  </a:cubicBezTo>
                  <a:cubicBezTo>
                    <a:pt x="179861" y="198941"/>
                    <a:pt x="174221" y="96331"/>
                    <a:pt x="114157" y="22518"/>
                  </a:cubicBezTo>
                  <a:lnTo>
                    <a:pt x="95164" y="38823"/>
                  </a:lnTo>
                  <a:cubicBezTo>
                    <a:pt x="91793" y="41709"/>
                    <a:pt x="80534" y="41048"/>
                    <a:pt x="75643" y="40960"/>
                  </a:cubicBezTo>
                  <a:cubicBezTo>
                    <a:pt x="45743" y="40299"/>
                    <a:pt x="62378" y="81965"/>
                    <a:pt x="48740" y="97719"/>
                  </a:cubicBezTo>
                  <a:cubicBezTo>
                    <a:pt x="39706" y="108163"/>
                    <a:pt x="27455" y="112988"/>
                    <a:pt x="16394" y="121735"/>
                  </a:cubicBezTo>
                  <a:lnTo>
                    <a:pt x="23798" y="18887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5"/>
            <p:cNvSpPr/>
            <p:nvPr/>
          </p:nvSpPr>
          <p:spPr>
            <a:xfrm>
              <a:off x="-363613" y="4399765"/>
              <a:ext cx="18148" cy="17323"/>
            </a:xfrm>
            <a:custGeom>
              <a:avLst/>
              <a:gdLst/>
              <a:ahLst/>
              <a:cxnLst/>
              <a:rect l="l" t="t" r="r" b="b"/>
              <a:pathLst>
                <a:path w="18148" h="17323" extrusionOk="0">
                  <a:moveTo>
                    <a:pt x="3274" y="1155"/>
                  </a:moveTo>
                  <a:cubicBezTo>
                    <a:pt x="6535" y="-939"/>
                    <a:pt x="14027" y="-35"/>
                    <a:pt x="16627" y="2653"/>
                  </a:cubicBezTo>
                  <a:cubicBezTo>
                    <a:pt x="19227" y="5341"/>
                    <a:pt x="18367" y="13185"/>
                    <a:pt x="15018" y="15851"/>
                  </a:cubicBezTo>
                  <a:cubicBezTo>
                    <a:pt x="12198" y="18098"/>
                    <a:pt x="5037" y="17680"/>
                    <a:pt x="2393" y="15234"/>
                  </a:cubicBezTo>
                  <a:cubicBezTo>
                    <a:pt x="-890" y="12215"/>
                    <a:pt x="-978" y="3909"/>
                    <a:pt x="3274" y="1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5"/>
            <p:cNvSpPr/>
            <p:nvPr/>
          </p:nvSpPr>
          <p:spPr>
            <a:xfrm>
              <a:off x="-318947" y="4151021"/>
              <a:ext cx="18226" cy="17948"/>
            </a:xfrm>
            <a:custGeom>
              <a:avLst/>
              <a:gdLst/>
              <a:ahLst/>
              <a:cxnLst/>
              <a:rect l="l" t="t" r="r" b="b"/>
              <a:pathLst>
                <a:path w="18226" h="17948" extrusionOk="0">
                  <a:moveTo>
                    <a:pt x="4747" y="809"/>
                  </a:moveTo>
                  <a:cubicBezTo>
                    <a:pt x="8779" y="-1130"/>
                    <a:pt x="15632" y="633"/>
                    <a:pt x="17373" y="3805"/>
                  </a:cubicBezTo>
                  <a:cubicBezTo>
                    <a:pt x="19333" y="7375"/>
                    <a:pt x="17835" y="14844"/>
                    <a:pt x="13737" y="17180"/>
                  </a:cubicBezTo>
                  <a:cubicBezTo>
                    <a:pt x="10586" y="18987"/>
                    <a:pt x="3778" y="17510"/>
                    <a:pt x="980" y="13787"/>
                  </a:cubicBezTo>
                  <a:cubicBezTo>
                    <a:pt x="-1246" y="10834"/>
                    <a:pt x="451" y="2858"/>
                    <a:pt x="4747" y="80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5"/>
            <p:cNvSpPr/>
            <p:nvPr/>
          </p:nvSpPr>
          <p:spPr>
            <a:xfrm>
              <a:off x="-389126" y="4452932"/>
              <a:ext cx="18000" cy="17581"/>
            </a:xfrm>
            <a:custGeom>
              <a:avLst/>
              <a:gdLst/>
              <a:ahLst/>
              <a:cxnLst/>
              <a:rect l="l" t="t" r="r" b="b"/>
              <a:pathLst>
                <a:path w="18000" h="17581" extrusionOk="0">
                  <a:moveTo>
                    <a:pt x="4595" y="714"/>
                  </a:moveTo>
                  <a:cubicBezTo>
                    <a:pt x="7878" y="-1071"/>
                    <a:pt x="15259" y="714"/>
                    <a:pt x="17198" y="3600"/>
                  </a:cubicBezTo>
                  <a:cubicBezTo>
                    <a:pt x="19137" y="6487"/>
                    <a:pt x="17440" y="14198"/>
                    <a:pt x="13430" y="16776"/>
                  </a:cubicBezTo>
                  <a:cubicBezTo>
                    <a:pt x="10434" y="18715"/>
                    <a:pt x="4308" y="16997"/>
                    <a:pt x="1135" y="13273"/>
                  </a:cubicBezTo>
                  <a:cubicBezTo>
                    <a:pt x="-1178" y="10563"/>
                    <a:pt x="78" y="3182"/>
                    <a:pt x="4595" y="714"/>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5"/>
            <p:cNvSpPr/>
            <p:nvPr/>
          </p:nvSpPr>
          <p:spPr>
            <a:xfrm>
              <a:off x="-283322" y="4124660"/>
              <a:ext cx="17691" cy="17381"/>
            </a:xfrm>
            <a:custGeom>
              <a:avLst/>
              <a:gdLst/>
              <a:ahLst/>
              <a:cxnLst/>
              <a:rect l="l" t="t" r="r" b="b"/>
              <a:pathLst>
                <a:path w="17691" h="17381" extrusionOk="0">
                  <a:moveTo>
                    <a:pt x="4199" y="797"/>
                  </a:moveTo>
                  <a:cubicBezTo>
                    <a:pt x="8165" y="-1076"/>
                    <a:pt x="15084" y="554"/>
                    <a:pt x="16935" y="3595"/>
                  </a:cubicBezTo>
                  <a:cubicBezTo>
                    <a:pt x="18785" y="6636"/>
                    <a:pt x="17133" y="14017"/>
                    <a:pt x="13189" y="16573"/>
                  </a:cubicBezTo>
                  <a:cubicBezTo>
                    <a:pt x="10236" y="18490"/>
                    <a:pt x="3846" y="16837"/>
                    <a:pt x="1026" y="13312"/>
                  </a:cubicBezTo>
                  <a:cubicBezTo>
                    <a:pt x="-1177" y="10579"/>
                    <a:pt x="299" y="2625"/>
                    <a:pt x="4199" y="7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5"/>
            <p:cNvSpPr/>
            <p:nvPr/>
          </p:nvSpPr>
          <p:spPr>
            <a:xfrm>
              <a:off x="-400346" y="4205190"/>
              <a:ext cx="18681" cy="18548"/>
            </a:xfrm>
            <a:custGeom>
              <a:avLst/>
              <a:gdLst/>
              <a:ahLst/>
              <a:cxnLst/>
              <a:rect l="l" t="t" r="r" b="b"/>
              <a:pathLst>
                <a:path w="18681" h="18548" extrusionOk="0">
                  <a:moveTo>
                    <a:pt x="8610" y="94"/>
                  </a:moveTo>
                  <a:cubicBezTo>
                    <a:pt x="13281" y="-809"/>
                    <a:pt x="18569" y="5007"/>
                    <a:pt x="18679" y="8995"/>
                  </a:cubicBezTo>
                  <a:cubicBezTo>
                    <a:pt x="18789" y="12984"/>
                    <a:pt x="14405" y="18205"/>
                    <a:pt x="10064" y="18536"/>
                  </a:cubicBezTo>
                  <a:cubicBezTo>
                    <a:pt x="6583" y="18800"/>
                    <a:pt x="1273" y="14856"/>
                    <a:pt x="171" y="10956"/>
                  </a:cubicBezTo>
                  <a:cubicBezTo>
                    <a:pt x="-864" y="7321"/>
                    <a:pt x="2903" y="1196"/>
                    <a:pt x="8610" y="11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9" name="Google Shape;209;p5"/>
          <p:cNvSpPr txBox="1"/>
          <p:nvPr/>
        </p:nvSpPr>
        <p:spPr>
          <a:xfrm>
            <a:off x="1801560" y="625888"/>
            <a:ext cx="4431104" cy="491378"/>
          </a:xfrm>
          <a:prstGeom prst="rect">
            <a:avLst/>
          </a:prstGeom>
          <a:solidFill>
            <a:schemeClr val="lt1"/>
          </a:solidFill>
          <a:ln>
            <a:noFill/>
          </a:ln>
        </p:spPr>
        <p:txBody>
          <a:bodyPr spcFirstLastPara="1" wrap="square" lIns="91425" tIns="45700" rIns="91425" bIns="45700" anchor="ctr" anchorCtr="0">
            <a:noAutofit/>
          </a:bodyPr>
          <a:lstStyle/>
          <a:p>
            <a:pPr marL="0" marR="0" lvl="0" indent="0" algn="l" rtl="0">
              <a:lnSpc>
                <a:spcPct val="105714"/>
              </a:lnSpc>
              <a:spcBef>
                <a:spcPts val="0"/>
              </a:spcBef>
              <a:spcAft>
                <a:spcPts val="0"/>
              </a:spcAft>
              <a:buClr>
                <a:srgbClr val="000000"/>
              </a:buClr>
              <a:buSzPts val="2800"/>
              <a:buFont typeface="Arial"/>
              <a:buNone/>
            </a:pPr>
            <a:r>
              <a:rPr lang="en-US" sz="2800" b="1">
                <a:solidFill>
                  <a:srgbClr val="000000"/>
                </a:solidFill>
                <a:latin typeface="Calibri"/>
                <a:ea typeface="Calibri"/>
                <a:cs typeface="Calibri"/>
                <a:sym typeface="Calibri"/>
              </a:rPr>
              <a:t>Case Study Compendium</a:t>
            </a:r>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13"/>
        <p:cNvGrpSpPr/>
        <p:nvPr/>
      </p:nvGrpSpPr>
      <p:grpSpPr>
        <a:xfrm>
          <a:off x="0" y="0"/>
          <a:ext cx="0" cy="0"/>
          <a:chOff x="0" y="0"/>
          <a:chExt cx="0" cy="0"/>
        </a:xfrm>
      </p:grpSpPr>
      <p:sp>
        <p:nvSpPr>
          <p:cNvPr id="214" name="Google Shape;214;p6"/>
          <p:cNvSpPr/>
          <p:nvPr/>
        </p:nvSpPr>
        <p:spPr>
          <a:xfrm rot="10800000">
            <a:off x="-5" y="-2"/>
            <a:ext cx="1484676" cy="10691814"/>
          </a:xfrm>
          <a:custGeom>
            <a:avLst/>
            <a:gdLst/>
            <a:ahLst/>
            <a:cxnLst/>
            <a:rect l="l" t="t" r="r" b="b"/>
            <a:pathLst>
              <a:path w="852645" h="961650" extrusionOk="0">
                <a:moveTo>
                  <a:pt x="0" y="0"/>
                </a:moveTo>
                <a:lnTo>
                  <a:pt x="852646" y="0"/>
                </a:lnTo>
                <a:lnTo>
                  <a:pt x="852646" y="961651"/>
                </a:lnTo>
                <a:lnTo>
                  <a:pt x="0" y="961651"/>
                </a:lnTo>
                <a:close/>
              </a:path>
            </a:pathLst>
          </a:custGeom>
          <a:gradFill>
            <a:gsLst>
              <a:gs pos="0">
                <a:srgbClr val="265B5F"/>
              </a:gs>
              <a:gs pos="83000">
                <a:srgbClr val="2B747B"/>
              </a:gs>
              <a:gs pos="100000">
                <a:srgbClr val="2B747B"/>
              </a:gs>
            </a:gsLst>
            <a:lin ang="540000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entury Schoolbook"/>
              <a:ea typeface="Century Schoolbook"/>
              <a:cs typeface="Century Schoolbook"/>
              <a:sym typeface="Century Schoolbook"/>
            </a:endParaRPr>
          </a:p>
        </p:txBody>
      </p:sp>
      <p:sp>
        <p:nvSpPr>
          <p:cNvPr id="215" name="Google Shape;215;p6"/>
          <p:cNvSpPr/>
          <p:nvPr/>
        </p:nvSpPr>
        <p:spPr>
          <a:xfrm flipH="1">
            <a:off x="-16612" y="1358459"/>
            <a:ext cx="7576287" cy="3350558"/>
          </a:xfrm>
          <a:custGeom>
            <a:avLst/>
            <a:gdLst/>
            <a:ahLst/>
            <a:cxnLst/>
            <a:rect l="l" t="t" r="r" b="b"/>
            <a:pathLst>
              <a:path w="1277620" h="1277620" extrusionOk="0">
                <a:moveTo>
                  <a:pt x="1277480" y="0"/>
                </a:moveTo>
                <a:lnTo>
                  <a:pt x="0" y="0"/>
                </a:lnTo>
                <a:lnTo>
                  <a:pt x="0" y="1277480"/>
                </a:lnTo>
                <a:lnTo>
                  <a:pt x="1277480" y="1277480"/>
                </a:lnTo>
                <a:lnTo>
                  <a:pt x="1277480" y="0"/>
                </a:lnTo>
                <a:close/>
              </a:path>
            </a:pathLst>
          </a:custGeom>
          <a:blipFill rotWithShape="1">
            <a:blip r:embed="rId3">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283">
              <a:solidFill>
                <a:srgbClr val="F05A28"/>
              </a:solidFill>
              <a:latin typeface="Century Schoolbook"/>
              <a:ea typeface="Century Schoolbook"/>
              <a:cs typeface="Century Schoolbook"/>
              <a:sym typeface="Century Schoolbook"/>
            </a:endParaRPr>
          </a:p>
        </p:txBody>
      </p:sp>
      <p:sp>
        <p:nvSpPr>
          <p:cNvPr id="216" name="Google Shape;216;p6"/>
          <p:cNvSpPr txBox="1"/>
          <p:nvPr/>
        </p:nvSpPr>
        <p:spPr>
          <a:xfrm>
            <a:off x="1855368" y="7326545"/>
            <a:ext cx="5170865" cy="2070747"/>
          </a:xfrm>
          <a:prstGeom prst="rect">
            <a:avLst/>
          </a:prstGeom>
          <a:noFill/>
          <a:ln>
            <a:noFill/>
          </a:ln>
        </p:spPr>
        <p:txBody>
          <a:bodyPr spcFirstLastPara="1" wrap="square" lIns="91425" tIns="45700" rIns="91425" bIns="45700" anchor="t" anchorCtr="0">
            <a:noAutofit/>
          </a:bodyPr>
          <a:lstStyle/>
          <a:p>
            <a:pPr marL="0" marR="0" lvl="0" indent="0" algn="just" rtl="0">
              <a:lnSpc>
                <a:spcPct val="106086"/>
              </a:lnSpc>
              <a:spcBef>
                <a:spcPts val="0"/>
              </a:spcBef>
              <a:spcAft>
                <a:spcPts val="0"/>
              </a:spcAft>
              <a:buClr>
                <a:srgbClr val="262626"/>
              </a:buClr>
              <a:buSzPts val="1150"/>
              <a:buFont typeface="Arial"/>
              <a:buNone/>
            </a:pPr>
            <a:r>
              <a:rPr lang="en-US" sz="1150" b="0" i="0">
                <a:solidFill>
                  <a:srgbClr val="262626"/>
                </a:solidFill>
                <a:latin typeface="Calibri"/>
                <a:ea typeface="Calibri"/>
                <a:cs typeface="Calibri"/>
                <a:sym typeface="Calibri"/>
              </a:rPr>
              <a:t>Physical safety is never assured. Social networks fracture as families separate, neighbours evacuate and trusted institutions collapse. Children miss years of education. Adults cannot work in their professions. The elderly struggle far from familiar surroundings and medical care. Economic devastation compounds these challenges, savings depleted, businesses destroyed, career trajectories interrupted. Yet amid this devastation, remarkable resilience emerges. </a:t>
            </a:r>
            <a:endParaRPr/>
          </a:p>
          <a:p>
            <a:pPr marL="0" marR="0" lvl="0" indent="0" algn="just" rtl="0">
              <a:lnSpc>
                <a:spcPct val="106086"/>
              </a:lnSpc>
              <a:spcBef>
                <a:spcPts val="0"/>
              </a:spcBef>
              <a:spcAft>
                <a:spcPts val="0"/>
              </a:spcAft>
              <a:buClr>
                <a:srgbClr val="75B543"/>
              </a:buClr>
              <a:buSzPts val="1150"/>
              <a:buFont typeface="Arial"/>
              <a:buNone/>
            </a:pPr>
            <a:endParaRPr sz="1150" b="0" i="0">
              <a:solidFill>
                <a:srgbClr val="262626"/>
              </a:solidFill>
              <a:latin typeface="Calibri"/>
              <a:ea typeface="Calibri"/>
              <a:cs typeface="Calibri"/>
              <a:sym typeface="Calibri"/>
            </a:endParaRPr>
          </a:p>
          <a:p>
            <a:pPr marL="0" marR="0" lvl="0" indent="0" algn="just" rtl="0">
              <a:lnSpc>
                <a:spcPct val="106086"/>
              </a:lnSpc>
              <a:spcBef>
                <a:spcPts val="0"/>
              </a:spcBef>
              <a:spcAft>
                <a:spcPts val="0"/>
              </a:spcAft>
              <a:buClr>
                <a:srgbClr val="262626"/>
              </a:buClr>
              <a:buSzPts val="1150"/>
              <a:buFont typeface="Arial"/>
              <a:buNone/>
            </a:pPr>
            <a:r>
              <a:rPr lang="en-US" sz="1150" b="0" i="0">
                <a:solidFill>
                  <a:srgbClr val="262626"/>
                </a:solidFill>
                <a:latin typeface="Calibri"/>
                <a:ea typeface="Calibri"/>
                <a:cs typeface="Calibri"/>
                <a:sym typeface="Calibri"/>
              </a:rPr>
              <a:t>The following Ukrainian case studies demonstrate how communities create spaces of normalcy within chaos, how grassroots organizations fill gaps that traditional institutions cannot reach, and how volunteers, often displaced themselves, become the backbone of response.</a:t>
            </a:r>
            <a:endParaRPr/>
          </a:p>
          <a:p>
            <a:pPr marL="0" marR="0" lvl="0" indent="0" algn="just" rtl="0">
              <a:lnSpc>
                <a:spcPct val="106086"/>
              </a:lnSpc>
              <a:spcBef>
                <a:spcPts val="0"/>
              </a:spcBef>
              <a:spcAft>
                <a:spcPts val="0"/>
              </a:spcAft>
              <a:buClr>
                <a:srgbClr val="262626"/>
              </a:buClr>
              <a:buSzPts val="1150"/>
              <a:buFont typeface="Arial"/>
              <a:buNone/>
            </a:pPr>
            <a:br>
              <a:rPr lang="en-US" sz="1150" b="0" i="0">
                <a:solidFill>
                  <a:srgbClr val="262626"/>
                </a:solidFill>
                <a:latin typeface="Calibri"/>
                <a:ea typeface="Calibri"/>
                <a:cs typeface="Calibri"/>
                <a:sym typeface="Calibri"/>
              </a:rPr>
            </a:br>
            <a:r>
              <a:rPr lang="en-US" sz="1150" b="0" i="0">
                <a:solidFill>
                  <a:srgbClr val="262626"/>
                </a:solidFill>
                <a:latin typeface="Calibri"/>
                <a:ea typeface="Calibri"/>
                <a:cs typeface="Calibri"/>
                <a:sym typeface="Calibri"/>
              </a:rPr>
              <a:t>They showcase the innovation that emerges when people refuse to let crisis define their future, instead creating community, connection, and hope even under the most extreme circumstances.</a:t>
            </a:r>
            <a:endParaRPr/>
          </a:p>
          <a:p>
            <a:pPr marL="0" marR="0" lvl="0" indent="0" algn="just" rtl="0">
              <a:lnSpc>
                <a:spcPct val="106086"/>
              </a:lnSpc>
              <a:spcBef>
                <a:spcPts val="0"/>
              </a:spcBef>
              <a:spcAft>
                <a:spcPts val="0"/>
              </a:spcAft>
              <a:buClr>
                <a:srgbClr val="75B543"/>
              </a:buClr>
              <a:buSzPts val="1150"/>
              <a:buFont typeface="Arial"/>
              <a:buNone/>
            </a:pPr>
            <a:endParaRPr sz="1150" b="0" i="0">
              <a:solidFill>
                <a:srgbClr val="262626"/>
              </a:solidFill>
              <a:latin typeface="Calibri"/>
              <a:ea typeface="Calibri"/>
              <a:cs typeface="Calibri"/>
              <a:sym typeface="Calibri"/>
            </a:endParaRPr>
          </a:p>
        </p:txBody>
      </p:sp>
      <p:sp>
        <p:nvSpPr>
          <p:cNvPr id="217" name="Google Shape;217;p6"/>
          <p:cNvSpPr txBox="1"/>
          <p:nvPr/>
        </p:nvSpPr>
        <p:spPr>
          <a:xfrm>
            <a:off x="2966802" y="840490"/>
            <a:ext cx="4098153" cy="447594"/>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F2A33D"/>
              </a:buClr>
              <a:buSzPts val="2800"/>
              <a:buFont typeface="Arial"/>
              <a:buNone/>
            </a:pPr>
            <a:r>
              <a:rPr lang="en-US" sz="2800" b="1">
                <a:solidFill>
                  <a:srgbClr val="F2A33D"/>
                </a:solidFill>
                <a:latin typeface="Calibri"/>
                <a:ea typeface="Calibri"/>
                <a:cs typeface="Calibri"/>
                <a:sym typeface="Calibri"/>
              </a:rPr>
              <a:t>Conflict &amp; War</a:t>
            </a:r>
            <a:endParaRPr/>
          </a:p>
        </p:txBody>
      </p:sp>
      <p:sp>
        <p:nvSpPr>
          <p:cNvPr id="218" name="Google Shape;218;p6"/>
          <p:cNvSpPr/>
          <p:nvPr/>
        </p:nvSpPr>
        <p:spPr>
          <a:xfrm rot="5400000">
            <a:off x="4884984" y="2000577"/>
            <a:ext cx="3351739" cy="2058968"/>
          </a:xfrm>
          <a:custGeom>
            <a:avLst/>
            <a:gdLst/>
            <a:ahLst/>
            <a:cxnLst/>
            <a:rect l="l" t="t" r="r" b="b"/>
            <a:pathLst>
              <a:path w="1277620" h="1277620" extrusionOk="0">
                <a:moveTo>
                  <a:pt x="1277480" y="0"/>
                </a:moveTo>
                <a:lnTo>
                  <a:pt x="0" y="0"/>
                </a:lnTo>
                <a:lnTo>
                  <a:pt x="0" y="1277480"/>
                </a:lnTo>
                <a:lnTo>
                  <a:pt x="1277480" y="1277480"/>
                </a:lnTo>
                <a:lnTo>
                  <a:pt x="1277480" y="0"/>
                </a:lnTo>
                <a:close/>
              </a:path>
            </a:pathLst>
          </a:custGeom>
          <a:gradFill>
            <a:gsLst>
              <a:gs pos="0">
                <a:srgbClr val="265B5F">
                  <a:alpha val="69803"/>
                </a:srgbClr>
              </a:gs>
              <a:gs pos="41000">
                <a:srgbClr val="265B5F">
                  <a:alpha val="69803"/>
                </a:srgbClr>
              </a:gs>
              <a:gs pos="96000">
                <a:srgbClr val="2B747B">
                  <a:alpha val="0"/>
                </a:srgbClr>
              </a:gs>
              <a:gs pos="100000">
                <a:srgbClr val="2B747B">
                  <a:alpha val="0"/>
                </a:srgbClr>
              </a:gs>
            </a:gsLst>
            <a:lin ang="5400000" scaled="0"/>
          </a:gradFill>
          <a:ln>
            <a:noFill/>
          </a:ln>
        </p:spPr>
        <p:txBody>
          <a:bodyPr spcFirstLastPara="1" wrap="square" lIns="0" tIns="0" rIns="0" bIns="0" anchor="t" anchorCtr="0">
            <a:noAutofit/>
          </a:bodyPr>
          <a:lstStyle/>
          <a:p>
            <a:pPr marL="0" marR="0" lvl="0" indent="0" algn="l" rtl="0">
              <a:spcBef>
                <a:spcPts val="0"/>
              </a:spcBef>
              <a:spcAft>
                <a:spcPts val="0"/>
              </a:spcAft>
              <a:buNone/>
            </a:pPr>
            <a:endParaRPr sz="1283">
              <a:solidFill>
                <a:srgbClr val="F05A28"/>
              </a:solidFill>
              <a:latin typeface="Century Schoolbook"/>
              <a:ea typeface="Century Schoolbook"/>
              <a:cs typeface="Century Schoolbook"/>
              <a:sym typeface="Century Schoolbook"/>
            </a:endParaRPr>
          </a:p>
        </p:txBody>
      </p:sp>
      <p:grpSp>
        <p:nvGrpSpPr>
          <p:cNvPr id="219" name="Google Shape;219;p6"/>
          <p:cNvGrpSpPr/>
          <p:nvPr/>
        </p:nvGrpSpPr>
        <p:grpSpPr>
          <a:xfrm>
            <a:off x="5822540" y="3834595"/>
            <a:ext cx="1203821" cy="1204146"/>
            <a:chOff x="6058124" y="3687045"/>
            <a:chExt cx="1073211" cy="1073501"/>
          </a:xfrm>
        </p:grpSpPr>
        <p:sp>
          <p:nvSpPr>
            <p:cNvPr id="220" name="Google Shape;220;p6"/>
            <p:cNvSpPr/>
            <p:nvPr/>
          </p:nvSpPr>
          <p:spPr>
            <a:xfrm rot="-5400000">
              <a:off x="6057979" y="3687190"/>
              <a:ext cx="1073501" cy="1073211"/>
            </a:xfrm>
            <a:custGeom>
              <a:avLst/>
              <a:gdLst/>
              <a:ahLst/>
              <a:cxnLst/>
              <a:rect l="l" t="t" r="r" b="b"/>
              <a:pathLst>
                <a:path w="795228" h="795012" extrusionOk="0">
                  <a:moveTo>
                    <a:pt x="0" y="397506"/>
                  </a:moveTo>
                  <a:cubicBezTo>
                    <a:pt x="0" y="178035"/>
                    <a:pt x="178084" y="0"/>
                    <a:pt x="397614" y="0"/>
                  </a:cubicBezTo>
                  <a:cubicBezTo>
                    <a:pt x="617145" y="0"/>
                    <a:pt x="795229" y="178035"/>
                    <a:pt x="795229" y="397506"/>
                  </a:cubicBezTo>
                  <a:cubicBezTo>
                    <a:pt x="795229" y="616977"/>
                    <a:pt x="617145" y="795012"/>
                    <a:pt x="397614" y="795012"/>
                  </a:cubicBezTo>
                  <a:cubicBezTo>
                    <a:pt x="178084" y="795012"/>
                    <a:pt x="0" y="616977"/>
                    <a:pt x="0" y="397506"/>
                  </a:cubicBezTo>
                  <a:close/>
                </a:path>
              </a:pathLst>
            </a:custGeom>
            <a:solidFill>
              <a:srgbClr val="F2A33D"/>
            </a:solidFill>
            <a:ln>
              <a:noFill/>
            </a:ln>
            <a:effectLst>
              <a:outerShdw blurRad="176334"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entury Schoolbook"/>
                <a:ea typeface="Century Schoolbook"/>
                <a:cs typeface="Century Schoolbook"/>
                <a:sym typeface="Century Schoolbook"/>
              </a:endParaRPr>
            </a:p>
          </p:txBody>
        </p:sp>
        <p:grpSp>
          <p:nvGrpSpPr>
            <p:cNvPr id="221" name="Google Shape;221;p6"/>
            <p:cNvGrpSpPr/>
            <p:nvPr/>
          </p:nvGrpSpPr>
          <p:grpSpPr>
            <a:xfrm>
              <a:off x="6238160" y="3877738"/>
              <a:ext cx="713139" cy="692114"/>
              <a:chOff x="-1928159" y="3127591"/>
              <a:chExt cx="481651" cy="467451"/>
            </a:xfrm>
          </p:grpSpPr>
          <p:sp>
            <p:nvSpPr>
              <p:cNvPr id="222" name="Google Shape;222;p6"/>
              <p:cNvSpPr/>
              <p:nvPr/>
            </p:nvSpPr>
            <p:spPr>
              <a:xfrm>
                <a:off x="-1928159" y="3127591"/>
                <a:ext cx="330431" cy="465019"/>
              </a:xfrm>
              <a:custGeom>
                <a:avLst/>
                <a:gdLst/>
                <a:ahLst/>
                <a:cxnLst/>
                <a:rect l="l" t="t" r="r" b="b"/>
                <a:pathLst>
                  <a:path w="330431" h="465019" extrusionOk="0">
                    <a:moveTo>
                      <a:pt x="294679" y="247667"/>
                    </a:moveTo>
                    <a:lnTo>
                      <a:pt x="228711" y="331174"/>
                    </a:lnTo>
                    <a:lnTo>
                      <a:pt x="265308" y="444515"/>
                    </a:lnTo>
                    <a:cubicBezTo>
                      <a:pt x="266410" y="457030"/>
                      <a:pt x="249312" y="464720"/>
                      <a:pt x="238648" y="464962"/>
                    </a:cubicBezTo>
                    <a:cubicBezTo>
                      <a:pt x="128260" y="467408"/>
                      <a:pt x="30607" y="392097"/>
                      <a:pt x="6018" y="285168"/>
                    </a:cubicBezTo>
                    <a:cubicBezTo>
                      <a:pt x="-24080" y="154223"/>
                      <a:pt x="61829" y="25040"/>
                      <a:pt x="194294" y="3051"/>
                    </a:cubicBezTo>
                    <a:cubicBezTo>
                      <a:pt x="239838" y="-4507"/>
                      <a:pt x="285954" y="1927"/>
                      <a:pt x="327289" y="22903"/>
                    </a:cubicBezTo>
                    <a:cubicBezTo>
                      <a:pt x="332863" y="25745"/>
                      <a:pt x="329757" y="33479"/>
                      <a:pt x="327597" y="37754"/>
                    </a:cubicBezTo>
                    <a:lnTo>
                      <a:pt x="265353" y="161692"/>
                    </a:lnTo>
                    <a:lnTo>
                      <a:pt x="294657" y="247667"/>
                    </a:lnTo>
                    <a:close/>
                    <a:moveTo>
                      <a:pt x="210335" y="326746"/>
                    </a:moveTo>
                    <a:lnTo>
                      <a:pt x="276083" y="244318"/>
                    </a:lnTo>
                    <a:lnTo>
                      <a:pt x="247263" y="160436"/>
                    </a:lnTo>
                    <a:lnTo>
                      <a:pt x="310896" y="33303"/>
                    </a:lnTo>
                    <a:cubicBezTo>
                      <a:pt x="188588" y="-18476"/>
                      <a:pt x="53059" y="56218"/>
                      <a:pt x="22323" y="184211"/>
                    </a:cubicBezTo>
                    <a:cubicBezTo>
                      <a:pt x="6370" y="250642"/>
                      <a:pt x="24196" y="319827"/>
                      <a:pt x="68307" y="372135"/>
                    </a:cubicBezTo>
                    <a:cubicBezTo>
                      <a:pt x="110082" y="421666"/>
                      <a:pt x="173561" y="450905"/>
                      <a:pt x="240609" y="448305"/>
                    </a:cubicBezTo>
                    <a:cubicBezTo>
                      <a:pt x="245522" y="448106"/>
                      <a:pt x="248078" y="442972"/>
                      <a:pt x="246690" y="438698"/>
                    </a:cubicBezTo>
                    <a:lnTo>
                      <a:pt x="210379" y="326746"/>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6"/>
              <p:cNvSpPr/>
              <p:nvPr/>
            </p:nvSpPr>
            <p:spPr>
              <a:xfrm>
                <a:off x="-1664283" y="3175791"/>
                <a:ext cx="217775" cy="419251"/>
              </a:xfrm>
              <a:custGeom>
                <a:avLst/>
                <a:gdLst/>
                <a:ahLst/>
                <a:cxnLst/>
                <a:rect l="l" t="t" r="r" b="b"/>
                <a:pathLst>
                  <a:path w="217775" h="419251" extrusionOk="0">
                    <a:moveTo>
                      <a:pt x="29569" y="419053"/>
                    </a:moveTo>
                    <a:cubicBezTo>
                      <a:pt x="24656" y="420441"/>
                      <a:pt x="18883" y="414228"/>
                      <a:pt x="18222" y="409689"/>
                    </a:cubicBezTo>
                    <a:lnTo>
                      <a:pt x="0" y="283128"/>
                    </a:lnTo>
                    <a:lnTo>
                      <a:pt x="73284" y="198718"/>
                    </a:lnTo>
                    <a:lnTo>
                      <a:pt x="42899" y="111641"/>
                    </a:lnTo>
                    <a:lnTo>
                      <a:pt x="111534" y="4162"/>
                    </a:lnTo>
                    <a:cubicBezTo>
                      <a:pt x="114883" y="-1104"/>
                      <a:pt x="121229" y="-1038"/>
                      <a:pt x="125922" y="2487"/>
                    </a:cubicBezTo>
                    <a:cubicBezTo>
                      <a:pt x="194754" y="53936"/>
                      <a:pt x="228356" y="136782"/>
                      <a:pt x="214827" y="222206"/>
                    </a:cubicBezTo>
                    <a:cubicBezTo>
                      <a:pt x="202951" y="297252"/>
                      <a:pt x="156196" y="360598"/>
                      <a:pt x="89302" y="396072"/>
                    </a:cubicBezTo>
                    <a:cubicBezTo>
                      <a:pt x="69956" y="406318"/>
                      <a:pt x="51162" y="412928"/>
                      <a:pt x="29569" y="419097"/>
                    </a:cubicBezTo>
                    <a:close/>
                    <a:moveTo>
                      <a:pt x="80224" y="216433"/>
                    </a:moveTo>
                    <a:lnTo>
                      <a:pt x="18001" y="288152"/>
                    </a:lnTo>
                    <a:lnTo>
                      <a:pt x="33381" y="400215"/>
                    </a:lnTo>
                    <a:cubicBezTo>
                      <a:pt x="116778" y="377322"/>
                      <a:pt x="181777" y="310340"/>
                      <a:pt x="197465" y="224828"/>
                    </a:cubicBezTo>
                    <a:cubicBezTo>
                      <a:pt x="211698" y="147203"/>
                      <a:pt x="183605" y="70240"/>
                      <a:pt x="121801" y="21436"/>
                    </a:cubicBezTo>
                    <a:lnTo>
                      <a:pt x="108229" y="40517"/>
                    </a:lnTo>
                    <a:lnTo>
                      <a:pt x="61452" y="113999"/>
                    </a:lnTo>
                    <a:lnTo>
                      <a:pt x="91285" y="200040"/>
                    </a:lnTo>
                    <a:cubicBezTo>
                      <a:pt x="88927" y="206099"/>
                      <a:pt x="85402" y="211453"/>
                      <a:pt x="80246" y="216433"/>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24" name="Google Shape;224;p6"/>
          <p:cNvSpPr txBox="1"/>
          <p:nvPr/>
        </p:nvSpPr>
        <p:spPr>
          <a:xfrm>
            <a:off x="325276" y="635842"/>
            <a:ext cx="1983210" cy="447594"/>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lt1"/>
              </a:buClr>
              <a:buSzPts val="6000"/>
              <a:buFont typeface="Arial"/>
              <a:buNone/>
            </a:pPr>
            <a:r>
              <a:rPr lang="en-US" sz="6000" b="1">
                <a:solidFill>
                  <a:schemeClr val="lt1"/>
                </a:solidFill>
                <a:latin typeface="Calibri"/>
                <a:ea typeface="Calibri"/>
                <a:cs typeface="Calibri"/>
                <a:sym typeface="Calibri"/>
              </a:rPr>
              <a:t>01</a:t>
            </a:r>
            <a:endParaRPr/>
          </a:p>
        </p:txBody>
      </p:sp>
      <p:grpSp>
        <p:nvGrpSpPr>
          <p:cNvPr id="225" name="Google Shape;225;p6"/>
          <p:cNvGrpSpPr/>
          <p:nvPr/>
        </p:nvGrpSpPr>
        <p:grpSpPr>
          <a:xfrm flipH="1">
            <a:off x="-13599" y="8381240"/>
            <a:ext cx="2201599" cy="2070748"/>
            <a:chOff x="9333274" y="171098"/>
            <a:chExt cx="799444" cy="751929"/>
          </a:xfrm>
        </p:grpSpPr>
        <p:sp>
          <p:nvSpPr>
            <p:cNvPr id="226" name="Google Shape;226;p6"/>
            <p:cNvSpPr/>
            <p:nvPr/>
          </p:nvSpPr>
          <p:spPr>
            <a:xfrm>
              <a:off x="9400697" y="401703"/>
              <a:ext cx="732021" cy="521324"/>
            </a:xfrm>
            <a:custGeom>
              <a:avLst/>
              <a:gdLst/>
              <a:ahLst/>
              <a:cxnLst/>
              <a:rect l="l" t="t" r="r" b="b"/>
              <a:pathLst>
                <a:path w="732021" h="521324" extrusionOk="0">
                  <a:moveTo>
                    <a:pt x="732022" y="0"/>
                  </a:moveTo>
                  <a:lnTo>
                    <a:pt x="732022" y="194572"/>
                  </a:lnTo>
                  <a:cubicBezTo>
                    <a:pt x="732022" y="194572"/>
                    <a:pt x="374438" y="656983"/>
                    <a:pt x="0" y="481628"/>
                  </a:cubicBezTo>
                  <a:cubicBezTo>
                    <a:pt x="0" y="481628"/>
                    <a:pt x="416581" y="425178"/>
                    <a:pt x="732022" y="0"/>
                  </a:cubicBezTo>
                  <a:close/>
                </a:path>
              </a:pathLst>
            </a:custGeom>
            <a:solidFill>
              <a:srgbClr val="EB7F4A"/>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entury Schoolbook"/>
                <a:ea typeface="Century Schoolbook"/>
                <a:cs typeface="Century Schoolbook"/>
                <a:sym typeface="Century Schoolbook"/>
              </a:endParaRPr>
            </a:p>
          </p:txBody>
        </p:sp>
        <p:sp>
          <p:nvSpPr>
            <p:cNvPr id="227" name="Google Shape;227;p6"/>
            <p:cNvSpPr/>
            <p:nvPr/>
          </p:nvSpPr>
          <p:spPr>
            <a:xfrm>
              <a:off x="9333274" y="171098"/>
              <a:ext cx="799444" cy="667868"/>
            </a:xfrm>
            <a:custGeom>
              <a:avLst/>
              <a:gdLst/>
              <a:ahLst/>
              <a:cxnLst/>
              <a:rect l="l" t="t" r="r" b="b"/>
              <a:pathLst>
                <a:path w="799444" h="667868" extrusionOk="0">
                  <a:moveTo>
                    <a:pt x="799444" y="0"/>
                  </a:moveTo>
                  <a:lnTo>
                    <a:pt x="799444" y="175356"/>
                  </a:lnTo>
                  <a:cubicBezTo>
                    <a:pt x="799444" y="175356"/>
                    <a:pt x="387682" y="674998"/>
                    <a:pt x="0" y="667791"/>
                  </a:cubicBezTo>
                  <a:cubicBezTo>
                    <a:pt x="0" y="667791"/>
                    <a:pt x="231164" y="612543"/>
                    <a:pt x="799444" y="0"/>
                  </a:cubicBezTo>
                  <a:close/>
                </a:path>
              </a:pathLst>
            </a:custGeom>
            <a:solidFill>
              <a:srgbClr val="F2A33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entury Schoolbook"/>
                <a:ea typeface="Century Schoolbook"/>
                <a:cs typeface="Century Schoolbook"/>
                <a:sym typeface="Century Schoolbook"/>
              </a:endParaRPr>
            </a:p>
          </p:txBody>
        </p:sp>
      </p:grpSp>
      <p:sp>
        <p:nvSpPr>
          <p:cNvPr id="228" name="Google Shape;228;p6"/>
          <p:cNvSpPr txBox="1"/>
          <p:nvPr/>
        </p:nvSpPr>
        <p:spPr>
          <a:xfrm>
            <a:off x="1797774" y="5194856"/>
            <a:ext cx="5286000" cy="2105700"/>
          </a:xfrm>
          <a:prstGeom prst="rect">
            <a:avLst/>
          </a:prstGeom>
          <a:noFill/>
          <a:ln>
            <a:noFill/>
          </a:ln>
        </p:spPr>
        <p:txBody>
          <a:bodyPr spcFirstLastPara="1" wrap="square" lIns="91425" tIns="45700" rIns="91425" bIns="45700" anchor="t" anchorCtr="0">
            <a:spAutoFit/>
          </a:bodyPr>
          <a:lstStyle/>
          <a:p>
            <a:pPr marL="0" marR="0" lvl="0" indent="0" algn="just" rtl="0">
              <a:lnSpc>
                <a:spcPct val="104444"/>
              </a:lnSpc>
              <a:spcBef>
                <a:spcPts val="0"/>
              </a:spcBef>
              <a:spcAft>
                <a:spcPts val="0"/>
              </a:spcAft>
              <a:buNone/>
            </a:pPr>
            <a:r>
              <a:rPr lang="en-US" sz="1800" i="1">
                <a:solidFill>
                  <a:srgbClr val="000000"/>
                </a:solidFill>
                <a:latin typeface="Calibri"/>
                <a:ea typeface="Calibri"/>
                <a:cs typeface="Calibri"/>
                <a:sym typeface="Calibri"/>
              </a:rPr>
              <a:t>War and armed conflict create unique disasters combining immediate destruction with long-term trauma. Communities face not just physical destruction but deliberate targeting, prolonged uncertainty, and systematic attempts to break civilian morale. The challenges for individuals and communities are multifaceted and interconnected. </a:t>
            </a:r>
            <a:endParaRPr sz="1800" i="1">
              <a:solidFill>
                <a:srgbClr val="000000"/>
              </a:solidFill>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32"/>
        <p:cNvGrpSpPr/>
        <p:nvPr/>
      </p:nvGrpSpPr>
      <p:grpSpPr>
        <a:xfrm>
          <a:off x="0" y="0"/>
          <a:ext cx="0" cy="0"/>
          <a:chOff x="0" y="0"/>
          <a:chExt cx="0" cy="0"/>
        </a:xfrm>
      </p:grpSpPr>
      <p:pic>
        <p:nvPicPr>
          <p:cNvPr id="233" name="Google Shape;233;p7" title="Великоолександрівська громада_1.jpg"/>
          <p:cNvPicPr preferRelativeResize="0"/>
          <p:nvPr/>
        </p:nvPicPr>
        <p:blipFill>
          <a:blip r:embed="rId3">
            <a:alphaModFix/>
          </a:blip>
          <a:stretch>
            <a:fillRect/>
          </a:stretch>
        </p:blipFill>
        <p:spPr>
          <a:xfrm>
            <a:off x="1450" y="1412600"/>
            <a:ext cx="7576276" cy="4986900"/>
          </a:xfrm>
          <a:prstGeom prst="rect">
            <a:avLst/>
          </a:prstGeom>
          <a:noFill/>
          <a:ln>
            <a:noFill/>
          </a:ln>
        </p:spPr>
      </p:pic>
      <p:cxnSp>
        <p:nvCxnSpPr>
          <p:cNvPr id="234" name="Google Shape;234;p7"/>
          <p:cNvCxnSpPr/>
          <p:nvPr/>
        </p:nvCxnSpPr>
        <p:spPr>
          <a:xfrm rot="10800000">
            <a:off x="1410318" y="0"/>
            <a:ext cx="0" cy="1310737"/>
          </a:xfrm>
          <a:prstGeom prst="straightConnector1">
            <a:avLst/>
          </a:prstGeom>
          <a:noFill/>
          <a:ln w="12700" cap="flat" cmpd="sng">
            <a:solidFill>
              <a:srgbClr val="000000"/>
            </a:solidFill>
            <a:prstDash val="dot"/>
            <a:miter lim="800000"/>
            <a:headEnd type="none" w="sm" len="sm"/>
            <a:tailEnd type="none" w="sm" len="sm"/>
          </a:ln>
        </p:spPr>
      </p:cxnSp>
      <p:sp>
        <p:nvSpPr>
          <p:cNvPr id="235" name="Google Shape;235;p7"/>
          <p:cNvSpPr/>
          <p:nvPr/>
        </p:nvSpPr>
        <p:spPr>
          <a:xfrm>
            <a:off x="509998" y="3423967"/>
            <a:ext cx="4184206" cy="2430672"/>
          </a:xfrm>
          <a:custGeom>
            <a:avLst/>
            <a:gdLst/>
            <a:ahLst/>
            <a:cxnLst/>
            <a:rect l="l" t="t" r="r" b="b"/>
            <a:pathLst>
              <a:path w="1277620" h="1277620" extrusionOk="0">
                <a:moveTo>
                  <a:pt x="1277480" y="0"/>
                </a:moveTo>
                <a:lnTo>
                  <a:pt x="0" y="0"/>
                </a:lnTo>
                <a:lnTo>
                  <a:pt x="0" y="1277480"/>
                </a:lnTo>
                <a:lnTo>
                  <a:pt x="1277480" y="1277480"/>
                </a:lnTo>
                <a:lnTo>
                  <a:pt x="1277480" y="0"/>
                </a:lnTo>
                <a:close/>
              </a:path>
            </a:pathLst>
          </a:custGeom>
          <a:solidFill>
            <a:srgbClr val="F2A33D">
              <a:alpha val="74117"/>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283">
              <a:solidFill>
                <a:srgbClr val="F05A28"/>
              </a:solidFill>
              <a:latin typeface="Century Schoolbook"/>
              <a:ea typeface="Century Schoolbook"/>
              <a:cs typeface="Century Schoolbook"/>
              <a:sym typeface="Century Schoolbook"/>
            </a:endParaRPr>
          </a:p>
        </p:txBody>
      </p:sp>
      <p:grpSp>
        <p:nvGrpSpPr>
          <p:cNvPr id="236" name="Google Shape;236;p7"/>
          <p:cNvGrpSpPr/>
          <p:nvPr/>
        </p:nvGrpSpPr>
        <p:grpSpPr>
          <a:xfrm>
            <a:off x="330776" y="451279"/>
            <a:ext cx="414291" cy="413839"/>
            <a:chOff x="7257599" y="768348"/>
            <a:chExt cx="868457" cy="867509"/>
          </a:xfrm>
        </p:grpSpPr>
        <p:sp>
          <p:nvSpPr>
            <p:cNvPr id="237" name="Google Shape;237;p7"/>
            <p:cNvSpPr/>
            <p:nvPr/>
          </p:nvSpPr>
          <p:spPr>
            <a:xfrm>
              <a:off x="7257599" y="768348"/>
              <a:ext cx="868457" cy="867509"/>
            </a:xfrm>
            <a:custGeom>
              <a:avLst/>
              <a:gdLst/>
              <a:ahLst/>
              <a:cxnLst/>
              <a:rect l="l" t="t" r="r" b="b"/>
              <a:pathLst>
                <a:path w="868457" h="867509" extrusionOk="0">
                  <a:moveTo>
                    <a:pt x="0" y="621711"/>
                  </a:moveTo>
                  <a:cubicBezTo>
                    <a:pt x="0" y="659650"/>
                    <a:pt x="25293" y="693073"/>
                    <a:pt x="61426" y="704816"/>
                  </a:cubicBezTo>
                  <a:cubicBezTo>
                    <a:pt x="97559" y="716560"/>
                    <a:pt x="137304" y="702107"/>
                    <a:pt x="158984" y="670490"/>
                  </a:cubicBezTo>
                  <a:lnTo>
                    <a:pt x="350489" y="758113"/>
                  </a:lnTo>
                  <a:cubicBezTo>
                    <a:pt x="348682" y="765339"/>
                    <a:pt x="347779" y="772566"/>
                    <a:pt x="347779" y="780696"/>
                  </a:cubicBezTo>
                  <a:cubicBezTo>
                    <a:pt x="347779" y="813215"/>
                    <a:pt x="366748" y="843928"/>
                    <a:pt x="395655" y="858381"/>
                  </a:cubicBezTo>
                  <a:cubicBezTo>
                    <a:pt x="425464" y="872835"/>
                    <a:pt x="459790" y="870125"/>
                    <a:pt x="485987" y="850251"/>
                  </a:cubicBezTo>
                  <a:lnTo>
                    <a:pt x="468824" y="826765"/>
                  </a:lnTo>
                  <a:cubicBezTo>
                    <a:pt x="458887" y="833992"/>
                    <a:pt x="446240" y="838508"/>
                    <a:pt x="434497" y="838508"/>
                  </a:cubicBezTo>
                  <a:cubicBezTo>
                    <a:pt x="415528" y="838508"/>
                    <a:pt x="396558" y="828572"/>
                    <a:pt x="386621" y="812312"/>
                  </a:cubicBezTo>
                  <a:cubicBezTo>
                    <a:pt x="375782" y="796052"/>
                    <a:pt x="373975" y="775276"/>
                    <a:pt x="382105" y="758113"/>
                  </a:cubicBezTo>
                  <a:cubicBezTo>
                    <a:pt x="383912" y="754499"/>
                    <a:pt x="384815" y="749982"/>
                    <a:pt x="383008" y="746370"/>
                  </a:cubicBezTo>
                  <a:cubicBezTo>
                    <a:pt x="382105" y="742756"/>
                    <a:pt x="378491" y="739143"/>
                    <a:pt x="374878" y="737336"/>
                  </a:cubicBezTo>
                  <a:lnTo>
                    <a:pt x="171631" y="644294"/>
                  </a:lnTo>
                  <a:cubicBezTo>
                    <a:pt x="176148" y="628034"/>
                    <a:pt x="175244" y="611774"/>
                    <a:pt x="170727" y="595515"/>
                  </a:cubicBezTo>
                  <a:lnTo>
                    <a:pt x="282740" y="534089"/>
                  </a:lnTo>
                  <a:lnTo>
                    <a:pt x="269190" y="508796"/>
                  </a:lnTo>
                  <a:lnTo>
                    <a:pt x="158081" y="569318"/>
                  </a:lnTo>
                  <a:cubicBezTo>
                    <a:pt x="144531" y="551252"/>
                    <a:pt x="124658" y="539509"/>
                    <a:pt x="102978" y="535896"/>
                  </a:cubicBezTo>
                  <a:lnTo>
                    <a:pt x="102978" y="330842"/>
                  </a:lnTo>
                  <a:cubicBezTo>
                    <a:pt x="121045" y="328132"/>
                    <a:pt x="137304" y="319099"/>
                    <a:pt x="149951" y="306452"/>
                  </a:cubicBezTo>
                  <a:lnTo>
                    <a:pt x="270093" y="366974"/>
                  </a:lnTo>
                  <a:lnTo>
                    <a:pt x="282740" y="340778"/>
                  </a:lnTo>
                  <a:lnTo>
                    <a:pt x="166211" y="282966"/>
                  </a:lnTo>
                  <a:cubicBezTo>
                    <a:pt x="175244" y="263996"/>
                    <a:pt x="177051" y="243219"/>
                    <a:pt x="171631" y="223346"/>
                  </a:cubicBezTo>
                  <a:lnTo>
                    <a:pt x="363135" y="135724"/>
                  </a:lnTo>
                  <a:cubicBezTo>
                    <a:pt x="376685" y="155597"/>
                    <a:pt x="397461" y="168244"/>
                    <a:pt x="420044" y="172760"/>
                  </a:cubicBezTo>
                  <a:lnTo>
                    <a:pt x="420044" y="245929"/>
                  </a:lnTo>
                  <a:lnTo>
                    <a:pt x="448950" y="245929"/>
                  </a:lnTo>
                  <a:lnTo>
                    <a:pt x="448950" y="172760"/>
                  </a:lnTo>
                  <a:cubicBezTo>
                    <a:pt x="472437" y="169147"/>
                    <a:pt x="493213" y="155597"/>
                    <a:pt x="505860" y="135724"/>
                  </a:cubicBezTo>
                  <a:lnTo>
                    <a:pt x="697364" y="223346"/>
                  </a:lnTo>
                  <a:cubicBezTo>
                    <a:pt x="692847" y="239606"/>
                    <a:pt x="693751" y="255866"/>
                    <a:pt x="698267" y="272126"/>
                  </a:cubicBezTo>
                  <a:lnTo>
                    <a:pt x="586255" y="333551"/>
                  </a:lnTo>
                  <a:lnTo>
                    <a:pt x="599805" y="358844"/>
                  </a:lnTo>
                  <a:lnTo>
                    <a:pt x="710914" y="298322"/>
                  </a:lnTo>
                  <a:cubicBezTo>
                    <a:pt x="724463" y="316388"/>
                    <a:pt x="744337" y="328132"/>
                    <a:pt x="766017" y="331745"/>
                  </a:cubicBezTo>
                  <a:lnTo>
                    <a:pt x="766017" y="536799"/>
                  </a:lnTo>
                  <a:cubicBezTo>
                    <a:pt x="744337" y="540412"/>
                    <a:pt x="724463" y="552155"/>
                    <a:pt x="710914" y="570222"/>
                  </a:cubicBezTo>
                  <a:lnTo>
                    <a:pt x="734400" y="587385"/>
                  </a:lnTo>
                  <a:cubicBezTo>
                    <a:pt x="751563" y="564802"/>
                    <a:pt x="783179" y="557575"/>
                    <a:pt x="808473" y="571125"/>
                  </a:cubicBezTo>
                  <a:cubicBezTo>
                    <a:pt x="833766" y="584675"/>
                    <a:pt x="845509" y="614484"/>
                    <a:pt x="835572" y="641584"/>
                  </a:cubicBezTo>
                  <a:cubicBezTo>
                    <a:pt x="825636" y="668684"/>
                    <a:pt x="797633" y="684040"/>
                    <a:pt x="769629" y="678620"/>
                  </a:cubicBezTo>
                  <a:lnTo>
                    <a:pt x="764210" y="706623"/>
                  </a:lnTo>
                  <a:cubicBezTo>
                    <a:pt x="769629" y="707527"/>
                    <a:pt x="775953" y="708430"/>
                    <a:pt x="781373" y="708430"/>
                  </a:cubicBezTo>
                  <a:cubicBezTo>
                    <a:pt x="826539" y="708430"/>
                    <a:pt x="863575" y="674104"/>
                    <a:pt x="867189" y="628938"/>
                  </a:cubicBezTo>
                  <a:cubicBezTo>
                    <a:pt x="870802" y="583772"/>
                    <a:pt x="840089" y="544025"/>
                    <a:pt x="795826" y="535896"/>
                  </a:cubicBezTo>
                  <a:lnTo>
                    <a:pt x="795826" y="330842"/>
                  </a:lnTo>
                  <a:cubicBezTo>
                    <a:pt x="834669" y="324518"/>
                    <a:pt x="864478" y="291999"/>
                    <a:pt x="868092" y="253156"/>
                  </a:cubicBezTo>
                  <a:cubicBezTo>
                    <a:pt x="871705" y="213410"/>
                    <a:pt x="848219" y="177277"/>
                    <a:pt x="811183" y="163727"/>
                  </a:cubicBezTo>
                  <a:cubicBezTo>
                    <a:pt x="774146" y="150177"/>
                    <a:pt x="732594" y="163727"/>
                    <a:pt x="710010" y="197150"/>
                  </a:cubicBezTo>
                  <a:lnTo>
                    <a:pt x="518506" y="109528"/>
                  </a:lnTo>
                  <a:cubicBezTo>
                    <a:pt x="528443" y="74298"/>
                    <a:pt x="514893" y="37262"/>
                    <a:pt x="485083" y="15582"/>
                  </a:cubicBezTo>
                  <a:cubicBezTo>
                    <a:pt x="455274" y="-5194"/>
                    <a:pt x="415528" y="-5194"/>
                    <a:pt x="385718" y="15582"/>
                  </a:cubicBezTo>
                  <a:cubicBezTo>
                    <a:pt x="355908" y="36359"/>
                    <a:pt x="342359" y="74298"/>
                    <a:pt x="352295" y="109528"/>
                  </a:cubicBezTo>
                  <a:lnTo>
                    <a:pt x="160791" y="197150"/>
                  </a:lnTo>
                  <a:cubicBezTo>
                    <a:pt x="138208" y="164630"/>
                    <a:pt x="97559" y="151080"/>
                    <a:pt x="59619" y="163727"/>
                  </a:cubicBezTo>
                  <a:cubicBezTo>
                    <a:pt x="22583" y="177277"/>
                    <a:pt x="-904" y="213410"/>
                    <a:pt x="2710" y="253156"/>
                  </a:cubicBezTo>
                  <a:cubicBezTo>
                    <a:pt x="6323" y="292902"/>
                    <a:pt x="36133" y="324518"/>
                    <a:pt x="74976" y="330842"/>
                  </a:cubicBezTo>
                  <a:lnTo>
                    <a:pt x="74976" y="535896"/>
                  </a:lnTo>
                  <a:cubicBezTo>
                    <a:pt x="30713" y="543122"/>
                    <a:pt x="0" y="579255"/>
                    <a:pt x="0" y="621711"/>
                  </a:cubicBezTo>
                  <a:close/>
                  <a:moveTo>
                    <a:pt x="780469" y="188117"/>
                  </a:moveTo>
                  <a:cubicBezTo>
                    <a:pt x="812086" y="188117"/>
                    <a:pt x="838282" y="214313"/>
                    <a:pt x="838282" y="245929"/>
                  </a:cubicBezTo>
                  <a:cubicBezTo>
                    <a:pt x="838282" y="277545"/>
                    <a:pt x="812086" y="303742"/>
                    <a:pt x="780469" y="303742"/>
                  </a:cubicBezTo>
                  <a:cubicBezTo>
                    <a:pt x="748853" y="303742"/>
                    <a:pt x="722657" y="277545"/>
                    <a:pt x="722657" y="245929"/>
                  </a:cubicBezTo>
                  <a:cubicBezTo>
                    <a:pt x="722657" y="213410"/>
                    <a:pt x="748853" y="188117"/>
                    <a:pt x="780469" y="188117"/>
                  </a:cubicBezTo>
                  <a:close/>
                  <a:moveTo>
                    <a:pt x="433594" y="29132"/>
                  </a:moveTo>
                  <a:cubicBezTo>
                    <a:pt x="465211" y="29132"/>
                    <a:pt x="491407" y="55329"/>
                    <a:pt x="491407" y="86945"/>
                  </a:cubicBezTo>
                  <a:cubicBezTo>
                    <a:pt x="491407" y="118561"/>
                    <a:pt x="465211" y="144757"/>
                    <a:pt x="433594" y="144757"/>
                  </a:cubicBezTo>
                  <a:cubicBezTo>
                    <a:pt x="401978" y="144757"/>
                    <a:pt x="375782" y="118561"/>
                    <a:pt x="375782" y="86945"/>
                  </a:cubicBezTo>
                  <a:cubicBezTo>
                    <a:pt x="375782" y="55329"/>
                    <a:pt x="401978" y="29132"/>
                    <a:pt x="433594" y="29132"/>
                  </a:cubicBezTo>
                  <a:close/>
                  <a:moveTo>
                    <a:pt x="144531" y="621711"/>
                  </a:moveTo>
                  <a:cubicBezTo>
                    <a:pt x="144531" y="653328"/>
                    <a:pt x="118335" y="679524"/>
                    <a:pt x="86719" y="679524"/>
                  </a:cubicBezTo>
                  <a:cubicBezTo>
                    <a:pt x="55102" y="679524"/>
                    <a:pt x="28906" y="653328"/>
                    <a:pt x="28906" y="621711"/>
                  </a:cubicBezTo>
                  <a:cubicBezTo>
                    <a:pt x="28906" y="590095"/>
                    <a:pt x="55102" y="563898"/>
                    <a:pt x="86719" y="563898"/>
                  </a:cubicBezTo>
                  <a:cubicBezTo>
                    <a:pt x="118335" y="563898"/>
                    <a:pt x="144531" y="589191"/>
                    <a:pt x="144531" y="621711"/>
                  </a:cubicBezTo>
                  <a:close/>
                  <a:moveTo>
                    <a:pt x="28906" y="245929"/>
                  </a:moveTo>
                  <a:cubicBezTo>
                    <a:pt x="28906" y="214313"/>
                    <a:pt x="55102" y="188117"/>
                    <a:pt x="86719" y="188117"/>
                  </a:cubicBezTo>
                  <a:cubicBezTo>
                    <a:pt x="118335" y="188117"/>
                    <a:pt x="144531" y="214313"/>
                    <a:pt x="144531" y="245929"/>
                  </a:cubicBezTo>
                  <a:cubicBezTo>
                    <a:pt x="144531" y="277545"/>
                    <a:pt x="118335" y="303742"/>
                    <a:pt x="86719" y="303742"/>
                  </a:cubicBezTo>
                  <a:cubicBezTo>
                    <a:pt x="55102" y="303742"/>
                    <a:pt x="28906" y="277545"/>
                    <a:pt x="28906" y="245929"/>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238" name="Google Shape;238;p7"/>
            <p:cNvSpPr/>
            <p:nvPr/>
          </p:nvSpPr>
          <p:spPr>
            <a:xfrm>
              <a:off x="7618928" y="1129902"/>
              <a:ext cx="144531" cy="144531"/>
            </a:xfrm>
            <a:custGeom>
              <a:avLst/>
              <a:gdLst/>
              <a:ahLst/>
              <a:cxnLst/>
              <a:rect l="l" t="t" r="r" b="b"/>
              <a:pathLst>
                <a:path w="144531" h="144531" extrusionOk="0">
                  <a:moveTo>
                    <a:pt x="72266" y="0"/>
                  </a:moveTo>
                  <a:cubicBezTo>
                    <a:pt x="32519" y="0"/>
                    <a:pt x="0" y="32520"/>
                    <a:pt x="0" y="72266"/>
                  </a:cubicBezTo>
                  <a:cubicBezTo>
                    <a:pt x="0" y="112012"/>
                    <a:pt x="32519" y="144531"/>
                    <a:pt x="72266" y="144531"/>
                  </a:cubicBezTo>
                  <a:cubicBezTo>
                    <a:pt x="112012" y="144531"/>
                    <a:pt x="144531" y="112012"/>
                    <a:pt x="144531" y="72266"/>
                  </a:cubicBezTo>
                  <a:cubicBezTo>
                    <a:pt x="144531" y="31616"/>
                    <a:pt x="112012" y="0"/>
                    <a:pt x="72266" y="0"/>
                  </a:cubicBezTo>
                  <a:close/>
                  <a:moveTo>
                    <a:pt x="72266" y="115626"/>
                  </a:moveTo>
                  <a:cubicBezTo>
                    <a:pt x="48779" y="115626"/>
                    <a:pt x="28906" y="96656"/>
                    <a:pt x="28906" y="72266"/>
                  </a:cubicBezTo>
                  <a:cubicBezTo>
                    <a:pt x="28906" y="48780"/>
                    <a:pt x="47876" y="28906"/>
                    <a:pt x="72266" y="28906"/>
                  </a:cubicBezTo>
                  <a:cubicBezTo>
                    <a:pt x="96655" y="28906"/>
                    <a:pt x="115625" y="47876"/>
                    <a:pt x="115625" y="72266"/>
                  </a:cubicBezTo>
                  <a:cubicBezTo>
                    <a:pt x="115625" y="95752"/>
                    <a:pt x="96655" y="115626"/>
                    <a:pt x="72266" y="115626"/>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239" name="Google Shape;239;p7"/>
            <p:cNvSpPr/>
            <p:nvPr/>
          </p:nvSpPr>
          <p:spPr>
            <a:xfrm>
              <a:off x="7531306" y="1043183"/>
              <a:ext cx="317969" cy="317065"/>
            </a:xfrm>
            <a:custGeom>
              <a:avLst/>
              <a:gdLst/>
              <a:ahLst/>
              <a:cxnLst/>
              <a:rect l="l" t="t" r="r" b="b"/>
              <a:pathLst>
                <a:path w="317969" h="317065" extrusionOk="0">
                  <a:moveTo>
                    <a:pt x="27100" y="250220"/>
                  </a:moveTo>
                  <a:lnTo>
                    <a:pt x="67749" y="290870"/>
                  </a:lnTo>
                  <a:cubicBezTo>
                    <a:pt x="73169" y="296289"/>
                    <a:pt x="82202" y="296289"/>
                    <a:pt x="88525" y="290870"/>
                  </a:cubicBezTo>
                  <a:lnTo>
                    <a:pt x="103882" y="275513"/>
                  </a:lnTo>
                  <a:cubicBezTo>
                    <a:pt x="108399" y="277320"/>
                    <a:pt x="112012" y="279127"/>
                    <a:pt x="116528" y="280933"/>
                  </a:cubicBezTo>
                  <a:lnTo>
                    <a:pt x="116528" y="302613"/>
                  </a:lnTo>
                  <a:cubicBezTo>
                    <a:pt x="116528" y="310743"/>
                    <a:pt x="122852" y="317066"/>
                    <a:pt x="130982" y="317066"/>
                  </a:cubicBezTo>
                  <a:lnTo>
                    <a:pt x="174341" y="317066"/>
                  </a:lnTo>
                  <a:lnTo>
                    <a:pt x="174341" y="289063"/>
                  </a:lnTo>
                  <a:lnTo>
                    <a:pt x="145435" y="289063"/>
                  </a:lnTo>
                  <a:lnTo>
                    <a:pt x="145435" y="270996"/>
                  </a:lnTo>
                  <a:cubicBezTo>
                    <a:pt x="145435" y="264673"/>
                    <a:pt x="140918" y="258350"/>
                    <a:pt x="134595" y="257447"/>
                  </a:cubicBezTo>
                  <a:cubicBezTo>
                    <a:pt x="125561" y="254737"/>
                    <a:pt x="116528" y="251123"/>
                    <a:pt x="108399" y="246607"/>
                  </a:cubicBezTo>
                  <a:cubicBezTo>
                    <a:pt x="102978" y="242994"/>
                    <a:pt x="95752" y="243897"/>
                    <a:pt x="91235" y="249317"/>
                  </a:cubicBezTo>
                  <a:lnTo>
                    <a:pt x="78589" y="261963"/>
                  </a:lnTo>
                  <a:lnTo>
                    <a:pt x="57812" y="241187"/>
                  </a:lnTo>
                  <a:lnTo>
                    <a:pt x="70459" y="228540"/>
                  </a:lnTo>
                  <a:cubicBezTo>
                    <a:pt x="74976" y="224024"/>
                    <a:pt x="75879" y="216797"/>
                    <a:pt x="73169" y="211377"/>
                  </a:cubicBezTo>
                  <a:cubicBezTo>
                    <a:pt x="68652" y="203247"/>
                    <a:pt x="65039" y="194214"/>
                    <a:pt x="62329" y="185181"/>
                  </a:cubicBezTo>
                  <a:cubicBezTo>
                    <a:pt x="60523" y="178858"/>
                    <a:pt x="55102" y="174341"/>
                    <a:pt x="48779" y="174341"/>
                  </a:cubicBezTo>
                  <a:lnTo>
                    <a:pt x="30713" y="174341"/>
                  </a:lnTo>
                  <a:lnTo>
                    <a:pt x="30713" y="144531"/>
                  </a:lnTo>
                  <a:lnTo>
                    <a:pt x="48779" y="144531"/>
                  </a:lnTo>
                  <a:cubicBezTo>
                    <a:pt x="55102" y="144531"/>
                    <a:pt x="61426" y="140015"/>
                    <a:pt x="62329" y="133691"/>
                  </a:cubicBezTo>
                  <a:cubicBezTo>
                    <a:pt x="65039" y="124658"/>
                    <a:pt x="68652" y="115625"/>
                    <a:pt x="73169" y="107495"/>
                  </a:cubicBezTo>
                  <a:cubicBezTo>
                    <a:pt x="76782" y="102075"/>
                    <a:pt x="75879" y="94849"/>
                    <a:pt x="70459" y="90332"/>
                  </a:cubicBezTo>
                  <a:lnTo>
                    <a:pt x="57812" y="77685"/>
                  </a:lnTo>
                  <a:lnTo>
                    <a:pt x="78589" y="56909"/>
                  </a:lnTo>
                  <a:lnTo>
                    <a:pt x="91235" y="69556"/>
                  </a:lnTo>
                  <a:cubicBezTo>
                    <a:pt x="95752" y="74072"/>
                    <a:pt x="102978" y="74976"/>
                    <a:pt x="108399" y="72266"/>
                  </a:cubicBezTo>
                  <a:cubicBezTo>
                    <a:pt x="116528" y="67749"/>
                    <a:pt x="125561" y="64136"/>
                    <a:pt x="134595" y="61426"/>
                  </a:cubicBezTo>
                  <a:cubicBezTo>
                    <a:pt x="140918" y="59619"/>
                    <a:pt x="145435" y="54199"/>
                    <a:pt x="145435" y="47876"/>
                  </a:cubicBezTo>
                  <a:lnTo>
                    <a:pt x="145435" y="29809"/>
                  </a:lnTo>
                  <a:lnTo>
                    <a:pt x="174341" y="29809"/>
                  </a:lnTo>
                  <a:lnTo>
                    <a:pt x="174341" y="47876"/>
                  </a:lnTo>
                  <a:cubicBezTo>
                    <a:pt x="174341" y="54199"/>
                    <a:pt x="178858" y="60523"/>
                    <a:pt x="185181" y="61426"/>
                  </a:cubicBezTo>
                  <a:cubicBezTo>
                    <a:pt x="194214" y="64136"/>
                    <a:pt x="203247" y="67749"/>
                    <a:pt x="211377" y="72266"/>
                  </a:cubicBezTo>
                  <a:cubicBezTo>
                    <a:pt x="216797" y="75879"/>
                    <a:pt x="224024" y="74976"/>
                    <a:pt x="228540" y="69556"/>
                  </a:cubicBezTo>
                  <a:lnTo>
                    <a:pt x="241187" y="56909"/>
                  </a:lnTo>
                  <a:lnTo>
                    <a:pt x="261963" y="77685"/>
                  </a:lnTo>
                  <a:lnTo>
                    <a:pt x="249317" y="90332"/>
                  </a:lnTo>
                  <a:cubicBezTo>
                    <a:pt x="244800" y="94849"/>
                    <a:pt x="243897" y="102075"/>
                    <a:pt x="246607" y="107495"/>
                  </a:cubicBezTo>
                  <a:cubicBezTo>
                    <a:pt x="251123" y="115625"/>
                    <a:pt x="254737" y="124658"/>
                    <a:pt x="257447" y="133691"/>
                  </a:cubicBezTo>
                  <a:cubicBezTo>
                    <a:pt x="259253" y="140015"/>
                    <a:pt x="264673" y="144531"/>
                    <a:pt x="270996" y="144531"/>
                  </a:cubicBezTo>
                  <a:lnTo>
                    <a:pt x="289063" y="144531"/>
                  </a:lnTo>
                  <a:lnTo>
                    <a:pt x="289063" y="187891"/>
                  </a:lnTo>
                  <a:lnTo>
                    <a:pt x="317969" y="187891"/>
                  </a:lnTo>
                  <a:lnTo>
                    <a:pt x="317969" y="130079"/>
                  </a:lnTo>
                  <a:cubicBezTo>
                    <a:pt x="317969" y="121948"/>
                    <a:pt x="311646" y="115625"/>
                    <a:pt x="303516" y="115625"/>
                  </a:cubicBezTo>
                  <a:lnTo>
                    <a:pt x="281836" y="115625"/>
                  </a:lnTo>
                  <a:cubicBezTo>
                    <a:pt x="280030" y="111108"/>
                    <a:pt x="278223" y="107495"/>
                    <a:pt x="276416" y="102979"/>
                  </a:cubicBezTo>
                  <a:lnTo>
                    <a:pt x="291773" y="87622"/>
                  </a:lnTo>
                  <a:cubicBezTo>
                    <a:pt x="297192" y="82202"/>
                    <a:pt x="297192" y="73169"/>
                    <a:pt x="291773" y="66846"/>
                  </a:cubicBezTo>
                  <a:lnTo>
                    <a:pt x="251123" y="26197"/>
                  </a:lnTo>
                  <a:cubicBezTo>
                    <a:pt x="245704" y="20776"/>
                    <a:pt x="236670" y="20776"/>
                    <a:pt x="230347" y="26197"/>
                  </a:cubicBezTo>
                  <a:lnTo>
                    <a:pt x="214990" y="41553"/>
                  </a:lnTo>
                  <a:cubicBezTo>
                    <a:pt x="210474" y="39746"/>
                    <a:pt x="206860" y="37940"/>
                    <a:pt x="202344" y="36133"/>
                  </a:cubicBezTo>
                  <a:lnTo>
                    <a:pt x="202344" y="14453"/>
                  </a:lnTo>
                  <a:cubicBezTo>
                    <a:pt x="202344" y="6323"/>
                    <a:pt x="196021" y="0"/>
                    <a:pt x="187891" y="0"/>
                  </a:cubicBezTo>
                  <a:lnTo>
                    <a:pt x="130078" y="0"/>
                  </a:lnTo>
                  <a:cubicBezTo>
                    <a:pt x="121948" y="0"/>
                    <a:pt x="115625" y="6323"/>
                    <a:pt x="115625" y="14453"/>
                  </a:cubicBezTo>
                  <a:lnTo>
                    <a:pt x="115625" y="36133"/>
                  </a:lnTo>
                  <a:cubicBezTo>
                    <a:pt x="111108" y="37940"/>
                    <a:pt x="107495" y="39746"/>
                    <a:pt x="102978" y="41553"/>
                  </a:cubicBezTo>
                  <a:lnTo>
                    <a:pt x="87622" y="26197"/>
                  </a:lnTo>
                  <a:cubicBezTo>
                    <a:pt x="82202" y="20776"/>
                    <a:pt x="73169" y="20776"/>
                    <a:pt x="66845" y="26197"/>
                  </a:cubicBezTo>
                  <a:lnTo>
                    <a:pt x="26196" y="66846"/>
                  </a:lnTo>
                  <a:cubicBezTo>
                    <a:pt x="20776" y="72266"/>
                    <a:pt x="20776" y="81299"/>
                    <a:pt x="26196" y="87622"/>
                  </a:cubicBezTo>
                  <a:lnTo>
                    <a:pt x="41553" y="102979"/>
                  </a:lnTo>
                  <a:cubicBezTo>
                    <a:pt x="39746" y="107495"/>
                    <a:pt x="37940" y="111108"/>
                    <a:pt x="36133" y="115625"/>
                  </a:cubicBezTo>
                  <a:lnTo>
                    <a:pt x="14453" y="115625"/>
                  </a:lnTo>
                  <a:cubicBezTo>
                    <a:pt x="6323" y="115625"/>
                    <a:pt x="0" y="121948"/>
                    <a:pt x="0" y="130079"/>
                  </a:cubicBezTo>
                  <a:lnTo>
                    <a:pt x="0" y="187891"/>
                  </a:lnTo>
                  <a:cubicBezTo>
                    <a:pt x="0" y="196021"/>
                    <a:pt x="6323" y="202344"/>
                    <a:pt x="14453" y="202344"/>
                  </a:cubicBezTo>
                  <a:lnTo>
                    <a:pt x="36133" y="202344"/>
                  </a:lnTo>
                  <a:cubicBezTo>
                    <a:pt x="37940" y="206861"/>
                    <a:pt x="39746" y="210474"/>
                    <a:pt x="41553" y="214990"/>
                  </a:cubicBezTo>
                  <a:lnTo>
                    <a:pt x="26196" y="230347"/>
                  </a:lnTo>
                  <a:cubicBezTo>
                    <a:pt x="21679" y="235767"/>
                    <a:pt x="21679" y="244800"/>
                    <a:pt x="27100" y="25022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240" name="Google Shape;240;p7"/>
            <p:cNvSpPr/>
            <p:nvPr/>
          </p:nvSpPr>
          <p:spPr>
            <a:xfrm>
              <a:off x="7843855" y="1268111"/>
              <a:ext cx="113818" cy="76782"/>
            </a:xfrm>
            <a:custGeom>
              <a:avLst/>
              <a:gdLst/>
              <a:ahLst/>
              <a:cxnLst/>
              <a:rect l="l" t="t" r="r" b="b"/>
              <a:pathLst>
                <a:path w="113818" h="76782" extrusionOk="0">
                  <a:moveTo>
                    <a:pt x="0" y="26196"/>
                  </a:moveTo>
                  <a:lnTo>
                    <a:pt x="12647" y="0"/>
                  </a:lnTo>
                  <a:lnTo>
                    <a:pt x="113819" y="50586"/>
                  </a:lnTo>
                  <a:lnTo>
                    <a:pt x="101172" y="76782"/>
                  </a:lnTo>
                  <a:lnTo>
                    <a:pt x="0" y="26196"/>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241" name="Google Shape;241;p7"/>
            <p:cNvSpPr/>
            <p:nvPr/>
          </p:nvSpPr>
          <p:spPr>
            <a:xfrm>
              <a:off x="7633296" y="1245528"/>
              <a:ext cx="361413" cy="332422"/>
            </a:xfrm>
            <a:custGeom>
              <a:avLst/>
              <a:gdLst/>
              <a:ahLst/>
              <a:cxnLst/>
              <a:rect l="l" t="t" r="r" b="b"/>
              <a:pathLst>
                <a:path w="361413" h="332422" extrusionOk="0">
                  <a:moveTo>
                    <a:pt x="17248" y="264673"/>
                  </a:moveTo>
                  <a:lnTo>
                    <a:pt x="107581" y="329712"/>
                  </a:lnTo>
                  <a:cubicBezTo>
                    <a:pt x="110290" y="331519"/>
                    <a:pt x="113000" y="332422"/>
                    <a:pt x="115710" y="332422"/>
                  </a:cubicBezTo>
                  <a:lnTo>
                    <a:pt x="346961" y="332422"/>
                  </a:lnTo>
                  <a:cubicBezTo>
                    <a:pt x="355090" y="332422"/>
                    <a:pt x="361414" y="326099"/>
                    <a:pt x="361414" y="317969"/>
                  </a:cubicBezTo>
                  <a:lnTo>
                    <a:pt x="361414" y="160791"/>
                  </a:lnTo>
                  <a:cubicBezTo>
                    <a:pt x="361414" y="139111"/>
                    <a:pt x="346057" y="120142"/>
                    <a:pt x="325281" y="116528"/>
                  </a:cubicBezTo>
                  <a:cubicBezTo>
                    <a:pt x="312634" y="114721"/>
                    <a:pt x="299988" y="118335"/>
                    <a:pt x="290051" y="126465"/>
                  </a:cubicBezTo>
                  <a:cubicBezTo>
                    <a:pt x="290051" y="126465"/>
                    <a:pt x="289148" y="127368"/>
                    <a:pt x="289148" y="127368"/>
                  </a:cubicBezTo>
                  <a:cubicBezTo>
                    <a:pt x="272888" y="112915"/>
                    <a:pt x="247595" y="112915"/>
                    <a:pt x="231335" y="127368"/>
                  </a:cubicBezTo>
                  <a:cubicBezTo>
                    <a:pt x="219592" y="117432"/>
                    <a:pt x="203332" y="113818"/>
                    <a:pt x="187976" y="118335"/>
                  </a:cubicBezTo>
                  <a:lnTo>
                    <a:pt x="187976" y="43359"/>
                  </a:lnTo>
                  <a:cubicBezTo>
                    <a:pt x="187976" y="19873"/>
                    <a:pt x="169006" y="0"/>
                    <a:pt x="144617" y="0"/>
                  </a:cubicBezTo>
                  <a:cubicBezTo>
                    <a:pt x="121130" y="0"/>
                    <a:pt x="101257" y="18970"/>
                    <a:pt x="101257" y="43359"/>
                  </a:cubicBezTo>
                  <a:lnTo>
                    <a:pt x="101257" y="220410"/>
                  </a:lnTo>
                  <a:lnTo>
                    <a:pt x="63318" y="197827"/>
                  </a:lnTo>
                  <a:cubicBezTo>
                    <a:pt x="51575" y="190601"/>
                    <a:pt x="37121" y="190601"/>
                    <a:pt x="24475" y="196020"/>
                  </a:cubicBezTo>
                  <a:lnTo>
                    <a:pt x="21765" y="196924"/>
                  </a:lnTo>
                  <a:cubicBezTo>
                    <a:pt x="9118" y="203247"/>
                    <a:pt x="988" y="215894"/>
                    <a:pt x="85" y="229443"/>
                  </a:cubicBezTo>
                  <a:cubicBezTo>
                    <a:pt x="-818" y="242993"/>
                    <a:pt x="5505" y="256543"/>
                    <a:pt x="17248" y="264673"/>
                  </a:cubicBezTo>
                  <a:lnTo>
                    <a:pt x="17248" y="264673"/>
                  </a:lnTo>
                  <a:close/>
                  <a:moveTo>
                    <a:pt x="35315" y="222217"/>
                  </a:moveTo>
                  <a:lnTo>
                    <a:pt x="38025" y="221314"/>
                  </a:lnTo>
                  <a:cubicBezTo>
                    <a:pt x="41638" y="219507"/>
                    <a:pt x="45251" y="219507"/>
                    <a:pt x="48865" y="221314"/>
                  </a:cubicBezTo>
                  <a:lnTo>
                    <a:pt x="109387" y="257447"/>
                  </a:lnTo>
                  <a:cubicBezTo>
                    <a:pt x="113903" y="260156"/>
                    <a:pt x="119324" y="260156"/>
                    <a:pt x="123840" y="257447"/>
                  </a:cubicBezTo>
                  <a:cubicBezTo>
                    <a:pt x="128357" y="254736"/>
                    <a:pt x="131067" y="250220"/>
                    <a:pt x="131067" y="244800"/>
                  </a:cubicBezTo>
                  <a:lnTo>
                    <a:pt x="131067" y="42456"/>
                  </a:lnTo>
                  <a:cubicBezTo>
                    <a:pt x="131067" y="34326"/>
                    <a:pt x="137390" y="28003"/>
                    <a:pt x="145520" y="28003"/>
                  </a:cubicBezTo>
                  <a:cubicBezTo>
                    <a:pt x="153650" y="28003"/>
                    <a:pt x="159973" y="34326"/>
                    <a:pt x="159973" y="42456"/>
                  </a:cubicBezTo>
                  <a:lnTo>
                    <a:pt x="159973" y="158984"/>
                  </a:lnTo>
                  <a:cubicBezTo>
                    <a:pt x="159973" y="167114"/>
                    <a:pt x="166296" y="173437"/>
                    <a:pt x="174426" y="173437"/>
                  </a:cubicBezTo>
                  <a:cubicBezTo>
                    <a:pt x="182556" y="173437"/>
                    <a:pt x="188880" y="167114"/>
                    <a:pt x="188880" y="158984"/>
                  </a:cubicBezTo>
                  <a:cubicBezTo>
                    <a:pt x="188880" y="150854"/>
                    <a:pt x="195202" y="144531"/>
                    <a:pt x="203332" y="144531"/>
                  </a:cubicBezTo>
                  <a:cubicBezTo>
                    <a:pt x="211463" y="144531"/>
                    <a:pt x="217785" y="150854"/>
                    <a:pt x="217785" y="158984"/>
                  </a:cubicBezTo>
                  <a:cubicBezTo>
                    <a:pt x="217785" y="167114"/>
                    <a:pt x="224109" y="173437"/>
                    <a:pt x="232239" y="173437"/>
                  </a:cubicBezTo>
                  <a:cubicBezTo>
                    <a:pt x="240368" y="173437"/>
                    <a:pt x="246692" y="167114"/>
                    <a:pt x="246692" y="158984"/>
                  </a:cubicBezTo>
                  <a:cubicBezTo>
                    <a:pt x="246692" y="150854"/>
                    <a:pt x="253015" y="144531"/>
                    <a:pt x="261145" y="144531"/>
                  </a:cubicBezTo>
                  <a:cubicBezTo>
                    <a:pt x="269275" y="144531"/>
                    <a:pt x="275598" y="150854"/>
                    <a:pt x="275598" y="158984"/>
                  </a:cubicBezTo>
                  <a:cubicBezTo>
                    <a:pt x="275598" y="167114"/>
                    <a:pt x="281922" y="173437"/>
                    <a:pt x="290051" y="173437"/>
                  </a:cubicBezTo>
                  <a:cubicBezTo>
                    <a:pt x="298181" y="173437"/>
                    <a:pt x="304505" y="167114"/>
                    <a:pt x="304505" y="158984"/>
                  </a:cubicBezTo>
                  <a:cubicBezTo>
                    <a:pt x="304505" y="154468"/>
                    <a:pt x="306311" y="150854"/>
                    <a:pt x="309924" y="148144"/>
                  </a:cubicBezTo>
                  <a:cubicBezTo>
                    <a:pt x="313538" y="145435"/>
                    <a:pt x="317151" y="144531"/>
                    <a:pt x="321667" y="145435"/>
                  </a:cubicBezTo>
                  <a:cubicBezTo>
                    <a:pt x="328894" y="147241"/>
                    <a:pt x="334314" y="153565"/>
                    <a:pt x="333411" y="160791"/>
                  </a:cubicBezTo>
                  <a:lnTo>
                    <a:pt x="333411" y="303516"/>
                  </a:lnTo>
                  <a:lnTo>
                    <a:pt x="121130" y="303516"/>
                  </a:lnTo>
                  <a:lnTo>
                    <a:pt x="34411" y="241186"/>
                  </a:lnTo>
                  <a:cubicBezTo>
                    <a:pt x="31701" y="239380"/>
                    <a:pt x="29895" y="234864"/>
                    <a:pt x="29895" y="231250"/>
                  </a:cubicBezTo>
                  <a:cubicBezTo>
                    <a:pt x="29895" y="227637"/>
                    <a:pt x="31701" y="224024"/>
                    <a:pt x="35315" y="222217"/>
                  </a:cubicBezTo>
                  <a:lnTo>
                    <a:pt x="35315" y="222217"/>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grpSp>
      <p:grpSp>
        <p:nvGrpSpPr>
          <p:cNvPr id="242" name="Google Shape;242;p7"/>
          <p:cNvGrpSpPr/>
          <p:nvPr/>
        </p:nvGrpSpPr>
        <p:grpSpPr>
          <a:xfrm rot="-5400000">
            <a:off x="580124" y="229474"/>
            <a:ext cx="793054" cy="947012"/>
            <a:chOff x="547405" y="6570863"/>
            <a:chExt cx="1035254" cy="1236230"/>
          </a:xfrm>
        </p:grpSpPr>
        <p:sp>
          <p:nvSpPr>
            <p:cNvPr id="243" name="Google Shape;243;p7"/>
            <p:cNvSpPr/>
            <p:nvPr/>
          </p:nvSpPr>
          <p:spPr>
            <a:xfrm>
              <a:off x="1059795" y="7527291"/>
              <a:ext cx="11386" cy="120435"/>
            </a:xfrm>
            <a:custGeom>
              <a:avLst/>
              <a:gdLst/>
              <a:ahLst/>
              <a:cxnLst/>
              <a:rect l="l" t="t" r="r" b="b"/>
              <a:pathLst>
                <a:path w="11386" h="120435" extrusionOk="0">
                  <a:moveTo>
                    <a:pt x="5693" y="120436"/>
                  </a:moveTo>
                  <a:cubicBezTo>
                    <a:pt x="2505" y="120436"/>
                    <a:pt x="0" y="117931"/>
                    <a:pt x="0" y="114744"/>
                  </a:cubicBezTo>
                  <a:lnTo>
                    <a:pt x="0" y="5692"/>
                  </a:lnTo>
                  <a:cubicBezTo>
                    <a:pt x="0" y="2504"/>
                    <a:pt x="2505" y="0"/>
                    <a:pt x="5693" y="0"/>
                  </a:cubicBezTo>
                  <a:cubicBezTo>
                    <a:pt x="8881" y="0"/>
                    <a:pt x="11386" y="2504"/>
                    <a:pt x="11386" y="5692"/>
                  </a:cubicBezTo>
                  <a:lnTo>
                    <a:pt x="11386" y="114744"/>
                  </a:lnTo>
                  <a:cubicBezTo>
                    <a:pt x="11386" y="117931"/>
                    <a:pt x="8881" y="120436"/>
                    <a:pt x="5693" y="120436"/>
                  </a:cubicBezTo>
                  <a:close/>
                </a:path>
              </a:pathLst>
            </a:custGeom>
            <a:solidFill>
              <a:srgbClr val="34343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entury Schoolbook"/>
                <a:ea typeface="Century Schoolbook"/>
                <a:cs typeface="Century Schoolbook"/>
                <a:sym typeface="Century Schoolbook"/>
              </a:endParaRPr>
            </a:p>
          </p:txBody>
        </p:sp>
        <p:grpSp>
          <p:nvGrpSpPr>
            <p:cNvPr id="244" name="Google Shape;244;p7"/>
            <p:cNvGrpSpPr/>
            <p:nvPr/>
          </p:nvGrpSpPr>
          <p:grpSpPr>
            <a:xfrm>
              <a:off x="1006279" y="7689162"/>
              <a:ext cx="118191" cy="117931"/>
              <a:chOff x="1006279" y="7689162"/>
              <a:chExt cx="118191" cy="117931"/>
            </a:xfrm>
          </p:grpSpPr>
          <p:sp>
            <p:nvSpPr>
              <p:cNvPr id="245" name="Google Shape;245;p7"/>
              <p:cNvSpPr/>
              <p:nvPr/>
            </p:nvSpPr>
            <p:spPr>
              <a:xfrm>
                <a:off x="1006279" y="7689162"/>
                <a:ext cx="118191" cy="117931"/>
              </a:xfrm>
              <a:custGeom>
                <a:avLst/>
                <a:gdLst/>
                <a:ahLst/>
                <a:cxnLst/>
                <a:rect l="l" t="t" r="r" b="b"/>
                <a:pathLst>
                  <a:path w="118191" h="117931" extrusionOk="0">
                    <a:moveTo>
                      <a:pt x="118191" y="58966"/>
                    </a:moveTo>
                    <a:cubicBezTo>
                      <a:pt x="118191" y="26410"/>
                      <a:pt x="91775" y="0"/>
                      <a:pt x="58982" y="0"/>
                    </a:cubicBezTo>
                    <a:cubicBezTo>
                      <a:pt x="26189" y="0"/>
                      <a:pt x="0" y="26410"/>
                      <a:pt x="0" y="58966"/>
                    </a:cubicBezTo>
                    <a:cubicBezTo>
                      <a:pt x="0" y="91522"/>
                      <a:pt x="26417" y="117931"/>
                      <a:pt x="58982" y="117931"/>
                    </a:cubicBezTo>
                    <a:cubicBezTo>
                      <a:pt x="91547" y="117931"/>
                      <a:pt x="118191" y="91522"/>
                      <a:pt x="118191" y="58966"/>
                    </a:cubicBezTo>
                    <a:close/>
                  </a:path>
                </a:pathLst>
              </a:custGeom>
              <a:solidFill>
                <a:schemeClr val="lt1"/>
              </a:solidFill>
              <a:ln w="11375" cap="rnd" cmpd="sng">
                <a:solidFill>
                  <a:srgbClr val="343434"/>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entury Schoolbook"/>
                  <a:ea typeface="Century Schoolbook"/>
                  <a:cs typeface="Century Schoolbook"/>
                  <a:sym typeface="Century Schoolbook"/>
                </a:endParaRPr>
              </a:p>
            </p:txBody>
          </p:sp>
          <p:sp>
            <p:nvSpPr>
              <p:cNvPr id="246" name="Google Shape;246;p7"/>
              <p:cNvSpPr/>
              <p:nvPr/>
            </p:nvSpPr>
            <p:spPr>
              <a:xfrm>
                <a:off x="1030873" y="7713523"/>
                <a:ext cx="69229" cy="69210"/>
              </a:xfrm>
              <a:custGeom>
                <a:avLst/>
                <a:gdLst/>
                <a:ahLst/>
                <a:cxnLst/>
                <a:rect l="l" t="t" r="r" b="b"/>
                <a:pathLst>
                  <a:path w="69229" h="69210" extrusionOk="0">
                    <a:moveTo>
                      <a:pt x="69230" y="34605"/>
                    </a:moveTo>
                    <a:cubicBezTo>
                      <a:pt x="69230" y="15481"/>
                      <a:pt x="53744" y="0"/>
                      <a:pt x="34615" y="0"/>
                    </a:cubicBezTo>
                    <a:cubicBezTo>
                      <a:pt x="15486" y="0"/>
                      <a:pt x="0" y="15481"/>
                      <a:pt x="0" y="34605"/>
                    </a:cubicBezTo>
                    <a:cubicBezTo>
                      <a:pt x="0" y="53729"/>
                      <a:pt x="15486" y="69211"/>
                      <a:pt x="34615" y="69211"/>
                    </a:cubicBezTo>
                    <a:cubicBezTo>
                      <a:pt x="53744" y="69211"/>
                      <a:pt x="69230" y="53729"/>
                      <a:pt x="69230" y="34605"/>
                    </a:cubicBezTo>
                    <a:close/>
                  </a:path>
                </a:pathLst>
              </a:custGeom>
              <a:solidFill>
                <a:srgbClr val="F2A33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entury Schoolbook"/>
                  <a:ea typeface="Century Schoolbook"/>
                  <a:cs typeface="Century Schoolbook"/>
                  <a:sym typeface="Century Schoolbook"/>
                </a:endParaRPr>
              </a:p>
            </p:txBody>
          </p:sp>
        </p:grpSp>
        <p:grpSp>
          <p:nvGrpSpPr>
            <p:cNvPr id="247" name="Google Shape;247;p7"/>
            <p:cNvGrpSpPr/>
            <p:nvPr/>
          </p:nvGrpSpPr>
          <p:grpSpPr>
            <a:xfrm>
              <a:off x="547405" y="6570863"/>
              <a:ext cx="1035254" cy="914993"/>
              <a:chOff x="547405" y="6570863"/>
              <a:chExt cx="1035254" cy="914993"/>
            </a:xfrm>
          </p:grpSpPr>
          <p:sp>
            <p:nvSpPr>
              <p:cNvPr id="248" name="Google Shape;248;p7"/>
              <p:cNvSpPr/>
              <p:nvPr/>
            </p:nvSpPr>
            <p:spPr>
              <a:xfrm>
                <a:off x="547405" y="6806271"/>
                <a:ext cx="1035254" cy="679585"/>
              </a:xfrm>
              <a:custGeom>
                <a:avLst/>
                <a:gdLst/>
                <a:ahLst/>
                <a:cxnLst/>
                <a:rect l="l" t="t" r="r" b="b"/>
                <a:pathLst>
                  <a:path w="1035254" h="679585" extrusionOk="0">
                    <a:moveTo>
                      <a:pt x="0" y="162099"/>
                    </a:moveTo>
                    <a:cubicBezTo>
                      <a:pt x="0" y="447820"/>
                      <a:pt x="231828" y="679585"/>
                      <a:pt x="517627" y="679585"/>
                    </a:cubicBezTo>
                    <a:cubicBezTo>
                      <a:pt x="803427" y="679585"/>
                      <a:pt x="1035255" y="447820"/>
                      <a:pt x="1035255" y="162099"/>
                    </a:cubicBezTo>
                    <a:lnTo>
                      <a:pt x="517627" y="0"/>
                    </a:lnTo>
                    <a:lnTo>
                      <a:pt x="0" y="162099"/>
                    </a:lnTo>
                    <a:close/>
                  </a:path>
                </a:pathLst>
              </a:custGeom>
              <a:solidFill>
                <a:srgbClr val="F2A33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entury Schoolbook"/>
                  <a:ea typeface="Century Schoolbook"/>
                  <a:cs typeface="Century Schoolbook"/>
                  <a:sym typeface="Century Schoolbook"/>
                </a:endParaRPr>
              </a:p>
            </p:txBody>
          </p:sp>
          <p:sp>
            <p:nvSpPr>
              <p:cNvPr id="249" name="Google Shape;249;p7"/>
              <p:cNvSpPr/>
              <p:nvPr/>
            </p:nvSpPr>
            <p:spPr>
              <a:xfrm>
                <a:off x="667646" y="6570863"/>
                <a:ext cx="795228" cy="795012"/>
              </a:xfrm>
              <a:custGeom>
                <a:avLst/>
                <a:gdLst/>
                <a:ahLst/>
                <a:cxnLst/>
                <a:rect l="l" t="t" r="r" b="b"/>
                <a:pathLst>
                  <a:path w="795228" h="795012" extrusionOk="0">
                    <a:moveTo>
                      <a:pt x="0" y="397506"/>
                    </a:moveTo>
                    <a:cubicBezTo>
                      <a:pt x="0" y="178035"/>
                      <a:pt x="178084" y="0"/>
                      <a:pt x="397614" y="0"/>
                    </a:cubicBezTo>
                    <a:cubicBezTo>
                      <a:pt x="617145" y="0"/>
                      <a:pt x="795229" y="178035"/>
                      <a:pt x="795229" y="397506"/>
                    </a:cubicBezTo>
                    <a:cubicBezTo>
                      <a:pt x="795229" y="616977"/>
                      <a:pt x="617145" y="795012"/>
                      <a:pt x="397614" y="795012"/>
                    </a:cubicBezTo>
                    <a:cubicBezTo>
                      <a:pt x="178084" y="795012"/>
                      <a:pt x="0" y="616977"/>
                      <a:pt x="0" y="397506"/>
                    </a:cubicBezTo>
                    <a:close/>
                  </a:path>
                </a:pathLst>
              </a:custGeom>
              <a:solidFill>
                <a:srgbClr val="FDFDFD"/>
              </a:solidFill>
              <a:ln>
                <a:noFill/>
              </a:ln>
              <a:effectLst>
                <a:outerShdw blurRad="176334"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entury Schoolbook"/>
                  <a:ea typeface="Century Schoolbook"/>
                  <a:cs typeface="Century Schoolbook"/>
                  <a:sym typeface="Century Schoolbook"/>
                </a:endParaRPr>
              </a:p>
            </p:txBody>
          </p:sp>
        </p:grpSp>
      </p:grpSp>
      <p:grpSp>
        <p:nvGrpSpPr>
          <p:cNvPr id="250" name="Google Shape;250;p7"/>
          <p:cNvGrpSpPr/>
          <p:nvPr/>
        </p:nvGrpSpPr>
        <p:grpSpPr>
          <a:xfrm>
            <a:off x="624993" y="507080"/>
            <a:ext cx="403022" cy="391140"/>
            <a:chOff x="-1928159" y="3127591"/>
            <a:chExt cx="481651" cy="467451"/>
          </a:xfrm>
        </p:grpSpPr>
        <p:sp>
          <p:nvSpPr>
            <p:cNvPr id="251" name="Google Shape;251;p7"/>
            <p:cNvSpPr/>
            <p:nvPr/>
          </p:nvSpPr>
          <p:spPr>
            <a:xfrm>
              <a:off x="-1928159" y="3127591"/>
              <a:ext cx="330431" cy="465019"/>
            </a:xfrm>
            <a:custGeom>
              <a:avLst/>
              <a:gdLst/>
              <a:ahLst/>
              <a:cxnLst/>
              <a:rect l="l" t="t" r="r" b="b"/>
              <a:pathLst>
                <a:path w="330431" h="465019" extrusionOk="0">
                  <a:moveTo>
                    <a:pt x="294679" y="247667"/>
                  </a:moveTo>
                  <a:lnTo>
                    <a:pt x="228711" y="331174"/>
                  </a:lnTo>
                  <a:lnTo>
                    <a:pt x="265308" y="444515"/>
                  </a:lnTo>
                  <a:cubicBezTo>
                    <a:pt x="266410" y="457030"/>
                    <a:pt x="249312" y="464720"/>
                    <a:pt x="238648" y="464962"/>
                  </a:cubicBezTo>
                  <a:cubicBezTo>
                    <a:pt x="128260" y="467408"/>
                    <a:pt x="30607" y="392097"/>
                    <a:pt x="6018" y="285168"/>
                  </a:cubicBezTo>
                  <a:cubicBezTo>
                    <a:pt x="-24080" y="154223"/>
                    <a:pt x="61829" y="25040"/>
                    <a:pt x="194294" y="3051"/>
                  </a:cubicBezTo>
                  <a:cubicBezTo>
                    <a:pt x="239838" y="-4507"/>
                    <a:pt x="285954" y="1927"/>
                    <a:pt x="327289" y="22903"/>
                  </a:cubicBezTo>
                  <a:cubicBezTo>
                    <a:pt x="332863" y="25745"/>
                    <a:pt x="329757" y="33479"/>
                    <a:pt x="327597" y="37754"/>
                  </a:cubicBezTo>
                  <a:lnTo>
                    <a:pt x="265353" y="161692"/>
                  </a:lnTo>
                  <a:lnTo>
                    <a:pt x="294657" y="247667"/>
                  </a:lnTo>
                  <a:close/>
                  <a:moveTo>
                    <a:pt x="210335" y="326746"/>
                  </a:moveTo>
                  <a:lnTo>
                    <a:pt x="276083" y="244318"/>
                  </a:lnTo>
                  <a:lnTo>
                    <a:pt x="247263" y="160436"/>
                  </a:lnTo>
                  <a:lnTo>
                    <a:pt x="310896" y="33303"/>
                  </a:lnTo>
                  <a:cubicBezTo>
                    <a:pt x="188588" y="-18476"/>
                    <a:pt x="53059" y="56218"/>
                    <a:pt x="22323" y="184211"/>
                  </a:cubicBezTo>
                  <a:cubicBezTo>
                    <a:pt x="6370" y="250642"/>
                    <a:pt x="24196" y="319827"/>
                    <a:pt x="68307" y="372135"/>
                  </a:cubicBezTo>
                  <a:cubicBezTo>
                    <a:pt x="110082" y="421666"/>
                    <a:pt x="173561" y="450905"/>
                    <a:pt x="240609" y="448305"/>
                  </a:cubicBezTo>
                  <a:cubicBezTo>
                    <a:pt x="245522" y="448106"/>
                    <a:pt x="248078" y="442972"/>
                    <a:pt x="246690" y="438698"/>
                  </a:cubicBezTo>
                  <a:lnTo>
                    <a:pt x="210379" y="326746"/>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7"/>
            <p:cNvSpPr/>
            <p:nvPr/>
          </p:nvSpPr>
          <p:spPr>
            <a:xfrm>
              <a:off x="-1664283" y="3175791"/>
              <a:ext cx="217775" cy="419251"/>
            </a:xfrm>
            <a:custGeom>
              <a:avLst/>
              <a:gdLst/>
              <a:ahLst/>
              <a:cxnLst/>
              <a:rect l="l" t="t" r="r" b="b"/>
              <a:pathLst>
                <a:path w="217775" h="419251" extrusionOk="0">
                  <a:moveTo>
                    <a:pt x="29569" y="419053"/>
                  </a:moveTo>
                  <a:cubicBezTo>
                    <a:pt x="24656" y="420441"/>
                    <a:pt x="18883" y="414228"/>
                    <a:pt x="18222" y="409689"/>
                  </a:cubicBezTo>
                  <a:lnTo>
                    <a:pt x="0" y="283128"/>
                  </a:lnTo>
                  <a:lnTo>
                    <a:pt x="73284" y="198718"/>
                  </a:lnTo>
                  <a:lnTo>
                    <a:pt x="42899" y="111641"/>
                  </a:lnTo>
                  <a:lnTo>
                    <a:pt x="111534" y="4162"/>
                  </a:lnTo>
                  <a:cubicBezTo>
                    <a:pt x="114883" y="-1104"/>
                    <a:pt x="121229" y="-1038"/>
                    <a:pt x="125922" y="2487"/>
                  </a:cubicBezTo>
                  <a:cubicBezTo>
                    <a:pt x="194754" y="53936"/>
                    <a:pt x="228356" y="136782"/>
                    <a:pt x="214827" y="222206"/>
                  </a:cubicBezTo>
                  <a:cubicBezTo>
                    <a:pt x="202951" y="297252"/>
                    <a:pt x="156196" y="360598"/>
                    <a:pt x="89302" y="396072"/>
                  </a:cubicBezTo>
                  <a:cubicBezTo>
                    <a:pt x="69956" y="406318"/>
                    <a:pt x="51162" y="412928"/>
                    <a:pt x="29569" y="419097"/>
                  </a:cubicBezTo>
                  <a:close/>
                  <a:moveTo>
                    <a:pt x="80224" y="216433"/>
                  </a:moveTo>
                  <a:lnTo>
                    <a:pt x="18001" y="288152"/>
                  </a:lnTo>
                  <a:lnTo>
                    <a:pt x="33381" y="400215"/>
                  </a:lnTo>
                  <a:cubicBezTo>
                    <a:pt x="116778" y="377322"/>
                    <a:pt x="181777" y="310340"/>
                    <a:pt x="197465" y="224828"/>
                  </a:cubicBezTo>
                  <a:cubicBezTo>
                    <a:pt x="211698" y="147203"/>
                    <a:pt x="183605" y="70240"/>
                    <a:pt x="121801" y="21436"/>
                  </a:cubicBezTo>
                  <a:lnTo>
                    <a:pt x="108229" y="40517"/>
                  </a:lnTo>
                  <a:lnTo>
                    <a:pt x="61452" y="113999"/>
                  </a:lnTo>
                  <a:lnTo>
                    <a:pt x="91285" y="200040"/>
                  </a:lnTo>
                  <a:cubicBezTo>
                    <a:pt x="88927" y="206099"/>
                    <a:pt x="85402" y="211453"/>
                    <a:pt x="80246" y="216433"/>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3" name="Google Shape;253;p7"/>
          <p:cNvSpPr txBox="1"/>
          <p:nvPr/>
        </p:nvSpPr>
        <p:spPr>
          <a:xfrm>
            <a:off x="711054" y="3751421"/>
            <a:ext cx="3562500" cy="4938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lt1"/>
              </a:buClr>
              <a:buSzPts val="3000"/>
              <a:buFont typeface="Arial"/>
              <a:buNone/>
            </a:pPr>
            <a:r>
              <a:rPr lang="en-US" sz="3000" b="1">
                <a:solidFill>
                  <a:schemeClr val="lt1"/>
                </a:solidFill>
                <a:latin typeface="Calibri"/>
                <a:ea typeface="Calibri"/>
                <a:cs typeface="Calibri"/>
                <a:sym typeface="Calibri"/>
              </a:rPr>
              <a:t>Ukraine: Rebuilding Social Connections</a:t>
            </a:r>
            <a:endParaRPr/>
          </a:p>
          <a:p>
            <a:pPr marL="0" marR="0" lvl="0" indent="0" algn="l" rtl="0">
              <a:lnSpc>
                <a:spcPct val="90000"/>
              </a:lnSpc>
              <a:spcBef>
                <a:spcPts val="0"/>
              </a:spcBef>
              <a:spcAft>
                <a:spcPts val="0"/>
              </a:spcAft>
              <a:buClr>
                <a:schemeClr val="dk1"/>
              </a:buClr>
              <a:buSzPts val="3000"/>
              <a:buFont typeface="Arial"/>
              <a:buNone/>
            </a:pPr>
            <a:endParaRPr sz="3000" b="1">
              <a:solidFill>
                <a:schemeClr val="lt1"/>
              </a:solidFill>
              <a:latin typeface="Calibri"/>
              <a:ea typeface="Calibri"/>
              <a:cs typeface="Calibri"/>
              <a:sym typeface="Calibri"/>
            </a:endParaRPr>
          </a:p>
        </p:txBody>
      </p:sp>
      <p:sp>
        <p:nvSpPr>
          <p:cNvPr id="254" name="Google Shape;254;p7"/>
          <p:cNvSpPr txBox="1"/>
          <p:nvPr/>
        </p:nvSpPr>
        <p:spPr>
          <a:xfrm>
            <a:off x="711050" y="4738307"/>
            <a:ext cx="3838800" cy="5688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lt1"/>
              </a:buClr>
              <a:buSzPts val="2000"/>
              <a:buFont typeface="Arial"/>
              <a:buNone/>
            </a:pPr>
            <a:r>
              <a:rPr lang="en-US" sz="2000">
                <a:solidFill>
                  <a:schemeClr val="lt1"/>
                </a:solidFill>
                <a:latin typeface="Calibri"/>
                <a:ea typeface="Calibri"/>
                <a:cs typeface="Calibri"/>
                <a:sym typeface="Calibri"/>
              </a:rPr>
              <a:t>Building Ukraine Together - volunteer and a community programs in Crisis</a:t>
            </a:r>
            <a:endParaRPr/>
          </a:p>
          <a:p>
            <a:pPr marL="0" marR="0" lvl="0" indent="0" algn="l" rtl="0">
              <a:lnSpc>
                <a:spcPct val="90000"/>
              </a:lnSpc>
              <a:spcBef>
                <a:spcPts val="827"/>
              </a:spcBef>
              <a:spcAft>
                <a:spcPts val="0"/>
              </a:spcAft>
              <a:buClr>
                <a:schemeClr val="dk1"/>
              </a:buClr>
              <a:buSzPts val="2000"/>
              <a:buFont typeface="Arial"/>
              <a:buNone/>
            </a:pPr>
            <a:endParaRPr sz="2000">
              <a:solidFill>
                <a:schemeClr val="lt1"/>
              </a:solidFill>
              <a:latin typeface="Calibri"/>
              <a:ea typeface="Calibri"/>
              <a:cs typeface="Calibri"/>
              <a:sym typeface="Calibri"/>
            </a:endParaRPr>
          </a:p>
          <a:p>
            <a:pPr marL="0" marR="0" lvl="0" indent="0" algn="l" rtl="0">
              <a:lnSpc>
                <a:spcPct val="90000"/>
              </a:lnSpc>
              <a:spcBef>
                <a:spcPts val="827"/>
              </a:spcBef>
              <a:spcAft>
                <a:spcPts val="0"/>
              </a:spcAft>
              <a:buClr>
                <a:schemeClr val="dk1"/>
              </a:buClr>
              <a:buSzPts val="2000"/>
              <a:buFont typeface="Arial"/>
              <a:buNone/>
            </a:pPr>
            <a:endParaRPr sz="2000">
              <a:solidFill>
                <a:schemeClr val="lt1"/>
              </a:solidFill>
              <a:latin typeface="Calibri"/>
              <a:ea typeface="Calibri"/>
              <a:cs typeface="Calibri"/>
              <a:sym typeface="Calibri"/>
            </a:endParaRPr>
          </a:p>
          <a:p>
            <a:pPr marL="0" marR="0" lvl="0" indent="0" algn="l" rtl="0">
              <a:lnSpc>
                <a:spcPct val="90000"/>
              </a:lnSpc>
              <a:spcBef>
                <a:spcPts val="827"/>
              </a:spcBef>
              <a:spcAft>
                <a:spcPts val="0"/>
              </a:spcAft>
              <a:buClr>
                <a:schemeClr val="dk1"/>
              </a:buClr>
              <a:buSzPts val="2000"/>
              <a:buFont typeface="Arial"/>
              <a:buNone/>
            </a:pPr>
            <a:endParaRPr sz="2000">
              <a:solidFill>
                <a:schemeClr val="lt1"/>
              </a:solidFill>
              <a:latin typeface="Calibri"/>
              <a:ea typeface="Calibri"/>
              <a:cs typeface="Calibri"/>
              <a:sym typeface="Calibri"/>
            </a:endParaRPr>
          </a:p>
        </p:txBody>
      </p:sp>
      <p:cxnSp>
        <p:nvCxnSpPr>
          <p:cNvPr id="255" name="Google Shape;255;p7"/>
          <p:cNvCxnSpPr/>
          <p:nvPr/>
        </p:nvCxnSpPr>
        <p:spPr>
          <a:xfrm rot="10800000">
            <a:off x="711073" y="4639812"/>
            <a:ext cx="3830100" cy="0"/>
          </a:xfrm>
          <a:prstGeom prst="straightConnector1">
            <a:avLst/>
          </a:prstGeom>
          <a:noFill/>
          <a:ln w="12700" cap="flat" cmpd="sng">
            <a:solidFill>
              <a:schemeClr val="lt1"/>
            </a:solidFill>
            <a:prstDash val="dash"/>
            <a:miter lim="800000"/>
            <a:headEnd type="none" w="sm" len="sm"/>
            <a:tailEnd type="none" w="sm" len="sm"/>
          </a:ln>
        </p:spPr>
      </p:cxnSp>
      <p:sp>
        <p:nvSpPr>
          <p:cNvPr id="256" name="Google Shape;256;p7"/>
          <p:cNvSpPr/>
          <p:nvPr/>
        </p:nvSpPr>
        <p:spPr>
          <a:xfrm>
            <a:off x="509775" y="5671592"/>
            <a:ext cx="4184206" cy="175673"/>
          </a:xfrm>
          <a:custGeom>
            <a:avLst/>
            <a:gdLst/>
            <a:ahLst/>
            <a:cxnLst/>
            <a:rect l="l" t="t" r="r" b="b"/>
            <a:pathLst>
              <a:path w="1277620" h="1277620" extrusionOk="0">
                <a:moveTo>
                  <a:pt x="1277480" y="0"/>
                </a:moveTo>
                <a:lnTo>
                  <a:pt x="0" y="0"/>
                </a:lnTo>
                <a:lnTo>
                  <a:pt x="0" y="1277480"/>
                </a:lnTo>
                <a:lnTo>
                  <a:pt x="1277480" y="1277480"/>
                </a:lnTo>
                <a:lnTo>
                  <a:pt x="1277480" y="0"/>
                </a:lnTo>
                <a:close/>
              </a:path>
            </a:pathLst>
          </a:custGeom>
          <a:solidFill>
            <a:srgbClr val="F2A33D"/>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283">
              <a:solidFill>
                <a:srgbClr val="F05A28"/>
              </a:solidFill>
              <a:latin typeface="Century Schoolbook"/>
              <a:ea typeface="Century Schoolbook"/>
              <a:cs typeface="Century Schoolbook"/>
              <a:sym typeface="Century Schoolbook"/>
            </a:endParaRPr>
          </a:p>
        </p:txBody>
      </p:sp>
      <p:sp>
        <p:nvSpPr>
          <p:cNvPr id="257" name="Google Shape;257;p7"/>
          <p:cNvSpPr txBox="1"/>
          <p:nvPr/>
        </p:nvSpPr>
        <p:spPr>
          <a:xfrm>
            <a:off x="539837" y="8592446"/>
            <a:ext cx="6399443" cy="365356"/>
          </a:xfrm>
          <a:prstGeom prst="rect">
            <a:avLst/>
          </a:prstGeom>
          <a:noFill/>
          <a:ln>
            <a:noFill/>
          </a:ln>
        </p:spPr>
        <p:txBody>
          <a:bodyPr spcFirstLastPara="1" wrap="square" lIns="91425" tIns="45700" rIns="91425" bIns="45700" anchor="ctr" anchorCtr="0">
            <a:spAutoFit/>
          </a:bodyPr>
          <a:lstStyle/>
          <a:p>
            <a:pPr marL="6350" marR="0" lvl="0" indent="0" algn="l" rtl="0">
              <a:lnSpc>
                <a:spcPct val="100952"/>
              </a:lnSpc>
              <a:spcBef>
                <a:spcPts val="0"/>
              </a:spcBef>
              <a:spcAft>
                <a:spcPts val="0"/>
              </a:spcAft>
              <a:buNone/>
            </a:pPr>
            <a:r>
              <a:rPr lang="en-US" sz="2100" b="1">
                <a:solidFill>
                  <a:srgbClr val="EB7F4A"/>
                </a:solidFill>
                <a:latin typeface="Calibri"/>
                <a:ea typeface="Calibri"/>
                <a:cs typeface="Calibri"/>
                <a:sym typeface="Calibri"/>
              </a:rPr>
              <a:t>The Challenge</a:t>
            </a:r>
            <a:endParaRPr/>
          </a:p>
        </p:txBody>
      </p:sp>
      <p:sp>
        <p:nvSpPr>
          <p:cNvPr id="258" name="Google Shape;258;p7"/>
          <p:cNvSpPr txBox="1"/>
          <p:nvPr/>
        </p:nvSpPr>
        <p:spPr>
          <a:xfrm>
            <a:off x="539837" y="8955944"/>
            <a:ext cx="6480000" cy="800876"/>
          </a:xfrm>
          <a:prstGeom prst="rect">
            <a:avLst/>
          </a:prstGeom>
          <a:noFill/>
          <a:ln>
            <a:noFill/>
          </a:ln>
        </p:spPr>
        <p:txBody>
          <a:bodyPr spcFirstLastPara="1" wrap="square" lIns="91425" tIns="45700" rIns="91425" bIns="45700" anchor="t" anchorCtr="0">
            <a:noAutofit/>
          </a:bodyPr>
          <a:lstStyle/>
          <a:p>
            <a:pPr marL="0" marR="0" lvl="0" indent="0" algn="just" rtl="0">
              <a:lnSpc>
                <a:spcPct val="106086"/>
              </a:lnSpc>
              <a:spcBef>
                <a:spcPts val="0"/>
              </a:spcBef>
              <a:spcAft>
                <a:spcPts val="0"/>
              </a:spcAft>
              <a:buClr>
                <a:srgbClr val="262626"/>
              </a:buClr>
              <a:buSzPts val="1150"/>
              <a:buFont typeface="Arial"/>
              <a:buNone/>
            </a:pPr>
            <a:r>
              <a:rPr lang="en-US" sz="1150" b="0" i="0">
                <a:solidFill>
                  <a:srgbClr val="262626"/>
                </a:solidFill>
                <a:latin typeface="Calibri"/>
                <a:ea typeface="Calibri"/>
                <a:cs typeface="Calibri"/>
                <a:sym typeface="Calibri"/>
              </a:rPr>
              <a:t>The war created massive educational and socialization gaps. Millions lost access to schools, community centers, and social networks. Many evacuated to unfamiliar cities, isolated from support systems.  Depression, anxiety, and trauma became widespread. Traditional institutions couldn't reach everyone needing help, especially in newly formed displaced communities.</a:t>
            </a:r>
            <a:endParaRPr/>
          </a:p>
          <a:p>
            <a:pPr marL="0" marR="0" lvl="0" indent="0" algn="just" rtl="0">
              <a:lnSpc>
                <a:spcPct val="106086"/>
              </a:lnSpc>
              <a:spcBef>
                <a:spcPts val="0"/>
              </a:spcBef>
              <a:spcAft>
                <a:spcPts val="0"/>
              </a:spcAft>
              <a:buClr>
                <a:srgbClr val="75B543"/>
              </a:buClr>
              <a:buSzPts val="1150"/>
              <a:buFont typeface="Arial"/>
              <a:buNone/>
            </a:pPr>
            <a:endParaRPr sz="1150" b="0" i="0">
              <a:solidFill>
                <a:srgbClr val="262626"/>
              </a:solidFill>
              <a:latin typeface="Calibri"/>
              <a:ea typeface="Calibri"/>
              <a:cs typeface="Calibri"/>
              <a:sym typeface="Calibri"/>
            </a:endParaRPr>
          </a:p>
          <a:p>
            <a:pPr marL="0" marR="0" lvl="0" indent="0" algn="just" rtl="0">
              <a:lnSpc>
                <a:spcPct val="106086"/>
              </a:lnSpc>
              <a:spcBef>
                <a:spcPts val="0"/>
              </a:spcBef>
              <a:spcAft>
                <a:spcPts val="0"/>
              </a:spcAft>
              <a:buClr>
                <a:srgbClr val="75B543"/>
              </a:buClr>
              <a:buSzPts val="1150"/>
              <a:buFont typeface="Arial"/>
              <a:buNone/>
            </a:pPr>
            <a:endParaRPr sz="1150" b="0" i="0">
              <a:solidFill>
                <a:srgbClr val="262626"/>
              </a:solidFill>
              <a:latin typeface="Calibri"/>
              <a:ea typeface="Calibri"/>
              <a:cs typeface="Calibri"/>
              <a:sym typeface="Calibri"/>
            </a:endParaRPr>
          </a:p>
        </p:txBody>
      </p:sp>
      <p:cxnSp>
        <p:nvCxnSpPr>
          <p:cNvPr id="259" name="Google Shape;259;p7"/>
          <p:cNvCxnSpPr/>
          <p:nvPr/>
        </p:nvCxnSpPr>
        <p:spPr>
          <a:xfrm rot="10800000">
            <a:off x="-8048" y="8775124"/>
            <a:ext cx="540000" cy="0"/>
          </a:xfrm>
          <a:prstGeom prst="straightConnector1">
            <a:avLst/>
          </a:prstGeom>
          <a:noFill/>
          <a:ln w="12700" cap="flat" cmpd="sng">
            <a:solidFill>
              <a:srgbClr val="000000"/>
            </a:solidFill>
            <a:prstDash val="dot"/>
            <a:miter lim="800000"/>
            <a:headEnd type="none" w="sm" len="sm"/>
            <a:tailEnd type="none" w="sm" len="sm"/>
          </a:ln>
        </p:spPr>
      </p:cxnSp>
      <p:sp>
        <p:nvSpPr>
          <p:cNvPr id="260" name="Google Shape;260;p7"/>
          <p:cNvSpPr txBox="1"/>
          <p:nvPr/>
        </p:nvSpPr>
        <p:spPr>
          <a:xfrm>
            <a:off x="572092" y="6712598"/>
            <a:ext cx="5534100" cy="2105700"/>
          </a:xfrm>
          <a:prstGeom prst="rect">
            <a:avLst/>
          </a:prstGeom>
          <a:noFill/>
          <a:ln>
            <a:noFill/>
          </a:ln>
        </p:spPr>
        <p:txBody>
          <a:bodyPr spcFirstLastPara="1" wrap="square" lIns="91425" tIns="45700" rIns="91425" bIns="45700" anchor="t" anchorCtr="0">
            <a:spAutoFit/>
          </a:bodyPr>
          <a:lstStyle/>
          <a:p>
            <a:pPr marL="0" marR="0" lvl="0" indent="0" algn="l" rtl="0">
              <a:lnSpc>
                <a:spcPct val="104444"/>
              </a:lnSpc>
              <a:spcBef>
                <a:spcPts val="0"/>
              </a:spcBef>
              <a:spcAft>
                <a:spcPts val="0"/>
              </a:spcAft>
              <a:buNone/>
            </a:pPr>
            <a:r>
              <a:rPr lang="en-US" sz="1800" i="1">
                <a:solidFill>
                  <a:srgbClr val="000000"/>
                </a:solidFill>
                <a:latin typeface="Calibri"/>
                <a:ea typeface="Calibri"/>
                <a:cs typeface="Calibri"/>
                <a:sym typeface="Calibri"/>
              </a:rPr>
              <a:t>Since 20</a:t>
            </a:r>
            <a:r>
              <a:rPr lang="en-US" sz="1800" i="1">
                <a:latin typeface="Calibri"/>
                <a:ea typeface="Calibri"/>
                <a:cs typeface="Calibri"/>
                <a:sym typeface="Calibri"/>
              </a:rPr>
              <a:t>14</a:t>
            </a:r>
            <a:r>
              <a:rPr lang="en-US" sz="1800" i="1">
                <a:solidFill>
                  <a:srgbClr val="000000"/>
                </a:solidFill>
                <a:latin typeface="Calibri"/>
                <a:ea typeface="Calibri"/>
                <a:cs typeface="Calibri"/>
                <a:sym typeface="Calibri"/>
              </a:rPr>
              <a:t>, Russia's invasion has displaced millions and fractured communities.  Building Ukraine Together (BUR) created</a:t>
            </a:r>
            <a:r>
              <a:rPr lang="en-US" sz="1800" i="1">
                <a:solidFill>
                  <a:srgbClr val="343434"/>
                </a:solidFill>
                <a:latin typeface="Calibri"/>
                <a:ea typeface="Calibri"/>
                <a:cs typeface="Calibri"/>
                <a:sym typeface="Calibri"/>
              </a:rPr>
              <a:t> volunteer and a community programs </a:t>
            </a:r>
            <a:r>
              <a:rPr lang="en-US" sz="1800" i="1">
                <a:solidFill>
                  <a:srgbClr val="000000"/>
                </a:solidFill>
                <a:latin typeface="Calibri"/>
                <a:ea typeface="Calibri"/>
                <a:cs typeface="Calibri"/>
                <a:sym typeface="Calibri"/>
              </a:rPr>
              <a:t>where displaced people reconnect, learn, and find support - transforming crisis into opportunity for social resilience.</a:t>
            </a:r>
            <a:endParaRPr/>
          </a:p>
          <a:p>
            <a:pPr marL="0" marR="0" lvl="0" indent="0" algn="l" rtl="0">
              <a:lnSpc>
                <a:spcPct val="104444"/>
              </a:lnSpc>
              <a:spcBef>
                <a:spcPts val="0"/>
              </a:spcBef>
              <a:spcAft>
                <a:spcPts val="0"/>
              </a:spcAft>
              <a:buNone/>
            </a:pPr>
            <a:endParaRPr sz="1800" i="1">
              <a:solidFill>
                <a:srgbClr val="000000"/>
              </a:solidFill>
              <a:latin typeface="Calibri"/>
              <a:ea typeface="Calibri"/>
              <a:cs typeface="Calibri"/>
              <a:sym typeface="Calibri"/>
            </a:endParaRPr>
          </a:p>
          <a:p>
            <a:pPr marL="0" marR="0" lvl="0" indent="0" algn="l" rtl="0">
              <a:lnSpc>
                <a:spcPct val="104444"/>
              </a:lnSpc>
              <a:spcBef>
                <a:spcPts val="0"/>
              </a:spcBef>
              <a:spcAft>
                <a:spcPts val="0"/>
              </a:spcAft>
              <a:buNone/>
            </a:pPr>
            <a:endParaRPr sz="1800" i="1">
              <a:solidFill>
                <a:srgbClr val="000000"/>
              </a:solidFill>
              <a:latin typeface="Calibri"/>
              <a:ea typeface="Calibri"/>
              <a:cs typeface="Calibri"/>
              <a:sym typeface="Calibri"/>
            </a:endParaRPr>
          </a:p>
        </p:txBody>
      </p:sp>
      <p:grpSp>
        <p:nvGrpSpPr>
          <p:cNvPr id="261" name="Google Shape;261;p7"/>
          <p:cNvGrpSpPr/>
          <p:nvPr/>
        </p:nvGrpSpPr>
        <p:grpSpPr>
          <a:xfrm>
            <a:off x="5358076" y="3600863"/>
            <a:ext cx="2201599" cy="2070748"/>
            <a:chOff x="9333274" y="171098"/>
            <a:chExt cx="799444" cy="751929"/>
          </a:xfrm>
        </p:grpSpPr>
        <p:sp>
          <p:nvSpPr>
            <p:cNvPr id="262" name="Google Shape;262;p7"/>
            <p:cNvSpPr/>
            <p:nvPr/>
          </p:nvSpPr>
          <p:spPr>
            <a:xfrm>
              <a:off x="9400697" y="401703"/>
              <a:ext cx="732021" cy="521324"/>
            </a:xfrm>
            <a:custGeom>
              <a:avLst/>
              <a:gdLst/>
              <a:ahLst/>
              <a:cxnLst/>
              <a:rect l="l" t="t" r="r" b="b"/>
              <a:pathLst>
                <a:path w="732021" h="521324" extrusionOk="0">
                  <a:moveTo>
                    <a:pt x="732022" y="0"/>
                  </a:moveTo>
                  <a:lnTo>
                    <a:pt x="732022" y="194572"/>
                  </a:lnTo>
                  <a:cubicBezTo>
                    <a:pt x="732022" y="194572"/>
                    <a:pt x="374438" y="656983"/>
                    <a:pt x="0" y="481628"/>
                  </a:cubicBezTo>
                  <a:cubicBezTo>
                    <a:pt x="0" y="481628"/>
                    <a:pt x="416581" y="425178"/>
                    <a:pt x="732022" y="0"/>
                  </a:cubicBezTo>
                  <a:close/>
                </a:path>
              </a:pathLst>
            </a:custGeom>
            <a:solidFill>
              <a:srgbClr val="EB7F4A"/>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entury Schoolbook"/>
                <a:ea typeface="Century Schoolbook"/>
                <a:cs typeface="Century Schoolbook"/>
                <a:sym typeface="Century Schoolbook"/>
              </a:endParaRPr>
            </a:p>
          </p:txBody>
        </p:sp>
        <p:sp>
          <p:nvSpPr>
            <p:cNvPr id="263" name="Google Shape;263;p7"/>
            <p:cNvSpPr/>
            <p:nvPr/>
          </p:nvSpPr>
          <p:spPr>
            <a:xfrm>
              <a:off x="9333274" y="171098"/>
              <a:ext cx="799444" cy="667868"/>
            </a:xfrm>
            <a:custGeom>
              <a:avLst/>
              <a:gdLst/>
              <a:ahLst/>
              <a:cxnLst/>
              <a:rect l="l" t="t" r="r" b="b"/>
              <a:pathLst>
                <a:path w="799444" h="667868" extrusionOk="0">
                  <a:moveTo>
                    <a:pt x="799444" y="0"/>
                  </a:moveTo>
                  <a:lnTo>
                    <a:pt x="799444" y="175356"/>
                  </a:lnTo>
                  <a:cubicBezTo>
                    <a:pt x="799444" y="175356"/>
                    <a:pt x="387682" y="674998"/>
                    <a:pt x="0" y="667791"/>
                  </a:cubicBezTo>
                  <a:cubicBezTo>
                    <a:pt x="0" y="667791"/>
                    <a:pt x="231164" y="612543"/>
                    <a:pt x="799444" y="0"/>
                  </a:cubicBezTo>
                  <a:close/>
                </a:path>
              </a:pathLst>
            </a:custGeom>
            <a:solidFill>
              <a:srgbClr val="2B747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entury Schoolbook"/>
                <a:ea typeface="Century Schoolbook"/>
                <a:cs typeface="Century Schoolbook"/>
                <a:sym typeface="Century Schoolbook"/>
              </a:endParaRPr>
            </a:p>
          </p:txBody>
        </p:sp>
      </p:grpSp>
      <p:sp>
        <p:nvSpPr>
          <p:cNvPr id="264" name="Google Shape;264;p7"/>
          <p:cNvSpPr txBox="1"/>
          <p:nvPr/>
        </p:nvSpPr>
        <p:spPr>
          <a:xfrm>
            <a:off x="1601624" y="595549"/>
            <a:ext cx="2473340" cy="525850"/>
          </a:xfrm>
          <a:prstGeom prst="rect">
            <a:avLst/>
          </a:prstGeom>
          <a:noFill/>
          <a:ln>
            <a:noFill/>
          </a:ln>
        </p:spPr>
        <p:txBody>
          <a:bodyPr spcFirstLastPara="1" wrap="square" lIns="91425" tIns="45700" rIns="91425" bIns="45700" anchor="t" anchorCtr="0">
            <a:spAutoFit/>
          </a:bodyPr>
          <a:lstStyle/>
          <a:p>
            <a:pPr marL="9525" marR="0" lvl="0" indent="0" algn="l" rtl="0">
              <a:lnSpc>
                <a:spcPct val="70909"/>
              </a:lnSpc>
              <a:spcBef>
                <a:spcPts val="0"/>
              </a:spcBef>
              <a:spcAft>
                <a:spcPts val="0"/>
              </a:spcAft>
              <a:buNone/>
            </a:pPr>
            <a:r>
              <a:rPr lang="en-US" sz="2200" b="1">
                <a:solidFill>
                  <a:srgbClr val="F2A33D"/>
                </a:solidFill>
                <a:latin typeface="Calibri"/>
                <a:ea typeface="Calibri"/>
                <a:cs typeface="Calibri"/>
                <a:sym typeface="Calibri"/>
              </a:rPr>
              <a:t>Conflict &amp; War</a:t>
            </a:r>
            <a:endParaRPr/>
          </a:p>
          <a:p>
            <a:pPr marL="9525" marR="0" lvl="0" indent="0" algn="l" rtl="0">
              <a:lnSpc>
                <a:spcPct val="70909"/>
              </a:lnSpc>
              <a:spcBef>
                <a:spcPts val="0"/>
              </a:spcBef>
              <a:spcAft>
                <a:spcPts val="0"/>
              </a:spcAft>
              <a:buNone/>
            </a:pPr>
            <a:endParaRPr sz="2200" b="1">
              <a:solidFill>
                <a:srgbClr val="000000"/>
              </a:solidFill>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sp>
        <p:nvSpPr>
          <p:cNvPr id="269" name="Google Shape;269;p8"/>
          <p:cNvSpPr txBox="1"/>
          <p:nvPr/>
        </p:nvSpPr>
        <p:spPr>
          <a:xfrm>
            <a:off x="539837" y="4770573"/>
            <a:ext cx="6399443" cy="365356"/>
          </a:xfrm>
          <a:prstGeom prst="rect">
            <a:avLst/>
          </a:prstGeom>
          <a:noFill/>
          <a:ln>
            <a:noFill/>
          </a:ln>
        </p:spPr>
        <p:txBody>
          <a:bodyPr spcFirstLastPara="1" wrap="square" lIns="91425" tIns="45700" rIns="91425" bIns="45700" anchor="ctr" anchorCtr="0">
            <a:spAutoFit/>
          </a:bodyPr>
          <a:lstStyle/>
          <a:p>
            <a:pPr marL="6350" marR="0" lvl="0" indent="0" algn="l" rtl="0">
              <a:lnSpc>
                <a:spcPct val="100952"/>
              </a:lnSpc>
              <a:spcBef>
                <a:spcPts val="0"/>
              </a:spcBef>
              <a:spcAft>
                <a:spcPts val="0"/>
              </a:spcAft>
              <a:buNone/>
            </a:pPr>
            <a:r>
              <a:rPr lang="en-US" sz="2100" b="1">
                <a:solidFill>
                  <a:srgbClr val="EB7F4A"/>
                </a:solidFill>
                <a:latin typeface="Calibri"/>
                <a:ea typeface="Calibri"/>
                <a:cs typeface="Calibri"/>
                <a:sym typeface="Calibri"/>
              </a:rPr>
              <a:t>What Makes It Work</a:t>
            </a:r>
            <a:endParaRPr/>
          </a:p>
        </p:txBody>
      </p:sp>
      <p:sp>
        <p:nvSpPr>
          <p:cNvPr id="270" name="Google Shape;270;p8"/>
          <p:cNvSpPr txBox="1"/>
          <p:nvPr/>
        </p:nvSpPr>
        <p:spPr>
          <a:xfrm>
            <a:off x="539837" y="5134071"/>
            <a:ext cx="6480000" cy="800876"/>
          </a:xfrm>
          <a:prstGeom prst="rect">
            <a:avLst/>
          </a:prstGeom>
          <a:noFill/>
          <a:ln>
            <a:noFill/>
          </a:ln>
        </p:spPr>
        <p:txBody>
          <a:bodyPr spcFirstLastPara="1" wrap="square" lIns="91425" tIns="45700" rIns="91425" bIns="45700" anchor="t" anchorCtr="0">
            <a:noAutofit/>
          </a:bodyPr>
          <a:lstStyle/>
          <a:p>
            <a:pPr marL="0" marR="0" lvl="0" indent="0" algn="just" rtl="0">
              <a:lnSpc>
                <a:spcPct val="106086"/>
              </a:lnSpc>
              <a:spcBef>
                <a:spcPts val="0"/>
              </a:spcBef>
              <a:spcAft>
                <a:spcPts val="0"/>
              </a:spcAft>
              <a:buClr>
                <a:srgbClr val="262626"/>
              </a:buClr>
              <a:buSzPts val="1150"/>
              <a:buFont typeface="Arial"/>
              <a:buNone/>
            </a:pPr>
            <a:r>
              <a:rPr lang="en-US" sz="1150">
                <a:solidFill>
                  <a:srgbClr val="262626"/>
                </a:solidFill>
                <a:latin typeface="Calibri"/>
                <a:ea typeface="Calibri"/>
                <a:cs typeface="Calibri"/>
                <a:sym typeface="Calibri"/>
              </a:rPr>
              <a:t>By training camp leaders, BUR has significantly expanded its impact, increasing the number of participants and communities involved. Many alumni continue volunteering or pursue careers in related fields. </a:t>
            </a:r>
            <a:r>
              <a:rPr lang="en-US" sz="1150" b="0" i="0">
                <a:solidFill>
                  <a:srgbClr val="262626"/>
                </a:solidFill>
                <a:latin typeface="Calibri"/>
                <a:ea typeface="Calibri"/>
                <a:cs typeface="Calibri"/>
                <a:sym typeface="Calibri"/>
              </a:rPr>
              <a:t>The holistic approach tackles interconnected challenges - social isolation, loss of purpose, educational gaps, economic uncertainty. Participants aren't passive aid recipients but active contributors who lead activities and shape their community. This restores dignity, control, and purpose.</a:t>
            </a:r>
            <a:endParaRPr/>
          </a:p>
          <a:p>
            <a:pPr marL="0" marR="0" lvl="0" indent="0" algn="just" rtl="0">
              <a:lnSpc>
                <a:spcPct val="106086"/>
              </a:lnSpc>
              <a:spcBef>
                <a:spcPts val="0"/>
              </a:spcBef>
              <a:spcAft>
                <a:spcPts val="0"/>
              </a:spcAft>
              <a:buClr>
                <a:srgbClr val="75B543"/>
              </a:buClr>
              <a:buSzPts val="1150"/>
              <a:buFont typeface="Arial"/>
              <a:buNone/>
            </a:pPr>
            <a:endParaRPr sz="1150" b="0" i="0">
              <a:solidFill>
                <a:srgbClr val="262626"/>
              </a:solidFill>
              <a:latin typeface="Calibri"/>
              <a:ea typeface="Calibri"/>
              <a:cs typeface="Calibri"/>
              <a:sym typeface="Calibri"/>
            </a:endParaRPr>
          </a:p>
        </p:txBody>
      </p:sp>
      <p:cxnSp>
        <p:nvCxnSpPr>
          <p:cNvPr id="271" name="Google Shape;271;p8"/>
          <p:cNvCxnSpPr/>
          <p:nvPr/>
        </p:nvCxnSpPr>
        <p:spPr>
          <a:xfrm rot="10800000">
            <a:off x="-8048" y="4953251"/>
            <a:ext cx="540000" cy="0"/>
          </a:xfrm>
          <a:prstGeom prst="straightConnector1">
            <a:avLst/>
          </a:prstGeom>
          <a:noFill/>
          <a:ln w="12700" cap="flat" cmpd="sng">
            <a:solidFill>
              <a:srgbClr val="000000"/>
            </a:solidFill>
            <a:prstDash val="dot"/>
            <a:miter lim="800000"/>
            <a:headEnd type="none" w="sm" len="sm"/>
            <a:tailEnd type="none" w="sm" len="sm"/>
          </a:ln>
        </p:spPr>
      </p:cxnSp>
      <p:sp>
        <p:nvSpPr>
          <p:cNvPr id="272" name="Google Shape;272;p8"/>
          <p:cNvSpPr txBox="1"/>
          <p:nvPr/>
        </p:nvSpPr>
        <p:spPr>
          <a:xfrm>
            <a:off x="539837" y="6171312"/>
            <a:ext cx="6399443" cy="365356"/>
          </a:xfrm>
          <a:prstGeom prst="rect">
            <a:avLst/>
          </a:prstGeom>
          <a:noFill/>
          <a:ln>
            <a:noFill/>
          </a:ln>
        </p:spPr>
        <p:txBody>
          <a:bodyPr spcFirstLastPara="1" wrap="square" lIns="91425" tIns="45700" rIns="91425" bIns="45700" anchor="ctr" anchorCtr="0">
            <a:spAutoFit/>
          </a:bodyPr>
          <a:lstStyle/>
          <a:p>
            <a:pPr marL="6350" marR="0" lvl="0" indent="0" algn="l" rtl="0">
              <a:lnSpc>
                <a:spcPct val="100952"/>
              </a:lnSpc>
              <a:spcBef>
                <a:spcPts val="0"/>
              </a:spcBef>
              <a:spcAft>
                <a:spcPts val="0"/>
              </a:spcAft>
              <a:buNone/>
            </a:pPr>
            <a:r>
              <a:rPr lang="en-US" sz="2100" b="1">
                <a:solidFill>
                  <a:srgbClr val="EB7F4A"/>
                </a:solidFill>
                <a:latin typeface="Calibri"/>
                <a:ea typeface="Calibri"/>
                <a:cs typeface="Calibri"/>
                <a:sym typeface="Calibri"/>
              </a:rPr>
              <a:t>Results and Impact</a:t>
            </a:r>
            <a:endParaRPr/>
          </a:p>
        </p:txBody>
      </p:sp>
      <p:sp>
        <p:nvSpPr>
          <p:cNvPr id="273" name="Google Shape;273;p8"/>
          <p:cNvSpPr txBox="1"/>
          <p:nvPr/>
        </p:nvSpPr>
        <p:spPr>
          <a:xfrm>
            <a:off x="539837" y="6534810"/>
            <a:ext cx="6480000" cy="1014830"/>
          </a:xfrm>
          <a:prstGeom prst="rect">
            <a:avLst/>
          </a:prstGeom>
          <a:noFill/>
          <a:ln>
            <a:noFill/>
          </a:ln>
        </p:spPr>
        <p:txBody>
          <a:bodyPr spcFirstLastPara="1" wrap="square" lIns="91425" tIns="45700" rIns="91425" bIns="45700" anchor="t" anchorCtr="0">
            <a:noAutofit/>
          </a:bodyPr>
          <a:lstStyle/>
          <a:p>
            <a:pPr marL="0" marR="0" lvl="0" indent="0" algn="just" rtl="0">
              <a:lnSpc>
                <a:spcPct val="106086"/>
              </a:lnSpc>
              <a:spcBef>
                <a:spcPts val="0"/>
              </a:spcBef>
              <a:spcAft>
                <a:spcPts val="0"/>
              </a:spcAft>
              <a:buClr>
                <a:srgbClr val="262626"/>
              </a:buClr>
              <a:buSzPts val="1150"/>
              <a:buFont typeface="Arial"/>
              <a:buNone/>
            </a:pPr>
            <a:r>
              <a:rPr lang="en-US" sz="1150">
                <a:solidFill>
                  <a:srgbClr val="262626"/>
                </a:solidFill>
                <a:latin typeface="Calibri"/>
                <a:ea typeface="Calibri"/>
                <a:cs typeface="Calibri"/>
                <a:sym typeface="Calibri"/>
              </a:rPr>
              <a:t>BUR has significantly increased its reach, engaging over 10 000 young people involved through its </a:t>
            </a:r>
            <a:r>
              <a:rPr lang="en-US" sz="1100">
                <a:solidFill>
                  <a:srgbClr val="1F1F1F"/>
                </a:solidFill>
              </a:rPr>
              <a:t>volunteer </a:t>
            </a:r>
            <a:r>
              <a:rPr lang="en-US" sz="1150">
                <a:solidFill>
                  <a:srgbClr val="262626"/>
                </a:solidFill>
                <a:latin typeface="Calibri"/>
                <a:ea typeface="Calibri"/>
                <a:cs typeface="Calibri"/>
                <a:sym typeface="Calibri"/>
              </a:rPr>
              <a:t>leadership model. The program strengthens youth networks, builds leadership skills, and encourages long-term civic engagement, with many participants continuing as organizers or launching their own initiatives. It also equips youth with resilience, adaptability, and teamwork skills, supporting social cohesion and contributing to the development of civil society in wartime Ukraine.</a:t>
            </a:r>
            <a:endParaRPr/>
          </a:p>
          <a:p>
            <a:pPr marL="0" marR="0" lvl="0" indent="0" algn="just" rtl="0">
              <a:lnSpc>
                <a:spcPct val="106086"/>
              </a:lnSpc>
              <a:spcBef>
                <a:spcPts val="0"/>
              </a:spcBef>
              <a:spcAft>
                <a:spcPts val="0"/>
              </a:spcAft>
              <a:buClr>
                <a:srgbClr val="75B543"/>
              </a:buClr>
              <a:buSzPts val="1150"/>
              <a:buFont typeface="Arial"/>
              <a:buNone/>
            </a:pPr>
            <a:endParaRPr sz="1150" b="0" i="0">
              <a:solidFill>
                <a:srgbClr val="262626"/>
              </a:solidFill>
              <a:latin typeface="Calibri"/>
              <a:ea typeface="Calibri"/>
              <a:cs typeface="Calibri"/>
              <a:sym typeface="Calibri"/>
            </a:endParaRPr>
          </a:p>
        </p:txBody>
      </p:sp>
      <p:cxnSp>
        <p:nvCxnSpPr>
          <p:cNvPr id="274" name="Google Shape;274;p8"/>
          <p:cNvCxnSpPr/>
          <p:nvPr/>
        </p:nvCxnSpPr>
        <p:spPr>
          <a:xfrm rot="10800000">
            <a:off x="-8048" y="6353990"/>
            <a:ext cx="540000" cy="0"/>
          </a:xfrm>
          <a:prstGeom prst="straightConnector1">
            <a:avLst/>
          </a:prstGeom>
          <a:noFill/>
          <a:ln w="12700" cap="flat" cmpd="sng">
            <a:solidFill>
              <a:srgbClr val="000000"/>
            </a:solidFill>
            <a:prstDash val="dot"/>
            <a:miter lim="800000"/>
            <a:headEnd type="none" w="sm" len="sm"/>
            <a:tailEnd type="none" w="sm" len="sm"/>
          </a:ln>
        </p:spPr>
      </p:cxnSp>
      <p:sp>
        <p:nvSpPr>
          <p:cNvPr id="275" name="Google Shape;275;p8"/>
          <p:cNvSpPr/>
          <p:nvPr/>
        </p:nvSpPr>
        <p:spPr>
          <a:xfrm rot="-5400000">
            <a:off x="2799871" y="5209934"/>
            <a:ext cx="2163135" cy="7356473"/>
          </a:xfrm>
          <a:custGeom>
            <a:avLst/>
            <a:gdLst/>
            <a:ahLst/>
            <a:cxnLst/>
            <a:rect l="l" t="t" r="r" b="b"/>
            <a:pathLst>
              <a:path w="1277620" h="1277620" extrusionOk="0">
                <a:moveTo>
                  <a:pt x="1277480" y="0"/>
                </a:moveTo>
                <a:lnTo>
                  <a:pt x="0" y="0"/>
                </a:lnTo>
                <a:lnTo>
                  <a:pt x="0" y="1277480"/>
                </a:lnTo>
                <a:lnTo>
                  <a:pt x="1277480" y="1277480"/>
                </a:lnTo>
                <a:lnTo>
                  <a:pt x="1277480" y="0"/>
                </a:lnTo>
                <a:close/>
              </a:path>
            </a:pathLst>
          </a:custGeom>
          <a:gradFill>
            <a:gsLst>
              <a:gs pos="0">
                <a:srgbClr val="265B5F"/>
              </a:gs>
              <a:gs pos="20000">
                <a:srgbClr val="265B5F"/>
              </a:gs>
              <a:gs pos="99000">
                <a:srgbClr val="2B747B"/>
              </a:gs>
              <a:gs pos="100000">
                <a:srgbClr val="2B747B"/>
              </a:gs>
            </a:gsLst>
            <a:lin ang="5400000" scaled="0"/>
          </a:gradFill>
          <a:ln>
            <a:noFill/>
          </a:ln>
        </p:spPr>
        <p:txBody>
          <a:bodyPr spcFirstLastPara="1" wrap="square" lIns="0" tIns="0" rIns="0" bIns="0" anchor="t" anchorCtr="0">
            <a:noAutofit/>
          </a:bodyPr>
          <a:lstStyle/>
          <a:p>
            <a:pPr marL="0" marR="0" lvl="0" indent="0" algn="l" rtl="0">
              <a:spcBef>
                <a:spcPts val="0"/>
              </a:spcBef>
              <a:spcAft>
                <a:spcPts val="0"/>
              </a:spcAft>
              <a:buNone/>
            </a:pPr>
            <a:endParaRPr sz="1283">
              <a:solidFill>
                <a:srgbClr val="F05A28"/>
              </a:solidFill>
              <a:latin typeface="Century Schoolbook"/>
              <a:ea typeface="Century Schoolbook"/>
              <a:cs typeface="Century Schoolbook"/>
              <a:sym typeface="Century Schoolbook"/>
            </a:endParaRPr>
          </a:p>
        </p:txBody>
      </p:sp>
      <p:cxnSp>
        <p:nvCxnSpPr>
          <p:cNvPr id="276" name="Google Shape;276;p8"/>
          <p:cNvCxnSpPr/>
          <p:nvPr/>
        </p:nvCxnSpPr>
        <p:spPr>
          <a:xfrm>
            <a:off x="864645" y="7697371"/>
            <a:ext cx="0" cy="1345431"/>
          </a:xfrm>
          <a:prstGeom prst="straightConnector1">
            <a:avLst/>
          </a:prstGeom>
          <a:noFill/>
          <a:ln w="12700" cap="flat" cmpd="sng">
            <a:solidFill>
              <a:schemeClr val="lt1"/>
            </a:solidFill>
            <a:prstDash val="dot"/>
            <a:miter lim="800000"/>
            <a:headEnd type="none" w="sm" len="sm"/>
            <a:tailEnd type="none" w="sm" len="sm"/>
          </a:ln>
        </p:spPr>
      </p:cxnSp>
      <p:sp>
        <p:nvSpPr>
          <p:cNvPr id="277" name="Google Shape;277;p8"/>
          <p:cNvSpPr txBox="1"/>
          <p:nvPr/>
        </p:nvSpPr>
        <p:spPr>
          <a:xfrm>
            <a:off x="1355005" y="7697371"/>
            <a:ext cx="2835634" cy="365356"/>
          </a:xfrm>
          <a:prstGeom prst="rect">
            <a:avLst/>
          </a:prstGeom>
          <a:noFill/>
          <a:ln>
            <a:noFill/>
          </a:ln>
        </p:spPr>
        <p:txBody>
          <a:bodyPr spcFirstLastPara="1" wrap="square" lIns="91425" tIns="45700" rIns="91425" bIns="45700" anchor="ctr" anchorCtr="0">
            <a:spAutoFit/>
          </a:bodyPr>
          <a:lstStyle/>
          <a:p>
            <a:pPr marL="6350" marR="0" lvl="0" indent="0" algn="l" rtl="0">
              <a:lnSpc>
                <a:spcPct val="100952"/>
              </a:lnSpc>
              <a:spcBef>
                <a:spcPts val="0"/>
              </a:spcBef>
              <a:spcAft>
                <a:spcPts val="0"/>
              </a:spcAft>
              <a:buNone/>
            </a:pPr>
            <a:r>
              <a:rPr lang="en-US" sz="2100" b="1">
                <a:solidFill>
                  <a:schemeClr val="lt1"/>
                </a:solidFill>
                <a:highlight>
                  <a:srgbClr val="EB7F4A"/>
                </a:highlight>
                <a:latin typeface="Calibri"/>
                <a:ea typeface="Calibri"/>
                <a:cs typeface="Calibri"/>
                <a:sym typeface="Calibri"/>
              </a:rPr>
              <a:t> Key Lesson</a:t>
            </a:r>
            <a:r>
              <a:rPr lang="en-US" sz="2100" b="1">
                <a:solidFill>
                  <a:srgbClr val="EB7F4A"/>
                </a:solidFill>
                <a:highlight>
                  <a:srgbClr val="EB7F4A"/>
                </a:highlight>
                <a:latin typeface="Calibri"/>
                <a:ea typeface="Calibri"/>
                <a:cs typeface="Calibri"/>
                <a:sym typeface="Calibri"/>
              </a:rPr>
              <a:t>.</a:t>
            </a:r>
            <a:endParaRPr/>
          </a:p>
        </p:txBody>
      </p:sp>
      <p:sp>
        <p:nvSpPr>
          <p:cNvPr id="278" name="Google Shape;278;p8"/>
          <p:cNvSpPr/>
          <p:nvPr/>
        </p:nvSpPr>
        <p:spPr>
          <a:xfrm>
            <a:off x="531952" y="9002253"/>
            <a:ext cx="821603" cy="821603"/>
          </a:xfrm>
          <a:prstGeom prst="rect">
            <a:avLst/>
          </a:prstGeom>
          <a:noFill/>
          <a:ln>
            <a:noFill/>
          </a:ln>
        </p:spPr>
      </p:sp>
      <p:sp>
        <p:nvSpPr>
          <p:cNvPr id="279" name="Google Shape;279;p8"/>
          <p:cNvSpPr txBox="1"/>
          <p:nvPr/>
        </p:nvSpPr>
        <p:spPr>
          <a:xfrm>
            <a:off x="539837" y="3177625"/>
            <a:ext cx="6399300" cy="415500"/>
          </a:xfrm>
          <a:prstGeom prst="rect">
            <a:avLst/>
          </a:prstGeom>
          <a:noFill/>
          <a:ln>
            <a:noFill/>
          </a:ln>
        </p:spPr>
        <p:txBody>
          <a:bodyPr spcFirstLastPara="1" wrap="square" lIns="91425" tIns="45700" rIns="91425" bIns="45700" anchor="ctr" anchorCtr="0">
            <a:spAutoFit/>
          </a:bodyPr>
          <a:lstStyle/>
          <a:p>
            <a:pPr marL="0" lvl="0" indent="0" algn="l" rtl="0">
              <a:lnSpc>
                <a:spcPct val="104444"/>
              </a:lnSpc>
              <a:spcBef>
                <a:spcPts val="0"/>
              </a:spcBef>
              <a:spcAft>
                <a:spcPts val="0"/>
              </a:spcAft>
              <a:buClr>
                <a:schemeClr val="dk1"/>
              </a:buClr>
              <a:buFont typeface="Arial"/>
              <a:buNone/>
            </a:pPr>
            <a:r>
              <a:rPr lang="en-US" sz="2100" b="1">
                <a:solidFill>
                  <a:srgbClr val="EB7F4A"/>
                </a:solidFill>
                <a:latin typeface="Calibri"/>
                <a:ea typeface="Calibri"/>
                <a:cs typeface="Calibri"/>
                <a:sym typeface="Calibri"/>
              </a:rPr>
              <a:t>Volunteer and a community programs</a:t>
            </a:r>
            <a:endParaRPr sz="2100" b="1">
              <a:solidFill>
                <a:srgbClr val="EB7F4A"/>
              </a:solidFill>
            </a:endParaRPr>
          </a:p>
        </p:txBody>
      </p:sp>
      <p:sp>
        <p:nvSpPr>
          <p:cNvPr id="280" name="Google Shape;280;p8"/>
          <p:cNvSpPr txBox="1"/>
          <p:nvPr/>
        </p:nvSpPr>
        <p:spPr>
          <a:xfrm>
            <a:off x="539837" y="3541123"/>
            <a:ext cx="6480000" cy="1014830"/>
          </a:xfrm>
          <a:prstGeom prst="rect">
            <a:avLst/>
          </a:prstGeom>
          <a:noFill/>
          <a:ln>
            <a:noFill/>
          </a:ln>
        </p:spPr>
        <p:txBody>
          <a:bodyPr spcFirstLastPara="1" wrap="square" lIns="91425" tIns="45700" rIns="91425" bIns="45700" anchor="t" anchorCtr="0">
            <a:noAutofit/>
          </a:bodyPr>
          <a:lstStyle/>
          <a:p>
            <a:pPr marL="0" marR="0" lvl="0" indent="0" algn="just" rtl="0">
              <a:lnSpc>
                <a:spcPct val="106086"/>
              </a:lnSpc>
              <a:spcBef>
                <a:spcPts val="0"/>
              </a:spcBef>
              <a:spcAft>
                <a:spcPts val="0"/>
              </a:spcAft>
              <a:buClr>
                <a:srgbClr val="262626"/>
              </a:buClr>
              <a:buSzPts val="1150"/>
              <a:buFont typeface="Arial"/>
              <a:buNone/>
            </a:pPr>
            <a:r>
              <a:rPr lang="en-US" sz="1150" b="0" i="0">
                <a:solidFill>
                  <a:srgbClr val="262626"/>
                </a:solidFill>
                <a:latin typeface="Calibri"/>
                <a:ea typeface="Calibri"/>
                <a:cs typeface="Calibri"/>
                <a:sym typeface="Calibri"/>
              </a:rPr>
              <a:t>BUR cre</a:t>
            </a:r>
            <a:r>
              <a:rPr lang="en-US" sz="1150" b="0">
                <a:solidFill>
                  <a:srgbClr val="262626"/>
                </a:solidFill>
                <a:latin typeface="Calibri"/>
                <a:ea typeface="Calibri"/>
                <a:cs typeface="Calibri"/>
                <a:sym typeface="Calibri"/>
              </a:rPr>
              <a:t>ated "</a:t>
            </a:r>
            <a:r>
              <a:rPr lang="en-US" sz="1100">
                <a:solidFill>
                  <a:srgbClr val="343434"/>
                </a:solidFill>
                <a:latin typeface="Calibri"/>
                <a:ea typeface="Calibri"/>
                <a:cs typeface="Calibri"/>
                <a:sym typeface="Calibri"/>
              </a:rPr>
              <a:t>Volunteer and a community programs</a:t>
            </a:r>
            <a:r>
              <a:rPr lang="en-US" sz="1150" b="0">
                <a:solidFill>
                  <a:srgbClr val="262626"/>
                </a:solidFill>
                <a:latin typeface="Calibri"/>
                <a:ea typeface="Calibri"/>
                <a:cs typeface="Calibri"/>
                <a:sym typeface="Calibri"/>
              </a:rPr>
              <a:t>" </a:t>
            </a:r>
            <a:r>
              <a:rPr lang="en-US" sz="1150">
                <a:solidFill>
                  <a:srgbClr val="262626"/>
                </a:solidFill>
                <a:latin typeface="Calibri"/>
                <a:ea typeface="Calibri"/>
                <a:cs typeface="Calibri"/>
                <a:sym typeface="Calibri"/>
              </a:rPr>
              <a:t>- is mobility-based volunteering, where youth travel, collaborate with local communities, and contribute to rebuilding war-affected areas. This fosters skills development, trust, social cohesion, and personal growth. </a:t>
            </a:r>
            <a:r>
              <a:rPr lang="en-US" sz="1150" b="0" i="0">
                <a:solidFill>
                  <a:srgbClr val="262626"/>
                </a:solidFill>
                <a:latin typeface="Calibri"/>
                <a:ea typeface="Calibri"/>
                <a:cs typeface="Calibri"/>
                <a:sym typeface="Calibri"/>
              </a:rPr>
              <a:t>Programs evolve based on what</a:t>
            </a:r>
            <a:endParaRPr/>
          </a:p>
          <a:p>
            <a:pPr marL="0" marR="0" lvl="0" indent="0" algn="just" rtl="0">
              <a:lnSpc>
                <a:spcPct val="106086"/>
              </a:lnSpc>
              <a:spcBef>
                <a:spcPts val="0"/>
              </a:spcBef>
              <a:spcAft>
                <a:spcPts val="0"/>
              </a:spcAft>
              <a:buClr>
                <a:srgbClr val="262626"/>
              </a:buClr>
              <a:buSzPts val="1150"/>
              <a:buFont typeface="Arial"/>
              <a:buNone/>
            </a:pPr>
            <a:r>
              <a:rPr lang="en-US" sz="1150" b="0" i="0">
                <a:solidFill>
                  <a:srgbClr val="262626"/>
                </a:solidFill>
                <a:latin typeface="Calibri"/>
                <a:ea typeface="Calibri"/>
                <a:cs typeface="Calibri"/>
                <a:sym typeface="Calibri"/>
              </a:rPr>
              <a:t>people want and need. BUR applies a “small responsibilities” strategy, allowing participants to gradually take on more roles and leadership. This both empowers youth and strengthens the organization’s sustainability.</a:t>
            </a:r>
            <a:endParaRPr/>
          </a:p>
          <a:p>
            <a:pPr marL="0" marR="0" lvl="0" indent="0" algn="just" rtl="0">
              <a:lnSpc>
                <a:spcPct val="106086"/>
              </a:lnSpc>
              <a:spcBef>
                <a:spcPts val="0"/>
              </a:spcBef>
              <a:spcAft>
                <a:spcPts val="0"/>
              </a:spcAft>
              <a:buClr>
                <a:srgbClr val="75B543"/>
              </a:buClr>
              <a:buSzPts val="1150"/>
              <a:buFont typeface="Arial"/>
              <a:buNone/>
            </a:pPr>
            <a:endParaRPr sz="1150" b="0" i="0">
              <a:solidFill>
                <a:srgbClr val="262626"/>
              </a:solidFill>
              <a:latin typeface="Calibri"/>
              <a:ea typeface="Calibri"/>
              <a:cs typeface="Calibri"/>
              <a:sym typeface="Calibri"/>
            </a:endParaRPr>
          </a:p>
        </p:txBody>
      </p:sp>
      <p:cxnSp>
        <p:nvCxnSpPr>
          <p:cNvPr id="281" name="Google Shape;281;p8"/>
          <p:cNvCxnSpPr/>
          <p:nvPr/>
        </p:nvCxnSpPr>
        <p:spPr>
          <a:xfrm rot="10800000">
            <a:off x="0" y="3348355"/>
            <a:ext cx="540000" cy="0"/>
          </a:xfrm>
          <a:prstGeom prst="straightConnector1">
            <a:avLst/>
          </a:prstGeom>
          <a:noFill/>
          <a:ln w="12700" cap="flat" cmpd="sng">
            <a:solidFill>
              <a:srgbClr val="000000"/>
            </a:solidFill>
            <a:prstDash val="dot"/>
            <a:miter lim="800000"/>
            <a:headEnd type="none" w="sm" len="sm"/>
            <a:tailEnd type="none" w="sm" len="sm"/>
          </a:ln>
        </p:spPr>
      </p:cxnSp>
      <p:grpSp>
        <p:nvGrpSpPr>
          <p:cNvPr id="282" name="Google Shape;282;p8"/>
          <p:cNvGrpSpPr/>
          <p:nvPr/>
        </p:nvGrpSpPr>
        <p:grpSpPr>
          <a:xfrm>
            <a:off x="1920709" y="-1549160"/>
            <a:ext cx="5894204" cy="4909463"/>
            <a:chOff x="1605060" y="3850968"/>
            <a:chExt cx="5954615" cy="4959781"/>
          </a:xfrm>
        </p:grpSpPr>
        <p:grpSp>
          <p:nvGrpSpPr>
            <p:cNvPr id="283" name="Google Shape;283;p8"/>
            <p:cNvGrpSpPr/>
            <p:nvPr/>
          </p:nvGrpSpPr>
          <p:grpSpPr>
            <a:xfrm>
              <a:off x="2263972" y="5772441"/>
              <a:ext cx="553393" cy="474122"/>
              <a:chOff x="2763274" y="5544541"/>
              <a:chExt cx="497442" cy="426185"/>
            </a:xfrm>
          </p:grpSpPr>
          <p:sp>
            <p:nvSpPr>
              <p:cNvPr id="284" name="Google Shape;284;p8"/>
              <p:cNvSpPr/>
              <p:nvPr/>
            </p:nvSpPr>
            <p:spPr>
              <a:xfrm>
                <a:off x="2763274" y="5546744"/>
                <a:ext cx="497442" cy="417263"/>
              </a:xfrm>
              <a:custGeom>
                <a:avLst/>
                <a:gdLst/>
                <a:ahLst/>
                <a:cxnLst/>
                <a:rect l="l" t="t" r="r" b="b"/>
                <a:pathLst>
                  <a:path w="497442" h="417263" extrusionOk="0">
                    <a:moveTo>
                      <a:pt x="164977" y="74100"/>
                    </a:moveTo>
                    <a:cubicBezTo>
                      <a:pt x="160946" y="100978"/>
                      <a:pt x="128700" y="111729"/>
                      <a:pt x="103172" y="115761"/>
                    </a:cubicBezTo>
                    <a:cubicBezTo>
                      <a:pt x="108547" y="137263"/>
                      <a:pt x="131388" y="152046"/>
                      <a:pt x="154228" y="149358"/>
                    </a:cubicBezTo>
                    <a:cubicBezTo>
                      <a:pt x="167664" y="172204"/>
                      <a:pt x="164977" y="201770"/>
                      <a:pt x="148854" y="221928"/>
                    </a:cubicBezTo>
                    <a:cubicBezTo>
                      <a:pt x="132731" y="242087"/>
                      <a:pt x="104516" y="251494"/>
                      <a:pt x="78988" y="244775"/>
                    </a:cubicBezTo>
                    <a:cubicBezTo>
                      <a:pt x="74957" y="260901"/>
                      <a:pt x="85706" y="279715"/>
                      <a:pt x="101829" y="283747"/>
                    </a:cubicBezTo>
                    <a:cubicBezTo>
                      <a:pt x="73613" y="299874"/>
                      <a:pt x="30619" y="264933"/>
                      <a:pt x="7778" y="289123"/>
                    </a:cubicBezTo>
                    <a:cubicBezTo>
                      <a:pt x="-2971" y="299874"/>
                      <a:pt x="-284" y="317345"/>
                      <a:pt x="2404" y="332128"/>
                    </a:cubicBezTo>
                    <a:cubicBezTo>
                      <a:pt x="5091" y="349598"/>
                      <a:pt x="10465" y="368412"/>
                      <a:pt x="25245" y="377820"/>
                    </a:cubicBezTo>
                    <a:cubicBezTo>
                      <a:pt x="42711" y="387227"/>
                      <a:pt x="68239" y="377820"/>
                      <a:pt x="84362" y="389915"/>
                    </a:cubicBezTo>
                    <a:cubicBezTo>
                      <a:pt x="91080" y="393946"/>
                      <a:pt x="95111" y="400666"/>
                      <a:pt x="100485" y="406042"/>
                    </a:cubicBezTo>
                    <a:cubicBezTo>
                      <a:pt x="124670" y="428888"/>
                      <a:pt x="163633" y="412761"/>
                      <a:pt x="190505" y="393946"/>
                    </a:cubicBezTo>
                    <a:cubicBezTo>
                      <a:pt x="217377" y="373788"/>
                      <a:pt x="245592" y="354974"/>
                      <a:pt x="280525" y="363037"/>
                    </a:cubicBezTo>
                    <a:cubicBezTo>
                      <a:pt x="306053" y="369756"/>
                      <a:pt x="324863" y="391259"/>
                      <a:pt x="354422" y="375132"/>
                    </a:cubicBezTo>
                    <a:cubicBezTo>
                      <a:pt x="369202" y="367068"/>
                      <a:pt x="379950" y="352286"/>
                      <a:pt x="390699" y="337503"/>
                    </a:cubicBezTo>
                    <a:cubicBezTo>
                      <a:pt x="400104" y="324064"/>
                      <a:pt x="409509" y="310625"/>
                      <a:pt x="410853" y="294498"/>
                    </a:cubicBezTo>
                    <a:cubicBezTo>
                      <a:pt x="412196" y="275684"/>
                      <a:pt x="402791" y="256870"/>
                      <a:pt x="404135" y="238055"/>
                    </a:cubicBezTo>
                    <a:cubicBezTo>
                      <a:pt x="405478" y="229992"/>
                      <a:pt x="408166" y="221928"/>
                      <a:pt x="412196" y="213865"/>
                    </a:cubicBezTo>
                    <a:cubicBezTo>
                      <a:pt x="422945" y="189675"/>
                      <a:pt x="435037" y="164141"/>
                      <a:pt x="456534" y="149358"/>
                    </a:cubicBezTo>
                    <a:cubicBezTo>
                      <a:pt x="465940" y="142639"/>
                      <a:pt x="478032" y="135919"/>
                      <a:pt x="478032" y="125168"/>
                    </a:cubicBezTo>
                    <a:cubicBezTo>
                      <a:pt x="478032" y="115761"/>
                      <a:pt x="468627" y="106353"/>
                      <a:pt x="471314" y="96946"/>
                    </a:cubicBezTo>
                    <a:cubicBezTo>
                      <a:pt x="474001" y="87539"/>
                      <a:pt x="486093" y="86195"/>
                      <a:pt x="492811" y="79476"/>
                    </a:cubicBezTo>
                    <a:cubicBezTo>
                      <a:pt x="503560" y="67381"/>
                      <a:pt x="494155" y="47222"/>
                      <a:pt x="479376" y="40503"/>
                    </a:cubicBezTo>
                    <a:cubicBezTo>
                      <a:pt x="464596" y="33783"/>
                      <a:pt x="448473" y="36471"/>
                      <a:pt x="432350" y="36471"/>
                    </a:cubicBezTo>
                    <a:cubicBezTo>
                      <a:pt x="414884" y="36471"/>
                      <a:pt x="397417" y="32439"/>
                      <a:pt x="381294" y="25720"/>
                    </a:cubicBezTo>
                    <a:cubicBezTo>
                      <a:pt x="394730" y="23032"/>
                      <a:pt x="406822" y="14969"/>
                      <a:pt x="413540" y="4218"/>
                    </a:cubicBezTo>
                    <a:cubicBezTo>
                      <a:pt x="382637" y="-1158"/>
                      <a:pt x="350391" y="-1158"/>
                      <a:pt x="318146" y="2874"/>
                    </a:cubicBezTo>
                    <a:cubicBezTo>
                      <a:pt x="304710" y="4218"/>
                      <a:pt x="291274" y="6906"/>
                      <a:pt x="280525" y="16313"/>
                    </a:cubicBezTo>
                    <a:cubicBezTo>
                      <a:pt x="271120" y="25720"/>
                      <a:pt x="268433" y="43191"/>
                      <a:pt x="279182" y="52598"/>
                    </a:cubicBezTo>
                    <a:cubicBezTo>
                      <a:pt x="296648" y="66037"/>
                      <a:pt x="302022" y="92915"/>
                      <a:pt x="271120" y="102322"/>
                    </a:cubicBezTo>
                    <a:cubicBezTo>
                      <a:pt x="248279" y="109041"/>
                      <a:pt x="237531" y="83508"/>
                      <a:pt x="224095" y="68725"/>
                    </a:cubicBezTo>
                    <a:cubicBezTo>
                      <a:pt x="197223" y="35127"/>
                      <a:pt x="171695" y="23032"/>
                      <a:pt x="164977" y="74100"/>
                    </a:cubicBezTo>
                    <a:close/>
                  </a:path>
                </a:pathLst>
              </a:cu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285" name="Google Shape;285;p8"/>
              <p:cNvSpPr/>
              <p:nvPr/>
            </p:nvSpPr>
            <p:spPr>
              <a:xfrm>
                <a:off x="3045142" y="5624821"/>
                <a:ext cx="152711" cy="114285"/>
              </a:xfrm>
              <a:custGeom>
                <a:avLst/>
                <a:gdLst/>
                <a:ahLst/>
                <a:cxnLst/>
                <a:rect l="l" t="t" r="r" b="b"/>
                <a:pathLst>
                  <a:path w="152711" h="114285" extrusionOk="0">
                    <a:moveTo>
                      <a:pt x="146451" y="114285"/>
                    </a:moveTo>
                    <a:cubicBezTo>
                      <a:pt x="141076" y="114285"/>
                      <a:pt x="137046" y="111598"/>
                      <a:pt x="134358" y="108910"/>
                    </a:cubicBezTo>
                    <a:cubicBezTo>
                      <a:pt x="128984" y="102190"/>
                      <a:pt x="127640" y="92783"/>
                      <a:pt x="130328" y="84720"/>
                    </a:cubicBezTo>
                    <a:cubicBezTo>
                      <a:pt x="131671" y="82032"/>
                      <a:pt x="131671" y="79344"/>
                      <a:pt x="133015" y="78000"/>
                    </a:cubicBezTo>
                    <a:cubicBezTo>
                      <a:pt x="135702" y="72625"/>
                      <a:pt x="137046" y="68593"/>
                      <a:pt x="135702" y="64561"/>
                    </a:cubicBezTo>
                    <a:cubicBezTo>
                      <a:pt x="134358" y="60529"/>
                      <a:pt x="128984" y="57842"/>
                      <a:pt x="123610" y="57842"/>
                    </a:cubicBezTo>
                    <a:cubicBezTo>
                      <a:pt x="118236" y="57842"/>
                      <a:pt x="112861" y="59186"/>
                      <a:pt x="107487" y="61873"/>
                    </a:cubicBezTo>
                    <a:lnTo>
                      <a:pt x="102112" y="63217"/>
                    </a:lnTo>
                    <a:cubicBezTo>
                      <a:pt x="83302" y="68593"/>
                      <a:pt x="64492" y="69937"/>
                      <a:pt x="45682" y="67249"/>
                    </a:cubicBezTo>
                    <a:cubicBezTo>
                      <a:pt x="41651" y="65905"/>
                      <a:pt x="36277" y="65905"/>
                      <a:pt x="32246" y="61873"/>
                    </a:cubicBezTo>
                    <a:cubicBezTo>
                      <a:pt x="25528" y="56498"/>
                      <a:pt x="21497" y="45747"/>
                      <a:pt x="18810" y="34996"/>
                    </a:cubicBezTo>
                    <a:cubicBezTo>
                      <a:pt x="17467" y="29620"/>
                      <a:pt x="16123" y="22901"/>
                      <a:pt x="13436" y="20213"/>
                    </a:cubicBezTo>
                    <a:cubicBezTo>
                      <a:pt x="12093" y="18869"/>
                      <a:pt x="10749" y="17525"/>
                      <a:pt x="10749" y="16181"/>
                    </a:cubicBezTo>
                    <a:lnTo>
                      <a:pt x="0" y="4086"/>
                    </a:lnTo>
                    <a:cubicBezTo>
                      <a:pt x="4031" y="54"/>
                      <a:pt x="12093" y="-1289"/>
                      <a:pt x="17467" y="1398"/>
                    </a:cubicBezTo>
                    <a:cubicBezTo>
                      <a:pt x="22841" y="4086"/>
                      <a:pt x="25528" y="8118"/>
                      <a:pt x="26872" y="10806"/>
                    </a:cubicBezTo>
                    <a:cubicBezTo>
                      <a:pt x="29559" y="16181"/>
                      <a:pt x="32246" y="22901"/>
                      <a:pt x="33590" y="29620"/>
                    </a:cubicBezTo>
                    <a:cubicBezTo>
                      <a:pt x="36277" y="36340"/>
                      <a:pt x="37621" y="45747"/>
                      <a:pt x="41651" y="48434"/>
                    </a:cubicBezTo>
                    <a:cubicBezTo>
                      <a:pt x="42995" y="49778"/>
                      <a:pt x="45682" y="49778"/>
                      <a:pt x="48369" y="51122"/>
                    </a:cubicBezTo>
                    <a:cubicBezTo>
                      <a:pt x="64492" y="53810"/>
                      <a:pt x="81959" y="52466"/>
                      <a:pt x="98082" y="47090"/>
                    </a:cubicBezTo>
                    <a:lnTo>
                      <a:pt x="103456" y="45747"/>
                    </a:lnTo>
                    <a:cubicBezTo>
                      <a:pt x="110174" y="43059"/>
                      <a:pt x="116892" y="41715"/>
                      <a:pt x="124953" y="40371"/>
                    </a:cubicBezTo>
                    <a:cubicBezTo>
                      <a:pt x="135702" y="40371"/>
                      <a:pt x="149138" y="45747"/>
                      <a:pt x="151825" y="57842"/>
                    </a:cubicBezTo>
                    <a:cubicBezTo>
                      <a:pt x="154512" y="67249"/>
                      <a:pt x="150481" y="75312"/>
                      <a:pt x="147794" y="82032"/>
                    </a:cubicBezTo>
                    <a:cubicBezTo>
                      <a:pt x="146451" y="83376"/>
                      <a:pt x="146451" y="86064"/>
                      <a:pt x="145107" y="87407"/>
                    </a:cubicBezTo>
                    <a:cubicBezTo>
                      <a:pt x="143764" y="91439"/>
                      <a:pt x="145107" y="95471"/>
                      <a:pt x="146451" y="96815"/>
                    </a:cubicBezTo>
                    <a:lnTo>
                      <a:pt x="147794" y="112942"/>
                    </a:lnTo>
                    <a:cubicBezTo>
                      <a:pt x="147794" y="114285"/>
                      <a:pt x="147794" y="114285"/>
                      <a:pt x="146451" y="114285"/>
                    </a:cubicBezTo>
                    <a:close/>
                  </a:path>
                </a:pathLst>
              </a:cu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grpSp>
            <p:nvGrpSpPr>
              <p:cNvPr id="286" name="Google Shape;286;p8"/>
              <p:cNvGrpSpPr/>
              <p:nvPr/>
            </p:nvGrpSpPr>
            <p:grpSpPr>
              <a:xfrm>
                <a:off x="2763274" y="5587246"/>
                <a:ext cx="435037" cy="383480"/>
                <a:chOff x="2763274" y="5587246"/>
                <a:chExt cx="435037" cy="383480"/>
              </a:xfrm>
            </p:grpSpPr>
            <p:sp>
              <p:nvSpPr>
                <p:cNvPr id="287" name="Google Shape;287;p8"/>
                <p:cNvSpPr/>
                <p:nvPr/>
              </p:nvSpPr>
              <p:spPr>
                <a:xfrm>
                  <a:off x="3191593" y="5720292"/>
                  <a:ext cx="2686" cy="10751"/>
                </a:xfrm>
                <a:custGeom>
                  <a:avLst/>
                  <a:gdLst/>
                  <a:ahLst/>
                  <a:cxnLst/>
                  <a:rect l="l" t="t" r="r" b="b"/>
                  <a:pathLst>
                    <a:path w="2686" h="10751" extrusionOk="0">
                      <a:moveTo>
                        <a:pt x="0" y="0"/>
                      </a:moveTo>
                      <a:lnTo>
                        <a:pt x="1343" y="10751"/>
                      </a:lnTo>
                      <a:cubicBezTo>
                        <a:pt x="1343" y="9407"/>
                        <a:pt x="2687" y="9407"/>
                        <a:pt x="2687" y="8063"/>
                      </a:cubicBezTo>
                      <a:cubicBezTo>
                        <a:pt x="1343" y="2688"/>
                        <a:pt x="0" y="0"/>
                        <a:pt x="0" y="0"/>
                      </a:cubicBezTo>
                      <a:close/>
                    </a:path>
                  </a:pathLst>
                </a:custGeom>
                <a:solidFill>
                  <a:srgbClr val="D8D8D8"/>
                </a:solidFill>
                <a:ln w="29675" cap="flat" cmpd="sng">
                  <a:solidFill>
                    <a:srgbClr val="FFFFFF"/>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288" name="Google Shape;288;p8"/>
                <p:cNvSpPr/>
                <p:nvPr/>
              </p:nvSpPr>
              <p:spPr>
                <a:xfrm>
                  <a:off x="3035738" y="5587246"/>
                  <a:ext cx="4030" cy="13438"/>
                </a:xfrm>
                <a:custGeom>
                  <a:avLst/>
                  <a:gdLst/>
                  <a:ahLst/>
                  <a:cxnLst/>
                  <a:rect l="l" t="t" r="r" b="b"/>
                  <a:pathLst>
                    <a:path w="4030" h="13438" extrusionOk="0">
                      <a:moveTo>
                        <a:pt x="0" y="0"/>
                      </a:moveTo>
                      <a:cubicBezTo>
                        <a:pt x="0" y="5375"/>
                        <a:pt x="1344" y="9407"/>
                        <a:pt x="4031" y="13439"/>
                      </a:cubicBezTo>
                      <a:cubicBezTo>
                        <a:pt x="2687" y="9407"/>
                        <a:pt x="1344" y="5375"/>
                        <a:pt x="0" y="0"/>
                      </a:cubicBezTo>
                      <a:close/>
                    </a:path>
                  </a:pathLst>
                </a:custGeom>
                <a:solidFill>
                  <a:srgbClr val="D8D8D8"/>
                </a:solidFill>
                <a:ln w="29675" cap="flat" cmpd="sng">
                  <a:solidFill>
                    <a:srgbClr val="FFFFFF"/>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289" name="Google Shape;289;p8"/>
                <p:cNvSpPr/>
                <p:nvPr/>
              </p:nvSpPr>
              <p:spPr>
                <a:xfrm>
                  <a:off x="3192937" y="5704165"/>
                  <a:ext cx="5374" cy="18814"/>
                </a:xfrm>
                <a:custGeom>
                  <a:avLst/>
                  <a:gdLst/>
                  <a:ahLst/>
                  <a:cxnLst/>
                  <a:rect l="l" t="t" r="r" b="b"/>
                  <a:pathLst>
                    <a:path w="5374" h="18814" extrusionOk="0">
                      <a:moveTo>
                        <a:pt x="0" y="0"/>
                      </a:moveTo>
                      <a:cubicBezTo>
                        <a:pt x="0" y="0"/>
                        <a:pt x="2687" y="6719"/>
                        <a:pt x="5375" y="18814"/>
                      </a:cubicBezTo>
                      <a:cubicBezTo>
                        <a:pt x="5375" y="18814"/>
                        <a:pt x="5375" y="18814"/>
                        <a:pt x="5375" y="17470"/>
                      </a:cubicBezTo>
                      <a:cubicBezTo>
                        <a:pt x="4031" y="12095"/>
                        <a:pt x="2687" y="6719"/>
                        <a:pt x="0" y="0"/>
                      </a:cubicBezTo>
                      <a:close/>
                    </a:path>
                  </a:pathLst>
                </a:custGeom>
                <a:solidFill>
                  <a:srgbClr val="D8D8D8"/>
                </a:solidFill>
                <a:ln w="29675" cap="flat" cmpd="sng">
                  <a:solidFill>
                    <a:srgbClr val="FFFFFF"/>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290" name="Google Shape;290;p8"/>
                <p:cNvSpPr/>
                <p:nvPr/>
              </p:nvSpPr>
              <p:spPr>
                <a:xfrm>
                  <a:off x="2763274" y="5593779"/>
                  <a:ext cx="428319" cy="376947"/>
                </a:xfrm>
                <a:custGeom>
                  <a:avLst/>
                  <a:gdLst/>
                  <a:ahLst/>
                  <a:cxnLst/>
                  <a:rect l="l" t="t" r="r" b="b"/>
                  <a:pathLst>
                    <a:path w="428319" h="376947" extrusionOk="0">
                      <a:moveTo>
                        <a:pt x="413540" y="172205"/>
                      </a:moveTo>
                      <a:cubicBezTo>
                        <a:pt x="417571" y="161454"/>
                        <a:pt x="422945" y="152047"/>
                        <a:pt x="428320" y="142640"/>
                      </a:cubicBezTo>
                      <a:cubicBezTo>
                        <a:pt x="424289" y="142640"/>
                        <a:pt x="420258" y="139952"/>
                        <a:pt x="417571" y="137264"/>
                      </a:cubicBezTo>
                      <a:cubicBezTo>
                        <a:pt x="412196" y="130545"/>
                        <a:pt x="410853" y="121137"/>
                        <a:pt x="413540" y="113074"/>
                      </a:cubicBezTo>
                      <a:cubicBezTo>
                        <a:pt x="414884" y="110386"/>
                        <a:pt x="414884" y="107698"/>
                        <a:pt x="416227" y="106355"/>
                      </a:cubicBezTo>
                      <a:cubicBezTo>
                        <a:pt x="418914" y="100979"/>
                        <a:pt x="420258" y="96948"/>
                        <a:pt x="418914" y="92916"/>
                      </a:cubicBezTo>
                      <a:cubicBezTo>
                        <a:pt x="417571" y="88884"/>
                        <a:pt x="412196" y="86196"/>
                        <a:pt x="406822" y="86196"/>
                      </a:cubicBezTo>
                      <a:cubicBezTo>
                        <a:pt x="401448" y="86196"/>
                        <a:pt x="396073" y="87540"/>
                        <a:pt x="390699" y="90228"/>
                      </a:cubicBezTo>
                      <a:lnTo>
                        <a:pt x="385325" y="91572"/>
                      </a:lnTo>
                      <a:cubicBezTo>
                        <a:pt x="366515" y="96948"/>
                        <a:pt x="347705" y="98291"/>
                        <a:pt x="328894" y="95604"/>
                      </a:cubicBezTo>
                      <a:cubicBezTo>
                        <a:pt x="324863" y="94260"/>
                        <a:pt x="319489" y="94260"/>
                        <a:pt x="315458" y="90228"/>
                      </a:cubicBezTo>
                      <a:cubicBezTo>
                        <a:pt x="308740" y="84852"/>
                        <a:pt x="304710" y="74101"/>
                        <a:pt x="302022" y="63350"/>
                      </a:cubicBezTo>
                      <a:cubicBezTo>
                        <a:pt x="300679" y="57974"/>
                        <a:pt x="299335" y="51255"/>
                        <a:pt x="296648" y="48567"/>
                      </a:cubicBezTo>
                      <a:cubicBezTo>
                        <a:pt x="295304" y="47223"/>
                        <a:pt x="293961" y="45879"/>
                        <a:pt x="293961" y="44535"/>
                      </a:cubicBezTo>
                      <a:lnTo>
                        <a:pt x="292618" y="43192"/>
                      </a:lnTo>
                      <a:cubicBezTo>
                        <a:pt x="289930" y="49911"/>
                        <a:pt x="283212" y="56631"/>
                        <a:pt x="271120" y="59318"/>
                      </a:cubicBezTo>
                      <a:cubicBezTo>
                        <a:pt x="248279" y="66038"/>
                        <a:pt x="237531" y="40504"/>
                        <a:pt x="224095" y="25721"/>
                      </a:cubicBezTo>
                      <a:cubicBezTo>
                        <a:pt x="197223" y="-3844"/>
                        <a:pt x="171695" y="-15940"/>
                        <a:pt x="164977" y="33784"/>
                      </a:cubicBezTo>
                      <a:cubicBezTo>
                        <a:pt x="160946" y="60662"/>
                        <a:pt x="128700" y="71413"/>
                        <a:pt x="103172" y="75445"/>
                      </a:cubicBezTo>
                      <a:cubicBezTo>
                        <a:pt x="108547" y="96948"/>
                        <a:pt x="131388" y="111730"/>
                        <a:pt x="154228" y="109042"/>
                      </a:cubicBezTo>
                      <a:cubicBezTo>
                        <a:pt x="167664" y="131888"/>
                        <a:pt x="164977" y="161454"/>
                        <a:pt x="148854" y="181613"/>
                      </a:cubicBezTo>
                      <a:cubicBezTo>
                        <a:pt x="132731" y="201771"/>
                        <a:pt x="104516" y="211178"/>
                        <a:pt x="78988" y="204459"/>
                      </a:cubicBezTo>
                      <a:cubicBezTo>
                        <a:pt x="74957" y="220585"/>
                        <a:pt x="85706" y="239400"/>
                        <a:pt x="101829" y="243432"/>
                      </a:cubicBezTo>
                      <a:cubicBezTo>
                        <a:pt x="73613" y="259558"/>
                        <a:pt x="30619" y="224617"/>
                        <a:pt x="7778" y="248807"/>
                      </a:cubicBezTo>
                      <a:cubicBezTo>
                        <a:pt x="-2971" y="259558"/>
                        <a:pt x="-284" y="277029"/>
                        <a:pt x="2404" y="291812"/>
                      </a:cubicBezTo>
                      <a:cubicBezTo>
                        <a:pt x="5091" y="309282"/>
                        <a:pt x="10465" y="328097"/>
                        <a:pt x="25245" y="337504"/>
                      </a:cubicBezTo>
                      <a:cubicBezTo>
                        <a:pt x="42711" y="346911"/>
                        <a:pt x="68239" y="337504"/>
                        <a:pt x="84362" y="349599"/>
                      </a:cubicBezTo>
                      <a:cubicBezTo>
                        <a:pt x="91080" y="353631"/>
                        <a:pt x="95111" y="360350"/>
                        <a:pt x="100485" y="365726"/>
                      </a:cubicBezTo>
                      <a:cubicBezTo>
                        <a:pt x="124670" y="388572"/>
                        <a:pt x="163633" y="372445"/>
                        <a:pt x="190505" y="353631"/>
                      </a:cubicBezTo>
                      <a:cubicBezTo>
                        <a:pt x="217377" y="333472"/>
                        <a:pt x="245592" y="314658"/>
                        <a:pt x="280525" y="322721"/>
                      </a:cubicBezTo>
                      <a:cubicBezTo>
                        <a:pt x="306053" y="329441"/>
                        <a:pt x="324863" y="350943"/>
                        <a:pt x="354422" y="334816"/>
                      </a:cubicBezTo>
                      <a:cubicBezTo>
                        <a:pt x="369202" y="326753"/>
                        <a:pt x="379950" y="311970"/>
                        <a:pt x="390699" y="297187"/>
                      </a:cubicBezTo>
                      <a:cubicBezTo>
                        <a:pt x="400104" y="283748"/>
                        <a:pt x="409509" y="270310"/>
                        <a:pt x="410853" y="254183"/>
                      </a:cubicBezTo>
                      <a:cubicBezTo>
                        <a:pt x="412196" y="235368"/>
                        <a:pt x="402791" y="216554"/>
                        <a:pt x="404135" y="197739"/>
                      </a:cubicBezTo>
                      <a:cubicBezTo>
                        <a:pt x="405478" y="188332"/>
                        <a:pt x="409509" y="180269"/>
                        <a:pt x="413540" y="172205"/>
                      </a:cubicBezTo>
                      <a:close/>
                    </a:path>
                  </a:pathLst>
                </a:cu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grpSp>
          <p:sp>
            <p:nvSpPr>
              <p:cNvPr id="291" name="Google Shape;291;p8"/>
              <p:cNvSpPr/>
              <p:nvPr/>
            </p:nvSpPr>
            <p:spPr>
              <a:xfrm>
                <a:off x="3032961" y="5544541"/>
                <a:ext cx="142640" cy="108556"/>
              </a:xfrm>
              <a:custGeom>
                <a:avLst/>
                <a:gdLst/>
                <a:ahLst/>
                <a:cxnLst/>
                <a:rect l="l" t="t" r="r" b="b"/>
                <a:pathLst>
                  <a:path w="142640" h="108556" extrusionOk="0">
                    <a:moveTo>
                      <a:pt x="21587" y="93774"/>
                    </a:moveTo>
                    <a:cubicBezTo>
                      <a:pt x="21587" y="93774"/>
                      <a:pt x="32335" y="66896"/>
                      <a:pt x="8151" y="49425"/>
                    </a:cubicBezTo>
                    <a:cubicBezTo>
                      <a:pt x="-17377" y="31955"/>
                      <a:pt x="22930" y="-299"/>
                      <a:pt x="48458" y="2389"/>
                    </a:cubicBezTo>
                    <a:cubicBezTo>
                      <a:pt x="48458" y="2389"/>
                      <a:pt x="126386" y="-2986"/>
                      <a:pt x="139822" y="2389"/>
                    </a:cubicBezTo>
                    <a:cubicBezTo>
                      <a:pt x="153258" y="7765"/>
                      <a:pt x="114294" y="26579"/>
                      <a:pt x="114294" y="26579"/>
                    </a:cubicBezTo>
                    <a:lnTo>
                      <a:pt x="80704" y="54801"/>
                    </a:lnTo>
                    <a:cubicBezTo>
                      <a:pt x="80704" y="54801"/>
                      <a:pt x="64582" y="64208"/>
                      <a:pt x="52489" y="68240"/>
                    </a:cubicBezTo>
                    <a:cubicBezTo>
                      <a:pt x="41740" y="73615"/>
                      <a:pt x="37710" y="99149"/>
                      <a:pt x="37710" y="99149"/>
                    </a:cubicBezTo>
                    <a:lnTo>
                      <a:pt x="21587" y="108556"/>
                    </a:lnTo>
                    <a:lnTo>
                      <a:pt x="21587" y="93774"/>
                    </a:lnTo>
                    <a:close/>
                  </a:path>
                </a:pathLst>
              </a:cu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292" name="Google Shape;292;p8"/>
              <p:cNvSpPr/>
              <p:nvPr/>
            </p:nvSpPr>
            <p:spPr>
              <a:xfrm>
                <a:off x="3067983" y="5550961"/>
                <a:ext cx="104930" cy="98104"/>
              </a:xfrm>
              <a:custGeom>
                <a:avLst/>
                <a:gdLst/>
                <a:ahLst/>
                <a:cxnLst/>
                <a:rect l="l" t="t" r="r" b="b"/>
                <a:pathLst>
                  <a:path w="104930" h="98104" extrusionOk="0">
                    <a:moveTo>
                      <a:pt x="99425" y="0"/>
                    </a:moveTo>
                    <a:cubicBezTo>
                      <a:pt x="100769" y="0"/>
                      <a:pt x="100769" y="0"/>
                      <a:pt x="102112" y="1344"/>
                    </a:cubicBezTo>
                    <a:cubicBezTo>
                      <a:pt x="115548" y="8063"/>
                      <a:pt x="76584" y="25534"/>
                      <a:pt x="76584" y="25534"/>
                    </a:cubicBezTo>
                    <a:lnTo>
                      <a:pt x="42995" y="53756"/>
                    </a:lnTo>
                    <a:cubicBezTo>
                      <a:pt x="42995" y="53756"/>
                      <a:pt x="26872" y="63163"/>
                      <a:pt x="14779" y="67195"/>
                    </a:cubicBezTo>
                    <a:cubicBezTo>
                      <a:pt x="4031" y="72571"/>
                      <a:pt x="0" y="98104"/>
                      <a:pt x="0" y="98104"/>
                    </a:cubicBezTo>
                  </a:path>
                </a:pathLst>
              </a:custGeom>
              <a:solidFill>
                <a:srgbClr val="D8D8D8"/>
              </a:solidFill>
              <a:ln w="9800" cap="flat" cmpd="sng">
                <a:solidFill>
                  <a:srgbClr val="FFFFFF"/>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grpSp>
        <p:sp>
          <p:nvSpPr>
            <p:cNvPr id="293" name="Google Shape;293;p8"/>
            <p:cNvSpPr/>
            <p:nvPr/>
          </p:nvSpPr>
          <p:spPr>
            <a:xfrm>
              <a:off x="5746324" y="7999123"/>
              <a:ext cx="1693503" cy="755612"/>
            </a:xfrm>
            <a:custGeom>
              <a:avLst/>
              <a:gdLst/>
              <a:ahLst/>
              <a:cxnLst/>
              <a:rect l="l" t="t" r="r" b="b"/>
              <a:pathLst>
                <a:path w="1522279" h="679215" extrusionOk="0">
                  <a:moveTo>
                    <a:pt x="1512875" y="504510"/>
                  </a:moveTo>
                  <a:lnTo>
                    <a:pt x="1494065" y="473600"/>
                  </a:lnTo>
                  <a:lnTo>
                    <a:pt x="1500782" y="434628"/>
                  </a:lnTo>
                  <a:lnTo>
                    <a:pt x="1491377" y="395655"/>
                  </a:lnTo>
                  <a:lnTo>
                    <a:pt x="1480629" y="324428"/>
                  </a:lnTo>
                  <a:lnTo>
                    <a:pt x="1511531" y="312333"/>
                  </a:lnTo>
                  <a:lnTo>
                    <a:pt x="1511531" y="278736"/>
                  </a:lnTo>
                  <a:lnTo>
                    <a:pt x="1464506" y="267985"/>
                  </a:lnTo>
                  <a:lnTo>
                    <a:pt x="1430916" y="246483"/>
                  </a:lnTo>
                  <a:lnTo>
                    <a:pt x="1441664" y="199447"/>
                  </a:lnTo>
                  <a:lnTo>
                    <a:pt x="1426885" y="163161"/>
                  </a:lnTo>
                  <a:lnTo>
                    <a:pt x="1401357" y="126876"/>
                  </a:lnTo>
                  <a:lnTo>
                    <a:pt x="1340896" y="109406"/>
                  </a:lnTo>
                  <a:lnTo>
                    <a:pt x="1276404" y="109406"/>
                  </a:lnTo>
                  <a:lnTo>
                    <a:pt x="1205194" y="159130"/>
                  </a:lnTo>
                  <a:lnTo>
                    <a:pt x="1155481" y="160474"/>
                  </a:lnTo>
                  <a:lnTo>
                    <a:pt x="1108456" y="156442"/>
                  </a:lnTo>
                  <a:lnTo>
                    <a:pt x="1038590" y="167193"/>
                  </a:lnTo>
                  <a:lnTo>
                    <a:pt x="974098" y="156442"/>
                  </a:lnTo>
                  <a:lnTo>
                    <a:pt x="936478" y="161817"/>
                  </a:lnTo>
                  <a:lnTo>
                    <a:pt x="905575" y="129564"/>
                  </a:lnTo>
                  <a:lnTo>
                    <a:pt x="877360" y="130908"/>
                  </a:lnTo>
                  <a:lnTo>
                    <a:pt x="854519" y="108062"/>
                  </a:lnTo>
                  <a:lnTo>
                    <a:pt x="833021" y="87903"/>
                  </a:lnTo>
                  <a:lnTo>
                    <a:pt x="795401" y="87903"/>
                  </a:lnTo>
                  <a:lnTo>
                    <a:pt x="765842" y="56994"/>
                  </a:lnTo>
                  <a:lnTo>
                    <a:pt x="717474" y="56994"/>
                  </a:lnTo>
                  <a:lnTo>
                    <a:pt x="636859" y="56994"/>
                  </a:lnTo>
                  <a:lnTo>
                    <a:pt x="557587" y="83872"/>
                  </a:lnTo>
                  <a:lnTo>
                    <a:pt x="497126" y="116125"/>
                  </a:lnTo>
                  <a:lnTo>
                    <a:pt x="475629" y="137627"/>
                  </a:lnTo>
                  <a:lnTo>
                    <a:pt x="405762" y="141659"/>
                  </a:lnTo>
                  <a:lnTo>
                    <a:pt x="364111" y="147035"/>
                  </a:lnTo>
                  <a:lnTo>
                    <a:pt x="322460" y="143003"/>
                  </a:lnTo>
                  <a:lnTo>
                    <a:pt x="268717" y="126876"/>
                  </a:lnTo>
                  <a:lnTo>
                    <a:pt x="221691" y="101342"/>
                  </a:lnTo>
                  <a:lnTo>
                    <a:pt x="212286" y="56994"/>
                  </a:lnTo>
                  <a:lnTo>
                    <a:pt x="190789" y="56994"/>
                  </a:lnTo>
                  <a:cubicBezTo>
                    <a:pt x="197507" y="55650"/>
                    <a:pt x="204225" y="55650"/>
                    <a:pt x="213630" y="56994"/>
                  </a:cubicBezTo>
                  <a:cubicBezTo>
                    <a:pt x="171979" y="27428"/>
                    <a:pt x="178697" y="44899"/>
                    <a:pt x="146451" y="4582"/>
                  </a:cubicBezTo>
                  <a:lnTo>
                    <a:pt x="149138" y="12646"/>
                  </a:lnTo>
                  <a:cubicBezTo>
                    <a:pt x="130328" y="19365"/>
                    <a:pt x="110174" y="12646"/>
                    <a:pt x="92708" y="7270"/>
                  </a:cubicBezTo>
                  <a:cubicBezTo>
                    <a:pt x="87333" y="5926"/>
                    <a:pt x="80615" y="3238"/>
                    <a:pt x="75241" y="1894"/>
                  </a:cubicBezTo>
                  <a:cubicBezTo>
                    <a:pt x="61805" y="-2137"/>
                    <a:pt x="44338" y="550"/>
                    <a:pt x="34933" y="7270"/>
                  </a:cubicBezTo>
                  <a:cubicBezTo>
                    <a:pt x="29559" y="11302"/>
                    <a:pt x="26872" y="15333"/>
                    <a:pt x="26872" y="20709"/>
                  </a:cubicBezTo>
                  <a:lnTo>
                    <a:pt x="25528" y="32804"/>
                  </a:lnTo>
                  <a:cubicBezTo>
                    <a:pt x="25528" y="34148"/>
                    <a:pt x="26872" y="35492"/>
                    <a:pt x="28215" y="36835"/>
                  </a:cubicBezTo>
                  <a:cubicBezTo>
                    <a:pt x="32246" y="43555"/>
                    <a:pt x="34933" y="50274"/>
                    <a:pt x="36277" y="58338"/>
                  </a:cubicBezTo>
                  <a:cubicBezTo>
                    <a:pt x="37621" y="69089"/>
                    <a:pt x="32246" y="77152"/>
                    <a:pt x="28215" y="83872"/>
                  </a:cubicBezTo>
                  <a:lnTo>
                    <a:pt x="5375" y="125532"/>
                  </a:lnTo>
                  <a:cubicBezTo>
                    <a:pt x="2687" y="130908"/>
                    <a:pt x="0" y="134939"/>
                    <a:pt x="0" y="138971"/>
                  </a:cubicBezTo>
                  <a:cubicBezTo>
                    <a:pt x="0" y="144347"/>
                    <a:pt x="6718" y="149722"/>
                    <a:pt x="16123" y="155098"/>
                  </a:cubicBezTo>
                  <a:cubicBezTo>
                    <a:pt x="18810" y="156442"/>
                    <a:pt x="21497" y="159130"/>
                    <a:pt x="24185" y="160474"/>
                  </a:cubicBezTo>
                  <a:cubicBezTo>
                    <a:pt x="36277" y="168537"/>
                    <a:pt x="44338" y="181976"/>
                    <a:pt x="48369" y="195415"/>
                  </a:cubicBezTo>
                  <a:lnTo>
                    <a:pt x="48369" y="198103"/>
                  </a:lnTo>
                  <a:cubicBezTo>
                    <a:pt x="49713" y="204822"/>
                    <a:pt x="52400" y="214229"/>
                    <a:pt x="56431" y="214229"/>
                  </a:cubicBezTo>
                  <a:lnTo>
                    <a:pt x="56431" y="219605"/>
                  </a:lnTo>
                  <a:lnTo>
                    <a:pt x="107487" y="200790"/>
                  </a:lnTo>
                  <a:lnTo>
                    <a:pt x="150481" y="191383"/>
                  </a:lnTo>
                  <a:lnTo>
                    <a:pt x="202881" y="160474"/>
                  </a:lnTo>
                  <a:lnTo>
                    <a:pt x="256624" y="160474"/>
                  </a:lnTo>
                  <a:lnTo>
                    <a:pt x="294245" y="160474"/>
                  </a:lnTo>
                  <a:lnTo>
                    <a:pt x="325147" y="180632"/>
                  </a:lnTo>
                  <a:lnTo>
                    <a:pt x="302306" y="200790"/>
                  </a:lnTo>
                  <a:lnTo>
                    <a:pt x="264686" y="229012"/>
                  </a:lnTo>
                  <a:lnTo>
                    <a:pt x="196163" y="229012"/>
                  </a:lnTo>
                  <a:lnTo>
                    <a:pt x="124953" y="229012"/>
                  </a:lnTo>
                  <a:lnTo>
                    <a:pt x="88677" y="229012"/>
                  </a:lnTo>
                  <a:lnTo>
                    <a:pt x="67179" y="246483"/>
                  </a:lnTo>
                  <a:lnTo>
                    <a:pt x="67179" y="309645"/>
                  </a:lnTo>
                  <a:lnTo>
                    <a:pt x="106143" y="320397"/>
                  </a:lnTo>
                  <a:lnTo>
                    <a:pt x="122266" y="320397"/>
                  </a:lnTo>
                  <a:lnTo>
                    <a:pt x="122266" y="355338"/>
                  </a:lnTo>
                  <a:lnTo>
                    <a:pt x="107487" y="388935"/>
                  </a:lnTo>
                  <a:lnTo>
                    <a:pt x="102112" y="410437"/>
                  </a:lnTo>
                  <a:lnTo>
                    <a:pt x="134358" y="462849"/>
                  </a:lnTo>
                  <a:lnTo>
                    <a:pt x="181384" y="539451"/>
                  </a:lnTo>
                  <a:lnTo>
                    <a:pt x="223035" y="564985"/>
                  </a:lnTo>
                  <a:lnTo>
                    <a:pt x="275435" y="597239"/>
                  </a:lnTo>
                  <a:lnTo>
                    <a:pt x="325147" y="628148"/>
                  </a:lnTo>
                  <a:lnTo>
                    <a:pt x="372173" y="628148"/>
                  </a:lnTo>
                  <a:lnTo>
                    <a:pt x="405762" y="616053"/>
                  </a:lnTo>
                  <a:lnTo>
                    <a:pt x="405762" y="581112"/>
                  </a:lnTo>
                  <a:lnTo>
                    <a:pt x="460849" y="582456"/>
                  </a:lnTo>
                  <a:lnTo>
                    <a:pt x="507874" y="599926"/>
                  </a:lnTo>
                  <a:lnTo>
                    <a:pt x="540121" y="626804"/>
                  </a:lnTo>
                  <a:lnTo>
                    <a:pt x="565649" y="641587"/>
                  </a:lnTo>
                  <a:lnTo>
                    <a:pt x="623423" y="653682"/>
                  </a:lnTo>
                  <a:lnTo>
                    <a:pt x="670448" y="641587"/>
                  </a:lnTo>
                  <a:lnTo>
                    <a:pt x="706725" y="614709"/>
                  </a:lnTo>
                  <a:lnTo>
                    <a:pt x="726879" y="594551"/>
                  </a:lnTo>
                  <a:lnTo>
                    <a:pt x="757781" y="595895"/>
                  </a:lnTo>
                  <a:lnTo>
                    <a:pt x="791371" y="605302"/>
                  </a:lnTo>
                  <a:lnTo>
                    <a:pt x="824960" y="587831"/>
                  </a:lnTo>
                  <a:lnTo>
                    <a:pt x="845114" y="581112"/>
                  </a:lnTo>
                  <a:lnTo>
                    <a:pt x="845114" y="609334"/>
                  </a:lnTo>
                  <a:lnTo>
                    <a:pt x="822273" y="641587"/>
                  </a:lnTo>
                  <a:lnTo>
                    <a:pt x="823616" y="663089"/>
                  </a:lnTo>
                  <a:lnTo>
                    <a:pt x="834366" y="679216"/>
                  </a:lnTo>
                  <a:lnTo>
                    <a:pt x="854519" y="679216"/>
                  </a:lnTo>
                  <a:lnTo>
                    <a:pt x="866611" y="656370"/>
                  </a:lnTo>
                  <a:lnTo>
                    <a:pt x="893483" y="636211"/>
                  </a:lnTo>
                  <a:lnTo>
                    <a:pt x="893483" y="583800"/>
                  </a:lnTo>
                  <a:lnTo>
                    <a:pt x="910949" y="585143"/>
                  </a:lnTo>
                  <a:lnTo>
                    <a:pt x="959319" y="595895"/>
                  </a:lnTo>
                  <a:lnTo>
                    <a:pt x="1018436" y="574392"/>
                  </a:lnTo>
                  <a:lnTo>
                    <a:pt x="1043964" y="586487"/>
                  </a:lnTo>
                  <a:lnTo>
                    <a:pt x="1061431" y="593207"/>
                  </a:lnTo>
                  <a:lnTo>
                    <a:pt x="1156826" y="581112"/>
                  </a:lnTo>
                  <a:lnTo>
                    <a:pt x="1221317" y="548858"/>
                  </a:lnTo>
                  <a:lnTo>
                    <a:pt x="1244158" y="554234"/>
                  </a:lnTo>
                  <a:lnTo>
                    <a:pt x="1299245" y="550202"/>
                  </a:lnTo>
                  <a:lnTo>
                    <a:pt x="1330147" y="532732"/>
                  </a:lnTo>
                  <a:lnTo>
                    <a:pt x="1330147" y="548858"/>
                  </a:lnTo>
                  <a:lnTo>
                    <a:pt x="1361049" y="527356"/>
                  </a:lnTo>
                  <a:lnTo>
                    <a:pt x="1382547" y="528700"/>
                  </a:lnTo>
                  <a:lnTo>
                    <a:pt x="1408075" y="532732"/>
                  </a:lnTo>
                  <a:lnTo>
                    <a:pt x="1441664" y="534076"/>
                  </a:lnTo>
                  <a:lnTo>
                    <a:pt x="1468536" y="532732"/>
                  </a:lnTo>
                  <a:lnTo>
                    <a:pt x="1480629" y="558265"/>
                  </a:lnTo>
                  <a:lnTo>
                    <a:pt x="1522279" y="543483"/>
                  </a:lnTo>
                  <a:lnTo>
                    <a:pt x="1522279" y="527356"/>
                  </a:lnTo>
                  <a:lnTo>
                    <a:pt x="1512875" y="504510"/>
                  </a:lnTo>
                  <a:close/>
                </a:path>
              </a:pathLst>
            </a:cu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294" name="Google Shape;294;p8"/>
            <p:cNvSpPr/>
            <p:nvPr/>
          </p:nvSpPr>
          <p:spPr>
            <a:xfrm>
              <a:off x="2549145" y="6589902"/>
              <a:ext cx="1258544" cy="1224740"/>
            </a:xfrm>
            <a:custGeom>
              <a:avLst/>
              <a:gdLst/>
              <a:ahLst/>
              <a:cxnLst/>
              <a:rect l="l" t="t" r="r" b="b"/>
              <a:pathLst>
                <a:path w="1131297" h="1100911" extrusionOk="0">
                  <a:moveTo>
                    <a:pt x="998282" y="1001200"/>
                  </a:moveTo>
                  <a:cubicBezTo>
                    <a:pt x="986190" y="997168"/>
                    <a:pt x="947226" y="983729"/>
                    <a:pt x="933790" y="956851"/>
                  </a:cubicBezTo>
                  <a:cubicBezTo>
                    <a:pt x="928416" y="946100"/>
                    <a:pt x="928416" y="935349"/>
                    <a:pt x="931103" y="924598"/>
                  </a:cubicBezTo>
                  <a:cubicBezTo>
                    <a:pt x="932447" y="920566"/>
                    <a:pt x="935134" y="916535"/>
                    <a:pt x="936478" y="912503"/>
                  </a:cubicBezTo>
                  <a:cubicBezTo>
                    <a:pt x="939164" y="908471"/>
                    <a:pt x="941852" y="903096"/>
                    <a:pt x="941852" y="899064"/>
                  </a:cubicBezTo>
                  <a:cubicBezTo>
                    <a:pt x="943195" y="889657"/>
                    <a:pt x="932447" y="878905"/>
                    <a:pt x="921698" y="869498"/>
                  </a:cubicBezTo>
                  <a:cubicBezTo>
                    <a:pt x="908262" y="857403"/>
                    <a:pt x="892139" y="841277"/>
                    <a:pt x="904232" y="823806"/>
                  </a:cubicBezTo>
                  <a:lnTo>
                    <a:pt x="906919" y="819774"/>
                  </a:lnTo>
                  <a:lnTo>
                    <a:pt x="943195" y="822462"/>
                  </a:lnTo>
                  <a:cubicBezTo>
                    <a:pt x="957975" y="771394"/>
                    <a:pt x="964693" y="716294"/>
                    <a:pt x="962006" y="663883"/>
                  </a:cubicBezTo>
                  <a:lnTo>
                    <a:pt x="900201" y="696136"/>
                  </a:lnTo>
                  <a:lnTo>
                    <a:pt x="897514" y="688073"/>
                  </a:lnTo>
                  <a:cubicBezTo>
                    <a:pt x="888108" y="665227"/>
                    <a:pt x="910950" y="643724"/>
                    <a:pt x="919011" y="637005"/>
                  </a:cubicBezTo>
                  <a:lnTo>
                    <a:pt x="1003657" y="555027"/>
                  </a:lnTo>
                  <a:lnTo>
                    <a:pt x="1045308" y="552340"/>
                  </a:lnTo>
                  <a:cubicBezTo>
                    <a:pt x="1043964" y="481113"/>
                    <a:pt x="1076210" y="409887"/>
                    <a:pt x="1131297" y="362851"/>
                  </a:cubicBezTo>
                  <a:cubicBezTo>
                    <a:pt x="1131297" y="360163"/>
                    <a:pt x="1129953" y="358819"/>
                    <a:pt x="1127266" y="357475"/>
                  </a:cubicBezTo>
                  <a:cubicBezTo>
                    <a:pt x="1121892" y="352100"/>
                    <a:pt x="1109800" y="348068"/>
                    <a:pt x="1099051" y="349412"/>
                  </a:cubicBezTo>
                  <a:cubicBezTo>
                    <a:pt x="1096364" y="349412"/>
                    <a:pt x="1092333" y="349412"/>
                    <a:pt x="1089646" y="350756"/>
                  </a:cubicBezTo>
                  <a:cubicBezTo>
                    <a:pt x="1073523" y="352100"/>
                    <a:pt x="1054713" y="354787"/>
                    <a:pt x="1039933" y="342692"/>
                  </a:cubicBezTo>
                  <a:cubicBezTo>
                    <a:pt x="1029185" y="333285"/>
                    <a:pt x="1025154" y="319846"/>
                    <a:pt x="1022467" y="307751"/>
                  </a:cubicBezTo>
                  <a:cubicBezTo>
                    <a:pt x="1019779" y="298344"/>
                    <a:pt x="1018436" y="290281"/>
                    <a:pt x="1013062" y="283561"/>
                  </a:cubicBezTo>
                  <a:cubicBezTo>
                    <a:pt x="1003657" y="270122"/>
                    <a:pt x="984847" y="270122"/>
                    <a:pt x="964693" y="268778"/>
                  </a:cubicBezTo>
                  <a:cubicBezTo>
                    <a:pt x="951257" y="268778"/>
                    <a:pt x="939164" y="267434"/>
                    <a:pt x="925729" y="263403"/>
                  </a:cubicBezTo>
                  <a:cubicBezTo>
                    <a:pt x="900201" y="255339"/>
                    <a:pt x="876016" y="229806"/>
                    <a:pt x="863924" y="209647"/>
                  </a:cubicBezTo>
                  <a:cubicBezTo>
                    <a:pt x="859893" y="202928"/>
                    <a:pt x="857206" y="192176"/>
                    <a:pt x="855863" y="182769"/>
                  </a:cubicBezTo>
                  <a:cubicBezTo>
                    <a:pt x="853175" y="170674"/>
                    <a:pt x="850488" y="155892"/>
                    <a:pt x="843770" y="151860"/>
                  </a:cubicBezTo>
                  <a:cubicBezTo>
                    <a:pt x="839739" y="150516"/>
                    <a:pt x="834365" y="150516"/>
                    <a:pt x="827647" y="151860"/>
                  </a:cubicBezTo>
                  <a:lnTo>
                    <a:pt x="823617" y="151860"/>
                  </a:lnTo>
                  <a:cubicBezTo>
                    <a:pt x="810181" y="153204"/>
                    <a:pt x="796745" y="151860"/>
                    <a:pt x="783309" y="147828"/>
                  </a:cubicBezTo>
                  <a:cubicBezTo>
                    <a:pt x="779278" y="146484"/>
                    <a:pt x="775248" y="145140"/>
                    <a:pt x="771217" y="141109"/>
                  </a:cubicBezTo>
                  <a:cubicBezTo>
                    <a:pt x="765842" y="135733"/>
                    <a:pt x="765842" y="129014"/>
                    <a:pt x="764499" y="124982"/>
                  </a:cubicBezTo>
                  <a:lnTo>
                    <a:pt x="761812" y="99448"/>
                  </a:lnTo>
                  <a:cubicBezTo>
                    <a:pt x="761812" y="98104"/>
                    <a:pt x="760468" y="92728"/>
                    <a:pt x="759124" y="91384"/>
                  </a:cubicBezTo>
                  <a:cubicBezTo>
                    <a:pt x="759124" y="91384"/>
                    <a:pt x="756438" y="90041"/>
                    <a:pt x="755094" y="90041"/>
                  </a:cubicBezTo>
                  <a:cubicBezTo>
                    <a:pt x="753750" y="90041"/>
                    <a:pt x="753750" y="90041"/>
                    <a:pt x="752407" y="88697"/>
                  </a:cubicBezTo>
                  <a:cubicBezTo>
                    <a:pt x="738971" y="83321"/>
                    <a:pt x="730909" y="71226"/>
                    <a:pt x="725535" y="57787"/>
                  </a:cubicBezTo>
                  <a:cubicBezTo>
                    <a:pt x="722848" y="52412"/>
                    <a:pt x="720161" y="45692"/>
                    <a:pt x="717473" y="38973"/>
                  </a:cubicBezTo>
                  <a:cubicBezTo>
                    <a:pt x="712099" y="25534"/>
                    <a:pt x="706725" y="12095"/>
                    <a:pt x="698663" y="2688"/>
                  </a:cubicBezTo>
                  <a:lnTo>
                    <a:pt x="702694" y="0"/>
                  </a:lnTo>
                  <a:cubicBezTo>
                    <a:pt x="689258" y="2688"/>
                    <a:pt x="677166" y="6719"/>
                    <a:pt x="663730" y="16127"/>
                  </a:cubicBezTo>
                  <a:cubicBezTo>
                    <a:pt x="622079" y="43005"/>
                    <a:pt x="591177" y="91384"/>
                    <a:pt x="557587" y="126326"/>
                  </a:cubicBezTo>
                  <a:cubicBezTo>
                    <a:pt x="546838" y="137077"/>
                    <a:pt x="536090" y="147828"/>
                    <a:pt x="522654" y="157236"/>
                  </a:cubicBezTo>
                  <a:cubicBezTo>
                    <a:pt x="468910" y="190833"/>
                    <a:pt x="390983" y="165299"/>
                    <a:pt x="360081" y="108855"/>
                  </a:cubicBezTo>
                  <a:cubicBezTo>
                    <a:pt x="357393" y="104823"/>
                    <a:pt x="356050" y="100792"/>
                    <a:pt x="352019" y="98104"/>
                  </a:cubicBezTo>
                  <a:cubicBezTo>
                    <a:pt x="342614" y="90041"/>
                    <a:pt x="326491" y="96760"/>
                    <a:pt x="321116" y="108855"/>
                  </a:cubicBezTo>
                  <a:cubicBezTo>
                    <a:pt x="315742" y="119606"/>
                    <a:pt x="317086" y="133045"/>
                    <a:pt x="318429" y="146484"/>
                  </a:cubicBezTo>
                  <a:cubicBezTo>
                    <a:pt x="319773" y="158579"/>
                    <a:pt x="318429" y="173362"/>
                    <a:pt x="310368" y="182769"/>
                  </a:cubicBezTo>
                  <a:cubicBezTo>
                    <a:pt x="298276" y="197552"/>
                    <a:pt x="275435" y="193520"/>
                    <a:pt x="256624" y="188145"/>
                  </a:cubicBezTo>
                  <a:cubicBezTo>
                    <a:pt x="173322" y="166643"/>
                    <a:pt x="90020" y="141109"/>
                    <a:pt x="2687" y="150516"/>
                  </a:cubicBezTo>
                  <a:cubicBezTo>
                    <a:pt x="18810" y="162611"/>
                    <a:pt x="33590" y="174706"/>
                    <a:pt x="49713" y="186801"/>
                  </a:cubicBezTo>
                  <a:cubicBezTo>
                    <a:pt x="33590" y="204272"/>
                    <a:pt x="16123" y="221742"/>
                    <a:pt x="0" y="239213"/>
                  </a:cubicBezTo>
                  <a:cubicBezTo>
                    <a:pt x="55087" y="252652"/>
                    <a:pt x="106143" y="278186"/>
                    <a:pt x="150481" y="314471"/>
                  </a:cubicBezTo>
                  <a:cubicBezTo>
                    <a:pt x="167948" y="329254"/>
                    <a:pt x="185415" y="349412"/>
                    <a:pt x="178697" y="372258"/>
                  </a:cubicBezTo>
                  <a:cubicBezTo>
                    <a:pt x="194820" y="372258"/>
                    <a:pt x="206912" y="391073"/>
                    <a:pt x="205568" y="407199"/>
                  </a:cubicBezTo>
                  <a:cubicBezTo>
                    <a:pt x="204225" y="423326"/>
                    <a:pt x="193476" y="438109"/>
                    <a:pt x="184071" y="450204"/>
                  </a:cubicBezTo>
                  <a:cubicBezTo>
                    <a:pt x="201537" y="481113"/>
                    <a:pt x="237814" y="501272"/>
                    <a:pt x="272748" y="498584"/>
                  </a:cubicBezTo>
                  <a:cubicBezTo>
                    <a:pt x="256624" y="557715"/>
                    <a:pt x="251250" y="619534"/>
                    <a:pt x="255281" y="680009"/>
                  </a:cubicBezTo>
                  <a:cubicBezTo>
                    <a:pt x="247219" y="662539"/>
                    <a:pt x="240501" y="646412"/>
                    <a:pt x="232440" y="628941"/>
                  </a:cubicBezTo>
                  <a:cubicBezTo>
                    <a:pt x="236471" y="686729"/>
                    <a:pt x="197507" y="736453"/>
                    <a:pt x="159886" y="780801"/>
                  </a:cubicBezTo>
                  <a:cubicBezTo>
                    <a:pt x="139733" y="804991"/>
                    <a:pt x="118236" y="829182"/>
                    <a:pt x="88677" y="839933"/>
                  </a:cubicBezTo>
                  <a:cubicBezTo>
                    <a:pt x="76584" y="843964"/>
                    <a:pt x="63149" y="846652"/>
                    <a:pt x="49713" y="845308"/>
                  </a:cubicBezTo>
                  <a:cubicBezTo>
                    <a:pt x="83302" y="862779"/>
                    <a:pt x="116892" y="886969"/>
                    <a:pt x="120922" y="923254"/>
                  </a:cubicBezTo>
                  <a:lnTo>
                    <a:pt x="153168" y="924598"/>
                  </a:lnTo>
                  <a:cubicBezTo>
                    <a:pt x="157199" y="924598"/>
                    <a:pt x="163917" y="924598"/>
                    <a:pt x="169292" y="927286"/>
                  </a:cubicBezTo>
                  <a:cubicBezTo>
                    <a:pt x="174666" y="931317"/>
                    <a:pt x="178697" y="936693"/>
                    <a:pt x="181384" y="940724"/>
                  </a:cubicBezTo>
                  <a:cubicBezTo>
                    <a:pt x="196163" y="966258"/>
                    <a:pt x="217661" y="986417"/>
                    <a:pt x="243189" y="998512"/>
                  </a:cubicBezTo>
                  <a:cubicBezTo>
                    <a:pt x="282152" y="1017326"/>
                    <a:pt x="327834" y="1017326"/>
                    <a:pt x="369485" y="1017326"/>
                  </a:cubicBezTo>
                  <a:lnTo>
                    <a:pt x="374860" y="1017326"/>
                  </a:lnTo>
                  <a:lnTo>
                    <a:pt x="377547" y="1021358"/>
                  </a:lnTo>
                  <a:cubicBezTo>
                    <a:pt x="384265" y="1036141"/>
                    <a:pt x="386952" y="1052267"/>
                    <a:pt x="382921" y="1068394"/>
                  </a:cubicBezTo>
                  <a:cubicBezTo>
                    <a:pt x="388295" y="1067050"/>
                    <a:pt x="395013" y="1061675"/>
                    <a:pt x="400388" y="1056299"/>
                  </a:cubicBezTo>
                  <a:cubicBezTo>
                    <a:pt x="413824" y="1045548"/>
                    <a:pt x="433978" y="1040172"/>
                    <a:pt x="444726" y="1052267"/>
                  </a:cubicBezTo>
                  <a:lnTo>
                    <a:pt x="446070" y="1054955"/>
                  </a:lnTo>
                  <a:lnTo>
                    <a:pt x="447413" y="1075114"/>
                  </a:lnTo>
                  <a:cubicBezTo>
                    <a:pt x="455475" y="1079145"/>
                    <a:pt x="464880" y="1079145"/>
                    <a:pt x="474285" y="1079145"/>
                  </a:cubicBezTo>
                  <a:cubicBezTo>
                    <a:pt x="478316" y="1079145"/>
                    <a:pt x="482346" y="1079145"/>
                    <a:pt x="485034" y="1079145"/>
                  </a:cubicBezTo>
                  <a:cubicBezTo>
                    <a:pt x="498469" y="1080489"/>
                    <a:pt x="511905" y="1084521"/>
                    <a:pt x="519967" y="1093928"/>
                  </a:cubicBezTo>
                  <a:cubicBezTo>
                    <a:pt x="523997" y="1080489"/>
                    <a:pt x="528028" y="1067050"/>
                    <a:pt x="533403" y="1054955"/>
                  </a:cubicBezTo>
                  <a:cubicBezTo>
                    <a:pt x="556243" y="1007919"/>
                    <a:pt x="611330" y="981041"/>
                    <a:pt x="663730" y="985073"/>
                  </a:cubicBezTo>
                  <a:cubicBezTo>
                    <a:pt x="716130" y="990449"/>
                    <a:pt x="763155" y="1024046"/>
                    <a:pt x="790027" y="1069738"/>
                  </a:cubicBezTo>
                  <a:cubicBezTo>
                    <a:pt x="790027" y="1069738"/>
                    <a:pt x="790027" y="1069738"/>
                    <a:pt x="790027" y="1069738"/>
                  </a:cubicBezTo>
                  <a:cubicBezTo>
                    <a:pt x="790027" y="1073770"/>
                    <a:pt x="790027" y="1077802"/>
                    <a:pt x="791370" y="1080489"/>
                  </a:cubicBezTo>
                  <a:cubicBezTo>
                    <a:pt x="794058" y="1088553"/>
                    <a:pt x="803463" y="1091241"/>
                    <a:pt x="811524" y="1093928"/>
                  </a:cubicBezTo>
                  <a:cubicBezTo>
                    <a:pt x="824960" y="1097960"/>
                    <a:pt x="839739" y="1101992"/>
                    <a:pt x="854519" y="1100648"/>
                  </a:cubicBezTo>
                  <a:cubicBezTo>
                    <a:pt x="869298" y="1099304"/>
                    <a:pt x="884078" y="1089897"/>
                    <a:pt x="888108" y="1076458"/>
                  </a:cubicBezTo>
                  <a:cubicBezTo>
                    <a:pt x="880047" y="1060331"/>
                    <a:pt x="914980" y="1038828"/>
                    <a:pt x="933790" y="1040172"/>
                  </a:cubicBezTo>
                  <a:cubicBezTo>
                    <a:pt x="952600" y="1040172"/>
                    <a:pt x="974098" y="1044204"/>
                    <a:pt x="984847" y="1029421"/>
                  </a:cubicBezTo>
                  <a:cubicBezTo>
                    <a:pt x="988877" y="1024046"/>
                    <a:pt x="990221" y="1015982"/>
                    <a:pt x="994251" y="1010607"/>
                  </a:cubicBezTo>
                </a:path>
              </a:pathLst>
            </a:cu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295" name="Google Shape;295;p8"/>
            <p:cNvSpPr/>
            <p:nvPr/>
          </p:nvSpPr>
          <p:spPr>
            <a:xfrm>
              <a:off x="3570031" y="7328457"/>
              <a:ext cx="1259650" cy="1291724"/>
            </a:xfrm>
            <a:custGeom>
              <a:avLst/>
              <a:gdLst/>
              <a:ahLst/>
              <a:cxnLst/>
              <a:rect l="l" t="t" r="r" b="b"/>
              <a:pathLst>
                <a:path w="1132291" h="1161122" extrusionOk="0">
                  <a:moveTo>
                    <a:pt x="79271" y="342692"/>
                  </a:moveTo>
                  <a:cubicBezTo>
                    <a:pt x="88676" y="330598"/>
                    <a:pt x="107487" y="331942"/>
                    <a:pt x="123609" y="330598"/>
                  </a:cubicBezTo>
                  <a:cubicBezTo>
                    <a:pt x="139733" y="329254"/>
                    <a:pt x="158543" y="317159"/>
                    <a:pt x="151825" y="302376"/>
                  </a:cubicBezTo>
                  <a:cubicBezTo>
                    <a:pt x="184071" y="287593"/>
                    <a:pt x="219004" y="286249"/>
                    <a:pt x="241845" y="313127"/>
                  </a:cubicBezTo>
                  <a:cubicBezTo>
                    <a:pt x="248563" y="283561"/>
                    <a:pt x="278121" y="262059"/>
                    <a:pt x="309024" y="264747"/>
                  </a:cubicBezTo>
                  <a:cubicBezTo>
                    <a:pt x="302306" y="305064"/>
                    <a:pt x="307680" y="345380"/>
                    <a:pt x="319773" y="384353"/>
                  </a:cubicBezTo>
                  <a:cubicBezTo>
                    <a:pt x="343957" y="455579"/>
                    <a:pt x="392326" y="516054"/>
                    <a:pt x="439351" y="573842"/>
                  </a:cubicBezTo>
                  <a:cubicBezTo>
                    <a:pt x="498469" y="646412"/>
                    <a:pt x="560274" y="721670"/>
                    <a:pt x="644920" y="760643"/>
                  </a:cubicBezTo>
                  <a:cubicBezTo>
                    <a:pt x="694632" y="783489"/>
                    <a:pt x="761811" y="809023"/>
                    <a:pt x="761811" y="864123"/>
                  </a:cubicBezTo>
                  <a:cubicBezTo>
                    <a:pt x="761811" y="870842"/>
                    <a:pt x="760468" y="878905"/>
                    <a:pt x="764499" y="884281"/>
                  </a:cubicBezTo>
                  <a:cubicBezTo>
                    <a:pt x="771217" y="895032"/>
                    <a:pt x="785996" y="891001"/>
                    <a:pt x="798088" y="892344"/>
                  </a:cubicBezTo>
                  <a:cubicBezTo>
                    <a:pt x="818242" y="893688"/>
                    <a:pt x="834365" y="909815"/>
                    <a:pt x="846457" y="925942"/>
                  </a:cubicBezTo>
                  <a:cubicBezTo>
                    <a:pt x="893483" y="990449"/>
                    <a:pt x="885421" y="1088553"/>
                    <a:pt x="830334" y="1146340"/>
                  </a:cubicBezTo>
                  <a:cubicBezTo>
                    <a:pt x="853175" y="1151716"/>
                    <a:pt x="876016" y="1155747"/>
                    <a:pt x="898857" y="1161123"/>
                  </a:cubicBezTo>
                  <a:cubicBezTo>
                    <a:pt x="884077" y="1097960"/>
                    <a:pt x="1000969" y="1063019"/>
                    <a:pt x="986190" y="999856"/>
                  </a:cubicBezTo>
                  <a:cubicBezTo>
                    <a:pt x="979472" y="971634"/>
                    <a:pt x="947226" y="956851"/>
                    <a:pt x="937821" y="929973"/>
                  </a:cubicBezTo>
                  <a:cubicBezTo>
                    <a:pt x="925729" y="892344"/>
                    <a:pt x="967380" y="854715"/>
                    <a:pt x="1006344" y="860091"/>
                  </a:cubicBezTo>
                  <a:cubicBezTo>
                    <a:pt x="1045307" y="865466"/>
                    <a:pt x="1073523" y="900408"/>
                    <a:pt x="1084271" y="938037"/>
                  </a:cubicBezTo>
                  <a:cubicBezTo>
                    <a:pt x="1112487" y="948788"/>
                    <a:pt x="1140702" y="909815"/>
                    <a:pt x="1129953" y="880249"/>
                  </a:cubicBezTo>
                  <a:cubicBezTo>
                    <a:pt x="1120548" y="850684"/>
                    <a:pt x="1090989" y="833213"/>
                    <a:pt x="1064118" y="818430"/>
                  </a:cubicBezTo>
                  <a:cubicBezTo>
                    <a:pt x="999626" y="783489"/>
                    <a:pt x="936477" y="748548"/>
                    <a:pt x="871985" y="713607"/>
                  </a:cubicBezTo>
                  <a:cubicBezTo>
                    <a:pt x="877360" y="697480"/>
                    <a:pt x="893483" y="686729"/>
                    <a:pt x="909605" y="686729"/>
                  </a:cubicBezTo>
                  <a:cubicBezTo>
                    <a:pt x="906919" y="667915"/>
                    <a:pt x="885421" y="658507"/>
                    <a:pt x="866611" y="658507"/>
                  </a:cubicBezTo>
                  <a:cubicBezTo>
                    <a:pt x="847801" y="657163"/>
                    <a:pt x="828990" y="662539"/>
                    <a:pt x="811524" y="661195"/>
                  </a:cubicBezTo>
                  <a:cubicBezTo>
                    <a:pt x="795401" y="659851"/>
                    <a:pt x="781965" y="651788"/>
                    <a:pt x="768529" y="643724"/>
                  </a:cubicBezTo>
                  <a:cubicBezTo>
                    <a:pt x="725535" y="615503"/>
                    <a:pt x="695976" y="569810"/>
                    <a:pt x="687914" y="518742"/>
                  </a:cubicBezTo>
                  <a:cubicBezTo>
                    <a:pt x="683884" y="493209"/>
                    <a:pt x="685227" y="466331"/>
                    <a:pt x="673135" y="444828"/>
                  </a:cubicBezTo>
                  <a:cubicBezTo>
                    <a:pt x="644920" y="395104"/>
                    <a:pt x="560274" y="388385"/>
                    <a:pt x="549525" y="331942"/>
                  </a:cubicBezTo>
                  <a:cubicBezTo>
                    <a:pt x="545494" y="310439"/>
                    <a:pt x="554900" y="287593"/>
                    <a:pt x="558930" y="266091"/>
                  </a:cubicBezTo>
                  <a:cubicBezTo>
                    <a:pt x="562961" y="244589"/>
                    <a:pt x="560274" y="216367"/>
                    <a:pt x="541464" y="205616"/>
                  </a:cubicBezTo>
                  <a:cubicBezTo>
                    <a:pt x="592520" y="190833"/>
                    <a:pt x="642233" y="170674"/>
                    <a:pt x="689258" y="146484"/>
                  </a:cubicBezTo>
                  <a:cubicBezTo>
                    <a:pt x="698663" y="124982"/>
                    <a:pt x="689258" y="96760"/>
                    <a:pt x="678509" y="69883"/>
                  </a:cubicBezTo>
                  <a:cubicBezTo>
                    <a:pt x="677166" y="67195"/>
                    <a:pt x="675822" y="63163"/>
                    <a:pt x="673135" y="61819"/>
                  </a:cubicBezTo>
                  <a:cubicBezTo>
                    <a:pt x="669104" y="57788"/>
                    <a:pt x="662386" y="59131"/>
                    <a:pt x="651638" y="63163"/>
                  </a:cubicBezTo>
                  <a:cubicBezTo>
                    <a:pt x="643576" y="65851"/>
                    <a:pt x="632827" y="68539"/>
                    <a:pt x="623422" y="67195"/>
                  </a:cubicBezTo>
                  <a:cubicBezTo>
                    <a:pt x="615361" y="65851"/>
                    <a:pt x="608643" y="61819"/>
                    <a:pt x="603269" y="57788"/>
                  </a:cubicBezTo>
                  <a:lnTo>
                    <a:pt x="533402" y="10751"/>
                  </a:lnTo>
                  <a:cubicBezTo>
                    <a:pt x="525341" y="5375"/>
                    <a:pt x="517279" y="0"/>
                    <a:pt x="509218" y="0"/>
                  </a:cubicBezTo>
                  <a:cubicBezTo>
                    <a:pt x="502500" y="0"/>
                    <a:pt x="494438" y="4032"/>
                    <a:pt x="486377" y="8063"/>
                  </a:cubicBezTo>
                  <a:cubicBezTo>
                    <a:pt x="474285" y="14783"/>
                    <a:pt x="460849" y="21502"/>
                    <a:pt x="446069" y="14783"/>
                  </a:cubicBezTo>
                  <a:cubicBezTo>
                    <a:pt x="442039" y="13439"/>
                    <a:pt x="439351" y="10751"/>
                    <a:pt x="435321" y="8063"/>
                  </a:cubicBezTo>
                  <a:cubicBezTo>
                    <a:pt x="429947" y="4032"/>
                    <a:pt x="427259" y="1344"/>
                    <a:pt x="424572" y="2688"/>
                  </a:cubicBezTo>
                  <a:cubicBezTo>
                    <a:pt x="423229" y="4032"/>
                    <a:pt x="423229" y="8063"/>
                    <a:pt x="423229" y="14783"/>
                  </a:cubicBezTo>
                  <a:cubicBezTo>
                    <a:pt x="423229" y="22846"/>
                    <a:pt x="423229" y="33597"/>
                    <a:pt x="415167" y="40317"/>
                  </a:cubicBezTo>
                  <a:cubicBezTo>
                    <a:pt x="404418" y="49724"/>
                    <a:pt x="392326" y="43005"/>
                    <a:pt x="382921" y="38973"/>
                  </a:cubicBezTo>
                  <a:cubicBezTo>
                    <a:pt x="377547" y="36285"/>
                    <a:pt x="374860" y="34941"/>
                    <a:pt x="370829" y="34941"/>
                  </a:cubicBezTo>
                  <a:cubicBezTo>
                    <a:pt x="372172" y="55100"/>
                    <a:pt x="364111" y="75258"/>
                    <a:pt x="346644" y="87353"/>
                  </a:cubicBezTo>
                  <a:lnTo>
                    <a:pt x="338583" y="92728"/>
                  </a:lnTo>
                  <a:lnTo>
                    <a:pt x="334552" y="83321"/>
                  </a:lnTo>
                  <a:cubicBezTo>
                    <a:pt x="329178" y="68539"/>
                    <a:pt x="318429" y="55100"/>
                    <a:pt x="307680" y="44349"/>
                  </a:cubicBezTo>
                  <a:lnTo>
                    <a:pt x="286183" y="84665"/>
                  </a:lnTo>
                  <a:lnTo>
                    <a:pt x="279465" y="69883"/>
                  </a:lnTo>
                  <a:cubicBezTo>
                    <a:pt x="275435" y="60475"/>
                    <a:pt x="264686" y="49724"/>
                    <a:pt x="259311" y="49724"/>
                  </a:cubicBezTo>
                  <a:cubicBezTo>
                    <a:pt x="257968" y="49724"/>
                    <a:pt x="256624" y="49724"/>
                    <a:pt x="255281" y="51068"/>
                  </a:cubicBezTo>
                  <a:cubicBezTo>
                    <a:pt x="252593" y="53756"/>
                    <a:pt x="253937" y="59131"/>
                    <a:pt x="253937" y="64507"/>
                  </a:cubicBezTo>
                  <a:cubicBezTo>
                    <a:pt x="255281" y="71227"/>
                    <a:pt x="255281" y="80634"/>
                    <a:pt x="251250" y="87353"/>
                  </a:cubicBezTo>
                  <a:cubicBezTo>
                    <a:pt x="247219" y="94072"/>
                    <a:pt x="240501" y="98104"/>
                    <a:pt x="231096" y="98104"/>
                  </a:cubicBezTo>
                  <a:cubicBezTo>
                    <a:pt x="219004" y="98104"/>
                    <a:pt x="208255" y="90041"/>
                    <a:pt x="202881" y="80634"/>
                  </a:cubicBezTo>
                  <a:cubicBezTo>
                    <a:pt x="198850" y="72570"/>
                    <a:pt x="197506" y="63163"/>
                    <a:pt x="196163" y="55100"/>
                  </a:cubicBezTo>
                  <a:cubicBezTo>
                    <a:pt x="194820" y="49724"/>
                    <a:pt x="194820" y="44349"/>
                    <a:pt x="193476" y="38973"/>
                  </a:cubicBezTo>
                  <a:cubicBezTo>
                    <a:pt x="190789" y="32253"/>
                    <a:pt x="185414" y="26878"/>
                    <a:pt x="180040" y="24190"/>
                  </a:cubicBezTo>
                  <a:cubicBezTo>
                    <a:pt x="178696" y="24190"/>
                    <a:pt x="177353" y="24190"/>
                    <a:pt x="177353" y="24190"/>
                  </a:cubicBezTo>
                  <a:lnTo>
                    <a:pt x="182727" y="99448"/>
                  </a:lnTo>
                  <a:lnTo>
                    <a:pt x="169291" y="88697"/>
                  </a:lnTo>
                  <a:cubicBezTo>
                    <a:pt x="162573" y="83321"/>
                    <a:pt x="153168" y="84665"/>
                    <a:pt x="147794" y="90041"/>
                  </a:cubicBezTo>
                  <a:lnTo>
                    <a:pt x="142419" y="95416"/>
                  </a:lnTo>
                  <a:lnTo>
                    <a:pt x="137045" y="90041"/>
                  </a:lnTo>
                  <a:cubicBezTo>
                    <a:pt x="116891" y="69883"/>
                    <a:pt x="83302" y="65851"/>
                    <a:pt x="59118" y="80634"/>
                  </a:cubicBezTo>
                  <a:cubicBezTo>
                    <a:pt x="55087" y="112887"/>
                    <a:pt x="49712" y="146484"/>
                    <a:pt x="38964" y="177394"/>
                  </a:cubicBezTo>
                  <a:lnTo>
                    <a:pt x="37620" y="182769"/>
                  </a:lnTo>
                  <a:lnTo>
                    <a:pt x="0" y="180081"/>
                  </a:lnTo>
                  <a:cubicBezTo>
                    <a:pt x="0" y="185457"/>
                    <a:pt x="5374" y="192177"/>
                    <a:pt x="16123" y="202928"/>
                  </a:cubicBezTo>
                  <a:cubicBezTo>
                    <a:pt x="28215" y="215023"/>
                    <a:pt x="41651" y="227118"/>
                    <a:pt x="40307" y="244589"/>
                  </a:cubicBezTo>
                  <a:cubicBezTo>
                    <a:pt x="40307" y="252652"/>
                    <a:pt x="36276" y="259371"/>
                    <a:pt x="32246" y="264747"/>
                  </a:cubicBezTo>
                  <a:cubicBezTo>
                    <a:pt x="30902" y="267434"/>
                    <a:pt x="28215" y="271466"/>
                    <a:pt x="26872" y="274154"/>
                  </a:cubicBezTo>
                  <a:cubicBezTo>
                    <a:pt x="24184" y="280873"/>
                    <a:pt x="25528" y="287593"/>
                    <a:pt x="28215" y="292969"/>
                  </a:cubicBezTo>
                  <a:cubicBezTo>
                    <a:pt x="37620" y="310439"/>
                    <a:pt x="63148" y="323878"/>
                    <a:pt x="83302" y="329254"/>
                  </a:cubicBezTo>
                  <a:lnTo>
                    <a:pt x="79271" y="344036"/>
                  </a:lnTo>
                </a:path>
              </a:pathLst>
            </a:cu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296" name="Google Shape;296;p8"/>
            <p:cNvSpPr/>
            <p:nvPr/>
          </p:nvSpPr>
          <p:spPr>
            <a:xfrm>
              <a:off x="1605060" y="7463012"/>
              <a:ext cx="501945" cy="749020"/>
            </a:xfrm>
            <a:custGeom>
              <a:avLst/>
              <a:gdLst/>
              <a:ahLst/>
              <a:cxnLst/>
              <a:rect l="l" t="t" r="r" b="b"/>
              <a:pathLst>
                <a:path w="451195" h="673289" extrusionOk="0">
                  <a:moveTo>
                    <a:pt x="223867" y="2688"/>
                  </a:moveTo>
                  <a:cubicBezTo>
                    <a:pt x="223867" y="68539"/>
                    <a:pt x="195651" y="129014"/>
                    <a:pt x="167436" y="188145"/>
                  </a:cubicBezTo>
                  <a:cubicBezTo>
                    <a:pt x="145939" y="232494"/>
                    <a:pt x="124442" y="276842"/>
                    <a:pt x="90852" y="311783"/>
                  </a:cubicBezTo>
                  <a:cubicBezTo>
                    <a:pt x="65324" y="338661"/>
                    <a:pt x="30391" y="361507"/>
                    <a:pt x="19642" y="397792"/>
                  </a:cubicBezTo>
                  <a:cubicBezTo>
                    <a:pt x="39796" y="405856"/>
                    <a:pt x="63980" y="420638"/>
                    <a:pt x="65324" y="442140"/>
                  </a:cubicBezTo>
                  <a:cubicBezTo>
                    <a:pt x="66667" y="452892"/>
                    <a:pt x="61293" y="463643"/>
                    <a:pt x="57262" y="473050"/>
                  </a:cubicBezTo>
                  <a:cubicBezTo>
                    <a:pt x="39796" y="507991"/>
                    <a:pt x="23673" y="544276"/>
                    <a:pt x="6206" y="579218"/>
                  </a:cubicBezTo>
                  <a:cubicBezTo>
                    <a:pt x="832" y="589969"/>
                    <a:pt x="-3199" y="603407"/>
                    <a:pt x="3519" y="612815"/>
                  </a:cubicBezTo>
                  <a:cubicBezTo>
                    <a:pt x="6206" y="615503"/>
                    <a:pt x="8893" y="618190"/>
                    <a:pt x="12924" y="620878"/>
                  </a:cubicBezTo>
                  <a:cubicBezTo>
                    <a:pt x="45170" y="641037"/>
                    <a:pt x="77416" y="662539"/>
                    <a:pt x="115037" y="670602"/>
                  </a:cubicBezTo>
                  <a:cubicBezTo>
                    <a:pt x="121754" y="671946"/>
                    <a:pt x="128472" y="673290"/>
                    <a:pt x="135190" y="673290"/>
                  </a:cubicBezTo>
                  <a:cubicBezTo>
                    <a:pt x="129816" y="667915"/>
                    <a:pt x="125785" y="659851"/>
                    <a:pt x="123098" y="650444"/>
                  </a:cubicBezTo>
                  <a:cubicBezTo>
                    <a:pt x="120411" y="632973"/>
                    <a:pt x="125785" y="614159"/>
                    <a:pt x="137877" y="603407"/>
                  </a:cubicBezTo>
                  <a:cubicBezTo>
                    <a:pt x="156687" y="585937"/>
                    <a:pt x="182216" y="580562"/>
                    <a:pt x="206400" y="577874"/>
                  </a:cubicBezTo>
                  <a:cubicBezTo>
                    <a:pt x="207744" y="572498"/>
                    <a:pt x="206400" y="567123"/>
                    <a:pt x="203713" y="561747"/>
                  </a:cubicBezTo>
                  <a:cubicBezTo>
                    <a:pt x="199682" y="555028"/>
                    <a:pt x="194308" y="549652"/>
                    <a:pt x="187590" y="546964"/>
                  </a:cubicBezTo>
                  <a:lnTo>
                    <a:pt x="171467" y="541589"/>
                  </a:lnTo>
                  <a:lnTo>
                    <a:pt x="186246" y="532181"/>
                  </a:lnTo>
                  <a:cubicBezTo>
                    <a:pt x="227897" y="505303"/>
                    <a:pt x="249395" y="450204"/>
                    <a:pt x="235959" y="401824"/>
                  </a:cubicBezTo>
                  <a:lnTo>
                    <a:pt x="231928" y="388385"/>
                  </a:lnTo>
                  <a:lnTo>
                    <a:pt x="276266" y="399136"/>
                  </a:lnTo>
                  <a:cubicBezTo>
                    <a:pt x="278954" y="396448"/>
                    <a:pt x="278954" y="389729"/>
                    <a:pt x="280297" y="381665"/>
                  </a:cubicBezTo>
                  <a:cubicBezTo>
                    <a:pt x="280297" y="372258"/>
                    <a:pt x="281641" y="361507"/>
                    <a:pt x="288359" y="352100"/>
                  </a:cubicBezTo>
                  <a:cubicBezTo>
                    <a:pt x="292389" y="346724"/>
                    <a:pt x="297764" y="344036"/>
                    <a:pt x="303138" y="342692"/>
                  </a:cubicBezTo>
                  <a:cubicBezTo>
                    <a:pt x="304482" y="341349"/>
                    <a:pt x="305825" y="341349"/>
                    <a:pt x="308512" y="340005"/>
                  </a:cubicBezTo>
                  <a:cubicBezTo>
                    <a:pt x="330010" y="327910"/>
                    <a:pt x="334041" y="298344"/>
                    <a:pt x="336728" y="266091"/>
                  </a:cubicBezTo>
                  <a:cubicBezTo>
                    <a:pt x="340758" y="220398"/>
                    <a:pt x="356881" y="192177"/>
                    <a:pt x="383753" y="185457"/>
                  </a:cubicBezTo>
                  <a:cubicBezTo>
                    <a:pt x="393158" y="182769"/>
                    <a:pt x="403907" y="184113"/>
                    <a:pt x="413312" y="184113"/>
                  </a:cubicBezTo>
                  <a:cubicBezTo>
                    <a:pt x="417343" y="184113"/>
                    <a:pt x="422717" y="184113"/>
                    <a:pt x="426748" y="184113"/>
                  </a:cubicBezTo>
                  <a:cubicBezTo>
                    <a:pt x="437496" y="184113"/>
                    <a:pt x="449589" y="178738"/>
                    <a:pt x="450932" y="170674"/>
                  </a:cubicBezTo>
                  <a:cubicBezTo>
                    <a:pt x="452276" y="163955"/>
                    <a:pt x="448245" y="157236"/>
                    <a:pt x="444214" y="149172"/>
                  </a:cubicBezTo>
                  <a:cubicBezTo>
                    <a:pt x="436153" y="135733"/>
                    <a:pt x="426748" y="120950"/>
                    <a:pt x="411968" y="114231"/>
                  </a:cubicBezTo>
                  <a:cubicBezTo>
                    <a:pt x="405250" y="111543"/>
                    <a:pt x="398532" y="110199"/>
                    <a:pt x="391814" y="108855"/>
                  </a:cubicBezTo>
                  <a:cubicBezTo>
                    <a:pt x="389127" y="108855"/>
                    <a:pt x="386440" y="107511"/>
                    <a:pt x="383753" y="107511"/>
                  </a:cubicBezTo>
                  <a:cubicBezTo>
                    <a:pt x="324635" y="96760"/>
                    <a:pt x="282984" y="51068"/>
                    <a:pt x="241333" y="0"/>
                  </a:cubicBezTo>
                </a:path>
              </a:pathLst>
            </a:cu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297" name="Google Shape;297;p8"/>
            <p:cNvSpPr/>
            <p:nvPr/>
          </p:nvSpPr>
          <p:spPr>
            <a:xfrm>
              <a:off x="4683588" y="6957684"/>
              <a:ext cx="560515" cy="275530"/>
            </a:xfrm>
            <a:custGeom>
              <a:avLst/>
              <a:gdLst/>
              <a:ahLst/>
              <a:cxnLst/>
              <a:rect l="l" t="t" r="r" b="b"/>
              <a:pathLst>
                <a:path w="503843" h="247672" extrusionOk="0">
                  <a:moveTo>
                    <a:pt x="446069" y="17470"/>
                  </a:moveTo>
                  <a:cubicBezTo>
                    <a:pt x="444726" y="16126"/>
                    <a:pt x="444726" y="13439"/>
                    <a:pt x="443382" y="13439"/>
                  </a:cubicBezTo>
                  <a:cubicBezTo>
                    <a:pt x="443382" y="13439"/>
                    <a:pt x="440695" y="13439"/>
                    <a:pt x="439351" y="13439"/>
                  </a:cubicBezTo>
                  <a:cubicBezTo>
                    <a:pt x="438008" y="13439"/>
                    <a:pt x="436664" y="13439"/>
                    <a:pt x="435321" y="13439"/>
                  </a:cubicBezTo>
                  <a:cubicBezTo>
                    <a:pt x="429947" y="12095"/>
                    <a:pt x="424572" y="10751"/>
                    <a:pt x="420541" y="8063"/>
                  </a:cubicBezTo>
                  <a:cubicBezTo>
                    <a:pt x="416511" y="6719"/>
                    <a:pt x="413823" y="4032"/>
                    <a:pt x="409793" y="4032"/>
                  </a:cubicBezTo>
                  <a:cubicBezTo>
                    <a:pt x="401731" y="4032"/>
                    <a:pt x="395013" y="13439"/>
                    <a:pt x="388295" y="21502"/>
                  </a:cubicBezTo>
                  <a:lnTo>
                    <a:pt x="386952" y="24190"/>
                  </a:lnTo>
                  <a:cubicBezTo>
                    <a:pt x="381578" y="32253"/>
                    <a:pt x="370829" y="41661"/>
                    <a:pt x="358736" y="41661"/>
                  </a:cubicBezTo>
                  <a:cubicBezTo>
                    <a:pt x="352019" y="43004"/>
                    <a:pt x="346644" y="40317"/>
                    <a:pt x="342614" y="36285"/>
                  </a:cubicBezTo>
                  <a:cubicBezTo>
                    <a:pt x="341270" y="34941"/>
                    <a:pt x="339926" y="33597"/>
                    <a:pt x="338583" y="30909"/>
                  </a:cubicBezTo>
                  <a:cubicBezTo>
                    <a:pt x="337239" y="29565"/>
                    <a:pt x="335896" y="28222"/>
                    <a:pt x="335896" y="28222"/>
                  </a:cubicBezTo>
                  <a:cubicBezTo>
                    <a:pt x="335896" y="28222"/>
                    <a:pt x="334552" y="28222"/>
                    <a:pt x="334552" y="28222"/>
                  </a:cubicBezTo>
                  <a:cubicBezTo>
                    <a:pt x="331865" y="28222"/>
                    <a:pt x="329178" y="29565"/>
                    <a:pt x="326491" y="28222"/>
                  </a:cubicBezTo>
                  <a:cubicBezTo>
                    <a:pt x="317085" y="26878"/>
                    <a:pt x="314398" y="17470"/>
                    <a:pt x="313055" y="12095"/>
                  </a:cubicBezTo>
                  <a:cubicBezTo>
                    <a:pt x="313055" y="10751"/>
                    <a:pt x="311711" y="9407"/>
                    <a:pt x="311711" y="8063"/>
                  </a:cubicBezTo>
                  <a:cubicBezTo>
                    <a:pt x="310367" y="5375"/>
                    <a:pt x="309024" y="4032"/>
                    <a:pt x="306337" y="2688"/>
                  </a:cubicBezTo>
                  <a:cubicBezTo>
                    <a:pt x="299619" y="0"/>
                    <a:pt x="288870" y="2688"/>
                    <a:pt x="280809" y="8063"/>
                  </a:cubicBezTo>
                  <a:lnTo>
                    <a:pt x="276778" y="10751"/>
                  </a:lnTo>
                  <a:cubicBezTo>
                    <a:pt x="263342" y="18814"/>
                    <a:pt x="245876" y="28222"/>
                    <a:pt x="228409" y="20158"/>
                  </a:cubicBezTo>
                  <a:cubicBezTo>
                    <a:pt x="221691" y="17470"/>
                    <a:pt x="217660" y="13439"/>
                    <a:pt x="213630" y="9407"/>
                  </a:cubicBezTo>
                  <a:cubicBezTo>
                    <a:pt x="210942" y="6719"/>
                    <a:pt x="209599" y="5375"/>
                    <a:pt x="206912" y="2688"/>
                  </a:cubicBezTo>
                  <a:cubicBezTo>
                    <a:pt x="204224" y="1344"/>
                    <a:pt x="200194" y="0"/>
                    <a:pt x="197506" y="1344"/>
                  </a:cubicBezTo>
                  <a:lnTo>
                    <a:pt x="193476" y="0"/>
                  </a:lnTo>
                  <a:cubicBezTo>
                    <a:pt x="194820" y="6719"/>
                    <a:pt x="193476" y="13439"/>
                    <a:pt x="190789" y="20158"/>
                  </a:cubicBezTo>
                  <a:cubicBezTo>
                    <a:pt x="186758" y="30909"/>
                    <a:pt x="177353" y="37629"/>
                    <a:pt x="169291" y="44348"/>
                  </a:cubicBezTo>
                  <a:cubicBezTo>
                    <a:pt x="165261" y="47036"/>
                    <a:pt x="161230" y="51068"/>
                    <a:pt x="158543" y="53756"/>
                  </a:cubicBezTo>
                  <a:cubicBezTo>
                    <a:pt x="153168" y="60475"/>
                    <a:pt x="149137" y="68539"/>
                    <a:pt x="145107" y="76602"/>
                  </a:cubicBezTo>
                  <a:cubicBezTo>
                    <a:pt x="141076" y="83321"/>
                    <a:pt x="138389" y="91384"/>
                    <a:pt x="133015" y="98104"/>
                  </a:cubicBezTo>
                  <a:cubicBezTo>
                    <a:pt x="124953" y="108855"/>
                    <a:pt x="111517" y="116918"/>
                    <a:pt x="99425" y="118262"/>
                  </a:cubicBezTo>
                  <a:cubicBezTo>
                    <a:pt x="96738" y="118262"/>
                    <a:pt x="92707" y="118262"/>
                    <a:pt x="90020" y="118262"/>
                  </a:cubicBezTo>
                  <a:cubicBezTo>
                    <a:pt x="90020" y="118262"/>
                    <a:pt x="90020" y="118262"/>
                    <a:pt x="90020" y="118262"/>
                  </a:cubicBezTo>
                  <a:cubicBezTo>
                    <a:pt x="87333" y="126326"/>
                    <a:pt x="80615" y="133045"/>
                    <a:pt x="71210" y="135733"/>
                  </a:cubicBezTo>
                  <a:cubicBezTo>
                    <a:pt x="65835" y="138421"/>
                    <a:pt x="60461" y="138421"/>
                    <a:pt x="55087" y="139765"/>
                  </a:cubicBezTo>
                  <a:cubicBezTo>
                    <a:pt x="49712" y="141109"/>
                    <a:pt x="45682" y="142453"/>
                    <a:pt x="41651" y="143796"/>
                  </a:cubicBezTo>
                  <a:cubicBezTo>
                    <a:pt x="37620" y="145140"/>
                    <a:pt x="33590" y="149172"/>
                    <a:pt x="33590" y="153204"/>
                  </a:cubicBezTo>
                  <a:cubicBezTo>
                    <a:pt x="32246" y="155892"/>
                    <a:pt x="33590" y="157235"/>
                    <a:pt x="33590" y="157235"/>
                  </a:cubicBezTo>
                  <a:lnTo>
                    <a:pt x="37620" y="163955"/>
                  </a:lnTo>
                  <a:lnTo>
                    <a:pt x="30902" y="167987"/>
                  </a:lnTo>
                  <a:cubicBezTo>
                    <a:pt x="28215" y="169330"/>
                    <a:pt x="24184" y="170674"/>
                    <a:pt x="21497" y="170674"/>
                  </a:cubicBezTo>
                  <a:cubicBezTo>
                    <a:pt x="13436" y="170674"/>
                    <a:pt x="5374" y="166643"/>
                    <a:pt x="0" y="161267"/>
                  </a:cubicBezTo>
                  <a:cubicBezTo>
                    <a:pt x="1343" y="166643"/>
                    <a:pt x="2687" y="170674"/>
                    <a:pt x="4031" y="176050"/>
                  </a:cubicBezTo>
                  <a:cubicBezTo>
                    <a:pt x="8061" y="192176"/>
                    <a:pt x="12092" y="208303"/>
                    <a:pt x="24184" y="213679"/>
                  </a:cubicBezTo>
                  <a:lnTo>
                    <a:pt x="29559" y="216367"/>
                  </a:lnTo>
                  <a:cubicBezTo>
                    <a:pt x="48369" y="217710"/>
                    <a:pt x="65835" y="225774"/>
                    <a:pt x="81958" y="232493"/>
                  </a:cubicBezTo>
                  <a:lnTo>
                    <a:pt x="88676" y="235181"/>
                  </a:lnTo>
                  <a:cubicBezTo>
                    <a:pt x="107487" y="243245"/>
                    <a:pt x="127640" y="251308"/>
                    <a:pt x="146450" y="245932"/>
                  </a:cubicBezTo>
                  <a:cubicBezTo>
                    <a:pt x="155855" y="243245"/>
                    <a:pt x="165261" y="235181"/>
                    <a:pt x="169291" y="225774"/>
                  </a:cubicBezTo>
                  <a:cubicBezTo>
                    <a:pt x="171978" y="221742"/>
                    <a:pt x="173322" y="213679"/>
                    <a:pt x="169291" y="206959"/>
                  </a:cubicBezTo>
                  <a:lnTo>
                    <a:pt x="163917" y="196208"/>
                  </a:lnTo>
                  <a:lnTo>
                    <a:pt x="247219" y="192176"/>
                  </a:lnTo>
                  <a:cubicBezTo>
                    <a:pt x="251250" y="192176"/>
                    <a:pt x="253937" y="192176"/>
                    <a:pt x="257968" y="190832"/>
                  </a:cubicBezTo>
                  <a:cubicBezTo>
                    <a:pt x="266029" y="188145"/>
                    <a:pt x="268717" y="177394"/>
                    <a:pt x="272747" y="165299"/>
                  </a:cubicBezTo>
                  <a:cubicBezTo>
                    <a:pt x="276778" y="150516"/>
                    <a:pt x="282152" y="133045"/>
                    <a:pt x="299619" y="130357"/>
                  </a:cubicBezTo>
                  <a:cubicBezTo>
                    <a:pt x="303649" y="130357"/>
                    <a:pt x="307680" y="130357"/>
                    <a:pt x="310367" y="130357"/>
                  </a:cubicBezTo>
                  <a:cubicBezTo>
                    <a:pt x="314398" y="130357"/>
                    <a:pt x="317085" y="130357"/>
                    <a:pt x="318429" y="130357"/>
                  </a:cubicBezTo>
                  <a:cubicBezTo>
                    <a:pt x="319773" y="129014"/>
                    <a:pt x="321116" y="127670"/>
                    <a:pt x="322460" y="124982"/>
                  </a:cubicBezTo>
                  <a:cubicBezTo>
                    <a:pt x="323803" y="122294"/>
                    <a:pt x="325147" y="120950"/>
                    <a:pt x="327834" y="118262"/>
                  </a:cubicBezTo>
                  <a:cubicBezTo>
                    <a:pt x="341270" y="104823"/>
                    <a:pt x="361424" y="107511"/>
                    <a:pt x="376203" y="115575"/>
                  </a:cubicBezTo>
                  <a:cubicBezTo>
                    <a:pt x="380234" y="118262"/>
                    <a:pt x="384264" y="119606"/>
                    <a:pt x="388295" y="122294"/>
                  </a:cubicBezTo>
                  <a:cubicBezTo>
                    <a:pt x="396357" y="127670"/>
                    <a:pt x="403075" y="131701"/>
                    <a:pt x="411136" y="133045"/>
                  </a:cubicBezTo>
                  <a:cubicBezTo>
                    <a:pt x="420541" y="134389"/>
                    <a:pt x="429947" y="131701"/>
                    <a:pt x="439351" y="129014"/>
                  </a:cubicBezTo>
                  <a:cubicBezTo>
                    <a:pt x="444726" y="127670"/>
                    <a:pt x="450100" y="126326"/>
                    <a:pt x="455475" y="124982"/>
                  </a:cubicBezTo>
                  <a:cubicBezTo>
                    <a:pt x="466223" y="123638"/>
                    <a:pt x="476972" y="124982"/>
                    <a:pt x="485033" y="129014"/>
                  </a:cubicBezTo>
                  <a:cubicBezTo>
                    <a:pt x="485033" y="129014"/>
                    <a:pt x="485033" y="127670"/>
                    <a:pt x="485033" y="127670"/>
                  </a:cubicBezTo>
                  <a:cubicBezTo>
                    <a:pt x="491751" y="108855"/>
                    <a:pt x="497126" y="91384"/>
                    <a:pt x="503844" y="72570"/>
                  </a:cubicBezTo>
                  <a:cubicBezTo>
                    <a:pt x="478315" y="64507"/>
                    <a:pt x="458161" y="43004"/>
                    <a:pt x="446069" y="17470"/>
                  </a:cubicBezTo>
                  <a:close/>
                </a:path>
              </a:pathLst>
            </a:cu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298" name="Google Shape;298;p8"/>
            <p:cNvSpPr/>
            <p:nvPr/>
          </p:nvSpPr>
          <p:spPr>
            <a:xfrm>
              <a:off x="4254607" y="6755853"/>
              <a:ext cx="628076" cy="373763"/>
            </a:xfrm>
            <a:custGeom>
              <a:avLst/>
              <a:gdLst/>
              <a:ahLst/>
              <a:cxnLst/>
              <a:rect l="l" t="t" r="r" b="b"/>
              <a:pathLst>
                <a:path w="564573" h="335973" extrusionOk="0">
                  <a:moveTo>
                    <a:pt x="33590" y="151860"/>
                  </a:moveTo>
                  <a:cubicBezTo>
                    <a:pt x="57774" y="212335"/>
                    <a:pt x="92707" y="267434"/>
                    <a:pt x="137046" y="314471"/>
                  </a:cubicBezTo>
                  <a:lnTo>
                    <a:pt x="138389" y="315815"/>
                  </a:lnTo>
                  <a:lnTo>
                    <a:pt x="141076" y="310439"/>
                  </a:lnTo>
                  <a:cubicBezTo>
                    <a:pt x="153168" y="315815"/>
                    <a:pt x="166604" y="322534"/>
                    <a:pt x="180040" y="321190"/>
                  </a:cubicBezTo>
                  <a:cubicBezTo>
                    <a:pt x="180040" y="321190"/>
                    <a:pt x="180040" y="321190"/>
                    <a:pt x="180040" y="321190"/>
                  </a:cubicBezTo>
                  <a:cubicBezTo>
                    <a:pt x="190789" y="321190"/>
                    <a:pt x="204225" y="314471"/>
                    <a:pt x="206912" y="303720"/>
                  </a:cubicBezTo>
                  <a:cubicBezTo>
                    <a:pt x="208255" y="301032"/>
                    <a:pt x="208255" y="297000"/>
                    <a:pt x="208255" y="292968"/>
                  </a:cubicBezTo>
                  <a:cubicBezTo>
                    <a:pt x="208255" y="286249"/>
                    <a:pt x="208255" y="279529"/>
                    <a:pt x="210943" y="272810"/>
                  </a:cubicBezTo>
                  <a:cubicBezTo>
                    <a:pt x="214973" y="264746"/>
                    <a:pt x="223035" y="258027"/>
                    <a:pt x="233783" y="253996"/>
                  </a:cubicBezTo>
                  <a:cubicBezTo>
                    <a:pt x="259311" y="245932"/>
                    <a:pt x="288870" y="252652"/>
                    <a:pt x="307680" y="272810"/>
                  </a:cubicBezTo>
                  <a:cubicBezTo>
                    <a:pt x="311711" y="276842"/>
                    <a:pt x="315742" y="282217"/>
                    <a:pt x="318429" y="286249"/>
                  </a:cubicBezTo>
                  <a:cubicBezTo>
                    <a:pt x="325147" y="295656"/>
                    <a:pt x="330522" y="303720"/>
                    <a:pt x="339926" y="306407"/>
                  </a:cubicBezTo>
                  <a:cubicBezTo>
                    <a:pt x="342614" y="307751"/>
                    <a:pt x="345301" y="307751"/>
                    <a:pt x="346644" y="307751"/>
                  </a:cubicBezTo>
                  <a:cubicBezTo>
                    <a:pt x="350675" y="307751"/>
                    <a:pt x="353362" y="309095"/>
                    <a:pt x="357393" y="310439"/>
                  </a:cubicBezTo>
                  <a:cubicBezTo>
                    <a:pt x="364111" y="313127"/>
                    <a:pt x="369485" y="317159"/>
                    <a:pt x="373516" y="322534"/>
                  </a:cubicBezTo>
                  <a:cubicBezTo>
                    <a:pt x="378891" y="322534"/>
                    <a:pt x="385608" y="325222"/>
                    <a:pt x="389639" y="327910"/>
                  </a:cubicBezTo>
                  <a:lnTo>
                    <a:pt x="390983" y="329254"/>
                  </a:lnTo>
                  <a:cubicBezTo>
                    <a:pt x="395013" y="331941"/>
                    <a:pt x="399044" y="334629"/>
                    <a:pt x="401731" y="335973"/>
                  </a:cubicBezTo>
                  <a:cubicBezTo>
                    <a:pt x="401731" y="334629"/>
                    <a:pt x="401731" y="331941"/>
                    <a:pt x="403075" y="330598"/>
                  </a:cubicBezTo>
                  <a:cubicBezTo>
                    <a:pt x="405762" y="322534"/>
                    <a:pt x="412480" y="314471"/>
                    <a:pt x="420541" y="311783"/>
                  </a:cubicBezTo>
                  <a:cubicBezTo>
                    <a:pt x="425916" y="309095"/>
                    <a:pt x="432634" y="307751"/>
                    <a:pt x="438008" y="306407"/>
                  </a:cubicBezTo>
                  <a:cubicBezTo>
                    <a:pt x="442039" y="305063"/>
                    <a:pt x="447413" y="305063"/>
                    <a:pt x="451444" y="302376"/>
                  </a:cubicBezTo>
                  <a:cubicBezTo>
                    <a:pt x="455475" y="301032"/>
                    <a:pt x="459506" y="297000"/>
                    <a:pt x="460849" y="292968"/>
                  </a:cubicBezTo>
                  <a:cubicBezTo>
                    <a:pt x="462192" y="290281"/>
                    <a:pt x="460849" y="288937"/>
                    <a:pt x="460849" y="288937"/>
                  </a:cubicBezTo>
                  <a:lnTo>
                    <a:pt x="440695" y="247276"/>
                  </a:lnTo>
                  <a:lnTo>
                    <a:pt x="472941" y="280873"/>
                  </a:lnTo>
                  <a:cubicBezTo>
                    <a:pt x="475628" y="283561"/>
                    <a:pt x="478316" y="284905"/>
                    <a:pt x="483690" y="284905"/>
                  </a:cubicBezTo>
                  <a:cubicBezTo>
                    <a:pt x="491751" y="284905"/>
                    <a:pt x="501156" y="278185"/>
                    <a:pt x="506531" y="271466"/>
                  </a:cubicBezTo>
                  <a:cubicBezTo>
                    <a:pt x="510562" y="266090"/>
                    <a:pt x="513249" y="259371"/>
                    <a:pt x="517279" y="252652"/>
                  </a:cubicBezTo>
                  <a:cubicBezTo>
                    <a:pt x="521310" y="243245"/>
                    <a:pt x="526685" y="233837"/>
                    <a:pt x="533403" y="225774"/>
                  </a:cubicBezTo>
                  <a:cubicBezTo>
                    <a:pt x="537433" y="221742"/>
                    <a:pt x="541464" y="217710"/>
                    <a:pt x="546838" y="213679"/>
                  </a:cubicBezTo>
                  <a:cubicBezTo>
                    <a:pt x="553556" y="208303"/>
                    <a:pt x="560274" y="202928"/>
                    <a:pt x="562961" y="196208"/>
                  </a:cubicBezTo>
                  <a:cubicBezTo>
                    <a:pt x="568335" y="182769"/>
                    <a:pt x="560274" y="167987"/>
                    <a:pt x="538777" y="147828"/>
                  </a:cubicBezTo>
                  <a:cubicBezTo>
                    <a:pt x="517279" y="127670"/>
                    <a:pt x="495782" y="107511"/>
                    <a:pt x="471598" y="91384"/>
                  </a:cubicBezTo>
                  <a:cubicBezTo>
                    <a:pt x="464880" y="87353"/>
                    <a:pt x="458162" y="83321"/>
                    <a:pt x="452788" y="84665"/>
                  </a:cubicBezTo>
                  <a:cubicBezTo>
                    <a:pt x="447413" y="86009"/>
                    <a:pt x="442039" y="91384"/>
                    <a:pt x="436664" y="96760"/>
                  </a:cubicBezTo>
                  <a:cubicBezTo>
                    <a:pt x="428603" y="104823"/>
                    <a:pt x="419198" y="115575"/>
                    <a:pt x="405762" y="111543"/>
                  </a:cubicBezTo>
                  <a:lnTo>
                    <a:pt x="395013" y="108855"/>
                  </a:lnTo>
                  <a:lnTo>
                    <a:pt x="400388" y="99448"/>
                  </a:lnTo>
                  <a:cubicBezTo>
                    <a:pt x="400388" y="98104"/>
                    <a:pt x="397701" y="95416"/>
                    <a:pt x="395013" y="94072"/>
                  </a:cubicBezTo>
                  <a:cubicBezTo>
                    <a:pt x="390983" y="94072"/>
                    <a:pt x="388295" y="94072"/>
                    <a:pt x="382921" y="94072"/>
                  </a:cubicBezTo>
                  <a:cubicBezTo>
                    <a:pt x="378891" y="94072"/>
                    <a:pt x="374860" y="95416"/>
                    <a:pt x="370829" y="95416"/>
                  </a:cubicBezTo>
                  <a:cubicBezTo>
                    <a:pt x="362767" y="95416"/>
                    <a:pt x="356050" y="91384"/>
                    <a:pt x="350675" y="86009"/>
                  </a:cubicBezTo>
                  <a:cubicBezTo>
                    <a:pt x="350675" y="86009"/>
                    <a:pt x="349332" y="84665"/>
                    <a:pt x="349332" y="84665"/>
                  </a:cubicBezTo>
                  <a:cubicBezTo>
                    <a:pt x="339926" y="88697"/>
                    <a:pt x="327834" y="90041"/>
                    <a:pt x="317086" y="90041"/>
                  </a:cubicBezTo>
                  <a:lnTo>
                    <a:pt x="311711" y="90041"/>
                  </a:lnTo>
                  <a:lnTo>
                    <a:pt x="310368" y="84665"/>
                  </a:lnTo>
                  <a:cubicBezTo>
                    <a:pt x="307680" y="75258"/>
                    <a:pt x="306337" y="67195"/>
                    <a:pt x="304994" y="57787"/>
                  </a:cubicBezTo>
                  <a:cubicBezTo>
                    <a:pt x="295588" y="61819"/>
                    <a:pt x="286183" y="63163"/>
                    <a:pt x="275435" y="63163"/>
                  </a:cubicBezTo>
                  <a:lnTo>
                    <a:pt x="267373" y="63163"/>
                  </a:lnTo>
                  <a:lnTo>
                    <a:pt x="268717" y="55100"/>
                  </a:lnTo>
                  <a:cubicBezTo>
                    <a:pt x="271404" y="32253"/>
                    <a:pt x="256624" y="8063"/>
                    <a:pt x="235127" y="0"/>
                  </a:cubicBezTo>
                  <a:lnTo>
                    <a:pt x="235127" y="1344"/>
                  </a:lnTo>
                  <a:lnTo>
                    <a:pt x="119579" y="44348"/>
                  </a:lnTo>
                  <a:cubicBezTo>
                    <a:pt x="106143" y="49724"/>
                    <a:pt x="91363" y="55100"/>
                    <a:pt x="76584" y="57787"/>
                  </a:cubicBezTo>
                  <a:cubicBezTo>
                    <a:pt x="51056" y="63163"/>
                    <a:pt x="25528" y="63163"/>
                    <a:pt x="0" y="57787"/>
                  </a:cubicBezTo>
                  <a:cubicBezTo>
                    <a:pt x="1344" y="63163"/>
                    <a:pt x="4031" y="68539"/>
                    <a:pt x="5374" y="73914"/>
                  </a:cubicBezTo>
                  <a:cubicBezTo>
                    <a:pt x="14779" y="99448"/>
                    <a:pt x="22841" y="126326"/>
                    <a:pt x="33590" y="151860"/>
                  </a:cubicBezTo>
                  <a:close/>
                </a:path>
              </a:pathLst>
            </a:cu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299" name="Google Shape;299;p8"/>
            <p:cNvSpPr/>
            <p:nvPr/>
          </p:nvSpPr>
          <p:spPr>
            <a:xfrm>
              <a:off x="3946696" y="7048969"/>
              <a:ext cx="745858" cy="359965"/>
            </a:xfrm>
            <a:custGeom>
              <a:avLst/>
              <a:gdLst/>
              <a:ahLst/>
              <a:cxnLst/>
              <a:rect l="l" t="t" r="r" b="b"/>
              <a:pathLst>
                <a:path w="670447" h="323570" extrusionOk="0">
                  <a:moveTo>
                    <a:pt x="358737" y="295580"/>
                  </a:moveTo>
                  <a:lnTo>
                    <a:pt x="362767" y="291548"/>
                  </a:lnTo>
                  <a:lnTo>
                    <a:pt x="440695" y="319769"/>
                  </a:lnTo>
                  <a:cubicBezTo>
                    <a:pt x="448757" y="322457"/>
                    <a:pt x="458162" y="325145"/>
                    <a:pt x="463536" y="322457"/>
                  </a:cubicBezTo>
                  <a:cubicBezTo>
                    <a:pt x="466223" y="321113"/>
                    <a:pt x="468910" y="318425"/>
                    <a:pt x="468910" y="315738"/>
                  </a:cubicBezTo>
                  <a:cubicBezTo>
                    <a:pt x="468910" y="313050"/>
                    <a:pt x="468910" y="313050"/>
                    <a:pt x="467567" y="313050"/>
                  </a:cubicBezTo>
                  <a:lnTo>
                    <a:pt x="429947" y="284828"/>
                  </a:lnTo>
                  <a:lnTo>
                    <a:pt x="474285" y="298267"/>
                  </a:lnTo>
                  <a:cubicBezTo>
                    <a:pt x="495782" y="304987"/>
                    <a:pt x="518623" y="303643"/>
                    <a:pt x="538777" y="294236"/>
                  </a:cubicBezTo>
                  <a:cubicBezTo>
                    <a:pt x="541464" y="292892"/>
                    <a:pt x="544151" y="291548"/>
                    <a:pt x="548182" y="290204"/>
                  </a:cubicBezTo>
                  <a:cubicBezTo>
                    <a:pt x="554900" y="286172"/>
                    <a:pt x="561618" y="283484"/>
                    <a:pt x="569679" y="280797"/>
                  </a:cubicBezTo>
                  <a:cubicBezTo>
                    <a:pt x="588490" y="275421"/>
                    <a:pt x="605956" y="280797"/>
                    <a:pt x="624766" y="288860"/>
                  </a:cubicBezTo>
                  <a:cubicBezTo>
                    <a:pt x="620736" y="260638"/>
                    <a:pt x="630140" y="231072"/>
                    <a:pt x="650294" y="210914"/>
                  </a:cubicBezTo>
                  <a:cubicBezTo>
                    <a:pt x="643576" y="206883"/>
                    <a:pt x="636858" y="200163"/>
                    <a:pt x="632828" y="193444"/>
                  </a:cubicBezTo>
                  <a:cubicBezTo>
                    <a:pt x="626110" y="182692"/>
                    <a:pt x="624766" y="163878"/>
                    <a:pt x="635515" y="153127"/>
                  </a:cubicBezTo>
                  <a:lnTo>
                    <a:pt x="638202" y="150439"/>
                  </a:lnTo>
                  <a:lnTo>
                    <a:pt x="642233" y="150439"/>
                  </a:lnTo>
                  <a:cubicBezTo>
                    <a:pt x="651638" y="151783"/>
                    <a:pt x="662387" y="147751"/>
                    <a:pt x="670448" y="141032"/>
                  </a:cubicBezTo>
                  <a:cubicBezTo>
                    <a:pt x="658356" y="130281"/>
                    <a:pt x="654325" y="114154"/>
                    <a:pt x="650294" y="98027"/>
                  </a:cubicBezTo>
                  <a:cubicBezTo>
                    <a:pt x="647607" y="88620"/>
                    <a:pt x="644920" y="79213"/>
                    <a:pt x="642233" y="72493"/>
                  </a:cubicBezTo>
                  <a:lnTo>
                    <a:pt x="628797" y="69805"/>
                  </a:lnTo>
                  <a:cubicBezTo>
                    <a:pt x="628797" y="67118"/>
                    <a:pt x="631484" y="63086"/>
                    <a:pt x="632828" y="61742"/>
                  </a:cubicBezTo>
                  <a:cubicBezTo>
                    <a:pt x="631484" y="61742"/>
                    <a:pt x="630140" y="60398"/>
                    <a:pt x="628797" y="60398"/>
                  </a:cubicBezTo>
                  <a:cubicBezTo>
                    <a:pt x="626110" y="59054"/>
                    <a:pt x="623422" y="59054"/>
                    <a:pt x="620736" y="59054"/>
                  </a:cubicBezTo>
                  <a:cubicBezTo>
                    <a:pt x="618048" y="59054"/>
                    <a:pt x="614018" y="57710"/>
                    <a:pt x="611330" y="56366"/>
                  </a:cubicBezTo>
                  <a:cubicBezTo>
                    <a:pt x="597894" y="52335"/>
                    <a:pt x="589833" y="40240"/>
                    <a:pt x="581772" y="29489"/>
                  </a:cubicBezTo>
                  <a:cubicBezTo>
                    <a:pt x="579084" y="25457"/>
                    <a:pt x="575054" y="21425"/>
                    <a:pt x="572366" y="17394"/>
                  </a:cubicBezTo>
                  <a:cubicBezTo>
                    <a:pt x="558931" y="2611"/>
                    <a:pt x="534746" y="-4109"/>
                    <a:pt x="515936" y="2611"/>
                  </a:cubicBezTo>
                  <a:cubicBezTo>
                    <a:pt x="511905" y="3955"/>
                    <a:pt x="505187" y="6643"/>
                    <a:pt x="502500" y="13362"/>
                  </a:cubicBezTo>
                  <a:cubicBezTo>
                    <a:pt x="501157" y="17394"/>
                    <a:pt x="501157" y="21425"/>
                    <a:pt x="501157" y="26801"/>
                  </a:cubicBezTo>
                  <a:cubicBezTo>
                    <a:pt x="501157" y="30833"/>
                    <a:pt x="501157" y="36208"/>
                    <a:pt x="499813" y="41584"/>
                  </a:cubicBezTo>
                  <a:cubicBezTo>
                    <a:pt x="494439" y="60398"/>
                    <a:pt x="475628" y="69805"/>
                    <a:pt x="458162" y="69805"/>
                  </a:cubicBezTo>
                  <a:cubicBezTo>
                    <a:pt x="444726" y="69805"/>
                    <a:pt x="431290" y="65774"/>
                    <a:pt x="419198" y="60398"/>
                  </a:cubicBezTo>
                  <a:lnTo>
                    <a:pt x="343957" y="63086"/>
                  </a:lnTo>
                  <a:cubicBezTo>
                    <a:pt x="339927" y="77869"/>
                    <a:pt x="330522" y="89964"/>
                    <a:pt x="318429" y="96683"/>
                  </a:cubicBezTo>
                  <a:cubicBezTo>
                    <a:pt x="323804" y="115498"/>
                    <a:pt x="325147" y="137000"/>
                    <a:pt x="321116" y="155814"/>
                  </a:cubicBezTo>
                  <a:lnTo>
                    <a:pt x="318429" y="166566"/>
                  </a:lnTo>
                  <a:lnTo>
                    <a:pt x="309024" y="161190"/>
                  </a:lnTo>
                  <a:cubicBezTo>
                    <a:pt x="287527" y="150439"/>
                    <a:pt x="263342" y="154471"/>
                    <a:pt x="236471" y="159846"/>
                  </a:cubicBezTo>
                  <a:cubicBezTo>
                    <a:pt x="227065" y="161190"/>
                    <a:pt x="217661" y="163878"/>
                    <a:pt x="209599" y="165222"/>
                  </a:cubicBezTo>
                  <a:cubicBezTo>
                    <a:pt x="190789" y="167910"/>
                    <a:pt x="173322" y="166566"/>
                    <a:pt x="154512" y="166566"/>
                  </a:cubicBezTo>
                  <a:lnTo>
                    <a:pt x="0" y="161190"/>
                  </a:lnTo>
                  <a:cubicBezTo>
                    <a:pt x="6718" y="170597"/>
                    <a:pt x="13436" y="180005"/>
                    <a:pt x="17467" y="189412"/>
                  </a:cubicBezTo>
                  <a:cubicBezTo>
                    <a:pt x="18810" y="192100"/>
                    <a:pt x="20154" y="196131"/>
                    <a:pt x="21497" y="198819"/>
                  </a:cubicBezTo>
                  <a:cubicBezTo>
                    <a:pt x="30903" y="217634"/>
                    <a:pt x="38964" y="236448"/>
                    <a:pt x="56431" y="240480"/>
                  </a:cubicBezTo>
                  <a:lnTo>
                    <a:pt x="57774" y="240480"/>
                  </a:lnTo>
                  <a:cubicBezTo>
                    <a:pt x="61805" y="241824"/>
                    <a:pt x="65835" y="243167"/>
                    <a:pt x="69866" y="245855"/>
                  </a:cubicBezTo>
                  <a:cubicBezTo>
                    <a:pt x="71210" y="240480"/>
                    <a:pt x="73897" y="233760"/>
                    <a:pt x="80615" y="231072"/>
                  </a:cubicBezTo>
                  <a:cubicBezTo>
                    <a:pt x="91364" y="225697"/>
                    <a:pt x="100769" y="232416"/>
                    <a:pt x="107487" y="237792"/>
                  </a:cubicBezTo>
                  <a:cubicBezTo>
                    <a:pt x="110174" y="240480"/>
                    <a:pt x="112861" y="241824"/>
                    <a:pt x="115548" y="243167"/>
                  </a:cubicBezTo>
                  <a:cubicBezTo>
                    <a:pt x="122266" y="245855"/>
                    <a:pt x="130328" y="243167"/>
                    <a:pt x="142420" y="236448"/>
                  </a:cubicBezTo>
                  <a:cubicBezTo>
                    <a:pt x="151825" y="232416"/>
                    <a:pt x="161230" y="227041"/>
                    <a:pt x="173322" y="227041"/>
                  </a:cubicBezTo>
                  <a:cubicBezTo>
                    <a:pt x="173322" y="227041"/>
                    <a:pt x="173322" y="227041"/>
                    <a:pt x="173322" y="227041"/>
                  </a:cubicBezTo>
                  <a:cubicBezTo>
                    <a:pt x="186758" y="227041"/>
                    <a:pt x="197507" y="235104"/>
                    <a:pt x="206912" y="240480"/>
                  </a:cubicBezTo>
                  <a:lnTo>
                    <a:pt x="276778" y="287516"/>
                  </a:lnTo>
                  <a:cubicBezTo>
                    <a:pt x="280809" y="290204"/>
                    <a:pt x="286183" y="294236"/>
                    <a:pt x="291558" y="294236"/>
                  </a:cubicBezTo>
                  <a:cubicBezTo>
                    <a:pt x="296932" y="295580"/>
                    <a:pt x="304994" y="292892"/>
                    <a:pt x="311711" y="290204"/>
                  </a:cubicBezTo>
                  <a:cubicBezTo>
                    <a:pt x="323804" y="286172"/>
                    <a:pt x="337239" y="282141"/>
                    <a:pt x="349332" y="291548"/>
                  </a:cubicBezTo>
                  <a:cubicBezTo>
                    <a:pt x="352019" y="294236"/>
                    <a:pt x="353363" y="296923"/>
                    <a:pt x="356050" y="299611"/>
                  </a:cubicBezTo>
                  <a:cubicBezTo>
                    <a:pt x="354706" y="300955"/>
                    <a:pt x="356050" y="298267"/>
                    <a:pt x="358737" y="295580"/>
                  </a:cubicBezTo>
                  <a:close/>
                </a:path>
              </a:pathLst>
            </a:cu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300" name="Google Shape;300;p8"/>
            <p:cNvSpPr/>
            <p:nvPr/>
          </p:nvSpPr>
          <p:spPr>
            <a:xfrm>
              <a:off x="4484045" y="5933002"/>
              <a:ext cx="1123272" cy="1091959"/>
            </a:xfrm>
            <a:custGeom>
              <a:avLst/>
              <a:gdLst/>
              <a:ahLst/>
              <a:cxnLst/>
              <a:rect l="l" t="t" r="r" b="b"/>
              <a:pathLst>
                <a:path w="1009702" h="981555" extrusionOk="0">
                  <a:moveTo>
                    <a:pt x="11421" y="531351"/>
                  </a:moveTo>
                  <a:cubicBezTo>
                    <a:pt x="14108" y="536727"/>
                    <a:pt x="15451" y="543446"/>
                    <a:pt x="16795" y="548822"/>
                  </a:cubicBezTo>
                  <a:cubicBezTo>
                    <a:pt x="34261" y="603921"/>
                    <a:pt x="39636" y="663053"/>
                    <a:pt x="31574" y="720840"/>
                  </a:cubicBezTo>
                  <a:cubicBezTo>
                    <a:pt x="58446" y="728903"/>
                    <a:pt x="78600" y="755781"/>
                    <a:pt x="78600" y="784003"/>
                  </a:cubicBezTo>
                  <a:cubicBezTo>
                    <a:pt x="86661" y="782659"/>
                    <a:pt x="94723" y="779971"/>
                    <a:pt x="101440" y="774596"/>
                  </a:cubicBezTo>
                  <a:lnTo>
                    <a:pt x="114876" y="765188"/>
                  </a:lnTo>
                  <a:lnTo>
                    <a:pt x="114876" y="781315"/>
                  </a:lnTo>
                  <a:cubicBezTo>
                    <a:pt x="114876" y="792066"/>
                    <a:pt x="116220" y="801474"/>
                    <a:pt x="118907" y="810881"/>
                  </a:cubicBezTo>
                  <a:cubicBezTo>
                    <a:pt x="128312" y="810881"/>
                    <a:pt x="136374" y="808193"/>
                    <a:pt x="144435" y="802817"/>
                  </a:cubicBezTo>
                  <a:lnTo>
                    <a:pt x="159215" y="793410"/>
                  </a:lnTo>
                  <a:lnTo>
                    <a:pt x="156527" y="810881"/>
                  </a:lnTo>
                  <a:cubicBezTo>
                    <a:pt x="156527" y="810881"/>
                    <a:pt x="156527" y="810881"/>
                    <a:pt x="156527" y="812225"/>
                  </a:cubicBezTo>
                  <a:cubicBezTo>
                    <a:pt x="157871" y="813569"/>
                    <a:pt x="161902" y="816256"/>
                    <a:pt x="164589" y="816256"/>
                  </a:cubicBezTo>
                  <a:cubicBezTo>
                    <a:pt x="167276" y="816256"/>
                    <a:pt x="171307" y="816256"/>
                    <a:pt x="173994" y="814913"/>
                  </a:cubicBezTo>
                  <a:cubicBezTo>
                    <a:pt x="179368" y="813569"/>
                    <a:pt x="184743" y="813569"/>
                    <a:pt x="190117" y="814913"/>
                  </a:cubicBezTo>
                  <a:cubicBezTo>
                    <a:pt x="198179" y="816256"/>
                    <a:pt x="204896" y="821632"/>
                    <a:pt x="207583" y="828351"/>
                  </a:cubicBezTo>
                  <a:cubicBezTo>
                    <a:pt x="207583" y="829695"/>
                    <a:pt x="207583" y="829695"/>
                    <a:pt x="208927" y="831039"/>
                  </a:cubicBezTo>
                  <a:cubicBezTo>
                    <a:pt x="211614" y="829695"/>
                    <a:pt x="214301" y="827007"/>
                    <a:pt x="218332" y="821632"/>
                  </a:cubicBezTo>
                  <a:cubicBezTo>
                    <a:pt x="225050" y="814913"/>
                    <a:pt x="231768" y="806849"/>
                    <a:pt x="242517" y="805505"/>
                  </a:cubicBezTo>
                  <a:cubicBezTo>
                    <a:pt x="254609" y="802817"/>
                    <a:pt x="265358" y="809537"/>
                    <a:pt x="273419" y="814913"/>
                  </a:cubicBezTo>
                  <a:cubicBezTo>
                    <a:pt x="298947" y="832383"/>
                    <a:pt x="320445" y="852541"/>
                    <a:pt x="343285" y="872700"/>
                  </a:cubicBezTo>
                  <a:cubicBezTo>
                    <a:pt x="348660" y="878075"/>
                    <a:pt x="362095" y="890170"/>
                    <a:pt x="370157" y="906297"/>
                  </a:cubicBezTo>
                  <a:cubicBezTo>
                    <a:pt x="371501" y="906297"/>
                    <a:pt x="371501" y="904953"/>
                    <a:pt x="372844" y="904953"/>
                  </a:cubicBezTo>
                  <a:cubicBezTo>
                    <a:pt x="379562" y="902266"/>
                    <a:pt x="390311" y="903609"/>
                    <a:pt x="397029" y="908985"/>
                  </a:cubicBezTo>
                  <a:cubicBezTo>
                    <a:pt x="401060" y="911673"/>
                    <a:pt x="403747" y="914360"/>
                    <a:pt x="406434" y="917048"/>
                  </a:cubicBezTo>
                  <a:cubicBezTo>
                    <a:pt x="409121" y="919736"/>
                    <a:pt x="413152" y="923767"/>
                    <a:pt x="415839" y="925111"/>
                  </a:cubicBezTo>
                  <a:cubicBezTo>
                    <a:pt x="425244" y="929143"/>
                    <a:pt x="437336" y="922424"/>
                    <a:pt x="449428" y="915704"/>
                  </a:cubicBezTo>
                  <a:lnTo>
                    <a:pt x="453459" y="913017"/>
                  </a:lnTo>
                  <a:cubicBezTo>
                    <a:pt x="462864" y="907641"/>
                    <a:pt x="478987" y="902266"/>
                    <a:pt x="491080" y="907641"/>
                  </a:cubicBezTo>
                  <a:cubicBezTo>
                    <a:pt x="497797" y="910329"/>
                    <a:pt x="503172" y="914360"/>
                    <a:pt x="505859" y="921080"/>
                  </a:cubicBezTo>
                  <a:cubicBezTo>
                    <a:pt x="507203" y="922424"/>
                    <a:pt x="507203" y="925111"/>
                    <a:pt x="508546" y="927799"/>
                  </a:cubicBezTo>
                  <a:cubicBezTo>
                    <a:pt x="508546" y="929143"/>
                    <a:pt x="509890" y="931831"/>
                    <a:pt x="511233" y="933175"/>
                  </a:cubicBezTo>
                  <a:cubicBezTo>
                    <a:pt x="511233" y="933175"/>
                    <a:pt x="512577" y="933175"/>
                    <a:pt x="512577" y="933175"/>
                  </a:cubicBezTo>
                  <a:cubicBezTo>
                    <a:pt x="515264" y="933175"/>
                    <a:pt x="517951" y="931831"/>
                    <a:pt x="520638" y="933175"/>
                  </a:cubicBezTo>
                  <a:cubicBezTo>
                    <a:pt x="527356" y="934519"/>
                    <a:pt x="530043" y="938550"/>
                    <a:pt x="532731" y="942582"/>
                  </a:cubicBezTo>
                  <a:cubicBezTo>
                    <a:pt x="534074" y="943926"/>
                    <a:pt x="534074" y="945270"/>
                    <a:pt x="535418" y="945270"/>
                  </a:cubicBezTo>
                  <a:cubicBezTo>
                    <a:pt x="536761" y="946614"/>
                    <a:pt x="536761" y="946614"/>
                    <a:pt x="539449" y="946614"/>
                  </a:cubicBezTo>
                  <a:cubicBezTo>
                    <a:pt x="544823" y="946614"/>
                    <a:pt x="551541" y="941238"/>
                    <a:pt x="555572" y="934519"/>
                  </a:cubicBezTo>
                  <a:lnTo>
                    <a:pt x="556915" y="931831"/>
                  </a:lnTo>
                  <a:cubicBezTo>
                    <a:pt x="564977" y="921080"/>
                    <a:pt x="574382" y="906297"/>
                    <a:pt x="591848" y="907641"/>
                  </a:cubicBezTo>
                  <a:cubicBezTo>
                    <a:pt x="598566" y="907641"/>
                    <a:pt x="603940" y="910329"/>
                    <a:pt x="607971" y="913017"/>
                  </a:cubicBezTo>
                  <a:cubicBezTo>
                    <a:pt x="612002" y="914360"/>
                    <a:pt x="614689" y="917048"/>
                    <a:pt x="617376" y="917048"/>
                  </a:cubicBezTo>
                  <a:cubicBezTo>
                    <a:pt x="618720" y="917048"/>
                    <a:pt x="618720" y="917048"/>
                    <a:pt x="620064" y="917048"/>
                  </a:cubicBezTo>
                  <a:cubicBezTo>
                    <a:pt x="624094" y="917048"/>
                    <a:pt x="628125" y="917048"/>
                    <a:pt x="632156" y="919736"/>
                  </a:cubicBezTo>
                  <a:cubicBezTo>
                    <a:pt x="636187" y="922424"/>
                    <a:pt x="638874" y="927799"/>
                    <a:pt x="640217" y="930487"/>
                  </a:cubicBezTo>
                  <a:cubicBezTo>
                    <a:pt x="650966" y="951989"/>
                    <a:pt x="668433" y="970804"/>
                    <a:pt x="689930" y="981555"/>
                  </a:cubicBezTo>
                  <a:cubicBezTo>
                    <a:pt x="697991" y="960053"/>
                    <a:pt x="706053" y="938550"/>
                    <a:pt x="715458" y="918392"/>
                  </a:cubicBezTo>
                  <a:lnTo>
                    <a:pt x="728894" y="884795"/>
                  </a:lnTo>
                  <a:cubicBezTo>
                    <a:pt x="732924" y="875388"/>
                    <a:pt x="736955" y="864636"/>
                    <a:pt x="743673" y="855229"/>
                  </a:cubicBezTo>
                  <a:cubicBezTo>
                    <a:pt x="753078" y="841790"/>
                    <a:pt x="765170" y="833727"/>
                    <a:pt x="778606" y="824320"/>
                  </a:cubicBezTo>
                  <a:cubicBezTo>
                    <a:pt x="790699" y="814913"/>
                    <a:pt x="802791" y="806849"/>
                    <a:pt x="810853" y="794754"/>
                  </a:cubicBezTo>
                  <a:cubicBezTo>
                    <a:pt x="826975" y="769220"/>
                    <a:pt x="820257" y="732935"/>
                    <a:pt x="790699" y="685899"/>
                  </a:cubicBezTo>
                  <a:cubicBezTo>
                    <a:pt x="783981" y="675147"/>
                    <a:pt x="775919" y="663053"/>
                    <a:pt x="775919" y="648270"/>
                  </a:cubicBezTo>
                  <a:cubicBezTo>
                    <a:pt x="775919" y="638863"/>
                    <a:pt x="781294" y="629455"/>
                    <a:pt x="788011" y="622736"/>
                  </a:cubicBezTo>
                  <a:cubicBezTo>
                    <a:pt x="790699" y="620048"/>
                    <a:pt x="794729" y="618704"/>
                    <a:pt x="797417" y="618704"/>
                  </a:cubicBezTo>
                  <a:cubicBezTo>
                    <a:pt x="793386" y="601233"/>
                    <a:pt x="781294" y="585107"/>
                    <a:pt x="765170" y="577043"/>
                  </a:cubicBezTo>
                  <a:lnTo>
                    <a:pt x="753078" y="570324"/>
                  </a:lnTo>
                  <a:lnTo>
                    <a:pt x="765170" y="563605"/>
                  </a:lnTo>
                  <a:cubicBezTo>
                    <a:pt x="782637" y="552854"/>
                    <a:pt x="790699" y="530007"/>
                    <a:pt x="786668" y="509849"/>
                  </a:cubicBezTo>
                  <a:cubicBezTo>
                    <a:pt x="786668" y="507161"/>
                    <a:pt x="785324" y="505817"/>
                    <a:pt x="783981" y="503129"/>
                  </a:cubicBezTo>
                  <a:cubicBezTo>
                    <a:pt x="781294" y="495066"/>
                    <a:pt x="778606" y="487003"/>
                    <a:pt x="781294" y="477596"/>
                  </a:cubicBezTo>
                  <a:cubicBezTo>
                    <a:pt x="782637" y="473564"/>
                    <a:pt x="785324" y="469532"/>
                    <a:pt x="786668" y="465501"/>
                  </a:cubicBezTo>
                  <a:cubicBezTo>
                    <a:pt x="788011" y="462813"/>
                    <a:pt x="789355" y="460125"/>
                    <a:pt x="790699" y="457437"/>
                  </a:cubicBezTo>
                  <a:cubicBezTo>
                    <a:pt x="792042" y="453405"/>
                    <a:pt x="789355" y="446686"/>
                    <a:pt x="788011" y="441310"/>
                  </a:cubicBezTo>
                  <a:lnTo>
                    <a:pt x="757109" y="344550"/>
                  </a:lnTo>
                  <a:cubicBezTo>
                    <a:pt x="757109" y="344550"/>
                    <a:pt x="757109" y="344550"/>
                    <a:pt x="757109" y="344550"/>
                  </a:cubicBezTo>
                  <a:cubicBezTo>
                    <a:pt x="751735" y="340518"/>
                    <a:pt x="746360" y="333799"/>
                    <a:pt x="742330" y="328423"/>
                  </a:cubicBezTo>
                  <a:cubicBezTo>
                    <a:pt x="735612" y="321704"/>
                    <a:pt x="730238" y="313641"/>
                    <a:pt x="723520" y="312297"/>
                  </a:cubicBezTo>
                  <a:cubicBezTo>
                    <a:pt x="720832" y="312297"/>
                    <a:pt x="719489" y="310953"/>
                    <a:pt x="716802" y="310953"/>
                  </a:cubicBezTo>
                  <a:cubicBezTo>
                    <a:pt x="711427" y="309609"/>
                    <a:pt x="704709" y="309609"/>
                    <a:pt x="700679" y="305577"/>
                  </a:cubicBezTo>
                  <a:cubicBezTo>
                    <a:pt x="693961" y="300202"/>
                    <a:pt x="691273" y="292138"/>
                    <a:pt x="689930" y="284075"/>
                  </a:cubicBezTo>
                  <a:cubicBezTo>
                    <a:pt x="684555" y="257197"/>
                    <a:pt x="683212" y="228976"/>
                    <a:pt x="687243" y="200754"/>
                  </a:cubicBezTo>
                  <a:cubicBezTo>
                    <a:pt x="673807" y="199410"/>
                    <a:pt x="660371" y="203442"/>
                    <a:pt x="649623" y="210161"/>
                  </a:cubicBezTo>
                  <a:lnTo>
                    <a:pt x="640217" y="196722"/>
                  </a:lnTo>
                  <a:cubicBezTo>
                    <a:pt x="656340" y="185971"/>
                    <a:pt x="677837" y="181939"/>
                    <a:pt x="697991" y="185971"/>
                  </a:cubicBezTo>
                  <a:lnTo>
                    <a:pt x="704709" y="187315"/>
                  </a:lnTo>
                  <a:lnTo>
                    <a:pt x="703366" y="194034"/>
                  </a:lnTo>
                  <a:cubicBezTo>
                    <a:pt x="699335" y="222256"/>
                    <a:pt x="699335" y="250478"/>
                    <a:pt x="704709" y="278699"/>
                  </a:cubicBezTo>
                  <a:cubicBezTo>
                    <a:pt x="706053" y="284075"/>
                    <a:pt x="707396" y="288107"/>
                    <a:pt x="710084" y="290795"/>
                  </a:cubicBezTo>
                  <a:cubicBezTo>
                    <a:pt x="712771" y="292138"/>
                    <a:pt x="715458" y="293482"/>
                    <a:pt x="719489" y="293482"/>
                  </a:cubicBezTo>
                  <a:cubicBezTo>
                    <a:pt x="722176" y="293482"/>
                    <a:pt x="724863" y="294826"/>
                    <a:pt x="727550" y="294826"/>
                  </a:cubicBezTo>
                  <a:cubicBezTo>
                    <a:pt x="739642" y="298858"/>
                    <a:pt x="747704" y="308265"/>
                    <a:pt x="754422" y="316329"/>
                  </a:cubicBezTo>
                  <a:cubicBezTo>
                    <a:pt x="758452" y="321704"/>
                    <a:pt x="762483" y="325736"/>
                    <a:pt x="766514" y="329767"/>
                  </a:cubicBezTo>
                  <a:cubicBezTo>
                    <a:pt x="767858" y="329767"/>
                    <a:pt x="767858" y="331111"/>
                    <a:pt x="769201" y="331111"/>
                  </a:cubicBezTo>
                  <a:lnTo>
                    <a:pt x="770545" y="331111"/>
                  </a:lnTo>
                  <a:lnTo>
                    <a:pt x="770545" y="332455"/>
                  </a:lnTo>
                  <a:cubicBezTo>
                    <a:pt x="779950" y="337831"/>
                    <a:pt x="792042" y="337831"/>
                    <a:pt x="801447" y="332455"/>
                  </a:cubicBezTo>
                  <a:cubicBezTo>
                    <a:pt x="810853" y="325736"/>
                    <a:pt x="816227" y="312297"/>
                    <a:pt x="810853" y="301546"/>
                  </a:cubicBezTo>
                  <a:lnTo>
                    <a:pt x="806822" y="293482"/>
                  </a:lnTo>
                  <a:lnTo>
                    <a:pt x="816227" y="290795"/>
                  </a:lnTo>
                  <a:cubicBezTo>
                    <a:pt x="824288" y="289451"/>
                    <a:pt x="832350" y="290795"/>
                    <a:pt x="839067" y="294826"/>
                  </a:cubicBezTo>
                  <a:cubicBezTo>
                    <a:pt x="841755" y="296170"/>
                    <a:pt x="844442" y="298858"/>
                    <a:pt x="847129" y="301546"/>
                  </a:cubicBezTo>
                  <a:cubicBezTo>
                    <a:pt x="856534" y="296170"/>
                    <a:pt x="867283" y="293482"/>
                    <a:pt x="876688" y="292138"/>
                  </a:cubicBezTo>
                  <a:cubicBezTo>
                    <a:pt x="887437" y="290795"/>
                    <a:pt x="898185" y="289451"/>
                    <a:pt x="904903" y="282731"/>
                  </a:cubicBezTo>
                  <a:cubicBezTo>
                    <a:pt x="910278" y="277356"/>
                    <a:pt x="911621" y="266604"/>
                    <a:pt x="910278" y="251821"/>
                  </a:cubicBezTo>
                  <a:lnTo>
                    <a:pt x="908934" y="245102"/>
                  </a:lnTo>
                  <a:cubicBezTo>
                    <a:pt x="907590" y="233007"/>
                    <a:pt x="904903" y="220912"/>
                    <a:pt x="908934" y="208817"/>
                  </a:cubicBezTo>
                  <a:cubicBezTo>
                    <a:pt x="911621" y="199410"/>
                    <a:pt x="919682" y="191346"/>
                    <a:pt x="929088" y="187315"/>
                  </a:cubicBezTo>
                  <a:cubicBezTo>
                    <a:pt x="937149" y="184627"/>
                    <a:pt x="943867" y="184627"/>
                    <a:pt x="950585" y="188659"/>
                  </a:cubicBezTo>
                  <a:cubicBezTo>
                    <a:pt x="951929" y="190003"/>
                    <a:pt x="953272" y="190003"/>
                    <a:pt x="954616" y="191346"/>
                  </a:cubicBezTo>
                  <a:cubicBezTo>
                    <a:pt x="955959" y="192690"/>
                    <a:pt x="957303" y="192690"/>
                    <a:pt x="957303" y="192690"/>
                  </a:cubicBezTo>
                  <a:cubicBezTo>
                    <a:pt x="958647" y="192690"/>
                    <a:pt x="961334" y="191346"/>
                    <a:pt x="962677" y="190003"/>
                  </a:cubicBezTo>
                  <a:lnTo>
                    <a:pt x="1009703" y="164468"/>
                  </a:lnTo>
                  <a:cubicBezTo>
                    <a:pt x="1007015" y="161781"/>
                    <a:pt x="1000297" y="160437"/>
                    <a:pt x="993579" y="160437"/>
                  </a:cubicBezTo>
                  <a:cubicBezTo>
                    <a:pt x="984175" y="160437"/>
                    <a:pt x="970739" y="157749"/>
                    <a:pt x="964021" y="148342"/>
                  </a:cubicBezTo>
                  <a:cubicBezTo>
                    <a:pt x="959990" y="144310"/>
                    <a:pt x="959990" y="138935"/>
                    <a:pt x="961334" y="133559"/>
                  </a:cubicBezTo>
                  <a:cubicBezTo>
                    <a:pt x="962677" y="128184"/>
                    <a:pt x="966708" y="125496"/>
                    <a:pt x="968051" y="122808"/>
                  </a:cubicBezTo>
                  <a:cubicBezTo>
                    <a:pt x="969395" y="121464"/>
                    <a:pt x="969395" y="121464"/>
                    <a:pt x="970739" y="120120"/>
                  </a:cubicBezTo>
                  <a:lnTo>
                    <a:pt x="951929" y="120120"/>
                  </a:lnTo>
                  <a:lnTo>
                    <a:pt x="966708" y="109369"/>
                  </a:lnTo>
                  <a:cubicBezTo>
                    <a:pt x="957303" y="103993"/>
                    <a:pt x="950585" y="95930"/>
                    <a:pt x="945211" y="87867"/>
                  </a:cubicBezTo>
                  <a:cubicBezTo>
                    <a:pt x="938493" y="77115"/>
                    <a:pt x="933118" y="71740"/>
                    <a:pt x="926400" y="70396"/>
                  </a:cubicBezTo>
                  <a:cubicBezTo>
                    <a:pt x="925057" y="70396"/>
                    <a:pt x="922370" y="70396"/>
                    <a:pt x="921026" y="70396"/>
                  </a:cubicBezTo>
                  <a:cubicBezTo>
                    <a:pt x="916995" y="70396"/>
                    <a:pt x="912964" y="71740"/>
                    <a:pt x="908934" y="70396"/>
                  </a:cubicBezTo>
                  <a:cubicBezTo>
                    <a:pt x="900872" y="69052"/>
                    <a:pt x="895498" y="62333"/>
                    <a:pt x="891467" y="56957"/>
                  </a:cubicBezTo>
                  <a:lnTo>
                    <a:pt x="890124" y="55614"/>
                  </a:lnTo>
                  <a:cubicBezTo>
                    <a:pt x="861909" y="22016"/>
                    <a:pt x="814883" y="12609"/>
                    <a:pt x="765170" y="4545"/>
                  </a:cubicBezTo>
                  <a:cubicBezTo>
                    <a:pt x="734268" y="-830"/>
                    <a:pt x="706053" y="-3518"/>
                    <a:pt x="683212" y="8577"/>
                  </a:cubicBezTo>
                  <a:cubicBezTo>
                    <a:pt x="679181" y="9921"/>
                    <a:pt x="676494" y="12609"/>
                    <a:pt x="672463" y="15297"/>
                  </a:cubicBezTo>
                  <a:cubicBezTo>
                    <a:pt x="657684" y="24704"/>
                    <a:pt x="641561" y="34111"/>
                    <a:pt x="624094" y="26048"/>
                  </a:cubicBezTo>
                  <a:cubicBezTo>
                    <a:pt x="620064" y="24704"/>
                    <a:pt x="617376" y="22016"/>
                    <a:pt x="614689" y="20672"/>
                  </a:cubicBezTo>
                  <a:cubicBezTo>
                    <a:pt x="612002" y="19328"/>
                    <a:pt x="609315" y="16640"/>
                    <a:pt x="607971" y="16640"/>
                  </a:cubicBezTo>
                  <a:cubicBezTo>
                    <a:pt x="599910" y="13953"/>
                    <a:pt x="589161" y="20672"/>
                    <a:pt x="578412" y="28736"/>
                  </a:cubicBezTo>
                  <a:cubicBezTo>
                    <a:pt x="564977" y="39487"/>
                    <a:pt x="551541" y="43518"/>
                    <a:pt x="540792" y="40831"/>
                  </a:cubicBezTo>
                  <a:cubicBezTo>
                    <a:pt x="544823" y="110713"/>
                    <a:pt x="585130" y="176564"/>
                    <a:pt x="645592" y="211505"/>
                  </a:cubicBezTo>
                  <a:cubicBezTo>
                    <a:pt x="618720" y="202098"/>
                    <a:pt x="586474" y="203442"/>
                    <a:pt x="560946" y="216881"/>
                  </a:cubicBezTo>
                  <a:cubicBezTo>
                    <a:pt x="564977" y="206129"/>
                    <a:pt x="563633" y="194034"/>
                    <a:pt x="556915" y="184627"/>
                  </a:cubicBezTo>
                  <a:cubicBezTo>
                    <a:pt x="535418" y="196722"/>
                    <a:pt x="524669" y="226288"/>
                    <a:pt x="534074" y="250478"/>
                  </a:cubicBezTo>
                  <a:cubicBezTo>
                    <a:pt x="508546" y="258541"/>
                    <a:pt x="478987" y="231663"/>
                    <a:pt x="485705" y="206129"/>
                  </a:cubicBezTo>
                  <a:cubicBezTo>
                    <a:pt x="460177" y="204785"/>
                    <a:pt x="449428" y="238383"/>
                    <a:pt x="452116" y="263917"/>
                  </a:cubicBezTo>
                  <a:cubicBezTo>
                    <a:pt x="454803" y="289451"/>
                    <a:pt x="461521" y="319016"/>
                    <a:pt x="442710" y="336487"/>
                  </a:cubicBezTo>
                  <a:cubicBezTo>
                    <a:pt x="405090" y="327079"/>
                    <a:pt x="362095" y="310953"/>
                    <a:pt x="354034" y="274668"/>
                  </a:cubicBezTo>
                  <a:cubicBezTo>
                    <a:pt x="352691" y="265260"/>
                    <a:pt x="351347" y="254509"/>
                    <a:pt x="343285" y="250478"/>
                  </a:cubicBezTo>
                  <a:cubicBezTo>
                    <a:pt x="337911" y="247790"/>
                    <a:pt x="331193" y="249134"/>
                    <a:pt x="325819" y="250478"/>
                  </a:cubicBezTo>
                  <a:cubicBezTo>
                    <a:pt x="296260" y="258541"/>
                    <a:pt x="266701" y="266604"/>
                    <a:pt x="237142" y="274668"/>
                  </a:cubicBezTo>
                  <a:cubicBezTo>
                    <a:pt x="156527" y="296170"/>
                    <a:pt x="85318" y="348582"/>
                    <a:pt x="19482" y="400994"/>
                  </a:cubicBezTo>
                  <a:cubicBezTo>
                    <a:pt x="18139" y="400994"/>
                    <a:pt x="18139" y="399650"/>
                    <a:pt x="16795" y="398306"/>
                  </a:cubicBezTo>
                  <a:cubicBezTo>
                    <a:pt x="3359" y="421152"/>
                    <a:pt x="-2015" y="449374"/>
                    <a:pt x="672" y="476252"/>
                  </a:cubicBezTo>
                  <a:cubicBezTo>
                    <a:pt x="-672" y="499098"/>
                    <a:pt x="6046" y="515224"/>
                    <a:pt x="11421" y="531351"/>
                  </a:cubicBezTo>
                  <a:close/>
                </a:path>
              </a:pathLst>
            </a:cu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301" name="Google Shape;301;p8"/>
            <p:cNvSpPr/>
            <p:nvPr/>
          </p:nvSpPr>
          <p:spPr>
            <a:xfrm>
              <a:off x="4348773" y="7379239"/>
              <a:ext cx="289973" cy="155535"/>
            </a:xfrm>
            <a:custGeom>
              <a:avLst/>
              <a:gdLst/>
              <a:ahLst/>
              <a:cxnLst/>
              <a:rect l="l" t="t" r="r" b="b"/>
              <a:pathLst>
                <a:path w="260655" h="139809" extrusionOk="0">
                  <a:moveTo>
                    <a:pt x="60461" y="138466"/>
                  </a:moveTo>
                  <a:cubicBezTo>
                    <a:pt x="60461" y="138466"/>
                    <a:pt x="61805" y="139810"/>
                    <a:pt x="63149" y="139810"/>
                  </a:cubicBezTo>
                  <a:cubicBezTo>
                    <a:pt x="63149" y="139810"/>
                    <a:pt x="64492" y="138466"/>
                    <a:pt x="64492" y="138466"/>
                  </a:cubicBezTo>
                  <a:cubicBezTo>
                    <a:pt x="80615" y="126371"/>
                    <a:pt x="96738" y="127714"/>
                    <a:pt x="114205" y="129058"/>
                  </a:cubicBezTo>
                  <a:cubicBezTo>
                    <a:pt x="124953" y="130402"/>
                    <a:pt x="135702" y="130402"/>
                    <a:pt x="145107" y="127714"/>
                  </a:cubicBezTo>
                  <a:cubicBezTo>
                    <a:pt x="157199" y="123683"/>
                    <a:pt x="166605" y="114276"/>
                    <a:pt x="174666" y="106212"/>
                  </a:cubicBezTo>
                  <a:cubicBezTo>
                    <a:pt x="182727" y="98149"/>
                    <a:pt x="189445" y="91430"/>
                    <a:pt x="194820" y="82022"/>
                  </a:cubicBezTo>
                  <a:cubicBezTo>
                    <a:pt x="197507" y="76647"/>
                    <a:pt x="200194" y="72615"/>
                    <a:pt x="202881" y="67239"/>
                  </a:cubicBezTo>
                  <a:cubicBezTo>
                    <a:pt x="209599" y="52457"/>
                    <a:pt x="216317" y="36330"/>
                    <a:pt x="233784" y="29610"/>
                  </a:cubicBezTo>
                  <a:cubicBezTo>
                    <a:pt x="236471" y="28267"/>
                    <a:pt x="239158" y="28267"/>
                    <a:pt x="243189" y="28267"/>
                  </a:cubicBezTo>
                  <a:cubicBezTo>
                    <a:pt x="245876" y="28267"/>
                    <a:pt x="248563" y="26923"/>
                    <a:pt x="251250" y="25579"/>
                  </a:cubicBezTo>
                  <a:cubicBezTo>
                    <a:pt x="256624" y="22891"/>
                    <a:pt x="259312" y="16172"/>
                    <a:pt x="260655" y="9452"/>
                  </a:cubicBezTo>
                  <a:cubicBezTo>
                    <a:pt x="244532" y="2733"/>
                    <a:pt x="228409" y="-2643"/>
                    <a:pt x="213630" y="1389"/>
                  </a:cubicBezTo>
                  <a:cubicBezTo>
                    <a:pt x="208255" y="2733"/>
                    <a:pt x="201537" y="5421"/>
                    <a:pt x="196163" y="9452"/>
                  </a:cubicBezTo>
                  <a:cubicBezTo>
                    <a:pt x="193476" y="10796"/>
                    <a:pt x="189445" y="12140"/>
                    <a:pt x="186758" y="14828"/>
                  </a:cubicBezTo>
                  <a:cubicBezTo>
                    <a:pt x="167948" y="24235"/>
                    <a:pt x="145107" y="26923"/>
                    <a:pt x="124953" y="22891"/>
                  </a:cubicBezTo>
                  <a:cubicBezTo>
                    <a:pt x="124953" y="22891"/>
                    <a:pt x="124953" y="22891"/>
                    <a:pt x="124953" y="22891"/>
                  </a:cubicBezTo>
                  <a:cubicBezTo>
                    <a:pt x="123610" y="30954"/>
                    <a:pt x="118236" y="39018"/>
                    <a:pt x="110174" y="43049"/>
                  </a:cubicBezTo>
                  <a:cubicBezTo>
                    <a:pt x="106143" y="44393"/>
                    <a:pt x="102112" y="45737"/>
                    <a:pt x="99425" y="45737"/>
                  </a:cubicBezTo>
                  <a:cubicBezTo>
                    <a:pt x="91364" y="45737"/>
                    <a:pt x="81959" y="43049"/>
                    <a:pt x="76584" y="40361"/>
                  </a:cubicBezTo>
                  <a:lnTo>
                    <a:pt x="8062" y="16172"/>
                  </a:lnTo>
                  <a:cubicBezTo>
                    <a:pt x="6718" y="18860"/>
                    <a:pt x="5375" y="21547"/>
                    <a:pt x="5375" y="24235"/>
                  </a:cubicBezTo>
                  <a:lnTo>
                    <a:pt x="0" y="24235"/>
                  </a:lnTo>
                  <a:cubicBezTo>
                    <a:pt x="9405" y="45737"/>
                    <a:pt x="14779" y="68583"/>
                    <a:pt x="12093" y="88742"/>
                  </a:cubicBezTo>
                  <a:cubicBezTo>
                    <a:pt x="13436" y="87398"/>
                    <a:pt x="14779" y="87398"/>
                    <a:pt x="16123" y="87398"/>
                  </a:cubicBezTo>
                  <a:cubicBezTo>
                    <a:pt x="24185" y="96805"/>
                    <a:pt x="24185" y="107556"/>
                    <a:pt x="22841" y="118307"/>
                  </a:cubicBezTo>
                  <a:cubicBezTo>
                    <a:pt x="37621" y="118307"/>
                    <a:pt x="53743" y="133090"/>
                    <a:pt x="60461" y="138466"/>
                  </a:cubicBezTo>
                  <a:close/>
                </a:path>
              </a:pathLst>
            </a:cu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302" name="Google Shape;302;p8"/>
            <p:cNvSpPr/>
            <p:nvPr/>
          </p:nvSpPr>
          <p:spPr>
            <a:xfrm>
              <a:off x="4569485" y="7581121"/>
              <a:ext cx="471337" cy="481396"/>
            </a:xfrm>
            <a:custGeom>
              <a:avLst/>
              <a:gdLst/>
              <a:ahLst/>
              <a:cxnLst/>
              <a:rect l="l" t="t" r="r" b="b"/>
              <a:pathLst>
                <a:path w="423682" h="432724" extrusionOk="0">
                  <a:moveTo>
                    <a:pt x="348442" y="423326"/>
                  </a:moveTo>
                  <a:cubicBezTo>
                    <a:pt x="355160" y="411231"/>
                    <a:pt x="356503" y="395105"/>
                    <a:pt x="351129" y="381666"/>
                  </a:cubicBezTo>
                  <a:lnTo>
                    <a:pt x="347098" y="370914"/>
                  </a:lnTo>
                  <a:lnTo>
                    <a:pt x="357847" y="370914"/>
                  </a:lnTo>
                  <a:cubicBezTo>
                    <a:pt x="368596" y="370914"/>
                    <a:pt x="380688" y="362851"/>
                    <a:pt x="392780" y="348068"/>
                  </a:cubicBezTo>
                  <a:cubicBezTo>
                    <a:pt x="402185" y="335973"/>
                    <a:pt x="410247" y="323878"/>
                    <a:pt x="418308" y="310439"/>
                  </a:cubicBezTo>
                  <a:cubicBezTo>
                    <a:pt x="419652" y="307752"/>
                    <a:pt x="420995" y="305064"/>
                    <a:pt x="423683" y="302376"/>
                  </a:cubicBezTo>
                  <a:cubicBezTo>
                    <a:pt x="422339" y="301032"/>
                    <a:pt x="422339" y="301032"/>
                    <a:pt x="420995" y="299688"/>
                  </a:cubicBezTo>
                  <a:cubicBezTo>
                    <a:pt x="416965" y="294313"/>
                    <a:pt x="414277" y="291625"/>
                    <a:pt x="411590" y="292969"/>
                  </a:cubicBezTo>
                  <a:cubicBezTo>
                    <a:pt x="410247" y="292969"/>
                    <a:pt x="408903" y="292969"/>
                    <a:pt x="407559" y="294313"/>
                  </a:cubicBezTo>
                  <a:cubicBezTo>
                    <a:pt x="404873" y="295656"/>
                    <a:pt x="403529" y="295656"/>
                    <a:pt x="400842" y="295656"/>
                  </a:cubicBezTo>
                  <a:cubicBezTo>
                    <a:pt x="391437" y="297000"/>
                    <a:pt x="384719" y="291625"/>
                    <a:pt x="379344" y="286249"/>
                  </a:cubicBezTo>
                  <a:cubicBezTo>
                    <a:pt x="376657" y="283561"/>
                    <a:pt x="373970" y="282217"/>
                    <a:pt x="371283" y="280874"/>
                  </a:cubicBezTo>
                  <a:cubicBezTo>
                    <a:pt x="369939" y="280874"/>
                    <a:pt x="367252" y="279530"/>
                    <a:pt x="364565" y="279530"/>
                  </a:cubicBezTo>
                  <a:cubicBezTo>
                    <a:pt x="360534" y="279530"/>
                    <a:pt x="356503" y="278186"/>
                    <a:pt x="352472" y="276842"/>
                  </a:cubicBezTo>
                  <a:cubicBezTo>
                    <a:pt x="341724" y="271466"/>
                    <a:pt x="339037" y="259371"/>
                    <a:pt x="336350" y="249964"/>
                  </a:cubicBezTo>
                  <a:lnTo>
                    <a:pt x="335006" y="247276"/>
                  </a:lnTo>
                  <a:cubicBezTo>
                    <a:pt x="333662" y="241901"/>
                    <a:pt x="330975" y="237869"/>
                    <a:pt x="328288" y="235181"/>
                  </a:cubicBezTo>
                  <a:cubicBezTo>
                    <a:pt x="328288" y="235181"/>
                    <a:pt x="328288" y="235181"/>
                    <a:pt x="326944" y="235181"/>
                  </a:cubicBezTo>
                  <a:cubicBezTo>
                    <a:pt x="326944" y="235181"/>
                    <a:pt x="325601" y="236525"/>
                    <a:pt x="325601" y="236525"/>
                  </a:cubicBezTo>
                  <a:cubicBezTo>
                    <a:pt x="310822" y="253996"/>
                    <a:pt x="293355" y="271466"/>
                    <a:pt x="274545" y="286249"/>
                  </a:cubicBezTo>
                  <a:cubicBezTo>
                    <a:pt x="269171" y="290281"/>
                    <a:pt x="265140" y="294313"/>
                    <a:pt x="263796" y="298344"/>
                  </a:cubicBezTo>
                  <a:cubicBezTo>
                    <a:pt x="259765" y="306408"/>
                    <a:pt x="261109" y="315815"/>
                    <a:pt x="263796" y="327910"/>
                  </a:cubicBezTo>
                  <a:cubicBezTo>
                    <a:pt x="266483" y="338661"/>
                    <a:pt x="269171" y="350756"/>
                    <a:pt x="265140" y="361507"/>
                  </a:cubicBezTo>
                  <a:lnTo>
                    <a:pt x="250360" y="357475"/>
                  </a:lnTo>
                  <a:cubicBezTo>
                    <a:pt x="253047" y="349412"/>
                    <a:pt x="250360" y="340005"/>
                    <a:pt x="249017" y="330598"/>
                  </a:cubicBezTo>
                  <a:cubicBezTo>
                    <a:pt x="246329" y="318503"/>
                    <a:pt x="243643" y="303720"/>
                    <a:pt x="250360" y="290281"/>
                  </a:cubicBezTo>
                  <a:cubicBezTo>
                    <a:pt x="254391" y="283561"/>
                    <a:pt x="259765" y="279530"/>
                    <a:pt x="265140" y="274154"/>
                  </a:cubicBezTo>
                  <a:cubicBezTo>
                    <a:pt x="283950" y="259371"/>
                    <a:pt x="300073" y="243245"/>
                    <a:pt x="314852" y="225774"/>
                  </a:cubicBezTo>
                  <a:cubicBezTo>
                    <a:pt x="321570" y="217711"/>
                    <a:pt x="329632" y="208303"/>
                    <a:pt x="330975" y="196208"/>
                  </a:cubicBezTo>
                  <a:cubicBezTo>
                    <a:pt x="332319" y="182769"/>
                    <a:pt x="325601" y="169330"/>
                    <a:pt x="317540" y="155892"/>
                  </a:cubicBezTo>
                  <a:cubicBezTo>
                    <a:pt x="310822" y="143797"/>
                    <a:pt x="302760" y="130358"/>
                    <a:pt x="301416" y="116919"/>
                  </a:cubicBezTo>
                  <a:cubicBezTo>
                    <a:pt x="300073" y="103480"/>
                    <a:pt x="302760" y="91385"/>
                    <a:pt x="305447" y="79290"/>
                  </a:cubicBezTo>
                  <a:cubicBezTo>
                    <a:pt x="306791" y="72571"/>
                    <a:pt x="308134" y="67195"/>
                    <a:pt x="309478" y="61819"/>
                  </a:cubicBezTo>
                  <a:lnTo>
                    <a:pt x="309478" y="63163"/>
                  </a:lnTo>
                  <a:cubicBezTo>
                    <a:pt x="293355" y="60475"/>
                    <a:pt x="279919" y="52412"/>
                    <a:pt x="267827" y="44349"/>
                  </a:cubicBezTo>
                  <a:cubicBezTo>
                    <a:pt x="255735" y="36285"/>
                    <a:pt x="243643" y="29566"/>
                    <a:pt x="231550" y="26878"/>
                  </a:cubicBezTo>
                  <a:cubicBezTo>
                    <a:pt x="224832" y="25534"/>
                    <a:pt x="219458" y="26878"/>
                    <a:pt x="212740" y="26878"/>
                  </a:cubicBezTo>
                  <a:cubicBezTo>
                    <a:pt x="208709" y="26878"/>
                    <a:pt x="206022" y="26878"/>
                    <a:pt x="201991" y="26878"/>
                  </a:cubicBezTo>
                  <a:cubicBezTo>
                    <a:pt x="185868" y="26878"/>
                    <a:pt x="171089" y="24190"/>
                    <a:pt x="157653" y="21502"/>
                  </a:cubicBezTo>
                  <a:lnTo>
                    <a:pt x="62259" y="1344"/>
                  </a:lnTo>
                  <a:cubicBezTo>
                    <a:pt x="58228" y="0"/>
                    <a:pt x="52854" y="0"/>
                    <a:pt x="50166" y="0"/>
                  </a:cubicBezTo>
                  <a:cubicBezTo>
                    <a:pt x="47479" y="1344"/>
                    <a:pt x="44792" y="2688"/>
                    <a:pt x="42105" y="5376"/>
                  </a:cubicBezTo>
                  <a:cubicBezTo>
                    <a:pt x="40761" y="6719"/>
                    <a:pt x="39418" y="8063"/>
                    <a:pt x="38074" y="8063"/>
                  </a:cubicBezTo>
                  <a:cubicBezTo>
                    <a:pt x="32700" y="12095"/>
                    <a:pt x="28669" y="14783"/>
                    <a:pt x="23295" y="17471"/>
                  </a:cubicBezTo>
                  <a:cubicBezTo>
                    <a:pt x="17920" y="20158"/>
                    <a:pt x="11202" y="24190"/>
                    <a:pt x="8516" y="28222"/>
                  </a:cubicBezTo>
                  <a:cubicBezTo>
                    <a:pt x="454" y="36285"/>
                    <a:pt x="-890" y="49724"/>
                    <a:pt x="454" y="59132"/>
                  </a:cubicBezTo>
                  <a:cubicBezTo>
                    <a:pt x="1798" y="94072"/>
                    <a:pt x="23295" y="122294"/>
                    <a:pt x="46136" y="153204"/>
                  </a:cubicBezTo>
                  <a:cubicBezTo>
                    <a:pt x="66289" y="181425"/>
                    <a:pt x="87787" y="210991"/>
                    <a:pt x="94505" y="247276"/>
                  </a:cubicBezTo>
                  <a:cubicBezTo>
                    <a:pt x="94505" y="249964"/>
                    <a:pt x="94505" y="251308"/>
                    <a:pt x="94505" y="253996"/>
                  </a:cubicBezTo>
                  <a:cubicBezTo>
                    <a:pt x="118689" y="260715"/>
                    <a:pt x="142874" y="276842"/>
                    <a:pt x="138843" y="299688"/>
                  </a:cubicBezTo>
                  <a:cubicBezTo>
                    <a:pt x="165714" y="330598"/>
                    <a:pt x="197960" y="345380"/>
                    <a:pt x="235581" y="360163"/>
                  </a:cubicBezTo>
                  <a:cubicBezTo>
                    <a:pt x="265140" y="370914"/>
                    <a:pt x="304104" y="393761"/>
                    <a:pt x="289324" y="421982"/>
                  </a:cubicBezTo>
                  <a:cubicBezTo>
                    <a:pt x="310822" y="434077"/>
                    <a:pt x="336350" y="435421"/>
                    <a:pt x="359190" y="428702"/>
                  </a:cubicBezTo>
                  <a:lnTo>
                    <a:pt x="348442" y="423326"/>
                  </a:lnTo>
                  <a:close/>
                </a:path>
              </a:pathLst>
            </a:cu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303" name="Google Shape;303;p8"/>
            <p:cNvSpPr/>
            <p:nvPr/>
          </p:nvSpPr>
          <p:spPr>
            <a:xfrm>
              <a:off x="4336382" y="7385270"/>
              <a:ext cx="577390" cy="473557"/>
            </a:xfrm>
            <a:custGeom>
              <a:avLst/>
              <a:gdLst/>
              <a:ahLst/>
              <a:cxnLst/>
              <a:rect l="l" t="t" r="r" b="b"/>
              <a:pathLst>
                <a:path w="519012" h="425677" extrusionOk="0">
                  <a:moveTo>
                    <a:pt x="283886" y="424670"/>
                  </a:moveTo>
                  <a:cubicBezTo>
                    <a:pt x="278511" y="392416"/>
                    <a:pt x="259701" y="365538"/>
                    <a:pt x="239547" y="337317"/>
                  </a:cubicBezTo>
                  <a:cubicBezTo>
                    <a:pt x="216706" y="306407"/>
                    <a:pt x="193865" y="274154"/>
                    <a:pt x="191178" y="235181"/>
                  </a:cubicBezTo>
                  <a:cubicBezTo>
                    <a:pt x="189835" y="223086"/>
                    <a:pt x="192522" y="205615"/>
                    <a:pt x="203271" y="192176"/>
                  </a:cubicBezTo>
                  <a:cubicBezTo>
                    <a:pt x="208645" y="185457"/>
                    <a:pt x="216706" y="182769"/>
                    <a:pt x="223424" y="178737"/>
                  </a:cubicBezTo>
                  <a:cubicBezTo>
                    <a:pt x="227455" y="176050"/>
                    <a:pt x="232829" y="174706"/>
                    <a:pt x="235516" y="170674"/>
                  </a:cubicBezTo>
                  <a:cubicBezTo>
                    <a:pt x="236860" y="169330"/>
                    <a:pt x="238204" y="169330"/>
                    <a:pt x="238204" y="167987"/>
                  </a:cubicBezTo>
                  <a:cubicBezTo>
                    <a:pt x="242234" y="165299"/>
                    <a:pt x="244922" y="161267"/>
                    <a:pt x="250296" y="159923"/>
                  </a:cubicBezTo>
                  <a:cubicBezTo>
                    <a:pt x="258358" y="157235"/>
                    <a:pt x="265075" y="158579"/>
                    <a:pt x="271793" y="159923"/>
                  </a:cubicBezTo>
                  <a:lnTo>
                    <a:pt x="367187" y="180081"/>
                  </a:lnTo>
                  <a:cubicBezTo>
                    <a:pt x="380623" y="182769"/>
                    <a:pt x="394059" y="185457"/>
                    <a:pt x="408839" y="185457"/>
                  </a:cubicBezTo>
                  <a:cubicBezTo>
                    <a:pt x="412870" y="185457"/>
                    <a:pt x="415557" y="185457"/>
                    <a:pt x="419588" y="185457"/>
                  </a:cubicBezTo>
                  <a:cubicBezTo>
                    <a:pt x="426305" y="185457"/>
                    <a:pt x="434367" y="184113"/>
                    <a:pt x="442428" y="185457"/>
                  </a:cubicBezTo>
                  <a:cubicBezTo>
                    <a:pt x="458551" y="188145"/>
                    <a:pt x="471987" y="196208"/>
                    <a:pt x="485423" y="205615"/>
                  </a:cubicBezTo>
                  <a:cubicBezTo>
                    <a:pt x="496172" y="212335"/>
                    <a:pt x="508264" y="220398"/>
                    <a:pt x="519013" y="221742"/>
                  </a:cubicBezTo>
                  <a:cubicBezTo>
                    <a:pt x="517669" y="212335"/>
                    <a:pt x="513638" y="202927"/>
                    <a:pt x="508264" y="193520"/>
                  </a:cubicBezTo>
                  <a:cubicBezTo>
                    <a:pt x="504233" y="186801"/>
                    <a:pt x="501546" y="180081"/>
                    <a:pt x="498859" y="172018"/>
                  </a:cubicBezTo>
                  <a:cubicBezTo>
                    <a:pt x="490797" y="145140"/>
                    <a:pt x="496172" y="116918"/>
                    <a:pt x="504233" y="92728"/>
                  </a:cubicBezTo>
                  <a:cubicBezTo>
                    <a:pt x="500203" y="95416"/>
                    <a:pt x="496172" y="96760"/>
                    <a:pt x="492141" y="99448"/>
                  </a:cubicBezTo>
                  <a:cubicBezTo>
                    <a:pt x="490797" y="106167"/>
                    <a:pt x="486767" y="111543"/>
                    <a:pt x="481392" y="115574"/>
                  </a:cubicBezTo>
                  <a:cubicBezTo>
                    <a:pt x="474674" y="120950"/>
                    <a:pt x="465269" y="123638"/>
                    <a:pt x="455864" y="123638"/>
                  </a:cubicBezTo>
                  <a:cubicBezTo>
                    <a:pt x="451833" y="123638"/>
                    <a:pt x="447802" y="123638"/>
                    <a:pt x="443772" y="122294"/>
                  </a:cubicBezTo>
                  <a:cubicBezTo>
                    <a:pt x="435710" y="119606"/>
                    <a:pt x="427649" y="116918"/>
                    <a:pt x="420931" y="112887"/>
                  </a:cubicBezTo>
                  <a:cubicBezTo>
                    <a:pt x="412870" y="108855"/>
                    <a:pt x="406152" y="104823"/>
                    <a:pt x="398090" y="103479"/>
                  </a:cubicBezTo>
                  <a:cubicBezTo>
                    <a:pt x="394059" y="102135"/>
                    <a:pt x="390029" y="102135"/>
                    <a:pt x="385998" y="102135"/>
                  </a:cubicBezTo>
                  <a:cubicBezTo>
                    <a:pt x="375249" y="100792"/>
                    <a:pt x="361813" y="100792"/>
                    <a:pt x="352408" y="91384"/>
                  </a:cubicBezTo>
                  <a:cubicBezTo>
                    <a:pt x="348377" y="87353"/>
                    <a:pt x="345690" y="81977"/>
                    <a:pt x="343003" y="76602"/>
                  </a:cubicBezTo>
                  <a:lnTo>
                    <a:pt x="320162" y="29565"/>
                  </a:lnTo>
                  <a:cubicBezTo>
                    <a:pt x="316131" y="20158"/>
                    <a:pt x="310757" y="10751"/>
                    <a:pt x="304039" y="5375"/>
                  </a:cubicBezTo>
                  <a:cubicBezTo>
                    <a:pt x="301352" y="2688"/>
                    <a:pt x="297321" y="1344"/>
                    <a:pt x="294634" y="0"/>
                  </a:cubicBezTo>
                  <a:lnTo>
                    <a:pt x="300008" y="16126"/>
                  </a:lnTo>
                  <a:lnTo>
                    <a:pt x="285229" y="9407"/>
                  </a:lnTo>
                  <a:cubicBezTo>
                    <a:pt x="282542" y="18814"/>
                    <a:pt x="278511" y="28221"/>
                    <a:pt x="267762" y="33597"/>
                  </a:cubicBezTo>
                  <a:cubicBezTo>
                    <a:pt x="263732" y="36285"/>
                    <a:pt x="259701" y="36285"/>
                    <a:pt x="255670" y="37629"/>
                  </a:cubicBezTo>
                  <a:cubicBezTo>
                    <a:pt x="252983" y="37629"/>
                    <a:pt x="251640" y="38973"/>
                    <a:pt x="248952" y="38973"/>
                  </a:cubicBezTo>
                  <a:cubicBezTo>
                    <a:pt x="238204" y="43004"/>
                    <a:pt x="232829" y="55099"/>
                    <a:pt x="227455" y="67195"/>
                  </a:cubicBezTo>
                  <a:cubicBezTo>
                    <a:pt x="224768" y="72570"/>
                    <a:pt x="222081" y="79290"/>
                    <a:pt x="219393" y="84665"/>
                  </a:cubicBezTo>
                  <a:cubicBezTo>
                    <a:pt x="212675" y="95416"/>
                    <a:pt x="204614" y="103479"/>
                    <a:pt x="196553" y="111543"/>
                  </a:cubicBezTo>
                  <a:cubicBezTo>
                    <a:pt x="187147" y="120950"/>
                    <a:pt x="175055" y="133045"/>
                    <a:pt x="160276" y="137077"/>
                  </a:cubicBezTo>
                  <a:cubicBezTo>
                    <a:pt x="148184" y="141109"/>
                    <a:pt x="136091" y="139765"/>
                    <a:pt x="123999" y="139765"/>
                  </a:cubicBezTo>
                  <a:cubicBezTo>
                    <a:pt x="109220" y="138421"/>
                    <a:pt x="95784" y="138421"/>
                    <a:pt x="86379" y="145140"/>
                  </a:cubicBezTo>
                  <a:cubicBezTo>
                    <a:pt x="82348" y="147828"/>
                    <a:pt x="78317" y="150516"/>
                    <a:pt x="72943" y="150516"/>
                  </a:cubicBezTo>
                  <a:cubicBezTo>
                    <a:pt x="72943" y="150516"/>
                    <a:pt x="72943" y="150516"/>
                    <a:pt x="71599" y="150516"/>
                  </a:cubicBezTo>
                  <a:cubicBezTo>
                    <a:pt x="66225" y="150516"/>
                    <a:pt x="62194" y="146484"/>
                    <a:pt x="59507" y="145140"/>
                  </a:cubicBezTo>
                  <a:cubicBezTo>
                    <a:pt x="46071" y="131701"/>
                    <a:pt x="33979" y="126326"/>
                    <a:pt x="25917" y="127670"/>
                  </a:cubicBezTo>
                  <a:cubicBezTo>
                    <a:pt x="21887" y="135733"/>
                    <a:pt x="17856" y="143796"/>
                    <a:pt x="13825" y="151860"/>
                  </a:cubicBezTo>
                  <a:cubicBezTo>
                    <a:pt x="389" y="173362"/>
                    <a:pt x="-9016" y="206959"/>
                    <a:pt x="13825" y="220398"/>
                  </a:cubicBezTo>
                  <a:cubicBezTo>
                    <a:pt x="27261" y="228462"/>
                    <a:pt x="47415" y="221742"/>
                    <a:pt x="56820" y="209647"/>
                  </a:cubicBezTo>
                  <a:cubicBezTo>
                    <a:pt x="67569" y="197552"/>
                    <a:pt x="70256" y="180081"/>
                    <a:pt x="74287" y="165299"/>
                  </a:cubicBezTo>
                  <a:cubicBezTo>
                    <a:pt x="102502" y="155891"/>
                    <a:pt x="126686" y="189488"/>
                    <a:pt x="129374" y="217710"/>
                  </a:cubicBezTo>
                  <a:cubicBezTo>
                    <a:pt x="132060" y="247276"/>
                    <a:pt x="126686" y="279529"/>
                    <a:pt x="142809" y="303719"/>
                  </a:cubicBezTo>
                  <a:cubicBezTo>
                    <a:pt x="156245" y="322534"/>
                    <a:pt x="180430" y="331941"/>
                    <a:pt x="193865" y="352099"/>
                  </a:cubicBezTo>
                  <a:cubicBezTo>
                    <a:pt x="204614" y="368226"/>
                    <a:pt x="207301" y="391072"/>
                    <a:pt x="220737" y="405855"/>
                  </a:cubicBezTo>
                  <a:cubicBezTo>
                    <a:pt x="235516" y="420638"/>
                    <a:pt x="261044" y="423326"/>
                    <a:pt x="283886" y="424670"/>
                  </a:cubicBezTo>
                  <a:cubicBezTo>
                    <a:pt x="283886" y="426014"/>
                    <a:pt x="283886" y="426014"/>
                    <a:pt x="283886" y="424670"/>
                  </a:cubicBezTo>
                  <a:close/>
                </a:path>
              </a:pathLst>
            </a:cu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304" name="Google Shape;304;p8"/>
            <p:cNvSpPr/>
            <p:nvPr/>
          </p:nvSpPr>
          <p:spPr>
            <a:xfrm>
              <a:off x="5350228" y="5975435"/>
              <a:ext cx="791364" cy="657822"/>
            </a:xfrm>
            <a:custGeom>
              <a:avLst/>
              <a:gdLst/>
              <a:ahLst/>
              <a:cxnLst/>
              <a:rect l="l" t="t" r="r" b="b"/>
              <a:pathLst>
                <a:path w="711352" h="591312" extrusionOk="0">
                  <a:moveTo>
                    <a:pt x="24185" y="426014"/>
                  </a:moveTo>
                  <a:cubicBezTo>
                    <a:pt x="22841" y="430045"/>
                    <a:pt x="20154" y="434077"/>
                    <a:pt x="18810" y="438109"/>
                  </a:cubicBezTo>
                  <a:cubicBezTo>
                    <a:pt x="17467" y="440797"/>
                    <a:pt x="16123" y="443484"/>
                    <a:pt x="14779" y="446172"/>
                  </a:cubicBezTo>
                  <a:cubicBezTo>
                    <a:pt x="13436" y="451548"/>
                    <a:pt x="14779" y="456923"/>
                    <a:pt x="17467" y="463643"/>
                  </a:cubicBezTo>
                  <a:cubicBezTo>
                    <a:pt x="18810" y="466331"/>
                    <a:pt x="18810" y="469018"/>
                    <a:pt x="20154" y="471706"/>
                  </a:cubicBezTo>
                  <a:cubicBezTo>
                    <a:pt x="25528" y="494553"/>
                    <a:pt x="18810" y="518742"/>
                    <a:pt x="1344" y="534869"/>
                  </a:cubicBezTo>
                  <a:cubicBezTo>
                    <a:pt x="17467" y="546964"/>
                    <a:pt x="28215" y="565779"/>
                    <a:pt x="32246" y="584593"/>
                  </a:cubicBezTo>
                  <a:cubicBezTo>
                    <a:pt x="38964" y="580562"/>
                    <a:pt x="44338" y="576530"/>
                    <a:pt x="49713" y="569810"/>
                  </a:cubicBezTo>
                  <a:cubicBezTo>
                    <a:pt x="51056" y="568467"/>
                    <a:pt x="52400" y="565779"/>
                    <a:pt x="53743" y="564435"/>
                  </a:cubicBezTo>
                  <a:cubicBezTo>
                    <a:pt x="59118" y="557715"/>
                    <a:pt x="64492" y="549652"/>
                    <a:pt x="73897" y="545620"/>
                  </a:cubicBezTo>
                  <a:cubicBezTo>
                    <a:pt x="81959" y="541589"/>
                    <a:pt x="92708" y="542932"/>
                    <a:pt x="100769" y="548308"/>
                  </a:cubicBezTo>
                  <a:cubicBezTo>
                    <a:pt x="102112" y="549652"/>
                    <a:pt x="103456" y="550996"/>
                    <a:pt x="104800" y="550996"/>
                  </a:cubicBezTo>
                  <a:cubicBezTo>
                    <a:pt x="127640" y="534869"/>
                    <a:pt x="161230" y="540245"/>
                    <a:pt x="186758" y="552340"/>
                  </a:cubicBezTo>
                  <a:cubicBezTo>
                    <a:pt x="193476" y="555028"/>
                    <a:pt x="200194" y="559059"/>
                    <a:pt x="208255" y="563091"/>
                  </a:cubicBezTo>
                  <a:cubicBezTo>
                    <a:pt x="227066" y="573842"/>
                    <a:pt x="245876" y="583249"/>
                    <a:pt x="266030" y="583249"/>
                  </a:cubicBezTo>
                  <a:cubicBezTo>
                    <a:pt x="276778" y="583249"/>
                    <a:pt x="287527" y="580562"/>
                    <a:pt x="299619" y="577874"/>
                  </a:cubicBezTo>
                  <a:cubicBezTo>
                    <a:pt x="317086" y="573842"/>
                    <a:pt x="335896" y="569810"/>
                    <a:pt x="354706" y="576530"/>
                  </a:cubicBezTo>
                  <a:cubicBezTo>
                    <a:pt x="360081" y="577874"/>
                    <a:pt x="365455" y="580562"/>
                    <a:pt x="369485" y="583249"/>
                  </a:cubicBezTo>
                  <a:cubicBezTo>
                    <a:pt x="373516" y="585937"/>
                    <a:pt x="378891" y="587281"/>
                    <a:pt x="382921" y="588625"/>
                  </a:cubicBezTo>
                  <a:cubicBezTo>
                    <a:pt x="390983" y="591313"/>
                    <a:pt x="400388" y="591313"/>
                    <a:pt x="408450" y="591313"/>
                  </a:cubicBezTo>
                  <a:lnTo>
                    <a:pt x="464880" y="589969"/>
                  </a:lnTo>
                  <a:cubicBezTo>
                    <a:pt x="506531" y="588625"/>
                    <a:pt x="542808" y="587281"/>
                    <a:pt x="571023" y="568467"/>
                  </a:cubicBezTo>
                  <a:cubicBezTo>
                    <a:pt x="575054" y="542932"/>
                    <a:pt x="572366" y="514711"/>
                    <a:pt x="565649" y="490521"/>
                  </a:cubicBezTo>
                  <a:lnTo>
                    <a:pt x="564305" y="483801"/>
                  </a:lnTo>
                  <a:lnTo>
                    <a:pt x="569680" y="481114"/>
                  </a:lnTo>
                  <a:cubicBezTo>
                    <a:pt x="581772" y="475738"/>
                    <a:pt x="595208" y="474394"/>
                    <a:pt x="607300" y="478426"/>
                  </a:cubicBezTo>
                  <a:lnTo>
                    <a:pt x="611330" y="479770"/>
                  </a:lnTo>
                  <a:lnTo>
                    <a:pt x="612674" y="483801"/>
                  </a:lnTo>
                  <a:cubicBezTo>
                    <a:pt x="615361" y="490521"/>
                    <a:pt x="620736" y="497240"/>
                    <a:pt x="628797" y="501272"/>
                  </a:cubicBezTo>
                  <a:cubicBezTo>
                    <a:pt x="636859" y="505303"/>
                    <a:pt x="644920" y="505303"/>
                    <a:pt x="651638" y="502616"/>
                  </a:cubicBezTo>
                  <a:cubicBezTo>
                    <a:pt x="658356" y="499928"/>
                    <a:pt x="663730" y="493209"/>
                    <a:pt x="667761" y="485145"/>
                  </a:cubicBezTo>
                  <a:cubicBezTo>
                    <a:pt x="670448" y="477082"/>
                    <a:pt x="670448" y="469018"/>
                    <a:pt x="666418" y="462299"/>
                  </a:cubicBezTo>
                  <a:lnTo>
                    <a:pt x="661043" y="451548"/>
                  </a:lnTo>
                  <a:lnTo>
                    <a:pt x="678509" y="450204"/>
                  </a:lnTo>
                  <a:cubicBezTo>
                    <a:pt x="677166" y="448860"/>
                    <a:pt x="674479" y="447516"/>
                    <a:pt x="673136" y="446172"/>
                  </a:cubicBezTo>
                  <a:cubicBezTo>
                    <a:pt x="659700" y="435421"/>
                    <a:pt x="651638" y="419294"/>
                    <a:pt x="650295" y="400480"/>
                  </a:cubicBezTo>
                  <a:cubicBezTo>
                    <a:pt x="648950" y="381665"/>
                    <a:pt x="654325" y="364195"/>
                    <a:pt x="666418" y="352100"/>
                  </a:cubicBezTo>
                  <a:cubicBezTo>
                    <a:pt x="670448" y="348068"/>
                    <a:pt x="674479" y="344036"/>
                    <a:pt x="678509" y="341349"/>
                  </a:cubicBezTo>
                  <a:cubicBezTo>
                    <a:pt x="682540" y="338661"/>
                    <a:pt x="685227" y="335973"/>
                    <a:pt x="687915" y="331942"/>
                  </a:cubicBezTo>
                  <a:cubicBezTo>
                    <a:pt x="701351" y="317159"/>
                    <a:pt x="706725" y="294312"/>
                    <a:pt x="710756" y="275498"/>
                  </a:cubicBezTo>
                  <a:cubicBezTo>
                    <a:pt x="710756" y="272810"/>
                    <a:pt x="712099" y="270122"/>
                    <a:pt x="710756" y="267434"/>
                  </a:cubicBezTo>
                  <a:cubicBezTo>
                    <a:pt x="709412" y="264747"/>
                    <a:pt x="705381" y="263403"/>
                    <a:pt x="702694" y="262059"/>
                  </a:cubicBezTo>
                  <a:lnTo>
                    <a:pt x="624766" y="220398"/>
                  </a:lnTo>
                  <a:cubicBezTo>
                    <a:pt x="616705" y="216367"/>
                    <a:pt x="607300" y="210991"/>
                    <a:pt x="601925" y="202928"/>
                  </a:cubicBezTo>
                  <a:cubicBezTo>
                    <a:pt x="599238" y="198896"/>
                    <a:pt x="597894" y="194864"/>
                    <a:pt x="595208" y="190833"/>
                  </a:cubicBezTo>
                  <a:cubicBezTo>
                    <a:pt x="592520" y="184113"/>
                    <a:pt x="589833" y="178738"/>
                    <a:pt x="585802" y="177394"/>
                  </a:cubicBezTo>
                  <a:cubicBezTo>
                    <a:pt x="584459" y="177394"/>
                    <a:pt x="581772" y="177394"/>
                    <a:pt x="579084" y="177394"/>
                  </a:cubicBezTo>
                  <a:cubicBezTo>
                    <a:pt x="576397" y="177394"/>
                    <a:pt x="573710" y="177394"/>
                    <a:pt x="571023" y="177394"/>
                  </a:cubicBezTo>
                  <a:cubicBezTo>
                    <a:pt x="548182" y="174706"/>
                    <a:pt x="540121" y="146484"/>
                    <a:pt x="537433" y="137077"/>
                  </a:cubicBezTo>
                  <a:cubicBezTo>
                    <a:pt x="526685" y="100792"/>
                    <a:pt x="518623" y="64507"/>
                    <a:pt x="513249" y="26878"/>
                  </a:cubicBezTo>
                  <a:cubicBezTo>
                    <a:pt x="507875" y="22846"/>
                    <a:pt x="501157" y="22846"/>
                    <a:pt x="495782" y="24190"/>
                  </a:cubicBezTo>
                  <a:cubicBezTo>
                    <a:pt x="490408" y="25534"/>
                    <a:pt x="482347" y="29566"/>
                    <a:pt x="481003" y="37629"/>
                  </a:cubicBezTo>
                  <a:lnTo>
                    <a:pt x="479659" y="44349"/>
                  </a:lnTo>
                  <a:lnTo>
                    <a:pt x="472941" y="43005"/>
                  </a:lnTo>
                  <a:cubicBezTo>
                    <a:pt x="444726" y="40317"/>
                    <a:pt x="416511" y="33597"/>
                    <a:pt x="390983" y="24190"/>
                  </a:cubicBezTo>
                  <a:cubicBezTo>
                    <a:pt x="373516" y="21502"/>
                    <a:pt x="353363" y="16127"/>
                    <a:pt x="335896" y="9407"/>
                  </a:cubicBezTo>
                  <a:cubicBezTo>
                    <a:pt x="329178" y="6719"/>
                    <a:pt x="322460" y="4032"/>
                    <a:pt x="315742" y="0"/>
                  </a:cubicBezTo>
                  <a:cubicBezTo>
                    <a:pt x="315742" y="0"/>
                    <a:pt x="315742" y="0"/>
                    <a:pt x="315742" y="0"/>
                  </a:cubicBezTo>
                  <a:cubicBezTo>
                    <a:pt x="310368" y="2688"/>
                    <a:pt x="304994" y="10751"/>
                    <a:pt x="303650" y="18814"/>
                  </a:cubicBezTo>
                  <a:cubicBezTo>
                    <a:pt x="303650" y="21502"/>
                    <a:pt x="303650" y="24190"/>
                    <a:pt x="303650" y="28222"/>
                  </a:cubicBezTo>
                  <a:cubicBezTo>
                    <a:pt x="303650" y="41661"/>
                    <a:pt x="302306" y="59131"/>
                    <a:pt x="288870" y="68539"/>
                  </a:cubicBezTo>
                  <a:cubicBezTo>
                    <a:pt x="280809" y="73914"/>
                    <a:pt x="270060" y="73914"/>
                    <a:pt x="261999" y="73914"/>
                  </a:cubicBezTo>
                  <a:cubicBezTo>
                    <a:pt x="257968" y="73914"/>
                    <a:pt x="255281" y="73914"/>
                    <a:pt x="251250" y="73914"/>
                  </a:cubicBezTo>
                  <a:cubicBezTo>
                    <a:pt x="244532" y="75258"/>
                    <a:pt x="237814" y="77946"/>
                    <a:pt x="231096" y="80634"/>
                  </a:cubicBezTo>
                  <a:cubicBezTo>
                    <a:pt x="224379" y="83321"/>
                    <a:pt x="217661" y="86009"/>
                    <a:pt x="209599" y="87353"/>
                  </a:cubicBezTo>
                  <a:lnTo>
                    <a:pt x="208255" y="88697"/>
                  </a:lnTo>
                  <a:cubicBezTo>
                    <a:pt x="209599" y="94072"/>
                    <a:pt x="208255" y="99448"/>
                    <a:pt x="205568" y="103480"/>
                  </a:cubicBezTo>
                  <a:cubicBezTo>
                    <a:pt x="204225" y="104824"/>
                    <a:pt x="202881" y="107511"/>
                    <a:pt x="201537" y="108855"/>
                  </a:cubicBezTo>
                  <a:cubicBezTo>
                    <a:pt x="200194" y="110199"/>
                    <a:pt x="198851" y="111543"/>
                    <a:pt x="198851" y="112887"/>
                  </a:cubicBezTo>
                  <a:cubicBezTo>
                    <a:pt x="201537" y="116919"/>
                    <a:pt x="208255" y="119606"/>
                    <a:pt x="214973" y="119606"/>
                  </a:cubicBezTo>
                  <a:cubicBezTo>
                    <a:pt x="224379" y="119606"/>
                    <a:pt x="237814" y="122294"/>
                    <a:pt x="244532" y="129014"/>
                  </a:cubicBezTo>
                  <a:cubicBezTo>
                    <a:pt x="248563" y="133045"/>
                    <a:pt x="249907" y="138421"/>
                    <a:pt x="248563" y="143797"/>
                  </a:cubicBezTo>
                  <a:lnTo>
                    <a:pt x="248563" y="147828"/>
                  </a:lnTo>
                  <a:lnTo>
                    <a:pt x="192133" y="178738"/>
                  </a:lnTo>
                  <a:cubicBezTo>
                    <a:pt x="188102" y="181425"/>
                    <a:pt x="182727" y="184113"/>
                    <a:pt x="174666" y="182769"/>
                  </a:cubicBezTo>
                  <a:cubicBezTo>
                    <a:pt x="170635" y="181425"/>
                    <a:pt x="167948" y="180081"/>
                    <a:pt x="165261" y="178738"/>
                  </a:cubicBezTo>
                  <a:cubicBezTo>
                    <a:pt x="163917" y="178738"/>
                    <a:pt x="163917" y="177394"/>
                    <a:pt x="162574" y="177394"/>
                  </a:cubicBezTo>
                  <a:cubicBezTo>
                    <a:pt x="159887" y="176050"/>
                    <a:pt x="158543" y="176050"/>
                    <a:pt x="154512" y="177394"/>
                  </a:cubicBezTo>
                  <a:cubicBezTo>
                    <a:pt x="149138" y="178738"/>
                    <a:pt x="145107" y="184113"/>
                    <a:pt x="143764" y="189489"/>
                  </a:cubicBezTo>
                  <a:cubicBezTo>
                    <a:pt x="141076" y="197552"/>
                    <a:pt x="142420" y="208303"/>
                    <a:pt x="145107" y="217711"/>
                  </a:cubicBezTo>
                  <a:lnTo>
                    <a:pt x="146451" y="224430"/>
                  </a:lnTo>
                  <a:cubicBezTo>
                    <a:pt x="149138" y="244589"/>
                    <a:pt x="146451" y="258027"/>
                    <a:pt x="137046" y="267434"/>
                  </a:cubicBezTo>
                  <a:cubicBezTo>
                    <a:pt x="127640" y="278186"/>
                    <a:pt x="112861" y="280873"/>
                    <a:pt x="99425" y="282217"/>
                  </a:cubicBezTo>
                  <a:cubicBezTo>
                    <a:pt x="87333" y="283561"/>
                    <a:pt x="76584" y="286249"/>
                    <a:pt x="71210" y="292969"/>
                  </a:cubicBezTo>
                  <a:lnTo>
                    <a:pt x="60461" y="309095"/>
                  </a:lnTo>
                  <a:lnTo>
                    <a:pt x="57774" y="290281"/>
                  </a:lnTo>
                  <a:cubicBezTo>
                    <a:pt x="57774" y="287593"/>
                    <a:pt x="55087" y="283561"/>
                    <a:pt x="52400" y="282217"/>
                  </a:cubicBezTo>
                  <a:cubicBezTo>
                    <a:pt x="52400" y="282217"/>
                    <a:pt x="51056" y="282217"/>
                    <a:pt x="51056" y="280873"/>
                  </a:cubicBezTo>
                  <a:cubicBezTo>
                    <a:pt x="52400" y="295656"/>
                    <a:pt x="45682" y="310439"/>
                    <a:pt x="32246" y="319847"/>
                  </a:cubicBezTo>
                  <a:cubicBezTo>
                    <a:pt x="25528" y="323878"/>
                    <a:pt x="17467" y="326566"/>
                    <a:pt x="9405" y="326566"/>
                  </a:cubicBezTo>
                  <a:cubicBezTo>
                    <a:pt x="6718" y="326566"/>
                    <a:pt x="2687" y="326566"/>
                    <a:pt x="0" y="325222"/>
                  </a:cubicBezTo>
                  <a:lnTo>
                    <a:pt x="26872" y="409887"/>
                  </a:lnTo>
                  <a:cubicBezTo>
                    <a:pt x="24185" y="408543"/>
                    <a:pt x="26872" y="416607"/>
                    <a:pt x="24185" y="426014"/>
                  </a:cubicBezTo>
                  <a:close/>
                </a:path>
              </a:pathLst>
            </a:cu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305" name="Google Shape;305;p8"/>
            <p:cNvSpPr/>
            <p:nvPr/>
          </p:nvSpPr>
          <p:spPr>
            <a:xfrm>
              <a:off x="5240495" y="6468428"/>
              <a:ext cx="1728794" cy="906502"/>
            </a:xfrm>
            <a:custGeom>
              <a:avLst/>
              <a:gdLst/>
              <a:ahLst/>
              <a:cxnLst/>
              <a:rect l="l" t="t" r="r" b="b"/>
              <a:pathLst>
                <a:path w="1554002" h="814849" extrusionOk="0">
                  <a:moveTo>
                    <a:pt x="1547020" y="353780"/>
                  </a:moveTo>
                  <a:cubicBezTo>
                    <a:pt x="1544334" y="347060"/>
                    <a:pt x="1538959" y="338997"/>
                    <a:pt x="1534929" y="332278"/>
                  </a:cubicBezTo>
                  <a:cubicBezTo>
                    <a:pt x="1530898" y="325558"/>
                    <a:pt x="1526867" y="318839"/>
                    <a:pt x="1522836" y="312119"/>
                  </a:cubicBezTo>
                  <a:cubicBezTo>
                    <a:pt x="1513431" y="291961"/>
                    <a:pt x="1512087" y="273146"/>
                    <a:pt x="1521493" y="258363"/>
                  </a:cubicBezTo>
                  <a:cubicBezTo>
                    <a:pt x="1524180" y="254332"/>
                    <a:pt x="1526867" y="251644"/>
                    <a:pt x="1529554" y="247612"/>
                  </a:cubicBezTo>
                  <a:cubicBezTo>
                    <a:pt x="1537616" y="236861"/>
                    <a:pt x="1541646" y="232830"/>
                    <a:pt x="1538959" y="230142"/>
                  </a:cubicBezTo>
                  <a:cubicBezTo>
                    <a:pt x="1537616" y="228798"/>
                    <a:pt x="1534929" y="227454"/>
                    <a:pt x="1533584" y="227454"/>
                  </a:cubicBezTo>
                  <a:cubicBezTo>
                    <a:pt x="1475811" y="204608"/>
                    <a:pt x="1416693" y="199232"/>
                    <a:pt x="1362950" y="212671"/>
                  </a:cubicBezTo>
                  <a:lnTo>
                    <a:pt x="1334734" y="219391"/>
                  </a:lnTo>
                  <a:lnTo>
                    <a:pt x="1354888" y="199232"/>
                  </a:lnTo>
                  <a:cubicBezTo>
                    <a:pt x="1354888" y="197888"/>
                    <a:pt x="1348170" y="193856"/>
                    <a:pt x="1342796" y="195200"/>
                  </a:cubicBezTo>
                  <a:cubicBezTo>
                    <a:pt x="1340109" y="196544"/>
                    <a:pt x="1337422" y="196544"/>
                    <a:pt x="1334734" y="197888"/>
                  </a:cubicBezTo>
                  <a:cubicBezTo>
                    <a:pt x="1325329" y="201920"/>
                    <a:pt x="1314581" y="205952"/>
                    <a:pt x="1303832" y="200576"/>
                  </a:cubicBezTo>
                  <a:cubicBezTo>
                    <a:pt x="1297114" y="196544"/>
                    <a:pt x="1294427" y="191169"/>
                    <a:pt x="1290396" y="185793"/>
                  </a:cubicBezTo>
                  <a:cubicBezTo>
                    <a:pt x="1287709" y="180417"/>
                    <a:pt x="1285022" y="177730"/>
                    <a:pt x="1282335" y="177730"/>
                  </a:cubicBezTo>
                  <a:cubicBezTo>
                    <a:pt x="1280991" y="177730"/>
                    <a:pt x="1279648" y="177730"/>
                    <a:pt x="1278304" y="177730"/>
                  </a:cubicBezTo>
                  <a:cubicBezTo>
                    <a:pt x="1274273" y="179074"/>
                    <a:pt x="1270243" y="179074"/>
                    <a:pt x="1264868" y="177730"/>
                  </a:cubicBezTo>
                  <a:cubicBezTo>
                    <a:pt x="1259494" y="175042"/>
                    <a:pt x="1256807" y="169666"/>
                    <a:pt x="1254119" y="165635"/>
                  </a:cubicBezTo>
                  <a:cubicBezTo>
                    <a:pt x="1252776" y="164291"/>
                    <a:pt x="1252776" y="162947"/>
                    <a:pt x="1251432" y="161603"/>
                  </a:cubicBezTo>
                  <a:cubicBezTo>
                    <a:pt x="1250089" y="160259"/>
                    <a:pt x="1248746" y="158916"/>
                    <a:pt x="1246058" y="158916"/>
                  </a:cubicBezTo>
                  <a:cubicBezTo>
                    <a:pt x="1240684" y="157572"/>
                    <a:pt x="1232622" y="160259"/>
                    <a:pt x="1227248" y="165635"/>
                  </a:cubicBezTo>
                  <a:cubicBezTo>
                    <a:pt x="1224560" y="166979"/>
                    <a:pt x="1223217" y="169666"/>
                    <a:pt x="1220530" y="171010"/>
                  </a:cubicBezTo>
                  <a:cubicBezTo>
                    <a:pt x="1211125" y="177730"/>
                    <a:pt x="1201720" y="187137"/>
                    <a:pt x="1188284" y="187137"/>
                  </a:cubicBezTo>
                  <a:lnTo>
                    <a:pt x="1184253" y="187137"/>
                  </a:lnTo>
                  <a:lnTo>
                    <a:pt x="1181566" y="184449"/>
                  </a:lnTo>
                  <a:cubicBezTo>
                    <a:pt x="1169474" y="168323"/>
                    <a:pt x="1143945" y="168323"/>
                    <a:pt x="1121105" y="171010"/>
                  </a:cubicBezTo>
                  <a:lnTo>
                    <a:pt x="1113043" y="172354"/>
                  </a:lnTo>
                  <a:lnTo>
                    <a:pt x="1113043" y="164291"/>
                  </a:lnTo>
                  <a:cubicBezTo>
                    <a:pt x="1111700" y="141445"/>
                    <a:pt x="1104982" y="113223"/>
                    <a:pt x="1084828" y="110535"/>
                  </a:cubicBezTo>
                  <a:cubicBezTo>
                    <a:pt x="1078110" y="109191"/>
                    <a:pt x="1070048" y="110535"/>
                    <a:pt x="1061987" y="113223"/>
                  </a:cubicBezTo>
                  <a:cubicBezTo>
                    <a:pt x="1059300" y="113223"/>
                    <a:pt x="1057957" y="114567"/>
                    <a:pt x="1055269" y="114567"/>
                  </a:cubicBezTo>
                  <a:cubicBezTo>
                    <a:pt x="1039146" y="118599"/>
                    <a:pt x="1023023" y="118599"/>
                    <a:pt x="1006901" y="115911"/>
                  </a:cubicBezTo>
                  <a:cubicBezTo>
                    <a:pt x="990777" y="113223"/>
                    <a:pt x="978685" y="106503"/>
                    <a:pt x="974654" y="95752"/>
                  </a:cubicBezTo>
                  <a:cubicBezTo>
                    <a:pt x="970624" y="87689"/>
                    <a:pt x="971967" y="80970"/>
                    <a:pt x="971967" y="74250"/>
                  </a:cubicBezTo>
                  <a:lnTo>
                    <a:pt x="974654" y="8399"/>
                  </a:lnTo>
                  <a:cubicBezTo>
                    <a:pt x="953157" y="1680"/>
                    <a:pt x="930316" y="-1008"/>
                    <a:pt x="907475" y="336"/>
                  </a:cubicBezTo>
                  <a:cubicBezTo>
                    <a:pt x="899414" y="336"/>
                    <a:pt x="892696" y="1680"/>
                    <a:pt x="884634" y="3024"/>
                  </a:cubicBezTo>
                  <a:cubicBezTo>
                    <a:pt x="861793" y="7055"/>
                    <a:pt x="838953" y="12431"/>
                    <a:pt x="813424" y="19150"/>
                  </a:cubicBezTo>
                  <a:cubicBezTo>
                    <a:pt x="813424" y="19150"/>
                    <a:pt x="813424" y="20494"/>
                    <a:pt x="814768" y="20494"/>
                  </a:cubicBezTo>
                  <a:lnTo>
                    <a:pt x="799988" y="27214"/>
                  </a:lnTo>
                  <a:cubicBezTo>
                    <a:pt x="798645" y="25870"/>
                    <a:pt x="797301" y="23182"/>
                    <a:pt x="795958" y="21838"/>
                  </a:cubicBezTo>
                  <a:lnTo>
                    <a:pt x="782522" y="23182"/>
                  </a:lnTo>
                  <a:cubicBezTo>
                    <a:pt x="783865" y="31246"/>
                    <a:pt x="783865" y="39309"/>
                    <a:pt x="779835" y="48716"/>
                  </a:cubicBezTo>
                  <a:cubicBezTo>
                    <a:pt x="775804" y="60811"/>
                    <a:pt x="766399" y="70219"/>
                    <a:pt x="755650" y="75594"/>
                  </a:cubicBezTo>
                  <a:cubicBezTo>
                    <a:pt x="744902" y="79626"/>
                    <a:pt x="731466" y="79626"/>
                    <a:pt x="719373" y="74250"/>
                  </a:cubicBezTo>
                  <a:cubicBezTo>
                    <a:pt x="708625" y="68875"/>
                    <a:pt x="700563" y="60811"/>
                    <a:pt x="696532" y="51404"/>
                  </a:cubicBezTo>
                  <a:cubicBezTo>
                    <a:pt x="691158" y="50060"/>
                    <a:pt x="685784" y="50060"/>
                    <a:pt x="680410" y="52748"/>
                  </a:cubicBezTo>
                  <a:cubicBezTo>
                    <a:pt x="687128" y="79626"/>
                    <a:pt x="688471" y="107847"/>
                    <a:pt x="684440" y="134725"/>
                  </a:cubicBezTo>
                  <a:lnTo>
                    <a:pt x="684440" y="137413"/>
                  </a:lnTo>
                  <a:lnTo>
                    <a:pt x="681753" y="138757"/>
                  </a:lnTo>
                  <a:cubicBezTo>
                    <a:pt x="646820" y="164291"/>
                    <a:pt x="601138" y="164291"/>
                    <a:pt x="564861" y="165635"/>
                  </a:cubicBezTo>
                  <a:lnTo>
                    <a:pt x="508431" y="166979"/>
                  </a:lnTo>
                  <a:cubicBezTo>
                    <a:pt x="499026" y="166979"/>
                    <a:pt x="488277" y="166979"/>
                    <a:pt x="477529" y="164291"/>
                  </a:cubicBezTo>
                  <a:cubicBezTo>
                    <a:pt x="472154" y="162947"/>
                    <a:pt x="466780" y="160259"/>
                    <a:pt x="461405" y="157572"/>
                  </a:cubicBezTo>
                  <a:cubicBezTo>
                    <a:pt x="457375" y="154884"/>
                    <a:pt x="453344" y="153540"/>
                    <a:pt x="449313" y="152196"/>
                  </a:cubicBezTo>
                  <a:cubicBezTo>
                    <a:pt x="434534" y="146820"/>
                    <a:pt x="419755" y="150852"/>
                    <a:pt x="402288" y="154884"/>
                  </a:cubicBezTo>
                  <a:cubicBezTo>
                    <a:pt x="390196" y="157572"/>
                    <a:pt x="376760" y="160259"/>
                    <a:pt x="364668" y="160259"/>
                  </a:cubicBezTo>
                  <a:cubicBezTo>
                    <a:pt x="340483" y="160259"/>
                    <a:pt x="320329" y="149508"/>
                    <a:pt x="300175" y="138757"/>
                  </a:cubicBezTo>
                  <a:cubicBezTo>
                    <a:pt x="293458" y="134725"/>
                    <a:pt x="286740" y="132038"/>
                    <a:pt x="280022" y="129350"/>
                  </a:cubicBezTo>
                  <a:cubicBezTo>
                    <a:pt x="257181" y="118599"/>
                    <a:pt x="223591" y="113223"/>
                    <a:pt x="207468" y="133381"/>
                  </a:cubicBezTo>
                  <a:lnTo>
                    <a:pt x="191346" y="150852"/>
                  </a:lnTo>
                  <a:lnTo>
                    <a:pt x="194032" y="126662"/>
                  </a:lnTo>
                  <a:cubicBezTo>
                    <a:pt x="194032" y="126662"/>
                    <a:pt x="194032" y="125318"/>
                    <a:pt x="192689" y="123974"/>
                  </a:cubicBezTo>
                  <a:cubicBezTo>
                    <a:pt x="190002" y="121286"/>
                    <a:pt x="184628" y="121286"/>
                    <a:pt x="181940" y="122630"/>
                  </a:cubicBezTo>
                  <a:cubicBezTo>
                    <a:pt x="176566" y="125318"/>
                    <a:pt x="172535" y="130694"/>
                    <a:pt x="167161" y="137413"/>
                  </a:cubicBezTo>
                  <a:cubicBezTo>
                    <a:pt x="165817" y="140101"/>
                    <a:pt x="164474" y="141445"/>
                    <a:pt x="161787" y="144133"/>
                  </a:cubicBezTo>
                  <a:cubicBezTo>
                    <a:pt x="148351" y="160259"/>
                    <a:pt x="130884" y="169666"/>
                    <a:pt x="110731" y="173698"/>
                  </a:cubicBezTo>
                  <a:cubicBezTo>
                    <a:pt x="110731" y="175042"/>
                    <a:pt x="110731" y="175042"/>
                    <a:pt x="110731" y="176386"/>
                  </a:cubicBezTo>
                  <a:cubicBezTo>
                    <a:pt x="110731" y="185793"/>
                    <a:pt x="117448" y="196544"/>
                    <a:pt x="122823" y="205952"/>
                  </a:cubicBezTo>
                  <a:cubicBezTo>
                    <a:pt x="156412" y="258363"/>
                    <a:pt x="163130" y="300024"/>
                    <a:pt x="144320" y="330934"/>
                  </a:cubicBezTo>
                  <a:cubicBezTo>
                    <a:pt x="134915" y="345716"/>
                    <a:pt x="121479" y="355123"/>
                    <a:pt x="108043" y="364531"/>
                  </a:cubicBezTo>
                  <a:cubicBezTo>
                    <a:pt x="95951" y="372594"/>
                    <a:pt x="85202" y="380658"/>
                    <a:pt x="77141" y="391409"/>
                  </a:cubicBezTo>
                  <a:cubicBezTo>
                    <a:pt x="71766" y="399472"/>
                    <a:pt x="67736" y="407536"/>
                    <a:pt x="65048" y="416943"/>
                  </a:cubicBezTo>
                  <a:lnTo>
                    <a:pt x="51613" y="450540"/>
                  </a:lnTo>
                  <a:cubicBezTo>
                    <a:pt x="34146" y="493545"/>
                    <a:pt x="16680" y="537893"/>
                    <a:pt x="1900" y="583585"/>
                  </a:cubicBezTo>
                  <a:cubicBezTo>
                    <a:pt x="557" y="588961"/>
                    <a:pt x="-787" y="592992"/>
                    <a:pt x="557" y="597024"/>
                  </a:cubicBezTo>
                  <a:cubicBezTo>
                    <a:pt x="1900" y="601056"/>
                    <a:pt x="7274" y="605087"/>
                    <a:pt x="16680" y="607775"/>
                  </a:cubicBezTo>
                  <a:cubicBezTo>
                    <a:pt x="52956" y="618526"/>
                    <a:pt x="90577" y="619870"/>
                    <a:pt x="120135" y="619870"/>
                  </a:cubicBezTo>
                  <a:cubicBezTo>
                    <a:pt x="184628" y="619870"/>
                    <a:pt x="247776" y="611807"/>
                    <a:pt x="309581" y="597024"/>
                  </a:cubicBezTo>
                  <a:cubicBezTo>
                    <a:pt x="320329" y="594336"/>
                    <a:pt x="331078" y="590305"/>
                    <a:pt x="335109" y="582242"/>
                  </a:cubicBezTo>
                  <a:cubicBezTo>
                    <a:pt x="336452" y="580898"/>
                    <a:pt x="336452" y="578210"/>
                    <a:pt x="337796" y="575522"/>
                  </a:cubicBezTo>
                  <a:cubicBezTo>
                    <a:pt x="339140" y="571490"/>
                    <a:pt x="339140" y="567459"/>
                    <a:pt x="341827" y="562083"/>
                  </a:cubicBezTo>
                  <a:cubicBezTo>
                    <a:pt x="349888" y="548644"/>
                    <a:pt x="366011" y="548644"/>
                    <a:pt x="378103" y="547300"/>
                  </a:cubicBezTo>
                  <a:lnTo>
                    <a:pt x="382134" y="547300"/>
                  </a:lnTo>
                  <a:cubicBezTo>
                    <a:pt x="400944" y="545956"/>
                    <a:pt x="418411" y="539237"/>
                    <a:pt x="437221" y="532517"/>
                  </a:cubicBezTo>
                  <a:cubicBezTo>
                    <a:pt x="453344" y="525798"/>
                    <a:pt x="470811" y="520422"/>
                    <a:pt x="488277" y="517734"/>
                  </a:cubicBezTo>
                  <a:cubicBezTo>
                    <a:pt x="513805" y="513703"/>
                    <a:pt x="543364" y="524454"/>
                    <a:pt x="559487" y="541925"/>
                  </a:cubicBezTo>
                  <a:cubicBezTo>
                    <a:pt x="567549" y="551332"/>
                    <a:pt x="572923" y="562083"/>
                    <a:pt x="571579" y="574178"/>
                  </a:cubicBezTo>
                  <a:cubicBezTo>
                    <a:pt x="585015" y="574178"/>
                    <a:pt x="598451" y="574178"/>
                    <a:pt x="610543" y="579554"/>
                  </a:cubicBezTo>
                  <a:cubicBezTo>
                    <a:pt x="626666" y="586273"/>
                    <a:pt x="642789" y="602400"/>
                    <a:pt x="640102" y="622558"/>
                  </a:cubicBezTo>
                  <a:cubicBezTo>
                    <a:pt x="640102" y="626590"/>
                    <a:pt x="638759" y="631965"/>
                    <a:pt x="637415" y="635997"/>
                  </a:cubicBezTo>
                  <a:cubicBezTo>
                    <a:pt x="636071" y="641373"/>
                    <a:pt x="634728" y="645404"/>
                    <a:pt x="634728" y="649436"/>
                  </a:cubicBezTo>
                  <a:cubicBezTo>
                    <a:pt x="636071" y="653468"/>
                    <a:pt x="640102" y="657499"/>
                    <a:pt x="644133" y="660187"/>
                  </a:cubicBezTo>
                  <a:cubicBezTo>
                    <a:pt x="684440" y="699160"/>
                    <a:pt x="716686" y="747540"/>
                    <a:pt x="738184" y="798608"/>
                  </a:cubicBezTo>
                  <a:lnTo>
                    <a:pt x="732809" y="799952"/>
                  </a:lnTo>
                  <a:cubicBezTo>
                    <a:pt x="732809" y="799952"/>
                    <a:pt x="732809" y="799952"/>
                    <a:pt x="732809" y="799952"/>
                  </a:cubicBezTo>
                  <a:cubicBezTo>
                    <a:pt x="742215" y="805327"/>
                    <a:pt x="751620" y="816079"/>
                    <a:pt x="763712" y="814735"/>
                  </a:cubicBezTo>
                  <a:cubicBezTo>
                    <a:pt x="789240" y="813391"/>
                    <a:pt x="783865" y="774418"/>
                    <a:pt x="770429" y="752916"/>
                  </a:cubicBezTo>
                  <a:cubicBezTo>
                    <a:pt x="802676" y="740821"/>
                    <a:pt x="833578" y="728726"/>
                    <a:pt x="865824" y="715287"/>
                  </a:cubicBezTo>
                  <a:cubicBezTo>
                    <a:pt x="867168" y="693784"/>
                    <a:pt x="876573" y="673626"/>
                    <a:pt x="891352" y="660187"/>
                  </a:cubicBezTo>
                  <a:cubicBezTo>
                    <a:pt x="916880" y="693784"/>
                    <a:pt x="915536" y="743509"/>
                    <a:pt x="891352" y="775762"/>
                  </a:cubicBezTo>
                  <a:cubicBezTo>
                    <a:pt x="895383" y="795920"/>
                    <a:pt x="924942" y="790545"/>
                    <a:pt x="941065" y="777106"/>
                  </a:cubicBezTo>
                  <a:cubicBezTo>
                    <a:pt x="955844" y="763667"/>
                    <a:pt x="977342" y="747540"/>
                    <a:pt x="993465" y="758291"/>
                  </a:cubicBezTo>
                  <a:cubicBezTo>
                    <a:pt x="1000183" y="763667"/>
                    <a:pt x="1002869" y="771730"/>
                    <a:pt x="1008244" y="777106"/>
                  </a:cubicBezTo>
                  <a:cubicBezTo>
                    <a:pt x="1018992" y="789201"/>
                    <a:pt x="1039146" y="791888"/>
                    <a:pt x="1051239" y="782481"/>
                  </a:cubicBezTo>
                  <a:cubicBezTo>
                    <a:pt x="1064675" y="773074"/>
                    <a:pt x="1068705" y="754260"/>
                    <a:pt x="1060644" y="739477"/>
                  </a:cubicBezTo>
                  <a:cubicBezTo>
                    <a:pt x="1082141" y="720662"/>
                    <a:pt x="1119761" y="726038"/>
                    <a:pt x="1135884" y="750228"/>
                  </a:cubicBezTo>
                  <a:cubicBezTo>
                    <a:pt x="1164099" y="735445"/>
                    <a:pt x="1181566" y="704535"/>
                    <a:pt x="1178879" y="673626"/>
                  </a:cubicBezTo>
                  <a:cubicBezTo>
                    <a:pt x="1197689" y="670938"/>
                    <a:pt x="1216499" y="689753"/>
                    <a:pt x="1215156" y="708567"/>
                  </a:cubicBezTo>
                  <a:cubicBezTo>
                    <a:pt x="1254119" y="715287"/>
                    <a:pt x="1264868" y="642717"/>
                    <a:pt x="1303832" y="641373"/>
                  </a:cubicBezTo>
                  <a:cubicBezTo>
                    <a:pt x="1313237" y="641373"/>
                    <a:pt x="1321299" y="644060"/>
                    <a:pt x="1329361" y="644060"/>
                  </a:cubicBezTo>
                  <a:cubicBezTo>
                    <a:pt x="1350858" y="642717"/>
                    <a:pt x="1360263" y="617182"/>
                    <a:pt x="1372355" y="599712"/>
                  </a:cubicBezTo>
                  <a:cubicBezTo>
                    <a:pt x="1385790" y="579554"/>
                    <a:pt x="1404601" y="567459"/>
                    <a:pt x="1426098" y="558051"/>
                  </a:cubicBezTo>
                  <a:cubicBezTo>
                    <a:pt x="1415349" y="537893"/>
                    <a:pt x="1411319" y="513703"/>
                    <a:pt x="1416693" y="490857"/>
                  </a:cubicBezTo>
                  <a:lnTo>
                    <a:pt x="1418037" y="486825"/>
                  </a:lnTo>
                  <a:lnTo>
                    <a:pt x="1422067" y="485481"/>
                  </a:lnTo>
                  <a:cubicBezTo>
                    <a:pt x="1459687" y="473386"/>
                    <a:pt x="1493277" y="451884"/>
                    <a:pt x="1520149" y="423662"/>
                  </a:cubicBezTo>
                  <a:lnTo>
                    <a:pt x="1526867" y="416943"/>
                  </a:lnTo>
                  <a:lnTo>
                    <a:pt x="1532241" y="425006"/>
                  </a:lnTo>
                  <a:cubicBezTo>
                    <a:pt x="1533584" y="426350"/>
                    <a:pt x="1533584" y="426350"/>
                    <a:pt x="1536272" y="426350"/>
                  </a:cubicBezTo>
                  <a:cubicBezTo>
                    <a:pt x="1541646" y="425006"/>
                    <a:pt x="1549708" y="418287"/>
                    <a:pt x="1552395" y="411567"/>
                  </a:cubicBezTo>
                  <a:cubicBezTo>
                    <a:pt x="1555082" y="390065"/>
                    <a:pt x="1555082" y="369906"/>
                    <a:pt x="1547020" y="353780"/>
                  </a:cubicBezTo>
                  <a:close/>
                </a:path>
              </a:pathLst>
            </a:custGeom>
            <a:solidFill>
              <a:srgbClr val="F2A33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306" name="Google Shape;306;p8"/>
            <p:cNvSpPr/>
            <p:nvPr/>
          </p:nvSpPr>
          <p:spPr>
            <a:xfrm>
              <a:off x="2622386" y="5387881"/>
              <a:ext cx="731900" cy="1172436"/>
            </a:xfrm>
            <a:custGeom>
              <a:avLst/>
              <a:gdLst/>
              <a:ahLst/>
              <a:cxnLst/>
              <a:rect l="l" t="t" r="r" b="b"/>
              <a:pathLst>
                <a:path w="657900" h="1053895" extrusionOk="0">
                  <a:moveTo>
                    <a:pt x="338583" y="69882"/>
                  </a:moveTo>
                  <a:cubicBezTo>
                    <a:pt x="338583" y="83321"/>
                    <a:pt x="350675" y="96760"/>
                    <a:pt x="365455" y="98104"/>
                  </a:cubicBezTo>
                  <a:cubicBezTo>
                    <a:pt x="378891" y="99448"/>
                    <a:pt x="393670" y="90041"/>
                    <a:pt x="397701" y="76602"/>
                  </a:cubicBezTo>
                  <a:cubicBezTo>
                    <a:pt x="386952" y="71226"/>
                    <a:pt x="378891" y="63163"/>
                    <a:pt x="373516" y="53756"/>
                  </a:cubicBezTo>
                  <a:cubicBezTo>
                    <a:pt x="392326" y="55099"/>
                    <a:pt x="409793" y="55099"/>
                    <a:pt x="428603" y="56443"/>
                  </a:cubicBezTo>
                  <a:cubicBezTo>
                    <a:pt x="424572" y="37629"/>
                    <a:pt x="420542" y="18814"/>
                    <a:pt x="415167" y="0"/>
                  </a:cubicBezTo>
                  <a:cubicBezTo>
                    <a:pt x="436664" y="21502"/>
                    <a:pt x="464880" y="36285"/>
                    <a:pt x="495782" y="38973"/>
                  </a:cubicBezTo>
                  <a:cubicBezTo>
                    <a:pt x="517279" y="40317"/>
                    <a:pt x="549526" y="48380"/>
                    <a:pt x="545495" y="69882"/>
                  </a:cubicBezTo>
                  <a:cubicBezTo>
                    <a:pt x="503844" y="75258"/>
                    <a:pt x="463536" y="94072"/>
                    <a:pt x="432634" y="122294"/>
                  </a:cubicBezTo>
                  <a:cubicBezTo>
                    <a:pt x="424572" y="129014"/>
                    <a:pt x="417854" y="138421"/>
                    <a:pt x="419198" y="149172"/>
                  </a:cubicBezTo>
                  <a:cubicBezTo>
                    <a:pt x="423229" y="169330"/>
                    <a:pt x="451444" y="166643"/>
                    <a:pt x="470254" y="162611"/>
                  </a:cubicBezTo>
                  <a:cubicBezTo>
                    <a:pt x="498469" y="157235"/>
                    <a:pt x="529372" y="161267"/>
                    <a:pt x="554900" y="174706"/>
                  </a:cubicBezTo>
                  <a:cubicBezTo>
                    <a:pt x="566992" y="180081"/>
                    <a:pt x="577741" y="189489"/>
                    <a:pt x="577741" y="202928"/>
                  </a:cubicBezTo>
                  <a:cubicBezTo>
                    <a:pt x="577741" y="208303"/>
                    <a:pt x="575054" y="213679"/>
                    <a:pt x="572366" y="217710"/>
                  </a:cubicBezTo>
                  <a:cubicBezTo>
                    <a:pt x="560274" y="241901"/>
                    <a:pt x="548182" y="267434"/>
                    <a:pt x="526685" y="284905"/>
                  </a:cubicBezTo>
                  <a:cubicBezTo>
                    <a:pt x="505187" y="302376"/>
                    <a:pt x="475629" y="311783"/>
                    <a:pt x="451444" y="301032"/>
                  </a:cubicBezTo>
                  <a:cubicBezTo>
                    <a:pt x="448757" y="313127"/>
                    <a:pt x="446070" y="325222"/>
                    <a:pt x="443382" y="338661"/>
                  </a:cubicBezTo>
                  <a:cubicBezTo>
                    <a:pt x="433978" y="330598"/>
                    <a:pt x="424572" y="322534"/>
                    <a:pt x="412480" y="321190"/>
                  </a:cubicBezTo>
                  <a:cubicBezTo>
                    <a:pt x="400388" y="319846"/>
                    <a:pt x="386952" y="327910"/>
                    <a:pt x="388296" y="340005"/>
                  </a:cubicBezTo>
                  <a:cubicBezTo>
                    <a:pt x="389639" y="360163"/>
                    <a:pt x="419198" y="356131"/>
                    <a:pt x="439352" y="358819"/>
                  </a:cubicBezTo>
                  <a:cubicBezTo>
                    <a:pt x="466223" y="361507"/>
                    <a:pt x="486377" y="389729"/>
                    <a:pt x="482347" y="415263"/>
                  </a:cubicBezTo>
                  <a:cubicBezTo>
                    <a:pt x="486377" y="423326"/>
                    <a:pt x="481003" y="434077"/>
                    <a:pt x="471598" y="435421"/>
                  </a:cubicBezTo>
                  <a:cubicBezTo>
                    <a:pt x="495782" y="428701"/>
                    <a:pt x="514593" y="455579"/>
                    <a:pt x="522654" y="479769"/>
                  </a:cubicBezTo>
                  <a:cubicBezTo>
                    <a:pt x="533403" y="510679"/>
                    <a:pt x="541464" y="542932"/>
                    <a:pt x="550869" y="575186"/>
                  </a:cubicBezTo>
                  <a:cubicBezTo>
                    <a:pt x="553556" y="583249"/>
                    <a:pt x="554900" y="591313"/>
                    <a:pt x="557587" y="599376"/>
                  </a:cubicBezTo>
                  <a:cubicBezTo>
                    <a:pt x="565649" y="630285"/>
                    <a:pt x="572366" y="669258"/>
                    <a:pt x="548182" y="690760"/>
                  </a:cubicBezTo>
                  <a:cubicBezTo>
                    <a:pt x="538777" y="692104"/>
                    <a:pt x="528028" y="693448"/>
                    <a:pt x="518623" y="694792"/>
                  </a:cubicBezTo>
                  <a:cubicBezTo>
                    <a:pt x="542808" y="705543"/>
                    <a:pt x="558931" y="731077"/>
                    <a:pt x="562962" y="757955"/>
                  </a:cubicBezTo>
                  <a:cubicBezTo>
                    <a:pt x="566992" y="784833"/>
                    <a:pt x="562962" y="811711"/>
                    <a:pt x="557587" y="837245"/>
                  </a:cubicBezTo>
                  <a:cubicBezTo>
                    <a:pt x="581772" y="837245"/>
                    <a:pt x="605956" y="837245"/>
                    <a:pt x="627453" y="847996"/>
                  </a:cubicBezTo>
                  <a:cubicBezTo>
                    <a:pt x="648951" y="858747"/>
                    <a:pt x="663730" y="884281"/>
                    <a:pt x="655669" y="907127"/>
                  </a:cubicBezTo>
                  <a:cubicBezTo>
                    <a:pt x="638202" y="952819"/>
                    <a:pt x="553556" y="935349"/>
                    <a:pt x="536090" y="981041"/>
                  </a:cubicBezTo>
                  <a:cubicBezTo>
                    <a:pt x="526685" y="1006575"/>
                    <a:pt x="554900" y="1037484"/>
                    <a:pt x="581772" y="1029421"/>
                  </a:cubicBezTo>
                  <a:cubicBezTo>
                    <a:pt x="549526" y="1052267"/>
                    <a:pt x="507875" y="1054955"/>
                    <a:pt x="467567" y="1053611"/>
                  </a:cubicBezTo>
                  <a:cubicBezTo>
                    <a:pt x="439352" y="1052267"/>
                    <a:pt x="411136" y="1048236"/>
                    <a:pt x="382921" y="1042860"/>
                  </a:cubicBezTo>
                  <a:cubicBezTo>
                    <a:pt x="347988" y="1037484"/>
                    <a:pt x="314399" y="1032109"/>
                    <a:pt x="279466" y="1026733"/>
                  </a:cubicBezTo>
                  <a:cubicBezTo>
                    <a:pt x="268717" y="1025389"/>
                    <a:pt x="257968" y="1024046"/>
                    <a:pt x="249907" y="1017326"/>
                  </a:cubicBezTo>
                  <a:cubicBezTo>
                    <a:pt x="235127" y="1006575"/>
                    <a:pt x="228409" y="985073"/>
                    <a:pt x="210943" y="978353"/>
                  </a:cubicBezTo>
                  <a:cubicBezTo>
                    <a:pt x="174666" y="966258"/>
                    <a:pt x="153169" y="1034797"/>
                    <a:pt x="115548" y="1029421"/>
                  </a:cubicBezTo>
                  <a:cubicBezTo>
                    <a:pt x="114205" y="1006575"/>
                    <a:pt x="80615" y="1003887"/>
                    <a:pt x="59118" y="1010607"/>
                  </a:cubicBezTo>
                  <a:cubicBezTo>
                    <a:pt x="37621" y="1017326"/>
                    <a:pt x="5375" y="1018670"/>
                    <a:pt x="0" y="995824"/>
                  </a:cubicBezTo>
                  <a:cubicBezTo>
                    <a:pt x="30903" y="983729"/>
                    <a:pt x="63149" y="972978"/>
                    <a:pt x="94051" y="960883"/>
                  </a:cubicBezTo>
                  <a:cubicBezTo>
                    <a:pt x="126297" y="948788"/>
                    <a:pt x="159887" y="936693"/>
                    <a:pt x="194820" y="939380"/>
                  </a:cubicBezTo>
                  <a:cubicBezTo>
                    <a:pt x="214973" y="940724"/>
                    <a:pt x="236471" y="947444"/>
                    <a:pt x="255281" y="940724"/>
                  </a:cubicBezTo>
                  <a:cubicBezTo>
                    <a:pt x="274091" y="932661"/>
                    <a:pt x="282152" y="900408"/>
                    <a:pt x="263342" y="893688"/>
                  </a:cubicBezTo>
                  <a:cubicBezTo>
                    <a:pt x="267373" y="885625"/>
                    <a:pt x="271404" y="876217"/>
                    <a:pt x="275435" y="868154"/>
                  </a:cubicBezTo>
                  <a:cubicBezTo>
                    <a:pt x="263342" y="868154"/>
                    <a:pt x="253938" y="882937"/>
                    <a:pt x="257968" y="893688"/>
                  </a:cubicBezTo>
                  <a:cubicBezTo>
                    <a:pt x="241845" y="911159"/>
                    <a:pt x="214973" y="892344"/>
                    <a:pt x="196163" y="876217"/>
                  </a:cubicBezTo>
                  <a:cubicBezTo>
                    <a:pt x="162574" y="846652"/>
                    <a:pt x="120922" y="829181"/>
                    <a:pt x="80615" y="810367"/>
                  </a:cubicBezTo>
                  <a:cubicBezTo>
                    <a:pt x="110174" y="815742"/>
                    <a:pt x="141076" y="819774"/>
                    <a:pt x="169292" y="814399"/>
                  </a:cubicBezTo>
                  <a:cubicBezTo>
                    <a:pt x="197507" y="809023"/>
                    <a:pt x="227066" y="788864"/>
                    <a:pt x="235127" y="760643"/>
                  </a:cubicBezTo>
                  <a:cubicBezTo>
                    <a:pt x="243189" y="731077"/>
                    <a:pt x="219004" y="694792"/>
                    <a:pt x="189445" y="700168"/>
                  </a:cubicBezTo>
                  <a:cubicBezTo>
                    <a:pt x="227066" y="694792"/>
                    <a:pt x="266030" y="690760"/>
                    <a:pt x="303650" y="685385"/>
                  </a:cubicBezTo>
                  <a:cubicBezTo>
                    <a:pt x="310368" y="693448"/>
                    <a:pt x="317086" y="700168"/>
                    <a:pt x="322460" y="708231"/>
                  </a:cubicBezTo>
                  <a:cubicBezTo>
                    <a:pt x="341270" y="705543"/>
                    <a:pt x="337239" y="678666"/>
                    <a:pt x="335896" y="659851"/>
                  </a:cubicBezTo>
                  <a:cubicBezTo>
                    <a:pt x="334553" y="632973"/>
                    <a:pt x="353363" y="606095"/>
                    <a:pt x="380234" y="599376"/>
                  </a:cubicBezTo>
                  <a:cubicBezTo>
                    <a:pt x="358737" y="583249"/>
                    <a:pt x="337239" y="565779"/>
                    <a:pt x="330522" y="540244"/>
                  </a:cubicBezTo>
                  <a:cubicBezTo>
                    <a:pt x="325147" y="514710"/>
                    <a:pt x="349332" y="483801"/>
                    <a:pt x="373516" y="493208"/>
                  </a:cubicBezTo>
                  <a:cubicBezTo>
                    <a:pt x="376203" y="481113"/>
                    <a:pt x="366798" y="467674"/>
                    <a:pt x="354706" y="463643"/>
                  </a:cubicBezTo>
                  <a:cubicBezTo>
                    <a:pt x="342614" y="459611"/>
                    <a:pt x="329178" y="460955"/>
                    <a:pt x="317086" y="462299"/>
                  </a:cubicBezTo>
                  <a:cubicBezTo>
                    <a:pt x="291558" y="464987"/>
                    <a:pt x="267373" y="467674"/>
                    <a:pt x="241845" y="470362"/>
                  </a:cubicBezTo>
                  <a:cubicBezTo>
                    <a:pt x="236471" y="470362"/>
                    <a:pt x="231096" y="471706"/>
                    <a:pt x="227066" y="469018"/>
                  </a:cubicBezTo>
                  <a:cubicBezTo>
                    <a:pt x="216317" y="463643"/>
                    <a:pt x="216317" y="448860"/>
                    <a:pt x="223035" y="439452"/>
                  </a:cubicBezTo>
                  <a:cubicBezTo>
                    <a:pt x="229753" y="430045"/>
                    <a:pt x="240502" y="424670"/>
                    <a:pt x="251250" y="419294"/>
                  </a:cubicBezTo>
                  <a:cubicBezTo>
                    <a:pt x="286183" y="396448"/>
                    <a:pt x="304994" y="356131"/>
                    <a:pt x="313055" y="315815"/>
                  </a:cubicBezTo>
                  <a:cubicBezTo>
                    <a:pt x="321117" y="275498"/>
                    <a:pt x="319773" y="233837"/>
                    <a:pt x="325147" y="192176"/>
                  </a:cubicBezTo>
                  <a:cubicBezTo>
                    <a:pt x="309024" y="198896"/>
                    <a:pt x="287527" y="188145"/>
                    <a:pt x="284840" y="170674"/>
                  </a:cubicBezTo>
                  <a:cubicBezTo>
                    <a:pt x="310368" y="172018"/>
                    <a:pt x="318429" y="153204"/>
                    <a:pt x="325147" y="134389"/>
                  </a:cubicBezTo>
                  <a:cubicBezTo>
                    <a:pt x="325147" y="123638"/>
                    <a:pt x="339927" y="71226"/>
                    <a:pt x="338583" y="69882"/>
                  </a:cubicBezTo>
                  <a:close/>
                </a:path>
              </a:pathLst>
            </a:cu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grpSp>
          <p:nvGrpSpPr>
            <p:cNvPr id="307" name="Google Shape;307;p8"/>
            <p:cNvGrpSpPr/>
            <p:nvPr/>
          </p:nvGrpSpPr>
          <p:grpSpPr>
            <a:xfrm>
              <a:off x="3886908" y="3850968"/>
              <a:ext cx="1659126" cy="2302591"/>
              <a:chOff x="4222121" y="3817341"/>
              <a:chExt cx="1491377" cy="2069784"/>
            </a:xfrm>
          </p:grpSpPr>
          <p:sp>
            <p:nvSpPr>
              <p:cNvPr id="308" name="Google Shape;308;p8"/>
              <p:cNvSpPr/>
              <p:nvPr/>
            </p:nvSpPr>
            <p:spPr>
              <a:xfrm>
                <a:off x="4222121" y="3817341"/>
                <a:ext cx="1491377" cy="1663684"/>
              </a:xfrm>
              <a:custGeom>
                <a:avLst/>
                <a:gdLst/>
                <a:ahLst/>
                <a:cxnLst/>
                <a:rect l="l" t="t" r="r" b="b"/>
                <a:pathLst>
                  <a:path w="1491377" h="1663684" extrusionOk="0">
                    <a:moveTo>
                      <a:pt x="1477941" y="87353"/>
                    </a:moveTo>
                    <a:cubicBezTo>
                      <a:pt x="1480629" y="76602"/>
                      <a:pt x="1473911" y="77946"/>
                      <a:pt x="1471223" y="65851"/>
                    </a:cubicBezTo>
                    <a:cubicBezTo>
                      <a:pt x="1451070" y="84665"/>
                      <a:pt x="1413450" y="71226"/>
                      <a:pt x="1408075" y="45692"/>
                    </a:cubicBezTo>
                    <a:cubicBezTo>
                      <a:pt x="1382547" y="43005"/>
                      <a:pt x="1358363" y="65851"/>
                      <a:pt x="1361050" y="91385"/>
                    </a:cubicBezTo>
                    <a:cubicBezTo>
                      <a:pt x="1346270" y="88697"/>
                      <a:pt x="1331491" y="86009"/>
                      <a:pt x="1316711" y="83321"/>
                    </a:cubicBezTo>
                    <a:cubicBezTo>
                      <a:pt x="1328804" y="55099"/>
                      <a:pt x="1342239" y="28222"/>
                      <a:pt x="1354332" y="0"/>
                    </a:cubicBezTo>
                    <a:cubicBezTo>
                      <a:pt x="1315368" y="17471"/>
                      <a:pt x="1289840" y="60475"/>
                      <a:pt x="1292527" y="102136"/>
                    </a:cubicBezTo>
                    <a:cubicBezTo>
                      <a:pt x="1271030" y="103480"/>
                      <a:pt x="1253563" y="73914"/>
                      <a:pt x="1265655" y="55099"/>
                    </a:cubicBezTo>
                    <a:cubicBezTo>
                      <a:pt x="1253563" y="68538"/>
                      <a:pt x="1242814" y="81977"/>
                      <a:pt x="1230722" y="95416"/>
                    </a:cubicBezTo>
                    <a:cubicBezTo>
                      <a:pt x="1211912" y="72570"/>
                      <a:pt x="1225348" y="30910"/>
                      <a:pt x="1253563" y="22846"/>
                    </a:cubicBezTo>
                    <a:cubicBezTo>
                      <a:pt x="1228035" y="14783"/>
                      <a:pt x="1201163" y="34941"/>
                      <a:pt x="1185040" y="56443"/>
                    </a:cubicBezTo>
                    <a:cubicBezTo>
                      <a:pt x="1168917" y="79290"/>
                      <a:pt x="1156825" y="104824"/>
                      <a:pt x="1132641" y="118263"/>
                    </a:cubicBezTo>
                    <a:cubicBezTo>
                      <a:pt x="1108456" y="131701"/>
                      <a:pt x="1077554" y="127670"/>
                      <a:pt x="1052026" y="139765"/>
                    </a:cubicBezTo>
                    <a:cubicBezTo>
                      <a:pt x="1026497" y="151860"/>
                      <a:pt x="1015749" y="194864"/>
                      <a:pt x="1041277" y="202928"/>
                    </a:cubicBezTo>
                    <a:cubicBezTo>
                      <a:pt x="1006344" y="209647"/>
                      <a:pt x="972754" y="216367"/>
                      <a:pt x="937821" y="223086"/>
                    </a:cubicBezTo>
                    <a:cubicBezTo>
                      <a:pt x="949913" y="239213"/>
                      <a:pt x="960662" y="255339"/>
                      <a:pt x="972754" y="271466"/>
                    </a:cubicBezTo>
                    <a:cubicBezTo>
                      <a:pt x="937821" y="268778"/>
                      <a:pt x="897514" y="268778"/>
                      <a:pt x="873329" y="295656"/>
                    </a:cubicBezTo>
                    <a:cubicBezTo>
                      <a:pt x="862580" y="307751"/>
                      <a:pt x="857206" y="323878"/>
                      <a:pt x="851832" y="338661"/>
                    </a:cubicBezTo>
                    <a:cubicBezTo>
                      <a:pt x="842427" y="366883"/>
                      <a:pt x="830335" y="393760"/>
                      <a:pt x="819586" y="420638"/>
                    </a:cubicBezTo>
                    <a:cubicBezTo>
                      <a:pt x="804806" y="452892"/>
                      <a:pt x="788683" y="486489"/>
                      <a:pt x="757781" y="503960"/>
                    </a:cubicBezTo>
                    <a:cubicBezTo>
                      <a:pt x="748376" y="493208"/>
                      <a:pt x="733596" y="486489"/>
                      <a:pt x="720161" y="486489"/>
                    </a:cubicBezTo>
                    <a:cubicBezTo>
                      <a:pt x="717473" y="537557"/>
                      <a:pt x="630140" y="549652"/>
                      <a:pt x="628797" y="600720"/>
                    </a:cubicBezTo>
                    <a:cubicBezTo>
                      <a:pt x="628797" y="614159"/>
                      <a:pt x="634171" y="627598"/>
                      <a:pt x="631484" y="641036"/>
                    </a:cubicBezTo>
                    <a:cubicBezTo>
                      <a:pt x="626110" y="658507"/>
                      <a:pt x="607300" y="666570"/>
                      <a:pt x="593864" y="677322"/>
                    </a:cubicBezTo>
                    <a:cubicBezTo>
                      <a:pt x="537433" y="721670"/>
                      <a:pt x="560274" y="819774"/>
                      <a:pt x="511905" y="870842"/>
                    </a:cubicBezTo>
                    <a:cubicBezTo>
                      <a:pt x="497126" y="880249"/>
                      <a:pt x="472941" y="868154"/>
                      <a:pt x="474285" y="850684"/>
                    </a:cubicBezTo>
                    <a:cubicBezTo>
                      <a:pt x="454131" y="864123"/>
                      <a:pt x="438008" y="881593"/>
                      <a:pt x="425916" y="901751"/>
                    </a:cubicBezTo>
                    <a:cubicBezTo>
                      <a:pt x="382921" y="975666"/>
                      <a:pt x="296932" y="1056299"/>
                      <a:pt x="213630" y="1076457"/>
                    </a:cubicBezTo>
                    <a:cubicBezTo>
                      <a:pt x="176009" y="1085865"/>
                      <a:pt x="137046" y="1085865"/>
                      <a:pt x="103456" y="1104679"/>
                    </a:cubicBezTo>
                    <a:cubicBezTo>
                      <a:pt x="60461" y="1127525"/>
                      <a:pt x="34933" y="1181281"/>
                      <a:pt x="42995" y="1229661"/>
                    </a:cubicBezTo>
                    <a:cubicBezTo>
                      <a:pt x="61805" y="1232349"/>
                      <a:pt x="60461" y="1260571"/>
                      <a:pt x="53743" y="1279385"/>
                    </a:cubicBezTo>
                    <a:cubicBezTo>
                      <a:pt x="44338" y="1304919"/>
                      <a:pt x="33590" y="1330453"/>
                      <a:pt x="24185" y="1355987"/>
                    </a:cubicBezTo>
                    <a:cubicBezTo>
                      <a:pt x="36277" y="1357331"/>
                      <a:pt x="48369" y="1357331"/>
                      <a:pt x="60461" y="1358675"/>
                    </a:cubicBezTo>
                    <a:cubicBezTo>
                      <a:pt x="68523" y="1393616"/>
                      <a:pt x="42995" y="1432589"/>
                      <a:pt x="6718" y="1437965"/>
                    </a:cubicBezTo>
                    <a:cubicBezTo>
                      <a:pt x="17467" y="1448716"/>
                      <a:pt x="29559" y="1458123"/>
                      <a:pt x="40307" y="1468874"/>
                    </a:cubicBezTo>
                    <a:cubicBezTo>
                      <a:pt x="38964" y="1501127"/>
                      <a:pt x="0" y="1522630"/>
                      <a:pt x="0" y="1553539"/>
                    </a:cubicBezTo>
                    <a:cubicBezTo>
                      <a:pt x="0" y="1573697"/>
                      <a:pt x="14779" y="1589824"/>
                      <a:pt x="29559" y="1604607"/>
                    </a:cubicBezTo>
                    <a:cubicBezTo>
                      <a:pt x="49713" y="1624766"/>
                      <a:pt x="72553" y="1646268"/>
                      <a:pt x="99425" y="1657019"/>
                    </a:cubicBezTo>
                    <a:cubicBezTo>
                      <a:pt x="126297" y="1667770"/>
                      <a:pt x="161230" y="1666426"/>
                      <a:pt x="181384" y="1646268"/>
                    </a:cubicBezTo>
                    <a:cubicBezTo>
                      <a:pt x="198851" y="1628797"/>
                      <a:pt x="205568" y="1600575"/>
                      <a:pt x="227065" y="1587136"/>
                    </a:cubicBezTo>
                    <a:cubicBezTo>
                      <a:pt x="240501" y="1579073"/>
                      <a:pt x="257968" y="1577729"/>
                      <a:pt x="272748" y="1573697"/>
                    </a:cubicBezTo>
                    <a:cubicBezTo>
                      <a:pt x="315742" y="1558915"/>
                      <a:pt x="337239" y="1510535"/>
                      <a:pt x="347988" y="1466186"/>
                    </a:cubicBezTo>
                    <a:cubicBezTo>
                      <a:pt x="353363" y="1441996"/>
                      <a:pt x="373516" y="1409743"/>
                      <a:pt x="393670" y="1424526"/>
                    </a:cubicBezTo>
                    <a:cubicBezTo>
                      <a:pt x="401731" y="1431245"/>
                      <a:pt x="403075" y="1443340"/>
                      <a:pt x="403075" y="1455435"/>
                    </a:cubicBezTo>
                    <a:cubicBezTo>
                      <a:pt x="403075" y="1489032"/>
                      <a:pt x="401731" y="1523974"/>
                      <a:pt x="401731" y="1557571"/>
                    </a:cubicBezTo>
                    <a:cubicBezTo>
                      <a:pt x="401731" y="1562947"/>
                      <a:pt x="401731" y="1568322"/>
                      <a:pt x="401731" y="1575041"/>
                    </a:cubicBezTo>
                    <a:lnTo>
                      <a:pt x="440695" y="1472906"/>
                    </a:lnTo>
                    <a:cubicBezTo>
                      <a:pt x="444726" y="1462155"/>
                      <a:pt x="450100" y="1447372"/>
                      <a:pt x="460849" y="1437965"/>
                    </a:cubicBezTo>
                    <a:cubicBezTo>
                      <a:pt x="470254" y="1429901"/>
                      <a:pt x="483690" y="1427213"/>
                      <a:pt x="494439" y="1429901"/>
                    </a:cubicBezTo>
                    <a:cubicBezTo>
                      <a:pt x="487721" y="1369426"/>
                      <a:pt x="499813" y="1306263"/>
                      <a:pt x="530715" y="1252507"/>
                    </a:cubicBezTo>
                    <a:cubicBezTo>
                      <a:pt x="514593" y="1244444"/>
                      <a:pt x="489064" y="1226974"/>
                      <a:pt x="491751" y="1200096"/>
                    </a:cubicBezTo>
                    <a:cubicBezTo>
                      <a:pt x="491751" y="1193376"/>
                      <a:pt x="494439" y="1186657"/>
                      <a:pt x="497126" y="1181281"/>
                    </a:cubicBezTo>
                    <a:cubicBezTo>
                      <a:pt x="498469" y="1177249"/>
                      <a:pt x="501157" y="1171874"/>
                      <a:pt x="501157" y="1167842"/>
                    </a:cubicBezTo>
                    <a:cubicBezTo>
                      <a:pt x="502500" y="1157091"/>
                      <a:pt x="497126" y="1146340"/>
                      <a:pt x="490408" y="1134245"/>
                    </a:cubicBezTo>
                    <a:cubicBezTo>
                      <a:pt x="487721" y="1128869"/>
                      <a:pt x="483690" y="1123494"/>
                      <a:pt x="482346" y="1116774"/>
                    </a:cubicBezTo>
                    <a:cubicBezTo>
                      <a:pt x="476972" y="1101992"/>
                      <a:pt x="478316" y="1083177"/>
                      <a:pt x="487721" y="1071082"/>
                    </a:cubicBezTo>
                    <a:cubicBezTo>
                      <a:pt x="491751" y="1067050"/>
                      <a:pt x="495782" y="1064363"/>
                      <a:pt x="499813" y="1061675"/>
                    </a:cubicBezTo>
                    <a:cubicBezTo>
                      <a:pt x="493095" y="1032109"/>
                      <a:pt x="497126" y="999856"/>
                      <a:pt x="510562" y="974322"/>
                    </a:cubicBezTo>
                    <a:cubicBezTo>
                      <a:pt x="521310" y="954163"/>
                      <a:pt x="537433" y="940724"/>
                      <a:pt x="557587" y="935349"/>
                    </a:cubicBezTo>
                    <a:cubicBezTo>
                      <a:pt x="577741" y="929973"/>
                      <a:pt x="597894" y="934005"/>
                      <a:pt x="615361" y="931317"/>
                    </a:cubicBezTo>
                    <a:cubicBezTo>
                      <a:pt x="630140" y="928629"/>
                      <a:pt x="646264" y="920566"/>
                      <a:pt x="648951" y="907127"/>
                    </a:cubicBezTo>
                    <a:lnTo>
                      <a:pt x="599238" y="852027"/>
                    </a:lnTo>
                    <a:lnTo>
                      <a:pt x="609987" y="847996"/>
                    </a:lnTo>
                    <a:cubicBezTo>
                      <a:pt x="636858" y="837245"/>
                      <a:pt x="657012" y="811711"/>
                      <a:pt x="662387" y="783489"/>
                    </a:cubicBezTo>
                    <a:cubicBezTo>
                      <a:pt x="663730" y="774082"/>
                      <a:pt x="665074" y="763331"/>
                      <a:pt x="665074" y="752580"/>
                    </a:cubicBezTo>
                    <a:cubicBezTo>
                      <a:pt x="666417" y="731077"/>
                      <a:pt x="666417" y="709575"/>
                      <a:pt x="679853" y="692104"/>
                    </a:cubicBezTo>
                    <a:cubicBezTo>
                      <a:pt x="687915" y="680009"/>
                      <a:pt x="701351" y="671946"/>
                      <a:pt x="713443" y="665227"/>
                    </a:cubicBezTo>
                    <a:cubicBezTo>
                      <a:pt x="729566" y="654475"/>
                      <a:pt x="743002" y="646412"/>
                      <a:pt x="745689" y="631629"/>
                    </a:cubicBezTo>
                    <a:cubicBezTo>
                      <a:pt x="745689" y="628942"/>
                      <a:pt x="745689" y="627598"/>
                      <a:pt x="745689" y="624910"/>
                    </a:cubicBezTo>
                    <a:cubicBezTo>
                      <a:pt x="745689" y="620878"/>
                      <a:pt x="745689" y="615503"/>
                      <a:pt x="748376" y="610127"/>
                    </a:cubicBezTo>
                    <a:cubicBezTo>
                      <a:pt x="753750" y="595344"/>
                      <a:pt x="768530" y="589969"/>
                      <a:pt x="781965" y="583249"/>
                    </a:cubicBezTo>
                    <a:cubicBezTo>
                      <a:pt x="795401" y="577874"/>
                      <a:pt x="803463" y="573842"/>
                      <a:pt x="804806" y="565778"/>
                    </a:cubicBezTo>
                    <a:cubicBezTo>
                      <a:pt x="804806" y="561747"/>
                      <a:pt x="803463" y="557715"/>
                      <a:pt x="800776" y="552340"/>
                    </a:cubicBezTo>
                    <a:cubicBezTo>
                      <a:pt x="798088" y="548308"/>
                      <a:pt x="796745" y="542932"/>
                      <a:pt x="795401" y="536213"/>
                    </a:cubicBezTo>
                    <a:cubicBezTo>
                      <a:pt x="791370" y="510679"/>
                      <a:pt x="818242" y="493208"/>
                      <a:pt x="835709" y="482457"/>
                    </a:cubicBezTo>
                    <a:cubicBezTo>
                      <a:pt x="847801" y="474394"/>
                      <a:pt x="857206" y="463643"/>
                      <a:pt x="858549" y="454236"/>
                    </a:cubicBezTo>
                    <a:cubicBezTo>
                      <a:pt x="858549" y="450204"/>
                      <a:pt x="858549" y="447516"/>
                      <a:pt x="855863" y="443484"/>
                    </a:cubicBezTo>
                    <a:lnTo>
                      <a:pt x="847801" y="434077"/>
                    </a:lnTo>
                    <a:lnTo>
                      <a:pt x="859893" y="431389"/>
                    </a:lnTo>
                    <a:cubicBezTo>
                      <a:pt x="873329" y="427358"/>
                      <a:pt x="889452" y="428701"/>
                      <a:pt x="901544" y="435421"/>
                    </a:cubicBezTo>
                    <a:cubicBezTo>
                      <a:pt x="917667" y="424670"/>
                      <a:pt x="928416" y="407199"/>
                      <a:pt x="932447" y="389729"/>
                    </a:cubicBezTo>
                    <a:lnTo>
                      <a:pt x="933790" y="377634"/>
                    </a:lnTo>
                    <a:lnTo>
                      <a:pt x="944539" y="384353"/>
                    </a:lnTo>
                    <a:cubicBezTo>
                      <a:pt x="947226" y="385697"/>
                      <a:pt x="949913" y="385697"/>
                      <a:pt x="952600" y="385697"/>
                    </a:cubicBezTo>
                    <a:cubicBezTo>
                      <a:pt x="959318" y="384353"/>
                      <a:pt x="964693" y="377634"/>
                      <a:pt x="967380" y="370914"/>
                    </a:cubicBezTo>
                    <a:cubicBezTo>
                      <a:pt x="970067" y="365539"/>
                      <a:pt x="971411" y="358819"/>
                      <a:pt x="972754" y="352100"/>
                    </a:cubicBezTo>
                    <a:cubicBezTo>
                      <a:pt x="974098" y="344036"/>
                      <a:pt x="976785" y="335973"/>
                      <a:pt x="979472" y="327910"/>
                    </a:cubicBezTo>
                    <a:cubicBezTo>
                      <a:pt x="984847" y="317158"/>
                      <a:pt x="995595" y="309095"/>
                      <a:pt x="1006344" y="307751"/>
                    </a:cubicBezTo>
                    <a:cubicBezTo>
                      <a:pt x="999626" y="292969"/>
                      <a:pt x="998282" y="278186"/>
                      <a:pt x="1009031" y="267434"/>
                    </a:cubicBezTo>
                    <a:cubicBezTo>
                      <a:pt x="1014405" y="262059"/>
                      <a:pt x="1021123" y="260715"/>
                      <a:pt x="1027841" y="260715"/>
                    </a:cubicBezTo>
                    <a:cubicBezTo>
                      <a:pt x="1042621" y="262059"/>
                      <a:pt x="1056056" y="274154"/>
                      <a:pt x="1065462" y="286249"/>
                    </a:cubicBezTo>
                    <a:lnTo>
                      <a:pt x="1068149" y="288937"/>
                    </a:lnTo>
                    <a:cubicBezTo>
                      <a:pt x="1077554" y="301032"/>
                      <a:pt x="1085615" y="313127"/>
                      <a:pt x="1097708" y="321190"/>
                    </a:cubicBezTo>
                    <a:cubicBezTo>
                      <a:pt x="1108456" y="327910"/>
                      <a:pt x="1123236" y="334629"/>
                      <a:pt x="1136671" y="327910"/>
                    </a:cubicBezTo>
                    <a:lnTo>
                      <a:pt x="1142046" y="325222"/>
                    </a:lnTo>
                    <a:lnTo>
                      <a:pt x="1146077" y="329254"/>
                    </a:lnTo>
                    <a:cubicBezTo>
                      <a:pt x="1152795" y="337317"/>
                      <a:pt x="1164887" y="341349"/>
                      <a:pt x="1175635" y="338661"/>
                    </a:cubicBezTo>
                    <a:cubicBezTo>
                      <a:pt x="1182353" y="337317"/>
                      <a:pt x="1189071" y="333285"/>
                      <a:pt x="1197133" y="330597"/>
                    </a:cubicBezTo>
                    <a:cubicBezTo>
                      <a:pt x="1214599" y="321190"/>
                      <a:pt x="1233409" y="311783"/>
                      <a:pt x="1246845" y="295656"/>
                    </a:cubicBezTo>
                    <a:cubicBezTo>
                      <a:pt x="1257594" y="282217"/>
                      <a:pt x="1264312" y="260715"/>
                      <a:pt x="1253563" y="245932"/>
                    </a:cubicBezTo>
                    <a:cubicBezTo>
                      <a:pt x="1253563" y="244588"/>
                      <a:pt x="1252220" y="243244"/>
                      <a:pt x="1250876" y="243244"/>
                    </a:cubicBezTo>
                    <a:cubicBezTo>
                      <a:pt x="1248189" y="240557"/>
                      <a:pt x="1246845" y="236525"/>
                      <a:pt x="1245502" y="232493"/>
                    </a:cubicBezTo>
                    <a:cubicBezTo>
                      <a:pt x="1242814" y="225774"/>
                      <a:pt x="1245502" y="217710"/>
                      <a:pt x="1246845" y="210991"/>
                    </a:cubicBezTo>
                    <a:cubicBezTo>
                      <a:pt x="1253563" y="190833"/>
                      <a:pt x="1262968" y="170674"/>
                      <a:pt x="1276404" y="154548"/>
                    </a:cubicBezTo>
                    <a:lnTo>
                      <a:pt x="1284465" y="143796"/>
                    </a:lnTo>
                    <a:lnTo>
                      <a:pt x="1289840" y="155891"/>
                    </a:lnTo>
                    <a:cubicBezTo>
                      <a:pt x="1292527" y="162611"/>
                      <a:pt x="1299245" y="166643"/>
                      <a:pt x="1305963" y="167987"/>
                    </a:cubicBezTo>
                    <a:cubicBezTo>
                      <a:pt x="1314024" y="169330"/>
                      <a:pt x="1320742" y="167987"/>
                      <a:pt x="1326117" y="162611"/>
                    </a:cubicBezTo>
                    <a:cubicBezTo>
                      <a:pt x="1327460" y="161267"/>
                      <a:pt x="1328804" y="158579"/>
                      <a:pt x="1330147" y="157235"/>
                    </a:cubicBezTo>
                    <a:cubicBezTo>
                      <a:pt x="1332835" y="154548"/>
                      <a:pt x="1334178" y="151860"/>
                      <a:pt x="1336865" y="149172"/>
                    </a:cubicBezTo>
                    <a:cubicBezTo>
                      <a:pt x="1346270" y="139765"/>
                      <a:pt x="1362393" y="137077"/>
                      <a:pt x="1374486" y="142452"/>
                    </a:cubicBezTo>
                    <a:lnTo>
                      <a:pt x="1378516" y="143796"/>
                    </a:lnTo>
                    <a:lnTo>
                      <a:pt x="1382547" y="167987"/>
                    </a:lnTo>
                    <a:cubicBezTo>
                      <a:pt x="1395983" y="166643"/>
                      <a:pt x="1409419" y="176050"/>
                      <a:pt x="1416136" y="186801"/>
                    </a:cubicBezTo>
                    <a:cubicBezTo>
                      <a:pt x="1420167" y="194864"/>
                      <a:pt x="1421511" y="204272"/>
                      <a:pt x="1422854" y="212335"/>
                    </a:cubicBezTo>
                    <a:cubicBezTo>
                      <a:pt x="1441665" y="196208"/>
                      <a:pt x="1464506" y="185457"/>
                      <a:pt x="1491377" y="178738"/>
                    </a:cubicBezTo>
                    <a:cubicBezTo>
                      <a:pt x="1473911" y="151860"/>
                      <a:pt x="1469880" y="118263"/>
                      <a:pt x="1477941" y="87353"/>
                    </a:cubicBezTo>
                    <a:close/>
                  </a:path>
                </a:pathLst>
              </a:cu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309" name="Google Shape;309;p8"/>
              <p:cNvSpPr/>
              <p:nvPr/>
            </p:nvSpPr>
            <p:spPr>
              <a:xfrm>
                <a:off x="4625196" y="4142006"/>
                <a:ext cx="816941" cy="1745119"/>
              </a:xfrm>
              <a:custGeom>
                <a:avLst/>
                <a:gdLst/>
                <a:ahLst/>
                <a:cxnLst/>
                <a:rect l="l" t="t" r="r" b="b"/>
                <a:pathLst>
                  <a:path w="816941" h="1745119" extrusionOk="0">
                    <a:moveTo>
                      <a:pt x="808837" y="308308"/>
                    </a:moveTo>
                    <a:cubicBezTo>
                      <a:pt x="806150" y="306964"/>
                      <a:pt x="803463" y="305620"/>
                      <a:pt x="800776" y="304276"/>
                    </a:cubicBezTo>
                    <a:cubicBezTo>
                      <a:pt x="795401" y="301588"/>
                      <a:pt x="788683" y="298901"/>
                      <a:pt x="784652" y="292181"/>
                    </a:cubicBezTo>
                    <a:cubicBezTo>
                      <a:pt x="776591" y="280086"/>
                      <a:pt x="780622" y="266647"/>
                      <a:pt x="785996" y="255896"/>
                    </a:cubicBezTo>
                    <a:cubicBezTo>
                      <a:pt x="788683" y="249177"/>
                      <a:pt x="791370" y="243801"/>
                      <a:pt x="791370" y="238426"/>
                    </a:cubicBezTo>
                    <a:cubicBezTo>
                      <a:pt x="791370" y="230362"/>
                      <a:pt x="785996" y="222299"/>
                      <a:pt x="779278" y="214235"/>
                    </a:cubicBezTo>
                    <a:cubicBezTo>
                      <a:pt x="775248" y="210204"/>
                      <a:pt x="772560" y="204828"/>
                      <a:pt x="768530" y="199453"/>
                    </a:cubicBezTo>
                    <a:cubicBezTo>
                      <a:pt x="764499" y="191389"/>
                      <a:pt x="761812" y="181982"/>
                      <a:pt x="759124" y="173919"/>
                    </a:cubicBezTo>
                    <a:lnTo>
                      <a:pt x="757781" y="168543"/>
                    </a:lnTo>
                    <a:cubicBezTo>
                      <a:pt x="748376" y="136290"/>
                      <a:pt x="730909" y="106724"/>
                      <a:pt x="709412" y="81190"/>
                    </a:cubicBezTo>
                    <a:cubicBezTo>
                      <a:pt x="687915" y="71783"/>
                      <a:pt x="667761" y="57000"/>
                      <a:pt x="643576" y="34154"/>
                    </a:cubicBezTo>
                    <a:cubicBezTo>
                      <a:pt x="632828" y="23403"/>
                      <a:pt x="623422" y="12652"/>
                      <a:pt x="614018" y="1901"/>
                    </a:cubicBezTo>
                    <a:lnTo>
                      <a:pt x="614018" y="1901"/>
                    </a:lnTo>
                    <a:cubicBezTo>
                      <a:pt x="612674" y="557"/>
                      <a:pt x="611330" y="-787"/>
                      <a:pt x="605956" y="557"/>
                    </a:cubicBezTo>
                    <a:cubicBezTo>
                      <a:pt x="599238" y="1901"/>
                      <a:pt x="592520" y="7276"/>
                      <a:pt x="589833" y="12652"/>
                    </a:cubicBezTo>
                    <a:cubicBezTo>
                      <a:pt x="587146" y="19371"/>
                      <a:pt x="585802" y="26091"/>
                      <a:pt x="583115" y="32810"/>
                    </a:cubicBezTo>
                    <a:cubicBezTo>
                      <a:pt x="581772" y="39529"/>
                      <a:pt x="580428" y="47593"/>
                      <a:pt x="577741" y="54312"/>
                    </a:cubicBezTo>
                    <a:cubicBezTo>
                      <a:pt x="573710" y="65064"/>
                      <a:pt x="562961" y="74471"/>
                      <a:pt x="552213" y="77159"/>
                    </a:cubicBezTo>
                    <a:cubicBezTo>
                      <a:pt x="548182" y="78502"/>
                      <a:pt x="544151" y="78502"/>
                      <a:pt x="541464" y="78502"/>
                    </a:cubicBezTo>
                    <a:cubicBezTo>
                      <a:pt x="534746" y="100005"/>
                      <a:pt x="521310" y="118819"/>
                      <a:pt x="501157" y="129570"/>
                    </a:cubicBezTo>
                    <a:lnTo>
                      <a:pt x="497126" y="132258"/>
                    </a:lnTo>
                    <a:lnTo>
                      <a:pt x="491751" y="128226"/>
                    </a:lnTo>
                    <a:cubicBezTo>
                      <a:pt x="483690" y="124195"/>
                      <a:pt x="475628" y="121507"/>
                      <a:pt x="467567" y="122851"/>
                    </a:cubicBezTo>
                    <a:cubicBezTo>
                      <a:pt x="468910" y="126882"/>
                      <a:pt x="468910" y="130914"/>
                      <a:pt x="467567" y="134946"/>
                    </a:cubicBezTo>
                    <a:cubicBezTo>
                      <a:pt x="464880" y="152417"/>
                      <a:pt x="450100" y="167199"/>
                      <a:pt x="438008" y="173919"/>
                    </a:cubicBezTo>
                    <a:cubicBezTo>
                      <a:pt x="419198" y="186014"/>
                      <a:pt x="403075" y="196765"/>
                      <a:pt x="404419" y="211548"/>
                    </a:cubicBezTo>
                    <a:cubicBezTo>
                      <a:pt x="404419" y="215579"/>
                      <a:pt x="407106" y="218267"/>
                      <a:pt x="408449" y="222299"/>
                    </a:cubicBezTo>
                    <a:cubicBezTo>
                      <a:pt x="411136" y="229018"/>
                      <a:pt x="415167" y="235738"/>
                      <a:pt x="413824" y="243801"/>
                    </a:cubicBezTo>
                    <a:cubicBezTo>
                      <a:pt x="412480" y="261272"/>
                      <a:pt x="396357" y="269335"/>
                      <a:pt x="381578" y="274711"/>
                    </a:cubicBezTo>
                    <a:cubicBezTo>
                      <a:pt x="370829" y="278742"/>
                      <a:pt x="360081" y="284118"/>
                      <a:pt x="357393" y="292181"/>
                    </a:cubicBezTo>
                    <a:cubicBezTo>
                      <a:pt x="356050" y="294869"/>
                      <a:pt x="356050" y="298901"/>
                      <a:pt x="356050" y="301588"/>
                    </a:cubicBezTo>
                    <a:cubicBezTo>
                      <a:pt x="356050" y="304276"/>
                      <a:pt x="356050" y="306964"/>
                      <a:pt x="354706" y="309652"/>
                    </a:cubicBezTo>
                    <a:cubicBezTo>
                      <a:pt x="350675" y="331154"/>
                      <a:pt x="333209" y="343249"/>
                      <a:pt x="314398" y="354000"/>
                    </a:cubicBezTo>
                    <a:cubicBezTo>
                      <a:pt x="303650" y="360720"/>
                      <a:pt x="291558" y="367439"/>
                      <a:pt x="284840" y="378190"/>
                    </a:cubicBezTo>
                    <a:cubicBezTo>
                      <a:pt x="274091" y="391629"/>
                      <a:pt x="274091" y="410444"/>
                      <a:pt x="272748" y="430602"/>
                    </a:cubicBezTo>
                    <a:cubicBezTo>
                      <a:pt x="272748" y="441353"/>
                      <a:pt x="271404" y="452105"/>
                      <a:pt x="270060" y="462855"/>
                    </a:cubicBezTo>
                    <a:cubicBezTo>
                      <a:pt x="264686" y="492421"/>
                      <a:pt x="244532" y="519299"/>
                      <a:pt x="219004" y="534082"/>
                    </a:cubicBezTo>
                    <a:lnTo>
                      <a:pt x="259312" y="578430"/>
                    </a:lnTo>
                    <a:lnTo>
                      <a:pt x="259312" y="581118"/>
                    </a:lnTo>
                    <a:cubicBezTo>
                      <a:pt x="257968" y="603964"/>
                      <a:pt x="235127" y="620091"/>
                      <a:pt x="212286" y="622779"/>
                    </a:cubicBezTo>
                    <a:cubicBezTo>
                      <a:pt x="192133" y="625467"/>
                      <a:pt x="173322" y="622779"/>
                      <a:pt x="155856" y="626810"/>
                    </a:cubicBezTo>
                    <a:cubicBezTo>
                      <a:pt x="139733" y="630842"/>
                      <a:pt x="127640" y="641593"/>
                      <a:pt x="118236" y="657720"/>
                    </a:cubicBezTo>
                    <a:cubicBezTo>
                      <a:pt x="104800" y="680566"/>
                      <a:pt x="102112" y="714163"/>
                      <a:pt x="110174" y="741041"/>
                    </a:cubicBezTo>
                    <a:lnTo>
                      <a:pt x="114205" y="753136"/>
                    </a:lnTo>
                    <a:lnTo>
                      <a:pt x="102112" y="751792"/>
                    </a:lnTo>
                    <a:cubicBezTo>
                      <a:pt x="99425" y="751792"/>
                      <a:pt x="96738" y="751792"/>
                      <a:pt x="94051" y="755824"/>
                    </a:cubicBezTo>
                    <a:cubicBezTo>
                      <a:pt x="88677" y="762543"/>
                      <a:pt x="87333" y="775982"/>
                      <a:pt x="91364" y="785390"/>
                    </a:cubicBezTo>
                    <a:cubicBezTo>
                      <a:pt x="94051" y="790765"/>
                      <a:pt x="96738" y="796141"/>
                      <a:pt x="99425" y="800172"/>
                    </a:cubicBezTo>
                    <a:cubicBezTo>
                      <a:pt x="106143" y="813611"/>
                      <a:pt x="114205" y="827050"/>
                      <a:pt x="111518" y="843177"/>
                    </a:cubicBezTo>
                    <a:cubicBezTo>
                      <a:pt x="110174" y="849896"/>
                      <a:pt x="108830" y="855272"/>
                      <a:pt x="106143" y="859304"/>
                    </a:cubicBezTo>
                    <a:cubicBezTo>
                      <a:pt x="104800" y="864679"/>
                      <a:pt x="102112" y="868711"/>
                      <a:pt x="102112" y="874087"/>
                    </a:cubicBezTo>
                    <a:cubicBezTo>
                      <a:pt x="100769" y="888869"/>
                      <a:pt x="112861" y="902308"/>
                      <a:pt x="139733" y="915747"/>
                    </a:cubicBezTo>
                    <a:lnTo>
                      <a:pt x="147794" y="919779"/>
                    </a:lnTo>
                    <a:lnTo>
                      <a:pt x="143764" y="926498"/>
                    </a:lnTo>
                    <a:cubicBezTo>
                      <a:pt x="103456" y="989661"/>
                      <a:pt x="92707" y="1068951"/>
                      <a:pt x="112861" y="1140177"/>
                    </a:cubicBezTo>
                    <a:lnTo>
                      <a:pt x="114205" y="1144209"/>
                    </a:lnTo>
                    <a:cubicBezTo>
                      <a:pt x="122266" y="1169743"/>
                      <a:pt x="130328" y="1201996"/>
                      <a:pt x="111518" y="1223498"/>
                    </a:cubicBezTo>
                    <a:lnTo>
                      <a:pt x="103456" y="1232906"/>
                    </a:lnTo>
                    <a:lnTo>
                      <a:pt x="98082" y="1222155"/>
                    </a:lnTo>
                    <a:cubicBezTo>
                      <a:pt x="80615" y="1189901"/>
                      <a:pt x="76584" y="1152272"/>
                      <a:pt x="84646" y="1115987"/>
                    </a:cubicBezTo>
                    <a:cubicBezTo>
                      <a:pt x="79271" y="1113299"/>
                      <a:pt x="69866" y="1115987"/>
                      <a:pt x="65835" y="1120019"/>
                    </a:cubicBezTo>
                    <a:cubicBezTo>
                      <a:pt x="57774" y="1126738"/>
                      <a:pt x="53743" y="1138833"/>
                      <a:pt x="49713" y="1148240"/>
                    </a:cubicBezTo>
                    <a:lnTo>
                      <a:pt x="5374" y="1265159"/>
                    </a:lnTo>
                    <a:lnTo>
                      <a:pt x="0" y="1263815"/>
                    </a:lnTo>
                    <a:cubicBezTo>
                      <a:pt x="0" y="1265159"/>
                      <a:pt x="1344" y="1266503"/>
                      <a:pt x="1344" y="1267847"/>
                    </a:cubicBezTo>
                    <a:cubicBezTo>
                      <a:pt x="6718" y="1277254"/>
                      <a:pt x="14779" y="1283974"/>
                      <a:pt x="21497" y="1293381"/>
                    </a:cubicBezTo>
                    <a:cubicBezTo>
                      <a:pt x="71210" y="1356544"/>
                      <a:pt x="16123" y="1462711"/>
                      <a:pt x="64492" y="1525874"/>
                    </a:cubicBezTo>
                    <a:cubicBezTo>
                      <a:pt x="69866" y="1532594"/>
                      <a:pt x="75241" y="1537969"/>
                      <a:pt x="76584" y="1546033"/>
                    </a:cubicBezTo>
                    <a:cubicBezTo>
                      <a:pt x="79271" y="1559471"/>
                      <a:pt x="68523" y="1571566"/>
                      <a:pt x="63149" y="1583661"/>
                    </a:cubicBezTo>
                    <a:cubicBezTo>
                      <a:pt x="48369" y="1614571"/>
                      <a:pt x="60461" y="1650856"/>
                      <a:pt x="73897" y="1683110"/>
                    </a:cubicBezTo>
                    <a:cubicBezTo>
                      <a:pt x="81959" y="1703268"/>
                      <a:pt x="91364" y="1723426"/>
                      <a:pt x="108830" y="1736865"/>
                    </a:cubicBezTo>
                    <a:cubicBezTo>
                      <a:pt x="126297" y="1748960"/>
                      <a:pt x="154512" y="1748960"/>
                      <a:pt x="165261" y="1728802"/>
                    </a:cubicBezTo>
                    <a:cubicBezTo>
                      <a:pt x="174666" y="1709988"/>
                      <a:pt x="162574" y="1687141"/>
                      <a:pt x="169292" y="1666983"/>
                    </a:cubicBezTo>
                    <a:cubicBezTo>
                      <a:pt x="173322" y="1656232"/>
                      <a:pt x="181384" y="1648168"/>
                      <a:pt x="189445" y="1640105"/>
                    </a:cubicBezTo>
                    <a:cubicBezTo>
                      <a:pt x="208255" y="1622635"/>
                      <a:pt x="240501" y="1605164"/>
                      <a:pt x="255281" y="1626666"/>
                    </a:cubicBezTo>
                    <a:cubicBezTo>
                      <a:pt x="259312" y="1633386"/>
                      <a:pt x="260655" y="1641449"/>
                      <a:pt x="267373" y="1645481"/>
                    </a:cubicBezTo>
                    <a:cubicBezTo>
                      <a:pt x="278122" y="1652200"/>
                      <a:pt x="291558" y="1640105"/>
                      <a:pt x="296932" y="1628010"/>
                    </a:cubicBezTo>
                    <a:cubicBezTo>
                      <a:pt x="354706" y="1527218"/>
                      <a:pt x="378891" y="1406268"/>
                      <a:pt x="364111" y="1289349"/>
                    </a:cubicBezTo>
                    <a:cubicBezTo>
                      <a:pt x="374860" y="1294725"/>
                      <a:pt x="385608" y="1300101"/>
                      <a:pt x="396357" y="1306820"/>
                    </a:cubicBezTo>
                    <a:cubicBezTo>
                      <a:pt x="403075" y="1293381"/>
                      <a:pt x="409793" y="1278598"/>
                      <a:pt x="421885" y="1269191"/>
                    </a:cubicBezTo>
                    <a:cubicBezTo>
                      <a:pt x="433978" y="1259784"/>
                      <a:pt x="454131" y="1258440"/>
                      <a:pt x="463536" y="1270535"/>
                    </a:cubicBezTo>
                    <a:cubicBezTo>
                      <a:pt x="476972" y="1257096"/>
                      <a:pt x="481003" y="1235593"/>
                      <a:pt x="472941" y="1218123"/>
                    </a:cubicBezTo>
                    <a:cubicBezTo>
                      <a:pt x="491751" y="1207372"/>
                      <a:pt x="509218" y="1196621"/>
                      <a:pt x="528028" y="1185870"/>
                    </a:cubicBezTo>
                    <a:cubicBezTo>
                      <a:pt x="517279" y="1161679"/>
                      <a:pt x="511905" y="1136146"/>
                      <a:pt x="511905" y="1109268"/>
                    </a:cubicBezTo>
                    <a:cubicBezTo>
                      <a:pt x="444726" y="1105236"/>
                      <a:pt x="411136" y="1024602"/>
                      <a:pt x="413824" y="957408"/>
                    </a:cubicBezTo>
                    <a:cubicBezTo>
                      <a:pt x="415167" y="913059"/>
                      <a:pt x="425916" y="868711"/>
                      <a:pt x="446070" y="828394"/>
                    </a:cubicBezTo>
                    <a:cubicBezTo>
                      <a:pt x="428603" y="828394"/>
                      <a:pt x="412480" y="818987"/>
                      <a:pt x="401731" y="805548"/>
                    </a:cubicBezTo>
                    <a:cubicBezTo>
                      <a:pt x="468910" y="789421"/>
                      <a:pt x="529372" y="751792"/>
                      <a:pt x="573710" y="699381"/>
                    </a:cubicBezTo>
                    <a:cubicBezTo>
                      <a:pt x="591177" y="677878"/>
                      <a:pt x="612674" y="652344"/>
                      <a:pt x="639546" y="655032"/>
                    </a:cubicBezTo>
                    <a:cubicBezTo>
                      <a:pt x="663730" y="612028"/>
                      <a:pt x="674479" y="562304"/>
                      <a:pt x="671792" y="513923"/>
                    </a:cubicBezTo>
                    <a:cubicBezTo>
                      <a:pt x="669105" y="476294"/>
                      <a:pt x="659699" y="434634"/>
                      <a:pt x="682540" y="405068"/>
                    </a:cubicBezTo>
                    <a:cubicBezTo>
                      <a:pt x="710755" y="367439"/>
                      <a:pt x="768530" y="375502"/>
                      <a:pt x="814211" y="388941"/>
                    </a:cubicBezTo>
                    <a:cubicBezTo>
                      <a:pt x="810181" y="375502"/>
                      <a:pt x="811524" y="360720"/>
                      <a:pt x="812868" y="347281"/>
                    </a:cubicBezTo>
                    <a:cubicBezTo>
                      <a:pt x="818242" y="328466"/>
                      <a:pt x="819586" y="315027"/>
                      <a:pt x="808837" y="308308"/>
                    </a:cubicBezTo>
                    <a:close/>
                  </a:path>
                </a:pathLst>
              </a:cu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310" name="Google Shape;310;p8"/>
              <p:cNvSpPr/>
              <p:nvPr/>
            </p:nvSpPr>
            <p:spPr>
              <a:xfrm>
                <a:off x="4721604" y="5288902"/>
                <a:ext cx="10449" cy="57787"/>
              </a:xfrm>
              <a:custGeom>
                <a:avLst/>
                <a:gdLst/>
                <a:ahLst/>
                <a:cxnLst/>
                <a:rect l="l" t="t" r="r" b="b"/>
                <a:pathLst>
                  <a:path w="10449" h="57787" extrusionOk="0">
                    <a:moveTo>
                      <a:pt x="1674" y="5375"/>
                    </a:moveTo>
                    <a:lnTo>
                      <a:pt x="330" y="1344"/>
                    </a:lnTo>
                    <a:cubicBezTo>
                      <a:pt x="330" y="1344"/>
                      <a:pt x="330" y="0"/>
                      <a:pt x="330" y="0"/>
                    </a:cubicBezTo>
                    <a:cubicBezTo>
                      <a:pt x="-1014" y="20158"/>
                      <a:pt x="1674" y="38973"/>
                      <a:pt x="9735" y="57787"/>
                    </a:cubicBezTo>
                    <a:cubicBezTo>
                      <a:pt x="12422" y="41661"/>
                      <a:pt x="7048" y="22846"/>
                      <a:pt x="1674" y="5375"/>
                    </a:cubicBezTo>
                    <a:close/>
                  </a:path>
                </a:pathLst>
              </a:cu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grpSp>
        <p:sp>
          <p:nvSpPr>
            <p:cNvPr id="311" name="Google Shape;311;p8"/>
            <p:cNvSpPr/>
            <p:nvPr/>
          </p:nvSpPr>
          <p:spPr>
            <a:xfrm>
              <a:off x="3740184" y="7889709"/>
              <a:ext cx="110086" cy="189989"/>
            </a:xfrm>
            <a:custGeom>
              <a:avLst/>
              <a:gdLst/>
              <a:ahLst/>
              <a:cxnLst/>
              <a:rect l="l" t="t" r="r" b="b"/>
              <a:pathLst>
                <a:path w="98956" h="170780" extrusionOk="0">
                  <a:moveTo>
                    <a:pt x="2906" y="121748"/>
                  </a:moveTo>
                  <a:cubicBezTo>
                    <a:pt x="4250" y="128468"/>
                    <a:pt x="6937" y="135187"/>
                    <a:pt x="10968" y="139219"/>
                  </a:cubicBezTo>
                  <a:cubicBezTo>
                    <a:pt x="16342" y="144595"/>
                    <a:pt x="23060" y="145938"/>
                    <a:pt x="25748" y="152658"/>
                  </a:cubicBezTo>
                  <a:cubicBezTo>
                    <a:pt x="27091" y="156690"/>
                    <a:pt x="24404" y="162065"/>
                    <a:pt x="27091" y="167441"/>
                  </a:cubicBezTo>
                  <a:cubicBezTo>
                    <a:pt x="32465" y="175504"/>
                    <a:pt x="44558" y="167441"/>
                    <a:pt x="48589" y="159377"/>
                  </a:cubicBezTo>
                  <a:cubicBezTo>
                    <a:pt x="53963" y="147282"/>
                    <a:pt x="57993" y="133843"/>
                    <a:pt x="56650" y="120404"/>
                  </a:cubicBezTo>
                  <a:cubicBezTo>
                    <a:pt x="56650" y="110997"/>
                    <a:pt x="55307" y="100246"/>
                    <a:pt x="59337" y="92183"/>
                  </a:cubicBezTo>
                  <a:cubicBezTo>
                    <a:pt x="64711" y="82776"/>
                    <a:pt x="76804" y="80088"/>
                    <a:pt x="84865" y="73368"/>
                  </a:cubicBezTo>
                  <a:cubicBezTo>
                    <a:pt x="118455" y="47834"/>
                    <a:pt x="86209" y="-7265"/>
                    <a:pt x="48589" y="798"/>
                  </a:cubicBezTo>
                  <a:cubicBezTo>
                    <a:pt x="1563" y="11549"/>
                    <a:pt x="-5155" y="84119"/>
                    <a:pt x="2906" y="121748"/>
                  </a:cubicBezTo>
                  <a:close/>
                </a:path>
              </a:pathLst>
            </a:cu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312" name="Google Shape;312;p8"/>
            <p:cNvSpPr/>
            <p:nvPr/>
          </p:nvSpPr>
          <p:spPr>
            <a:xfrm>
              <a:off x="4089252" y="8560174"/>
              <a:ext cx="385101" cy="239645"/>
            </a:xfrm>
            <a:custGeom>
              <a:avLst/>
              <a:gdLst/>
              <a:ahLst/>
              <a:cxnLst/>
              <a:rect l="l" t="t" r="r" b="b"/>
              <a:pathLst>
                <a:path w="346165" h="215415" extrusionOk="0">
                  <a:moveTo>
                    <a:pt x="7561" y="53940"/>
                  </a:moveTo>
                  <a:cubicBezTo>
                    <a:pt x="8904" y="57972"/>
                    <a:pt x="11591" y="62004"/>
                    <a:pt x="15622" y="64692"/>
                  </a:cubicBezTo>
                  <a:cubicBezTo>
                    <a:pt x="19653" y="68723"/>
                    <a:pt x="26371" y="68723"/>
                    <a:pt x="31745" y="70067"/>
                  </a:cubicBezTo>
                  <a:cubicBezTo>
                    <a:pt x="72052" y="76787"/>
                    <a:pt x="109673" y="100977"/>
                    <a:pt x="131170" y="134574"/>
                  </a:cubicBezTo>
                  <a:cubicBezTo>
                    <a:pt x="133857" y="138606"/>
                    <a:pt x="136545" y="143981"/>
                    <a:pt x="140575" y="146669"/>
                  </a:cubicBezTo>
                  <a:cubicBezTo>
                    <a:pt x="148637" y="152045"/>
                    <a:pt x="159385" y="150701"/>
                    <a:pt x="168791" y="150701"/>
                  </a:cubicBezTo>
                  <a:cubicBezTo>
                    <a:pt x="195662" y="150701"/>
                    <a:pt x="223877" y="168171"/>
                    <a:pt x="225221" y="193705"/>
                  </a:cubicBezTo>
                  <a:cubicBezTo>
                    <a:pt x="225221" y="200425"/>
                    <a:pt x="225221" y="209832"/>
                    <a:pt x="230595" y="213864"/>
                  </a:cubicBezTo>
                  <a:cubicBezTo>
                    <a:pt x="234626" y="216551"/>
                    <a:pt x="240000" y="215207"/>
                    <a:pt x="244031" y="213864"/>
                  </a:cubicBezTo>
                  <a:cubicBezTo>
                    <a:pt x="268216" y="205800"/>
                    <a:pt x="297775" y="192361"/>
                    <a:pt x="299118" y="166828"/>
                  </a:cubicBezTo>
                  <a:cubicBezTo>
                    <a:pt x="299118" y="156076"/>
                    <a:pt x="295087" y="146669"/>
                    <a:pt x="293744" y="135918"/>
                  </a:cubicBezTo>
                  <a:cubicBezTo>
                    <a:pt x="287026" y="87538"/>
                    <a:pt x="347487" y="51253"/>
                    <a:pt x="346144" y="2873"/>
                  </a:cubicBezTo>
                  <a:cubicBezTo>
                    <a:pt x="312554" y="2873"/>
                    <a:pt x="282995" y="41845"/>
                    <a:pt x="250749" y="31094"/>
                  </a:cubicBezTo>
                  <a:cubicBezTo>
                    <a:pt x="244031" y="28406"/>
                    <a:pt x="237313" y="24375"/>
                    <a:pt x="230595" y="23031"/>
                  </a:cubicBezTo>
                  <a:cubicBezTo>
                    <a:pt x="206411" y="16312"/>
                    <a:pt x="176852" y="28406"/>
                    <a:pt x="151324" y="27063"/>
                  </a:cubicBezTo>
                  <a:cubicBezTo>
                    <a:pt x="128483" y="25719"/>
                    <a:pt x="109673" y="14968"/>
                    <a:pt x="88176" y="9592"/>
                  </a:cubicBezTo>
                  <a:cubicBezTo>
                    <a:pt x="47868" y="-3847"/>
                    <a:pt x="-23342" y="-13254"/>
                    <a:pt x="7561" y="53940"/>
                  </a:cubicBezTo>
                  <a:close/>
                </a:path>
              </a:pathLst>
            </a:cu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313" name="Google Shape;313;p8"/>
            <p:cNvSpPr/>
            <p:nvPr/>
          </p:nvSpPr>
          <p:spPr>
            <a:xfrm>
              <a:off x="2951221" y="8183627"/>
              <a:ext cx="115320" cy="59801"/>
            </a:xfrm>
            <a:custGeom>
              <a:avLst/>
              <a:gdLst/>
              <a:ahLst/>
              <a:cxnLst/>
              <a:rect l="l" t="t" r="r" b="b"/>
              <a:pathLst>
                <a:path w="103660" h="53755" extrusionOk="0">
                  <a:moveTo>
                    <a:pt x="84646" y="5375"/>
                  </a:moveTo>
                  <a:cubicBezTo>
                    <a:pt x="56431" y="-1344"/>
                    <a:pt x="25528" y="2688"/>
                    <a:pt x="0" y="16126"/>
                  </a:cubicBezTo>
                  <a:cubicBezTo>
                    <a:pt x="34933" y="12095"/>
                    <a:pt x="69866" y="26878"/>
                    <a:pt x="92708" y="53756"/>
                  </a:cubicBezTo>
                  <a:cubicBezTo>
                    <a:pt x="100769" y="44348"/>
                    <a:pt x="108830" y="29565"/>
                    <a:pt x="99425" y="20158"/>
                  </a:cubicBezTo>
                  <a:cubicBezTo>
                    <a:pt x="94051" y="13439"/>
                    <a:pt x="79272" y="6719"/>
                    <a:pt x="84646" y="0"/>
                  </a:cubicBezTo>
                </a:path>
              </a:pathLst>
            </a:cu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314" name="Google Shape;314;p8"/>
            <p:cNvSpPr/>
            <p:nvPr/>
          </p:nvSpPr>
          <p:spPr>
            <a:xfrm>
              <a:off x="5384605" y="8482893"/>
              <a:ext cx="198796" cy="113494"/>
            </a:xfrm>
            <a:custGeom>
              <a:avLst/>
              <a:gdLst/>
              <a:ahLst/>
              <a:cxnLst/>
              <a:rect l="l" t="t" r="r" b="b"/>
              <a:pathLst>
                <a:path w="178696" h="102019" extrusionOk="0">
                  <a:moveTo>
                    <a:pt x="138389" y="80404"/>
                  </a:moveTo>
                  <a:cubicBezTo>
                    <a:pt x="149138" y="92499"/>
                    <a:pt x="162574" y="103250"/>
                    <a:pt x="178696" y="101906"/>
                  </a:cubicBezTo>
                  <a:cubicBezTo>
                    <a:pt x="147794" y="66965"/>
                    <a:pt x="114205" y="36055"/>
                    <a:pt x="77928" y="6490"/>
                  </a:cubicBezTo>
                  <a:cubicBezTo>
                    <a:pt x="61805" y="-6949"/>
                    <a:pt x="18810" y="3802"/>
                    <a:pt x="0" y="9177"/>
                  </a:cubicBezTo>
                  <a:cubicBezTo>
                    <a:pt x="16123" y="18585"/>
                    <a:pt x="38964" y="19929"/>
                    <a:pt x="57774" y="23960"/>
                  </a:cubicBezTo>
                  <a:cubicBezTo>
                    <a:pt x="95394" y="34711"/>
                    <a:pt x="111517" y="52182"/>
                    <a:pt x="138389" y="80404"/>
                  </a:cubicBezTo>
                  <a:close/>
                </a:path>
              </a:pathLst>
            </a:cu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315" name="Google Shape;315;p8"/>
            <p:cNvSpPr/>
            <p:nvPr/>
          </p:nvSpPr>
          <p:spPr>
            <a:xfrm>
              <a:off x="6290945" y="7328429"/>
              <a:ext cx="435589" cy="230931"/>
            </a:xfrm>
            <a:custGeom>
              <a:avLst/>
              <a:gdLst/>
              <a:ahLst/>
              <a:cxnLst/>
              <a:rect l="l" t="t" r="r" b="b"/>
              <a:pathLst>
                <a:path w="391548" h="207582" extrusionOk="0">
                  <a:moveTo>
                    <a:pt x="119626" y="117865"/>
                  </a:moveTo>
                  <a:cubicBezTo>
                    <a:pt x="131719" y="146087"/>
                    <a:pt x="100816" y="178340"/>
                    <a:pt x="112908" y="206562"/>
                  </a:cubicBezTo>
                  <a:cubicBezTo>
                    <a:pt x="133062" y="210593"/>
                    <a:pt x="154560" y="202530"/>
                    <a:pt x="165308" y="185060"/>
                  </a:cubicBezTo>
                  <a:cubicBezTo>
                    <a:pt x="170683" y="176996"/>
                    <a:pt x="174714" y="167589"/>
                    <a:pt x="181431" y="160870"/>
                  </a:cubicBezTo>
                  <a:cubicBezTo>
                    <a:pt x="185462" y="156838"/>
                    <a:pt x="190837" y="154150"/>
                    <a:pt x="196211" y="151462"/>
                  </a:cubicBezTo>
                  <a:cubicBezTo>
                    <a:pt x="227113" y="136679"/>
                    <a:pt x="256672" y="121896"/>
                    <a:pt x="287574" y="107114"/>
                  </a:cubicBezTo>
                  <a:cubicBezTo>
                    <a:pt x="286231" y="99051"/>
                    <a:pt x="286231" y="89643"/>
                    <a:pt x="284888" y="81580"/>
                  </a:cubicBezTo>
                  <a:cubicBezTo>
                    <a:pt x="311759" y="77548"/>
                    <a:pt x="339974" y="72173"/>
                    <a:pt x="365503" y="62765"/>
                  </a:cubicBezTo>
                  <a:cubicBezTo>
                    <a:pt x="373564" y="60078"/>
                    <a:pt x="381625" y="57390"/>
                    <a:pt x="387000" y="50670"/>
                  </a:cubicBezTo>
                  <a:cubicBezTo>
                    <a:pt x="392374" y="43951"/>
                    <a:pt x="393717" y="33200"/>
                    <a:pt x="387000" y="27824"/>
                  </a:cubicBezTo>
                  <a:cubicBezTo>
                    <a:pt x="378938" y="21105"/>
                    <a:pt x="366846" y="26480"/>
                    <a:pt x="358785" y="30512"/>
                  </a:cubicBezTo>
                  <a:cubicBezTo>
                    <a:pt x="327882" y="45295"/>
                    <a:pt x="292949" y="52014"/>
                    <a:pt x="259359" y="49326"/>
                  </a:cubicBezTo>
                  <a:cubicBezTo>
                    <a:pt x="251298" y="47982"/>
                    <a:pt x="243236" y="47982"/>
                    <a:pt x="236518" y="43951"/>
                  </a:cubicBezTo>
                  <a:cubicBezTo>
                    <a:pt x="194867" y="19761"/>
                    <a:pt x="186805" y="-12493"/>
                    <a:pt x="130375" y="4978"/>
                  </a:cubicBezTo>
                  <a:cubicBezTo>
                    <a:pt x="95442" y="15729"/>
                    <a:pt x="59165" y="27824"/>
                    <a:pt x="26919" y="45295"/>
                  </a:cubicBezTo>
                  <a:cubicBezTo>
                    <a:pt x="-64444" y="95019"/>
                    <a:pt x="104847" y="81580"/>
                    <a:pt x="119626" y="117865"/>
                  </a:cubicBezTo>
                  <a:close/>
                </a:path>
              </a:pathLst>
            </a:custGeom>
            <a:solidFill>
              <a:srgbClr val="F2A33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316" name="Google Shape;316;p8"/>
            <p:cNvSpPr/>
            <p:nvPr/>
          </p:nvSpPr>
          <p:spPr>
            <a:xfrm>
              <a:off x="4141009" y="5784478"/>
              <a:ext cx="101914" cy="74903"/>
            </a:xfrm>
            <a:custGeom>
              <a:avLst/>
              <a:gdLst/>
              <a:ahLst/>
              <a:cxnLst/>
              <a:rect l="l" t="t" r="r" b="b"/>
              <a:pathLst>
                <a:path w="91610" h="67330" extrusionOk="0">
                  <a:moveTo>
                    <a:pt x="55087" y="6351"/>
                  </a:moveTo>
                  <a:cubicBezTo>
                    <a:pt x="36277" y="13071"/>
                    <a:pt x="17467" y="21134"/>
                    <a:pt x="0" y="30541"/>
                  </a:cubicBezTo>
                  <a:cubicBezTo>
                    <a:pt x="17467" y="42636"/>
                    <a:pt x="38964" y="49356"/>
                    <a:pt x="60461" y="50700"/>
                  </a:cubicBezTo>
                  <a:cubicBezTo>
                    <a:pt x="60461" y="54732"/>
                    <a:pt x="60461" y="58763"/>
                    <a:pt x="63149" y="62795"/>
                  </a:cubicBezTo>
                  <a:cubicBezTo>
                    <a:pt x="65835" y="66826"/>
                    <a:pt x="69866" y="68170"/>
                    <a:pt x="73897" y="66826"/>
                  </a:cubicBezTo>
                  <a:cubicBezTo>
                    <a:pt x="75241" y="65482"/>
                    <a:pt x="76584" y="64139"/>
                    <a:pt x="76584" y="62795"/>
                  </a:cubicBezTo>
                  <a:cubicBezTo>
                    <a:pt x="88677" y="45324"/>
                    <a:pt x="92707" y="23822"/>
                    <a:pt x="91364" y="3663"/>
                  </a:cubicBezTo>
                  <a:cubicBezTo>
                    <a:pt x="71210" y="-3056"/>
                    <a:pt x="47025" y="-368"/>
                    <a:pt x="28215" y="10383"/>
                  </a:cubicBezTo>
                </a:path>
              </a:pathLst>
            </a:cu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317" name="Google Shape;317;p8"/>
            <p:cNvSpPr/>
            <p:nvPr/>
          </p:nvSpPr>
          <p:spPr>
            <a:xfrm>
              <a:off x="4236671" y="6023278"/>
              <a:ext cx="121133" cy="128574"/>
            </a:xfrm>
            <a:custGeom>
              <a:avLst/>
              <a:gdLst/>
              <a:ahLst/>
              <a:cxnLst/>
              <a:rect l="l" t="t" r="r" b="b"/>
              <a:pathLst>
                <a:path w="108886" h="115574" extrusionOk="0">
                  <a:moveTo>
                    <a:pt x="67179" y="44348"/>
                  </a:moveTo>
                  <a:cubicBezTo>
                    <a:pt x="63149" y="49724"/>
                    <a:pt x="59118" y="53756"/>
                    <a:pt x="53743" y="56443"/>
                  </a:cubicBezTo>
                  <a:cubicBezTo>
                    <a:pt x="48369" y="59131"/>
                    <a:pt x="41651" y="59131"/>
                    <a:pt x="37621" y="55100"/>
                  </a:cubicBezTo>
                  <a:cubicBezTo>
                    <a:pt x="33590" y="49724"/>
                    <a:pt x="34933" y="43004"/>
                    <a:pt x="33590" y="36285"/>
                  </a:cubicBezTo>
                  <a:cubicBezTo>
                    <a:pt x="32246" y="29565"/>
                    <a:pt x="26872" y="22846"/>
                    <a:pt x="21497" y="25534"/>
                  </a:cubicBezTo>
                  <a:cubicBezTo>
                    <a:pt x="20154" y="26878"/>
                    <a:pt x="18810" y="28222"/>
                    <a:pt x="17467" y="29565"/>
                  </a:cubicBezTo>
                  <a:cubicBezTo>
                    <a:pt x="13436" y="34941"/>
                    <a:pt x="9405" y="41661"/>
                    <a:pt x="5375" y="47036"/>
                  </a:cubicBezTo>
                  <a:cubicBezTo>
                    <a:pt x="2687" y="51068"/>
                    <a:pt x="0" y="55100"/>
                    <a:pt x="0" y="59131"/>
                  </a:cubicBezTo>
                  <a:cubicBezTo>
                    <a:pt x="0" y="64507"/>
                    <a:pt x="1344" y="68539"/>
                    <a:pt x="4031" y="73914"/>
                  </a:cubicBezTo>
                  <a:cubicBezTo>
                    <a:pt x="10749" y="88697"/>
                    <a:pt x="18810" y="106167"/>
                    <a:pt x="34933" y="110199"/>
                  </a:cubicBezTo>
                  <a:cubicBezTo>
                    <a:pt x="38964" y="111543"/>
                    <a:pt x="42995" y="111543"/>
                    <a:pt x="45682" y="112887"/>
                  </a:cubicBezTo>
                  <a:cubicBezTo>
                    <a:pt x="47025" y="114231"/>
                    <a:pt x="48369" y="115575"/>
                    <a:pt x="49713" y="115575"/>
                  </a:cubicBezTo>
                  <a:cubicBezTo>
                    <a:pt x="52400" y="115575"/>
                    <a:pt x="53743" y="114231"/>
                    <a:pt x="56431" y="112887"/>
                  </a:cubicBezTo>
                  <a:cubicBezTo>
                    <a:pt x="87333" y="86009"/>
                    <a:pt x="110174" y="41661"/>
                    <a:pt x="108830" y="0"/>
                  </a:cubicBezTo>
                  <a:cubicBezTo>
                    <a:pt x="90020" y="6719"/>
                    <a:pt x="77928" y="30909"/>
                    <a:pt x="67179" y="44348"/>
                  </a:cubicBezTo>
                  <a:close/>
                </a:path>
              </a:pathLst>
            </a:cu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318" name="Google Shape;318;p8"/>
            <p:cNvSpPr/>
            <p:nvPr/>
          </p:nvSpPr>
          <p:spPr>
            <a:xfrm>
              <a:off x="4149025" y="6096676"/>
              <a:ext cx="68070" cy="61563"/>
            </a:xfrm>
            <a:custGeom>
              <a:avLst/>
              <a:gdLst/>
              <a:ahLst/>
              <a:cxnLst/>
              <a:rect l="l" t="t" r="r" b="b"/>
              <a:pathLst>
                <a:path w="61188" h="55339" extrusionOk="0">
                  <a:moveTo>
                    <a:pt x="19665" y="1217"/>
                  </a:moveTo>
                  <a:cubicBezTo>
                    <a:pt x="12948" y="-2815"/>
                    <a:pt x="3543" y="3905"/>
                    <a:pt x="855" y="10624"/>
                  </a:cubicBezTo>
                  <a:cubicBezTo>
                    <a:pt x="-1832" y="18688"/>
                    <a:pt x="2199" y="26751"/>
                    <a:pt x="7573" y="32127"/>
                  </a:cubicBezTo>
                  <a:cubicBezTo>
                    <a:pt x="12948" y="37502"/>
                    <a:pt x="21009" y="41534"/>
                    <a:pt x="27727" y="45566"/>
                  </a:cubicBezTo>
                  <a:cubicBezTo>
                    <a:pt x="33101" y="48254"/>
                    <a:pt x="37132" y="49597"/>
                    <a:pt x="42507" y="52285"/>
                  </a:cubicBezTo>
                  <a:cubicBezTo>
                    <a:pt x="46537" y="53629"/>
                    <a:pt x="49224" y="56317"/>
                    <a:pt x="53255" y="54973"/>
                  </a:cubicBezTo>
                  <a:cubicBezTo>
                    <a:pt x="62660" y="53629"/>
                    <a:pt x="62660" y="38846"/>
                    <a:pt x="58629" y="30783"/>
                  </a:cubicBezTo>
                  <a:cubicBezTo>
                    <a:pt x="54599" y="20032"/>
                    <a:pt x="46537" y="10624"/>
                    <a:pt x="35789" y="5249"/>
                  </a:cubicBezTo>
                  <a:cubicBezTo>
                    <a:pt x="25040" y="-127"/>
                    <a:pt x="11604" y="2561"/>
                    <a:pt x="3543" y="10624"/>
                  </a:cubicBezTo>
                </a:path>
              </a:pathLst>
            </a:cu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319" name="Google Shape;319;p8"/>
            <p:cNvSpPr/>
            <p:nvPr/>
          </p:nvSpPr>
          <p:spPr>
            <a:xfrm>
              <a:off x="4214250" y="6187274"/>
              <a:ext cx="58457" cy="40825"/>
            </a:xfrm>
            <a:custGeom>
              <a:avLst/>
              <a:gdLst/>
              <a:ahLst/>
              <a:cxnLst/>
              <a:rect l="l" t="t" r="r" b="b"/>
              <a:pathLst>
                <a:path w="52547" h="36697" extrusionOk="0">
                  <a:moveTo>
                    <a:pt x="40307" y="23259"/>
                  </a:moveTo>
                  <a:cubicBezTo>
                    <a:pt x="33590" y="8477"/>
                    <a:pt x="16123" y="-2275"/>
                    <a:pt x="0" y="413"/>
                  </a:cubicBezTo>
                  <a:cubicBezTo>
                    <a:pt x="13436" y="17884"/>
                    <a:pt x="32246" y="29979"/>
                    <a:pt x="52400" y="36698"/>
                  </a:cubicBezTo>
                  <a:cubicBezTo>
                    <a:pt x="53743" y="27291"/>
                    <a:pt x="45682" y="17884"/>
                    <a:pt x="36277" y="16540"/>
                  </a:cubicBezTo>
                </a:path>
              </a:pathLst>
            </a:cu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320" name="Google Shape;320;p8"/>
            <p:cNvSpPr/>
            <p:nvPr/>
          </p:nvSpPr>
          <p:spPr>
            <a:xfrm>
              <a:off x="5161425" y="5653999"/>
              <a:ext cx="90358" cy="70402"/>
            </a:xfrm>
            <a:custGeom>
              <a:avLst/>
              <a:gdLst/>
              <a:ahLst/>
              <a:cxnLst/>
              <a:rect l="l" t="t" r="r" b="b"/>
              <a:pathLst>
                <a:path w="81222" h="63284" extrusionOk="0">
                  <a:moveTo>
                    <a:pt x="68944" y="0"/>
                  </a:moveTo>
                  <a:cubicBezTo>
                    <a:pt x="50134" y="12095"/>
                    <a:pt x="32668" y="24190"/>
                    <a:pt x="13857" y="36285"/>
                  </a:cubicBezTo>
                  <a:cubicBezTo>
                    <a:pt x="9826" y="38973"/>
                    <a:pt x="4452" y="43005"/>
                    <a:pt x="1765" y="47036"/>
                  </a:cubicBezTo>
                  <a:cubicBezTo>
                    <a:pt x="-922" y="52412"/>
                    <a:pt x="-922" y="59131"/>
                    <a:pt x="4452" y="61819"/>
                  </a:cubicBezTo>
                  <a:cubicBezTo>
                    <a:pt x="8483" y="64507"/>
                    <a:pt x="15201" y="63163"/>
                    <a:pt x="20575" y="60475"/>
                  </a:cubicBezTo>
                  <a:cubicBezTo>
                    <a:pt x="32668" y="55100"/>
                    <a:pt x="44760" y="49724"/>
                    <a:pt x="56852" y="44349"/>
                  </a:cubicBezTo>
                  <a:cubicBezTo>
                    <a:pt x="64913" y="40317"/>
                    <a:pt x="74319" y="36285"/>
                    <a:pt x="78349" y="28222"/>
                  </a:cubicBezTo>
                  <a:cubicBezTo>
                    <a:pt x="82380" y="21502"/>
                    <a:pt x="82380" y="12095"/>
                    <a:pt x="77006" y="6719"/>
                  </a:cubicBezTo>
                  <a:cubicBezTo>
                    <a:pt x="71631" y="1344"/>
                    <a:pt x="60883" y="1344"/>
                    <a:pt x="56852" y="8063"/>
                  </a:cubicBezTo>
                </a:path>
              </a:pathLst>
            </a:cu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321" name="Google Shape;321;p8"/>
            <p:cNvSpPr/>
            <p:nvPr/>
          </p:nvSpPr>
          <p:spPr>
            <a:xfrm>
              <a:off x="2874010" y="5365454"/>
              <a:ext cx="96643" cy="71762"/>
            </a:xfrm>
            <a:custGeom>
              <a:avLst/>
              <a:gdLst/>
              <a:ahLst/>
              <a:cxnLst/>
              <a:rect l="l" t="t" r="r" b="b"/>
              <a:pathLst>
                <a:path w="86872" h="64506" extrusionOk="0">
                  <a:moveTo>
                    <a:pt x="66718" y="0"/>
                  </a:moveTo>
                  <a:cubicBezTo>
                    <a:pt x="57313" y="8063"/>
                    <a:pt x="45221" y="12095"/>
                    <a:pt x="34473" y="17470"/>
                  </a:cubicBezTo>
                  <a:cubicBezTo>
                    <a:pt x="15662" y="26878"/>
                    <a:pt x="-4492" y="44348"/>
                    <a:pt x="883" y="64507"/>
                  </a:cubicBezTo>
                  <a:cubicBezTo>
                    <a:pt x="15662" y="49724"/>
                    <a:pt x="38503" y="47036"/>
                    <a:pt x="58657" y="45692"/>
                  </a:cubicBezTo>
                  <a:cubicBezTo>
                    <a:pt x="62687" y="45692"/>
                    <a:pt x="65375" y="45692"/>
                    <a:pt x="69405" y="44348"/>
                  </a:cubicBezTo>
                  <a:cubicBezTo>
                    <a:pt x="73436" y="41661"/>
                    <a:pt x="76123" y="37629"/>
                    <a:pt x="77467" y="32253"/>
                  </a:cubicBezTo>
                  <a:cubicBezTo>
                    <a:pt x="80154" y="24190"/>
                    <a:pt x="84185" y="16127"/>
                    <a:pt x="86872" y="8063"/>
                  </a:cubicBezTo>
                  <a:cubicBezTo>
                    <a:pt x="77467" y="9407"/>
                    <a:pt x="69405" y="12095"/>
                    <a:pt x="62687" y="17470"/>
                  </a:cubicBezTo>
                </a:path>
              </a:pathLst>
            </a:cu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322" name="Google Shape;322;p8"/>
            <p:cNvSpPr/>
            <p:nvPr/>
          </p:nvSpPr>
          <p:spPr>
            <a:xfrm>
              <a:off x="2873497" y="5982911"/>
              <a:ext cx="53809" cy="36112"/>
            </a:xfrm>
            <a:custGeom>
              <a:avLst/>
              <a:gdLst/>
              <a:ahLst/>
              <a:cxnLst/>
              <a:rect l="l" t="t" r="r" b="b"/>
              <a:pathLst>
                <a:path w="48369" h="32461" extrusionOk="0">
                  <a:moveTo>
                    <a:pt x="26872" y="0"/>
                  </a:moveTo>
                  <a:cubicBezTo>
                    <a:pt x="14779" y="6719"/>
                    <a:pt x="5374" y="17471"/>
                    <a:pt x="0" y="30910"/>
                  </a:cubicBezTo>
                  <a:cubicBezTo>
                    <a:pt x="9405" y="32253"/>
                    <a:pt x="20154" y="33597"/>
                    <a:pt x="29559" y="30910"/>
                  </a:cubicBezTo>
                  <a:cubicBezTo>
                    <a:pt x="38964" y="28222"/>
                    <a:pt x="47025" y="21502"/>
                    <a:pt x="48369" y="10751"/>
                  </a:cubicBezTo>
                  <a:cubicBezTo>
                    <a:pt x="38964" y="10751"/>
                    <a:pt x="29559" y="10751"/>
                    <a:pt x="21497" y="9407"/>
                  </a:cubicBezTo>
                </a:path>
              </a:pathLst>
            </a:cu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323" name="Google Shape;323;p8"/>
            <p:cNvSpPr/>
            <p:nvPr/>
          </p:nvSpPr>
          <p:spPr>
            <a:xfrm>
              <a:off x="2895918" y="5471985"/>
              <a:ext cx="35101" cy="65399"/>
            </a:xfrm>
            <a:custGeom>
              <a:avLst/>
              <a:gdLst/>
              <a:ahLst/>
              <a:cxnLst/>
              <a:rect l="l" t="t" r="r" b="b"/>
              <a:pathLst>
                <a:path w="31552" h="58787" extrusionOk="0">
                  <a:moveTo>
                    <a:pt x="5374" y="3688"/>
                  </a:moveTo>
                  <a:cubicBezTo>
                    <a:pt x="4031" y="7720"/>
                    <a:pt x="6718" y="11752"/>
                    <a:pt x="8062" y="15783"/>
                  </a:cubicBezTo>
                  <a:cubicBezTo>
                    <a:pt x="14779" y="30566"/>
                    <a:pt x="21497" y="45349"/>
                    <a:pt x="29559" y="58788"/>
                  </a:cubicBezTo>
                  <a:cubicBezTo>
                    <a:pt x="33590" y="48036"/>
                    <a:pt x="30902" y="34597"/>
                    <a:pt x="26872" y="23846"/>
                  </a:cubicBezTo>
                  <a:cubicBezTo>
                    <a:pt x="25528" y="17127"/>
                    <a:pt x="22841" y="10408"/>
                    <a:pt x="18810" y="5032"/>
                  </a:cubicBezTo>
                  <a:cubicBezTo>
                    <a:pt x="13436" y="-344"/>
                    <a:pt x="5374" y="-1687"/>
                    <a:pt x="0" y="2344"/>
                  </a:cubicBezTo>
                </a:path>
              </a:pathLst>
            </a:cu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324" name="Google Shape;324;p8"/>
            <p:cNvSpPr/>
            <p:nvPr/>
          </p:nvSpPr>
          <p:spPr>
            <a:xfrm>
              <a:off x="3135071" y="8139158"/>
              <a:ext cx="77198" cy="72654"/>
            </a:xfrm>
            <a:custGeom>
              <a:avLst/>
              <a:gdLst/>
              <a:ahLst/>
              <a:cxnLst/>
              <a:rect l="l" t="t" r="r" b="b"/>
              <a:pathLst>
                <a:path w="69393" h="65308" extrusionOk="0">
                  <a:moveTo>
                    <a:pt x="5374" y="13095"/>
                  </a:moveTo>
                  <a:cubicBezTo>
                    <a:pt x="-5374" y="27878"/>
                    <a:pt x="8062" y="53412"/>
                    <a:pt x="25528" y="53412"/>
                  </a:cubicBezTo>
                  <a:cubicBezTo>
                    <a:pt x="30902" y="53412"/>
                    <a:pt x="36276" y="52068"/>
                    <a:pt x="41651" y="54756"/>
                  </a:cubicBezTo>
                  <a:cubicBezTo>
                    <a:pt x="45682" y="57444"/>
                    <a:pt x="48369" y="61476"/>
                    <a:pt x="52400" y="64163"/>
                  </a:cubicBezTo>
                  <a:cubicBezTo>
                    <a:pt x="61805" y="69539"/>
                    <a:pt x="72553" y="54756"/>
                    <a:pt x="68523" y="45349"/>
                  </a:cubicBezTo>
                  <a:cubicBezTo>
                    <a:pt x="64492" y="35941"/>
                    <a:pt x="52400" y="30566"/>
                    <a:pt x="42994" y="27878"/>
                  </a:cubicBezTo>
                  <a:cubicBezTo>
                    <a:pt x="36276" y="25190"/>
                    <a:pt x="28215" y="22502"/>
                    <a:pt x="25528" y="14439"/>
                  </a:cubicBezTo>
                  <a:cubicBezTo>
                    <a:pt x="24184" y="11751"/>
                    <a:pt x="25528" y="7720"/>
                    <a:pt x="24184" y="5032"/>
                  </a:cubicBezTo>
                  <a:cubicBezTo>
                    <a:pt x="21497" y="-343"/>
                    <a:pt x="13436" y="-1687"/>
                    <a:pt x="9405" y="2344"/>
                  </a:cubicBezTo>
                  <a:cubicBezTo>
                    <a:pt x="4031" y="5032"/>
                    <a:pt x="1344" y="10407"/>
                    <a:pt x="0" y="17127"/>
                  </a:cubicBezTo>
                </a:path>
              </a:pathLst>
            </a:cu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325" name="Google Shape;325;p8"/>
            <p:cNvSpPr/>
            <p:nvPr/>
          </p:nvSpPr>
          <p:spPr>
            <a:xfrm>
              <a:off x="2768867" y="8240439"/>
              <a:ext cx="98745" cy="77742"/>
            </a:xfrm>
            <a:custGeom>
              <a:avLst/>
              <a:gdLst/>
              <a:ahLst/>
              <a:cxnLst/>
              <a:rect l="l" t="t" r="r" b="b"/>
              <a:pathLst>
                <a:path w="88761" h="69882" extrusionOk="0">
                  <a:moveTo>
                    <a:pt x="67179" y="0"/>
                  </a:moveTo>
                  <a:cubicBezTo>
                    <a:pt x="44338" y="22846"/>
                    <a:pt x="21497" y="45692"/>
                    <a:pt x="0" y="69883"/>
                  </a:cubicBezTo>
                  <a:cubicBezTo>
                    <a:pt x="20154" y="68539"/>
                    <a:pt x="40307" y="67195"/>
                    <a:pt x="57774" y="59131"/>
                  </a:cubicBezTo>
                  <a:cubicBezTo>
                    <a:pt x="75241" y="49724"/>
                    <a:pt x="90020" y="32253"/>
                    <a:pt x="88677" y="12095"/>
                  </a:cubicBezTo>
                  <a:cubicBezTo>
                    <a:pt x="72553" y="12095"/>
                    <a:pt x="57774" y="16127"/>
                    <a:pt x="44338" y="24190"/>
                  </a:cubicBezTo>
                </a:path>
              </a:pathLst>
            </a:cu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326" name="Google Shape;326;p8"/>
            <p:cNvSpPr/>
            <p:nvPr/>
          </p:nvSpPr>
          <p:spPr>
            <a:xfrm>
              <a:off x="3215784" y="5343029"/>
              <a:ext cx="29565" cy="34386"/>
            </a:xfrm>
            <a:custGeom>
              <a:avLst/>
              <a:gdLst/>
              <a:ahLst/>
              <a:cxnLst/>
              <a:rect l="l" t="t" r="r" b="b"/>
              <a:pathLst>
                <a:path w="26576" h="30909" extrusionOk="0">
                  <a:moveTo>
                    <a:pt x="13436" y="0"/>
                  </a:moveTo>
                  <a:cubicBezTo>
                    <a:pt x="8062" y="9407"/>
                    <a:pt x="2687" y="20158"/>
                    <a:pt x="0" y="30909"/>
                  </a:cubicBezTo>
                  <a:cubicBezTo>
                    <a:pt x="8062" y="30909"/>
                    <a:pt x="17466" y="30909"/>
                    <a:pt x="25528" y="30909"/>
                  </a:cubicBezTo>
                  <a:cubicBezTo>
                    <a:pt x="29559" y="20158"/>
                    <a:pt x="21497" y="6719"/>
                    <a:pt x="9405" y="4032"/>
                  </a:cubicBezTo>
                </a:path>
              </a:pathLst>
            </a:cu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grpSp>
          <p:nvGrpSpPr>
            <p:cNvPr id="327" name="Google Shape;327;p8"/>
            <p:cNvGrpSpPr/>
            <p:nvPr/>
          </p:nvGrpSpPr>
          <p:grpSpPr>
            <a:xfrm>
              <a:off x="5079686" y="5495524"/>
              <a:ext cx="602366" cy="559476"/>
              <a:chOff x="5294301" y="5295622"/>
              <a:chExt cx="541463" cy="502909"/>
            </a:xfrm>
          </p:grpSpPr>
          <p:sp>
            <p:nvSpPr>
              <p:cNvPr id="328" name="Google Shape;328;p8"/>
              <p:cNvSpPr/>
              <p:nvPr/>
            </p:nvSpPr>
            <p:spPr>
              <a:xfrm>
                <a:off x="5294301" y="5525569"/>
                <a:ext cx="541463" cy="272962"/>
              </a:xfrm>
              <a:custGeom>
                <a:avLst/>
                <a:gdLst/>
                <a:ahLst/>
                <a:cxnLst/>
                <a:rect l="l" t="t" r="r" b="b"/>
                <a:pathLst>
                  <a:path w="541463" h="272962" extrusionOk="0">
                    <a:moveTo>
                      <a:pt x="537433" y="175908"/>
                    </a:moveTo>
                    <a:cubicBezTo>
                      <a:pt x="533402" y="165157"/>
                      <a:pt x="534746" y="153062"/>
                      <a:pt x="536090" y="142311"/>
                    </a:cubicBezTo>
                    <a:cubicBezTo>
                      <a:pt x="537433" y="127528"/>
                      <a:pt x="538776" y="119464"/>
                      <a:pt x="532059" y="114089"/>
                    </a:cubicBezTo>
                    <a:cubicBezTo>
                      <a:pt x="530715" y="112745"/>
                      <a:pt x="530715" y="112745"/>
                      <a:pt x="529372" y="112745"/>
                    </a:cubicBezTo>
                    <a:cubicBezTo>
                      <a:pt x="525341" y="110057"/>
                      <a:pt x="521310" y="108713"/>
                      <a:pt x="518623" y="103338"/>
                    </a:cubicBezTo>
                    <a:cubicBezTo>
                      <a:pt x="514592" y="96619"/>
                      <a:pt x="517279" y="88555"/>
                      <a:pt x="519966" y="83180"/>
                    </a:cubicBezTo>
                    <a:cubicBezTo>
                      <a:pt x="526684" y="63021"/>
                      <a:pt x="521310" y="36143"/>
                      <a:pt x="505187" y="25392"/>
                    </a:cubicBezTo>
                    <a:lnTo>
                      <a:pt x="503844" y="28080"/>
                    </a:lnTo>
                    <a:cubicBezTo>
                      <a:pt x="479659" y="20016"/>
                      <a:pt x="458161" y="14641"/>
                      <a:pt x="438008" y="20016"/>
                    </a:cubicBezTo>
                    <a:cubicBezTo>
                      <a:pt x="432633" y="21360"/>
                      <a:pt x="427259" y="25392"/>
                      <a:pt x="420541" y="28080"/>
                    </a:cubicBezTo>
                    <a:cubicBezTo>
                      <a:pt x="415167" y="30768"/>
                      <a:pt x="411136" y="33455"/>
                      <a:pt x="405762" y="36143"/>
                    </a:cubicBezTo>
                    <a:cubicBezTo>
                      <a:pt x="399044" y="38831"/>
                      <a:pt x="392326" y="40175"/>
                      <a:pt x="385608" y="40175"/>
                    </a:cubicBezTo>
                    <a:cubicBezTo>
                      <a:pt x="376203" y="40175"/>
                      <a:pt x="368142" y="37487"/>
                      <a:pt x="362767" y="32111"/>
                    </a:cubicBezTo>
                    <a:cubicBezTo>
                      <a:pt x="357393" y="26736"/>
                      <a:pt x="353362" y="21360"/>
                      <a:pt x="350675" y="15985"/>
                    </a:cubicBezTo>
                    <a:cubicBezTo>
                      <a:pt x="347988" y="11953"/>
                      <a:pt x="346644" y="6578"/>
                      <a:pt x="342614" y="3890"/>
                    </a:cubicBezTo>
                    <a:cubicBezTo>
                      <a:pt x="335896" y="-1486"/>
                      <a:pt x="325147" y="-142"/>
                      <a:pt x="319773" y="1202"/>
                    </a:cubicBezTo>
                    <a:cubicBezTo>
                      <a:pt x="315742" y="1202"/>
                      <a:pt x="313055" y="2546"/>
                      <a:pt x="310367" y="3890"/>
                    </a:cubicBezTo>
                    <a:cubicBezTo>
                      <a:pt x="303649" y="5234"/>
                      <a:pt x="296932" y="7922"/>
                      <a:pt x="288870" y="7922"/>
                    </a:cubicBezTo>
                    <a:cubicBezTo>
                      <a:pt x="283496" y="7922"/>
                      <a:pt x="278121" y="6578"/>
                      <a:pt x="272747" y="6578"/>
                    </a:cubicBezTo>
                    <a:cubicBezTo>
                      <a:pt x="271404" y="50926"/>
                      <a:pt x="260655" y="95275"/>
                      <a:pt x="239158" y="134247"/>
                    </a:cubicBezTo>
                    <a:cubicBezTo>
                      <a:pt x="206912" y="131560"/>
                      <a:pt x="186758" y="100650"/>
                      <a:pt x="167948" y="75116"/>
                    </a:cubicBezTo>
                    <a:cubicBezTo>
                      <a:pt x="150481" y="48238"/>
                      <a:pt x="122266" y="20016"/>
                      <a:pt x="91363" y="28080"/>
                    </a:cubicBezTo>
                    <a:cubicBezTo>
                      <a:pt x="48369" y="38831"/>
                      <a:pt x="49712" y="101994"/>
                      <a:pt x="26872" y="140967"/>
                    </a:cubicBezTo>
                    <a:cubicBezTo>
                      <a:pt x="20154" y="153062"/>
                      <a:pt x="9405" y="163813"/>
                      <a:pt x="4031" y="177252"/>
                    </a:cubicBezTo>
                    <a:cubicBezTo>
                      <a:pt x="1343" y="183971"/>
                      <a:pt x="1343" y="190691"/>
                      <a:pt x="0" y="197410"/>
                    </a:cubicBezTo>
                    <a:lnTo>
                      <a:pt x="0" y="197410"/>
                    </a:lnTo>
                    <a:cubicBezTo>
                      <a:pt x="6718" y="202786"/>
                      <a:pt x="18810" y="197410"/>
                      <a:pt x="26872" y="189347"/>
                    </a:cubicBezTo>
                    <a:cubicBezTo>
                      <a:pt x="37620" y="181284"/>
                      <a:pt x="53743" y="167845"/>
                      <a:pt x="71210" y="174564"/>
                    </a:cubicBezTo>
                    <a:cubicBezTo>
                      <a:pt x="75240" y="175908"/>
                      <a:pt x="79271" y="178596"/>
                      <a:pt x="81958" y="181284"/>
                    </a:cubicBezTo>
                    <a:cubicBezTo>
                      <a:pt x="84646" y="182628"/>
                      <a:pt x="85989" y="183971"/>
                      <a:pt x="88676" y="185315"/>
                    </a:cubicBezTo>
                    <a:cubicBezTo>
                      <a:pt x="98081" y="189347"/>
                      <a:pt x="110174" y="182628"/>
                      <a:pt x="122266" y="175908"/>
                    </a:cubicBezTo>
                    <a:cubicBezTo>
                      <a:pt x="126297" y="173220"/>
                      <a:pt x="130327" y="170533"/>
                      <a:pt x="134358" y="169189"/>
                    </a:cubicBezTo>
                    <a:cubicBezTo>
                      <a:pt x="163917" y="154406"/>
                      <a:pt x="200194" y="159781"/>
                      <a:pt x="225722" y="163813"/>
                    </a:cubicBezTo>
                    <a:cubicBezTo>
                      <a:pt x="278121" y="171877"/>
                      <a:pt x="327834" y="182628"/>
                      <a:pt x="360080" y="220256"/>
                    </a:cubicBezTo>
                    <a:lnTo>
                      <a:pt x="361424" y="221600"/>
                    </a:lnTo>
                    <a:cubicBezTo>
                      <a:pt x="364111" y="225632"/>
                      <a:pt x="368142" y="228320"/>
                      <a:pt x="370829" y="229664"/>
                    </a:cubicBezTo>
                    <a:cubicBezTo>
                      <a:pt x="372172" y="229664"/>
                      <a:pt x="374860" y="229664"/>
                      <a:pt x="377547" y="229664"/>
                    </a:cubicBezTo>
                    <a:cubicBezTo>
                      <a:pt x="380234" y="229664"/>
                      <a:pt x="382921" y="229664"/>
                      <a:pt x="385608" y="229664"/>
                    </a:cubicBezTo>
                    <a:cubicBezTo>
                      <a:pt x="400388" y="231008"/>
                      <a:pt x="408449" y="243103"/>
                      <a:pt x="416511" y="253854"/>
                    </a:cubicBezTo>
                    <a:cubicBezTo>
                      <a:pt x="421885" y="261917"/>
                      <a:pt x="425916" y="268637"/>
                      <a:pt x="432633" y="271324"/>
                    </a:cubicBezTo>
                    <a:cubicBezTo>
                      <a:pt x="440695" y="275356"/>
                      <a:pt x="450100" y="271324"/>
                      <a:pt x="462192" y="265949"/>
                    </a:cubicBezTo>
                    <a:cubicBezTo>
                      <a:pt x="470254" y="263261"/>
                      <a:pt x="478315" y="259230"/>
                      <a:pt x="487720" y="257886"/>
                    </a:cubicBezTo>
                    <a:cubicBezTo>
                      <a:pt x="491751" y="257886"/>
                      <a:pt x="495782" y="257886"/>
                      <a:pt x="501156" y="257886"/>
                    </a:cubicBezTo>
                    <a:cubicBezTo>
                      <a:pt x="507874" y="257886"/>
                      <a:pt x="514592" y="257886"/>
                      <a:pt x="518623" y="255198"/>
                    </a:cubicBezTo>
                    <a:cubicBezTo>
                      <a:pt x="525341" y="251166"/>
                      <a:pt x="526684" y="239071"/>
                      <a:pt x="526684" y="228320"/>
                    </a:cubicBezTo>
                    <a:cubicBezTo>
                      <a:pt x="526684" y="225632"/>
                      <a:pt x="526684" y="221600"/>
                      <a:pt x="526684" y="218913"/>
                    </a:cubicBezTo>
                    <a:cubicBezTo>
                      <a:pt x="528028" y="208161"/>
                      <a:pt x="533402" y="197410"/>
                      <a:pt x="541464" y="192035"/>
                    </a:cubicBezTo>
                    <a:cubicBezTo>
                      <a:pt x="541464" y="183971"/>
                      <a:pt x="538776" y="179940"/>
                      <a:pt x="537433" y="175908"/>
                    </a:cubicBezTo>
                    <a:close/>
                  </a:path>
                </a:pathLst>
              </a:cu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329" name="Google Shape;329;p8"/>
              <p:cNvSpPr/>
              <p:nvPr/>
            </p:nvSpPr>
            <p:spPr>
              <a:xfrm>
                <a:off x="5502937" y="5295622"/>
                <a:ext cx="307725" cy="252315"/>
              </a:xfrm>
              <a:custGeom>
                <a:avLst/>
                <a:gdLst/>
                <a:ahLst/>
                <a:cxnLst/>
                <a:rect l="l" t="t" r="r" b="b"/>
                <a:pathLst>
                  <a:path w="307725" h="252315" extrusionOk="0">
                    <a:moveTo>
                      <a:pt x="2306" y="186801"/>
                    </a:moveTo>
                    <a:cubicBezTo>
                      <a:pt x="13055" y="182769"/>
                      <a:pt x="22460" y="177394"/>
                      <a:pt x="30522" y="169330"/>
                    </a:cubicBezTo>
                    <a:cubicBezTo>
                      <a:pt x="46645" y="161267"/>
                      <a:pt x="60081" y="184113"/>
                      <a:pt x="61424" y="201584"/>
                    </a:cubicBezTo>
                    <a:cubicBezTo>
                      <a:pt x="61424" y="206960"/>
                      <a:pt x="62767" y="212335"/>
                      <a:pt x="62767" y="217710"/>
                    </a:cubicBezTo>
                    <a:cubicBezTo>
                      <a:pt x="68142" y="219054"/>
                      <a:pt x="73516" y="220398"/>
                      <a:pt x="78891" y="219054"/>
                    </a:cubicBezTo>
                    <a:cubicBezTo>
                      <a:pt x="84265" y="219054"/>
                      <a:pt x="90983" y="217710"/>
                      <a:pt x="96357" y="216367"/>
                    </a:cubicBezTo>
                    <a:cubicBezTo>
                      <a:pt x="100388" y="215023"/>
                      <a:pt x="103075" y="215023"/>
                      <a:pt x="107106" y="213679"/>
                    </a:cubicBezTo>
                    <a:cubicBezTo>
                      <a:pt x="121885" y="210991"/>
                      <a:pt x="133978" y="213679"/>
                      <a:pt x="143382" y="220398"/>
                    </a:cubicBezTo>
                    <a:cubicBezTo>
                      <a:pt x="148757" y="225774"/>
                      <a:pt x="152788" y="231149"/>
                      <a:pt x="155475" y="236525"/>
                    </a:cubicBezTo>
                    <a:cubicBezTo>
                      <a:pt x="158162" y="240557"/>
                      <a:pt x="159506" y="245932"/>
                      <a:pt x="163536" y="248620"/>
                    </a:cubicBezTo>
                    <a:cubicBezTo>
                      <a:pt x="170254" y="253996"/>
                      <a:pt x="182346" y="252652"/>
                      <a:pt x="190408" y="249964"/>
                    </a:cubicBezTo>
                    <a:cubicBezTo>
                      <a:pt x="195782" y="248620"/>
                      <a:pt x="199813" y="245932"/>
                      <a:pt x="203844" y="243244"/>
                    </a:cubicBezTo>
                    <a:cubicBezTo>
                      <a:pt x="210562" y="240557"/>
                      <a:pt x="215936" y="236525"/>
                      <a:pt x="223997" y="233837"/>
                    </a:cubicBezTo>
                    <a:cubicBezTo>
                      <a:pt x="244151" y="227118"/>
                      <a:pt x="266992" y="231149"/>
                      <a:pt x="284459" y="236525"/>
                    </a:cubicBezTo>
                    <a:lnTo>
                      <a:pt x="285802" y="235181"/>
                    </a:lnTo>
                    <a:cubicBezTo>
                      <a:pt x="304612" y="224430"/>
                      <a:pt x="312674" y="198896"/>
                      <a:pt x="304612" y="180082"/>
                    </a:cubicBezTo>
                    <a:lnTo>
                      <a:pt x="303269" y="176050"/>
                    </a:lnTo>
                    <a:cubicBezTo>
                      <a:pt x="301925" y="172018"/>
                      <a:pt x="299238" y="166643"/>
                      <a:pt x="299238" y="161267"/>
                    </a:cubicBezTo>
                    <a:cubicBezTo>
                      <a:pt x="299238" y="158579"/>
                      <a:pt x="299238" y="154547"/>
                      <a:pt x="300582" y="151860"/>
                    </a:cubicBezTo>
                    <a:cubicBezTo>
                      <a:pt x="300582" y="149172"/>
                      <a:pt x="301925" y="147828"/>
                      <a:pt x="300582" y="146484"/>
                    </a:cubicBezTo>
                    <a:cubicBezTo>
                      <a:pt x="300582" y="143796"/>
                      <a:pt x="297894" y="139765"/>
                      <a:pt x="295208" y="135733"/>
                    </a:cubicBezTo>
                    <a:cubicBezTo>
                      <a:pt x="293864" y="134389"/>
                      <a:pt x="292520" y="133045"/>
                      <a:pt x="292520" y="131701"/>
                    </a:cubicBezTo>
                    <a:cubicBezTo>
                      <a:pt x="275054" y="107511"/>
                      <a:pt x="281772" y="75258"/>
                      <a:pt x="293864" y="52412"/>
                    </a:cubicBezTo>
                    <a:lnTo>
                      <a:pt x="296551" y="48380"/>
                    </a:lnTo>
                    <a:cubicBezTo>
                      <a:pt x="299238" y="41661"/>
                      <a:pt x="303269" y="36285"/>
                      <a:pt x="303269" y="30910"/>
                    </a:cubicBezTo>
                    <a:cubicBezTo>
                      <a:pt x="304612" y="21502"/>
                      <a:pt x="297894" y="10751"/>
                      <a:pt x="288490" y="8063"/>
                    </a:cubicBezTo>
                    <a:lnTo>
                      <a:pt x="291177" y="0"/>
                    </a:lnTo>
                    <a:cubicBezTo>
                      <a:pt x="254900" y="22846"/>
                      <a:pt x="203844" y="24190"/>
                      <a:pt x="158162" y="24190"/>
                    </a:cubicBezTo>
                    <a:cubicBezTo>
                      <a:pt x="100388" y="24190"/>
                      <a:pt x="31865" y="30910"/>
                      <a:pt x="963" y="79290"/>
                    </a:cubicBezTo>
                    <a:cubicBezTo>
                      <a:pt x="9024" y="84665"/>
                      <a:pt x="17086" y="90041"/>
                      <a:pt x="25147" y="94072"/>
                    </a:cubicBezTo>
                    <a:cubicBezTo>
                      <a:pt x="3650" y="119607"/>
                      <a:pt x="-4412" y="154547"/>
                      <a:pt x="2306" y="186801"/>
                    </a:cubicBezTo>
                    <a:close/>
                  </a:path>
                </a:pathLst>
              </a:cu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grpSp>
        <p:grpSp>
          <p:nvGrpSpPr>
            <p:cNvPr id="330" name="Google Shape;330;p8"/>
            <p:cNvGrpSpPr/>
            <p:nvPr/>
          </p:nvGrpSpPr>
          <p:grpSpPr>
            <a:xfrm>
              <a:off x="5674580" y="7052798"/>
              <a:ext cx="409549" cy="436242"/>
              <a:chOff x="5829047" y="6695445"/>
              <a:chExt cx="368141" cy="392135"/>
            </a:xfrm>
          </p:grpSpPr>
          <p:sp>
            <p:nvSpPr>
              <p:cNvPr id="331" name="Google Shape;331;p8"/>
              <p:cNvSpPr/>
              <p:nvPr/>
            </p:nvSpPr>
            <p:spPr>
              <a:xfrm>
                <a:off x="5829047" y="6695445"/>
                <a:ext cx="313054" cy="248646"/>
              </a:xfrm>
              <a:custGeom>
                <a:avLst/>
                <a:gdLst/>
                <a:ahLst/>
                <a:cxnLst/>
                <a:rect l="l" t="t" r="r" b="b"/>
                <a:pathLst>
                  <a:path w="313054" h="248646" extrusionOk="0">
                    <a:moveTo>
                      <a:pt x="167948" y="247788"/>
                    </a:moveTo>
                    <a:lnTo>
                      <a:pt x="170635" y="245101"/>
                    </a:lnTo>
                    <a:cubicBezTo>
                      <a:pt x="177353" y="250476"/>
                      <a:pt x="188102" y="249132"/>
                      <a:pt x="194820" y="245101"/>
                    </a:cubicBezTo>
                    <a:cubicBezTo>
                      <a:pt x="198850" y="243757"/>
                      <a:pt x="202881" y="241069"/>
                      <a:pt x="206912" y="239725"/>
                    </a:cubicBezTo>
                    <a:cubicBezTo>
                      <a:pt x="213630" y="237037"/>
                      <a:pt x="219004" y="233005"/>
                      <a:pt x="227065" y="231662"/>
                    </a:cubicBezTo>
                    <a:cubicBezTo>
                      <a:pt x="241845" y="227630"/>
                      <a:pt x="256624" y="228974"/>
                      <a:pt x="268717" y="230318"/>
                    </a:cubicBezTo>
                    <a:cubicBezTo>
                      <a:pt x="276778" y="231662"/>
                      <a:pt x="284840" y="231662"/>
                      <a:pt x="292901" y="233005"/>
                    </a:cubicBezTo>
                    <a:cubicBezTo>
                      <a:pt x="300963" y="234349"/>
                      <a:pt x="307680" y="235693"/>
                      <a:pt x="313055" y="238381"/>
                    </a:cubicBezTo>
                    <a:cubicBezTo>
                      <a:pt x="294245" y="202096"/>
                      <a:pt x="270060" y="169843"/>
                      <a:pt x="240501" y="141621"/>
                    </a:cubicBezTo>
                    <a:cubicBezTo>
                      <a:pt x="235127" y="136245"/>
                      <a:pt x="229753" y="130870"/>
                      <a:pt x="227065" y="122806"/>
                    </a:cubicBezTo>
                    <a:cubicBezTo>
                      <a:pt x="224379" y="114743"/>
                      <a:pt x="227065" y="106680"/>
                      <a:pt x="229753" y="99960"/>
                    </a:cubicBezTo>
                    <a:cubicBezTo>
                      <a:pt x="231096" y="95929"/>
                      <a:pt x="232440" y="93241"/>
                      <a:pt x="232440" y="90553"/>
                    </a:cubicBezTo>
                    <a:cubicBezTo>
                      <a:pt x="233783" y="78458"/>
                      <a:pt x="223035" y="67707"/>
                      <a:pt x="212286" y="63675"/>
                    </a:cubicBezTo>
                    <a:cubicBezTo>
                      <a:pt x="198850" y="58299"/>
                      <a:pt x="184071" y="59643"/>
                      <a:pt x="169292" y="59643"/>
                    </a:cubicBezTo>
                    <a:lnTo>
                      <a:pt x="158543" y="59643"/>
                    </a:lnTo>
                    <a:lnTo>
                      <a:pt x="161230" y="48892"/>
                    </a:lnTo>
                    <a:cubicBezTo>
                      <a:pt x="163917" y="36797"/>
                      <a:pt x="158543" y="27390"/>
                      <a:pt x="153168" y="20671"/>
                    </a:cubicBezTo>
                    <a:cubicBezTo>
                      <a:pt x="139733" y="5888"/>
                      <a:pt x="115548" y="-2176"/>
                      <a:pt x="95394" y="512"/>
                    </a:cubicBezTo>
                    <a:cubicBezTo>
                      <a:pt x="79271" y="3200"/>
                      <a:pt x="64492" y="8576"/>
                      <a:pt x="48369" y="15295"/>
                    </a:cubicBezTo>
                    <a:cubicBezTo>
                      <a:pt x="32246" y="20671"/>
                      <a:pt x="16123" y="27390"/>
                      <a:pt x="0" y="30078"/>
                    </a:cubicBezTo>
                    <a:cubicBezTo>
                      <a:pt x="12092" y="36797"/>
                      <a:pt x="22841" y="46204"/>
                      <a:pt x="30902" y="55612"/>
                    </a:cubicBezTo>
                    <a:cubicBezTo>
                      <a:pt x="34933" y="60987"/>
                      <a:pt x="38964" y="65019"/>
                      <a:pt x="41651" y="70395"/>
                    </a:cubicBezTo>
                    <a:cubicBezTo>
                      <a:pt x="52400" y="86521"/>
                      <a:pt x="63149" y="99960"/>
                      <a:pt x="79271" y="108024"/>
                    </a:cubicBezTo>
                    <a:cubicBezTo>
                      <a:pt x="81959" y="109368"/>
                      <a:pt x="83302" y="109368"/>
                      <a:pt x="85989" y="110711"/>
                    </a:cubicBezTo>
                    <a:cubicBezTo>
                      <a:pt x="95394" y="114743"/>
                      <a:pt x="106143" y="118775"/>
                      <a:pt x="111517" y="129526"/>
                    </a:cubicBezTo>
                    <a:cubicBezTo>
                      <a:pt x="112861" y="133557"/>
                      <a:pt x="114205" y="137589"/>
                      <a:pt x="114205" y="140277"/>
                    </a:cubicBezTo>
                    <a:cubicBezTo>
                      <a:pt x="115548" y="142965"/>
                      <a:pt x="115548" y="146996"/>
                      <a:pt x="116892" y="148340"/>
                    </a:cubicBezTo>
                    <a:cubicBezTo>
                      <a:pt x="118235" y="149684"/>
                      <a:pt x="120922" y="152372"/>
                      <a:pt x="124953" y="153716"/>
                    </a:cubicBezTo>
                    <a:cubicBezTo>
                      <a:pt x="126297" y="155060"/>
                      <a:pt x="127640" y="155060"/>
                      <a:pt x="128984" y="156404"/>
                    </a:cubicBezTo>
                    <a:cubicBezTo>
                      <a:pt x="151825" y="169843"/>
                      <a:pt x="159886" y="196721"/>
                      <a:pt x="163917" y="223598"/>
                    </a:cubicBezTo>
                    <a:cubicBezTo>
                      <a:pt x="165261" y="231662"/>
                      <a:pt x="166604" y="239725"/>
                      <a:pt x="167948" y="247788"/>
                    </a:cubicBezTo>
                    <a:close/>
                  </a:path>
                </a:pathLst>
              </a:cu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332" name="Google Shape;332;p8"/>
              <p:cNvSpPr/>
              <p:nvPr/>
            </p:nvSpPr>
            <p:spPr>
              <a:xfrm>
                <a:off x="5999682" y="6940546"/>
                <a:ext cx="197506" cy="147034"/>
              </a:xfrm>
              <a:custGeom>
                <a:avLst/>
                <a:gdLst/>
                <a:ahLst/>
                <a:cxnLst/>
                <a:rect l="l" t="t" r="r" b="b"/>
                <a:pathLst>
                  <a:path w="197506" h="147034" extrusionOk="0">
                    <a:moveTo>
                      <a:pt x="197507" y="84665"/>
                    </a:moveTo>
                    <a:cubicBezTo>
                      <a:pt x="180040" y="68538"/>
                      <a:pt x="161230" y="51068"/>
                      <a:pt x="143763" y="34941"/>
                    </a:cubicBezTo>
                    <a:cubicBezTo>
                      <a:pt x="143763" y="28222"/>
                      <a:pt x="150481" y="24190"/>
                      <a:pt x="157199" y="24190"/>
                    </a:cubicBezTo>
                    <a:cubicBezTo>
                      <a:pt x="155855" y="22846"/>
                      <a:pt x="155855" y="20158"/>
                      <a:pt x="154512" y="18815"/>
                    </a:cubicBezTo>
                    <a:lnTo>
                      <a:pt x="153168" y="20158"/>
                    </a:lnTo>
                    <a:cubicBezTo>
                      <a:pt x="147794" y="12095"/>
                      <a:pt x="135702" y="6720"/>
                      <a:pt x="119579" y="4032"/>
                    </a:cubicBezTo>
                    <a:cubicBezTo>
                      <a:pt x="111517" y="2688"/>
                      <a:pt x="103456" y="1344"/>
                      <a:pt x="96738" y="1344"/>
                    </a:cubicBezTo>
                    <a:cubicBezTo>
                      <a:pt x="84646" y="0"/>
                      <a:pt x="72553" y="-1344"/>
                      <a:pt x="60461" y="2688"/>
                    </a:cubicBezTo>
                    <a:cubicBezTo>
                      <a:pt x="55087" y="4032"/>
                      <a:pt x="49712" y="6720"/>
                      <a:pt x="44338" y="9407"/>
                    </a:cubicBezTo>
                    <a:cubicBezTo>
                      <a:pt x="40307" y="12095"/>
                      <a:pt x="34933" y="13439"/>
                      <a:pt x="30902" y="16127"/>
                    </a:cubicBezTo>
                    <a:cubicBezTo>
                      <a:pt x="20154" y="20158"/>
                      <a:pt x="9405" y="21502"/>
                      <a:pt x="0" y="17471"/>
                    </a:cubicBezTo>
                    <a:cubicBezTo>
                      <a:pt x="5374" y="59131"/>
                      <a:pt x="10749" y="102136"/>
                      <a:pt x="13436" y="145140"/>
                    </a:cubicBezTo>
                    <a:cubicBezTo>
                      <a:pt x="21497" y="149172"/>
                      <a:pt x="33590" y="146484"/>
                      <a:pt x="44338" y="139765"/>
                    </a:cubicBezTo>
                    <a:lnTo>
                      <a:pt x="49712" y="135733"/>
                    </a:lnTo>
                    <a:cubicBezTo>
                      <a:pt x="61804" y="127670"/>
                      <a:pt x="75240" y="119606"/>
                      <a:pt x="91363" y="120950"/>
                    </a:cubicBezTo>
                    <a:cubicBezTo>
                      <a:pt x="98081" y="122294"/>
                      <a:pt x="104799" y="124982"/>
                      <a:pt x="108830" y="127670"/>
                    </a:cubicBezTo>
                    <a:lnTo>
                      <a:pt x="143763" y="143796"/>
                    </a:lnTo>
                    <a:cubicBezTo>
                      <a:pt x="137045" y="126326"/>
                      <a:pt x="128984" y="108855"/>
                      <a:pt x="119579" y="91385"/>
                    </a:cubicBezTo>
                    <a:cubicBezTo>
                      <a:pt x="145107" y="90041"/>
                      <a:pt x="170635" y="87353"/>
                      <a:pt x="197507" y="84665"/>
                    </a:cubicBezTo>
                    <a:close/>
                  </a:path>
                </a:pathLst>
              </a:custGeom>
              <a:solidFill>
                <a:srgbClr val="F2A33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grpSp>
        <p:sp>
          <p:nvSpPr>
            <p:cNvPr id="333" name="Google Shape;333;p8"/>
            <p:cNvSpPr/>
            <p:nvPr/>
          </p:nvSpPr>
          <p:spPr>
            <a:xfrm>
              <a:off x="5033349" y="7905264"/>
              <a:ext cx="293030" cy="288786"/>
            </a:xfrm>
            <a:custGeom>
              <a:avLst/>
              <a:gdLst/>
              <a:ahLst/>
              <a:cxnLst/>
              <a:rect l="l" t="t" r="r" b="b"/>
              <a:pathLst>
                <a:path w="263403" h="259588" extrusionOk="0">
                  <a:moveTo>
                    <a:pt x="102112" y="258282"/>
                  </a:moveTo>
                  <a:lnTo>
                    <a:pt x="104799" y="258282"/>
                  </a:lnTo>
                  <a:cubicBezTo>
                    <a:pt x="139733" y="263658"/>
                    <a:pt x="176009" y="251563"/>
                    <a:pt x="212286" y="238124"/>
                  </a:cubicBezTo>
                  <a:cubicBezTo>
                    <a:pt x="232440" y="231404"/>
                    <a:pt x="251250" y="221997"/>
                    <a:pt x="259311" y="205870"/>
                  </a:cubicBezTo>
                  <a:cubicBezTo>
                    <a:pt x="266029" y="191088"/>
                    <a:pt x="263342" y="173617"/>
                    <a:pt x="259311" y="154802"/>
                  </a:cubicBezTo>
                  <a:cubicBezTo>
                    <a:pt x="253937" y="130612"/>
                    <a:pt x="247219" y="111798"/>
                    <a:pt x="237814" y="101047"/>
                  </a:cubicBezTo>
                  <a:cubicBezTo>
                    <a:pt x="231096" y="98359"/>
                    <a:pt x="220348" y="102391"/>
                    <a:pt x="212286" y="109110"/>
                  </a:cubicBezTo>
                  <a:cubicBezTo>
                    <a:pt x="198850" y="119861"/>
                    <a:pt x="184071" y="131956"/>
                    <a:pt x="166604" y="126580"/>
                  </a:cubicBezTo>
                  <a:lnTo>
                    <a:pt x="159886" y="123893"/>
                  </a:lnTo>
                  <a:lnTo>
                    <a:pt x="161230" y="117173"/>
                  </a:lnTo>
                  <a:cubicBezTo>
                    <a:pt x="161230" y="115829"/>
                    <a:pt x="158543" y="111798"/>
                    <a:pt x="155856" y="109110"/>
                  </a:cubicBezTo>
                  <a:cubicBezTo>
                    <a:pt x="151825" y="105078"/>
                    <a:pt x="146450" y="99703"/>
                    <a:pt x="145107" y="92983"/>
                  </a:cubicBezTo>
                  <a:cubicBezTo>
                    <a:pt x="143763" y="88952"/>
                    <a:pt x="145107" y="86264"/>
                    <a:pt x="145107" y="82232"/>
                  </a:cubicBezTo>
                  <a:cubicBezTo>
                    <a:pt x="145107" y="80888"/>
                    <a:pt x="145107" y="78200"/>
                    <a:pt x="145107" y="78200"/>
                  </a:cubicBezTo>
                  <a:cubicBezTo>
                    <a:pt x="143763" y="72825"/>
                    <a:pt x="138389" y="70137"/>
                    <a:pt x="127640" y="64761"/>
                  </a:cubicBezTo>
                  <a:cubicBezTo>
                    <a:pt x="120922" y="62074"/>
                    <a:pt x="114205" y="59386"/>
                    <a:pt x="108830" y="55354"/>
                  </a:cubicBezTo>
                  <a:cubicBezTo>
                    <a:pt x="100769" y="48635"/>
                    <a:pt x="95394" y="39227"/>
                    <a:pt x="91363" y="29820"/>
                  </a:cubicBezTo>
                  <a:cubicBezTo>
                    <a:pt x="88677" y="24445"/>
                    <a:pt x="87333" y="20413"/>
                    <a:pt x="84646" y="16382"/>
                  </a:cubicBezTo>
                  <a:cubicBezTo>
                    <a:pt x="79271" y="6974"/>
                    <a:pt x="68523" y="1599"/>
                    <a:pt x="55087" y="255"/>
                  </a:cubicBezTo>
                  <a:cubicBezTo>
                    <a:pt x="42994" y="-1089"/>
                    <a:pt x="30902" y="2943"/>
                    <a:pt x="24184" y="11006"/>
                  </a:cubicBezTo>
                  <a:cubicBezTo>
                    <a:pt x="22841" y="12350"/>
                    <a:pt x="22841" y="12350"/>
                    <a:pt x="21497" y="13694"/>
                  </a:cubicBezTo>
                  <a:lnTo>
                    <a:pt x="20154" y="17725"/>
                  </a:lnTo>
                  <a:cubicBezTo>
                    <a:pt x="20154" y="17725"/>
                    <a:pt x="18810" y="17725"/>
                    <a:pt x="18810" y="16382"/>
                  </a:cubicBezTo>
                  <a:cubicBezTo>
                    <a:pt x="17466" y="19069"/>
                    <a:pt x="16123" y="20413"/>
                    <a:pt x="14779" y="23101"/>
                  </a:cubicBezTo>
                  <a:cubicBezTo>
                    <a:pt x="9405" y="31164"/>
                    <a:pt x="5374" y="37883"/>
                    <a:pt x="0" y="45947"/>
                  </a:cubicBezTo>
                  <a:lnTo>
                    <a:pt x="4031" y="51322"/>
                  </a:lnTo>
                  <a:cubicBezTo>
                    <a:pt x="4031" y="51322"/>
                    <a:pt x="4031" y="51322"/>
                    <a:pt x="2687" y="52666"/>
                  </a:cubicBezTo>
                  <a:cubicBezTo>
                    <a:pt x="2687" y="55354"/>
                    <a:pt x="2687" y="58042"/>
                    <a:pt x="5374" y="59386"/>
                  </a:cubicBezTo>
                  <a:cubicBezTo>
                    <a:pt x="8062" y="62074"/>
                    <a:pt x="10749" y="64761"/>
                    <a:pt x="14779" y="66105"/>
                  </a:cubicBezTo>
                  <a:cubicBezTo>
                    <a:pt x="17466" y="67449"/>
                    <a:pt x="20154" y="70137"/>
                    <a:pt x="22841" y="71481"/>
                  </a:cubicBezTo>
                  <a:cubicBezTo>
                    <a:pt x="36276" y="82232"/>
                    <a:pt x="41651" y="97015"/>
                    <a:pt x="47025" y="113142"/>
                  </a:cubicBezTo>
                  <a:cubicBezTo>
                    <a:pt x="63148" y="158834"/>
                    <a:pt x="75241" y="204526"/>
                    <a:pt x="85989" y="251563"/>
                  </a:cubicBezTo>
                  <a:cubicBezTo>
                    <a:pt x="91363" y="255594"/>
                    <a:pt x="98081" y="256938"/>
                    <a:pt x="102112" y="258282"/>
                  </a:cubicBezTo>
                  <a:close/>
                </a:path>
              </a:pathLst>
            </a:cu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334" name="Google Shape;334;p8"/>
            <p:cNvSpPr/>
            <p:nvPr/>
          </p:nvSpPr>
          <p:spPr>
            <a:xfrm>
              <a:off x="4657725" y="7097643"/>
              <a:ext cx="627657" cy="406938"/>
            </a:xfrm>
            <a:custGeom>
              <a:avLst/>
              <a:gdLst/>
              <a:ahLst/>
              <a:cxnLst/>
              <a:rect l="l" t="t" r="r" b="b"/>
              <a:pathLst>
                <a:path w="564197" h="365794" extrusionOk="0">
                  <a:moveTo>
                    <a:pt x="372580" y="314989"/>
                  </a:moveTo>
                  <a:cubicBezTo>
                    <a:pt x="373923" y="310957"/>
                    <a:pt x="376610" y="306925"/>
                    <a:pt x="380641" y="302894"/>
                  </a:cubicBezTo>
                  <a:cubicBezTo>
                    <a:pt x="387359" y="296174"/>
                    <a:pt x="394077" y="292143"/>
                    <a:pt x="402138" y="288111"/>
                  </a:cubicBezTo>
                  <a:lnTo>
                    <a:pt x="406169" y="285423"/>
                  </a:lnTo>
                  <a:cubicBezTo>
                    <a:pt x="445133" y="263921"/>
                    <a:pt x="473349" y="224948"/>
                    <a:pt x="481410" y="180599"/>
                  </a:cubicBezTo>
                  <a:cubicBezTo>
                    <a:pt x="481410" y="176568"/>
                    <a:pt x="482753" y="173880"/>
                    <a:pt x="482753" y="169848"/>
                  </a:cubicBezTo>
                  <a:cubicBezTo>
                    <a:pt x="485441" y="153722"/>
                    <a:pt x="486784" y="137595"/>
                    <a:pt x="497533" y="124156"/>
                  </a:cubicBezTo>
                  <a:cubicBezTo>
                    <a:pt x="506938" y="112061"/>
                    <a:pt x="520374" y="106685"/>
                    <a:pt x="532466" y="101310"/>
                  </a:cubicBezTo>
                  <a:cubicBezTo>
                    <a:pt x="540528" y="98622"/>
                    <a:pt x="548589" y="94590"/>
                    <a:pt x="553964" y="90559"/>
                  </a:cubicBezTo>
                  <a:cubicBezTo>
                    <a:pt x="562025" y="83839"/>
                    <a:pt x="566056" y="70401"/>
                    <a:pt x="563368" y="62337"/>
                  </a:cubicBezTo>
                  <a:cubicBezTo>
                    <a:pt x="562025" y="56962"/>
                    <a:pt x="559338" y="55618"/>
                    <a:pt x="556651" y="55618"/>
                  </a:cubicBezTo>
                  <a:lnTo>
                    <a:pt x="556651" y="54274"/>
                  </a:lnTo>
                  <a:cubicBezTo>
                    <a:pt x="548589" y="52930"/>
                    <a:pt x="540528" y="50242"/>
                    <a:pt x="532466" y="47554"/>
                  </a:cubicBezTo>
                  <a:cubicBezTo>
                    <a:pt x="527092" y="46210"/>
                    <a:pt x="509625" y="40835"/>
                    <a:pt x="505595" y="24708"/>
                  </a:cubicBezTo>
                  <a:cubicBezTo>
                    <a:pt x="505595" y="23364"/>
                    <a:pt x="505595" y="23364"/>
                    <a:pt x="505595" y="22020"/>
                  </a:cubicBezTo>
                  <a:cubicBezTo>
                    <a:pt x="505595" y="22020"/>
                    <a:pt x="504251" y="20676"/>
                    <a:pt x="504251" y="20676"/>
                  </a:cubicBezTo>
                  <a:cubicBezTo>
                    <a:pt x="498877" y="16645"/>
                    <a:pt x="489471" y="13957"/>
                    <a:pt x="480067" y="16645"/>
                  </a:cubicBezTo>
                  <a:cubicBezTo>
                    <a:pt x="474692" y="17988"/>
                    <a:pt x="470661" y="19332"/>
                    <a:pt x="465287" y="20676"/>
                  </a:cubicBezTo>
                  <a:cubicBezTo>
                    <a:pt x="454538" y="23364"/>
                    <a:pt x="442446" y="27396"/>
                    <a:pt x="430354" y="24708"/>
                  </a:cubicBezTo>
                  <a:cubicBezTo>
                    <a:pt x="419605" y="23364"/>
                    <a:pt x="410200" y="16645"/>
                    <a:pt x="402138" y="11269"/>
                  </a:cubicBezTo>
                  <a:cubicBezTo>
                    <a:pt x="398108" y="8581"/>
                    <a:pt x="395421" y="7237"/>
                    <a:pt x="391390" y="4550"/>
                  </a:cubicBezTo>
                  <a:cubicBezTo>
                    <a:pt x="381985" y="-826"/>
                    <a:pt x="368549" y="-2170"/>
                    <a:pt x="361831" y="4550"/>
                  </a:cubicBezTo>
                  <a:cubicBezTo>
                    <a:pt x="360487" y="5893"/>
                    <a:pt x="359144" y="7237"/>
                    <a:pt x="359144" y="8581"/>
                  </a:cubicBezTo>
                  <a:cubicBezTo>
                    <a:pt x="356457" y="12613"/>
                    <a:pt x="353769" y="16645"/>
                    <a:pt x="348395" y="19332"/>
                  </a:cubicBezTo>
                  <a:cubicBezTo>
                    <a:pt x="343021" y="22020"/>
                    <a:pt x="336303" y="22020"/>
                    <a:pt x="330929" y="22020"/>
                  </a:cubicBezTo>
                  <a:cubicBezTo>
                    <a:pt x="328241" y="22020"/>
                    <a:pt x="325555" y="22020"/>
                    <a:pt x="324211" y="22020"/>
                  </a:cubicBezTo>
                  <a:cubicBezTo>
                    <a:pt x="316149" y="23364"/>
                    <a:pt x="313462" y="31427"/>
                    <a:pt x="309431" y="46210"/>
                  </a:cubicBezTo>
                  <a:cubicBezTo>
                    <a:pt x="305401" y="59649"/>
                    <a:pt x="300026" y="75776"/>
                    <a:pt x="285247" y="81152"/>
                  </a:cubicBezTo>
                  <a:cubicBezTo>
                    <a:pt x="279872" y="83839"/>
                    <a:pt x="274498" y="83839"/>
                    <a:pt x="270468" y="83839"/>
                  </a:cubicBezTo>
                  <a:lnTo>
                    <a:pt x="210006" y="86527"/>
                  </a:lnTo>
                  <a:cubicBezTo>
                    <a:pt x="211350" y="93246"/>
                    <a:pt x="210006" y="101310"/>
                    <a:pt x="205975" y="108029"/>
                  </a:cubicBezTo>
                  <a:cubicBezTo>
                    <a:pt x="199257" y="121468"/>
                    <a:pt x="187165" y="133563"/>
                    <a:pt x="172386" y="136251"/>
                  </a:cubicBezTo>
                  <a:cubicBezTo>
                    <a:pt x="167011" y="137595"/>
                    <a:pt x="161637" y="138939"/>
                    <a:pt x="156263" y="138939"/>
                  </a:cubicBezTo>
                  <a:cubicBezTo>
                    <a:pt x="137453" y="138939"/>
                    <a:pt x="119986" y="132219"/>
                    <a:pt x="103863" y="125500"/>
                  </a:cubicBezTo>
                  <a:lnTo>
                    <a:pt x="97145" y="122812"/>
                  </a:lnTo>
                  <a:cubicBezTo>
                    <a:pt x="79679" y="114749"/>
                    <a:pt x="62212" y="106685"/>
                    <a:pt x="44745" y="106685"/>
                  </a:cubicBezTo>
                  <a:lnTo>
                    <a:pt x="44745" y="106685"/>
                  </a:lnTo>
                  <a:cubicBezTo>
                    <a:pt x="33997" y="117437"/>
                    <a:pt x="20561" y="122812"/>
                    <a:pt x="5781" y="122812"/>
                  </a:cubicBezTo>
                  <a:cubicBezTo>
                    <a:pt x="3095" y="128188"/>
                    <a:pt x="4438" y="134907"/>
                    <a:pt x="7125" y="140283"/>
                  </a:cubicBezTo>
                  <a:cubicBezTo>
                    <a:pt x="12499" y="148346"/>
                    <a:pt x="20561" y="153722"/>
                    <a:pt x="28623" y="159097"/>
                  </a:cubicBezTo>
                  <a:lnTo>
                    <a:pt x="38027" y="165817"/>
                  </a:lnTo>
                  <a:lnTo>
                    <a:pt x="28623" y="172536"/>
                  </a:lnTo>
                  <a:cubicBezTo>
                    <a:pt x="8469" y="188663"/>
                    <a:pt x="-2280" y="215541"/>
                    <a:pt x="407" y="242419"/>
                  </a:cubicBezTo>
                  <a:cubicBezTo>
                    <a:pt x="9812" y="242419"/>
                    <a:pt x="17874" y="246450"/>
                    <a:pt x="24592" y="251826"/>
                  </a:cubicBezTo>
                  <a:cubicBezTo>
                    <a:pt x="33997" y="259889"/>
                    <a:pt x="39371" y="271984"/>
                    <a:pt x="44745" y="281391"/>
                  </a:cubicBezTo>
                  <a:lnTo>
                    <a:pt x="67586" y="328428"/>
                  </a:lnTo>
                  <a:cubicBezTo>
                    <a:pt x="68930" y="332460"/>
                    <a:pt x="71617" y="336491"/>
                    <a:pt x="74304" y="337835"/>
                  </a:cubicBezTo>
                  <a:cubicBezTo>
                    <a:pt x="79679" y="343210"/>
                    <a:pt x="87740" y="343210"/>
                    <a:pt x="97145" y="344554"/>
                  </a:cubicBezTo>
                  <a:cubicBezTo>
                    <a:pt x="102520" y="344554"/>
                    <a:pt x="106550" y="345898"/>
                    <a:pt x="111924" y="345898"/>
                  </a:cubicBezTo>
                  <a:cubicBezTo>
                    <a:pt x="121330" y="347242"/>
                    <a:pt x="130735" y="352618"/>
                    <a:pt x="138796" y="356649"/>
                  </a:cubicBezTo>
                  <a:cubicBezTo>
                    <a:pt x="145514" y="360681"/>
                    <a:pt x="152232" y="363369"/>
                    <a:pt x="158950" y="364713"/>
                  </a:cubicBezTo>
                  <a:cubicBezTo>
                    <a:pt x="167011" y="367400"/>
                    <a:pt x="176417" y="364713"/>
                    <a:pt x="183135" y="360681"/>
                  </a:cubicBezTo>
                  <a:cubicBezTo>
                    <a:pt x="185822" y="357993"/>
                    <a:pt x="188509" y="355305"/>
                    <a:pt x="188509" y="352618"/>
                  </a:cubicBezTo>
                  <a:lnTo>
                    <a:pt x="188509" y="348586"/>
                  </a:lnTo>
                  <a:lnTo>
                    <a:pt x="192539" y="345898"/>
                  </a:lnTo>
                  <a:cubicBezTo>
                    <a:pt x="244940" y="313645"/>
                    <a:pt x="310775" y="301550"/>
                    <a:pt x="372580" y="314989"/>
                  </a:cubicBezTo>
                  <a:close/>
                </a:path>
              </a:pathLst>
            </a:cu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335" name="Google Shape;335;p8"/>
            <p:cNvSpPr/>
            <p:nvPr/>
          </p:nvSpPr>
          <p:spPr>
            <a:xfrm>
              <a:off x="5282966" y="7711673"/>
              <a:ext cx="648703" cy="408955"/>
            </a:xfrm>
            <a:custGeom>
              <a:avLst/>
              <a:gdLst/>
              <a:ahLst/>
              <a:cxnLst/>
              <a:rect l="l" t="t" r="r" b="b"/>
              <a:pathLst>
                <a:path w="583115" h="367607" extrusionOk="0">
                  <a:moveTo>
                    <a:pt x="583115" y="43914"/>
                  </a:moveTo>
                  <a:lnTo>
                    <a:pt x="583115" y="43914"/>
                  </a:lnTo>
                  <a:lnTo>
                    <a:pt x="562962" y="22412"/>
                  </a:lnTo>
                  <a:cubicBezTo>
                    <a:pt x="542808" y="7629"/>
                    <a:pt x="511905" y="6285"/>
                    <a:pt x="490408" y="19724"/>
                  </a:cubicBezTo>
                  <a:cubicBezTo>
                    <a:pt x="489065" y="21068"/>
                    <a:pt x="487721" y="22412"/>
                    <a:pt x="485034" y="22412"/>
                  </a:cubicBezTo>
                  <a:cubicBezTo>
                    <a:pt x="481003" y="25100"/>
                    <a:pt x="475629" y="29132"/>
                    <a:pt x="470254" y="31819"/>
                  </a:cubicBezTo>
                  <a:cubicBezTo>
                    <a:pt x="448757" y="39883"/>
                    <a:pt x="427260" y="25100"/>
                    <a:pt x="409793" y="13005"/>
                  </a:cubicBezTo>
                  <a:lnTo>
                    <a:pt x="407106" y="11661"/>
                  </a:lnTo>
                  <a:cubicBezTo>
                    <a:pt x="393670" y="2254"/>
                    <a:pt x="374860" y="-4466"/>
                    <a:pt x="364111" y="3597"/>
                  </a:cubicBezTo>
                  <a:cubicBezTo>
                    <a:pt x="365455" y="41227"/>
                    <a:pt x="334553" y="70792"/>
                    <a:pt x="306337" y="82887"/>
                  </a:cubicBezTo>
                  <a:cubicBezTo>
                    <a:pt x="286183" y="90950"/>
                    <a:pt x="266030" y="93638"/>
                    <a:pt x="244532" y="93638"/>
                  </a:cubicBezTo>
                  <a:cubicBezTo>
                    <a:pt x="231096" y="93638"/>
                    <a:pt x="217661" y="92294"/>
                    <a:pt x="205568" y="92294"/>
                  </a:cubicBezTo>
                  <a:cubicBezTo>
                    <a:pt x="147794" y="86919"/>
                    <a:pt x="90020" y="77511"/>
                    <a:pt x="33590" y="65417"/>
                  </a:cubicBezTo>
                  <a:lnTo>
                    <a:pt x="25528" y="64073"/>
                  </a:lnTo>
                  <a:lnTo>
                    <a:pt x="28215" y="56010"/>
                  </a:lnTo>
                  <a:cubicBezTo>
                    <a:pt x="30903" y="47946"/>
                    <a:pt x="30903" y="39883"/>
                    <a:pt x="29559" y="31819"/>
                  </a:cubicBezTo>
                  <a:cubicBezTo>
                    <a:pt x="25528" y="38539"/>
                    <a:pt x="21497" y="43914"/>
                    <a:pt x="16123" y="49290"/>
                  </a:cubicBezTo>
                  <a:cubicBezTo>
                    <a:pt x="14779" y="51978"/>
                    <a:pt x="12093" y="53322"/>
                    <a:pt x="10749" y="56010"/>
                  </a:cubicBezTo>
                  <a:cubicBezTo>
                    <a:pt x="8062" y="58697"/>
                    <a:pt x="-1343" y="70792"/>
                    <a:pt x="2687" y="80199"/>
                  </a:cubicBezTo>
                  <a:cubicBezTo>
                    <a:pt x="4031" y="84231"/>
                    <a:pt x="9405" y="88263"/>
                    <a:pt x="13436" y="90950"/>
                  </a:cubicBezTo>
                  <a:cubicBezTo>
                    <a:pt x="17467" y="93638"/>
                    <a:pt x="21497" y="96326"/>
                    <a:pt x="24185" y="100358"/>
                  </a:cubicBezTo>
                  <a:cubicBezTo>
                    <a:pt x="42995" y="120516"/>
                    <a:pt x="36277" y="151426"/>
                    <a:pt x="26872" y="175616"/>
                  </a:cubicBezTo>
                  <a:lnTo>
                    <a:pt x="0" y="248186"/>
                  </a:lnTo>
                  <a:cubicBezTo>
                    <a:pt x="9405" y="252217"/>
                    <a:pt x="17467" y="258937"/>
                    <a:pt x="24185" y="265656"/>
                  </a:cubicBezTo>
                  <a:cubicBezTo>
                    <a:pt x="25528" y="265656"/>
                    <a:pt x="25528" y="267000"/>
                    <a:pt x="26872" y="267000"/>
                  </a:cubicBezTo>
                  <a:lnTo>
                    <a:pt x="26872" y="267000"/>
                  </a:lnTo>
                  <a:cubicBezTo>
                    <a:pt x="40307" y="284471"/>
                    <a:pt x="47025" y="307317"/>
                    <a:pt x="51056" y="327475"/>
                  </a:cubicBezTo>
                  <a:cubicBezTo>
                    <a:pt x="53743" y="338227"/>
                    <a:pt x="55087" y="350322"/>
                    <a:pt x="55087" y="361073"/>
                  </a:cubicBezTo>
                  <a:lnTo>
                    <a:pt x="59118" y="361073"/>
                  </a:lnTo>
                  <a:cubicBezTo>
                    <a:pt x="59118" y="362417"/>
                    <a:pt x="59118" y="362417"/>
                    <a:pt x="60461" y="363761"/>
                  </a:cubicBezTo>
                  <a:cubicBezTo>
                    <a:pt x="64492" y="366448"/>
                    <a:pt x="71210" y="366448"/>
                    <a:pt x="76584" y="365105"/>
                  </a:cubicBezTo>
                  <a:cubicBezTo>
                    <a:pt x="79272" y="363761"/>
                    <a:pt x="81959" y="362417"/>
                    <a:pt x="84646" y="362417"/>
                  </a:cubicBezTo>
                  <a:cubicBezTo>
                    <a:pt x="94051" y="358385"/>
                    <a:pt x="103456" y="354353"/>
                    <a:pt x="115548" y="357041"/>
                  </a:cubicBezTo>
                  <a:cubicBezTo>
                    <a:pt x="119579" y="358385"/>
                    <a:pt x="123610" y="361073"/>
                    <a:pt x="126297" y="362417"/>
                  </a:cubicBezTo>
                  <a:cubicBezTo>
                    <a:pt x="127640" y="363761"/>
                    <a:pt x="128984" y="365105"/>
                    <a:pt x="131671" y="365105"/>
                  </a:cubicBezTo>
                  <a:cubicBezTo>
                    <a:pt x="145107" y="371824"/>
                    <a:pt x="161230" y="363761"/>
                    <a:pt x="177353" y="355697"/>
                  </a:cubicBezTo>
                  <a:cubicBezTo>
                    <a:pt x="197507" y="346290"/>
                    <a:pt x="219004" y="335539"/>
                    <a:pt x="239158" y="350322"/>
                  </a:cubicBezTo>
                  <a:cubicBezTo>
                    <a:pt x="241845" y="351666"/>
                    <a:pt x="243189" y="354353"/>
                    <a:pt x="245876" y="355697"/>
                  </a:cubicBezTo>
                  <a:cubicBezTo>
                    <a:pt x="248563" y="358385"/>
                    <a:pt x="249907" y="359729"/>
                    <a:pt x="252594" y="361073"/>
                  </a:cubicBezTo>
                  <a:cubicBezTo>
                    <a:pt x="257968" y="363761"/>
                    <a:pt x="266030" y="359729"/>
                    <a:pt x="275435" y="353009"/>
                  </a:cubicBezTo>
                  <a:cubicBezTo>
                    <a:pt x="279466" y="350322"/>
                    <a:pt x="284840" y="347634"/>
                    <a:pt x="288870" y="344946"/>
                  </a:cubicBezTo>
                  <a:cubicBezTo>
                    <a:pt x="299619" y="339570"/>
                    <a:pt x="311711" y="339570"/>
                    <a:pt x="322460" y="338227"/>
                  </a:cubicBezTo>
                  <a:cubicBezTo>
                    <a:pt x="326491" y="338227"/>
                    <a:pt x="329178" y="338227"/>
                    <a:pt x="333209" y="336883"/>
                  </a:cubicBezTo>
                  <a:cubicBezTo>
                    <a:pt x="343957" y="335539"/>
                    <a:pt x="370829" y="331507"/>
                    <a:pt x="382921" y="310005"/>
                  </a:cubicBezTo>
                  <a:cubicBezTo>
                    <a:pt x="385608" y="305973"/>
                    <a:pt x="386952" y="301942"/>
                    <a:pt x="388296" y="297910"/>
                  </a:cubicBezTo>
                  <a:cubicBezTo>
                    <a:pt x="390983" y="291191"/>
                    <a:pt x="393670" y="284471"/>
                    <a:pt x="399044" y="277752"/>
                  </a:cubicBezTo>
                  <a:cubicBezTo>
                    <a:pt x="405762" y="269688"/>
                    <a:pt x="416511" y="265656"/>
                    <a:pt x="424572" y="267000"/>
                  </a:cubicBezTo>
                  <a:cubicBezTo>
                    <a:pt x="425916" y="267000"/>
                    <a:pt x="428603" y="267000"/>
                    <a:pt x="429947" y="268344"/>
                  </a:cubicBezTo>
                  <a:cubicBezTo>
                    <a:pt x="432634" y="262969"/>
                    <a:pt x="436664" y="258937"/>
                    <a:pt x="440695" y="256249"/>
                  </a:cubicBezTo>
                  <a:cubicBezTo>
                    <a:pt x="454131" y="246842"/>
                    <a:pt x="475629" y="242810"/>
                    <a:pt x="493095" y="248186"/>
                  </a:cubicBezTo>
                  <a:cubicBezTo>
                    <a:pt x="499813" y="249530"/>
                    <a:pt x="505187" y="252217"/>
                    <a:pt x="511905" y="253561"/>
                  </a:cubicBezTo>
                  <a:cubicBezTo>
                    <a:pt x="528028" y="258937"/>
                    <a:pt x="542808" y="262969"/>
                    <a:pt x="556244" y="260281"/>
                  </a:cubicBezTo>
                  <a:cubicBezTo>
                    <a:pt x="552213" y="254905"/>
                    <a:pt x="549526" y="250874"/>
                    <a:pt x="545495" y="245498"/>
                  </a:cubicBezTo>
                  <a:cubicBezTo>
                    <a:pt x="513249" y="194430"/>
                    <a:pt x="503844" y="123204"/>
                    <a:pt x="538777" y="74824"/>
                  </a:cubicBezTo>
                  <a:cubicBezTo>
                    <a:pt x="562962" y="74824"/>
                    <a:pt x="575054" y="62729"/>
                    <a:pt x="583115" y="43914"/>
                  </a:cubicBezTo>
                  <a:close/>
                </a:path>
              </a:pathLst>
            </a:cu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336" name="Google Shape;336;p8"/>
            <p:cNvSpPr/>
            <p:nvPr/>
          </p:nvSpPr>
          <p:spPr>
            <a:xfrm>
              <a:off x="5082199" y="7098219"/>
              <a:ext cx="948119" cy="700212"/>
            </a:xfrm>
            <a:custGeom>
              <a:avLst/>
              <a:gdLst/>
              <a:ahLst/>
              <a:cxnLst/>
              <a:rect l="l" t="t" r="r" b="b"/>
              <a:pathLst>
                <a:path w="852258" h="629416" extrusionOk="0">
                  <a:moveTo>
                    <a:pt x="197934" y="60475"/>
                  </a:moveTo>
                  <a:cubicBezTo>
                    <a:pt x="201965" y="76602"/>
                    <a:pt x="195247" y="96760"/>
                    <a:pt x="181811" y="106167"/>
                  </a:cubicBezTo>
                  <a:cubicBezTo>
                    <a:pt x="173749" y="111543"/>
                    <a:pt x="165688" y="115575"/>
                    <a:pt x="156283" y="118262"/>
                  </a:cubicBezTo>
                  <a:cubicBezTo>
                    <a:pt x="145535" y="123638"/>
                    <a:pt x="133442" y="127670"/>
                    <a:pt x="126724" y="135733"/>
                  </a:cubicBezTo>
                  <a:cubicBezTo>
                    <a:pt x="118663" y="145140"/>
                    <a:pt x="117319" y="158579"/>
                    <a:pt x="114632" y="173362"/>
                  </a:cubicBezTo>
                  <a:cubicBezTo>
                    <a:pt x="114632" y="177394"/>
                    <a:pt x="113288" y="181425"/>
                    <a:pt x="113288" y="184113"/>
                  </a:cubicBezTo>
                  <a:cubicBezTo>
                    <a:pt x="105227" y="232493"/>
                    <a:pt x="72981" y="276842"/>
                    <a:pt x="29986" y="299688"/>
                  </a:cubicBezTo>
                  <a:lnTo>
                    <a:pt x="25955" y="302376"/>
                  </a:lnTo>
                  <a:cubicBezTo>
                    <a:pt x="19237" y="306407"/>
                    <a:pt x="13863" y="309095"/>
                    <a:pt x="8489" y="313127"/>
                  </a:cubicBezTo>
                  <a:cubicBezTo>
                    <a:pt x="-11665" y="333285"/>
                    <a:pt x="8489" y="370914"/>
                    <a:pt x="23268" y="391073"/>
                  </a:cubicBezTo>
                  <a:lnTo>
                    <a:pt x="91791" y="489177"/>
                  </a:lnTo>
                  <a:lnTo>
                    <a:pt x="144191" y="499928"/>
                  </a:lnTo>
                  <a:cubicBezTo>
                    <a:pt x="152252" y="501272"/>
                    <a:pt x="160314" y="502616"/>
                    <a:pt x="168375" y="505303"/>
                  </a:cubicBezTo>
                  <a:cubicBezTo>
                    <a:pt x="207339" y="518742"/>
                    <a:pt x="231524" y="561747"/>
                    <a:pt x="224806" y="602063"/>
                  </a:cubicBezTo>
                  <a:cubicBezTo>
                    <a:pt x="278549" y="614159"/>
                    <a:pt x="332293" y="622222"/>
                    <a:pt x="387380" y="627598"/>
                  </a:cubicBezTo>
                  <a:cubicBezTo>
                    <a:pt x="416938" y="630285"/>
                    <a:pt x="450528" y="631629"/>
                    <a:pt x="480087" y="619534"/>
                  </a:cubicBezTo>
                  <a:cubicBezTo>
                    <a:pt x="505615" y="608783"/>
                    <a:pt x="531143" y="583249"/>
                    <a:pt x="528456" y="552340"/>
                  </a:cubicBezTo>
                  <a:lnTo>
                    <a:pt x="528456" y="549652"/>
                  </a:lnTo>
                  <a:lnTo>
                    <a:pt x="531143" y="546964"/>
                  </a:lnTo>
                  <a:cubicBezTo>
                    <a:pt x="547266" y="529493"/>
                    <a:pt x="575481" y="536213"/>
                    <a:pt x="596978" y="550996"/>
                  </a:cubicBezTo>
                  <a:lnTo>
                    <a:pt x="599665" y="552340"/>
                  </a:lnTo>
                  <a:cubicBezTo>
                    <a:pt x="614445" y="563091"/>
                    <a:pt x="630568" y="573842"/>
                    <a:pt x="645347" y="568466"/>
                  </a:cubicBezTo>
                  <a:cubicBezTo>
                    <a:pt x="649378" y="567123"/>
                    <a:pt x="653409" y="564435"/>
                    <a:pt x="657439" y="561747"/>
                  </a:cubicBezTo>
                  <a:cubicBezTo>
                    <a:pt x="658783" y="560403"/>
                    <a:pt x="661470" y="559059"/>
                    <a:pt x="662814" y="557715"/>
                  </a:cubicBezTo>
                  <a:cubicBezTo>
                    <a:pt x="689686" y="540245"/>
                    <a:pt x="728650" y="541588"/>
                    <a:pt x="754178" y="561747"/>
                  </a:cubicBezTo>
                  <a:lnTo>
                    <a:pt x="755521" y="563091"/>
                  </a:lnTo>
                  <a:lnTo>
                    <a:pt x="768957" y="579218"/>
                  </a:lnTo>
                  <a:cubicBezTo>
                    <a:pt x="771644" y="568466"/>
                    <a:pt x="772988" y="556371"/>
                    <a:pt x="772988" y="544276"/>
                  </a:cubicBezTo>
                  <a:cubicBezTo>
                    <a:pt x="775675" y="499928"/>
                    <a:pt x="778362" y="455579"/>
                    <a:pt x="779706" y="409887"/>
                  </a:cubicBezTo>
                  <a:cubicBezTo>
                    <a:pt x="797172" y="417951"/>
                    <a:pt x="805234" y="443484"/>
                    <a:pt x="794485" y="459611"/>
                  </a:cubicBezTo>
                  <a:cubicBezTo>
                    <a:pt x="828075" y="458267"/>
                    <a:pt x="852259" y="423326"/>
                    <a:pt x="852259" y="389729"/>
                  </a:cubicBezTo>
                  <a:cubicBezTo>
                    <a:pt x="852259" y="378978"/>
                    <a:pt x="850916" y="368226"/>
                    <a:pt x="848228" y="357475"/>
                  </a:cubicBezTo>
                  <a:lnTo>
                    <a:pt x="844198" y="365539"/>
                  </a:lnTo>
                  <a:lnTo>
                    <a:pt x="803890" y="346724"/>
                  </a:lnTo>
                  <a:cubicBezTo>
                    <a:pt x="799859" y="344036"/>
                    <a:pt x="794485" y="342692"/>
                    <a:pt x="790454" y="341349"/>
                  </a:cubicBezTo>
                  <a:cubicBezTo>
                    <a:pt x="779706" y="340005"/>
                    <a:pt x="770301" y="346724"/>
                    <a:pt x="759552" y="353443"/>
                  </a:cubicBezTo>
                  <a:lnTo>
                    <a:pt x="754178" y="357475"/>
                  </a:lnTo>
                  <a:cubicBezTo>
                    <a:pt x="744772" y="362851"/>
                    <a:pt x="734024" y="366882"/>
                    <a:pt x="723275" y="366882"/>
                  </a:cubicBezTo>
                  <a:cubicBezTo>
                    <a:pt x="715214" y="366882"/>
                    <a:pt x="707152" y="364195"/>
                    <a:pt x="701778" y="358819"/>
                  </a:cubicBezTo>
                  <a:lnTo>
                    <a:pt x="699091" y="356131"/>
                  </a:lnTo>
                  <a:lnTo>
                    <a:pt x="699091" y="353443"/>
                  </a:lnTo>
                  <a:cubicBezTo>
                    <a:pt x="695060" y="298344"/>
                    <a:pt x="688342" y="241901"/>
                    <a:pt x="680280" y="185457"/>
                  </a:cubicBezTo>
                  <a:cubicBezTo>
                    <a:pt x="676250" y="162611"/>
                    <a:pt x="670875" y="139765"/>
                    <a:pt x="653409" y="130358"/>
                  </a:cubicBezTo>
                  <a:cubicBezTo>
                    <a:pt x="652065" y="130358"/>
                    <a:pt x="650721" y="129014"/>
                    <a:pt x="649378" y="129014"/>
                  </a:cubicBezTo>
                  <a:cubicBezTo>
                    <a:pt x="645347" y="126326"/>
                    <a:pt x="639973" y="123638"/>
                    <a:pt x="635942" y="119606"/>
                  </a:cubicBezTo>
                  <a:cubicBezTo>
                    <a:pt x="631911" y="115575"/>
                    <a:pt x="631911" y="110199"/>
                    <a:pt x="630568" y="104823"/>
                  </a:cubicBezTo>
                  <a:cubicBezTo>
                    <a:pt x="630568" y="102136"/>
                    <a:pt x="629224" y="99448"/>
                    <a:pt x="629224" y="98104"/>
                  </a:cubicBezTo>
                  <a:cubicBezTo>
                    <a:pt x="626537" y="92728"/>
                    <a:pt x="619819" y="90041"/>
                    <a:pt x="613101" y="87353"/>
                  </a:cubicBezTo>
                  <a:cubicBezTo>
                    <a:pt x="610414" y="86009"/>
                    <a:pt x="607727" y="84665"/>
                    <a:pt x="605040" y="84665"/>
                  </a:cubicBezTo>
                  <a:cubicBezTo>
                    <a:pt x="586230" y="75258"/>
                    <a:pt x="572794" y="59131"/>
                    <a:pt x="560702" y="41661"/>
                  </a:cubicBezTo>
                  <a:cubicBezTo>
                    <a:pt x="556671" y="36285"/>
                    <a:pt x="553984" y="32253"/>
                    <a:pt x="549953" y="26878"/>
                  </a:cubicBezTo>
                  <a:cubicBezTo>
                    <a:pt x="539204" y="14783"/>
                    <a:pt x="524425" y="2688"/>
                    <a:pt x="509645" y="0"/>
                  </a:cubicBezTo>
                  <a:lnTo>
                    <a:pt x="501584" y="12095"/>
                  </a:lnTo>
                  <a:lnTo>
                    <a:pt x="490835" y="5375"/>
                  </a:lnTo>
                  <a:cubicBezTo>
                    <a:pt x="490835" y="6719"/>
                    <a:pt x="490835" y="8063"/>
                    <a:pt x="489492" y="9407"/>
                  </a:cubicBezTo>
                  <a:cubicBezTo>
                    <a:pt x="488148" y="12095"/>
                    <a:pt x="488148" y="16127"/>
                    <a:pt x="486805" y="18814"/>
                  </a:cubicBezTo>
                  <a:cubicBezTo>
                    <a:pt x="480087" y="33597"/>
                    <a:pt x="465307" y="38973"/>
                    <a:pt x="450528" y="41661"/>
                  </a:cubicBezTo>
                  <a:cubicBezTo>
                    <a:pt x="387380" y="56444"/>
                    <a:pt x="322887" y="64507"/>
                    <a:pt x="257052" y="64507"/>
                  </a:cubicBezTo>
                  <a:cubicBezTo>
                    <a:pt x="240929" y="63163"/>
                    <a:pt x="219432" y="63163"/>
                    <a:pt x="197934" y="60475"/>
                  </a:cubicBezTo>
                  <a:cubicBezTo>
                    <a:pt x="197934" y="60475"/>
                    <a:pt x="197934" y="60475"/>
                    <a:pt x="197934" y="60475"/>
                  </a:cubicBezTo>
                  <a:close/>
                </a:path>
              </a:pathLst>
            </a:cu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337" name="Google Shape;337;p8"/>
            <p:cNvSpPr/>
            <p:nvPr/>
          </p:nvSpPr>
          <p:spPr>
            <a:xfrm>
              <a:off x="4955949" y="7978804"/>
              <a:ext cx="174556" cy="400674"/>
            </a:xfrm>
            <a:custGeom>
              <a:avLst/>
              <a:gdLst/>
              <a:ahLst/>
              <a:cxnLst/>
              <a:rect l="l" t="t" r="r" b="b"/>
              <a:pathLst>
                <a:path w="156907" h="360163" extrusionOk="0">
                  <a:moveTo>
                    <a:pt x="84354" y="321190"/>
                  </a:moveTo>
                  <a:cubicBezTo>
                    <a:pt x="95103" y="307751"/>
                    <a:pt x="113913" y="299688"/>
                    <a:pt x="131380" y="302376"/>
                  </a:cubicBezTo>
                  <a:cubicBezTo>
                    <a:pt x="130036" y="280873"/>
                    <a:pt x="136754" y="259371"/>
                    <a:pt x="151533" y="244589"/>
                  </a:cubicBezTo>
                  <a:cubicBezTo>
                    <a:pt x="154220" y="241901"/>
                    <a:pt x="156908" y="239213"/>
                    <a:pt x="156908" y="237869"/>
                  </a:cubicBezTo>
                  <a:cubicBezTo>
                    <a:pt x="156908" y="236525"/>
                    <a:pt x="152877" y="233837"/>
                    <a:pt x="150190" y="232494"/>
                  </a:cubicBezTo>
                  <a:cubicBezTo>
                    <a:pt x="144815" y="229806"/>
                    <a:pt x="138098" y="225774"/>
                    <a:pt x="134067" y="217711"/>
                  </a:cubicBezTo>
                  <a:cubicBezTo>
                    <a:pt x="132723" y="212335"/>
                    <a:pt x="132723" y="208303"/>
                    <a:pt x="135410" y="202928"/>
                  </a:cubicBezTo>
                  <a:cubicBezTo>
                    <a:pt x="136754" y="200240"/>
                    <a:pt x="138098" y="197552"/>
                    <a:pt x="140784" y="196208"/>
                  </a:cubicBezTo>
                  <a:cubicBezTo>
                    <a:pt x="131380" y="149172"/>
                    <a:pt x="117944" y="102136"/>
                    <a:pt x="101821" y="57788"/>
                  </a:cubicBezTo>
                  <a:cubicBezTo>
                    <a:pt x="97790" y="44349"/>
                    <a:pt x="92415" y="30910"/>
                    <a:pt x="83011" y="24190"/>
                  </a:cubicBezTo>
                  <a:cubicBezTo>
                    <a:pt x="80323" y="22846"/>
                    <a:pt x="78980" y="21502"/>
                    <a:pt x="76293" y="20158"/>
                  </a:cubicBezTo>
                  <a:cubicBezTo>
                    <a:pt x="72262" y="17471"/>
                    <a:pt x="66887" y="14783"/>
                    <a:pt x="62857" y="9407"/>
                  </a:cubicBezTo>
                  <a:cubicBezTo>
                    <a:pt x="60169" y="6719"/>
                    <a:pt x="58826" y="4032"/>
                    <a:pt x="57483" y="0"/>
                  </a:cubicBezTo>
                  <a:cubicBezTo>
                    <a:pt x="45390" y="14783"/>
                    <a:pt x="33298" y="24190"/>
                    <a:pt x="21206" y="26878"/>
                  </a:cubicBezTo>
                  <a:cubicBezTo>
                    <a:pt x="25236" y="43005"/>
                    <a:pt x="22549" y="59131"/>
                    <a:pt x="14488" y="73914"/>
                  </a:cubicBezTo>
                  <a:lnTo>
                    <a:pt x="11800" y="72570"/>
                  </a:lnTo>
                  <a:cubicBezTo>
                    <a:pt x="34641" y="146484"/>
                    <a:pt x="-7010" y="228462"/>
                    <a:pt x="1052" y="306408"/>
                  </a:cubicBezTo>
                  <a:cubicBezTo>
                    <a:pt x="1052" y="313127"/>
                    <a:pt x="2396" y="319847"/>
                    <a:pt x="7770" y="322534"/>
                  </a:cubicBezTo>
                  <a:cubicBezTo>
                    <a:pt x="13144" y="326566"/>
                    <a:pt x="19862" y="325222"/>
                    <a:pt x="25236" y="325222"/>
                  </a:cubicBezTo>
                  <a:cubicBezTo>
                    <a:pt x="46734" y="325222"/>
                    <a:pt x="60169" y="341349"/>
                    <a:pt x="70918" y="360163"/>
                  </a:cubicBezTo>
                  <a:cubicBezTo>
                    <a:pt x="70918" y="346724"/>
                    <a:pt x="76293" y="331942"/>
                    <a:pt x="84354" y="321190"/>
                  </a:cubicBezTo>
                  <a:close/>
                </a:path>
              </a:pathLst>
            </a:cu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338" name="Google Shape;338;p8"/>
            <p:cNvSpPr/>
            <p:nvPr/>
          </p:nvSpPr>
          <p:spPr>
            <a:xfrm>
              <a:off x="5052781" y="8022161"/>
              <a:ext cx="751838" cy="788588"/>
            </a:xfrm>
            <a:custGeom>
              <a:avLst/>
              <a:gdLst/>
              <a:ahLst/>
              <a:cxnLst/>
              <a:rect l="l" t="t" r="r" b="b"/>
              <a:pathLst>
                <a:path w="675822" h="708857" extrusionOk="0">
                  <a:moveTo>
                    <a:pt x="658356" y="182769"/>
                  </a:moveTo>
                  <a:lnTo>
                    <a:pt x="658356" y="180082"/>
                  </a:lnTo>
                  <a:cubicBezTo>
                    <a:pt x="655669" y="169330"/>
                    <a:pt x="648951" y="159923"/>
                    <a:pt x="640889" y="153204"/>
                  </a:cubicBezTo>
                  <a:cubicBezTo>
                    <a:pt x="638202" y="151860"/>
                    <a:pt x="635515" y="150516"/>
                    <a:pt x="634171" y="147828"/>
                  </a:cubicBezTo>
                  <a:cubicBezTo>
                    <a:pt x="624766" y="141109"/>
                    <a:pt x="611330" y="134389"/>
                    <a:pt x="609987" y="119607"/>
                  </a:cubicBezTo>
                  <a:cubicBezTo>
                    <a:pt x="608643" y="110199"/>
                    <a:pt x="614018" y="102136"/>
                    <a:pt x="616705" y="96760"/>
                  </a:cubicBezTo>
                  <a:lnTo>
                    <a:pt x="639546" y="55100"/>
                  </a:lnTo>
                  <a:cubicBezTo>
                    <a:pt x="643576" y="48380"/>
                    <a:pt x="646264" y="43005"/>
                    <a:pt x="644920" y="37629"/>
                  </a:cubicBezTo>
                  <a:cubicBezTo>
                    <a:pt x="644920" y="33597"/>
                    <a:pt x="642233" y="28222"/>
                    <a:pt x="639546" y="22846"/>
                  </a:cubicBezTo>
                  <a:cubicBezTo>
                    <a:pt x="635515" y="16127"/>
                    <a:pt x="631484" y="8063"/>
                    <a:pt x="632828" y="0"/>
                  </a:cubicBezTo>
                  <a:cubicBezTo>
                    <a:pt x="628797" y="0"/>
                    <a:pt x="623422" y="2688"/>
                    <a:pt x="620736" y="5376"/>
                  </a:cubicBezTo>
                  <a:cubicBezTo>
                    <a:pt x="616705" y="9407"/>
                    <a:pt x="614018" y="16127"/>
                    <a:pt x="612674" y="21502"/>
                  </a:cubicBezTo>
                  <a:cubicBezTo>
                    <a:pt x="611330" y="25534"/>
                    <a:pt x="608643" y="30910"/>
                    <a:pt x="605956" y="34941"/>
                  </a:cubicBezTo>
                  <a:cubicBezTo>
                    <a:pt x="595208" y="53756"/>
                    <a:pt x="572366" y="67195"/>
                    <a:pt x="544151" y="69883"/>
                  </a:cubicBezTo>
                  <a:cubicBezTo>
                    <a:pt x="540121" y="69883"/>
                    <a:pt x="537433" y="69883"/>
                    <a:pt x="533403" y="71227"/>
                  </a:cubicBezTo>
                  <a:cubicBezTo>
                    <a:pt x="522654" y="71227"/>
                    <a:pt x="513249" y="72571"/>
                    <a:pt x="505187" y="76602"/>
                  </a:cubicBezTo>
                  <a:cubicBezTo>
                    <a:pt x="501157" y="77946"/>
                    <a:pt x="497126" y="80634"/>
                    <a:pt x="494439" y="83321"/>
                  </a:cubicBezTo>
                  <a:cubicBezTo>
                    <a:pt x="483690" y="90041"/>
                    <a:pt x="470254" y="99448"/>
                    <a:pt x="455475" y="92729"/>
                  </a:cubicBezTo>
                  <a:cubicBezTo>
                    <a:pt x="451444" y="90041"/>
                    <a:pt x="447413" y="87353"/>
                    <a:pt x="444726" y="84665"/>
                  </a:cubicBezTo>
                  <a:cubicBezTo>
                    <a:pt x="443382" y="83321"/>
                    <a:pt x="442039" y="81977"/>
                    <a:pt x="440695" y="80634"/>
                  </a:cubicBezTo>
                  <a:cubicBezTo>
                    <a:pt x="429947" y="72571"/>
                    <a:pt x="416511" y="77946"/>
                    <a:pt x="395013" y="87353"/>
                  </a:cubicBezTo>
                  <a:cubicBezTo>
                    <a:pt x="381578" y="94072"/>
                    <a:pt x="368142" y="100792"/>
                    <a:pt x="353363" y="100792"/>
                  </a:cubicBezTo>
                  <a:cubicBezTo>
                    <a:pt x="347988" y="100792"/>
                    <a:pt x="341270" y="99448"/>
                    <a:pt x="335896" y="96760"/>
                  </a:cubicBezTo>
                  <a:cubicBezTo>
                    <a:pt x="333209" y="95416"/>
                    <a:pt x="331865" y="94072"/>
                    <a:pt x="329178" y="92729"/>
                  </a:cubicBezTo>
                  <a:cubicBezTo>
                    <a:pt x="326491" y="91385"/>
                    <a:pt x="323804" y="90041"/>
                    <a:pt x="322460" y="88697"/>
                  </a:cubicBezTo>
                  <a:cubicBezTo>
                    <a:pt x="317086" y="87353"/>
                    <a:pt x="310368" y="90041"/>
                    <a:pt x="302306" y="92729"/>
                  </a:cubicBezTo>
                  <a:cubicBezTo>
                    <a:pt x="299619" y="94072"/>
                    <a:pt x="296932" y="95416"/>
                    <a:pt x="292901" y="96760"/>
                  </a:cubicBezTo>
                  <a:cubicBezTo>
                    <a:pt x="283496" y="100792"/>
                    <a:pt x="272748" y="99448"/>
                    <a:pt x="264686" y="94072"/>
                  </a:cubicBezTo>
                  <a:cubicBezTo>
                    <a:pt x="263342" y="98104"/>
                    <a:pt x="261999" y="102136"/>
                    <a:pt x="260655" y="104824"/>
                  </a:cubicBezTo>
                  <a:cubicBezTo>
                    <a:pt x="249907" y="126326"/>
                    <a:pt x="225722" y="137077"/>
                    <a:pt x="204225" y="145141"/>
                  </a:cubicBezTo>
                  <a:cubicBezTo>
                    <a:pt x="165261" y="159923"/>
                    <a:pt x="127640" y="172018"/>
                    <a:pt x="88677" y="165299"/>
                  </a:cubicBezTo>
                  <a:lnTo>
                    <a:pt x="85989" y="165299"/>
                  </a:lnTo>
                  <a:cubicBezTo>
                    <a:pt x="80615" y="163955"/>
                    <a:pt x="75241" y="163955"/>
                    <a:pt x="71210" y="165299"/>
                  </a:cubicBezTo>
                  <a:cubicBezTo>
                    <a:pt x="68523" y="165299"/>
                    <a:pt x="67179" y="167987"/>
                    <a:pt x="65835" y="169330"/>
                  </a:cubicBezTo>
                  <a:cubicBezTo>
                    <a:pt x="65835" y="170674"/>
                    <a:pt x="65835" y="170674"/>
                    <a:pt x="65835" y="172018"/>
                  </a:cubicBezTo>
                  <a:cubicBezTo>
                    <a:pt x="67179" y="173362"/>
                    <a:pt x="69866" y="176050"/>
                    <a:pt x="73897" y="177394"/>
                  </a:cubicBezTo>
                  <a:cubicBezTo>
                    <a:pt x="80615" y="181425"/>
                    <a:pt x="88677" y="185457"/>
                    <a:pt x="88677" y="196208"/>
                  </a:cubicBezTo>
                  <a:cubicBezTo>
                    <a:pt x="88677" y="204272"/>
                    <a:pt x="83302" y="208303"/>
                    <a:pt x="80615" y="212335"/>
                  </a:cubicBezTo>
                  <a:cubicBezTo>
                    <a:pt x="65835" y="227118"/>
                    <a:pt x="60461" y="248620"/>
                    <a:pt x="65835" y="268778"/>
                  </a:cubicBezTo>
                  <a:lnTo>
                    <a:pt x="69866" y="283561"/>
                  </a:lnTo>
                  <a:lnTo>
                    <a:pt x="55087" y="278186"/>
                  </a:lnTo>
                  <a:cubicBezTo>
                    <a:pt x="40307" y="272810"/>
                    <a:pt x="22841" y="278186"/>
                    <a:pt x="13436" y="290281"/>
                  </a:cubicBezTo>
                  <a:cubicBezTo>
                    <a:pt x="4031" y="302376"/>
                    <a:pt x="2687" y="319847"/>
                    <a:pt x="9405" y="333285"/>
                  </a:cubicBezTo>
                  <a:lnTo>
                    <a:pt x="0" y="338661"/>
                  </a:lnTo>
                  <a:cubicBezTo>
                    <a:pt x="2687" y="344036"/>
                    <a:pt x="5374" y="350756"/>
                    <a:pt x="8062" y="356131"/>
                  </a:cubicBezTo>
                  <a:cubicBezTo>
                    <a:pt x="21497" y="388385"/>
                    <a:pt x="60461" y="420638"/>
                    <a:pt x="87333" y="397792"/>
                  </a:cubicBezTo>
                  <a:cubicBezTo>
                    <a:pt x="84646" y="415263"/>
                    <a:pt x="69866" y="431389"/>
                    <a:pt x="51056" y="435421"/>
                  </a:cubicBezTo>
                  <a:cubicBezTo>
                    <a:pt x="94051" y="455580"/>
                    <a:pt x="145107" y="443484"/>
                    <a:pt x="193476" y="444828"/>
                  </a:cubicBezTo>
                  <a:cubicBezTo>
                    <a:pt x="241845" y="446172"/>
                    <a:pt x="296932" y="477082"/>
                    <a:pt x="294245" y="524118"/>
                  </a:cubicBezTo>
                  <a:cubicBezTo>
                    <a:pt x="232440" y="503960"/>
                    <a:pt x="166604" y="501272"/>
                    <a:pt x="103456" y="516055"/>
                  </a:cubicBezTo>
                  <a:cubicBezTo>
                    <a:pt x="135702" y="544276"/>
                    <a:pt x="154512" y="587281"/>
                    <a:pt x="153168" y="630286"/>
                  </a:cubicBezTo>
                  <a:cubicBezTo>
                    <a:pt x="153168" y="646412"/>
                    <a:pt x="149138" y="663883"/>
                    <a:pt x="153168" y="680009"/>
                  </a:cubicBezTo>
                  <a:cubicBezTo>
                    <a:pt x="157199" y="696136"/>
                    <a:pt x="171979" y="712263"/>
                    <a:pt x="188102" y="708231"/>
                  </a:cubicBezTo>
                  <a:cubicBezTo>
                    <a:pt x="214973" y="702856"/>
                    <a:pt x="210943" y="662539"/>
                    <a:pt x="198851" y="637005"/>
                  </a:cubicBezTo>
                  <a:cubicBezTo>
                    <a:pt x="224379" y="650444"/>
                    <a:pt x="241845" y="678666"/>
                    <a:pt x="240501" y="706887"/>
                  </a:cubicBezTo>
                  <a:cubicBezTo>
                    <a:pt x="247219" y="696136"/>
                    <a:pt x="253937" y="685385"/>
                    <a:pt x="260655" y="674634"/>
                  </a:cubicBezTo>
                  <a:cubicBezTo>
                    <a:pt x="279466" y="692104"/>
                    <a:pt x="303650" y="702856"/>
                    <a:pt x="329178" y="705543"/>
                  </a:cubicBezTo>
                  <a:cubicBezTo>
                    <a:pt x="295588" y="661195"/>
                    <a:pt x="268717" y="612815"/>
                    <a:pt x="249907" y="560403"/>
                  </a:cubicBezTo>
                  <a:cubicBezTo>
                    <a:pt x="284840" y="565779"/>
                    <a:pt x="318429" y="580562"/>
                    <a:pt x="345301" y="602064"/>
                  </a:cubicBezTo>
                  <a:cubicBezTo>
                    <a:pt x="333209" y="589969"/>
                    <a:pt x="330522" y="568467"/>
                    <a:pt x="341270" y="553684"/>
                  </a:cubicBezTo>
                  <a:cubicBezTo>
                    <a:pt x="353363" y="536213"/>
                    <a:pt x="381578" y="534869"/>
                    <a:pt x="396357" y="549652"/>
                  </a:cubicBezTo>
                  <a:cubicBezTo>
                    <a:pt x="421885" y="522774"/>
                    <a:pt x="395013" y="477082"/>
                    <a:pt x="361424" y="462299"/>
                  </a:cubicBezTo>
                  <a:cubicBezTo>
                    <a:pt x="327834" y="446172"/>
                    <a:pt x="287527" y="443484"/>
                    <a:pt x="261999" y="416607"/>
                  </a:cubicBezTo>
                  <a:cubicBezTo>
                    <a:pt x="257968" y="385697"/>
                    <a:pt x="252594" y="356131"/>
                    <a:pt x="248563" y="325222"/>
                  </a:cubicBezTo>
                  <a:cubicBezTo>
                    <a:pt x="260655" y="318503"/>
                    <a:pt x="278122" y="325222"/>
                    <a:pt x="283496" y="337317"/>
                  </a:cubicBezTo>
                  <a:cubicBezTo>
                    <a:pt x="295588" y="333285"/>
                    <a:pt x="296932" y="314471"/>
                    <a:pt x="288870" y="303720"/>
                  </a:cubicBezTo>
                  <a:cubicBezTo>
                    <a:pt x="280809" y="292969"/>
                    <a:pt x="267373" y="288937"/>
                    <a:pt x="256624" y="280874"/>
                  </a:cubicBezTo>
                  <a:cubicBezTo>
                    <a:pt x="224379" y="256683"/>
                    <a:pt x="224379" y="200240"/>
                    <a:pt x="257968" y="176050"/>
                  </a:cubicBezTo>
                  <a:cubicBezTo>
                    <a:pt x="279466" y="177394"/>
                    <a:pt x="284840" y="205616"/>
                    <a:pt x="288870" y="227118"/>
                  </a:cubicBezTo>
                  <a:cubicBezTo>
                    <a:pt x="292901" y="248620"/>
                    <a:pt x="311711" y="274154"/>
                    <a:pt x="330522" y="263403"/>
                  </a:cubicBezTo>
                  <a:cubicBezTo>
                    <a:pt x="331865" y="251308"/>
                    <a:pt x="327834" y="239213"/>
                    <a:pt x="321116" y="228462"/>
                  </a:cubicBezTo>
                  <a:cubicBezTo>
                    <a:pt x="337239" y="240557"/>
                    <a:pt x="354706" y="251308"/>
                    <a:pt x="370829" y="263403"/>
                  </a:cubicBezTo>
                  <a:cubicBezTo>
                    <a:pt x="365455" y="251308"/>
                    <a:pt x="361424" y="239213"/>
                    <a:pt x="356050" y="228462"/>
                  </a:cubicBezTo>
                  <a:cubicBezTo>
                    <a:pt x="378891" y="233838"/>
                    <a:pt x="401731" y="240557"/>
                    <a:pt x="424572" y="245932"/>
                  </a:cubicBezTo>
                  <a:cubicBezTo>
                    <a:pt x="396357" y="231150"/>
                    <a:pt x="374860" y="204272"/>
                    <a:pt x="366798" y="173362"/>
                  </a:cubicBezTo>
                  <a:cubicBezTo>
                    <a:pt x="415167" y="146485"/>
                    <a:pt x="471598" y="131702"/>
                    <a:pt x="526685" y="131702"/>
                  </a:cubicBezTo>
                  <a:cubicBezTo>
                    <a:pt x="571023" y="131702"/>
                    <a:pt x="620736" y="145141"/>
                    <a:pt x="643576" y="184113"/>
                  </a:cubicBezTo>
                  <a:cubicBezTo>
                    <a:pt x="647607" y="190833"/>
                    <a:pt x="651638" y="200240"/>
                    <a:pt x="658356" y="202928"/>
                  </a:cubicBezTo>
                  <a:cubicBezTo>
                    <a:pt x="665074" y="205616"/>
                    <a:pt x="670448" y="205616"/>
                    <a:pt x="675823" y="201584"/>
                  </a:cubicBezTo>
                  <a:cubicBezTo>
                    <a:pt x="663730" y="202928"/>
                    <a:pt x="661043" y="190833"/>
                    <a:pt x="658356" y="182769"/>
                  </a:cubicBezTo>
                  <a:close/>
                </a:path>
              </a:pathLst>
            </a:cu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339" name="Google Shape;339;p8"/>
            <p:cNvSpPr/>
            <p:nvPr/>
          </p:nvSpPr>
          <p:spPr>
            <a:xfrm>
              <a:off x="4913085" y="7459411"/>
              <a:ext cx="394952" cy="570224"/>
            </a:xfrm>
            <a:custGeom>
              <a:avLst/>
              <a:gdLst/>
              <a:ahLst/>
              <a:cxnLst/>
              <a:rect l="l" t="t" r="r" b="b"/>
              <a:pathLst>
                <a:path w="355020" h="512571" extrusionOk="0">
                  <a:moveTo>
                    <a:pt x="43614" y="353992"/>
                  </a:moveTo>
                  <a:cubicBezTo>
                    <a:pt x="44957" y="360712"/>
                    <a:pt x="46301" y="368775"/>
                    <a:pt x="51675" y="370119"/>
                  </a:cubicBezTo>
                  <a:cubicBezTo>
                    <a:pt x="53019" y="371463"/>
                    <a:pt x="55706" y="371463"/>
                    <a:pt x="58393" y="371463"/>
                  </a:cubicBezTo>
                  <a:cubicBezTo>
                    <a:pt x="61080" y="371463"/>
                    <a:pt x="65111" y="372807"/>
                    <a:pt x="67798" y="374151"/>
                  </a:cubicBezTo>
                  <a:cubicBezTo>
                    <a:pt x="73173" y="375495"/>
                    <a:pt x="77203" y="379526"/>
                    <a:pt x="81234" y="382214"/>
                  </a:cubicBezTo>
                  <a:cubicBezTo>
                    <a:pt x="85265" y="386246"/>
                    <a:pt x="89296" y="387590"/>
                    <a:pt x="91983" y="387590"/>
                  </a:cubicBezTo>
                  <a:cubicBezTo>
                    <a:pt x="93326" y="387590"/>
                    <a:pt x="94670" y="387590"/>
                    <a:pt x="96014" y="386246"/>
                  </a:cubicBezTo>
                  <a:cubicBezTo>
                    <a:pt x="98701" y="384902"/>
                    <a:pt x="101388" y="384902"/>
                    <a:pt x="104075" y="384902"/>
                  </a:cubicBezTo>
                  <a:cubicBezTo>
                    <a:pt x="114824" y="383558"/>
                    <a:pt x="121542" y="391621"/>
                    <a:pt x="126916" y="396997"/>
                  </a:cubicBezTo>
                  <a:cubicBezTo>
                    <a:pt x="126916" y="396997"/>
                    <a:pt x="128260" y="398341"/>
                    <a:pt x="128260" y="398341"/>
                  </a:cubicBezTo>
                  <a:cubicBezTo>
                    <a:pt x="139008" y="388934"/>
                    <a:pt x="152444" y="384902"/>
                    <a:pt x="168567" y="386246"/>
                  </a:cubicBezTo>
                  <a:cubicBezTo>
                    <a:pt x="186033" y="387590"/>
                    <a:pt x="200813" y="395653"/>
                    <a:pt x="208875" y="409092"/>
                  </a:cubicBezTo>
                  <a:cubicBezTo>
                    <a:pt x="212905" y="414468"/>
                    <a:pt x="214249" y="419843"/>
                    <a:pt x="216936" y="425218"/>
                  </a:cubicBezTo>
                  <a:cubicBezTo>
                    <a:pt x="220967" y="433282"/>
                    <a:pt x="223654" y="440001"/>
                    <a:pt x="229028" y="444033"/>
                  </a:cubicBezTo>
                  <a:cubicBezTo>
                    <a:pt x="233059" y="446721"/>
                    <a:pt x="238433" y="449409"/>
                    <a:pt x="243808" y="452096"/>
                  </a:cubicBezTo>
                  <a:cubicBezTo>
                    <a:pt x="254556" y="457472"/>
                    <a:pt x="269336" y="462848"/>
                    <a:pt x="270679" y="477631"/>
                  </a:cubicBezTo>
                  <a:cubicBezTo>
                    <a:pt x="270679" y="480318"/>
                    <a:pt x="270679" y="483006"/>
                    <a:pt x="270679" y="485694"/>
                  </a:cubicBezTo>
                  <a:cubicBezTo>
                    <a:pt x="270679" y="488382"/>
                    <a:pt x="270679" y="489726"/>
                    <a:pt x="270679" y="491070"/>
                  </a:cubicBezTo>
                  <a:cubicBezTo>
                    <a:pt x="270679" y="493757"/>
                    <a:pt x="274710" y="496445"/>
                    <a:pt x="277397" y="499133"/>
                  </a:cubicBezTo>
                  <a:cubicBezTo>
                    <a:pt x="281428" y="503164"/>
                    <a:pt x="285459" y="507196"/>
                    <a:pt x="286802" y="512571"/>
                  </a:cubicBezTo>
                  <a:cubicBezTo>
                    <a:pt x="294864" y="512571"/>
                    <a:pt x="304269" y="504508"/>
                    <a:pt x="312330" y="497789"/>
                  </a:cubicBezTo>
                  <a:cubicBezTo>
                    <a:pt x="317705" y="492413"/>
                    <a:pt x="325766" y="488382"/>
                    <a:pt x="332484" y="487038"/>
                  </a:cubicBezTo>
                  <a:cubicBezTo>
                    <a:pt x="329797" y="485694"/>
                    <a:pt x="327110" y="485694"/>
                    <a:pt x="324423" y="484350"/>
                  </a:cubicBezTo>
                  <a:lnTo>
                    <a:pt x="315018" y="483006"/>
                  </a:lnTo>
                  <a:lnTo>
                    <a:pt x="347263" y="392965"/>
                  </a:lnTo>
                  <a:cubicBezTo>
                    <a:pt x="353981" y="372807"/>
                    <a:pt x="360699" y="348617"/>
                    <a:pt x="347263" y="333834"/>
                  </a:cubicBezTo>
                  <a:cubicBezTo>
                    <a:pt x="344577" y="331146"/>
                    <a:pt x="341889" y="329802"/>
                    <a:pt x="339202" y="327115"/>
                  </a:cubicBezTo>
                  <a:cubicBezTo>
                    <a:pt x="332484" y="323083"/>
                    <a:pt x="325766" y="317707"/>
                    <a:pt x="323079" y="309644"/>
                  </a:cubicBezTo>
                  <a:cubicBezTo>
                    <a:pt x="317705" y="297549"/>
                    <a:pt x="321735" y="282766"/>
                    <a:pt x="333828" y="269327"/>
                  </a:cubicBezTo>
                  <a:cubicBezTo>
                    <a:pt x="335171" y="266639"/>
                    <a:pt x="337859" y="265295"/>
                    <a:pt x="340546" y="262608"/>
                  </a:cubicBezTo>
                  <a:cubicBezTo>
                    <a:pt x="345920" y="257232"/>
                    <a:pt x="351294" y="250513"/>
                    <a:pt x="353981" y="243793"/>
                  </a:cubicBezTo>
                  <a:cubicBezTo>
                    <a:pt x="355325" y="239762"/>
                    <a:pt x="355325" y="234386"/>
                    <a:pt x="352638" y="230354"/>
                  </a:cubicBezTo>
                  <a:cubicBezTo>
                    <a:pt x="351294" y="229011"/>
                    <a:pt x="349951" y="227667"/>
                    <a:pt x="348607" y="227667"/>
                  </a:cubicBezTo>
                  <a:lnTo>
                    <a:pt x="349951" y="216915"/>
                  </a:lnTo>
                  <a:cubicBezTo>
                    <a:pt x="341889" y="207508"/>
                    <a:pt x="332484" y="199445"/>
                    <a:pt x="320392" y="195413"/>
                  </a:cubicBezTo>
                  <a:cubicBezTo>
                    <a:pt x="313674" y="192725"/>
                    <a:pt x="305612" y="191381"/>
                    <a:pt x="298894" y="190037"/>
                  </a:cubicBezTo>
                  <a:lnTo>
                    <a:pt x="239777" y="179286"/>
                  </a:lnTo>
                  <a:lnTo>
                    <a:pt x="168567" y="75807"/>
                  </a:lnTo>
                  <a:cubicBezTo>
                    <a:pt x="149757" y="48929"/>
                    <a:pt x="141695" y="24739"/>
                    <a:pt x="144382" y="4580"/>
                  </a:cubicBezTo>
                  <a:cubicBezTo>
                    <a:pt x="100044" y="-4827"/>
                    <a:pt x="53019" y="549"/>
                    <a:pt x="11368" y="18019"/>
                  </a:cubicBezTo>
                  <a:lnTo>
                    <a:pt x="12711" y="18019"/>
                  </a:lnTo>
                  <a:cubicBezTo>
                    <a:pt x="3306" y="48929"/>
                    <a:pt x="-4755" y="75807"/>
                    <a:pt x="3306" y="101341"/>
                  </a:cubicBezTo>
                  <a:cubicBezTo>
                    <a:pt x="5993" y="108060"/>
                    <a:pt x="8681" y="113436"/>
                    <a:pt x="11368" y="120155"/>
                  </a:cubicBezTo>
                  <a:cubicBezTo>
                    <a:pt x="16742" y="130906"/>
                    <a:pt x="22117" y="141658"/>
                    <a:pt x="23460" y="153753"/>
                  </a:cubicBezTo>
                  <a:cubicBezTo>
                    <a:pt x="24804" y="167191"/>
                    <a:pt x="22117" y="179286"/>
                    <a:pt x="19429" y="191381"/>
                  </a:cubicBezTo>
                  <a:cubicBezTo>
                    <a:pt x="16742" y="202133"/>
                    <a:pt x="14055" y="212884"/>
                    <a:pt x="15399" y="223635"/>
                  </a:cubicBezTo>
                  <a:cubicBezTo>
                    <a:pt x="16742" y="235730"/>
                    <a:pt x="23460" y="246481"/>
                    <a:pt x="30178" y="257232"/>
                  </a:cubicBezTo>
                  <a:cubicBezTo>
                    <a:pt x="39583" y="273359"/>
                    <a:pt x="48988" y="289486"/>
                    <a:pt x="46301" y="308300"/>
                  </a:cubicBezTo>
                  <a:cubicBezTo>
                    <a:pt x="44957" y="316364"/>
                    <a:pt x="42270" y="324427"/>
                    <a:pt x="36896" y="331146"/>
                  </a:cubicBezTo>
                  <a:cubicBezTo>
                    <a:pt x="43614" y="336522"/>
                    <a:pt x="48988" y="344585"/>
                    <a:pt x="50332" y="352648"/>
                  </a:cubicBezTo>
                  <a:lnTo>
                    <a:pt x="43614" y="353992"/>
                  </a:lnTo>
                  <a:close/>
                </a:path>
              </a:pathLst>
            </a:cu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340" name="Google Shape;340;p8"/>
            <p:cNvSpPr/>
            <p:nvPr/>
          </p:nvSpPr>
          <p:spPr>
            <a:xfrm>
              <a:off x="3565547" y="7177510"/>
              <a:ext cx="448411" cy="236165"/>
            </a:xfrm>
            <a:custGeom>
              <a:avLst/>
              <a:gdLst/>
              <a:ahLst/>
              <a:cxnLst/>
              <a:rect l="l" t="t" r="r" b="b"/>
              <a:pathLst>
                <a:path w="403074" h="212287" extrusionOk="0">
                  <a:moveTo>
                    <a:pt x="400388" y="154500"/>
                  </a:moveTo>
                  <a:cubicBezTo>
                    <a:pt x="400388" y="153156"/>
                    <a:pt x="401731" y="151812"/>
                    <a:pt x="401731" y="151812"/>
                  </a:cubicBezTo>
                  <a:cubicBezTo>
                    <a:pt x="401731" y="150468"/>
                    <a:pt x="403075" y="149124"/>
                    <a:pt x="403075" y="147780"/>
                  </a:cubicBezTo>
                  <a:cubicBezTo>
                    <a:pt x="403075" y="147780"/>
                    <a:pt x="399044" y="146437"/>
                    <a:pt x="396357" y="146437"/>
                  </a:cubicBezTo>
                  <a:lnTo>
                    <a:pt x="395013" y="146437"/>
                  </a:lnTo>
                  <a:cubicBezTo>
                    <a:pt x="370829" y="139717"/>
                    <a:pt x="360081" y="116871"/>
                    <a:pt x="349332" y="95368"/>
                  </a:cubicBezTo>
                  <a:cubicBezTo>
                    <a:pt x="347988" y="92681"/>
                    <a:pt x="346645" y="88649"/>
                    <a:pt x="345301" y="85961"/>
                  </a:cubicBezTo>
                  <a:cubicBezTo>
                    <a:pt x="335896" y="67147"/>
                    <a:pt x="323804" y="51020"/>
                    <a:pt x="309024" y="37581"/>
                  </a:cubicBezTo>
                  <a:cubicBezTo>
                    <a:pt x="304994" y="33549"/>
                    <a:pt x="300963" y="30862"/>
                    <a:pt x="296932" y="29518"/>
                  </a:cubicBezTo>
                  <a:cubicBezTo>
                    <a:pt x="295588" y="29518"/>
                    <a:pt x="292901" y="29518"/>
                    <a:pt x="291558" y="28174"/>
                  </a:cubicBezTo>
                  <a:cubicBezTo>
                    <a:pt x="288870" y="28174"/>
                    <a:pt x="284840" y="28174"/>
                    <a:pt x="282152" y="26830"/>
                  </a:cubicBezTo>
                  <a:cubicBezTo>
                    <a:pt x="275435" y="25486"/>
                    <a:pt x="271404" y="21454"/>
                    <a:pt x="266030" y="18767"/>
                  </a:cubicBezTo>
                  <a:cubicBezTo>
                    <a:pt x="261999" y="14735"/>
                    <a:pt x="257968" y="12047"/>
                    <a:pt x="253937" y="12047"/>
                  </a:cubicBezTo>
                  <a:cubicBezTo>
                    <a:pt x="251250" y="12047"/>
                    <a:pt x="248563" y="13391"/>
                    <a:pt x="244532" y="14735"/>
                  </a:cubicBezTo>
                  <a:cubicBezTo>
                    <a:pt x="239158" y="17423"/>
                    <a:pt x="233783" y="20110"/>
                    <a:pt x="225722" y="18767"/>
                  </a:cubicBezTo>
                  <a:cubicBezTo>
                    <a:pt x="220348" y="17423"/>
                    <a:pt x="214973" y="14735"/>
                    <a:pt x="212286" y="13391"/>
                  </a:cubicBezTo>
                  <a:lnTo>
                    <a:pt x="210943" y="12047"/>
                  </a:lnTo>
                  <a:cubicBezTo>
                    <a:pt x="193476" y="-48"/>
                    <a:pt x="170635" y="-2736"/>
                    <a:pt x="149138" y="2640"/>
                  </a:cubicBezTo>
                  <a:cubicBezTo>
                    <a:pt x="149138" y="12047"/>
                    <a:pt x="147794" y="20110"/>
                    <a:pt x="149138" y="29518"/>
                  </a:cubicBezTo>
                  <a:lnTo>
                    <a:pt x="149138" y="37581"/>
                  </a:lnTo>
                  <a:lnTo>
                    <a:pt x="98082" y="40269"/>
                  </a:lnTo>
                  <a:lnTo>
                    <a:pt x="17467" y="118215"/>
                  </a:lnTo>
                  <a:cubicBezTo>
                    <a:pt x="8062" y="127622"/>
                    <a:pt x="1344" y="135685"/>
                    <a:pt x="0" y="143749"/>
                  </a:cubicBezTo>
                  <a:lnTo>
                    <a:pt x="64492" y="110151"/>
                  </a:lnTo>
                  <a:lnTo>
                    <a:pt x="65835" y="122246"/>
                  </a:lnTo>
                  <a:cubicBezTo>
                    <a:pt x="67179" y="145093"/>
                    <a:pt x="67179" y="167939"/>
                    <a:pt x="65835" y="189441"/>
                  </a:cubicBezTo>
                  <a:cubicBezTo>
                    <a:pt x="92707" y="178690"/>
                    <a:pt x="126297" y="182721"/>
                    <a:pt x="149138" y="201536"/>
                  </a:cubicBezTo>
                  <a:cubicBezTo>
                    <a:pt x="155856" y="197504"/>
                    <a:pt x="163917" y="196160"/>
                    <a:pt x="171979" y="197504"/>
                  </a:cubicBezTo>
                  <a:lnTo>
                    <a:pt x="167948" y="142405"/>
                  </a:lnTo>
                  <a:lnTo>
                    <a:pt x="171979" y="139717"/>
                  </a:lnTo>
                  <a:cubicBezTo>
                    <a:pt x="178697" y="135685"/>
                    <a:pt x="185415" y="135685"/>
                    <a:pt x="192133" y="138373"/>
                  </a:cubicBezTo>
                  <a:cubicBezTo>
                    <a:pt x="201537" y="142405"/>
                    <a:pt x="210943" y="151812"/>
                    <a:pt x="214973" y="162563"/>
                  </a:cubicBezTo>
                  <a:cubicBezTo>
                    <a:pt x="217661" y="169283"/>
                    <a:pt x="217661" y="174658"/>
                    <a:pt x="219004" y="181377"/>
                  </a:cubicBezTo>
                  <a:cubicBezTo>
                    <a:pt x="220348" y="189441"/>
                    <a:pt x="221691" y="196160"/>
                    <a:pt x="224379" y="202880"/>
                  </a:cubicBezTo>
                  <a:cubicBezTo>
                    <a:pt x="227065" y="208255"/>
                    <a:pt x="233783" y="212287"/>
                    <a:pt x="239158" y="212287"/>
                  </a:cubicBezTo>
                  <a:cubicBezTo>
                    <a:pt x="243189" y="212287"/>
                    <a:pt x="244532" y="210943"/>
                    <a:pt x="244532" y="209599"/>
                  </a:cubicBezTo>
                  <a:cubicBezTo>
                    <a:pt x="245876" y="206912"/>
                    <a:pt x="245876" y="201536"/>
                    <a:pt x="245876" y="196160"/>
                  </a:cubicBezTo>
                  <a:cubicBezTo>
                    <a:pt x="244532" y="188097"/>
                    <a:pt x="244532" y="178690"/>
                    <a:pt x="249907" y="171970"/>
                  </a:cubicBezTo>
                  <a:cubicBezTo>
                    <a:pt x="253937" y="166595"/>
                    <a:pt x="260655" y="163907"/>
                    <a:pt x="268717" y="163907"/>
                  </a:cubicBezTo>
                  <a:cubicBezTo>
                    <a:pt x="278122" y="165251"/>
                    <a:pt x="287527" y="171970"/>
                    <a:pt x="294245" y="181377"/>
                  </a:cubicBezTo>
                  <a:lnTo>
                    <a:pt x="310368" y="151812"/>
                  </a:lnTo>
                  <a:lnTo>
                    <a:pt x="317086" y="157188"/>
                  </a:lnTo>
                  <a:cubicBezTo>
                    <a:pt x="331865" y="167939"/>
                    <a:pt x="343957" y="182721"/>
                    <a:pt x="352019" y="198848"/>
                  </a:cubicBezTo>
                  <a:cubicBezTo>
                    <a:pt x="360081" y="189441"/>
                    <a:pt x="364111" y="174658"/>
                    <a:pt x="361424" y="161219"/>
                  </a:cubicBezTo>
                  <a:lnTo>
                    <a:pt x="360081" y="155844"/>
                  </a:lnTo>
                  <a:lnTo>
                    <a:pt x="364111" y="153156"/>
                  </a:lnTo>
                  <a:cubicBezTo>
                    <a:pt x="374860" y="145093"/>
                    <a:pt x="386952" y="151812"/>
                    <a:pt x="396357" y="155844"/>
                  </a:cubicBezTo>
                  <a:cubicBezTo>
                    <a:pt x="397701" y="157188"/>
                    <a:pt x="399044" y="157188"/>
                    <a:pt x="400388" y="157188"/>
                  </a:cubicBezTo>
                  <a:cubicBezTo>
                    <a:pt x="399044" y="157188"/>
                    <a:pt x="400388" y="155844"/>
                    <a:pt x="400388" y="154500"/>
                  </a:cubicBezTo>
                  <a:close/>
                </a:path>
              </a:pathLst>
            </a:cu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341" name="Google Shape;341;p8"/>
            <p:cNvSpPr/>
            <p:nvPr/>
          </p:nvSpPr>
          <p:spPr>
            <a:xfrm>
              <a:off x="2541671" y="6580931"/>
              <a:ext cx="1258544" cy="1224740"/>
            </a:xfrm>
            <a:custGeom>
              <a:avLst/>
              <a:gdLst/>
              <a:ahLst/>
              <a:cxnLst/>
              <a:rect l="l" t="t" r="r" b="b"/>
              <a:pathLst>
                <a:path w="1131297" h="1100911" extrusionOk="0">
                  <a:moveTo>
                    <a:pt x="998282" y="1001200"/>
                  </a:moveTo>
                  <a:cubicBezTo>
                    <a:pt x="986190" y="997168"/>
                    <a:pt x="947226" y="983729"/>
                    <a:pt x="933790" y="956851"/>
                  </a:cubicBezTo>
                  <a:cubicBezTo>
                    <a:pt x="928416" y="946100"/>
                    <a:pt x="928416" y="935349"/>
                    <a:pt x="931103" y="924598"/>
                  </a:cubicBezTo>
                  <a:cubicBezTo>
                    <a:pt x="932447" y="920566"/>
                    <a:pt x="935134" y="916535"/>
                    <a:pt x="936478" y="912503"/>
                  </a:cubicBezTo>
                  <a:cubicBezTo>
                    <a:pt x="939164" y="908471"/>
                    <a:pt x="941852" y="903096"/>
                    <a:pt x="941852" y="899064"/>
                  </a:cubicBezTo>
                  <a:cubicBezTo>
                    <a:pt x="943195" y="889657"/>
                    <a:pt x="932447" y="878905"/>
                    <a:pt x="921698" y="869498"/>
                  </a:cubicBezTo>
                  <a:cubicBezTo>
                    <a:pt x="908262" y="857403"/>
                    <a:pt x="892139" y="841277"/>
                    <a:pt x="904232" y="823806"/>
                  </a:cubicBezTo>
                  <a:lnTo>
                    <a:pt x="906919" y="819774"/>
                  </a:lnTo>
                  <a:lnTo>
                    <a:pt x="943195" y="822462"/>
                  </a:lnTo>
                  <a:cubicBezTo>
                    <a:pt x="957975" y="771394"/>
                    <a:pt x="964693" y="716295"/>
                    <a:pt x="962006" y="663883"/>
                  </a:cubicBezTo>
                  <a:lnTo>
                    <a:pt x="900201" y="696136"/>
                  </a:lnTo>
                  <a:lnTo>
                    <a:pt x="897514" y="688073"/>
                  </a:lnTo>
                  <a:cubicBezTo>
                    <a:pt x="888108" y="665227"/>
                    <a:pt x="910950" y="643724"/>
                    <a:pt x="919011" y="637005"/>
                  </a:cubicBezTo>
                  <a:lnTo>
                    <a:pt x="1003657" y="555028"/>
                  </a:lnTo>
                  <a:lnTo>
                    <a:pt x="1045308" y="552340"/>
                  </a:lnTo>
                  <a:cubicBezTo>
                    <a:pt x="1043964" y="481114"/>
                    <a:pt x="1076210" y="409887"/>
                    <a:pt x="1131297" y="362851"/>
                  </a:cubicBezTo>
                  <a:cubicBezTo>
                    <a:pt x="1131297" y="360163"/>
                    <a:pt x="1129953" y="358819"/>
                    <a:pt x="1127266" y="357475"/>
                  </a:cubicBezTo>
                  <a:cubicBezTo>
                    <a:pt x="1121892" y="352100"/>
                    <a:pt x="1109800" y="348068"/>
                    <a:pt x="1099051" y="349412"/>
                  </a:cubicBezTo>
                  <a:cubicBezTo>
                    <a:pt x="1096364" y="349412"/>
                    <a:pt x="1092333" y="349412"/>
                    <a:pt x="1089646" y="350756"/>
                  </a:cubicBezTo>
                  <a:cubicBezTo>
                    <a:pt x="1073523" y="352100"/>
                    <a:pt x="1054713" y="354787"/>
                    <a:pt x="1039933" y="342692"/>
                  </a:cubicBezTo>
                  <a:cubicBezTo>
                    <a:pt x="1029185" y="333285"/>
                    <a:pt x="1025154" y="319847"/>
                    <a:pt x="1022467" y="307751"/>
                  </a:cubicBezTo>
                  <a:cubicBezTo>
                    <a:pt x="1019779" y="298344"/>
                    <a:pt x="1018436" y="290281"/>
                    <a:pt x="1013062" y="283561"/>
                  </a:cubicBezTo>
                  <a:cubicBezTo>
                    <a:pt x="1003657" y="270122"/>
                    <a:pt x="984847" y="270122"/>
                    <a:pt x="964693" y="268778"/>
                  </a:cubicBezTo>
                  <a:cubicBezTo>
                    <a:pt x="951257" y="268778"/>
                    <a:pt x="939164" y="267434"/>
                    <a:pt x="925729" y="263403"/>
                  </a:cubicBezTo>
                  <a:cubicBezTo>
                    <a:pt x="900201" y="255339"/>
                    <a:pt x="876016" y="229806"/>
                    <a:pt x="863924" y="209647"/>
                  </a:cubicBezTo>
                  <a:cubicBezTo>
                    <a:pt x="859893" y="202928"/>
                    <a:pt x="857206" y="192177"/>
                    <a:pt x="855863" y="182769"/>
                  </a:cubicBezTo>
                  <a:cubicBezTo>
                    <a:pt x="853175" y="170674"/>
                    <a:pt x="850488" y="155892"/>
                    <a:pt x="843770" y="151860"/>
                  </a:cubicBezTo>
                  <a:cubicBezTo>
                    <a:pt x="839739" y="150516"/>
                    <a:pt x="834365" y="150516"/>
                    <a:pt x="827647" y="151860"/>
                  </a:cubicBezTo>
                  <a:lnTo>
                    <a:pt x="823617" y="151860"/>
                  </a:lnTo>
                  <a:cubicBezTo>
                    <a:pt x="810181" y="153204"/>
                    <a:pt x="796745" y="151860"/>
                    <a:pt x="783309" y="147828"/>
                  </a:cubicBezTo>
                  <a:cubicBezTo>
                    <a:pt x="779278" y="146484"/>
                    <a:pt x="775248" y="145141"/>
                    <a:pt x="771217" y="141109"/>
                  </a:cubicBezTo>
                  <a:cubicBezTo>
                    <a:pt x="765842" y="135733"/>
                    <a:pt x="765842" y="129014"/>
                    <a:pt x="764499" y="124982"/>
                  </a:cubicBezTo>
                  <a:lnTo>
                    <a:pt x="761812" y="99448"/>
                  </a:lnTo>
                  <a:cubicBezTo>
                    <a:pt x="761812" y="98104"/>
                    <a:pt x="760468" y="92728"/>
                    <a:pt x="759124" y="91385"/>
                  </a:cubicBezTo>
                  <a:cubicBezTo>
                    <a:pt x="759124" y="91385"/>
                    <a:pt x="756438" y="90041"/>
                    <a:pt x="755094" y="90041"/>
                  </a:cubicBezTo>
                  <a:cubicBezTo>
                    <a:pt x="753750" y="90041"/>
                    <a:pt x="753750" y="90041"/>
                    <a:pt x="752407" y="88697"/>
                  </a:cubicBezTo>
                  <a:cubicBezTo>
                    <a:pt x="738971" y="83321"/>
                    <a:pt x="730909" y="71227"/>
                    <a:pt x="725535" y="57788"/>
                  </a:cubicBezTo>
                  <a:cubicBezTo>
                    <a:pt x="722848" y="52412"/>
                    <a:pt x="720161" y="45692"/>
                    <a:pt x="717473" y="38973"/>
                  </a:cubicBezTo>
                  <a:cubicBezTo>
                    <a:pt x="712099" y="25534"/>
                    <a:pt x="706725" y="12095"/>
                    <a:pt x="698663" y="2688"/>
                  </a:cubicBezTo>
                  <a:lnTo>
                    <a:pt x="702694" y="0"/>
                  </a:lnTo>
                  <a:cubicBezTo>
                    <a:pt x="689258" y="2688"/>
                    <a:pt x="677166" y="6719"/>
                    <a:pt x="663730" y="16127"/>
                  </a:cubicBezTo>
                  <a:cubicBezTo>
                    <a:pt x="622079" y="43005"/>
                    <a:pt x="591177" y="91385"/>
                    <a:pt x="557587" y="126326"/>
                  </a:cubicBezTo>
                  <a:cubicBezTo>
                    <a:pt x="546838" y="137077"/>
                    <a:pt x="536090" y="147828"/>
                    <a:pt x="522654" y="157236"/>
                  </a:cubicBezTo>
                  <a:cubicBezTo>
                    <a:pt x="468910" y="190833"/>
                    <a:pt x="390983" y="165299"/>
                    <a:pt x="360081" y="108855"/>
                  </a:cubicBezTo>
                  <a:cubicBezTo>
                    <a:pt x="357393" y="104824"/>
                    <a:pt x="356050" y="100792"/>
                    <a:pt x="352019" y="98104"/>
                  </a:cubicBezTo>
                  <a:cubicBezTo>
                    <a:pt x="342614" y="90041"/>
                    <a:pt x="326491" y="96760"/>
                    <a:pt x="321116" y="108855"/>
                  </a:cubicBezTo>
                  <a:cubicBezTo>
                    <a:pt x="315742" y="119606"/>
                    <a:pt x="317086" y="133045"/>
                    <a:pt x="318429" y="146484"/>
                  </a:cubicBezTo>
                  <a:cubicBezTo>
                    <a:pt x="319773" y="158580"/>
                    <a:pt x="318429" y="173362"/>
                    <a:pt x="310368" y="182769"/>
                  </a:cubicBezTo>
                  <a:cubicBezTo>
                    <a:pt x="298276" y="197552"/>
                    <a:pt x="275435" y="193520"/>
                    <a:pt x="256624" y="188145"/>
                  </a:cubicBezTo>
                  <a:cubicBezTo>
                    <a:pt x="173322" y="166643"/>
                    <a:pt x="90020" y="141109"/>
                    <a:pt x="2687" y="150516"/>
                  </a:cubicBezTo>
                  <a:cubicBezTo>
                    <a:pt x="18810" y="162611"/>
                    <a:pt x="33590" y="174706"/>
                    <a:pt x="49713" y="186801"/>
                  </a:cubicBezTo>
                  <a:cubicBezTo>
                    <a:pt x="33590" y="204272"/>
                    <a:pt x="16123" y="221742"/>
                    <a:pt x="0" y="239213"/>
                  </a:cubicBezTo>
                  <a:cubicBezTo>
                    <a:pt x="55087" y="252652"/>
                    <a:pt x="106143" y="278186"/>
                    <a:pt x="150481" y="314471"/>
                  </a:cubicBezTo>
                  <a:cubicBezTo>
                    <a:pt x="167948" y="329254"/>
                    <a:pt x="185415" y="349412"/>
                    <a:pt x="178697" y="372258"/>
                  </a:cubicBezTo>
                  <a:cubicBezTo>
                    <a:pt x="194820" y="372258"/>
                    <a:pt x="206912" y="391073"/>
                    <a:pt x="205568" y="407200"/>
                  </a:cubicBezTo>
                  <a:cubicBezTo>
                    <a:pt x="204225" y="423326"/>
                    <a:pt x="193476" y="438109"/>
                    <a:pt x="184071" y="450204"/>
                  </a:cubicBezTo>
                  <a:cubicBezTo>
                    <a:pt x="201537" y="481114"/>
                    <a:pt x="237814" y="501272"/>
                    <a:pt x="272748" y="498584"/>
                  </a:cubicBezTo>
                  <a:cubicBezTo>
                    <a:pt x="256624" y="557715"/>
                    <a:pt x="251250" y="619534"/>
                    <a:pt x="255281" y="680009"/>
                  </a:cubicBezTo>
                  <a:cubicBezTo>
                    <a:pt x="247219" y="662539"/>
                    <a:pt x="240501" y="646412"/>
                    <a:pt x="232440" y="628942"/>
                  </a:cubicBezTo>
                  <a:cubicBezTo>
                    <a:pt x="236471" y="686729"/>
                    <a:pt x="197507" y="736453"/>
                    <a:pt x="159886" y="780801"/>
                  </a:cubicBezTo>
                  <a:cubicBezTo>
                    <a:pt x="139733" y="804991"/>
                    <a:pt x="118236" y="829182"/>
                    <a:pt x="88677" y="839933"/>
                  </a:cubicBezTo>
                  <a:cubicBezTo>
                    <a:pt x="76584" y="843964"/>
                    <a:pt x="63149" y="846652"/>
                    <a:pt x="49713" y="845308"/>
                  </a:cubicBezTo>
                  <a:cubicBezTo>
                    <a:pt x="83302" y="862779"/>
                    <a:pt x="116892" y="886969"/>
                    <a:pt x="120922" y="923254"/>
                  </a:cubicBezTo>
                  <a:lnTo>
                    <a:pt x="153168" y="924598"/>
                  </a:lnTo>
                  <a:cubicBezTo>
                    <a:pt x="157199" y="924598"/>
                    <a:pt x="163917" y="924598"/>
                    <a:pt x="169292" y="927286"/>
                  </a:cubicBezTo>
                  <a:cubicBezTo>
                    <a:pt x="174666" y="931317"/>
                    <a:pt x="178697" y="936693"/>
                    <a:pt x="181384" y="940724"/>
                  </a:cubicBezTo>
                  <a:cubicBezTo>
                    <a:pt x="196163" y="966258"/>
                    <a:pt x="217661" y="986417"/>
                    <a:pt x="243189" y="998512"/>
                  </a:cubicBezTo>
                  <a:cubicBezTo>
                    <a:pt x="282152" y="1017326"/>
                    <a:pt x="327834" y="1017326"/>
                    <a:pt x="369485" y="1017326"/>
                  </a:cubicBezTo>
                  <a:lnTo>
                    <a:pt x="374860" y="1017326"/>
                  </a:lnTo>
                  <a:lnTo>
                    <a:pt x="377547" y="1021358"/>
                  </a:lnTo>
                  <a:cubicBezTo>
                    <a:pt x="384265" y="1036141"/>
                    <a:pt x="386952" y="1052268"/>
                    <a:pt x="382921" y="1068394"/>
                  </a:cubicBezTo>
                  <a:cubicBezTo>
                    <a:pt x="388295" y="1067050"/>
                    <a:pt x="395013" y="1061675"/>
                    <a:pt x="400388" y="1056299"/>
                  </a:cubicBezTo>
                  <a:cubicBezTo>
                    <a:pt x="413824" y="1045548"/>
                    <a:pt x="433978" y="1040172"/>
                    <a:pt x="444726" y="1052268"/>
                  </a:cubicBezTo>
                  <a:lnTo>
                    <a:pt x="446070" y="1054955"/>
                  </a:lnTo>
                  <a:lnTo>
                    <a:pt x="447413" y="1075114"/>
                  </a:lnTo>
                  <a:cubicBezTo>
                    <a:pt x="455475" y="1079146"/>
                    <a:pt x="464880" y="1079146"/>
                    <a:pt x="474285" y="1079146"/>
                  </a:cubicBezTo>
                  <a:cubicBezTo>
                    <a:pt x="478316" y="1079146"/>
                    <a:pt x="482346" y="1079146"/>
                    <a:pt x="485034" y="1079146"/>
                  </a:cubicBezTo>
                  <a:cubicBezTo>
                    <a:pt x="498469" y="1080489"/>
                    <a:pt x="511905" y="1084521"/>
                    <a:pt x="519967" y="1093928"/>
                  </a:cubicBezTo>
                  <a:cubicBezTo>
                    <a:pt x="523997" y="1080489"/>
                    <a:pt x="528028" y="1067050"/>
                    <a:pt x="533403" y="1054955"/>
                  </a:cubicBezTo>
                  <a:cubicBezTo>
                    <a:pt x="556243" y="1007919"/>
                    <a:pt x="611330" y="981041"/>
                    <a:pt x="663730" y="985073"/>
                  </a:cubicBezTo>
                  <a:cubicBezTo>
                    <a:pt x="716130" y="990449"/>
                    <a:pt x="763155" y="1024046"/>
                    <a:pt x="790027" y="1069738"/>
                  </a:cubicBezTo>
                  <a:cubicBezTo>
                    <a:pt x="790027" y="1069738"/>
                    <a:pt x="790027" y="1069738"/>
                    <a:pt x="790027" y="1069738"/>
                  </a:cubicBezTo>
                  <a:cubicBezTo>
                    <a:pt x="790027" y="1073770"/>
                    <a:pt x="790027" y="1077802"/>
                    <a:pt x="791370" y="1080489"/>
                  </a:cubicBezTo>
                  <a:cubicBezTo>
                    <a:pt x="794058" y="1088553"/>
                    <a:pt x="803463" y="1091241"/>
                    <a:pt x="811524" y="1093928"/>
                  </a:cubicBezTo>
                  <a:cubicBezTo>
                    <a:pt x="824960" y="1097960"/>
                    <a:pt x="839739" y="1101992"/>
                    <a:pt x="854519" y="1100648"/>
                  </a:cubicBezTo>
                  <a:cubicBezTo>
                    <a:pt x="869298" y="1099304"/>
                    <a:pt x="884078" y="1089897"/>
                    <a:pt x="888108" y="1076458"/>
                  </a:cubicBezTo>
                  <a:cubicBezTo>
                    <a:pt x="880047" y="1060331"/>
                    <a:pt x="914980" y="1038829"/>
                    <a:pt x="933790" y="1040172"/>
                  </a:cubicBezTo>
                  <a:cubicBezTo>
                    <a:pt x="952600" y="1040172"/>
                    <a:pt x="974098" y="1044204"/>
                    <a:pt x="984847" y="1029421"/>
                  </a:cubicBezTo>
                  <a:cubicBezTo>
                    <a:pt x="988877" y="1024046"/>
                    <a:pt x="990221" y="1015982"/>
                    <a:pt x="994251" y="1010607"/>
                  </a:cubicBezTo>
                  <a:lnTo>
                    <a:pt x="998282" y="1001200"/>
                  </a:lnTo>
                  <a:close/>
                </a:path>
              </a:pathLst>
            </a:cu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rgbClr val="3CBEB4"/>
                </a:solidFill>
                <a:latin typeface="Calibri"/>
                <a:ea typeface="Calibri"/>
                <a:cs typeface="Calibri"/>
                <a:sym typeface="Calibri"/>
              </a:endParaRPr>
            </a:p>
          </p:txBody>
        </p:sp>
        <p:sp>
          <p:nvSpPr>
            <p:cNvPr id="342" name="Google Shape;342;p8"/>
            <p:cNvSpPr/>
            <p:nvPr/>
          </p:nvSpPr>
          <p:spPr>
            <a:xfrm>
              <a:off x="1759656" y="7295566"/>
              <a:ext cx="1367941" cy="1161654"/>
            </a:xfrm>
            <a:custGeom>
              <a:avLst/>
              <a:gdLst/>
              <a:ahLst/>
              <a:cxnLst/>
              <a:rect l="l" t="t" r="r" b="b"/>
              <a:pathLst>
                <a:path w="1229633" h="1044203" extrusionOk="0">
                  <a:moveTo>
                    <a:pt x="99680" y="153204"/>
                  </a:moveTo>
                  <a:lnTo>
                    <a:pt x="111772" y="142452"/>
                  </a:lnTo>
                  <a:cubicBezTo>
                    <a:pt x="152079" y="189488"/>
                    <a:pt x="192387" y="233837"/>
                    <a:pt x="246130" y="244588"/>
                  </a:cubicBezTo>
                  <a:cubicBezTo>
                    <a:pt x="248817" y="244588"/>
                    <a:pt x="251505" y="245932"/>
                    <a:pt x="254192" y="245932"/>
                  </a:cubicBezTo>
                  <a:cubicBezTo>
                    <a:pt x="262253" y="247276"/>
                    <a:pt x="270315" y="248620"/>
                    <a:pt x="278376" y="252652"/>
                  </a:cubicBezTo>
                  <a:cubicBezTo>
                    <a:pt x="297186" y="260715"/>
                    <a:pt x="309279" y="279529"/>
                    <a:pt x="317340" y="294312"/>
                  </a:cubicBezTo>
                  <a:cubicBezTo>
                    <a:pt x="324058" y="305063"/>
                    <a:pt x="329432" y="315815"/>
                    <a:pt x="326745" y="327910"/>
                  </a:cubicBezTo>
                  <a:cubicBezTo>
                    <a:pt x="322715" y="345380"/>
                    <a:pt x="303904" y="353443"/>
                    <a:pt x="287781" y="353443"/>
                  </a:cubicBezTo>
                  <a:cubicBezTo>
                    <a:pt x="282407" y="353443"/>
                    <a:pt x="278376" y="353443"/>
                    <a:pt x="273002" y="352099"/>
                  </a:cubicBezTo>
                  <a:cubicBezTo>
                    <a:pt x="264940" y="350756"/>
                    <a:pt x="256879" y="350756"/>
                    <a:pt x="248817" y="352099"/>
                  </a:cubicBezTo>
                  <a:cubicBezTo>
                    <a:pt x="221946" y="358819"/>
                    <a:pt x="215228" y="397792"/>
                    <a:pt x="213884" y="419294"/>
                  </a:cubicBezTo>
                  <a:cubicBezTo>
                    <a:pt x="211197" y="448860"/>
                    <a:pt x="208510" y="489177"/>
                    <a:pt x="177608" y="506647"/>
                  </a:cubicBezTo>
                  <a:cubicBezTo>
                    <a:pt x="176264" y="507991"/>
                    <a:pt x="173577" y="509335"/>
                    <a:pt x="172233" y="509335"/>
                  </a:cubicBezTo>
                  <a:cubicBezTo>
                    <a:pt x="168203" y="510679"/>
                    <a:pt x="165515" y="513367"/>
                    <a:pt x="162828" y="516054"/>
                  </a:cubicBezTo>
                  <a:cubicBezTo>
                    <a:pt x="158797" y="520086"/>
                    <a:pt x="158797" y="528149"/>
                    <a:pt x="158797" y="536213"/>
                  </a:cubicBezTo>
                  <a:cubicBezTo>
                    <a:pt x="157454" y="546964"/>
                    <a:pt x="157454" y="561747"/>
                    <a:pt x="145361" y="568466"/>
                  </a:cubicBezTo>
                  <a:lnTo>
                    <a:pt x="142674" y="569810"/>
                  </a:lnTo>
                  <a:lnTo>
                    <a:pt x="117146" y="564435"/>
                  </a:lnTo>
                  <a:cubicBezTo>
                    <a:pt x="125208" y="611471"/>
                    <a:pt x="106398" y="662539"/>
                    <a:pt x="68777" y="692104"/>
                  </a:cubicBezTo>
                  <a:cubicBezTo>
                    <a:pt x="74152" y="696136"/>
                    <a:pt x="78182" y="701511"/>
                    <a:pt x="80870" y="708231"/>
                  </a:cubicBezTo>
                  <a:cubicBezTo>
                    <a:pt x="86244" y="718982"/>
                    <a:pt x="86244" y="731077"/>
                    <a:pt x="82213" y="741828"/>
                  </a:cubicBezTo>
                  <a:lnTo>
                    <a:pt x="80870" y="745860"/>
                  </a:lnTo>
                  <a:lnTo>
                    <a:pt x="75495" y="745860"/>
                  </a:lnTo>
                  <a:cubicBezTo>
                    <a:pt x="51311" y="747204"/>
                    <a:pt x="27126" y="751236"/>
                    <a:pt x="11003" y="767362"/>
                  </a:cubicBezTo>
                  <a:cubicBezTo>
                    <a:pt x="2942" y="775425"/>
                    <a:pt x="-1089" y="788864"/>
                    <a:pt x="255" y="800959"/>
                  </a:cubicBezTo>
                  <a:cubicBezTo>
                    <a:pt x="1598" y="806335"/>
                    <a:pt x="4285" y="814398"/>
                    <a:pt x="12347" y="818430"/>
                  </a:cubicBezTo>
                  <a:lnTo>
                    <a:pt x="8316" y="827837"/>
                  </a:lnTo>
                  <a:cubicBezTo>
                    <a:pt x="23096" y="829181"/>
                    <a:pt x="37875" y="830525"/>
                    <a:pt x="52654" y="834557"/>
                  </a:cubicBezTo>
                  <a:cubicBezTo>
                    <a:pt x="78182" y="841276"/>
                    <a:pt x="102367" y="857403"/>
                    <a:pt x="109085" y="881593"/>
                  </a:cubicBezTo>
                  <a:cubicBezTo>
                    <a:pt x="113116" y="896376"/>
                    <a:pt x="107741" y="912503"/>
                    <a:pt x="107741" y="928629"/>
                  </a:cubicBezTo>
                  <a:cubicBezTo>
                    <a:pt x="106398" y="962226"/>
                    <a:pt x="122521" y="997168"/>
                    <a:pt x="150736" y="1017326"/>
                  </a:cubicBezTo>
                  <a:cubicBezTo>
                    <a:pt x="184325" y="1003887"/>
                    <a:pt x="217915" y="990448"/>
                    <a:pt x="251505" y="977009"/>
                  </a:cubicBezTo>
                  <a:cubicBezTo>
                    <a:pt x="259566" y="987761"/>
                    <a:pt x="268971" y="998512"/>
                    <a:pt x="277033" y="1007919"/>
                  </a:cubicBezTo>
                  <a:cubicBezTo>
                    <a:pt x="294499" y="1001200"/>
                    <a:pt x="302561" y="975665"/>
                    <a:pt x="293156" y="959539"/>
                  </a:cubicBezTo>
                  <a:cubicBezTo>
                    <a:pt x="301217" y="944756"/>
                    <a:pt x="324058" y="947444"/>
                    <a:pt x="336150" y="958195"/>
                  </a:cubicBezTo>
                  <a:cubicBezTo>
                    <a:pt x="349586" y="968946"/>
                    <a:pt x="356304" y="983729"/>
                    <a:pt x="369740" y="994480"/>
                  </a:cubicBezTo>
                  <a:cubicBezTo>
                    <a:pt x="381832" y="1003887"/>
                    <a:pt x="397955" y="1007919"/>
                    <a:pt x="414078" y="1011951"/>
                  </a:cubicBezTo>
                  <a:cubicBezTo>
                    <a:pt x="461103" y="1022702"/>
                    <a:pt x="506785" y="1033453"/>
                    <a:pt x="553811" y="1044204"/>
                  </a:cubicBezTo>
                  <a:cubicBezTo>
                    <a:pt x="545749" y="1017326"/>
                    <a:pt x="555154" y="985073"/>
                    <a:pt x="577995" y="967602"/>
                  </a:cubicBezTo>
                  <a:cubicBezTo>
                    <a:pt x="600836" y="950131"/>
                    <a:pt x="634426" y="947444"/>
                    <a:pt x="658610" y="962226"/>
                  </a:cubicBezTo>
                  <a:cubicBezTo>
                    <a:pt x="666672" y="966258"/>
                    <a:pt x="673390" y="972978"/>
                    <a:pt x="681451" y="972978"/>
                  </a:cubicBezTo>
                  <a:cubicBezTo>
                    <a:pt x="698918" y="974322"/>
                    <a:pt x="709666" y="955507"/>
                    <a:pt x="713697" y="938036"/>
                  </a:cubicBezTo>
                  <a:cubicBezTo>
                    <a:pt x="717728" y="920566"/>
                    <a:pt x="717728" y="901751"/>
                    <a:pt x="731164" y="891000"/>
                  </a:cubicBezTo>
                  <a:cubicBezTo>
                    <a:pt x="755348" y="870842"/>
                    <a:pt x="803717" y="895032"/>
                    <a:pt x="819840" y="866810"/>
                  </a:cubicBezTo>
                  <a:cubicBezTo>
                    <a:pt x="830589" y="846652"/>
                    <a:pt x="810435" y="823806"/>
                    <a:pt x="803717" y="802303"/>
                  </a:cubicBezTo>
                  <a:cubicBezTo>
                    <a:pt x="791625" y="763331"/>
                    <a:pt x="822527" y="724358"/>
                    <a:pt x="857460" y="702855"/>
                  </a:cubicBezTo>
                  <a:cubicBezTo>
                    <a:pt x="892394" y="681353"/>
                    <a:pt x="934045" y="667914"/>
                    <a:pt x="958229" y="635661"/>
                  </a:cubicBezTo>
                  <a:cubicBezTo>
                    <a:pt x="968978" y="622222"/>
                    <a:pt x="977039" y="604751"/>
                    <a:pt x="990475" y="595344"/>
                  </a:cubicBezTo>
                  <a:cubicBezTo>
                    <a:pt x="999880" y="588625"/>
                    <a:pt x="1013316" y="584593"/>
                    <a:pt x="1025408" y="581905"/>
                  </a:cubicBezTo>
                  <a:cubicBezTo>
                    <a:pt x="1096619" y="567122"/>
                    <a:pt x="1182608" y="564435"/>
                    <a:pt x="1218884" y="501272"/>
                  </a:cubicBezTo>
                  <a:cubicBezTo>
                    <a:pt x="1224259" y="493208"/>
                    <a:pt x="1226946" y="483801"/>
                    <a:pt x="1229633" y="475738"/>
                  </a:cubicBezTo>
                  <a:lnTo>
                    <a:pt x="1226946" y="475738"/>
                  </a:lnTo>
                  <a:cubicBezTo>
                    <a:pt x="1226946" y="464986"/>
                    <a:pt x="1210823" y="459611"/>
                    <a:pt x="1200074" y="458267"/>
                  </a:cubicBezTo>
                  <a:cubicBezTo>
                    <a:pt x="1196044" y="458267"/>
                    <a:pt x="1193356" y="458267"/>
                    <a:pt x="1189326" y="458267"/>
                  </a:cubicBezTo>
                  <a:cubicBezTo>
                    <a:pt x="1175890" y="458267"/>
                    <a:pt x="1162454" y="458267"/>
                    <a:pt x="1150362" y="450204"/>
                  </a:cubicBezTo>
                  <a:lnTo>
                    <a:pt x="1147674" y="447516"/>
                  </a:lnTo>
                  <a:lnTo>
                    <a:pt x="1146331" y="424670"/>
                  </a:lnTo>
                  <a:cubicBezTo>
                    <a:pt x="1140957" y="421982"/>
                    <a:pt x="1131551" y="426014"/>
                    <a:pt x="1124833" y="431389"/>
                  </a:cubicBezTo>
                  <a:cubicBezTo>
                    <a:pt x="1114085" y="439452"/>
                    <a:pt x="1099305" y="451547"/>
                    <a:pt x="1083183" y="444828"/>
                  </a:cubicBezTo>
                  <a:lnTo>
                    <a:pt x="1075121" y="442140"/>
                  </a:lnTo>
                  <a:lnTo>
                    <a:pt x="1077808" y="435421"/>
                  </a:lnTo>
                  <a:cubicBezTo>
                    <a:pt x="1083183" y="423326"/>
                    <a:pt x="1083183" y="408543"/>
                    <a:pt x="1077808" y="395104"/>
                  </a:cubicBezTo>
                  <a:cubicBezTo>
                    <a:pt x="1036157" y="395104"/>
                    <a:pt x="990475" y="393760"/>
                    <a:pt x="950168" y="373602"/>
                  </a:cubicBezTo>
                  <a:cubicBezTo>
                    <a:pt x="921953" y="360163"/>
                    <a:pt x="897768" y="337317"/>
                    <a:pt x="881645" y="310439"/>
                  </a:cubicBezTo>
                  <a:cubicBezTo>
                    <a:pt x="878958" y="306407"/>
                    <a:pt x="877614" y="303719"/>
                    <a:pt x="874927" y="302376"/>
                  </a:cubicBezTo>
                  <a:cubicBezTo>
                    <a:pt x="872240" y="301032"/>
                    <a:pt x="869553" y="301032"/>
                    <a:pt x="866866" y="301032"/>
                  </a:cubicBezTo>
                  <a:lnTo>
                    <a:pt x="818497" y="299688"/>
                  </a:lnTo>
                  <a:lnTo>
                    <a:pt x="818497" y="291624"/>
                  </a:lnTo>
                  <a:cubicBezTo>
                    <a:pt x="818497" y="255339"/>
                    <a:pt x="779533" y="231149"/>
                    <a:pt x="744600" y="215023"/>
                  </a:cubicBezTo>
                  <a:lnTo>
                    <a:pt x="748630" y="205615"/>
                  </a:lnTo>
                  <a:cubicBezTo>
                    <a:pt x="729820" y="202927"/>
                    <a:pt x="712354" y="197552"/>
                    <a:pt x="694887" y="190832"/>
                  </a:cubicBezTo>
                  <a:cubicBezTo>
                    <a:pt x="665328" y="180081"/>
                    <a:pt x="638457" y="165299"/>
                    <a:pt x="611585" y="149172"/>
                  </a:cubicBezTo>
                  <a:cubicBezTo>
                    <a:pt x="602180" y="142452"/>
                    <a:pt x="591431" y="135733"/>
                    <a:pt x="580682" y="135733"/>
                  </a:cubicBezTo>
                  <a:cubicBezTo>
                    <a:pt x="556498" y="133045"/>
                    <a:pt x="530970" y="157235"/>
                    <a:pt x="509473" y="146484"/>
                  </a:cubicBezTo>
                  <a:cubicBezTo>
                    <a:pt x="489319" y="137077"/>
                    <a:pt x="489319" y="107511"/>
                    <a:pt x="474539" y="92728"/>
                  </a:cubicBezTo>
                  <a:cubicBezTo>
                    <a:pt x="454386" y="72570"/>
                    <a:pt x="420796" y="81977"/>
                    <a:pt x="392581" y="86009"/>
                  </a:cubicBezTo>
                  <a:cubicBezTo>
                    <a:pt x="364366" y="91384"/>
                    <a:pt x="332120" y="91384"/>
                    <a:pt x="336150" y="61819"/>
                  </a:cubicBezTo>
                  <a:cubicBezTo>
                    <a:pt x="330776" y="69882"/>
                    <a:pt x="317340" y="67195"/>
                    <a:pt x="310622" y="60475"/>
                  </a:cubicBezTo>
                  <a:cubicBezTo>
                    <a:pt x="303904" y="53756"/>
                    <a:pt x="301217" y="43004"/>
                    <a:pt x="297186" y="33597"/>
                  </a:cubicBezTo>
                  <a:cubicBezTo>
                    <a:pt x="289125" y="14782"/>
                    <a:pt x="270315" y="0"/>
                    <a:pt x="248817" y="0"/>
                  </a:cubicBezTo>
                  <a:cubicBezTo>
                    <a:pt x="228664" y="1344"/>
                    <a:pt x="208510" y="21502"/>
                    <a:pt x="213884" y="41660"/>
                  </a:cubicBezTo>
                  <a:cubicBezTo>
                    <a:pt x="178951" y="26878"/>
                    <a:pt x="138644" y="25534"/>
                    <a:pt x="102367" y="37629"/>
                  </a:cubicBezTo>
                  <a:cubicBezTo>
                    <a:pt x="113116" y="57787"/>
                    <a:pt x="123864" y="79290"/>
                    <a:pt x="122521" y="102135"/>
                  </a:cubicBezTo>
                  <a:cubicBezTo>
                    <a:pt x="122521" y="124982"/>
                    <a:pt x="106398" y="149172"/>
                    <a:pt x="83557" y="151860"/>
                  </a:cubicBezTo>
                </a:path>
              </a:pathLst>
            </a:cu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343" name="Google Shape;343;p8"/>
            <p:cNvSpPr/>
            <p:nvPr/>
          </p:nvSpPr>
          <p:spPr>
            <a:xfrm>
              <a:off x="3348814" y="6558506"/>
              <a:ext cx="315383" cy="309475"/>
            </a:xfrm>
            <a:custGeom>
              <a:avLst/>
              <a:gdLst/>
              <a:ahLst/>
              <a:cxnLst/>
              <a:rect l="l" t="t" r="r" b="b"/>
              <a:pathLst>
                <a:path w="283496" h="278185" extrusionOk="0">
                  <a:moveTo>
                    <a:pt x="16123" y="59131"/>
                  </a:moveTo>
                  <a:cubicBezTo>
                    <a:pt x="18810" y="65851"/>
                    <a:pt x="21497" y="71227"/>
                    <a:pt x="24185" y="76602"/>
                  </a:cubicBezTo>
                  <a:cubicBezTo>
                    <a:pt x="28215" y="86009"/>
                    <a:pt x="33590" y="95416"/>
                    <a:pt x="41651" y="99448"/>
                  </a:cubicBezTo>
                  <a:lnTo>
                    <a:pt x="44338" y="99448"/>
                  </a:lnTo>
                  <a:cubicBezTo>
                    <a:pt x="47025" y="100792"/>
                    <a:pt x="49713" y="100792"/>
                    <a:pt x="52400" y="103480"/>
                  </a:cubicBezTo>
                  <a:cubicBezTo>
                    <a:pt x="59118" y="108855"/>
                    <a:pt x="60461" y="116919"/>
                    <a:pt x="60461" y="122294"/>
                  </a:cubicBezTo>
                  <a:lnTo>
                    <a:pt x="63149" y="147828"/>
                  </a:lnTo>
                  <a:cubicBezTo>
                    <a:pt x="63149" y="150516"/>
                    <a:pt x="63149" y="154548"/>
                    <a:pt x="64492" y="155892"/>
                  </a:cubicBezTo>
                  <a:cubicBezTo>
                    <a:pt x="65835" y="157236"/>
                    <a:pt x="68523" y="157236"/>
                    <a:pt x="69866" y="158580"/>
                  </a:cubicBezTo>
                  <a:cubicBezTo>
                    <a:pt x="80615" y="161267"/>
                    <a:pt x="92707" y="162611"/>
                    <a:pt x="103456" y="161267"/>
                  </a:cubicBezTo>
                  <a:lnTo>
                    <a:pt x="107487" y="161267"/>
                  </a:lnTo>
                  <a:cubicBezTo>
                    <a:pt x="115548" y="159923"/>
                    <a:pt x="123610" y="158580"/>
                    <a:pt x="133015" y="162611"/>
                  </a:cubicBezTo>
                  <a:cubicBezTo>
                    <a:pt x="147794" y="169330"/>
                    <a:pt x="150481" y="188145"/>
                    <a:pt x="154512" y="204272"/>
                  </a:cubicBezTo>
                  <a:cubicBezTo>
                    <a:pt x="155856" y="212335"/>
                    <a:pt x="157199" y="221742"/>
                    <a:pt x="161230" y="227118"/>
                  </a:cubicBezTo>
                  <a:cubicBezTo>
                    <a:pt x="171979" y="245932"/>
                    <a:pt x="193476" y="267434"/>
                    <a:pt x="214973" y="274154"/>
                  </a:cubicBezTo>
                  <a:cubicBezTo>
                    <a:pt x="223035" y="276842"/>
                    <a:pt x="232440" y="278186"/>
                    <a:pt x="241845" y="278186"/>
                  </a:cubicBezTo>
                  <a:cubicBezTo>
                    <a:pt x="236471" y="252652"/>
                    <a:pt x="248563" y="227118"/>
                    <a:pt x="259312" y="202928"/>
                  </a:cubicBezTo>
                  <a:cubicBezTo>
                    <a:pt x="261999" y="197552"/>
                    <a:pt x="263342" y="192177"/>
                    <a:pt x="266030" y="186801"/>
                  </a:cubicBezTo>
                  <a:cubicBezTo>
                    <a:pt x="278122" y="155892"/>
                    <a:pt x="283496" y="120950"/>
                    <a:pt x="280809" y="87353"/>
                  </a:cubicBezTo>
                  <a:cubicBezTo>
                    <a:pt x="280809" y="80634"/>
                    <a:pt x="279466" y="73914"/>
                    <a:pt x="282152" y="67195"/>
                  </a:cubicBezTo>
                  <a:cubicBezTo>
                    <a:pt x="282152" y="65851"/>
                    <a:pt x="283496" y="64507"/>
                    <a:pt x="283496" y="63163"/>
                  </a:cubicBezTo>
                  <a:cubicBezTo>
                    <a:pt x="282152" y="61819"/>
                    <a:pt x="280809" y="59131"/>
                    <a:pt x="279466" y="57788"/>
                  </a:cubicBezTo>
                  <a:cubicBezTo>
                    <a:pt x="275435" y="53756"/>
                    <a:pt x="270060" y="49724"/>
                    <a:pt x="264686" y="45692"/>
                  </a:cubicBezTo>
                  <a:cubicBezTo>
                    <a:pt x="233783" y="25534"/>
                    <a:pt x="198851" y="13439"/>
                    <a:pt x="162574" y="9407"/>
                  </a:cubicBezTo>
                  <a:lnTo>
                    <a:pt x="163917" y="0"/>
                  </a:lnTo>
                  <a:cubicBezTo>
                    <a:pt x="135702" y="18814"/>
                    <a:pt x="98082" y="21502"/>
                    <a:pt x="68523" y="4032"/>
                  </a:cubicBezTo>
                  <a:cubicBezTo>
                    <a:pt x="68523" y="4032"/>
                    <a:pt x="17467" y="18814"/>
                    <a:pt x="10749" y="20158"/>
                  </a:cubicBezTo>
                  <a:cubicBezTo>
                    <a:pt x="6718" y="20158"/>
                    <a:pt x="2687" y="21502"/>
                    <a:pt x="0" y="21502"/>
                  </a:cubicBezTo>
                  <a:cubicBezTo>
                    <a:pt x="5374" y="34941"/>
                    <a:pt x="10749" y="47036"/>
                    <a:pt x="16123" y="59131"/>
                  </a:cubicBezTo>
                  <a:close/>
                </a:path>
              </a:pathLst>
            </a:cu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344" name="Google Shape;344;p8"/>
            <p:cNvSpPr/>
            <p:nvPr/>
          </p:nvSpPr>
          <p:spPr>
            <a:xfrm>
              <a:off x="3535658" y="6337004"/>
              <a:ext cx="329494" cy="278313"/>
            </a:xfrm>
            <a:custGeom>
              <a:avLst/>
              <a:gdLst/>
              <a:ahLst/>
              <a:cxnLst/>
              <a:rect l="l" t="t" r="r" b="b"/>
              <a:pathLst>
                <a:path w="296180" h="250174" extrusionOk="0">
                  <a:moveTo>
                    <a:pt x="1339" y="195074"/>
                  </a:moveTo>
                  <a:cubicBezTo>
                    <a:pt x="37616" y="199106"/>
                    <a:pt x="72549" y="212545"/>
                    <a:pt x="103451" y="232703"/>
                  </a:cubicBezTo>
                  <a:cubicBezTo>
                    <a:pt x="108826" y="236735"/>
                    <a:pt x="115543" y="240767"/>
                    <a:pt x="120918" y="246142"/>
                  </a:cubicBezTo>
                  <a:cubicBezTo>
                    <a:pt x="122261" y="247486"/>
                    <a:pt x="123605" y="248830"/>
                    <a:pt x="124949" y="250174"/>
                  </a:cubicBezTo>
                  <a:cubicBezTo>
                    <a:pt x="128979" y="247486"/>
                    <a:pt x="134354" y="244798"/>
                    <a:pt x="138385" y="242111"/>
                  </a:cubicBezTo>
                  <a:cubicBezTo>
                    <a:pt x="146446" y="238079"/>
                    <a:pt x="153164" y="235391"/>
                    <a:pt x="157195" y="228672"/>
                  </a:cubicBezTo>
                  <a:cubicBezTo>
                    <a:pt x="158538" y="227328"/>
                    <a:pt x="158538" y="224640"/>
                    <a:pt x="159882" y="221952"/>
                  </a:cubicBezTo>
                  <a:cubicBezTo>
                    <a:pt x="161225" y="216577"/>
                    <a:pt x="162569" y="211201"/>
                    <a:pt x="167943" y="207169"/>
                  </a:cubicBezTo>
                  <a:cubicBezTo>
                    <a:pt x="176005" y="197762"/>
                    <a:pt x="188097" y="199106"/>
                    <a:pt x="198846" y="199106"/>
                  </a:cubicBezTo>
                  <a:cubicBezTo>
                    <a:pt x="206907" y="199106"/>
                    <a:pt x="213625" y="200450"/>
                    <a:pt x="217656" y="196418"/>
                  </a:cubicBezTo>
                  <a:cubicBezTo>
                    <a:pt x="220343" y="193730"/>
                    <a:pt x="221686" y="191042"/>
                    <a:pt x="223030" y="187011"/>
                  </a:cubicBezTo>
                  <a:cubicBezTo>
                    <a:pt x="227061" y="178947"/>
                    <a:pt x="231092" y="169540"/>
                    <a:pt x="243184" y="169540"/>
                  </a:cubicBezTo>
                  <a:cubicBezTo>
                    <a:pt x="243184" y="169540"/>
                    <a:pt x="243184" y="169540"/>
                    <a:pt x="243184" y="169540"/>
                  </a:cubicBezTo>
                  <a:cubicBezTo>
                    <a:pt x="248558" y="169540"/>
                    <a:pt x="252589" y="172228"/>
                    <a:pt x="256620" y="173572"/>
                  </a:cubicBezTo>
                  <a:cubicBezTo>
                    <a:pt x="257963" y="174916"/>
                    <a:pt x="259307" y="174916"/>
                    <a:pt x="260650" y="176260"/>
                  </a:cubicBezTo>
                  <a:cubicBezTo>
                    <a:pt x="263338" y="177604"/>
                    <a:pt x="264681" y="176260"/>
                    <a:pt x="267368" y="174916"/>
                  </a:cubicBezTo>
                  <a:cubicBezTo>
                    <a:pt x="272743" y="170884"/>
                    <a:pt x="279461" y="160133"/>
                    <a:pt x="280804" y="148038"/>
                  </a:cubicBezTo>
                  <a:lnTo>
                    <a:pt x="295583" y="57997"/>
                  </a:lnTo>
                  <a:cubicBezTo>
                    <a:pt x="295583" y="55310"/>
                    <a:pt x="296927" y="52622"/>
                    <a:pt x="295583" y="49934"/>
                  </a:cubicBezTo>
                  <a:cubicBezTo>
                    <a:pt x="294240" y="45902"/>
                    <a:pt x="290209" y="41871"/>
                    <a:pt x="286179" y="37839"/>
                  </a:cubicBezTo>
                  <a:cubicBezTo>
                    <a:pt x="280804" y="32463"/>
                    <a:pt x="272743" y="24400"/>
                    <a:pt x="274086" y="14993"/>
                  </a:cubicBezTo>
                  <a:cubicBezTo>
                    <a:pt x="236466" y="-3822"/>
                    <a:pt x="190784" y="-5165"/>
                    <a:pt x="153164" y="12305"/>
                  </a:cubicBezTo>
                  <a:cubicBezTo>
                    <a:pt x="145102" y="45902"/>
                    <a:pt x="137041" y="79500"/>
                    <a:pt x="127636" y="114441"/>
                  </a:cubicBezTo>
                  <a:cubicBezTo>
                    <a:pt x="115543" y="110409"/>
                    <a:pt x="104795" y="106377"/>
                    <a:pt x="92702" y="102346"/>
                  </a:cubicBezTo>
                  <a:cubicBezTo>
                    <a:pt x="94046" y="80844"/>
                    <a:pt x="95390" y="60685"/>
                    <a:pt x="96733" y="39183"/>
                  </a:cubicBezTo>
                  <a:cubicBezTo>
                    <a:pt x="75236" y="63373"/>
                    <a:pt x="53739" y="86219"/>
                    <a:pt x="33585" y="110409"/>
                  </a:cubicBezTo>
                  <a:cubicBezTo>
                    <a:pt x="13431" y="133255"/>
                    <a:pt x="-9410" y="164165"/>
                    <a:pt x="4026" y="192386"/>
                  </a:cubicBezTo>
                  <a:cubicBezTo>
                    <a:pt x="4026" y="192386"/>
                    <a:pt x="2683" y="193730"/>
                    <a:pt x="1339" y="195074"/>
                  </a:cubicBezTo>
                  <a:close/>
                </a:path>
              </a:pathLst>
            </a:cu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345" name="Google Shape;345;p8"/>
            <p:cNvSpPr/>
            <p:nvPr/>
          </p:nvSpPr>
          <p:spPr>
            <a:xfrm>
              <a:off x="5432436" y="8697925"/>
              <a:ext cx="8968" cy="7475"/>
            </a:xfrm>
            <a:custGeom>
              <a:avLst/>
              <a:gdLst/>
              <a:ahLst/>
              <a:cxnLst/>
              <a:rect l="l" t="t" r="r" b="b"/>
              <a:pathLst>
                <a:path w="8061" h="6719" extrusionOk="0">
                  <a:moveTo>
                    <a:pt x="8062" y="6719"/>
                  </a:moveTo>
                  <a:cubicBezTo>
                    <a:pt x="5375" y="4032"/>
                    <a:pt x="2687" y="2688"/>
                    <a:pt x="0" y="0"/>
                  </a:cubicBezTo>
                  <a:cubicBezTo>
                    <a:pt x="2687" y="2688"/>
                    <a:pt x="5375" y="5375"/>
                    <a:pt x="8062" y="6719"/>
                  </a:cubicBezTo>
                  <a:close/>
                </a:path>
              </a:pathLst>
            </a:cu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346" name="Google Shape;346;p8"/>
            <p:cNvSpPr/>
            <p:nvPr/>
          </p:nvSpPr>
          <p:spPr>
            <a:xfrm>
              <a:off x="5020955" y="4028318"/>
              <a:ext cx="794126" cy="1467110"/>
            </a:xfrm>
            <a:custGeom>
              <a:avLst/>
              <a:gdLst/>
              <a:ahLst/>
              <a:cxnLst/>
              <a:rect l="l" t="t" r="r" b="b"/>
              <a:pathLst>
                <a:path w="713835" h="1318776" extrusionOk="0">
                  <a:moveTo>
                    <a:pt x="674872" y="836405"/>
                  </a:moveTo>
                  <a:lnTo>
                    <a:pt x="547231" y="774586"/>
                  </a:lnTo>
                  <a:lnTo>
                    <a:pt x="560667" y="734269"/>
                  </a:lnTo>
                  <a:lnTo>
                    <a:pt x="570072" y="742332"/>
                  </a:lnTo>
                  <a:cubicBezTo>
                    <a:pt x="575447" y="746364"/>
                    <a:pt x="582165" y="745020"/>
                    <a:pt x="586195" y="742332"/>
                  </a:cubicBezTo>
                  <a:cubicBezTo>
                    <a:pt x="590226" y="739645"/>
                    <a:pt x="595600" y="734269"/>
                    <a:pt x="595600" y="728893"/>
                  </a:cubicBezTo>
                  <a:cubicBezTo>
                    <a:pt x="594257" y="719486"/>
                    <a:pt x="587539" y="712767"/>
                    <a:pt x="579477" y="704703"/>
                  </a:cubicBezTo>
                  <a:lnTo>
                    <a:pt x="578134" y="703360"/>
                  </a:lnTo>
                  <a:cubicBezTo>
                    <a:pt x="548575" y="673794"/>
                    <a:pt x="524390" y="637509"/>
                    <a:pt x="510954" y="597192"/>
                  </a:cubicBezTo>
                  <a:cubicBezTo>
                    <a:pt x="506924" y="586441"/>
                    <a:pt x="502893" y="574346"/>
                    <a:pt x="504236" y="560907"/>
                  </a:cubicBezTo>
                  <a:cubicBezTo>
                    <a:pt x="505580" y="552844"/>
                    <a:pt x="508267" y="546124"/>
                    <a:pt x="510954" y="538061"/>
                  </a:cubicBezTo>
                  <a:cubicBezTo>
                    <a:pt x="512298" y="532685"/>
                    <a:pt x="514985" y="528654"/>
                    <a:pt x="514985" y="524622"/>
                  </a:cubicBezTo>
                  <a:cubicBezTo>
                    <a:pt x="517672" y="511183"/>
                    <a:pt x="516329" y="496400"/>
                    <a:pt x="509611" y="478930"/>
                  </a:cubicBezTo>
                  <a:cubicBezTo>
                    <a:pt x="498862" y="450708"/>
                    <a:pt x="478708" y="426518"/>
                    <a:pt x="454524" y="409047"/>
                  </a:cubicBezTo>
                  <a:lnTo>
                    <a:pt x="453180" y="407703"/>
                  </a:lnTo>
                  <a:cubicBezTo>
                    <a:pt x="449150" y="405016"/>
                    <a:pt x="443775" y="400984"/>
                    <a:pt x="439745" y="395608"/>
                  </a:cubicBezTo>
                  <a:cubicBezTo>
                    <a:pt x="435714" y="390233"/>
                    <a:pt x="434370" y="383513"/>
                    <a:pt x="433027" y="378138"/>
                  </a:cubicBezTo>
                  <a:cubicBezTo>
                    <a:pt x="428996" y="353948"/>
                    <a:pt x="431683" y="329757"/>
                    <a:pt x="441088" y="306911"/>
                  </a:cubicBezTo>
                  <a:lnTo>
                    <a:pt x="443775" y="301536"/>
                  </a:lnTo>
                  <a:cubicBezTo>
                    <a:pt x="446463" y="294816"/>
                    <a:pt x="450493" y="288097"/>
                    <a:pt x="450493" y="282721"/>
                  </a:cubicBezTo>
                  <a:cubicBezTo>
                    <a:pt x="450493" y="269282"/>
                    <a:pt x="437057" y="258531"/>
                    <a:pt x="424965" y="249124"/>
                  </a:cubicBezTo>
                  <a:cubicBezTo>
                    <a:pt x="384658" y="216871"/>
                    <a:pt x="363160" y="181929"/>
                    <a:pt x="360473" y="145644"/>
                  </a:cubicBezTo>
                  <a:cubicBezTo>
                    <a:pt x="359130" y="120110"/>
                    <a:pt x="368535" y="93233"/>
                    <a:pt x="386001" y="71730"/>
                  </a:cubicBezTo>
                  <a:cubicBezTo>
                    <a:pt x="386001" y="60979"/>
                    <a:pt x="386001" y="47540"/>
                    <a:pt x="380627" y="38133"/>
                  </a:cubicBezTo>
                  <a:cubicBezTo>
                    <a:pt x="376596" y="30069"/>
                    <a:pt x="365848" y="24694"/>
                    <a:pt x="359130" y="28726"/>
                  </a:cubicBezTo>
                  <a:lnTo>
                    <a:pt x="349724" y="34101"/>
                  </a:lnTo>
                  <a:lnTo>
                    <a:pt x="344350" y="504"/>
                  </a:lnTo>
                  <a:cubicBezTo>
                    <a:pt x="338976" y="-840"/>
                    <a:pt x="332258" y="504"/>
                    <a:pt x="328227" y="4536"/>
                  </a:cubicBezTo>
                  <a:cubicBezTo>
                    <a:pt x="326884" y="5880"/>
                    <a:pt x="324196" y="8567"/>
                    <a:pt x="322853" y="11255"/>
                  </a:cubicBezTo>
                  <a:cubicBezTo>
                    <a:pt x="321509" y="13943"/>
                    <a:pt x="318822" y="16631"/>
                    <a:pt x="317478" y="17975"/>
                  </a:cubicBezTo>
                  <a:cubicBezTo>
                    <a:pt x="309417" y="27382"/>
                    <a:pt x="295981" y="30069"/>
                    <a:pt x="283889" y="28726"/>
                  </a:cubicBezTo>
                  <a:cubicBezTo>
                    <a:pt x="275827" y="27382"/>
                    <a:pt x="267766" y="23350"/>
                    <a:pt x="262392" y="17975"/>
                  </a:cubicBezTo>
                  <a:cubicBezTo>
                    <a:pt x="252987" y="31413"/>
                    <a:pt x="246269" y="46196"/>
                    <a:pt x="242238" y="60979"/>
                  </a:cubicBezTo>
                  <a:cubicBezTo>
                    <a:pt x="240894" y="65011"/>
                    <a:pt x="239551" y="70386"/>
                    <a:pt x="240894" y="73074"/>
                  </a:cubicBezTo>
                  <a:cubicBezTo>
                    <a:pt x="240894" y="75762"/>
                    <a:pt x="243581" y="77106"/>
                    <a:pt x="244925" y="79794"/>
                  </a:cubicBezTo>
                  <a:cubicBezTo>
                    <a:pt x="246269" y="81137"/>
                    <a:pt x="246269" y="82481"/>
                    <a:pt x="247612" y="83825"/>
                  </a:cubicBezTo>
                  <a:cubicBezTo>
                    <a:pt x="262392" y="106672"/>
                    <a:pt x="252987" y="134893"/>
                    <a:pt x="239551" y="152364"/>
                  </a:cubicBezTo>
                  <a:cubicBezTo>
                    <a:pt x="224771" y="171178"/>
                    <a:pt x="203274" y="181929"/>
                    <a:pt x="184464" y="191337"/>
                  </a:cubicBezTo>
                  <a:cubicBezTo>
                    <a:pt x="176402" y="195368"/>
                    <a:pt x="168341" y="199400"/>
                    <a:pt x="158936" y="200744"/>
                  </a:cubicBezTo>
                  <a:cubicBezTo>
                    <a:pt x="145500" y="203432"/>
                    <a:pt x="130721" y="199400"/>
                    <a:pt x="119972" y="189993"/>
                  </a:cubicBezTo>
                  <a:cubicBezTo>
                    <a:pt x="103849" y="194024"/>
                    <a:pt x="86382" y="189993"/>
                    <a:pt x="70259" y="179242"/>
                  </a:cubicBezTo>
                  <a:cubicBezTo>
                    <a:pt x="56823" y="169834"/>
                    <a:pt x="47418" y="156395"/>
                    <a:pt x="38013" y="144300"/>
                  </a:cubicBezTo>
                  <a:lnTo>
                    <a:pt x="35326" y="141613"/>
                  </a:lnTo>
                  <a:cubicBezTo>
                    <a:pt x="27264" y="130861"/>
                    <a:pt x="16516" y="122798"/>
                    <a:pt x="9798" y="122798"/>
                  </a:cubicBezTo>
                  <a:cubicBezTo>
                    <a:pt x="7111" y="122798"/>
                    <a:pt x="4424" y="122798"/>
                    <a:pt x="3080" y="125486"/>
                  </a:cubicBezTo>
                  <a:cubicBezTo>
                    <a:pt x="-4981" y="132205"/>
                    <a:pt x="4424" y="149676"/>
                    <a:pt x="12485" y="159083"/>
                  </a:cubicBezTo>
                  <a:cubicBezTo>
                    <a:pt x="21890" y="171178"/>
                    <a:pt x="32639" y="181929"/>
                    <a:pt x="43388" y="192681"/>
                  </a:cubicBezTo>
                  <a:cubicBezTo>
                    <a:pt x="66229" y="215527"/>
                    <a:pt x="85039" y="228966"/>
                    <a:pt x="105193" y="237029"/>
                  </a:cubicBezTo>
                  <a:lnTo>
                    <a:pt x="107879" y="238373"/>
                  </a:lnTo>
                  <a:cubicBezTo>
                    <a:pt x="132064" y="265251"/>
                    <a:pt x="150874" y="297504"/>
                    <a:pt x="161623" y="332445"/>
                  </a:cubicBezTo>
                  <a:lnTo>
                    <a:pt x="162966" y="337821"/>
                  </a:lnTo>
                  <a:cubicBezTo>
                    <a:pt x="165654" y="345884"/>
                    <a:pt x="166997" y="352604"/>
                    <a:pt x="171028" y="359323"/>
                  </a:cubicBezTo>
                  <a:cubicBezTo>
                    <a:pt x="173715" y="363355"/>
                    <a:pt x="176402" y="367386"/>
                    <a:pt x="180433" y="371418"/>
                  </a:cubicBezTo>
                  <a:cubicBezTo>
                    <a:pt x="188494" y="380825"/>
                    <a:pt x="196556" y="391577"/>
                    <a:pt x="196556" y="406359"/>
                  </a:cubicBezTo>
                  <a:cubicBezTo>
                    <a:pt x="196556" y="414423"/>
                    <a:pt x="193869" y="422486"/>
                    <a:pt x="189838" y="430549"/>
                  </a:cubicBezTo>
                  <a:cubicBezTo>
                    <a:pt x="185808" y="441301"/>
                    <a:pt x="183120" y="446676"/>
                    <a:pt x="187151" y="452052"/>
                  </a:cubicBezTo>
                  <a:cubicBezTo>
                    <a:pt x="188494" y="454739"/>
                    <a:pt x="192525" y="456083"/>
                    <a:pt x="197900" y="458771"/>
                  </a:cubicBezTo>
                  <a:cubicBezTo>
                    <a:pt x="201930" y="460115"/>
                    <a:pt x="204618" y="461459"/>
                    <a:pt x="208648" y="464147"/>
                  </a:cubicBezTo>
                  <a:cubicBezTo>
                    <a:pt x="227459" y="477586"/>
                    <a:pt x="224771" y="500432"/>
                    <a:pt x="223428" y="520590"/>
                  </a:cubicBezTo>
                  <a:cubicBezTo>
                    <a:pt x="222084" y="535373"/>
                    <a:pt x="220741" y="551500"/>
                    <a:pt x="226115" y="562251"/>
                  </a:cubicBezTo>
                  <a:lnTo>
                    <a:pt x="222084" y="564939"/>
                  </a:lnTo>
                  <a:cubicBezTo>
                    <a:pt x="238207" y="570314"/>
                    <a:pt x="254330" y="577034"/>
                    <a:pt x="263735" y="590473"/>
                  </a:cubicBezTo>
                  <a:cubicBezTo>
                    <a:pt x="283889" y="618694"/>
                    <a:pt x="267766" y="657667"/>
                    <a:pt x="248956" y="685889"/>
                  </a:cubicBezTo>
                  <a:cubicBezTo>
                    <a:pt x="232833" y="708735"/>
                    <a:pt x="214023" y="730237"/>
                    <a:pt x="193869" y="749052"/>
                  </a:cubicBezTo>
                  <a:cubicBezTo>
                    <a:pt x="185808" y="757115"/>
                    <a:pt x="177746" y="763835"/>
                    <a:pt x="171028" y="773242"/>
                  </a:cubicBezTo>
                  <a:cubicBezTo>
                    <a:pt x="162966" y="786681"/>
                    <a:pt x="160280" y="802807"/>
                    <a:pt x="156249" y="817590"/>
                  </a:cubicBezTo>
                  <a:cubicBezTo>
                    <a:pt x="142813" y="857907"/>
                    <a:pt x="109223" y="890160"/>
                    <a:pt x="67572" y="900912"/>
                  </a:cubicBezTo>
                  <a:cubicBezTo>
                    <a:pt x="78321" y="968106"/>
                    <a:pt x="78321" y="1037989"/>
                    <a:pt x="67572" y="1105183"/>
                  </a:cubicBezTo>
                  <a:cubicBezTo>
                    <a:pt x="60854" y="1141468"/>
                    <a:pt x="55480" y="1187161"/>
                    <a:pt x="86382" y="1208663"/>
                  </a:cubicBezTo>
                  <a:cubicBezTo>
                    <a:pt x="98475" y="1216726"/>
                    <a:pt x="114597" y="1219414"/>
                    <a:pt x="128033" y="1226133"/>
                  </a:cubicBezTo>
                  <a:cubicBezTo>
                    <a:pt x="141469" y="1232853"/>
                    <a:pt x="152218" y="1251668"/>
                    <a:pt x="142813" y="1263762"/>
                  </a:cubicBezTo>
                  <a:cubicBezTo>
                    <a:pt x="164310" y="1263762"/>
                    <a:pt x="177746" y="1283921"/>
                    <a:pt x="191182" y="1300048"/>
                  </a:cubicBezTo>
                  <a:cubicBezTo>
                    <a:pt x="204618" y="1316174"/>
                    <a:pt x="231489" y="1326925"/>
                    <a:pt x="244925" y="1310799"/>
                  </a:cubicBezTo>
                  <a:cubicBezTo>
                    <a:pt x="251643" y="1302735"/>
                    <a:pt x="251643" y="1289297"/>
                    <a:pt x="258361" y="1279889"/>
                  </a:cubicBezTo>
                  <a:cubicBezTo>
                    <a:pt x="267766" y="1266450"/>
                    <a:pt x="287920" y="1267794"/>
                    <a:pt x="304043" y="1263762"/>
                  </a:cubicBezTo>
                  <a:cubicBezTo>
                    <a:pt x="317478" y="1259731"/>
                    <a:pt x="328227" y="1251668"/>
                    <a:pt x="340320" y="1243604"/>
                  </a:cubicBezTo>
                  <a:cubicBezTo>
                    <a:pt x="376596" y="1220758"/>
                    <a:pt x="419591" y="1208663"/>
                    <a:pt x="462586" y="1207319"/>
                  </a:cubicBezTo>
                  <a:cubicBezTo>
                    <a:pt x="466616" y="1183129"/>
                    <a:pt x="494832" y="1177753"/>
                    <a:pt x="520360" y="1180441"/>
                  </a:cubicBezTo>
                  <a:lnTo>
                    <a:pt x="513642" y="1176409"/>
                  </a:lnTo>
                  <a:lnTo>
                    <a:pt x="587539" y="1048740"/>
                  </a:lnTo>
                  <a:cubicBezTo>
                    <a:pt x="591569" y="1042020"/>
                    <a:pt x="595600" y="1033957"/>
                    <a:pt x="605005" y="1029925"/>
                  </a:cubicBezTo>
                  <a:cubicBezTo>
                    <a:pt x="609036" y="1027238"/>
                    <a:pt x="613067" y="1025894"/>
                    <a:pt x="617098" y="1024550"/>
                  </a:cubicBezTo>
                  <a:cubicBezTo>
                    <a:pt x="621128" y="1023206"/>
                    <a:pt x="627846" y="1020518"/>
                    <a:pt x="627846" y="1019174"/>
                  </a:cubicBezTo>
                  <a:cubicBezTo>
                    <a:pt x="627846" y="1017830"/>
                    <a:pt x="626503" y="1016486"/>
                    <a:pt x="625159" y="1015142"/>
                  </a:cubicBezTo>
                  <a:cubicBezTo>
                    <a:pt x="623816" y="1012455"/>
                    <a:pt x="621128" y="1009767"/>
                    <a:pt x="619785" y="1005735"/>
                  </a:cubicBezTo>
                  <a:cubicBezTo>
                    <a:pt x="618441" y="997672"/>
                    <a:pt x="622472" y="990952"/>
                    <a:pt x="623816" y="986921"/>
                  </a:cubicBezTo>
                  <a:cubicBezTo>
                    <a:pt x="639938" y="957355"/>
                    <a:pt x="657405" y="927789"/>
                    <a:pt x="678902" y="900912"/>
                  </a:cubicBezTo>
                  <a:cubicBezTo>
                    <a:pt x="688307" y="890160"/>
                    <a:pt x="699056" y="876721"/>
                    <a:pt x="713835" y="871346"/>
                  </a:cubicBezTo>
                  <a:cubicBezTo>
                    <a:pt x="707118" y="852532"/>
                    <a:pt x="682933" y="840436"/>
                    <a:pt x="674872" y="836405"/>
                  </a:cubicBezTo>
                  <a:close/>
                </a:path>
              </a:pathLst>
            </a:cu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347" name="Google Shape;347;p8"/>
            <p:cNvSpPr/>
            <p:nvPr/>
          </p:nvSpPr>
          <p:spPr>
            <a:xfrm>
              <a:off x="3636468" y="5896572"/>
              <a:ext cx="870258" cy="1327604"/>
            </a:xfrm>
            <a:custGeom>
              <a:avLst/>
              <a:gdLst/>
              <a:ahLst/>
              <a:cxnLst/>
              <a:rect l="l" t="t" r="r" b="b"/>
              <a:pathLst>
                <a:path w="782269" h="1193375" extrusionOk="0">
                  <a:moveTo>
                    <a:pt x="49110" y="893352"/>
                  </a:moveTo>
                  <a:cubicBezTo>
                    <a:pt x="55828" y="902759"/>
                    <a:pt x="58515" y="913511"/>
                    <a:pt x="61202" y="924262"/>
                  </a:cubicBezTo>
                  <a:cubicBezTo>
                    <a:pt x="63889" y="935013"/>
                    <a:pt x="66577" y="945764"/>
                    <a:pt x="73295" y="951139"/>
                  </a:cubicBezTo>
                  <a:cubicBezTo>
                    <a:pt x="82699" y="959203"/>
                    <a:pt x="96135" y="957859"/>
                    <a:pt x="110915" y="955171"/>
                  </a:cubicBezTo>
                  <a:cubicBezTo>
                    <a:pt x="114946" y="955171"/>
                    <a:pt x="117633" y="953827"/>
                    <a:pt x="120320" y="953827"/>
                  </a:cubicBezTo>
                  <a:cubicBezTo>
                    <a:pt x="133756" y="952483"/>
                    <a:pt x="151222" y="956515"/>
                    <a:pt x="161971" y="967266"/>
                  </a:cubicBezTo>
                  <a:cubicBezTo>
                    <a:pt x="167345" y="972642"/>
                    <a:pt x="171376" y="980705"/>
                    <a:pt x="170032" y="988769"/>
                  </a:cubicBezTo>
                  <a:lnTo>
                    <a:pt x="170032" y="992800"/>
                  </a:lnTo>
                  <a:lnTo>
                    <a:pt x="167345" y="995488"/>
                  </a:lnTo>
                  <a:cubicBezTo>
                    <a:pt x="124351" y="1030429"/>
                    <a:pt x="96135" y="1082841"/>
                    <a:pt x="86730" y="1137940"/>
                  </a:cubicBezTo>
                  <a:cubicBezTo>
                    <a:pt x="109571" y="1133909"/>
                    <a:pt x="135100" y="1137940"/>
                    <a:pt x="155253" y="1150036"/>
                  </a:cubicBezTo>
                  <a:lnTo>
                    <a:pt x="156597" y="1151379"/>
                  </a:lnTo>
                  <a:cubicBezTo>
                    <a:pt x="159284" y="1152723"/>
                    <a:pt x="161971" y="1154067"/>
                    <a:pt x="163314" y="1155411"/>
                  </a:cubicBezTo>
                  <a:cubicBezTo>
                    <a:pt x="166002" y="1155411"/>
                    <a:pt x="168689" y="1154067"/>
                    <a:pt x="172720" y="1152723"/>
                  </a:cubicBezTo>
                  <a:cubicBezTo>
                    <a:pt x="176750" y="1150036"/>
                    <a:pt x="182125" y="1148692"/>
                    <a:pt x="187499" y="1148692"/>
                  </a:cubicBezTo>
                  <a:cubicBezTo>
                    <a:pt x="196904" y="1148692"/>
                    <a:pt x="203622" y="1154067"/>
                    <a:pt x="210340" y="1158099"/>
                  </a:cubicBezTo>
                  <a:cubicBezTo>
                    <a:pt x="214371" y="1160787"/>
                    <a:pt x="217058" y="1163475"/>
                    <a:pt x="221089" y="1164818"/>
                  </a:cubicBezTo>
                  <a:cubicBezTo>
                    <a:pt x="223776" y="1164818"/>
                    <a:pt x="225119" y="1164818"/>
                    <a:pt x="227807" y="1166162"/>
                  </a:cubicBezTo>
                  <a:cubicBezTo>
                    <a:pt x="230494" y="1166162"/>
                    <a:pt x="233181" y="1166162"/>
                    <a:pt x="237211" y="1167506"/>
                  </a:cubicBezTo>
                  <a:cubicBezTo>
                    <a:pt x="245273" y="1168850"/>
                    <a:pt x="250647" y="1174226"/>
                    <a:pt x="256022" y="1179601"/>
                  </a:cubicBezTo>
                  <a:cubicBezTo>
                    <a:pt x="258709" y="1182289"/>
                    <a:pt x="261396" y="1184977"/>
                    <a:pt x="264083" y="1187665"/>
                  </a:cubicBezTo>
                  <a:lnTo>
                    <a:pt x="433375" y="1193040"/>
                  </a:lnTo>
                  <a:cubicBezTo>
                    <a:pt x="450842" y="1193040"/>
                    <a:pt x="468308" y="1194384"/>
                    <a:pt x="485774" y="1191696"/>
                  </a:cubicBezTo>
                  <a:cubicBezTo>
                    <a:pt x="493836" y="1190352"/>
                    <a:pt x="503241" y="1189009"/>
                    <a:pt x="512646" y="1187665"/>
                  </a:cubicBezTo>
                  <a:cubicBezTo>
                    <a:pt x="536831" y="1182289"/>
                    <a:pt x="562359" y="1178257"/>
                    <a:pt x="585200" y="1186321"/>
                  </a:cubicBezTo>
                  <a:cubicBezTo>
                    <a:pt x="586543" y="1170194"/>
                    <a:pt x="585200" y="1154067"/>
                    <a:pt x="579825" y="1137940"/>
                  </a:cubicBezTo>
                  <a:lnTo>
                    <a:pt x="577138" y="1129877"/>
                  </a:lnTo>
                  <a:lnTo>
                    <a:pt x="585200" y="1127189"/>
                  </a:lnTo>
                  <a:cubicBezTo>
                    <a:pt x="597292" y="1123158"/>
                    <a:pt x="608040" y="1109719"/>
                    <a:pt x="609384" y="1096280"/>
                  </a:cubicBezTo>
                  <a:lnTo>
                    <a:pt x="609384" y="1089561"/>
                  </a:lnTo>
                  <a:lnTo>
                    <a:pt x="671189" y="1088217"/>
                  </a:lnTo>
                  <a:cubicBezTo>
                    <a:pt x="630882" y="1042524"/>
                    <a:pt x="598636" y="990112"/>
                    <a:pt x="575795" y="933669"/>
                  </a:cubicBezTo>
                  <a:cubicBezTo>
                    <a:pt x="565046" y="908135"/>
                    <a:pt x="556985" y="881257"/>
                    <a:pt x="548923" y="854379"/>
                  </a:cubicBezTo>
                  <a:cubicBezTo>
                    <a:pt x="546236" y="843628"/>
                    <a:pt x="542205" y="834221"/>
                    <a:pt x="539518" y="823470"/>
                  </a:cubicBezTo>
                  <a:lnTo>
                    <a:pt x="534143" y="808687"/>
                  </a:lnTo>
                  <a:lnTo>
                    <a:pt x="548923" y="814063"/>
                  </a:lnTo>
                  <a:cubicBezTo>
                    <a:pt x="575795" y="822126"/>
                    <a:pt x="604010" y="823470"/>
                    <a:pt x="630882" y="818094"/>
                  </a:cubicBezTo>
                  <a:cubicBezTo>
                    <a:pt x="644317" y="815406"/>
                    <a:pt x="657753" y="810031"/>
                    <a:pt x="671189" y="804655"/>
                  </a:cubicBezTo>
                  <a:lnTo>
                    <a:pt x="777332" y="764339"/>
                  </a:lnTo>
                  <a:cubicBezTo>
                    <a:pt x="786737" y="706551"/>
                    <a:pt x="782706" y="647420"/>
                    <a:pt x="765240" y="590977"/>
                  </a:cubicBezTo>
                  <a:cubicBezTo>
                    <a:pt x="763896" y="585601"/>
                    <a:pt x="761209" y="578882"/>
                    <a:pt x="759866" y="573506"/>
                  </a:cubicBezTo>
                  <a:cubicBezTo>
                    <a:pt x="754491" y="556035"/>
                    <a:pt x="747773" y="538565"/>
                    <a:pt x="745086" y="521094"/>
                  </a:cubicBezTo>
                  <a:cubicBezTo>
                    <a:pt x="741055" y="490185"/>
                    <a:pt x="747773" y="456587"/>
                    <a:pt x="765240" y="431053"/>
                  </a:cubicBezTo>
                  <a:cubicBezTo>
                    <a:pt x="755835" y="420302"/>
                    <a:pt x="749117" y="406863"/>
                    <a:pt x="747773" y="392080"/>
                  </a:cubicBezTo>
                  <a:cubicBezTo>
                    <a:pt x="734337" y="392080"/>
                    <a:pt x="720901" y="390737"/>
                    <a:pt x="707466" y="390737"/>
                  </a:cubicBezTo>
                  <a:cubicBezTo>
                    <a:pt x="710153" y="361171"/>
                    <a:pt x="672533" y="343700"/>
                    <a:pt x="644317" y="346388"/>
                  </a:cubicBezTo>
                  <a:cubicBezTo>
                    <a:pt x="614758" y="349076"/>
                    <a:pt x="586543" y="363859"/>
                    <a:pt x="556985" y="358483"/>
                  </a:cubicBezTo>
                  <a:cubicBezTo>
                    <a:pt x="508615" y="350420"/>
                    <a:pt x="470995" y="292632"/>
                    <a:pt x="422626" y="306071"/>
                  </a:cubicBezTo>
                  <a:cubicBezTo>
                    <a:pt x="417252" y="273818"/>
                    <a:pt x="410534" y="240221"/>
                    <a:pt x="415908" y="206623"/>
                  </a:cubicBezTo>
                  <a:cubicBezTo>
                    <a:pt x="421283" y="173026"/>
                    <a:pt x="438749" y="140773"/>
                    <a:pt x="469652" y="127334"/>
                  </a:cubicBezTo>
                  <a:cubicBezTo>
                    <a:pt x="489805" y="117926"/>
                    <a:pt x="516677" y="113895"/>
                    <a:pt x="520708" y="92392"/>
                  </a:cubicBezTo>
                  <a:cubicBezTo>
                    <a:pt x="527426" y="62827"/>
                    <a:pt x="480400" y="29229"/>
                    <a:pt x="504585" y="9071"/>
                  </a:cubicBezTo>
                  <a:cubicBezTo>
                    <a:pt x="496523" y="1008"/>
                    <a:pt x="484431" y="-1680"/>
                    <a:pt x="472339" y="1008"/>
                  </a:cubicBezTo>
                  <a:cubicBezTo>
                    <a:pt x="468308" y="10415"/>
                    <a:pt x="464277" y="19822"/>
                    <a:pt x="458903" y="30573"/>
                  </a:cubicBezTo>
                  <a:cubicBezTo>
                    <a:pt x="418595" y="14447"/>
                    <a:pt x="374257" y="10415"/>
                    <a:pt x="331262" y="19822"/>
                  </a:cubicBezTo>
                  <a:cubicBezTo>
                    <a:pt x="335293" y="84329"/>
                    <a:pt x="339324" y="148836"/>
                    <a:pt x="343355" y="214687"/>
                  </a:cubicBezTo>
                  <a:cubicBezTo>
                    <a:pt x="346042" y="267098"/>
                    <a:pt x="351416" y="320854"/>
                    <a:pt x="380975" y="363859"/>
                  </a:cubicBezTo>
                  <a:cubicBezTo>
                    <a:pt x="358134" y="381329"/>
                    <a:pt x="340668" y="406863"/>
                    <a:pt x="333950" y="435085"/>
                  </a:cubicBezTo>
                  <a:cubicBezTo>
                    <a:pt x="297673" y="401488"/>
                    <a:pt x="250647" y="378641"/>
                    <a:pt x="202279" y="371922"/>
                  </a:cubicBezTo>
                  <a:cubicBezTo>
                    <a:pt x="199591" y="386705"/>
                    <a:pt x="196904" y="400144"/>
                    <a:pt x="194217" y="414927"/>
                  </a:cubicBezTo>
                  <a:lnTo>
                    <a:pt x="202279" y="416271"/>
                  </a:lnTo>
                  <a:cubicBezTo>
                    <a:pt x="200935" y="418958"/>
                    <a:pt x="204966" y="422990"/>
                    <a:pt x="210340" y="428366"/>
                  </a:cubicBezTo>
                  <a:cubicBezTo>
                    <a:pt x="215714" y="433741"/>
                    <a:pt x="222432" y="440460"/>
                    <a:pt x="223776" y="448524"/>
                  </a:cubicBezTo>
                  <a:cubicBezTo>
                    <a:pt x="225119" y="453899"/>
                    <a:pt x="223776" y="457931"/>
                    <a:pt x="223776" y="461963"/>
                  </a:cubicBezTo>
                  <a:lnTo>
                    <a:pt x="208997" y="552004"/>
                  </a:lnTo>
                  <a:cubicBezTo>
                    <a:pt x="206309" y="565443"/>
                    <a:pt x="199591" y="582913"/>
                    <a:pt x="188843" y="589633"/>
                  </a:cubicBezTo>
                  <a:cubicBezTo>
                    <a:pt x="183468" y="593664"/>
                    <a:pt x="176750" y="593664"/>
                    <a:pt x="170032" y="592321"/>
                  </a:cubicBezTo>
                  <a:cubicBezTo>
                    <a:pt x="167345" y="590977"/>
                    <a:pt x="164658" y="589633"/>
                    <a:pt x="163314" y="588289"/>
                  </a:cubicBezTo>
                  <a:cubicBezTo>
                    <a:pt x="161971" y="586945"/>
                    <a:pt x="159284" y="585601"/>
                    <a:pt x="157940" y="585601"/>
                  </a:cubicBezTo>
                  <a:cubicBezTo>
                    <a:pt x="155253" y="585601"/>
                    <a:pt x="153910" y="589633"/>
                    <a:pt x="151222" y="595008"/>
                  </a:cubicBezTo>
                  <a:cubicBezTo>
                    <a:pt x="148535" y="600384"/>
                    <a:pt x="145848" y="605759"/>
                    <a:pt x="141817" y="609791"/>
                  </a:cubicBezTo>
                  <a:cubicBezTo>
                    <a:pt x="132412" y="617854"/>
                    <a:pt x="121664" y="616510"/>
                    <a:pt x="110915" y="616510"/>
                  </a:cubicBezTo>
                  <a:cubicBezTo>
                    <a:pt x="101510" y="616510"/>
                    <a:pt x="96135" y="616510"/>
                    <a:pt x="92105" y="619198"/>
                  </a:cubicBezTo>
                  <a:cubicBezTo>
                    <a:pt x="90761" y="620542"/>
                    <a:pt x="89417" y="624574"/>
                    <a:pt x="88074" y="628605"/>
                  </a:cubicBezTo>
                  <a:cubicBezTo>
                    <a:pt x="86730" y="631293"/>
                    <a:pt x="85387" y="635325"/>
                    <a:pt x="84043" y="639357"/>
                  </a:cubicBezTo>
                  <a:cubicBezTo>
                    <a:pt x="78669" y="650108"/>
                    <a:pt x="67920" y="654139"/>
                    <a:pt x="58515" y="659515"/>
                  </a:cubicBezTo>
                  <a:cubicBezTo>
                    <a:pt x="54485" y="662203"/>
                    <a:pt x="49110" y="663547"/>
                    <a:pt x="46423" y="666235"/>
                  </a:cubicBezTo>
                  <a:cubicBezTo>
                    <a:pt x="49110" y="670266"/>
                    <a:pt x="50454" y="674298"/>
                    <a:pt x="53141" y="678330"/>
                  </a:cubicBezTo>
                  <a:lnTo>
                    <a:pt x="39705" y="685049"/>
                  </a:lnTo>
                  <a:cubicBezTo>
                    <a:pt x="39705" y="685049"/>
                    <a:pt x="39705" y="686393"/>
                    <a:pt x="39705" y="686393"/>
                  </a:cubicBezTo>
                  <a:cubicBezTo>
                    <a:pt x="43736" y="724022"/>
                    <a:pt x="38361" y="760307"/>
                    <a:pt x="23582" y="793904"/>
                  </a:cubicBezTo>
                  <a:cubicBezTo>
                    <a:pt x="20895" y="799280"/>
                    <a:pt x="19551" y="804655"/>
                    <a:pt x="16864" y="810031"/>
                  </a:cubicBezTo>
                  <a:cubicBezTo>
                    <a:pt x="6115" y="834221"/>
                    <a:pt x="-4633" y="858411"/>
                    <a:pt x="2084" y="879913"/>
                  </a:cubicBezTo>
                  <a:cubicBezTo>
                    <a:pt x="18208" y="874538"/>
                    <a:pt x="37018" y="877225"/>
                    <a:pt x="49110" y="893352"/>
                  </a:cubicBezTo>
                  <a:close/>
                </a:path>
              </a:pathLst>
            </a:cu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348" name="Google Shape;348;p8"/>
            <p:cNvSpPr/>
            <p:nvPr/>
          </p:nvSpPr>
          <p:spPr>
            <a:xfrm>
              <a:off x="5439797" y="3998747"/>
              <a:ext cx="2119878" cy="3552473"/>
            </a:xfrm>
            <a:custGeom>
              <a:avLst/>
              <a:gdLst/>
              <a:ahLst/>
              <a:cxnLst/>
              <a:rect l="l" t="t" r="r" b="b"/>
              <a:pathLst>
                <a:path w="1905545" h="3193295" extrusionOk="0">
                  <a:moveTo>
                    <a:pt x="1099051" y="0"/>
                  </a:moveTo>
                  <a:lnTo>
                    <a:pt x="1817937" y="0"/>
                  </a:lnTo>
                  <a:lnTo>
                    <a:pt x="1812932" y="25406"/>
                  </a:lnTo>
                  <a:cubicBezTo>
                    <a:pt x="1810916" y="52283"/>
                    <a:pt x="1815283" y="79497"/>
                    <a:pt x="1826032" y="103687"/>
                  </a:cubicBezTo>
                  <a:cubicBezTo>
                    <a:pt x="1807221" y="94280"/>
                    <a:pt x="1784380" y="92936"/>
                    <a:pt x="1764227" y="100999"/>
                  </a:cubicBezTo>
                  <a:cubicBezTo>
                    <a:pt x="1807221" y="106375"/>
                    <a:pt x="1836780" y="148036"/>
                    <a:pt x="1854247" y="187009"/>
                  </a:cubicBezTo>
                  <a:cubicBezTo>
                    <a:pt x="1862980" y="207167"/>
                    <a:pt x="1871042" y="228333"/>
                    <a:pt x="1881119" y="247820"/>
                  </a:cubicBezTo>
                  <a:lnTo>
                    <a:pt x="1905545" y="279623"/>
                  </a:lnTo>
                  <a:lnTo>
                    <a:pt x="1905545" y="3172328"/>
                  </a:lnTo>
                  <a:lnTo>
                    <a:pt x="1897032" y="3169651"/>
                  </a:lnTo>
                  <a:cubicBezTo>
                    <a:pt x="1863652" y="3162974"/>
                    <a:pt x="1828383" y="3165746"/>
                    <a:pt x="1799160" y="3167761"/>
                  </a:cubicBezTo>
                  <a:lnTo>
                    <a:pt x="1691674" y="3175824"/>
                  </a:lnTo>
                  <a:cubicBezTo>
                    <a:pt x="1678238" y="3175824"/>
                    <a:pt x="1664802" y="3177168"/>
                    <a:pt x="1658084" y="3169105"/>
                  </a:cubicBezTo>
                  <a:cubicBezTo>
                    <a:pt x="1652709" y="3165074"/>
                    <a:pt x="1650022" y="3157010"/>
                    <a:pt x="1647336" y="3150291"/>
                  </a:cubicBezTo>
                  <a:cubicBezTo>
                    <a:pt x="1641961" y="3136852"/>
                    <a:pt x="1636586" y="3120725"/>
                    <a:pt x="1617777" y="3122069"/>
                  </a:cubicBezTo>
                  <a:lnTo>
                    <a:pt x="1613746" y="3122069"/>
                  </a:lnTo>
                  <a:lnTo>
                    <a:pt x="1611059" y="3124757"/>
                  </a:lnTo>
                  <a:cubicBezTo>
                    <a:pt x="1602997" y="3136852"/>
                    <a:pt x="1588218" y="3142227"/>
                    <a:pt x="1576125" y="3138196"/>
                  </a:cubicBezTo>
                  <a:lnTo>
                    <a:pt x="1566721" y="3135508"/>
                  </a:lnTo>
                  <a:lnTo>
                    <a:pt x="1565376" y="3144915"/>
                  </a:lnTo>
                  <a:cubicBezTo>
                    <a:pt x="1562689" y="3167761"/>
                    <a:pt x="1543879" y="3187919"/>
                    <a:pt x="1522382" y="3193295"/>
                  </a:cubicBezTo>
                  <a:cubicBezTo>
                    <a:pt x="1518351" y="3183888"/>
                    <a:pt x="1511633" y="3173137"/>
                    <a:pt x="1500885" y="3166417"/>
                  </a:cubicBezTo>
                  <a:cubicBezTo>
                    <a:pt x="1492823" y="3161042"/>
                    <a:pt x="1483418" y="3159698"/>
                    <a:pt x="1474013" y="3162386"/>
                  </a:cubicBezTo>
                  <a:cubicBezTo>
                    <a:pt x="1471326" y="3162386"/>
                    <a:pt x="1469982" y="3162386"/>
                    <a:pt x="1468638" y="3163730"/>
                  </a:cubicBezTo>
                  <a:cubicBezTo>
                    <a:pt x="1428331" y="3124757"/>
                    <a:pt x="1365183" y="3095191"/>
                    <a:pt x="1318158" y="3114005"/>
                  </a:cubicBezTo>
                  <a:cubicBezTo>
                    <a:pt x="1319501" y="3091159"/>
                    <a:pt x="1291286" y="3079064"/>
                    <a:pt x="1268445" y="3073689"/>
                  </a:cubicBezTo>
                  <a:cubicBezTo>
                    <a:pt x="1245604" y="3066969"/>
                    <a:pt x="1218732" y="3049499"/>
                    <a:pt x="1226793" y="3027996"/>
                  </a:cubicBezTo>
                  <a:cubicBezTo>
                    <a:pt x="1230825" y="3015901"/>
                    <a:pt x="1245604" y="3009182"/>
                    <a:pt x="1252322" y="2998431"/>
                  </a:cubicBezTo>
                  <a:cubicBezTo>
                    <a:pt x="1257696" y="2986336"/>
                    <a:pt x="1255009" y="2972897"/>
                    <a:pt x="1257696" y="2959458"/>
                  </a:cubicBezTo>
                  <a:cubicBezTo>
                    <a:pt x="1260383" y="2947363"/>
                    <a:pt x="1272476" y="2932580"/>
                    <a:pt x="1284568" y="2939299"/>
                  </a:cubicBezTo>
                  <a:cubicBezTo>
                    <a:pt x="1296660" y="2908390"/>
                    <a:pt x="1276506" y="2868073"/>
                    <a:pt x="1244261" y="2858666"/>
                  </a:cubicBezTo>
                  <a:cubicBezTo>
                    <a:pt x="1246947" y="2849259"/>
                    <a:pt x="1252322" y="2839851"/>
                    <a:pt x="1260383" y="2834476"/>
                  </a:cubicBezTo>
                  <a:cubicBezTo>
                    <a:pt x="1276506" y="2846571"/>
                    <a:pt x="1302035" y="2846571"/>
                    <a:pt x="1316814" y="2831788"/>
                  </a:cubicBezTo>
                  <a:cubicBezTo>
                    <a:pt x="1314126" y="2822381"/>
                    <a:pt x="1310096" y="2811630"/>
                    <a:pt x="1307408" y="2802223"/>
                  </a:cubicBezTo>
                  <a:cubicBezTo>
                    <a:pt x="1327562" y="2798191"/>
                    <a:pt x="1342342" y="2779376"/>
                    <a:pt x="1342342" y="2759218"/>
                  </a:cubicBezTo>
                  <a:cubicBezTo>
                    <a:pt x="1315470" y="2761906"/>
                    <a:pt x="1285911" y="2765937"/>
                    <a:pt x="1259040" y="2775345"/>
                  </a:cubicBezTo>
                  <a:cubicBezTo>
                    <a:pt x="1250979" y="2759218"/>
                    <a:pt x="1246947" y="2740404"/>
                    <a:pt x="1249634" y="2721589"/>
                  </a:cubicBezTo>
                  <a:cubicBezTo>
                    <a:pt x="1285911" y="2708150"/>
                    <a:pt x="1318158" y="2687992"/>
                    <a:pt x="1345029" y="2661114"/>
                  </a:cubicBezTo>
                  <a:cubicBezTo>
                    <a:pt x="1349060" y="2662458"/>
                    <a:pt x="1353091" y="2662458"/>
                    <a:pt x="1357121" y="2662458"/>
                  </a:cubicBezTo>
                  <a:cubicBezTo>
                    <a:pt x="1369214" y="2661114"/>
                    <a:pt x="1381305" y="2650363"/>
                    <a:pt x="1385337" y="2636924"/>
                  </a:cubicBezTo>
                  <a:cubicBezTo>
                    <a:pt x="1392055" y="2616765"/>
                    <a:pt x="1392055" y="2592575"/>
                    <a:pt x="1382650" y="2572417"/>
                  </a:cubicBezTo>
                  <a:cubicBezTo>
                    <a:pt x="1378619" y="2563010"/>
                    <a:pt x="1374588" y="2556290"/>
                    <a:pt x="1369214" y="2548227"/>
                  </a:cubicBezTo>
                  <a:cubicBezTo>
                    <a:pt x="1365183" y="2541507"/>
                    <a:pt x="1361152" y="2536132"/>
                    <a:pt x="1358465" y="2529412"/>
                  </a:cubicBezTo>
                  <a:cubicBezTo>
                    <a:pt x="1351747" y="2515973"/>
                    <a:pt x="1351747" y="2501191"/>
                    <a:pt x="1357121" y="2491784"/>
                  </a:cubicBezTo>
                  <a:cubicBezTo>
                    <a:pt x="1358465" y="2489096"/>
                    <a:pt x="1361152" y="2485064"/>
                    <a:pt x="1363839" y="2482376"/>
                  </a:cubicBezTo>
                  <a:cubicBezTo>
                    <a:pt x="1371901" y="2471625"/>
                    <a:pt x="1383993" y="2456842"/>
                    <a:pt x="1371901" y="2443403"/>
                  </a:cubicBezTo>
                  <a:cubicBezTo>
                    <a:pt x="1367870" y="2439372"/>
                    <a:pt x="1363839" y="2436684"/>
                    <a:pt x="1359808" y="2435340"/>
                  </a:cubicBezTo>
                  <a:cubicBezTo>
                    <a:pt x="1302035" y="2413838"/>
                    <a:pt x="1244261" y="2408462"/>
                    <a:pt x="1190517" y="2417869"/>
                  </a:cubicBezTo>
                  <a:cubicBezTo>
                    <a:pt x="1190517" y="2416525"/>
                    <a:pt x="1189173" y="2416525"/>
                    <a:pt x="1189173" y="2415182"/>
                  </a:cubicBezTo>
                  <a:cubicBezTo>
                    <a:pt x="1183799" y="2405775"/>
                    <a:pt x="1170364" y="2400399"/>
                    <a:pt x="1159614" y="2403087"/>
                  </a:cubicBezTo>
                  <a:cubicBezTo>
                    <a:pt x="1155584" y="2404431"/>
                    <a:pt x="1152896" y="2405775"/>
                    <a:pt x="1148866" y="2407118"/>
                  </a:cubicBezTo>
                  <a:cubicBezTo>
                    <a:pt x="1140805" y="2409806"/>
                    <a:pt x="1135430" y="2412494"/>
                    <a:pt x="1131399" y="2409806"/>
                  </a:cubicBezTo>
                  <a:cubicBezTo>
                    <a:pt x="1128712" y="2408462"/>
                    <a:pt x="1126025" y="2404431"/>
                    <a:pt x="1123338" y="2400399"/>
                  </a:cubicBezTo>
                  <a:cubicBezTo>
                    <a:pt x="1119307" y="2393679"/>
                    <a:pt x="1113933" y="2385616"/>
                    <a:pt x="1103184" y="2384272"/>
                  </a:cubicBezTo>
                  <a:cubicBezTo>
                    <a:pt x="1099153" y="2384272"/>
                    <a:pt x="1096467" y="2385616"/>
                    <a:pt x="1093779" y="2385616"/>
                  </a:cubicBezTo>
                  <a:cubicBezTo>
                    <a:pt x="1092435" y="2385616"/>
                    <a:pt x="1089749" y="2385616"/>
                    <a:pt x="1089749" y="2385616"/>
                  </a:cubicBezTo>
                  <a:cubicBezTo>
                    <a:pt x="1089749" y="2385616"/>
                    <a:pt x="1088405" y="2382928"/>
                    <a:pt x="1087061" y="2381584"/>
                  </a:cubicBezTo>
                  <a:cubicBezTo>
                    <a:pt x="1085717" y="2378897"/>
                    <a:pt x="1084374" y="2376209"/>
                    <a:pt x="1083031" y="2374865"/>
                  </a:cubicBezTo>
                  <a:cubicBezTo>
                    <a:pt x="1078999" y="2369489"/>
                    <a:pt x="1073625" y="2366801"/>
                    <a:pt x="1066908" y="2365458"/>
                  </a:cubicBezTo>
                  <a:cubicBezTo>
                    <a:pt x="1056159" y="2364114"/>
                    <a:pt x="1044066" y="2369489"/>
                    <a:pt x="1036005" y="2374865"/>
                  </a:cubicBezTo>
                  <a:cubicBezTo>
                    <a:pt x="1033318" y="2376209"/>
                    <a:pt x="1031974" y="2378897"/>
                    <a:pt x="1029287" y="2380240"/>
                  </a:cubicBezTo>
                  <a:cubicBezTo>
                    <a:pt x="1022569" y="2385616"/>
                    <a:pt x="1017195" y="2390992"/>
                    <a:pt x="1010477" y="2392336"/>
                  </a:cubicBezTo>
                  <a:cubicBezTo>
                    <a:pt x="995698" y="2374865"/>
                    <a:pt x="971513" y="2373521"/>
                    <a:pt x="947328" y="2374865"/>
                  </a:cubicBezTo>
                  <a:cubicBezTo>
                    <a:pt x="940610" y="2330516"/>
                    <a:pt x="921801" y="2317078"/>
                    <a:pt x="907021" y="2314390"/>
                  </a:cubicBezTo>
                  <a:cubicBezTo>
                    <a:pt x="896272" y="2311702"/>
                    <a:pt x="886867" y="2314390"/>
                    <a:pt x="877462" y="2317078"/>
                  </a:cubicBezTo>
                  <a:cubicBezTo>
                    <a:pt x="874775" y="2317078"/>
                    <a:pt x="873431" y="2318422"/>
                    <a:pt x="870744" y="2318422"/>
                  </a:cubicBezTo>
                  <a:cubicBezTo>
                    <a:pt x="857308" y="2321109"/>
                    <a:pt x="842529" y="2322453"/>
                    <a:pt x="829093" y="2319765"/>
                  </a:cubicBezTo>
                  <a:cubicBezTo>
                    <a:pt x="821032" y="2318422"/>
                    <a:pt x="810283" y="2314390"/>
                    <a:pt x="807596" y="2307670"/>
                  </a:cubicBezTo>
                  <a:cubicBezTo>
                    <a:pt x="806252" y="2303639"/>
                    <a:pt x="806252" y="2298263"/>
                    <a:pt x="806252" y="2292887"/>
                  </a:cubicBezTo>
                  <a:lnTo>
                    <a:pt x="810283" y="2214942"/>
                  </a:lnTo>
                  <a:lnTo>
                    <a:pt x="804909" y="2213598"/>
                  </a:lnTo>
                  <a:cubicBezTo>
                    <a:pt x="780724" y="2205534"/>
                    <a:pt x="753853" y="2202847"/>
                    <a:pt x="726981" y="2204191"/>
                  </a:cubicBezTo>
                  <a:cubicBezTo>
                    <a:pt x="718919" y="2204191"/>
                    <a:pt x="710858" y="2205534"/>
                    <a:pt x="702796" y="2206878"/>
                  </a:cubicBezTo>
                  <a:cubicBezTo>
                    <a:pt x="678612" y="2210910"/>
                    <a:pt x="651740" y="2217630"/>
                    <a:pt x="623525" y="2225693"/>
                  </a:cubicBezTo>
                  <a:cubicBezTo>
                    <a:pt x="619495" y="2223005"/>
                    <a:pt x="615463" y="2220317"/>
                    <a:pt x="611433" y="2217630"/>
                  </a:cubicBezTo>
                  <a:cubicBezTo>
                    <a:pt x="608745" y="2214942"/>
                    <a:pt x="604715" y="2213598"/>
                    <a:pt x="602027" y="2210910"/>
                  </a:cubicBezTo>
                  <a:cubicBezTo>
                    <a:pt x="592623" y="2202847"/>
                    <a:pt x="585905" y="2189408"/>
                    <a:pt x="584561" y="2175969"/>
                  </a:cubicBezTo>
                  <a:cubicBezTo>
                    <a:pt x="584561" y="2162530"/>
                    <a:pt x="588591" y="2149091"/>
                    <a:pt x="596653" y="2139684"/>
                  </a:cubicBezTo>
                  <a:cubicBezTo>
                    <a:pt x="600684" y="2136996"/>
                    <a:pt x="603371" y="2132964"/>
                    <a:pt x="607402" y="2130277"/>
                  </a:cubicBezTo>
                  <a:cubicBezTo>
                    <a:pt x="610089" y="2126245"/>
                    <a:pt x="614120" y="2123557"/>
                    <a:pt x="618150" y="2119525"/>
                  </a:cubicBezTo>
                  <a:cubicBezTo>
                    <a:pt x="635617" y="2100711"/>
                    <a:pt x="640992" y="2075177"/>
                    <a:pt x="645022" y="2055019"/>
                  </a:cubicBezTo>
                  <a:cubicBezTo>
                    <a:pt x="646366" y="2049643"/>
                    <a:pt x="647709" y="2044267"/>
                    <a:pt x="645022" y="2037548"/>
                  </a:cubicBezTo>
                  <a:cubicBezTo>
                    <a:pt x="642335" y="2030828"/>
                    <a:pt x="634274" y="2026797"/>
                    <a:pt x="630243" y="2024109"/>
                  </a:cubicBezTo>
                  <a:lnTo>
                    <a:pt x="552315" y="1982449"/>
                  </a:lnTo>
                  <a:cubicBezTo>
                    <a:pt x="545597" y="1978417"/>
                    <a:pt x="538880" y="1974385"/>
                    <a:pt x="534848" y="1969010"/>
                  </a:cubicBezTo>
                  <a:cubicBezTo>
                    <a:pt x="532161" y="1966322"/>
                    <a:pt x="530818" y="1963634"/>
                    <a:pt x="529474" y="1959602"/>
                  </a:cubicBezTo>
                  <a:cubicBezTo>
                    <a:pt x="525443" y="1951539"/>
                    <a:pt x="521413" y="1942132"/>
                    <a:pt x="510664" y="1938100"/>
                  </a:cubicBezTo>
                  <a:cubicBezTo>
                    <a:pt x="505290" y="1936756"/>
                    <a:pt x="501259" y="1936756"/>
                    <a:pt x="497228" y="1936756"/>
                  </a:cubicBezTo>
                  <a:cubicBezTo>
                    <a:pt x="495885" y="1936756"/>
                    <a:pt x="493197" y="1936756"/>
                    <a:pt x="491854" y="1936756"/>
                  </a:cubicBezTo>
                  <a:cubicBezTo>
                    <a:pt x="483792" y="1935412"/>
                    <a:pt x="477074" y="1926005"/>
                    <a:pt x="471700" y="1908534"/>
                  </a:cubicBezTo>
                  <a:cubicBezTo>
                    <a:pt x="460951" y="1872249"/>
                    <a:pt x="452890" y="1835964"/>
                    <a:pt x="447516" y="1798335"/>
                  </a:cubicBezTo>
                  <a:lnTo>
                    <a:pt x="447516" y="1795647"/>
                  </a:lnTo>
                  <a:lnTo>
                    <a:pt x="446172" y="1794304"/>
                  </a:lnTo>
                  <a:cubicBezTo>
                    <a:pt x="438110" y="1784896"/>
                    <a:pt x="424675" y="1782208"/>
                    <a:pt x="411239" y="1784896"/>
                  </a:cubicBezTo>
                  <a:cubicBezTo>
                    <a:pt x="400490" y="1787584"/>
                    <a:pt x="391085" y="1794304"/>
                    <a:pt x="387054" y="1802367"/>
                  </a:cubicBezTo>
                  <a:cubicBezTo>
                    <a:pt x="362870" y="1799679"/>
                    <a:pt x="337342" y="1792960"/>
                    <a:pt x="313157" y="1784896"/>
                  </a:cubicBezTo>
                  <a:cubicBezTo>
                    <a:pt x="294347" y="1782208"/>
                    <a:pt x="275537" y="1778177"/>
                    <a:pt x="258070" y="1771457"/>
                  </a:cubicBezTo>
                  <a:cubicBezTo>
                    <a:pt x="247322" y="1767426"/>
                    <a:pt x="232542" y="1760706"/>
                    <a:pt x="228511" y="1749955"/>
                  </a:cubicBezTo>
                  <a:cubicBezTo>
                    <a:pt x="225824" y="1743235"/>
                    <a:pt x="227168" y="1733828"/>
                    <a:pt x="228511" y="1724421"/>
                  </a:cubicBezTo>
                  <a:cubicBezTo>
                    <a:pt x="229855" y="1709638"/>
                    <a:pt x="231199" y="1692168"/>
                    <a:pt x="217763" y="1681416"/>
                  </a:cubicBezTo>
                  <a:cubicBezTo>
                    <a:pt x="216419" y="1680073"/>
                    <a:pt x="215076" y="1680073"/>
                    <a:pt x="213732" y="1678729"/>
                  </a:cubicBezTo>
                  <a:cubicBezTo>
                    <a:pt x="212389" y="1678729"/>
                    <a:pt x="209701" y="1677385"/>
                    <a:pt x="209701" y="1676041"/>
                  </a:cubicBezTo>
                  <a:cubicBezTo>
                    <a:pt x="208358" y="1674697"/>
                    <a:pt x="209701" y="1672009"/>
                    <a:pt x="211045" y="1667977"/>
                  </a:cubicBezTo>
                  <a:cubicBezTo>
                    <a:pt x="220450" y="1642444"/>
                    <a:pt x="213732" y="1608846"/>
                    <a:pt x="190891" y="1592720"/>
                  </a:cubicBezTo>
                  <a:cubicBezTo>
                    <a:pt x="208358" y="1575249"/>
                    <a:pt x="215076" y="1548371"/>
                    <a:pt x="205671" y="1525525"/>
                  </a:cubicBezTo>
                  <a:lnTo>
                    <a:pt x="204327" y="1521493"/>
                  </a:lnTo>
                  <a:cubicBezTo>
                    <a:pt x="202983" y="1517462"/>
                    <a:pt x="201640" y="1514774"/>
                    <a:pt x="201640" y="1512086"/>
                  </a:cubicBezTo>
                  <a:cubicBezTo>
                    <a:pt x="200296" y="1510742"/>
                    <a:pt x="201640" y="1509398"/>
                    <a:pt x="201640" y="1506710"/>
                  </a:cubicBezTo>
                  <a:cubicBezTo>
                    <a:pt x="202983" y="1502679"/>
                    <a:pt x="202983" y="1499991"/>
                    <a:pt x="202983" y="1495959"/>
                  </a:cubicBezTo>
                  <a:cubicBezTo>
                    <a:pt x="201640" y="1487896"/>
                    <a:pt x="197609" y="1482520"/>
                    <a:pt x="193579" y="1477145"/>
                  </a:cubicBezTo>
                  <a:cubicBezTo>
                    <a:pt x="192235" y="1475801"/>
                    <a:pt x="192235" y="1474457"/>
                    <a:pt x="190891" y="1473113"/>
                  </a:cubicBezTo>
                  <a:cubicBezTo>
                    <a:pt x="177455" y="1454299"/>
                    <a:pt x="182830" y="1427421"/>
                    <a:pt x="192235" y="1409950"/>
                  </a:cubicBezTo>
                  <a:lnTo>
                    <a:pt x="194922" y="1405918"/>
                  </a:lnTo>
                  <a:cubicBezTo>
                    <a:pt x="198953" y="1399199"/>
                    <a:pt x="202983" y="1392480"/>
                    <a:pt x="204327" y="1383073"/>
                  </a:cubicBezTo>
                  <a:cubicBezTo>
                    <a:pt x="205671" y="1368290"/>
                    <a:pt x="197609" y="1352163"/>
                    <a:pt x="184173" y="1345444"/>
                  </a:cubicBezTo>
                  <a:cubicBezTo>
                    <a:pt x="192235" y="1340068"/>
                    <a:pt x="198953" y="1333348"/>
                    <a:pt x="205671" y="1325285"/>
                  </a:cubicBezTo>
                  <a:cubicBezTo>
                    <a:pt x="247322" y="1299751"/>
                    <a:pt x="294347" y="1283624"/>
                    <a:pt x="342716" y="1279593"/>
                  </a:cubicBezTo>
                  <a:cubicBezTo>
                    <a:pt x="303752" y="1244652"/>
                    <a:pt x="244635" y="1235244"/>
                    <a:pt x="196265" y="1255403"/>
                  </a:cubicBezTo>
                  <a:cubicBezTo>
                    <a:pt x="194922" y="1244652"/>
                    <a:pt x="192235" y="1232556"/>
                    <a:pt x="190891" y="1221805"/>
                  </a:cubicBezTo>
                  <a:cubicBezTo>
                    <a:pt x="181486" y="1219118"/>
                    <a:pt x="172081" y="1216430"/>
                    <a:pt x="162676" y="1213742"/>
                  </a:cubicBezTo>
                  <a:cubicBezTo>
                    <a:pt x="157302" y="1212398"/>
                    <a:pt x="151927" y="1211054"/>
                    <a:pt x="146553" y="1209710"/>
                  </a:cubicBezTo>
                  <a:lnTo>
                    <a:pt x="219107" y="1084728"/>
                  </a:lnTo>
                  <a:cubicBezTo>
                    <a:pt x="223137" y="1078009"/>
                    <a:pt x="225824" y="1073977"/>
                    <a:pt x="229855" y="1071289"/>
                  </a:cubicBezTo>
                  <a:cubicBezTo>
                    <a:pt x="232542" y="1069946"/>
                    <a:pt x="235229" y="1068602"/>
                    <a:pt x="239260" y="1067258"/>
                  </a:cubicBezTo>
                  <a:cubicBezTo>
                    <a:pt x="247322" y="1064570"/>
                    <a:pt x="263445" y="1059194"/>
                    <a:pt x="260758" y="1044412"/>
                  </a:cubicBezTo>
                  <a:cubicBezTo>
                    <a:pt x="259414" y="1039036"/>
                    <a:pt x="256727" y="1036348"/>
                    <a:pt x="255383" y="1033661"/>
                  </a:cubicBezTo>
                  <a:cubicBezTo>
                    <a:pt x="254040" y="1032317"/>
                    <a:pt x="252696" y="1030973"/>
                    <a:pt x="252696" y="1029629"/>
                  </a:cubicBezTo>
                  <a:cubicBezTo>
                    <a:pt x="252696" y="1028285"/>
                    <a:pt x="254040" y="1024253"/>
                    <a:pt x="255383" y="1022909"/>
                  </a:cubicBezTo>
                  <a:cubicBezTo>
                    <a:pt x="271506" y="993344"/>
                    <a:pt x="288973" y="963778"/>
                    <a:pt x="309126" y="938244"/>
                  </a:cubicBezTo>
                  <a:cubicBezTo>
                    <a:pt x="317188" y="927493"/>
                    <a:pt x="327937" y="916742"/>
                    <a:pt x="340029" y="912710"/>
                  </a:cubicBezTo>
                  <a:lnTo>
                    <a:pt x="344060" y="911366"/>
                  </a:lnTo>
                  <a:lnTo>
                    <a:pt x="345403" y="907335"/>
                  </a:lnTo>
                  <a:cubicBezTo>
                    <a:pt x="352121" y="887176"/>
                    <a:pt x="337342" y="867018"/>
                    <a:pt x="306439" y="852235"/>
                  </a:cubicBezTo>
                  <a:lnTo>
                    <a:pt x="190891" y="795792"/>
                  </a:lnTo>
                  <a:lnTo>
                    <a:pt x="193579" y="789072"/>
                  </a:lnTo>
                  <a:cubicBezTo>
                    <a:pt x="201640" y="791760"/>
                    <a:pt x="209701" y="790416"/>
                    <a:pt x="217763" y="786384"/>
                  </a:cubicBezTo>
                  <a:cubicBezTo>
                    <a:pt x="228511" y="779665"/>
                    <a:pt x="236573" y="768914"/>
                    <a:pt x="235229" y="756819"/>
                  </a:cubicBezTo>
                  <a:cubicBezTo>
                    <a:pt x="235229" y="742036"/>
                    <a:pt x="224481" y="732629"/>
                    <a:pt x="215076" y="723221"/>
                  </a:cubicBezTo>
                  <a:lnTo>
                    <a:pt x="213732" y="721877"/>
                  </a:lnTo>
                  <a:cubicBezTo>
                    <a:pt x="185517" y="695000"/>
                    <a:pt x="164020" y="660059"/>
                    <a:pt x="150584" y="622430"/>
                  </a:cubicBezTo>
                  <a:cubicBezTo>
                    <a:pt x="146553" y="613022"/>
                    <a:pt x="143866" y="602271"/>
                    <a:pt x="145209" y="592864"/>
                  </a:cubicBezTo>
                  <a:cubicBezTo>
                    <a:pt x="145209" y="586145"/>
                    <a:pt x="147896" y="580769"/>
                    <a:pt x="150584" y="574049"/>
                  </a:cubicBezTo>
                  <a:cubicBezTo>
                    <a:pt x="151927" y="568674"/>
                    <a:pt x="154614" y="563298"/>
                    <a:pt x="155958" y="557923"/>
                  </a:cubicBezTo>
                  <a:cubicBezTo>
                    <a:pt x="159989" y="541796"/>
                    <a:pt x="157302" y="522982"/>
                    <a:pt x="149240" y="502823"/>
                  </a:cubicBezTo>
                  <a:cubicBezTo>
                    <a:pt x="137148" y="473257"/>
                    <a:pt x="115650" y="445036"/>
                    <a:pt x="88779" y="426221"/>
                  </a:cubicBezTo>
                  <a:lnTo>
                    <a:pt x="87435" y="424877"/>
                  </a:lnTo>
                  <a:cubicBezTo>
                    <a:pt x="84748" y="420846"/>
                    <a:pt x="80717" y="418158"/>
                    <a:pt x="78030" y="415470"/>
                  </a:cubicBezTo>
                  <a:cubicBezTo>
                    <a:pt x="75343" y="411439"/>
                    <a:pt x="75343" y="407407"/>
                    <a:pt x="73999" y="403375"/>
                  </a:cubicBezTo>
                  <a:cubicBezTo>
                    <a:pt x="69969" y="381873"/>
                    <a:pt x="72656" y="360371"/>
                    <a:pt x="80717" y="341556"/>
                  </a:cubicBezTo>
                  <a:lnTo>
                    <a:pt x="83405" y="336180"/>
                  </a:lnTo>
                  <a:cubicBezTo>
                    <a:pt x="87435" y="328117"/>
                    <a:pt x="91466" y="318710"/>
                    <a:pt x="91466" y="309303"/>
                  </a:cubicBezTo>
                  <a:cubicBezTo>
                    <a:pt x="91466" y="287801"/>
                    <a:pt x="72656" y="273018"/>
                    <a:pt x="59220" y="262266"/>
                  </a:cubicBezTo>
                  <a:cubicBezTo>
                    <a:pt x="21600" y="232701"/>
                    <a:pt x="1446" y="201791"/>
                    <a:pt x="102" y="170882"/>
                  </a:cubicBezTo>
                  <a:cubicBezTo>
                    <a:pt x="-1241" y="144004"/>
                    <a:pt x="10851" y="117126"/>
                    <a:pt x="32349" y="96968"/>
                  </a:cubicBezTo>
                  <a:cubicBezTo>
                    <a:pt x="49815" y="80841"/>
                    <a:pt x="73999" y="68746"/>
                    <a:pt x="102215" y="63370"/>
                  </a:cubicBezTo>
                  <a:cubicBezTo>
                    <a:pt x="104902" y="68746"/>
                    <a:pt x="107589" y="72778"/>
                    <a:pt x="111620" y="76809"/>
                  </a:cubicBezTo>
                  <a:cubicBezTo>
                    <a:pt x="119681" y="63370"/>
                    <a:pt x="133117" y="53963"/>
                    <a:pt x="147896" y="49931"/>
                  </a:cubicBezTo>
                  <a:cubicBezTo>
                    <a:pt x="196265" y="36493"/>
                    <a:pt x="243291" y="75466"/>
                    <a:pt x="293004" y="87560"/>
                  </a:cubicBezTo>
                  <a:cubicBezTo>
                    <a:pt x="358839" y="105031"/>
                    <a:pt x="432736" y="72778"/>
                    <a:pt x="494541" y="99656"/>
                  </a:cubicBezTo>
                  <a:cubicBezTo>
                    <a:pt x="546941" y="122502"/>
                    <a:pt x="587248" y="185665"/>
                    <a:pt x="643679" y="174913"/>
                  </a:cubicBezTo>
                  <a:cubicBezTo>
                    <a:pt x="657115" y="172226"/>
                    <a:pt x="669206" y="166850"/>
                    <a:pt x="681299" y="165506"/>
                  </a:cubicBezTo>
                  <a:cubicBezTo>
                    <a:pt x="726981" y="161475"/>
                    <a:pt x="748478" y="220606"/>
                    <a:pt x="755196" y="266298"/>
                  </a:cubicBezTo>
                  <a:cubicBezTo>
                    <a:pt x="757883" y="283769"/>
                    <a:pt x="760571" y="301239"/>
                    <a:pt x="753853" y="317366"/>
                  </a:cubicBezTo>
                  <a:cubicBezTo>
                    <a:pt x="744448" y="342900"/>
                    <a:pt x="717576" y="354995"/>
                    <a:pt x="698765" y="373810"/>
                  </a:cubicBezTo>
                  <a:cubicBezTo>
                    <a:pt x="682642" y="391280"/>
                    <a:pt x="670551" y="412782"/>
                    <a:pt x="653084" y="428909"/>
                  </a:cubicBezTo>
                  <a:cubicBezTo>
                    <a:pt x="635617" y="445036"/>
                    <a:pt x="610089" y="457131"/>
                    <a:pt x="588591" y="447724"/>
                  </a:cubicBezTo>
                  <a:cubicBezTo>
                    <a:pt x="576500" y="442348"/>
                    <a:pt x="568438" y="431597"/>
                    <a:pt x="557689" y="424877"/>
                  </a:cubicBezTo>
                  <a:cubicBezTo>
                    <a:pt x="509321" y="392624"/>
                    <a:pt x="438110" y="436972"/>
                    <a:pt x="385711" y="410095"/>
                  </a:cubicBezTo>
                  <a:cubicBezTo>
                    <a:pt x="369588" y="400687"/>
                    <a:pt x="357495" y="385904"/>
                    <a:pt x="341373" y="377841"/>
                  </a:cubicBezTo>
                  <a:cubicBezTo>
                    <a:pt x="325249" y="368434"/>
                    <a:pt x="299722" y="369778"/>
                    <a:pt x="293004" y="387248"/>
                  </a:cubicBezTo>
                  <a:cubicBezTo>
                    <a:pt x="283598" y="410095"/>
                    <a:pt x="313157" y="428909"/>
                    <a:pt x="337342" y="435629"/>
                  </a:cubicBezTo>
                  <a:cubicBezTo>
                    <a:pt x="361526" y="441004"/>
                    <a:pt x="392429" y="455787"/>
                    <a:pt x="387054" y="479977"/>
                  </a:cubicBezTo>
                  <a:cubicBezTo>
                    <a:pt x="404521" y="463850"/>
                    <a:pt x="435423" y="477289"/>
                    <a:pt x="446172" y="498792"/>
                  </a:cubicBezTo>
                  <a:cubicBezTo>
                    <a:pt x="456920" y="520294"/>
                    <a:pt x="455577" y="545828"/>
                    <a:pt x="459608" y="568674"/>
                  </a:cubicBezTo>
                  <a:cubicBezTo>
                    <a:pt x="466326" y="615710"/>
                    <a:pt x="495885" y="657371"/>
                    <a:pt x="536192" y="681561"/>
                  </a:cubicBezTo>
                  <a:cubicBezTo>
                    <a:pt x="545597" y="661402"/>
                    <a:pt x="576500" y="676185"/>
                    <a:pt x="596653" y="688280"/>
                  </a:cubicBezTo>
                  <a:cubicBezTo>
                    <a:pt x="622181" y="704407"/>
                    <a:pt x="653084" y="713814"/>
                    <a:pt x="683986" y="713814"/>
                  </a:cubicBezTo>
                  <a:cubicBezTo>
                    <a:pt x="690704" y="713814"/>
                    <a:pt x="697422" y="712470"/>
                    <a:pt x="702796" y="708439"/>
                  </a:cubicBezTo>
                  <a:cubicBezTo>
                    <a:pt x="708171" y="703063"/>
                    <a:pt x="709514" y="695000"/>
                    <a:pt x="709514" y="688280"/>
                  </a:cubicBezTo>
                  <a:cubicBezTo>
                    <a:pt x="706827" y="634525"/>
                    <a:pt x="638304" y="614366"/>
                    <a:pt x="584561" y="608991"/>
                  </a:cubicBezTo>
                  <a:cubicBezTo>
                    <a:pt x="589936" y="596896"/>
                    <a:pt x="595309" y="583457"/>
                    <a:pt x="600684" y="570018"/>
                  </a:cubicBezTo>
                  <a:cubicBezTo>
                    <a:pt x="673238" y="588832"/>
                    <a:pt x="775350" y="586145"/>
                    <a:pt x="849247" y="598239"/>
                  </a:cubicBezTo>
                  <a:cubicBezTo>
                    <a:pt x="831780" y="565986"/>
                    <a:pt x="802221" y="540452"/>
                    <a:pt x="767289" y="529701"/>
                  </a:cubicBezTo>
                  <a:cubicBezTo>
                    <a:pt x="771319" y="498792"/>
                    <a:pt x="740417" y="467882"/>
                    <a:pt x="709514" y="471914"/>
                  </a:cubicBezTo>
                  <a:cubicBezTo>
                    <a:pt x="704140" y="446380"/>
                    <a:pt x="735042" y="430253"/>
                    <a:pt x="755196" y="414126"/>
                  </a:cubicBezTo>
                  <a:cubicBezTo>
                    <a:pt x="779380" y="393968"/>
                    <a:pt x="790129" y="363058"/>
                    <a:pt x="806252" y="336180"/>
                  </a:cubicBezTo>
                  <a:cubicBezTo>
                    <a:pt x="821032" y="309303"/>
                    <a:pt x="849247" y="285113"/>
                    <a:pt x="880149" y="290488"/>
                  </a:cubicBezTo>
                  <a:cubicBezTo>
                    <a:pt x="881493" y="303927"/>
                    <a:pt x="884180" y="317366"/>
                    <a:pt x="886867" y="330805"/>
                  </a:cubicBezTo>
                  <a:cubicBezTo>
                    <a:pt x="913739" y="321398"/>
                    <a:pt x="944641" y="325429"/>
                    <a:pt x="967482" y="341556"/>
                  </a:cubicBezTo>
                  <a:cubicBezTo>
                    <a:pt x="937923" y="325429"/>
                    <a:pt x="959421" y="275705"/>
                    <a:pt x="940610" y="248828"/>
                  </a:cubicBezTo>
                  <a:cubicBezTo>
                    <a:pt x="924487" y="225981"/>
                    <a:pt x="889554" y="231357"/>
                    <a:pt x="862683" y="239420"/>
                  </a:cubicBezTo>
                  <a:cubicBezTo>
                    <a:pt x="870744" y="181633"/>
                    <a:pt x="876119" y="113095"/>
                    <a:pt x="831780" y="72778"/>
                  </a:cubicBezTo>
                  <a:cubicBezTo>
                    <a:pt x="818345" y="60683"/>
                    <a:pt x="802221" y="52619"/>
                    <a:pt x="794160" y="37837"/>
                  </a:cubicBezTo>
                  <a:cubicBezTo>
                    <a:pt x="851934" y="-3824"/>
                    <a:pt x="932549" y="35149"/>
                    <a:pt x="988980" y="78153"/>
                  </a:cubicBezTo>
                  <a:cubicBezTo>
                    <a:pt x="979575" y="109063"/>
                    <a:pt x="937923" y="114438"/>
                    <a:pt x="905678" y="114438"/>
                  </a:cubicBezTo>
                  <a:cubicBezTo>
                    <a:pt x="900303" y="146692"/>
                    <a:pt x="916426" y="181633"/>
                    <a:pt x="943298" y="199104"/>
                  </a:cubicBezTo>
                  <a:cubicBezTo>
                    <a:pt x="976887" y="170882"/>
                    <a:pt x="1034661" y="201791"/>
                    <a:pt x="1072281" y="178945"/>
                  </a:cubicBezTo>
                  <a:cubicBezTo>
                    <a:pt x="1109902" y="157443"/>
                    <a:pt x="1101840" y="100999"/>
                    <a:pt x="1087061" y="59339"/>
                  </a:cubicBezTo>
                  <a:cubicBezTo>
                    <a:pt x="1083031" y="51275"/>
                    <a:pt x="1080343" y="43212"/>
                    <a:pt x="1081687" y="33805"/>
                  </a:cubicBezTo>
                  <a:cubicBezTo>
                    <a:pt x="1081687" y="25742"/>
                    <a:pt x="1087061" y="19022"/>
                    <a:pt x="1091092" y="12303"/>
                  </a:cubicBezTo>
                  <a:lnTo>
                    <a:pt x="1099051" y="0"/>
                  </a:lnTo>
                  <a:close/>
                </a:path>
              </a:pathLst>
            </a:custGeom>
            <a:solidFill>
              <a:srgbClr val="D8D8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283">
                <a:solidFill>
                  <a:schemeClr val="lt1"/>
                </a:solidFill>
                <a:latin typeface="Calibri"/>
                <a:ea typeface="Calibri"/>
                <a:cs typeface="Calibri"/>
                <a:sym typeface="Calibri"/>
              </a:endParaRPr>
            </a:p>
          </p:txBody>
        </p:sp>
      </p:grpSp>
      <p:sp>
        <p:nvSpPr>
          <p:cNvPr id="349" name="Google Shape;349;p8"/>
          <p:cNvSpPr txBox="1"/>
          <p:nvPr/>
        </p:nvSpPr>
        <p:spPr>
          <a:xfrm>
            <a:off x="488627" y="688752"/>
            <a:ext cx="1633085" cy="1118255"/>
          </a:xfrm>
          <a:prstGeom prst="rect">
            <a:avLst/>
          </a:prstGeom>
          <a:noFill/>
          <a:ln>
            <a:noFill/>
          </a:ln>
        </p:spPr>
        <p:txBody>
          <a:bodyPr spcFirstLastPara="1" wrap="square" lIns="91425" tIns="45700" rIns="91425" bIns="45700" anchor="t" anchorCtr="0">
            <a:spAutoFit/>
          </a:bodyPr>
          <a:lstStyle/>
          <a:p>
            <a:pPr marL="0" marR="0" lvl="0" indent="0" algn="r" rtl="0">
              <a:lnSpc>
                <a:spcPct val="106666"/>
              </a:lnSpc>
              <a:spcBef>
                <a:spcPts val="0"/>
              </a:spcBef>
              <a:spcAft>
                <a:spcPts val="0"/>
              </a:spcAft>
              <a:buNone/>
            </a:pPr>
            <a:r>
              <a:rPr lang="en-US" sz="1500" b="1">
                <a:solidFill>
                  <a:srgbClr val="265B5F"/>
                </a:solidFill>
                <a:latin typeface="Calibri"/>
                <a:ea typeface="Calibri"/>
                <a:cs typeface="Calibri"/>
                <a:sym typeface="Calibri"/>
              </a:rPr>
              <a:t>Ukraine: Rebuilding Social Connections</a:t>
            </a:r>
            <a:endParaRPr/>
          </a:p>
          <a:p>
            <a:pPr marL="0" marR="0" lvl="0" indent="0" algn="r" rtl="0">
              <a:lnSpc>
                <a:spcPct val="106666"/>
              </a:lnSpc>
              <a:spcBef>
                <a:spcPts val="0"/>
              </a:spcBef>
              <a:spcAft>
                <a:spcPts val="0"/>
              </a:spcAft>
              <a:buNone/>
            </a:pPr>
            <a:endParaRPr sz="1500" b="1">
              <a:solidFill>
                <a:srgbClr val="265B5F"/>
              </a:solidFill>
              <a:latin typeface="Calibri"/>
              <a:ea typeface="Calibri"/>
              <a:cs typeface="Calibri"/>
              <a:sym typeface="Calibri"/>
            </a:endParaRPr>
          </a:p>
          <a:p>
            <a:pPr marL="0" marR="0" lvl="0" indent="0" algn="r" rtl="0">
              <a:lnSpc>
                <a:spcPct val="106666"/>
              </a:lnSpc>
              <a:spcBef>
                <a:spcPts val="0"/>
              </a:spcBef>
              <a:spcAft>
                <a:spcPts val="0"/>
              </a:spcAft>
              <a:buNone/>
            </a:pPr>
            <a:endParaRPr sz="1500" b="1">
              <a:solidFill>
                <a:srgbClr val="265B5F"/>
              </a:solidFill>
              <a:latin typeface="Calibri"/>
              <a:ea typeface="Calibri"/>
              <a:cs typeface="Calibri"/>
              <a:sym typeface="Calibri"/>
            </a:endParaRPr>
          </a:p>
        </p:txBody>
      </p:sp>
      <p:grpSp>
        <p:nvGrpSpPr>
          <p:cNvPr id="350" name="Google Shape;350;p8"/>
          <p:cNvGrpSpPr/>
          <p:nvPr/>
        </p:nvGrpSpPr>
        <p:grpSpPr>
          <a:xfrm rot="430274">
            <a:off x="2139587" y="1133047"/>
            <a:ext cx="4379804" cy="108000"/>
            <a:chOff x="2145244" y="940099"/>
            <a:chExt cx="4379804" cy="108000"/>
          </a:xfrm>
        </p:grpSpPr>
        <p:cxnSp>
          <p:nvCxnSpPr>
            <p:cNvPr id="351" name="Google Shape;351;p8"/>
            <p:cNvCxnSpPr/>
            <p:nvPr/>
          </p:nvCxnSpPr>
          <p:spPr>
            <a:xfrm rot="10800000">
              <a:off x="2209510" y="994099"/>
              <a:ext cx="4297175" cy="0"/>
            </a:xfrm>
            <a:prstGeom prst="straightConnector1">
              <a:avLst/>
            </a:prstGeom>
            <a:noFill/>
            <a:ln w="19050" cap="flat" cmpd="sng">
              <a:solidFill>
                <a:srgbClr val="265B5F"/>
              </a:solidFill>
              <a:prstDash val="solid"/>
              <a:miter lim="800000"/>
              <a:headEnd type="none" w="sm" len="sm"/>
              <a:tailEnd type="none" w="sm" len="sm"/>
            </a:ln>
          </p:spPr>
        </p:cxnSp>
        <p:sp>
          <p:nvSpPr>
            <p:cNvPr id="352" name="Google Shape;352;p8"/>
            <p:cNvSpPr/>
            <p:nvPr/>
          </p:nvSpPr>
          <p:spPr>
            <a:xfrm>
              <a:off x="6417048" y="940099"/>
              <a:ext cx="108000" cy="108000"/>
            </a:xfrm>
            <a:prstGeom prst="ellipse">
              <a:avLst/>
            </a:prstGeom>
            <a:solidFill>
              <a:srgbClr val="265B5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283">
                <a:solidFill>
                  <a:schemeClr val="lt1"/>
                </a:solidFill>
                <a:latin typeface="Century Schoolbook"/>
                <a:ea typeface="Century Schoolbook"/>
                <a:cs typeface="Century Schoolbook"/>
                <a:sym typeface="Century Schoolbook"/>
              </a:endParaRPr>
            </a:p>
          </p:txBody>
        </p:sp>
        <p:sp>
          <p:nvSpPr>
            <p:cNvPr id="353" name="Google Shape;353;p8"/>
            <p:cNvSpPr/>
            <p:nvPr/>
          </p:nvSpPr>
          <p:spPr>
            <a:xfrm>
              <a:off x="2145244" y="940099"/>
              <a:ext cx="108000" cy="108000"/>
            </a:xfrm>
            <a:prstGeom prst="ellipse">
              <a:avLst/>
            </a:prstGeom>
            <a:solidFill>
              <a:srgbClr val="265B5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283">
                <a:solidFill>
                  <a:schemeClr val="lt1"/>
                </a:solidFill>
                <a:latin typeface="Century Schoolbook"/>
                <a:ea typeface="Century Schoolbook"/>
                <a:cs typeface="Century Schoolbook"/>
                <a:sym typeface="Century Schoolbook"/>
              </a:endParaRPr>
            </a:p>
          </p:txBody>
        </p:sp>
      </p:grpSp>
      <p:grpSp>
        <p:nvGrpSpPr>
          <p:cNvPr id="354" name="Google Shape;354;p8"/>
          <p:cNvGrpSpPr/>
          <p:nvPr/>
        </p:nvGrpSpPr>
        <p:grpSpPr>
          <a:xfrm>
            <a:off x="5358076" y="7913139"/>
            <a:ext cx="2201599" cy="2070748"/>
            <a:chOff x="9333274" y="171098"/>
            <a:chExt cx="799444" cy="751929"/>
          </a:xfrm>
        </p:grpSpPr>
        <p:sp>
          <p:nvSpPr>
            <p:cNvPr id="355" name="Google Shape;355;p8"/>
            <p:cNvSpPr/>
            <p:nvPr/>
          </p:nvSpPr>
          <p:spPr>
            <a:xfrm>
              <a:off x="9400697" y="401703"/>
              <a:ext cx="732021" cy="521324"/>
            </a:xfrm>
            <a:custGeom>
              <a:avLst/>
              <a:gdLst/>
              <a:ahLst/>
              <a:cxnLst/>
              <a:rect l="l" t="t" r="r" b="b"/>
              <a:pathLst>
                <a:path w="732021" h="521324" extrusionOk="0">
                  <a:moveTo>
                    <a:pt x="732022" y="0"/>
                  </a:moveTo>
                  <a:lnTo>
                    <a:pt x="732022" y="194572"/>
                  </a:lnTo>
                  <a:cubicBezTo>
                    <a:pt x="732022" y="194572"/>
                    <a:pt x="374438" y="656983"/>
                    <a:pt x="0" y="481628"/>
                  </a:cubicBezTo>
                  <a:cubicBezTo>
                    <a:pt x="0" y="481628"/>
                    <a:pt x="416581" y="425178"/>
                    <a:pt x="732022" y="0"/>
                  </a:cubicBezTo>
                  <a:close/>
                </a:path>
              </a:pathLst>
            </a:custGeom>
            <a:solidFill>
              <a:schemeClr val="lt1">
                <a:alpha val="8235"/>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entury Schoolbook"/>
                <a:ea typeface="Century Schoolbook"/>
                <a:cs typeface="Century Schoolbook"/>
                <a:sym typeface="Century Schoolbook"/>
              </a:endParaRPr>
            </a:p>
          </p:txBody>
        </p:sp>
        <p:sp>
          <p:nvSpPr>
            <p:cNvPr id="356" name="Google Shape;356;p8"/>
            <p:cNvSpPr/>
            <p:nvPr/>
          </p:nvSpPr>
          <p:spPr>
            <a:xfrm>
              <a:off x="9333274" y="171098"/>
              <a:ext cx="799444" cy="667868"/>
            </a:xfrm>
            <a:custGeom>
              <a:avLst/>
              <a:gdLst/>
              <a:ahLst/>
              <a:cxnLst/>
              <a:rect l="l" t="t" r="r" b="b"/>
              <a:pathLst>
                <a:path w="799444" h="667868" extrusionOk="0">
                  <a:moveTo>
                    <a:pt x="799444" y="0"/>
                  </a:moveTo>
                  <a:lnTo>
                    <a:pt x="799444" y="175356"/>
                  </a:lnTo>
                  <a:cubicBezTo>
                    <a:pt x="799444" y="175356"/>
                    <a:pt x="387682" y="674998"/>
                    <a:pt x="0" y="667791"/>
                  </a:cubicBezTo>
                  <a:cubicBezTo>
                    <a:pt x="0" y="667791"/>
                    <a:pt x="231164" y="612543"/>
                    <a:pt x="799444" y="0"/>
                  </a:cubicBezTo>
                  <a:close/>
                </a:path>
              </a:pathLst>
            </a:custGeom>
            <a:solidFill>
              <a:schemeClr val="lt1">
                <a:alpha val="8235"/>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entury Schoolbook"/>
                <a:ea typeface="Century Schoolbook"/>
                <a:cs typeface="Century Schoolbook"/>
                <a:sym typeface="Century Schoolbook"/>
              </a:endParaRPr>
            </a:p>
          </p:txBody>
        </p:sp>
      </p:grpSp>
      <p:sp>
        <p:nvSpPr>
          <p:cNvPr id="357" name="Google Shape;357;p8"/>
          <p:cNvSpPr txBox="1"/>
          <p:nvPr/>
        </p:nvSpPr>
        <p:spPr>
          <a:xfrm>
            <a:off x="1397686" y="8278490"/>
            <a:ext cx="5541600" cy="1782300"/>
          </a:xfrm>
          <a:prstGeom prst="rect">
            <a:avLst/>
          </a:prstGeom>
          <a:noFill/>
          <a:ln>
            <a:noFill/>
          </a:ln>
        </p:spPr>
        <p:txBody>
          <a:bodyPr spcFirstLastPara="1" wrap="square" lIns="91425" tIns="45700" rIns="91425" bIns="45700" anchor="t" anchorCtr="0">
            <a:spAutoFit/>
          </a:bodyPr>
          <a:lstStyle/>
          <a:p>
            <a:pPr marL="0" marR="0" lvl="0" indent="0" algn="l" rtl="0">
              <a:lnSpc>
                <a:spcPct val="105333"/>
              </a:lnSpc>
              <a:spcBef>
                <a:spcPts val="0"/>
              </a:spcBef>
              <a:spcAft>
                <a:spcPts val="0"/>
              </a:spcAft>
              <a:buNone/>
            </a:pPr>
            <a:r>
              <a:rPr lang="en-US" sz="1500">
                <a:solidFill>
                  <a:schemeClr val="lt1"/>
                </a:solidFill>
                <a:latin typeface="Calibri"/>
                <a:ea typeface="Calibri"/>
                <a:cs typeface="Calibri"/>
                <a:sym typeface="Calibri"/>
              </a:rPr>
              <a:t>In protracted crises, addressing social and psychological needs is as critical as meeting material needs. In the context of war, such a network of active young people plays a key role in strengthening civil society and advancing non-formal education. Investing inlocal volunteers and flexible programming creates resilient support systems that adapt to changing circumstances.</a:t>
            </a:r>
            <a:endParaRPr/>
          </a:p>
          <a:p>
            <a:pPr marL="0" marR="0" lvl="0" indent="0" algn="l" rtl="0">
              <a:lnSpc>
                <a:spcPct val="105333"/>
              </a:lnSpc>
              <a:spcBef>
                <a:spcPts val="0"/>
              </a:spcBef>
              <a:spcAft>
                <a:spcPts val="0"/>
              </a:spcAft>
              <a:buNone/>
            </a:pPr>
            <a:endParaRPr sz="1500">
              <a:solidFill>
                <a:schemeClr val="lt1"/>
              </a:solidFill>
              <a:latin typeface="Calibri"/>
              <a:ea typeface="Calibri"/>
              <a:cs typeface="Calibri"/>
              <a:sym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61"/>
        <p:cNvGrpSpPr/>
        <p:nvPr/>
      </p:nvGrpSpPr>
      <p:grpSpPr>
        <a:xfrm>
          <a:off x="0" y="0"/>
          <a:ext cx="0" cy="0"/>
          <a:chOff x="0" y="0"/>
          <a:chExt cx="0" cy="0"/>
        </a:xfrm>
      </p:grpSpPr>
      <p:sp>
        <p:nvSpPr>
          <p:cNvPr id="362" name="Google Shape;362;p9"/>
          <p:cNvSpPr/>
          <p:nvPr/>
        </p:nvSpPr>
        <p:spPr>
          <a:xfrm>
            <a:off x="-8303" y="1310737"/>
            <a:ext cx="7576287" cy="4225728"/>
          </a:xfrm>
          <a:custGeom>
            <a:avLst/>
            <a:gdLst/>
            <a:ahLst/>
            <a:cxnLst/>
            <a:rect l="l" t="t" r="r" b="b"/>
            <a:pathLst>
              <a:path w="1277620" h="1277620" extrusionOk="0">
                <a:moveTo>
                  <a:pt x="1277480" y="0"/>
                </a:moveTo>
                <a:lnTo>
                  <a:pt x="0" y="0"/>
                </a:lnTo>
                <a:lnTo>
                  <a:pt x="0" y="1277480"/>
                </a:lnTo>
                <a:lnTo>
                  <a:pt x="1277480" y="1277480"/>
                </a:lnTo>
                <a:lnTo>
                  <a:pt x="1277480" y="0"/>
                </a:lnTo>
                <a:close/>
              </a:path>
            </a:pathLst>
          </a:custGeom>
          <a:solidFill>
            <a:srgbClr val="A5A5A5"/>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283">
              <a:solidFill>
                <a:srgbClr val="F05A28"/>
              </a:solidFill>
              <a:latin typeface="Century Schoolbook"/>
              <a:ea typeface="Century Schoolbook"/>
              <a:cs typeface="Century Schoolbook"/>
              <a:sym typeface="Century Schoolbook"/>
            </a:endParaRPr>
          </a:p>
        </p:txBody>
      </p:sp>
      <p:pic>
        <p:nvPicPr>
          <p:cNvPr id="363" name="Google Shape;363;p9" title="Ukraine-blackout-DB-Valentyn-OgirenkoReuters_A-resident-warms-up-next-to-fire-in-front-of-a-food-tru.jpg"/>
          <p:cNvPicPr preferRelativeResize="0"/>
          <p:nvPr/>
        </p:nvPicPr>
        <p:blipFill>
          <a:blip r:embed="rId3">
            <a:alphaModFix/>
          </a:blip>
          <a:stretch>
            <a:fillRect/>
          </a:stretch>
        </p:blipFill>
        <p:spPr>
          <a:xfrm>
            <a:off x="0" y="1213441"/>
            <a:ext cx="7559674" cy="5039783"/>
          </a:xfrm>
          <a:prstGeom prst="rect">
            <a:avLst/>
          </a:prstGeom>
          <a:noFill/>
          <a:ln>
            <a:noFill/>
          </a:ln>
        </p:spPr>
      </p:pic>
      <p:cxnSp>
        <p:nvCxnSpPr>
          <p:cNvPr id="364" name="Google Shape;364;p9"/>
          <p:cNvCxnSpPr/>
          <p:nvPr/>
        </p:nvCxnSpPr>
        <p:spPr>
          <a:xfrm rot="10800000">
            <a:off x="1410318" y="0"/>
            <a:ext cx="0" cy="1310737"/>
          </a:xfrm>
          <a:prstGeom prst="straightConnector1">
            <a:avLst/>
          </a:prstGeom>
          <a:noFill/>
          <a:ln w="12700" cap="flat" cmpd="sng">
            <a:solidFill>
              <a:srgbClr val="000000"/>
            </a:solidFill>
            <a:prstDash val="dot"/>
            <a:miter lim="800000"/>
            <a:headEnd type="none" w="sm" len="sm"/>
            <a:tailEnd type="none" w="sm" len="sm"/>
          </a:ln>
        </p:spPr>
      </p:cxnSp>
      <p:sp>
        <p:nvSpPr>
          <p:cNvPr id="365" name="Google Shape;365;p9"/>
          <p:cNvSpPr/>
          <p:nvPr/>
        </p:nvSpPr>
        <p:spPr>
          <a:xfrm>
            <a:off x="509998" y="3423967"/>
            <a:ext cx="4184659" cy="2431691"/>
          </a:xfrm>
          <a:custGeom>
            <a:avLst/>
            <a:gdLst/>
            <a:ahLst/>
            <a:cxnLst/>
            <a:rect l="l" t="t" r="r" b="b"/>
            <a:pathLst>
              <a:path w="1277620" h="1277620" extrusionOk="0">
                <a:moveTo>
                  <a:pt x="1277480" y="0"/>
                </a:moveTo>
                <a:lnTo>
                  <a:pt x="0" y="0"/>
                </a:lnTo>
                <a:lnTo>
                  <a:pt x="0" y="1277480"/>
                </a:lnTo>
                <a:lnTo>
                  <a:pt x="1277480" y="1277480"/>
                </a:lnTo>
                <a:lnTo>
                  <a:pt x="1277480" y="0"/>
                </a:lnTo>
                <a:close/>
              </a:path>
            </a:pathLst>
          </a:custGeom>
          <a:solidFill>
            <a:srgbClr val="F2A33D">
              <a:alpha val="74117"/>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283">
              <a:solidFill>
                <a:srgbClr val="F05A28"/>
              </a:solidFill>
              <a:latin typeface="Century Schoolbook"/>
              <a:ea typeface="Century Schoolbook"/>
              <a:cs typeface="Century Schoolbook"/>
              <a:sym typeface="Century Schoolbook"/>
            </a:endParaRPr>
          </a:p>
        </p:txBody>
      </p:sp>
      <p:sp>
        <p:nvSpPr>
          <p:cNvPr id="366" name="Google Shape;366;p9"/>
          <p:cNvSpPr txBox="1"/>
          <p:nvPr/>
        </p:nvSpPr>
        <p:spPr>
          <a:xfrm>
            <a:off x="1601624" y="595549"/>
            <a:ext cx="2473340" cy="525850"/>
          </a:xfrm>
          <a:prstGeom prst="rect">
            <a:avLst/>
          </a:prstGeom>
          <a:noFill/>
          <a:ln>
            <a:noFill/>
          </a:ln>
        </p:spPr>
        <p:txBody>
          <a:bodyPr spcFirstLastPara="1" wrap="square" lIns="91425" tIns="45700" rIns="91425" bIns="45700" anchor="t" anchorCtr="0">
            <a:spAutoFit/>
          </a:bodyPr>
          <a:lstStyle/>
          <a:p>
            <a:pPr marL="9525" marR="0" lvl="0" indent="0" algn="l" rtl="0">
              <a:lnSpc>
                <a:spcPct val="70909"/>
              </a:lnSpc>
              <a:spcBef>
                <a:spcPts val="0"/>
              </a:spcBef>
              <a:spcAft>
                <a:spcPts val="0"/>
              </a:spcAft>
              <a:buNone/>
            </a:pPr>
            <a:r>
              <a:rPr lang="en-US" sz="2200" b="1">
                <a:solidFill>
                  <a:srgbClr val="F2A33D"/>
                </a:solidFill>
                <a:latin typeface="Calibri"/>
                <a:ea typeface="Calibri"/>
                <a:cs typeface="Calibri"/>
                <a:sym typeface="Calibri"/>
              </a:rPr>
              <a:t>Conflict &amp; War</a:t>
            </a:r>
            <a:endParaRPr/>
          </a:p>
          <a:p>
            <a:pPr marL="9525" marR="0" lvl="0" indent="0" algn="l" rtl="0">
              <a:lnSpc>
                <a:spcPct val="70909"/>
              </a:lnSpc>
              <a:spcBef>
                <a:spcPts val="0"/>
              </a:spcBef>
              <a:spcAft>
                <a:spcPts val="0"/>
              </a:spcAft>
              <a:buNone/>
            </a:pPr>
            <a:endParaRPr sz="2200" b="1">
              <a:solidFill>
                <a:srgbClr val="000000"/>
              </a:solidFill>
              <a:latin typeface="Calibri"/>
              <a:ea typeface="Calibri"/>
              <a:cs typeface="Calibri"/>
              <a:sym typeface="Calibri"/>
            </a:endParaRPr>
          </a:p>
        </p:txBody>
      </p:sp>
      <p:grpSp>
        <p:nvGrpSpPr>
          <p:cNvPr id="367" name="Google Shape;367;p9"/>
          <p:cNvGrpSpPr/>
          <p:nvPr/>
        </p:nvGrpSpPr>
        <p:grpSpPr>
          <a:xfrm>
            <a:off x="330776" y="451279"/>
            <a:ext cx="414291" cy="413839"/>
            <a:chOff x="7257599" y="768348"/>
            <a:chExt cx="868457" cy="867509"/>
          </a:xfrm>
        </p:grpSpPr>
        <p:sp>
          <p:nvSpPr>
            <p:cNvPr id="368" name="Google Shape;368;p9"/>
            <p:cNvSpPr/>
            <p:nvPr/>
          </p:nvSpPr>
          <p:spPr>
            <a:xfrm>
              <a:off x="7257599" y="768348"/>
              <a:ext cx="868457" cy="867509"/>
            </a:xfrm>
            <a:custGeom>
              <a:avLst/>
              <a:gdLst/>
              <a:ahLst/>
              <a:cxnLst/>
              <a:rect l="l" t="t" r="r" b="b"/>
              <a:pathLst>
                <a:path w="868457" h="867509" extrusionOk="0">
                  <a:moveTo>
                    <a:pt x="0" y="621711"/>
                  </a:moveTo>
                  <a:cubicBezTo>
                    <a:pt x="0" y="659650"/>
                    <a:pt x="25293" y="693073"/>
                    <a:pt x="61426" y="704816"/>
                  </a:cubicBezTo>
                  <a:cubicBezTo>
                    <a:pt x="97559" y="716560"/>
                    <a:pt x="137304" y="702107"/>
                    <a:pt x="158984" y="670490"/>
                  </a:cubicBezTo>
                  <a:lnTo>
                    <a:pt x="350489" y="758113"/>
                  </a:lnTo>
                  <a:cubicBezTo>
                    <a:pt x="348682" y="765339"/>
                    <a:pt x="347779" y="772566"/>
                    <a:pt x="347779" y="780696"/>
                  </a:cubicBezTo>
                  <a:cubicBezTo>
                    <a:pt x="347779" y="813215"/>
                    <a:pt x="366748" y="843928"/>
                    <a:pt x="395655" y="858381"/>
                  </a:cubicBezTo>
                  <a:cubicBezTo>
                    <a:pt x="425464" y="872835"/>
                    <a:pt x="459790" y="870125"/>
                    <a:pt x="485987" y="850251"/>
                  </a:cubicBezTo>
                  <a:lnTo>
                    <a:pt x="468824" y="826765"/>
                  </a:lnTo>
                  <a:cubicBezTo>
                    <a:pt x="458887" y="833992"/>
                    <a:pt x="446240" y="838508"/>
                    <a:pt x="434497" y="838508"/>
                  </a:cubicBezTo>
                  <a:cubicBezTo>
                    <a:pt x="415528" y="838508"/>
                    <a:pt x="396558" y="828572"/>
                    <a:pt x="386621" y="812312"/>
                  </a:cubicBezTo>
                  <a:cubicBezTo>
                    <a:pt x="375782" y="796052"/>
                    <a:pt x="373975" y="775276"/>
                    <a:pt x="382105" y="758113"/>
                  </a:cubicBezTo>
                  <a:cubicBezTo>
                    <a:pt x="383912" y="754499"/>
                    <a:pt x="384815" y="749982"/>
                    <a:pt x="383008" y="746370"/>
                  </a:cubicBezTo>
                  <a:cubicBezTo>
                    <a:pt x="382105" y="742756"/>
                    <a:pt x="378491" y="739143"/>
                    <a:pt x="374878" y="737336"/>
                  </a:cubicBezTo>
                  <a:lnTo>
                    <a:pt x="171631" y="644294"/>
                  </a:lnTo>
                  <a:cubicBezTo>
                    <a:pt x="176148" y="628034"/>
                    <a:pt x="175244" y="611774"/>
                    <a:pt x="170727" y="595515"/>
                  </a:cubicBezTo>
                  <a:lnTo>
                    <a:pt x="282740" y="534089"/>
                  </a:lnTo>
                  <a:lnTo>
                    <a:pt x="269190" y="508796"/>
                  </a:lnTo>
                  <a:lnTo>
                    <a:pt x="158081" y="569318"/>
                  </a:lnTo>
                  <a:cubicBezTo>
                    <a:pt x="144531" y="551252"/>
                    <a:pt x="124658" y="539509"/>
                    <a:pt x="102978" y="535896"/>
                  </a:cubicBezTo>
                  <a:lnTo>
                    <a:pt x="102978" y="330842"/>
                  </a:lnTo>
                  <a:cubicBezTo>
                    <a:pt x="121045" y="328132"/>
                    <a:pt x="137304" y="319099"/>
                    <a:pt x="149951" y="306452"/>
                  </a:cubicBezTo>
                  <a:lnTo>
                    <a:pt x="270093" y="366974"/>
                  </a:lnTo>
                  <a:lnTo>
                    <a:pt x="282740" y="340778"/>
                  </a:lnTo>
                  <a:lnTo>
                    <a:pt x="166211" y="282966"/>
                  </a:lnTo>
                  <a:cubicBezTo>
                    <a:pt x="175244" y="263996"/>
                    <a:pt x="177051" y="243219"/>
                    <a:pt x="171631" y="223346"/>
                  </a:cubicBezTo>
                  <a:lnTo>
                    <a:pt x="363135" y="135724"/>
                  </a:lnTo>
                  <a:cubicBezTo>
                    <a:pt x="376685" y="155597"/>
                    <a:pt x="397461" y="168244"/>
                    <a:pt x="420044" y="172760"/>
                  </a:cubicBezTo>
                  <a:lnTo>
                    <a:pt x="420044" y="245929"/>
                  </a:lnTo>
                  <a:lnTo>
                    <a:pt x="448950" y="245929"/>
                  </a:lnTo>
                  <a:lnTo>
                    <a:pt x="448950" y="172760"/>
                  </a:lnTo>
                  <a:cubicBezTo>
                    <a:pt x="472437" y="169147"/>
                    <a:pt x="493213" y="155597"/>
                    <a:pt x="505860" y="135724"/>
                  </a:cubicBezTo>
                  <a:lnTo>
                    <a:pt x="697364" y="223346"/>
                  </a:lnTo>
                  <a:cubicBezTo>
                    <a:pt x="692847" y="239606"/>
                    <a:pt x="693751" y="255866"/>
                    <a:pt x="698267" y="272126"/>
                  </a:cubicBezTo>
                  <a:lnTo>
                    <a:pt x="586255" y="333551"/>
                  </a:lnTo>
                  <a:lnTo>
                    <a:pt x="599805" y="358844"/>
                  </a:lnTo>
                  <a:lnTo>
                    <a:pt x="710914" y="298322"/>
                  </a:lnTo>
                  <a:cubicBezTo>
                    <a:pt x="724463" y="316388"/>
                    <a:pt x="744337" y="328132"/>
                    <a:pt x="766017" y="331745"/>
                  </a:cubicBezTo>
                  <a:lnTo>
                    <a:pt x="766017" y="536799"/>
                  </a:lnTo>
                  <a:cubicBezTo>
                    <a:pt x="744337" y="540412"/>
                    <a:pt x="724463" y="552155"/>
                    <a:pt x="710914" y="570222"/>
                  </a:cubicBezTo>
                  <a:lnTo>
                    <a:pt x="734400" y="587385"/>
                  </a:lnTo>
                  <a:cubicBezTo>
                    <a:pt x="751563" y="564802"/>
                    <a:pt x="783179" y="557575"/>
                    <a:pt x="808473" y="571125"/>
                  </a:cubicBezTo>
                  <a:cubicBezTo>
                    <a:pt x="833766" y="584675"/>
                    <a:pt x="845509" y="614484"/>
                    <a:pt x="835572" y="641584"/>
                  </a:cubicBezTo>
                  <a:cubicBezTo>
                    <a:pt x="825636" y="668684"/>
                    <a:pt x="797633" y="684040"/>
                    <a:pt x="769629" y="678620"/>
                  </a:cubicBezTo>
                  <a:lnTo>
                    <a:pt x="764210" y="706623"/>
                  </a:lnTo>
                  <a:cubicBezTo>
                    <a:pt x="769629" y="707527"/>
                    <a:pt x="775953" y="708430"/>
                    <a:pt x="781373" y="708430"/>
                  </a:cubicBezTo>
                  <a:cubicBezTo>
                    <a:pt x="826539" y="708430"/>
                    <a:pt x="863575" y="674104"/>
                    <a:pt x="867189" y="628938"/>
                  </a:cubicBezTo>
                  <a:cubicBezTo>
                    <a:pt x="870802" y="583772"/>
                    <a:pt x="840089" y="544025"/>
                    <a:pt x="795826" y="535896"/>
                  </a:cubicBezTo>
                  <a:lnTo>
                    <a:pt x="795826" y="330842"/>
                  </a:lnTo>
                  <a:cubicBezTo>
                    <a:pt x="834669" y="324518"/>
                    <a:pt x="864478" y="291999"/>
                    <a:pt x="868092" y="253156"/>
                  </a:cubicBezTo>
                  <a:cubicBezTo>
                    <a:pt x="871705" y="213410"/>
                    <a:pt x="848219" y="177277"/>
                    <a:pt x="811183" y="163727"/>
                  </a:cubicBezTo>
                  <a:cubicBezTo>
                    <a:pt x="774146" y="150177"/>
                    <a:pt x="732594" y="163727"/>
                    <a:pt x="710010" y="197150"/>
                  </a:cubicBezTo>
                  <a:lnTo>
                    <a:pt x="518506" y="109528"/>
                  </a:lnTo>
                  <a:cubicBezTo>
                    <a:pt x="528443" y="74298"/>
                    <a:pt x="514893" y="37262"/>
                    <a:pt x="485083" y="15582"/>
                  </a:cubicBezTo>
                  <a:cubicBezTo>
                    <a:pt x="455274" y="-5194"/>
                    <a:pt x="415528" y="-5194"/>
                    <a:pt x="385718" y="15582"/>
                  </a:cubicBezTo>
                  <a:cubicBezTo>
                    <a:pt x="355908" y="36359"/>
                    <a:pt x="342359" y="74298"/>
                    <a:pt x="352295" y="109528"/>
                  </a:cubicBezTo>
                  <a:lnTo>
                    <a:pt x="160791" y="197150"/>
                  </a:lnTo>
                  <a:cubicBezTo>
                    <a:pt x="138208" y="164630"/>
                    <a:pt x="97559" y="151080"/>
                    <a:pt x="59619" y="163727"/>
                  </a:cubicBezTo>
                  <a:cubicBezTo>
                    <a:pt x="22583" y="177277"/>
                    <a:pt x="-904" y="213410"/>
                    <a:pt x="2710" y="253156"/>
                  </a:cubicBezTo>
                  <a:cubicBezTo>
                    <a:pt x="6323" y="292902"/>
                    <a:pt x="36133" y="324518"/>
                    <a:pt x="74976" y="330842"/>
                  </a:cubicBezTo>
                  <a:lnTo>
                    <a:pt x="74976" y="535896"/>
                  </a:lnTo>
                  <a:cubicBezTo>
                    <a:pt x="30713" y="543122"/>
                    <a:pt x="0" y="579255"/>
                    <a:pt x="0" y="621711"/>
                  </a:cubicBezTo>
                  <a:close/>
                  <a:moveTo>
                    <a:pt x="780469" y="188117"/>
                  </a:moveTo>
                  <a:cubicBezTo>
                    <a:pt x="812086" y="188117"/>
                    <a:pt x="838282" y="214313"/>
                    <a:pt x="838282" y="245929"/>
                  </a:cubicBezTo>
                  <a:cubicBezTo>
                    <a:pt x="838282" y="277545"/>
                    <a:pt x="812086" y="303742"/>
                    <a:pt x="780469" y="303742"/>
                  </a:cubicBezTo>
                  <a:cubicBezTo>
                    <a:pt x="748853" y="303742"/>
                    <a:pt x="722657" y="277545"/>
                    <a:pt x="722657" y="245929"/>
                  </a:cubicBezTo>
                  <a:cubicBezTo>
                    <a:pt x="722657" y="213410"/>
                    <a:pt x="748853" y="188117"/>
                    <a:pt x="780469" y="188117"/>
                  </a:cubicBezTo>
                  <a:close/>
                  <a:moveTo>
                    <a:pt x="433594" y="29132"/>
                  </a:moveTo>
                  <a:cubicBezTo>
                    <a:pt x="465211" y="29132"/>
                    <a:pt x="491407" y="55329"/>
                    <a:pt x="491407" y="86945"/>
                  </a:cubicBezTo>
                  <a:cubicBezTo>
                    <a:pt x="491407" y="118561"/>
                    <a:pt x="465211" y="144757"/>
                    <a:pt x="433594" y="144757"/>
                  </a:cubicBezTo>
                  <a:cubicBezTo>
                    <a:pt x="401978" y="144757"/>
                    <a:pt x="375782" y="118561"/>
                    <a:pt x="375782" y="86945"/>
                  </a:cubicBezTo>
                  <a:cubicBezTo>
                    <a:pt x="375782" y="55329"/>
                    <a:pt x="401978" y="29132"/>
                    <a:pt x="433594" y="29132"/>
                  </a:cubicBezTo>
                  <a:close/>
                  <a:moveTo>
                    <a:pt x="144531" y="621711"/>
                  </a:moveTo>
                  <a:cubicBezTo>
                    <a:pt x="144531" y="653328"/>
                    <a:pt x="118335" y="679524"/>
                    <a:pt x="86719" y="679524"/>
                  </a:cubicBezTo>
                  <a:cubicBezTo>
                    <a:pt x="55102" y="679524"/>
                    <a:pt x="28906" y="653328"/>
                    <a:pt x="28906" y="621711"/>
                  </a:cubicBezTo>
                  <a:cubicBezTo>
                    <a:pt x="28906" y="590095"/>
                    <a:pt x="55102" y="563898"/>
                    <a:pt x="86719" y="563898"/>
                  </a:cubicBezTo>
                  <a:cubicBezTo>
                    <a:pt x="118335" y="563898"/>
                    <a:pt x="144531" y="589191"/>
                    <a:pt x="144531" y="621711"/>
                  </a:cubicBezTo>
                  <a:close/>
                  <a:moveTo>
                    <a:pt x="28906" y="245929"/>
                  </a:moveTo>
                  <a:cubicBezTo>
                    <a:pt x="28906" y="214313"/>
                    <a:pt x="55102" y="188117"/>
                    <a:pt x="86719" y="188117"/>
                  </a:cubicBezTo>
                  <a:cubicBezTo>
                    <a:pt x="118335" y="188117"/>
                    <a:pt x="144531" y="214313"/>
                    <a:pt x="144531" y="245929"/>
                  </a:cubicBezTo>
                  <a:cubicBezTo>
                    <a:pt x="144531" y="277545"/>
                    <a:pt x="118335" y="303742"/>
                    <a:pt x="86719" y="303742"/>
                  </a:cubicBezTo>
                  <a:cubicBezTo>
                    <a:pt x="55102" y="303742"/>
                    <a:pt x="28906" y="277545"/>
                    <a:pt x="28906" y="245929"/>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369" name="Google Shape;369;p9"/>
            <p:cNvSpPr/>
            <p:nvPr/>
          </p:nvSpPr>
          <p:spPr>
            <a:xfrm>
              <a:off x="7618928" y="1129902"/>
              <a:ext cx="144531" cy="144531"/>
            </a:xfrm>
            <a:custGeom>
              <a:avLst/>
              <a:gdLst/>
              <a:ahLst/>
              <a:cxnLst/>
              <a:rect l="l" t="t" r="r" b="b"/>
              <a:pathLst>
                <a:path w="144531" h="144531" extrusionOk="0">
                  <a:moveTo>
                    <a:pt x="72266" y="0"/>
                  </a:moveTo>
                  <a:cubicBezTo>
                    <a:pt x="32519" y="0"/>
                    <a:pt x="0" y="32520"/>
                    <a:pt x="0" y="72266"/>
                  </a:cubicBezTo>
                  <a:cubicBezTo>
                    <a:pt x="0" y="112012"/>
                    <a:pt x="32519" y="144531"/>
                    <a:pt x="72266" y="144531"/>
                  </a:cubicBezTo>
                  <a:cubicBezTo>
                    <a:pt x="112012" y="144531"/>
                    <a:pt x="144531" y="112012"/>
                    <a:pt x="144531" y="72266"/>
                  </a:cubicBezTo>
                  <a:cubicBezTo>
                    <a:pt x="144531" y="31616"/>
                    <a:pt x="112012" y="0"/>
                    <a:pt x="72266" y="0"/>
                  </a:cubicBezTo>
                  <a:close/>
                  <a:moveTo>
                    <a:pt x="72266" y="115626"/>
                  </a:moveTo>
                  <a:cubicBezTo>
                    <a:pt x="48779" y="115626"/>
                    <a:pt x="28906" y="96656"/>
                    <a:pt x="28906" y="72266"/>
                  </a:cubicBezTo>
                  <a:cubicBezTo>
                    <a:pt x="28906" y="48780"/>
                    <a:pt x="47876" y="28906"/>
                    <a:pt x="72266" y="28906"/>
                  </a:cubicBezTo>
                  <a:cubicBezTo>
                    <a:pt x="96655" y="28906"/>
                    <a:pt x="115625" y="47876"/>
                    <a:pt x="115625" y="72266"/>
                  </a:cubicBezTo>
                  <a:cubicBezTo>
                    <a:pt x="115625" y="95752"/>
                    <a:pt x="96655" y="115626"/>
                    <a:pt x="72266" y="115626"/>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370" name="Google Shape;370;p9"/>
            <p:cNvSpPr/>
            <p:nvPr/>
          </p:nvSpPr>
          <p:spPr>
            <a:xfrm>
              <a:off x="7531306" y="1043183"/>
              <a:ext cx="317969" cy="317065"/>
            </a:xfrm>
            <a:custGeom>
              <a:avLst/>
              <a:gdLst/>
              <a:ahLst/>
              <a:cxnLst/>
              <a:rect l="l" t="t" r="r" b="b"/>
              <a:pathLst>
                <a:path w="317969" h="317065" extrusionOk="0">
                  <a:moveTo>
                    <a:pt x="27100" y="250220"/>
                  </a:moveTo>
                  <a:lnTo>
                    <a:pt x="67749" y="290870"/>
                  </a:lnTo>
                  <a:cubicBezTo>
                    <a:pt x="73169" y="296289"/>
                    <a:pt x="82202" y="296289"/>
                    <a:pt x="88525" y="290870"/>
                  </a:cubicBezTo>
                  <a:lnTo>
                    <a:pt x="103882" y="275513"/>
                  </a:lnTo>
                  <a:cubicBezTo>
                    <a:pt x="108399" y="277320"/>
                    <a:pt x="112012" y="279127"/>
                    <a:pt x="116528" y="280933"/>
                  </a:cubicBezTo>
                  <a:lnTo>
                    <a:pt x="116528" y="302613"/>
                  </a:lnTo>
                  <a:cubicBezTo>
                    <a:pt x="116528" y="310743"/>
                    <a:pt x="122852" y="317066"/>
                    <a:pt x="130982" y="317066"/>
                  </a:cubicBezTo>
                  <a:lnTo>
                    <a:pt x="174341" y="317066"/>
                  </a:lnTo>
                  <a:lnTo>
                    <a:pt x="174341" y="289063"/>
                  </a:lnTo>
                  <a:lnTo>
                    <a:pt x="145435" y="289063"/>
                  </a:lnTo>
                  <a:lnTo>
                    <a:pt x="145435" y="270996"/>
                  </a:lnTo>
                  <a:cubicBezTo>
                    <a:pt x="145435" y="264673"/>
                    <a:pt x="140918" y="258350"/>
                    <a:pt x="134595" y="257447"/>
                  </a:cubicBezTo>
                  <a:cubicBezTo>
                    <a:pt x="125561" y="254737"/>
                    <a:pt x="116528" y="251123"/>
                    <a:pt x="108399" y="246607"/>
                  </a:cubicBezTo>
                  <a:cubicBezTo>
                    <a:pt x="102978" y="242994"/>
                    <a:pt x="95752" y="243897"/>
                    <a:pt x="91235" y="249317"/>
                  </a:cubicBezTo>
                  <a:lnTo>
                    <a:pt x="78589" y="261963"/>
                  </a:lnTo>
                  <a:lnTo>
                    <a:pt x="57812" y="241187"/>
                  </a:lnTo>
                  <a:lnTo>
                    <a:pt x="70459" y="228540"/>
                  </a:lnTo>
                  <a:cubicBezTo>
                    <a:pt x="74976" y="224024"/>
                    <a:pt x="75879" y="216797"/>
                    <a:pt x="73169" y="211377"/>
                  </a:cubicBezTo>
                  <a:cubicBezTo>
                    <a:pt x="68652" y="203247"/>
                    <a:pt x="65039" y="194214"/>
                    <a:pt x="62329" y="185181"/>
                  </a:cubicBezTo>
                  <a:cubicBezTo>
                    <a:pt x="60523" y="178858"/>
                    <a:pt x="55102" y="174341"/>
                    <a:pt x="48779" y="174341"/>
                  </a:cubicBezTo>
                  <a:lnTo>
                    <a:pt x="30713" y="174341"/>
                  </a:lnTo>
                  <a:lnTo>
                    <a:pt x="30713" y="144531"/>
                  </a:lnTo>
                  <a:lnTo>
                    <a:pt x="48779" y="144531"/>
                  </a:lnTo>
                  <a:cubicBezTo>
                    <a:pt x="55102" y="144531"/>
                    <a:pt x="61426" y="140015"/>
                    <a:pt x="62329" y="133691"/>
                  </a:cubicBezTo>
                  <a:cubicBezTo>
                    <a:pt x="65039" y="124658"/>
                    <a:pt x="68652" y="115625"/>
                    <a:pt x="73169" y="107495"/>
                  </a:cubicBezTo>
                  <a:cubicBezTo>
                    <a:pt x="76782" y="102075"/>
                    <a:pt x="75879" y="94849"/>
                    <a:pt x="70459" y="90332"/>
                  </a:cubicBezTo>
                  <a:lnTo>
                    <a:pt x="57812" y="77685"/>
                  </a:lnTo>
                  <a:lnTo>
                    <a:pt x="78589" y="56909"/>
                  </a:lnTo>
                  <a:lnTo>
                    <a:pt x="91235" y="69556"/>
                  </a:lnTo>
                  <a:cubicBezTo>
                    <a:pt x="95752" y="74072"/>
                    <a:pt x="102978" y="74976"/>
                    <a:pt x="108399" y="72266"/>
                  </a:cubicBezTo>
                  <a:cubicBezTo>
                    <a:pt x="116528" y="67749"/>
                    <a:pt x="125561" y="64136"/>
                    <a:pt x="134595" y="61426"/>
                  </a:cubicBezTo>
                  <a:cubicBezTo>
                    <a:pt x="140918" y="59619"/>
                    <a:pt x="145435" y="54199"/>
                    <a:pt x="145435" y="47876"/>
                  </a:cubicBezTo>
                  <a:lnTo>
                    <a:pt x="145435" y="29809"/>
                  </a:lnTo>
                  <a:lnTo>
                    <a:pt x="174341" y="29809"/>
                  </a:lnTo>
                  <a:lnTo>
                    <a:pt x="174341" y="47876"/>
                  </a:lnTo>
                  <a:cubicBezTo>
                    <a:pt x="174341" y="54199"/>
                    <a:pt x="178858" y="60523"/>
                    <a:pt x="185181" y="61426"/>
                  </a:cubicBezTo>
                  <a:cubicBezTo>
                    <a:pt x="194214" y="64136"/>
                    <a:pt x="203247" y="67749"/>
                    <a:pt x="211377" y="72266"/>
                  </a:cubicBezTo>
                  <a:cubicBezTo>
                    <a:pt x="216797" y="75879"/>
                    <a:pt x="224024" y="74976"/>
                    <a:pt x="228540" y="69556"/>
                  </a:cubicBezTo>
                  <a:lnTo>
                    <a:pt x="241187" y="56909"/>
                  </a:lnTo>
                  <a:lnTo>
                    <a:pt x="261963" y="77685"/>
                  </a:lnTo>
                  <a:lnTo>
                    <a:pt x="249317" y="90332"/>
                  </a:lnTo>
                  <a:cubicBezTo>
                    <a:pt x="244800" y="94849"/>
                    <a:pt x="243897" y="102075"/>
                    <a:pt x="246607" y="107495"/>
                  </a:cubicBezTo>
                  <a:cubicBezTo>
                    <a:pt x="251123" y="115625"/>
                    <a:pt x="254737" y="124658"/>
                    <a:pt x="257447" y="133691"/>
                  </a:cubicBezTo>
                  <a:cubicBezTo>
                    <a:pt x="259253" y="140015"/>
                    <a:pt x="264673" y="144531"/>
                    <a:pt x="270996" y="144531"/>
                  </a:cubicBezTo>
                  <a:lnTo>
                    <a:pt x="289063" y="144531"/>
                  </a:lnTo>
                  <a:lnTo>
                    <a:pt x="289063" y="187891"/>
                  </a:lnTo>
                  <a:lnTo>
                    <a:pt x="317969" y="187891"/>
                  </a:lnTo>
                  <a:lnTo>
                    <a:pt x="317969" y="130079"/>
                  </a:lnTo>
                  <a:cubicBezTo>
                    <a:pt x="317969" y="121948"/>
                    <a:pt x="311646" y="115625"/>
                    <a:pt x="303516" y="115625"/>
                  </a:cubicBezTo>
                  <a:lnTo>
                    <a:pt x="281836" y="115625"/>
                  </a:lnTo>
                  <a:cubicBezTo>
                    <a:pt x="280030" y="111108"/>
                    <a:pt x="278223" y="107495"/>
                    <a:pt x="276416" y="102979"/>
                  </a:cubicBezTo>
                  <a:lnTo>
                    <a:pt x="291773" y="87622"/>
                  </a:lnTo>
                  <a:cubicBezTo>
                    <a:pt x="297192" y="82202"/>
                    <a:pt x="297192" y="73169"/>
                    <a:pt x="291773" y="66846"/>
                  </a:cubicBezTo>
                  <a:lnTo>
                    <a:pt x="251123" y="26197"/>
                  </a:lnTo>
                  <a:cubicBezTo>
                    <a:pt x="245704" y="20776"/>
                    <a:pt x="236670" y="20776"/>
                    <a:pt x="230347" y="26197"/>
                  </a:cubicBezTo>
                  <a:lnTo>
                    <a:pt x="214990" y="41553"/>
                  </a:lnTo>
                  <a:cubicBezTo>
                    <a:pt x="210474" y="39746"/>
                    <a:pt x="206860" y="37940"/>
                    <a:pt x="202344" y="36133"/>
                  </a:cubicBezTo>
                  <a:lnTo>
                    <a:pt x="202344" y="14453"/>
                  </a:lnTo>
                  <a:cubicBezTo>
                    <a:pt x="202344" y="6323"/>
                    <a:pt x="196021" y="0"/>
                    <a:pt x="187891" y="0"/>
                  </a:cubicBezTo>
                  <a:lnTo>
                    <a:pt x="130078" y="0"/>
                  </a:lnTo>
                  <a:cubicBezTo>
                    <a:pt x="121948" y="0"/>
                    <a:pt x="115625" y="6323"/>
                    <a:pt x="115625" y="14453"/>
                  </a:cubicBezTo>
                  <a:lnTo>
                    <a:pt x="115625" y="36133"/>
                  </a:lnTo>
                  <a:cubicBezTo>
                    <a:pt x="111108" y="37940"/>
                    <a:pt x="107495" y="39746"/>
                    <a:pt x="102978" y="41553"/>
                  </a:cubicBezTo>
                  <a:lnTo>
                    <a:pt x="87622" y="26197"/>
                  </a:lnTo>
                  <a:cubicBezTo>
                    <a:pt x="82202" y="20776"/>
                    <a:pt x="73169" y="20776"/>
                    <a:pt x="66845" y="26197"/>
                  </a:cubicBezTo>
                  <a:lnTo>
                    <a:pt x="26196" y="66846"/>
                  </a:lnTo>
                  <a:cubicBezTo>
                    <a:pt x="20776" y="72266"/>
                    <a:pt x="20776" y="81299"/>
                    <a:pt x="26196" y="87622"/>
                  </a:cubicBezTo>
                  <a:lnTo>
                    <a:pt x="41553" y="102979"/>
                  </a:lnTo>
                  <a:cubicBezTo>
                    <a:pt x="39746" y="107495"/>
                    <a:pt x="37940" y="111108"/>
                    <a:pt x="36133" y="115625"/>
                  </a:cubicBezTo>
                  <a:lnTo>
                    <a:pt x="14453" y="115625"/>
                  </a:lnTo>
                  <a:cubicBezTo>
                    <a:pt x="6323" y="115625"/>
                    <a:pt x="0" y="121948"/>
                    <a:pt x="0" y="130079"/>
                  </a:cubicBezTo>
                  <a:lnTo>
                    <a:pt x="0" y="187891"/>
                  </a:lnTo>
                  <a:cubicBezTo>
                    <a:pt x="0" y="196021"/>
                    <a:pt x="6323" y="202344"/>
                    <a:pt x="14453" y="202344"/>
                  </a:cubicBezTo>
                  <a:lnTo>
                    <a:pt x="36133" y="202344"/>
                  </a:lnTo>
                  <a:cubicBezTo>
                    <a:pt x="37940" y="206861"/>
                    <a:pt x="39746" y="210474"/>
                    <a:pt x="41553" y="214990"/>
                  </a:cubicBezTo>
                  <a:lnTo>
                    <a:pt x="26196" y="230347"/>
                  </a:lnTo>
                  <a:cubicBezTo>
                    <a:pt x="21679" y="235767"/>
                    <a:pt x="21679" y="244800"/>
                    <a:pt x="27100" y="25022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371" name="Google Shape;371;p9"/>
            <p:cNvSpPr/>
            <p:nvPr/>
          </p:nvSpPr>
          <p:spPr>
            <a:xfrm>
              <a:off x="7843855" y="1268111"/>
              <a:ext cx="113818" cy="76782"/>
            </a:xfrm>
            <a:custGeom>
              <a:avLst/>
              <a:gdLst/>
              <a:ahLst/>
              <a:cxnLst/>
              <a:rect l="l" t="t" r="r" b="b"/>
              <a:pathLst>
                <a:path w="113818" h="76782" extrusionOk="0">
                  <a:moveTo>
                    <a:pt x="0" y="26196"/>
                  </a:moveTo>
                  <a:lnTo>
                    <a:pt x="12647" y="0"/>
                  </a:lnTo>
                  <a:lnTo>
                    <a:pt x="113819" y="50586"/>
                  </a:lnTo>
                  <a:lnTo>
                    <a:pt x="101172" y="76782"/>
                  </a:lnTo>
                  <a:lnTo>
                    <a:pt x="0" y="26196"/>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372" name="Google Shape;372;p9"/>
            <p:cNvSpPr/>
            <p:nvPr/>
          </p:nvSpPr>
          <p:spPr>
            <a:xfrm>
              <a:off x="7633296" y="1245528"/>
              <a:ext cx="361413" cy="332422"/>
            </a:xfrm>
            <a:custGeom>
              <a:avLst/>
              <a:gdLst/>
              <a:ahLst/>
              <a:cxnLst/>
              <a:rect l="l" t="t" r="r" b="b"/>
              <a:pathLst>
                <a:path w="361413" h="332422" extrusionOk="0">
                  <a:moveTo>
                    <a:pt x="17248" y="264673"/>
                  </a:moveTo>
                  <a:lnTo>
                    <a:pt x="107581" y="329712"/>
                  </a:lnTo>
                  <a:cubicBezTo>
                    <a:pt x="110290" y="331519"/>
                    <a:pt x="113000" y="332422"/>
                    <a:pt x="115710" y="332422"/>
                  </a:cubicBezTo>
                  <a:lnTo>
                    <a:pt x="346961" y="332422"/>
                  </a:lnTo>
                  <a:cubicBezTo>
                    <a:pt x="355090" y="332422"/>
                    <a:pt x="361414" y="326099"/>
                    <a:pt x="361414" y="317969"/>
                  </a:cubicBezTo>
                  <a:lnTo>
                    <a:pt x="361414" y="160791"/>
                  </a:lnTo>
                  <a:cubicBezTo>
                    <a:pt x="361414" y="139111"/>
                    <a:pt x="346057" y="120142"/>
                    <a:pt x="325281" y="116528"/>
                  </a:cubicBezTo>
                  <a:cubicBezTo>
                    <a:pt x="312634" y="114721"/>
                    <a:pt x="299988" y="118335"/>
                    <a:pt x="290051" y="126465"/>
                  </a:cubicBezTo>
                  <a:cubicBezTo>
                    <a:pt x="290051" y="126465"/>
                    <a:pt x="289148" y="127368"/>
                    <a:pt x="289148" y="127368"/>
                  </a:cubicBezTo>
                  <a:cubicBezTo>
                    <a:pt x="272888" y="112915"/>
                    <a:pt x="247595" y="112915"/>
                    <a:pt x="231335" y="127368"/>
                  </a:cubicBezTo>
                  <a:cubicBezTo>
                    <a:pt x="219592" y="117432"/>
                    <a:pt x="203332" y="113818"/>
                    <a:pt x="187976" y="118335"/>
                  </a:cubicBezTo>
                  <a:lnTo>
                    <a:pt x="187976" y="43359"/>
                  </a:lnTo>
                  <a:cubicBezTo>
                    <a:pt x="187976" y="19873"/>
                    <a:pt x="169006" y="0"/>
                    <a:pt x="144617" y="0"/>
                  </a:cubicBezTo>
                  <a:cubicBezTo>
                    <a:pt x="121130" y="0"/>
                    <a:pt x="101257" y="18970"/>
                    <a:pt x="101257" y="43359"/>
                  </a:cubicBezTo>
                  <a:lnTo>
                    <a:pt x="101257" y="220410"/>
                  </a:lnTo>
                  <a:lnTo>
                    <a:pt x="63318" y="197827"/>
                  </a:lnTo>
                  <a:cubicBezTo>
                    <a:pt x="51575" y="190601"/>
                    <a:pt x="37121" y="190601"/>
                    <a:pt x="24475" y="196020"/>
                  </a:cubicBezTo>
                  <a:lnTo>
                    <a:pt x="21765" y="196924"/>
                  </a:lnTo>
                  <a:cubicBezTo>
                    <a:pt x="9118" y="203247"/>
                    <a:pt x="988" y="215894"/>
                    <a:pt x="85" y="229443"/>
                  </a:cubicBezTo>
                  <a:cubicBezTo>
                    <a:pt x="-818" y="242993"/>
                    <a:pt x="5505" y="256543"/>
                    <a:pt x="17248" y="264673"/>
                  </a:cubicBezTo>
                  <a:lnTo>
                    <a:pt x="17248" y="264673"/>
                  </a:lnTo>
                  <a:close/>
                  <a:moveTo>
                    <a:pt x="35315" y="222217"/>
                  </a:moveTo>
                  <a:lnTo>
                    <a:pt x="38025" y="221314"/>
                  </a:lnTo>
                  <a:cubicBezTo>
                    <a:pt x="41638" y="219507"/>
                    <a:pt x="45251" y="219507"/>
                    <a:pt x="48865" y="221314"/>
                  </a:cubicBezTo>
                  <a:lnTo>
                    <a:pt x="109387" y="257447"/>
                  </a:lnTo>
                  <a:cubicBezTo>
                    <a:pt x="113903" y="260156"/>
                    <a:pt x="119324" y="260156"/>
                    <a:pt x="123840" y="257447"/>
                  </a:cubicBezTo>
                  <a:cubicBezTo>
                    <a:pt x="128357" y="254736"/>
                    <a:pt x="131067" y="250220"/>
                    <a:pt x="131067" y="244800"/>
                  </a:cubicBezTo>
                  <a:lnTo>
                    <a:pt x="131067" y="42456"/>
                  </a:lnTo>
                  <a:cubicBezTo>
                    <a:pt x="131067" y="34326"/>
                    <a:pt x="137390" y="28003"/>
                    <a:pt x="145520" y="28003"/>
                  </a:cubicBezTo>
                  <a:cubicBezTo>
                    <a:pt x="153650" y="28003"/>
                    <a:pt x="159973" y="34326"/>
                    <a:pt x="159973" y="42456"/>
                  </a:cubicBezTo>
                  <a:lnTo>
                    <a:pt x="159973" y="158984"/>
                  </a:lnTo>
                  <a:cubicBezTo>
                    <a:pt x="159973" y="167114"/>
                    <a:pt x="166296" y="173437"/>
                    <a:pt x="174426" y="173437"/>
                  </a:cubicBezTo>
                  <a:cubicBezTo>
                    <a:pt x="182556" y="173437"/>
                    <a:pt x="188880" y="167114"/>
                    <a:pt x="188880" y="158984"/>
                  </a:cubicBezTo>
                  <a:cubicBezTo>
                    <a:pt x="188880" y="150854"/>
                    <a:pt x="195202" y="144531"/>
                    <a:pt x="203332" y="144531"/>
                  </a:cubicBezTo>
                  <a:cubicBezTo>
                    <a:pt x="211463" y="144531"/>
                    <a:pt x="217785" y="150854"/>
                    <a:pt x="217785" y="158984"/>
                  </a:cubicBezTo>
                  <a:cubicBezTo>
                    <a:pt x="217785" y="167114"/>
                    <a:pt x="224109" y="173437"/>
                    <a:pt x="232239" y="173437"/>
                  </a:cubicBezTo>
                  <a:cubicBezTo>
                    <a:pt x="240368" y="173437"/>
                    <a:pt x="246692" y="167114"/>
                    <a:pt x="246692" y="158984"/>
                  </a:cubicBezTo>
                  <a:cubicBezTo>
                    <a:pt x="246692" y="150854"/>
                    <a:pt x="253015" y="144531"/>
                    <a:pt x="261145" y="144531"/>
                  </a:cubicBezTo>
                  <a:cubicBezTo>
                    <a:pt x="269275" y="144531"/>
                    <a:pt x="275598" y="150854"/>
                    <a:pt x="275598" y="158984"/>
                  </a:cubicBezTo>
                  <a:cubicBezTo>
                    <a:pt x="275598" y="167114"/>
                    <a:pt x="281922" y="173437"/>
                    <a:pt x="290051" y="173437"/>
                  </a:cubicBezTo>
                  <a:cubicBezTo>
                    <a:pt x="298181" y="173437"/>
                    <a:pt x="304505" y="167114"/>
                    <a:pt x="304505" y="158984"/>
                  </a:cubicBezTo>
                  <a:cubicBezTo>
                    <a:pt x="304505" y="154468"/>
                    <a:pt x="306311" y="150854"/>
                    <a:pt x="309924" y="148144"/>
                  </a:cubicBezTo>
                  <a:cubicBezTo>
                    <a:pt x="313538" y="145435"/>
                    <a:pt x="317151" y="144531"/>
                    <a:pt x="321667" y="145435"/>
                  </a:cubicBezTo>
                  <a:cubicBezTo>
                    <a:pt x="328894" y="147241"/>
                    <a:pt x="334314" y="153565"/>
                    <a:pt x="333411" y="160791"/>
                  </a:cubicBezTo>
                  <a:lnTo>
                    <a:pt x="333411" y="303516"/>
                  </a:lnTo>
                  <a:lnTo>
                    <a:pt x="121130" y="303516"/>
                  </a:lnTo>
                  <a:lnTo>
                    <a:pt x="34411" y="241186"/>
                  </a:lnTo>
                  <a:cubicBezTo>
                    <a:pt x="31701" y="239380"/>
                    <a:pt x="29895" y="234864"/>
                    <a:pt x="29895" y="231250"/>
                  </a:cubicBezTo>
                  <a:cubicBezTo>
                    <a:pt x="29895" y="227637"/>
                    <a:pt x="31701" y="224024"/>
                    <a:pt x="35315" y="222217"/>
                  </a:cubicBezTo>
                  <a:lnTo>
                    <a:pt x="35315" y="222217"/>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grpSp>
      <p:grpSp>
        <p:nvGrpSpPr>
          <p:cNvPr id="373" name="Google Shape;373;p9"/>
          <p:cNvGrpSpPr/>
          <p:nvPr/>
        </p:nvGrpSpPr>
        <p:grpSpPr>
          <a:xfrm rot="-5400000">
            <a:off x="580124" y="229474"/>
            <a:ext cx="793054" cy="947012"/>
            <a:chOff x="547405" y="6570863"/>
            <a:chExt cx="1035254" cy="1236230"/>
          </a:xfrm>
        </p:grpSpPr>
        <p:sp>
          <p:nvSpPr>
            <p:cNvPr id="374" name="Google Shape;374;p9"/>
            <p:cNvSpPr/>
            <p:nvPr/>
          </p:nvSpPr>
          <p:spPr>
            <a:xfrm>
              <a:off x="1059795" y="7527291"/>
              <a:ext cx="11386" cy="120435"/>
            </a:xfrm>
            <a:custGeom>
              <a:avLst/>
              <a:gdLst/>
              <a:ahLst/>
              <a:cxnLst/>
              <a:rect l="l" t="t" r="r" b="b"/>
              <a:pathLst>
                <a:path w="11386" h="120435" extrusionOk="0">
                  <a:moveTo>
                    <a:pt x="5693" y="120436"/>
                  </a:moveTo>
                  <a:cubicBezTo>
                    <a:pt x="2505" y="120436"/>
                    <a:pt x="0" y="117931"/>
                    <a:pt x="0" y="114744"/>
                  </a:cubicBezTo>
                  <a:lnTo>
                    <a:pt x="0" y="5692"/>
                  </a:lnTo>
                  <a:cubicBezTo>
                    <a:pt x="0" y="2504"/>
                    <a:pt x="2505" y="0"/>
                    <a:pt x="5693" y="0"/>
                  </a:cubicBezTo>
                  <a:cubicBezTo>
                    <a:pt x="8881" y="0"/>
                    <a:pt x="11386" y="2504"/>
                    <a:pt x="11386" y="5692"/>
                  </a:cubicBezTo>
                  <a:lnTo>
                    <a:pt x="11386" y="114744"/>
                  </a:lnTo>
                  <a:cubicBezTo>
                    <a:pt x="11386" y="117931"/>
                    <a:pt x="8881" y="120436"/>
                    <a:pt x="5693" y="120436"/>
                  </a:cubicBezTo>
                  <a:close/>
                </a:path>
              </a:pathLst>
            </a:custGeom>
            <a:solidFill>
              <a:srgbClr val="34343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entury Schoolbook"/>
                <a:ea typeface="Century Schoolbook"/>
                <a:cs typeface="Century Schoolbook"/>
                <a:sym typeface="Century Schoolbook"/>
              </a:endParaRPr>
            </a:p>
          </p:txBody>
        </p:sp>
        <p:grpSp>
          <p:nvGrpSpPr>
            <p:cNvPr id="375" name="Google Shape;375;p9"/>
            <p:cNvGrpSpPr/>
            <p:nvPr/>
          </p:nvGrpSpPr>
          <p:grpSpPr>
            <a:xfrm>
              <a:off x="1006279" y="7689162"/>
              <a:ext cx="118191" cy="117931"/>
              <a:chOff x="1006279" y="7689162"/>
              <a:chExt cx="118191" cy="117931"/>
            </a:xfrm>
          </p:grpSpPr>
          <p:sp>
            <p:nvSpPr>
              <p:cNvPr id="376" name="Google Shape;376;p9"/>
              <p:cNvSpPr/>
              <p:nvPr/>
            </p:nvSpPr>
            <p:spPr>
              <a:xfrm>
                <a:off x="1006279" y="7689162"/>
                <a:ext cx="118191" cy="117931"/>
              </a:xfrm>
              <a:custGeom>
                <a:avLst/>
                <a:gdLst/>
                <a:ahLst/>
                <a:cxnLst/>
                <a:rect l="l" t="t" r="r" b="b"/>
                <a:pathLst>
                  <a:path w="118191" h="117931" extrusionOk="0">
                    <a:moveTo>
                      <a:pt x="118191" y="58966"/>
                    </a:moveTo>
                    <a:cubicBezTo>
                      <a:pt x="118191" y="26410"/>
                      <a:pt x="91775" y="0"/>
                      <a:pt x="58982" y="0"/>
                    </a:cubicBezTo>
                    <a:cubicBezTo>
                      <a:pt x="26189" y="0"/>
                      <a:pt x="0" y="26410"/>
                      <a:pt x="0" y="58966"/>
                    </a:cubicBezTo>
                    <a:cubicBezTo>
                      <a:pt x="0" y="91522"/>
                      <a:pt x="26417" y="117931"/>
                      <a:pt x="58982" y="117931"/>
                    </a:cubicBezTo>
                    <a:cubicBezTo>
                      <a:pt x="91547" y="117931"/>
                      <a:pt x="118191" y="91522"/>
                      <a:pt x="118191" y="58966"/>
                    </a:cubicBezTo>
                    <a:close/>
                  </a:path>
                </a:pathLst>
              </a:custGeom>
              <a:solidFill>
                <a:schemeClr val="lt1"/>
              </a:solidFill>
              <a:ln w="11375" cap="rnd" cmpd="sng">
                <a:solidFill>
                  <a:srgbClr val="343434"/>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entury Schoolbook"/>
                  <a:ea typeface="Century Schoolbook"/>
                  <a:cs typeface="Century Schoolbook"/>
                  <a:sym typeface="Century Schoolbook"/>
                </a:endParaRPr>
              </a:p>
            </p:txBody>
          </p:sp>
          <p:sp>
            <p:nvSpPr>
              <p:cNvPr id="377" name="Google Shape;377;p9"/>
              <p:cNvSpPr/>
              <p:nvPr/>
            </p:nvSpPr>
            <p:spPr>
              <a:xfrm>
                <a:off x="1030873" y="7713523"/>
                <a:ext cx="69229" cy="69210"/>
              </a:xfrm>
              <a:custGeom>
                <a:avLst/>
                <a:gdLst/>
                <a:ahLst/>
                <a:cxnLst/>
                <a:rect l="l" t="t" r="r" b="b"/>
                <a:pathLst>
                  <a:path w="69229" h="69210" extrusionOk="0">
                    <a:moveTo>
                      <a:pt x="69230" y="34605"/>
                    </a:moveTo>
                    <a:cubicBezTo>
                      <a:pt x="69230" y="15481"/>
                      <a:pt x="53744" y="0"/>
                      <a:pt x="34615" y="0"/>
                    </a:cubicBezTo>
                    <a:cubicBezTo>
                      <a:pt x="15486" y="0"/>
                      <a:pt x="0" y="15481"/>
                      <a:pt x="0" y="34605"/>
                    </a:cubicBezTo>
                    <a:cubicBezTo>
                      <a:pt x="0" y="53729"/>
                      <a:pt x="15486" y="69211"/>
                      <a:pt x="34615" y="69211"/>
                    </a:cubicBezTo>
                    <a:cubicBezTo>
                      <a:pt x="53744" y="69211"/>
                      <a:pt x="69230" y="53729"/>
                      <a:pt x="69230" y="34605"/>
                    </a:cubicBezTo>
                    <a:close/>
                  </a:path>
                </a:pathLst>
              </a:custGeom>
              <a:solidFill>
                <a:srgbClr val="F2A33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entury Schoolbook"/>
                  <a:ea typeface="Century Schoolbook"/>
                  <a:cs typeface="Century Schoolbook"/>
                  <a:sym typeface="Century Schoolbook"/>
                </a:endParaRPr>
              </a:p>
            </p:txBody>
          </p:sp>
        </p:grpSp>
        <p:grpSp>
          <p:nvGrpSpPr>
            <p:cNvPr id="378" name="Google Shape;378;p9"/>
            <p:cNvGrpSpPr/>
            <p:nvPr/>
          </p:nvGrpSpPr>
          <p:grpSpPr>
            <a:xfrm>
              <a:off x="547405" y="6570863"/>
              <a:ext cx="1035254" cy="914993"/>
              <a:chOff x="547405" y="6570863"/>
              <a:chExt cx="1035254" cy="914993"/>
            </a:xfrm>
          </p:grpSpPr>
          <p:sp>
            <p:nvSpPr>
              <p:cNvPr id="379" name="Google Shape;379;p9"/>
              <p:cNvSpPr/>
              <p:nvPr/>
            </p:nvSpPr>
            <p:spPr>
              <a:xfrm>
                <a:off x="547405" y="6806271"/>
                <a:ext cx="1035254" cy="679585"/>
              </a:xfrm>
              <a:custGeom>
                <a:avLst/>
                <a:gdLst/>
                <a:ahLst/>
                <a:cxnLst/>
                <a:rect l="l" t="t" r="r" b="b"/>
                <a:pathLst>
                  <a:path w="1035254" h="679585" extrusionOk="0">
                    <a:moveTo>
                      <a:pt x="0" y="162099"/>
                    </a:moveTo>
                    <a:cubicBezTo>
                      <a:pt x="0" y="447820"/>
                      <a:pt x="231828" y="679585"/>
                      <a:pt x="517627" y="679585"/>
                    </a:cubicBezTo>
                    <a:cubicBezTo>
                      <a:pt x="803427" y="679585"/>
                      <a:pt x="1035255" y="447820"/>
                      <a:pt x="1035255" y="162099"/>
                    </a:cubicBezTo>
                    <a:lnTo>
                      <a:pt x="517627" y="0"/>
                    </a:lnTo>
                    <a:lnTo>
                      <a:pt x="0" y="162099"/>
                    </a:lnTo>
                    <a:close/>
                  </a:path>
                </a:pathLst>
              </a:custGeom>
              <a:solidFill>
                <a:srgbClr val="F2A33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entury Schoolbook"/>
                  <a:ea typeface="Century Schoolbook"/>
                  <a:cs typeface="Century Schoolbook"/>
                  <a:sym typeface="Century Schoolbook"/>
                </a:endParaRPr>
              </a:p>
            </p:txBody>
          </p:sp>
          <p:sp>
            <p:nvSpPr>
              <p:cNvPr id="380" name="Google Shape;380;p9"/>
              <p:cNvSpPr/>
              <p:nvPr/>
            </p:nvSpPr>
            <p:spPr>
              <a:xfrm>
                <a:off x="667646" y="6570863"/>
                <a:ext cx="795228" cy="795012"/>
              </a:xfrm>
              <a:custGeom>
                <a:avLst/>
                <a:gdLst/>
                <a:ahLst/>
                <a:cxnLst/>
                <a:rect l="l" t="t" r="r" b="b"/>
                <a:pathLst>
                  <a:path w="795228" h="795012" extrusionOk="0">
                    <a:moveTo>
                      <a:pt x="0" y="397506"/>
                    </a:moveTo>
                    <a:cubicBezTo>
                      <a:pt x="0" y="178035"/>
                      <a:pt x="178084" y="0"/>
                      <a:pt x="397614" y="0"/>
                    </a:cubicBezTo>
                    <a:cubicBezTo>
                      <a:pt x="617145" y="0"/>
                      <a:pt x="795229" y="178035"/>
                      <a:pt x="795229" y="397506"/>
                    </a:cubicBezTo>
                    <a:cubicBezTo>
                      <a:pt x="795229" y="616977"/>
                      <a:pt x="617145" y="795012"/>
                      <a:pt x="397614" y="795012"/>
                    </a:cubicBezTo>
                    <a:cubicBezTo>
                      <a:pt x="178084" y="795012"/>
                      <a:pt x="0" y="616977"/>
                      <a:pt x="0" y="397506"/>
                    </a:cubicBezTo>
                    <a:close/>
                  </a:path>
                </a:pathLst>
              </a:custGeom>
              <a:solidFill>
                <a:srgbClr val="FDFDFD"/>
              </a:solidFill>
              <a:ln>
                <a:noFill/>
              </a:ln>
              <a:effectLst>
                <a:outerShdw blurRad="176334"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entury Schoolbook"/>
                  <a:ea typeface="Century Schoolbook"/>
                  <a:cs typeface="Century Schoolbook"/>
                  <a:sym typeface="Century Schoolbook"/>
                </a:endParaRPr>
              </a:p>
            </p:txBody>
          </p:sp>
        </p:grpSp>
      </p:grpSp>
      <p:grpSp>
        <p:nvGrpSpPr>
          <p:cNvPr id="381" name="Google Shape;381;p9"/>
          <p:cNvGrpSpPr/>
          <p:nvPr/>
        </p:nvGrpSpPr>
        <p:grpSpPr>
          <a:xfrm>
            <a:off x="624993" y="507080"/>
            <a:ext cx="403022" cy="391140"/>
            <a:chOff x="-1928159" y="3127591"/>
            <a:chExt cx="481651" cy="467451"/>
          </a:xfrm>
        </p:grpSpPr>
        <p:sp>
          <p:nvSpPr>
            <p:cNvPr id="382" name="Google Shape;382;p9"/>
            <p:cNvSpPr/>
            <p:nvPr/>
          </p:nvSpPr>
          <p:spPr>
            <a:xfrm>
              <a:off x="-1928159" y="3127591"/>
              <a:ext cx="330431" cy="465019"/>
            </a:xfrm>
            <a:custGeom>
              <a:avLst/>
              <a:gdLst/>
              <a:ahLst/>
              <a:cxnLst/>
              <a:rect l="l" t="t" r="r" b="b"/>
              <a:pathLst>
                <a:path w="330431" h="465019" extrusionOk="0">
                  <a:moveTo>
                    <a:pt x="294679" y="247667"/>
                  </a:moveTo>
                  <a:lnTo>
                    <a:pt x="228711" y="331174"/>
                  </a:lnTo>
                  <a:lnTo>
                    <a:pt x="265308" y="444515"/>
                  </a:lnTo>
                  <a:cubicBezTo>
                    <a:pt x="266410" y="457030"/>
                    <a:pt x="249312" y="464720"/>
                    <a:pt x="238648" y="464962"/>
                  </a:cubicBezTo>
                  <a:cubicBezTo>
                    <a:pt x="128260" y="467408"/>
                    <a:pt x="30607" y="392097"/>
                    <a:pt x="6018" y="285168"/>
                  </a:cubicBezTo>
                  <a:cubicBezTo>
                    <a:pt x="-24080" y="154223"/>
                    <a:pt x="61829" y="25040"/>
                    <a:pt x="194294" y="3051"/>
                  </a:cubicBezTo>
                  <a:cubicBezTo>
                    <a:pt x="239838" y="-4507"/>
                    <a:pt x="285954" y="1927"/>
                    <a:pt x="327289" y="22903"/>
                  </a:cubicBezTo>
                  <a:cubicBezTo>
                    <a:pt x="332863" y="25745"/>
                    <a:pt x="329757" y="33479"/>
                    <a:pt x="327597" y="37754"/>
                  </a:cubicBezTo>
                  <a:lnTo>
                    <a:pt x="265353" y="161692"/>
                  </a:lnTo>
                  <a:lnTo>
                    <a:pt x="294657" y="247667"/>
                  </a:lnTo>
                  <a:close/>
                  <a:moveTo>
                    <a:pt x="210335" y="326746"/>
                  </a:moveTo>
                  <a:lnTo>
                    <a:pt x="276083" y="244318"/>
                  </a:lnTo>
                  <a:lnTo>
                    <a:pt x="247263" y="160436"/>
                  </a:lnTo>
                  <a:lnTo>
                    <a:pt x="310896" y="33303"/>
                  </a:lnTo>
                  <a:cubicBezTo>
                    <a:pt x="188588" y="-18476"/>
                    <a:pt x="53059" y="56218"/>
                    <a:pt x="22323" y="184211"/>
                  </a:cubicBezTo>
                  <a:cubicBezTo>
                    <a:pt x="6370" y="250642"/>
                    <a:pt x="24196" y="319827"/>
                    <a:pt x="68307" y="372135"/>
                  </a:cubicBezTo>
                  <a:cubicBezTo>
                    <a:pt x="110082" y="421666"/>
                    <a:pt x="173561" y="450905"/>
                    <a:pt x="240609" y="448305"/>
                  </a:cubicBezTo>
                  <a:cubicBezTo>
                    <a:pt x="245522" y="448106"/>
                    <a:pt x="248078" y="442972"/>
                    <a:pt x="246690" y="438698"/>
                  </a:cubicBezTo>
                  <a:lnTo>
                    <a:pt x="210379" y="326746"/>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9"/>
            <p:cNvSpPr/>
            <p:nvPr/>
          </p:nvSpPr>
          <p:spPr>
            <a:xfrm>
              <a:off x="-1664283" y="3175791"/>
              <a:ext cx="217775" cy="419251"/>
            </a:xfrm>
            <a:custGeom>
              <a:avLst/>
              <a:gdLst/>
              <a:ahLst/>
              <a:cxnLst/>
              <a:rect l="l" t="t" r="r" b="b"/>
              <a:pathLst>
                <a:path w="217775" h="419251" extrusionOk="0">
                  <a:moveTo>
                    <a:pt x="29569" y="419053"/>
                  </a:moveTo>
                  <a:cubicBezTo>
                    <a:pt x="24656" y="420441"/>
                    <a:pt x="18883" y="414228"/>
                    <a:pt x="18222" y="409689"/>
                  </a:cubicBezTo>
                  <a:lnTo>
                    <a:pt x="0" y="283128"/>
                  </a:lnTo>
                  <a:lnTo>
                    <a:pt x="73284" y="198718"/>
                  </a:lnTo>
                  <a:lnTo>
                    <a:pt x="42899" y="111641"/>
                  </a:lnTo>
                  <a:lnTo>
                    <a:pt x="111534" y="4162"/>
                  </a:lnTo>
                  <a:cubicBezTo>
                    <a:pt x="114883" y="-1104"/>
                    <a:pt x="121229" y="-1038"/>
                    <a:pt x="125922" y="2487"/>
                  </a:cubicBezTo>
                  <a:cubicBezTo>
                    <a:pt x="194754" y="53936"/>
                    <a:pt x="228356" y="136782"/>
                    <a:pt x="214827" y="222206"/>
                  </a:cubicBezTo>
                  <a:cubicBezTo>
                    <a:pt x="202951" y="297252"/>
                    <a:pt x="156196" y="360598"/>
                    <a:pt x="89302" y="396072"/>
                  </a:cubicBezTo>
                  <a:cubicBezTo>
                    <a:pt x="69956" y="406318"/>
                    <a:pt x="51162" y="412928"/>
                    <a:pt x="29569" y="419097"/>
                  </a:cubicBezTo>
                  <a:close/>
                  <a:moveTo>
                    <a:pt x="80224" y="216433"/>
                  </a:moveTo>
                  <a:lnTo>
                    <a:pt x="18001" y="288152"/>
                  </a:lnTo>
                  <a:lnTo>
                    <a:pt x="33381" y="400215"/>
                  </a:lnTo>
                  <a:cubicBezTo>
                    <a:pt x="116778" y="377322"/>
                    <a:pt x="181777" y="310340"/>
                    <a:pt x="197465" y="224828"/>
                  </a:cubicBezTo>
                  <a:cubicBezTo>
                    <a:pt x="211698" y="147203"/>
                    <a:pt x="183605" y="70240"/>
                    <a:pt x="121801" y="21436"/>
                  </a:cubicBezTo>
                  <a:lnTo>
                    <a:pt x="108229" y="40517"/>
                  </a:lnTo>
                  <a:lnTo>
                    <a:pt x="61452" y="113999"/>
                  </a:lnTo>
                  <a:lnTo>
                    <a:pt x="91285" y="200040"/>
                  </a:lnTo>
                  <a:cubicBezTo>
                    <a:pt x="88927" y="206099"/>
                    <a:pt x="85402" y="211453"/>
                    <a:pt x="80246" y="216433"/>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84" name="Google Shape;384;p9"/>
          <p:cNvSpPr txBox="1"/>
          <p:nvPr/>
        </p:nvSpPr>
        <p:spPr>
          <a:xfrm>
            <a:off x="711054" y="3751421"/>
            <a:ext cx="3830119" cy="493776"/>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lt1"/>
              </a:buClr>
              <a:buSzPts val="3000"/>
              <a:buFont typeface="Arial"/>
              <a:buNone/>
            </a:pPr>
            <a:r>
              <a:rPr lang="en-US" sz="3000" b="1">
                <a:solidFill>
                  <a:schemeClr val="lt1"/>
                </a:solidFill>
                <a:latin typeface="Calibri"/>
                <a:ea typeface="Calibri"/>
                <a:cs typeface="Calibri"/>
                <a:sym typeface="Calibri"/>
              </a:rPr>
              <a:t>Ukraine: Surviving Winter Without Power</a:t>
            </a:r>
            <a:endParaRPr/>
          </a:p>
          <a:p>
            <a:pPr marL="0" marR="0" lvl="0" indent="0" algn="l" rtl="0">
              <a:lnSpc>
                <a:spcPct val="90000"/>
              </a:lnSpc>
              <a:spcBef>
                <a:spcPts val="0"/>
              </a:spcBef>
              <a:spcAft>
                <a:spcPts val="0"/>
              </a:spcAft>
              <a:buClr>
                <a:schemeClr val="dk1"/>
              </a:buClr>
              <a:buSzPts val="3000"/>
              <a:buFont typeface="Arial"/>
              <a:buNone/>
            </a:pPr>
            <a:endParaRPr sz="3000" b="1">
              <a:solidFill>
                <a:schemeClr val="lt1"/>
              </a:solidFill>
              <a:latin typeface="Calibri"/>
              <a:ea typeface="Calibri"/>
              <a:cs typeface="Calibri"/>
              <a:sym typeface="Calibri"/>
            </a:endParaRPr>
          </a:p>
        </p:txBody>
      </p:sp>
      <p:sp>
        <p:nvSpPr>
          <p:cNvPr id="385" name="Google Shape;385;p9"/>
          <p:cNvSpPr txBox="1"/>
          <p:nvPr/>
        </p:nvSpPr>
        <p:spPr>
          <a:xfrm>
            <a:off x="711054" y="4738290"/>
            <a:ext cx="3838892" cy="36128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lt1"/>
              </a:buClr>
              <a:buSzPts val="2000"/>
              <a:buFont typeface="Arial"/>
              <a:buNone/>
            </a:pPr>
            <a:r>
              <a:rPr lang="en-US" sz="2000">
                <a:solidFill>
                  <a:schemeClr val="lt1"/>
                </a:solidFill>
                <a:latin typeface="Calibri"/>
                <a:ea typeface="Calibri"/>
                <a:cs typeface="Calibri"/>
                <a:sym typeface="Calibri"/>
              </a:rPr>
              <a:t>Obereg of Your Hope — </a:t>
            </a:r>
            <a:r>
              <a:rPr lang="en-US" sz="2000">
                <a:solidFill>
                  <a:schemeClr val="lt1"/>
                </a:solidFill>
              </a:rPr>
              <a:t>Local volunteer initiativet</a:t>
            </a:r>
            <a:endParaRPr sz="2000">
              <a:solidFill>
                <a:schemeClr val="lt1"/>
              </a:solidFill>
              <a:latin typeface="Calibri"/>
              <a:ea typeface="Calibri"/>
              <a:cs typeface="Calibri"/>
              <a:sym typeface="Calibri"/>
            </a:endParaRPr>
          </a:p>
        </p:txBody>
      </p:sp>
      <p:cxnSp>
        <p:nvCxnSpPr>
          <p:cNvPr id="386" name="Google Shape;386;p9"/>
          <p:cNvCxnSpPr/>
          <p:nvPr/>
        </p:nvCxnSpPr>
        <p:spPr>
          <a:xfrm rot="10800000">
            <a:off x="711054" y="4639812"/>
            <a:ext cx="3830119" cy="0"/>
          </a:xfrm>
          <a:prstGeom prst="straightConnector1">
            <a:avLst/>
          </a:prstGeom>
          <a:noFill/>
          <a:ln w="12700" cap="flat" cmpd="sng">
            <a:solidFill>
              <a:schemeClr val="lt1"/>
            </a:solidFill>
            <a:prstDash val="dash"/>
            <a:miter lim="800000"/>
            <a:headEnd type="none" w="sm" len="sm"/>
            <a:tailEnd type="none" w="sm" len="sm"/>
          </a:ln>
        </p:spPr>
      </p:cxnSp>
      <p:sp>
        <p:nvSpPr>
          <p:cNvPr id="387" name="Google Shape;387;p9"/>
          <p:cNvSpPr/>
          <p:nvPr/>
        </p:nvSpPr>
        <p:spPr>
          <a:xfrm>
            <a:off x="509998" y="5517681"/>
            <a:ext cx="4184659" cy="337977"/>
          </a:xfrm>
          <a:custGeom>
            <a:avLst/>
            <a:gdLst/>
            <a:ahLst/>
            <a:cxnLst/>
            <a:rect l="l" t="t" r="r" b="b"/>
            <a:pathLst>
              <a:path w="1277620" h="1277620" extrusionOk="0">
                <a:moveTo>
                  <a:pt x="1277480" y="0"/>
                </a:moveTo>
                <a:lnTo>
                  <a:pt x="0" y="0"/>
                </a:lnTo>
                <a:lnTo>
                  <a:pt x="0" y="1277480"/>
                </a:lnTo>
                <a:lnTo>
                  <a:pt x="1277480" y="1277480"/>
                </a:lnTo>
                <a:lnTo>
                  <a:pt x="1277480" y="0"/>
                </a:lnTo>
                <a:close/>
              </a:path>
            </a:pathLst>
          </a:custGeom>
          <a:solidFill>
            <a:srgbClr val="F2A33D"/>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283">
              <a:solidFill>
                <a:srgbClr val="F05A28"/>
              </a:solidFill>
              <a:latin typeface="Century Schoolbook"/>
              <a:ea typeface="Century Schoolbook"/>
              <a:cs typeface="Century Schoolbook"/>
              <a:sym typeface="Century Schoolbook"/>
            </a:endParaRPr>
          </a:p>
        </p:txBody>
      </p:sp>
      <p:sp>
        <p:nvSpPr>
          <p:cNvPr id="388" name="Google Shape;388;p9"/>
          <p:cNvSpPr txBox="1"/>
          <p:nvPr/>
        </p:nvSpPr>
        <p:spPr>
          <a:xfrm>
            <a:off x="539837" y="8592445"/>
            <a:ext cx="6399443" cy="365356"/>
          </a:xfrm>
          <a:prstGeom prst="rect">
            <a:avLst/>
          </a:prstGeom>
          <a:noFill/>
          <a:ln>
            <a:noFill/>
          </a:ln>
        </p:spPr>
        <p:txBody>
          <a:bodyPr spcFirstLastPara="1" wrap="square" lIns="91425" tIns="45700" rIns="91425" bIns="45700" anchor="ctr" anchorCtr="0">
            <a:spAutoFit/>
          </a:bodyPr>
          <a:lstStyle/>
          <a:p>
            <a:pPr marL="6350" marR="0" lvl="0" indent="0" algn="l" rtl="0">
              <a:lnSpc>
                <a:spcPct val="100952"/>
              </a:lnSpc>
              <a:spcBef>
                <a:spcPts val="0"/>
              </a:spcBef>
              <a:spcAft>
                <a:spcPts val="0"/>
              </a:spcAft>
              <a:buNone/>
            </a:pPr>
            <a:r>
              <a:rPr lang="en-US" sz="2100" b="1">
                <a:solidFill>
                  <a:srgbClr val="EB7F4A"/>
                </a:solidFill>
                <a:latin typeface="Calibri"/>
                <a:ea typeface="Calibri"/>
                <a:cs typeface="Calibri"/>
                <a:sym typeface="Calibri"/>
              </a:rPr>
              <a:t>The Crisis</a:t>
            </a:r>
            <a:endParaRPr/>
          </a:p>
        </p:txBody>
      </p:sp>
      <p:sp>
        <p:nvSpPr>
          <p:cNvPr id="389" name="Google Shape;389;p9"/>
          <p:cNvSpPr txBox="1"/>
          <p:nvPr/>
        </p:nvSpPr>
        <p:spPr>
          <a:xfrm>
            <a:off x="539837" y="8955944"/>
            <a:ext cx="6480000" cy="800876"/>
          </a:xfrm>
          <a:prstGeom prst="rect">
            <a:avLst/>
          </a:prstGeom>
          <a:noFill/>
          <a:ln>
            <a:noFill/>
          </a:ln>
        </p:spPr>
        <p:txBody>
          <a:bodyPr spcFirstLastPara="1" wrap="square" lIns="91425" tIns="45700" rIns="91425" bIns="45700" anchor="t" anchorCtr="0">
            <a:noAutofit/>
          </a:bodyPr>
          <a:lstStyle/>
          <a:p>
            <a:pPr marL="0" marR="0" lvl="0" indent="0" algn="just" rtl="0">
              <a:lnSpc>
                <a:spcPct val="106086"/>
              </a:lnSpc>
              <a:spcBef>
                <a:spcPts val="0"/>
              </a:spcBef>
              <a:spcAft>
                <a:spcPts val="0"/>
              </a:spcAft>
              <a:buClr>
                <a:srgbClr val="262626"/>
              </a:buClr>
              <a:buSzPts val="1150"/>
              <a:buFont typeface="Arial"/>
              <a:buNone/>
            </a:pPr>
            <a:r>
              <a:rPr lang="en-US" sz="1150" b="0" i="0">
                <a:solidFill>
                  <a:srgbClr val="262626"/>
                </a:solidFill>
                <a:latin typeface="Calibri"/>
                <a:ea typeface="Calibri"/>
                <a:cs typeface="Calibri"/>
                <a:sym typeface="Calibri"/>
              </a:rPr>
              <a:t>Weaponizing winter became a key Russian strategy. Missile strikes deliberately targeted power plants,  substations, and heating systems across Ukraine. By December 202</a:t>
            </a:r>
            <a:r>
              <a:rPr lang="en-US" sz="1150">
                <a:solidFill>
                  <a:srgbClr val="262626"/>
                </a:solidFill>
                <a:latin typeface="Calibri"/>
                <a:ea typeface="Calibri"/>
                <a:cs typeface="Calibri"/>
                <a:sym typeface="Calibri"/>
              </a:rPr>
              <a:t>5</a:t>
            </a:r>
            <a:r>
              <a:rPr lang="en-US" sz="1150" b="0" i="0">
                <a:solidFill>
                  <a:srgbClr val="262626"/>
                </a:solidFill>
                <a:latin typeface="Calibri"/>
                <a:ea typeface="Calibri"/>
                <a:cs typeface="Calibri"/>
                <a:sym typeface="Calibri"/>
              </a:rPr>
              <a:t>, rolling blackouts affected virtually the entire country. Some areas went days or weeks without electricity. With temperatures below -10°C, this became life-threatening, especially for elderly people, families with children, and those with medical conditions.</a:t>
            </a:r>
            <a:endParaRPr/>
          </a:p>
          <a:p>
            <a:pPr marL="0" marR="0" lvl="0" indent="0" algn="just" rtl="0">
              <a:lnSpc>
                <a:spcPct val="106086"/>
              </a:lnSpc>
              <a:spcBef>
                <a:spcPts val="0"/>
              </a:spcBef>
              <a:spcAft>
                <a:spcPts val="0"/>
              </a:spcAft>
              <a:buClr>
                <a:srgbClr val="75B543"/>
              </a:buClr>
              <a:buSzPts val="1150"/>
              <a:buFont typeface="Arial"/>
              <a:buNone/>
            </a:pPr>
            <a:endParaRPr sz="1150" b="0" i="0">
              <a:solidFill>
                <a:srgbClr val="262626"/>
              </a:solidFill>
              <a:latin typeface="Calibri"/>
              <a:ea typeface="Calibri"/>
              <a:cs typeface="Calibri"/>
              <a:sym typeface="Calibri"/>
            </a:endParaRPr>
          </a:p>
        </p:txBody>
      </p:sp>
      <p:cxnSp>
        <p:nvCxnSpPr>
          <p:cNvPr id="390" name="Google Shape;390;p9"/>
          <p:cNvCxnSpPr/>
          <p:nvPr/>
        </p:nvCxnSpPr>
        <p:spPr>
          <a:xfrm rot="10800000">
            <a:off x="-8048" y="8775124"/>
            <a:ext cx="540000" cy="0"/>
          </a:xfrm>
          <a:prstGeom prst="straightConnector1">
            <a:avLst/>
          </a:prstGeom>
          <a:noFill/>
          <a:ln w="12700" cap="flat" cmpd="sng">
            <a:solidFill>
              <a:srgbClr val="000000"/>
            </a:solidFill>
            <a:prstDash val="dot"/>
            <a:miter lim="800000"/>
            <a:headEnd type="none" w="sm" len="sm"/>
            <a:tailEnd type="none" w="sm" len="sm"/>
          </a:ln>
        </p:spPr>
      </p:cxnSp>
      <p:sp>
        <p:nvSpPr>
          <p:cNvPr id="391" name="Google Shape;391;p9"/>
          <p:cNvSpPr txBox="1"/>
          <p:nvPr/>
        </p:nvSpPr>
        <p:spPr>
          <a:xfrm>
            <a:off x="572100" y="6628675"/>
            <a:ext cx="6367200" cy="2105700"/>
          </a:xfrm>
          <a:prstGeom prst="rect">
            <a:avLst/>
          </a:prstGeom>
          <a:noFill/>
          <a:ln>
            <a:noFill/>
          </a:ln>
        </p:spPr>
        <p:txBody>
          <a:bodyPr spcFirstLastPara="1" wrap="square" lIns="91425" tIns="45700" rIns="91425" bIns="45700" anchor="t" anchorCtr="0">
            <a:spAutoFit/>
          </a:bodyPr>
          <a:lstStyle/>
          <a:p>
            <a:pPr marL="0" marR="0" lvl="0" indent="0" algn="l" rtl="0">
              <a:lnSpc>
                <a:spcPct val="104444"/>
              </a:lnSpc>
              <a:spcBef>
                <a:spcPts val="0"/>
              </a:spcBef>
              <a:spcAft>
                <a:spcPts val="0"/>
              </a:spcAft>
              <a:buNone/>
            </a:pPr>
            <a:r>
              <a:rPr lang="en-US" sz="1800" i="1">
                <a:solidFill>
                  <a:srgbClr val="000000"/>
                </a:solidFill>
                <a:latin typeface="Calibri"/>
                <a:ea typeface="Calibri"/>
                <a:cs typeface="Calibri"/>
                <a:sym typeface="Calibri"/>
              </a:rPr>
              <a:t>During winter 202</a:t>
            </a:r>
            <a:r>
              <a:rPr lang="en-US" sz="1800" i="1">
                <a:latin typeface="Calibri"/>
                <a:ea typeface="Calibri"/>
                <a:cs typeface="Calibri"/>
                <a:sym typeface="Calibri"/>
              </a:rPr>
              <a:t>5</a:t>
            </a:r>
            <a:r>
              <a:rPr lang="en-US" sz="1800" i="1">
                <a:solidFill>
                  <a:srgbClr val="000000"/>
                </a:solidFill>
                <a:latin typeface="Calibri"/>
                <a:ea typeface="Calibri"/>
                <a:cs typeface="Calibri"/>
                <a:sym typeface="Calibri"/>
              </a:rPr>
              <a:t>-202</a:t>
            </a:r>
            <a:r>
              <a:rPr lang="en-US" sz="1800" i="1">
                <a:latin typeface="Calibri"/>
                <a:ea typeface="Calibri"/>
                <a:cs typeface="Calibri"/>
                <a:sym typeface="Calibri"/>
              </a:rPr>
              <a:t>6</a:t>
            </a:r>
            <a:r>
              <a:rPr lang="en-US" sz="1800" i="1">
                <a:solidFill>
                  <a:srgbClr val="000000"/>
                </a:solidFill>
                <a:latin typeface="Calibri"/>
                <a:ea typeface="Calibri"/>
                <a:cs typeface="Calibri"/>
                <a:sym typeface="Calibri"/>
              </a:rPr>
              <a:t>, Russia systematically attacked Ukraine's energy infrastructure,  leaving millions without heat or electricity in sub-zero temperatures. Obereg </a:t>
            </a:r>
            <a:r>
              <a:rPr lang="en-US" sz="1800" i="1">
                <a:solidFill>
                  <a:schemeClr val="dk1"/>
                </a:solidFill>
              </a:rPr>
              <a:t>a local volunteer initiative that produces and distributes trench candles and portable wood- and coal-fuelled stoves to communities affected by shelling and infrastructure damage, including in the Kharkiv region.</a:t>
            </a:r>
            <a:endParaRPr sz="1800" i="1"/>
          </a:p>
          <a:p>
            <a:pPr marL="0" marR="0" lvl="0" indent="0" algn="l" rtl="0">
              <a:lnSpc>
                <a:spcPct val="104444"/>
              </a:lnSpc>
              <a:spcBef>
                <a:spcPts val="0"/>
              </a:spcBef>
              <a:spcAft>
                <a:spcPts val="0"/>
              </a:spcAft>
              <a:buNone/>
            </a:pPr>
            <a:endParaRPr sz="1800" i="1">
              <a:solidFill>
                <a:srgbClr val="000000"/>
              </a:solidFill>
              <a:latin typeface="Calibri"/>
              <a:ea typeface="Calibri"/>
              <a:cs typeface="Calibri"/>
              <a:sym typeface="Calibri"/>
            </a:endParaRPr>
          </a:p>
        </p:txBody>
      </p:sp>
      <p:grpSp>
        <p:nvGrpSpPr>
          <p:cNvPr id="392" name="Google Shape;392;p9"/>
          <p:cNvGrpSpPr/>
          <p:nvPr/>
        </p:nvGrpSpPr>
        <p:grpSpPr>
          <a:xfrm>
            <a:off x="5358076" y="3600863"/>
            <a:ext cx="2201599" cy="2070748"/>
            <a:chOff x="9333274" y="171098"/>
            <a:chExt cx="799444" cy="751929"/>
          </a:xfrm>
        </p:grpSpPr>
        <p:sp>
          <p:nvSpPr>
            <p:cNvPr id="393" name="Google Shape;393;p9"/>
            <p:cNvSpPr/>
            <p:nvPr/>
          </p:nvSpPr>
          <p:spPr>
            <a:xfrm>
              <a:off x="9400697" y="401703"/>
              <a:ext cx="732021" cy="521324"/>
            </a:xfrm>
            <a:custGeom>
              <a:avLst/>
              <a:gdLst/>
              <a:ahLst/>
              <a:cxnLst/>
              <a:rect l="l" t="t" r="r" b="b"/>
              <a:pathLst>
                <a:path w="732021" h="521324" extrusionOk="0">
                  <a:moveTo>
                    <a:pt x="732022" y="0"/>
                  </a:moveTo>
                  <a:lnTo>
                    <a:pt x="732022" y="194572"/>
                  </a:lnTo>
                  <a:cubicBezTo>
                    <a:pt x="732022" y="194572"/>
                    <a:pt x="374438" y="656983"/>
                    <a:pt x="0" y="481628"/>
                  </a:cubicBezTo>
                  <a:cubicBezTo>
                    <a:pt x="0" y="481628"/>
                    <a:pt x="416581" y="425178"/>
                    <a:pt x="732022" y="0"/>
                  </a:cubicBezTo>
                  <a:close/>
                </a:path>
              </a:pathLst>
            </a:custGeom>
            <a:solidFill>
              <a:srgbClr val="EB7F4A"/>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entury Schoolbook"/>
                <a:ea typeface="Century Schoolbook"/>
                <a:cs typeface="Century Schoolbook"/>
                <a:sym typeface="Century Schoolbook"/>
              </a:endParaRPr>
            </a:p>
          </p:txBody>
        </p:sp>
        <p:sp>
          <p:nvSpPr>
            <p:cNvPr id="394" name="Google Shape;394;p9"/>
            <p:cNvSpPr/>
            <p:nvPr/>
          </p:nvSpPr>
          <p:spPr>
            <a:xfrm>
              <a:off x="9333274" y="171098"/>
              <a:ext cx="799444" cy="667868"/>
            </a:xfrm>
            <a:custGeom>
              <a:avLst/>
              <a:gdLst/>
              <a:ahLst/>
              <a:cxnLst/>
              <a:rect l="l" t="t" r="r" b="b"/>
              <a:pathLst>
                <a:path w="799444" h="667868" extrusionOk="0">
                  <a:moveTo>
                    <a:pt x="799444" y="0"/>
                  </a:moveTo>
                  <a:lnTo>
                    <a:pt x="799444" y="175356"/>
                  </a:lnTo>
                  <a:cubicBezTo>
                    <a:pt x="799444" y="175356"/>
                    <a:pt x="387682" y="674998"/>
                    <a:pt x="0" y="667791"/>
                  </a:cubicBezTo>
                  <a:cubicBezTo>
                    <a:pt x="0" y="667791"/>
                    <a:pt x="231164" y="612543"/>
                    <a:pt x="799444" y="0"/>
                  </a:cubicBezTo>
                  <a:close/>
                </a:path>
              </a:pathLst>
            </a:custGeom>
            <a:solidFill>
              <a:srgbClr val="2B747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entury Schoolbook"/>
                <a:ea typeface="Century Schoolbook"/>
                <a:cs typeface="Century Schoolbook"/>
                <a:sym typeface="Century Schoolbook"/>
              </a:endParaRPr>
            </a:p>
          </p:txBody>
        </p:sp>
      </p:grpSp>
    </p:spTree>
  </p:cSld>
  <p:clrMapOvr>
    <a:masterClrMapping/>
  </p:clrMapOvr>
</p:sld>
</file>

<file path=ppt/theme/theme1.xml><?xml version="1.0" encoding="utf-8"?>
<a:theme xmlns:a="http://schemas.openxmlformats.org/drawingml/2006/main" name="Office Theme">
  <a:themeElements>
    <a:clrScheme name="Red Violet">
      <a:dk1>
        <a:srgbClr val="000000"/>
      </a:dk1>
      <a:lt1>
        <a:srgbClr val="FFFFFF"/>
      </a:lt1>
      <a:dk2>
        <a:srgbClr val="454551"/>
      </a:dk2>
      <a:lt2>
        <a:srgbClr val="D8D9DC"/>
      </a:lt2>
      <a:accent1>
        <a:srgbClr val="E32D91"/>
      </a:accent1>
      <a:accent2>
        <a:srgbClr val="C830CC"/>
      </a:accent2>
      <a:accent3>
        <a:srgbClr val="4EA6DC"/>
      </a:accent3>
      <a:accent4>
        <a:srgbClr val="4775E7"/>
      </a:accent4>
      <a:accent5>
        <a:srgbClr val="8971E1"/>
      </a:accent5>
      <a:accent6>
        <a:srgbClr val="D54773"/>
      </a:accent6>
      <a:hlink>
        <a:srgbClr val="6B9F25"/>
      </a:hlink>
      <a:folHlink>
        <a:srgbClr val="8C8C8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6756</Words>
  <Application>Microsoft Office PowerPoint</Application>
  <PresentationFormat>Custom</PresentationFormat>
  <Paragraphs>391</Paragraphs>
  <Slides>42</Slides>
  <Notes>42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42</vt:i4>
      </vt:variant>
    </vt:vector>
  </HeadingPairs>
  <TitlesOfParts>
    <vt:vector size="47" baseType="lpstr">
      <vt:lpstr>Calibri</vt:lpstr>
      <vt:lpstr>Century Schoolbook</vt:lpstr>
      <vt:lpstr>Arial</vt:lpstr>
      <vt:lpstr>Montserrat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Samantha Carty</dc:creator>
  <cp:lastModifiedBy>Catherine Neill</cp:lastModifiedBy>
  <cp:revision>1</cp:revision>
  <dcterms:created xsi:type="dcterms:W3CDTF">2021-06-15T11:45:52Z</dcterms:created>
  <dcterms:modified xsi:type="dcterms:W3CDTF">2026-04-22T14:37:19Z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0x0101005F02E0EF7D44C04B9FA644DBFF45FF6A</vt:lpwstr>
  </property>
</Properties>
</file>